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hart10.xml" ContentType="application/vnd.openxmlformats-officedocument.drawingml.chart+xml"/>
  <Override PartName="/ppt/charts/colors10.xml" ContentType="application/vnd.ms-office.chartcolorstyle+xml"/>
  <Override PartName="/ppt/charts/style10.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9" r:id="rId2"/>
    <p:sldMasterId id="2147483705" r:id="rId3"/>
  </p:sldMasterIdLst>
  <p:notesMasterIdLst>
    <p:notesMasterId r:id="rId36"/>
  </p:notesMasterIdLst>
  <p:handoutMasterIdLst>
    <p:handoutMasterId r:id="rId37"/>
  </p:handoutMasterIdLst>
  <p:sldIdLst>
    <p:sldId id="1290" r:id="rId4"/>
    <p:sldId id="1294" r:id="rId5"/>
    <p:sldId id="1335" r:id="rId6"/>
    <p:sldId id="1341" r:id="rId7"/>
    <p:sldId id="1303" r:id="rId8"/>
    <p:sldId id="1322" r:id="rId9"/>
    <p:sldId id="1344" r:id="rId10"/>
    <p:sldId id="1345" r:id="rId11"/>
    <p:sldId id="1100" r:id="rId12"/>
    <p:sldId id="1101" r:id="rId13"/>
    <p:sldId id="1347" r:id="rId14"/>
    <p:sldId id="1346" r:id="rId15"/>
    <p:sldId id="1103" r:id="rId16"/>
    <p:sldId id="1102" r:id="rId17"/>
    <p:sldId id="1325" r:id="rId18"/>
    <p:sldId id="1123" r:id="rId19"/>
    <p:sldId id="1110" r:id="rId20"/>
    <p:sldId id="1144" r:id="rId21"/>
    <p:sldId id="1360" r:id="rId22"/>
    <p:sldId id="1300" r:id="rId23"/>
    <p:sldId id="1313" r:id="rId24"/>
    <p:sldId id="1305" r:id="rId25"/>
    <p:sldId id="1307" r:id="rId26"/>
    <p:sldId id="1339" r:id="rId27"/>
    <p:sldId id="1314" r:id="rId28"/>
    <p:sldId id="1338" r:id="rId29"/>
    <p:sldId id="271" r:id="rId30"/>
    <p:sldId id="1296" r:id="rId31"/>
    <p:sldId id="290" r:id="rId32"/>
    <p:sldId id="1118" r:id="rId33"/>
    <p:sldId id="1361" r:id="rId34"/>
    <p:sldId id="1340" r:id="rId35"/>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C5086B1-6850-42FB-9FBC-7C01F9B4B428}">
          <p14:sldIdLst>
            <p14:sldId id="1290"/>
            <p14:sldId id="1294"/>
            <p14:sldId id="1335"/>
            <p14:sldId id="1341"/>
            <p14:sldId id="1303"/>
            <p14:sldId id="1322"/>
            <p14:sldId id="1344"/>
            <p14:sldId id="1345"/>
            <p14:sldId id="1100"/>
            <p14:sldId id="1101"/>
            <p14:sldId id="1347"/>
            <p14:sldId id="1346"/>
            <p14:sldId id="1103"/>
            <p14:sldId id="1102"/>
            <p14:sldId id="1325"/>
            <p14:sldId id="1123"/>
            <p14:sldId id="1110"/>
            <p14:sldId id="1144"/>
            <p14:sldId id="1360"/>
            <p14:sldId id="1300"/>
            <p14:sldId id="1313"/>
            <p14:sldId id="1305"/>
            <p14:sldId id="1307"/>
            <p14:sldId id="1339"/>
            <p14:sldId id="1314"/>
            <p14:sldId id="1338"/>
            <p14:sldId id="271"/>
            <p14:sldId id="1296"/>
            <p14:sldId id="290"/>
            <p14:sldId id="1118"/>
            <p14:sldId id="1361"/>
            <p14:sldId id="134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090909"/>
    <a:srgbClr val="595959"/>
    <a:srgbClr val="CDCDCD"/>
    <a:srgbClr val="CFF8FF"/>
    <a:srgbClr val="CDF5FF"/>
    <a:srgbClr val="730053"/>
    <a:srgbClr val="AC5CAC"/>
    <a:srgbClr val="2E6C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00" autoAdjust="0"/>
    <p:restoredTop sz="73070" autoAdjust="0"/>
  </p:normalViewPr>
  <p:slideViewPr>
    <p:cSldViewPr snapToGrid="0">
      <p:cViewPr varScale="1">
        <p:scale>
          <a:sx n="114" d="100"/>
          <a:sy n="114" d="100"/>
        </p:scale>
        <p:origin x="684" y="11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1" d="100"/>
          <a:sy n="71" d="100"/>
        </p:scale>
        <p:origin x="2964" y="5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aeed\Desktop\multilay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saeed\Desktop\multilayer.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I:\CRP\&#1570;&#1586;&#1605;&#1608;&#1606;%20&#1607;&#1575;\TGA\result.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Sheet3!$D$2</c:f>
              <c:strCache>
                <c:ptCount val="1"/>
                <c:pt idx="0">
                  <c:v>Icalc [cts]</c:v>
                </c:pt>
              </c:strCache>
            </c:strRef>
          </c:tx>
          <c:spPr>
            <a:ln w="19050" cap="rnd">
              <a:solidFill>
                <a:schemeClr val="accent1"/>
              </a:solidFill>
              <a:round/>
            </a:ln>
            <a:effectLst/>
          </c:spPr>
          <c:marker>
            <c:symbol val="none"/>
          </c:marker>
          <c:xVal>
            <c:numRef>
              <c:f>Sheet3!$B$3:$B$1203</c:f>
              <c:numCache>
                <c:formatCode>General</c:formatCode>
                <c:ptCount val="1201"/>
                <c:pt idx="0">
                  <c:v>20</c:v>
                </c:pt>
                <c:pt idx="1">
                  <c:v>20.05</c:v>
                </c:pt>
                <c:pt idx="2">
                  <c:v>20.100000000000001</c:v>
                </c:pt>
                <c:pt idx="3">
                  <c:v>20.149999999999999</c:v>
                </c:pt>
                <c:pt idx="4">
                  <c:v>20.2</c:v>
                </c:pt>
                <c:pt idx="5">
                  <c:v>20.25</c:v>
                </c:pt>
                <c:pt idx="6">
                  <c:v>20.3</c:v>
                </c:pt>
                <c:pt idx="7">
                  <c:v>20.350000000000001</c:v>
                </c:pt>
                <c:pt idx="8">
                  <c:v>20.399999999999999</c:v>
                </c:pt>
                <c:pt idx="9">
                  <c:v>20.45</c:v>
                </c:pt>
                <c:pt idx="10">
                  <c:v>20.5</c:v>
                </c:pt>
                <c:pt idx="11">
                  <c:v>20.55</c:v>
                </c:pt>
                <c:pt idx="12">
                  <c:v>20.6</c:v>
                </c:pt>
                <c:pt idx="13">
                  <c:v>20.65</c:v>
                </c:pt>
                <c:pt idx="14">
                  <c:v>20.7</c:v>
                </c:pt>
                <c:pt idx="15">
                  <c:v>20.75</c:v>
                </c:pt>
                <c:pt idx="16">
                  <c:v>20.8</c:v>
                </c:pt>
                <c:pt idx="17">
                  <c:v>20.85</c:v>
                </c:pt>
                <c:pt idx="18">
                  <c:v>20.9</c:v>
                </c:pt>
                <c:pt idx="19">
                  <c:v>20.95</c:v>
                </c:pt>
                <c:pt idx="20">
                  <c:v>21</c:v>
                </c:pt>
                <c:pt idx="21">
                  <c:v>21.05</c:v>
                </c:pt>
                <c:pt idx="22">
                  <c:v>21.1</c:v>
                </c:pt>
                <c:pt idx="23">
                  <c:v>21.15</c:v>
                </c:pt>
                <c:pt idx="24">
                  <c:v>21.2</c:v>
                </c:pt>
                <c:pt idx="25">
                  <c:v>21.25</c:v>
                </c:pt>
                <c:pt idx="26">
                  <c:v>21.3</c:v>
                </c:pt>
                <c:pt idx="27">
                  <c:v>21.35</c:v>
                </c:pt>
                <c:pt idx="28">
                  <c:v>21.4</c:v>
                </c:pt>
                <c:pt idx="29">
                  <c:v>21.45</c:v>
                </c:pt>
                <c:pt idx="30">
                  <c:v>21.5</c:v>
                </c:pt>
                <c:pt idx="31">
                  <c:v>21.55</c:v>
                </c:pt>
                <c:pt idx="32">
                  <c:v>21.6</c:v>
                </c:pt>
                <c:pt idx="33">
                  <c:v>21.65</c:v>
                </c:pt>
                <c:pt idx="34">
                  <c:v>21.7</c:v>
                </c:pt>
                <c:pt idx="35">
                  <c:v>21.75</c:v>
                </c:pt>
                <c:pt idx="36">
                  <c:v>21.8</c:v>
                </c:pt>
                <c:pt idx="37">
                  <c:v>21.85</c:v>
                </c:pt>
                <c:pt idx="38">
                  <c:v>21.9</c:v>
                </c:pt>
                <c:pt idx="39">
                  <c:v>21.95</c:v>
                </c:pt>
                <c:pt idx="40">
                  <c:v>22</c:v>
                </c:pt>
                <c:pt idx="41">
                  <c:v>22.05</c:v>
                </c:pt>
                <c:pt idx="42">
                  <c:v>22.1</c:v>
                </c:pt>
                <c:pt idx="43">
                  <c:v>22.15</c:v>
                </c:pt>
                <c:pt idx="44">
                  <c:v>22.2</c:v>
                </c:pt>
                <c:pt idx="45">
                  <c:v>22.25</c:v>
                </c:pt>
                <c:pt idx="46">
                  <c:v>22.3</c:v>
                </c:pt>
                <c:pt idx="47">
                  <c:v>22.35</c:v>
                </c:pt>
                <c:pt idx="48">
                  <c:v>22.4</c:v>
                </c:pt>
                <c:pt idx="49">
                  <c:v>22.45</c:v>
                </c:pt>
                <c:pt idx="50">
                  <c:v>22.5</c:v>
                </c:pt>
                <c:pt idx="51">
                  <c:v>22.55</c:v>
                </c:pt>
                <c:pt idx="52">
                  <c:v>22.6</c:v>
                </c:pt>
                <c:pt idx="53">
                  <c:v>22.65</c:v>
                </c:pt>
                <c:pt idx="54">
                  <c:v>22.7</c:v>
                </c:pt>
                <c:pt idx="55">
                  <c:v>22.75</c:v>
                </c:pt>
                <c:pt idx="56">
                  <c:v>22.8</c:v>
                </c:pt>
                <c:pt idx="57">
                  <c:v>22.85</c:v>
                </c:pt>
                <c:pt idx="58">
                  <c:v>22.9</c:v>
                </c:pt>
                <c:pt idx="59">
                  <c:v>22.95</c:v>
                </c:pt>
                <c:pt idx="60">
                  <c:v>23</c:v>
                </c:pt>
                <c:pt idx="61">
                  <c:v>23.05</c:v>
                </c:pt>
                <c:pt idx="62">
                  <c:v>23.1</c:v>
                </c:pt>
                <c:pt idx="63">
                  <c:v>23.15</c:v>
                </c:pt>
                <c:pt idx="64">
                  <c:v>23.2</c:v>
                </c:pt>
                <c:pt idx="65">
                  <c:v>23.25</c:v>
                </c:pt>
                <c:pt idx="66">
                  <c:v>23.3</c:v>
                </c:pt>
                <c:pt idx="67">
                  <c:v>23.35</c:v>
                </c:pt>
                <c:pt idx="68">
                  <c:v>23.4</c:v>
                </c:pt>
                <c:pt idx="69">
                  <c:v>23.45</c:v>
                </c:pt>
                <c:pt idx="70">
                  <c:v>23.5</c:v>
                </c:pt>
                <c:pt idx="71">
                  <c:v>23.55</c:v>
                </c:pt>
                <c:pt idx="72">
                  <c:v>23.6</c:v>
                </c:pt>
                <c:pt idx="73">
                  <c:v>23.65</c:v>
                </c:pt>
                <c:pt idx="74">
                  <c:v>23.7</c:v>
                </c:pt>
                <c:pt idx="75">
                  <c:v>23.75</c:v>
                </c:pt>
                <c:pt idx="76">
                  <c:v>23.8</c:v>
                </c:pt>
                <c:pt idx="77">
                  <c:v>23.85</c:v>
                </c:pt>
                <c:pt idx="78">
                  <c:v>23.9</c:v>
                </c:pt>
                <c:pt idx="79">
                  <c:v>23.95</c:v>
                </c:pt>
                <c:pt idx="80">
                  <c:v>24</c:v>
                </c:pt>
                <c:pt idx="81">
                  <c:v>24.05</c:v>
                </c:pt>
                <c:pt idx="82">
                  <c:v>24.1</c:v>
                </c:pt>
                <c:pt idx="83">
                  <c:v>24.15</c:v>
                </c:pt>
                <c:pt idx="84">
                  <c:v>24.2</c:v>
                </c:pt>
                <c:pt idx="85">
                  <c:v>24.25</c:v>
                </c:pt>
                <c:pt idx="86">
                  <c:v>24.3</c:v>
                </c:pt>
                <c:pt idx="87">
                  <c:v>24.35</c:v>
                </c:pt>
                <c:pt idx="88">
                  <c:v>24.4</c:v>
                </c:pt>
                <c:pt idx="89">
                  <c:v>24.45</c:v>
                </c:pt>
                <c:pt idx="90">
                  <c:v>24.5</c:v>
                </c:pt>
                <c:pt idx="91">
                  <c:v>24.55</c:v>
                </c:pt>
                <c:pt idx="92">
                  <c:v>24.6</c:v>
                </c:pt>
                <c:pt idx="93">
                  <c:v>24.65</c:v>
                </c:pt>
                <c:pt idx="94">
                  <c:v>24.7</c:v>
                </c:pt>
                <c:pt idx="95">
                  <c:v>24.75</c:v>
                </c:pt>
                <c:pt idx="96">
                  <c:v>24.8</c:v>
                </c:pt>
                <c:pt idx="97">
                  <c:v>24.85</c:v>
                </c:pt>
                <c:pt idx="98">
                  <c:v>24.9</c:v>
                </c:pt>
                <c:pt idx="99">
                  <c:v>24.95</c:v>
                </c:pt>
                <c:pt idx="100">
                  <c:v>25</c:v>
                </c:pt>
                <c:pt idx="101">
                  <c:v>25.05</c:v>
                </c:pt>
                <c:pt idx="102">
                  <c:v>25.1</c:v>
                </c:pt>
                <c:pt idx="103">
                  <c:v>25.15</c:v>
                </c:pt>
                <c:pt idx="104">
                  <c:v>25.2</c:v>
                </c:pt>
                <c:pt idx="105">
                  <c:v>25.25</c:v>
                </c:pt>
                <c:pt idx="106">
                  <c:v>25.3</c:v>
                </c:pt>
                <c:pt idx="107">
                  <c:v>25.35</c:v>
                </c:pt>
                <c:pt idx="108">
                  <c:v>25.4</c:v>
                </c:pt>
                <c:pt idx="109">
                  <c:v>25.45</c:v>
                </c:pt>
                <c:pt idx="110">
                  <c:v>25.5</c:v>
                </c:pt>
                <c:pt idx="111">
                  <c:v>25.55</c:v>
                </c:pt>
                <c:pt idx="112">
                  <c:v>25.6</c:v>
                </c:pt>
                <c:pt idx="113">
                  <c:v>25.65</c:v>
                </c:pt>
                <c:pt idx="114">
                  <c:v>25.7</c:v>
                </c:pt>
                <c:pt idx="115">
                  <c:v>25.75</c:v>
                </c:pt>
                <c:pt idx="116">
                  <c:v>25.8</c:v>
                </c:pt>
                <c:pt idx="117">
                  <c:v>25.85</c:v>
                </c:pt>
                <c:pt idx="118">
                  <c:v>25.9</c:v>
                </c:pt>
                <c:pt idx="119">
                  <c:v>25.95</c:v>
                </c:pt>
                <c:pt idx="120">
                  <c:v>26</c:v>
                </c:pt>
                <c:pt idx="121">
                  <c:v>26.05</c:v>
                </c:pt>
                <c:pt idx="122">
                  <c:v>26.1</c:v>
                </c:pt>
                <c:pt idx="123">
                  <c:v>26.15</c:v>
                </c:pt>
                <c:pt idx="124">
                  <c:v>26.2</c:v>
                </c:pt>
                <c:pt idx="125">
                  <c:v>26.25</c:v>
                </c:pt>
                <c:pt idx="126">
                  <c:v>26.3</c:v>
                </c:pt>
                <c:pt idx="127">
                  <c:v>26.35</c:v>
                </c:pt>
                <c:pt idx="128">
                  <c:v>26.4</c:v>
                </c:pt>
                <c:pt idx="129">
                  <c:v>26.45</c:v>
                </c:pt>
                <c:pt idx="130">
                  <c:v>26.5</c:v>
                </c:pt>
                <c:pt idx="131">
                  <c:v>26.55</c:v>
                </c:pt>
                <c:pt idx="132">
                  <c:v>26.6</c:v>
                </c:pt>
                <c:pt idx="133">
                  <c:v>26.65</c:v>
                </c:pt>
                <c:pt idx="134">
                  <c:v>26.7</c:v>
                </c:pt>
                <c:pt idx="135">
                  <c:v>26.75</c:v>
                </c:pt>
                <c:pt idx="136">
                  <c:v>26.8</c:v>
                </c:pt>
                <c:pt idx="137">
                  <c:v>26.85</c:v>
                </c:pt>
                <c:pt idx="138">
                  <c:v>26.9</c:v>
                </c:pt>
                <c:pt idx="139">
                  <c:v>26.95</c:v>
                </c:pt>
                <c:pt idx="140">
                  <c:v>27</c:v>
                </c:pt>
                <c:pt idx="141">
                  <c:v>27.05</c:v>
                </c:pt>
                <c:pt idx="142">
                  <c:v>27.1</c:v>
                </c:pt>
                <c:pt idx="143">
                  <c:v>27.15</c:v>
                </c:pt>
                <c:pt idx="144">
                  <c:v>27.2</c:v>
                </c:pt>
                <c:pt idx="145">
                  <c:v>27.25</c:v>
                </c:pt>
                <c:pt idx="146">
                  <c:v>27.3</c:v>
                </c:pt>
                <c:pt idx="147">
                  <c:v>27.35</c:v>
                </c:pt>
                <c:pt idx="148">
                  <c:v>27.4</c:v>
                </c:pt>
                <c:pt idx="149">
                  <c:v>27.45</c:v>
                </c:pt>
                <c:pt idx="150">
                  <c:v>27.5</c:v>
                </c:pt>
                <c:pt idx="151">
                  <c:v>27.55</c:v>
                </c:pt>
                <c:pt idx="152">
                  <c:v>27.6</c:v>
                </c:pt>
                <c:pt idx="153">
                  <c:v>27.65</c:v>
                </c:pt>
                <c:pt idx="154">
                  <c:v>27.7</c:v>
                </c:pt>
                <c:pt idx="155">
                  <c:v>27.75</c:v>
                </c:pt>
                <c:pt idx="156">
                  <c:v>27.8</c:v>
                </c:pt>
                <c:pt idx="157">
                  <c:v>27.85</c:v>
                </c:pt>
                <c:pt idx="158">
                  <c:v>27.9</c:v>
                </c:pt>
                <c:pt idx="159">
                  <c:v>27.95</c:v>
                </c:pt>
                <c:pt idx="160">
                  <c:v>28</c:v>
                </c:pt>
                <c:pt idx="161">
                  <c:v>28.05</c:v>
                </c:pt>
                <c:pt idx="162">
                  <c:v>28.1</c:v>
                </c:pt>
                <c:pt idx="163">
                  <c:v>28.15</c:v>
                </c:pt>
                <c:pt idx="164">
                  <c:v>28.2</c:v>
                </c:pt>
                <c:pt idx="165">
                  <c:v>28.25</c:v>
                </c:pt>
                <c:pt idx="166">
                  <c:v>28.3</c:v>
                </c:pt>
                <c:pt idx="167">
                  <c:v>28.35</c:v>
                </c:pt>
                <c:pt idx="168">
                  <c:v>28.4</c:v>
                </c:pt>
                <c:pt idx="169">
                  <c:v>28.45</c:v>
                </c:pt>
                <c:pt idx="170">
                  <c:v>28.5</c:v>
                </c:pt>
                <c:pt idx="171">
                  <c:v>28.55</c:v>
                </c:pt>
                <c:pt idx="172">
                  <c:v>28.6</c:v>
                </c:pt>
                <c:pt idx="173">
                  <c:v>28.65</c:v>
                </c:pt>
                <c:pt idx="174">
                  <c:v>28.7</c:v>
                </c:pt>
                <c:pt idx="175">
                  <c:v>28.75</c:v>
                </c:pt>
                <c:pt idx="176">
                  <c:v>28.8</c:v>
                </c:pt>
                <c:pt idx="177">
                  <c:v>28.85</c:v>
                </c:pt>
                <c:pt idx="178">
                  <c:v>28.9</c:v>
                </c:pt>
                <c:pt idx="179">
                  <c:v>28.95</c:v>
                </c:pt>
                <c:pt idx="180">
                  <c:v>29</c:v>
                </c:pt>
                <c:pt idx="181">
                  <c:v>29.05</c:v>
                </c:pt>
                <c:pt idx="182">
                  <c:v>29.1</c:v>
                </c:pt>
                <c:pt idx="183">
                  <c:v>29.15</c:v>
                </c:pt>
                <c:pt idx="184">
                  <c:v>29.2</c:v>
                </c:pt>
                <c:pt idx="185">
                  <c:v>29.25</c:v>
                </c:pt>
                <c:pt idx="186">
                  <c:v>29.3</c:v>
                </c:pt>
                <c:pt idx="187">
                  <c:v>29.35</c:v>
                </c:pt>
                <c:pt idx="188">
                  <c:v>29.4</c:v>
                </c:pt>
                <c:pt idx="189">
                  <c:v>29.45</c:v>
                </c:pt>
                <c:pt idx="190">
                  <c:v>29.5</c:v>
                </c:pt>
                <c:pt idx="191">
                  <c:v>29.55</c:v>
                </c:pt>
                <c:pt idx="192">
                  <c:v>29.6</c:v>
                </c:pt>
                <c:pt idx="193">
                  <c:v>29.65</c:v>
                </c:pt>
                <c:pt idx="194">
                  <c:v>29.7</c:v>
                </c:pt>
                <c:pt idx="195">
                  <c:v>29.75</c:v>
                </c:pt>
                <c:pt idx="196">
                  <c:v>29.8</c:v>
                </c:pt>
                <c:pt idx="197">
                  <c:v>29.85</c:v>
                </c:pt>
                <c:pt idx="198">
                  <c:v>29.9</c:v>
                </c:pt>
                <c:pt idx="199">
                  <c:v>29.95</c:v>
                </c:pt>
                <c:pt idx="200">
                  <c:v>30</c:v>
                </c:pt>
                <c:pt idx="201">
                  <c:v>30.05</c:v>
                </c:pt>
                <c:pt idx="202">
                  <c:v>30.1</c:v>
                </c:pt>
                <c:pt idx="203">
                  <c:v>30.15</c:v>
                </c:pt>
                <c:pt idx="204">
                  <c:v>30.2</c:v>
                </c:pt>
                <c:pt idx="205">
                  <c:v>30.25</c:v>
                </c:pt>
                <c:pt idx="206">
                  <c:v>30.3</c:v>
                </c:pt>
                <c:pt idx="207">
                  <c:v>30.35</c:v>
                </c:pt>
                <c:pt idx="208">
                  <c:v>30.4</c:v>
                </c:pt>
                <c:pt idx="209">
                  <c:v>30.45</c:v>
                </c:pt>
                <c:pt idx="210">
                  <c:v>30.5</c:v>
                </c:pt>
                <c:pt idx="211">
                  <c:v>30.55</c:v>
                </c:pt>
                <c:pt idx="212">
                  <c:v>30.6</c:v>
                </c:pt>
                <c:pt idx="213">
                  <c:v>30.65</c:v>
                </c:pt>
                <c:pt idx="214">
                  <c:v>30.7</c:v>
                </c:pt>
                <c:pt idx="215">
                  <c:v>30.75</c:v>
                </c:pt>
                <c:pt idx="216">
                  <c:v>30.8</c:v>
                </c:pt>
                <c:pt idx="217">
                  <c:v>30.85</c:v>
                </c:pt>
                <c:pt idx="218">
                  <c:v>30.9</c:v>
                </c:pt>
                <c:pt idx="219">
                  <c:v>30.95</c:v>
                </c:pt>
                <c:pt idx="220">
                  <c:v>31</c:v>
                </c:pt>
                <c:pt idx="221">
                  <c:v>31.05</c:v>
                </c:pt>
                <c:pt idx="222">
                  <c:v>31.1</c:v>
                </c:pt>
                <c:pt idx="223">
                  <c:v>31.15</c:v>
                </c:pt>
                <c:pt idx="224">
                  <c:v>31.2</c:v>
                </c:pt>
                <c:pt idx="225">
                  <c:v>31.25</c:v>
                </c:pt>
                <c:pt idx="226">
                  <c:v>31.3</c:v>
                </c:pt>
                <c:pt idx="227">
                  <c:v>31.35</c:v>
                </c:pt>
                <c:pt idx="228">
                  <c:v>31.4</c:v>
                </c:pt>
                <c:pt idx="229">
                  <c:v>31.45</c:v>
                </c:pt>
                <c:pt idx="230">
                  <c:v>31.5</c:v>
                </c:pt>
                <c:pt idx="231">
                  <c:v>31.55</c:v>
                </c:pt>
                <c:pt idx="232">
                  <c:v>31.6</c:v>
                </c:pt>
                <c:pt idx="233">
                  <c:v>31.65</c:v>
                </c:pt>
                <c:pt idx="234">
                  <c:v>31.7</c:v>
                </c:pt>
                <c:pt idx="235">
                  <c:v>31.75</c:v>
                </c:pt>
                <c:pt idx="236">
                  <c:v>31.8</c:v>
                </c:pt>
                <c:pt idx="237">
                  <c:v>31.85</c:v>
                </c:pt>
                <c:pt idx="238">
                  <c:v>31.9</c:v>
                </c:pt>
                <c:pt idx="239">
                  <c:v>31.95</c:v>
                </c:pt>
                <c:pt idx="240">
                  <c:v>32</c:v>
                </c:pt>
                <c:pt idx="241">
                  <c:v>32.049999999999997</c:v>
                </c:pt>
                <c:pt idx="242">
                  <c:v>32.1</c:v>
                </c:pt>
                <c:pt idx="243">
                  <c:v>32.15</c:v>
                </c:pt>
                <c:pt idx="244">
                  <c:v>32.200000000000003</c:v>
                </c:pt>
                <c:pt idx="245">
                  <c:v>32.25</c:v>
                </c:pt>
                <c:pt idx="246">
                  <c:v>32.299999999999997</c:v>
                </c:pt>
                <c:pt idx="247">
                  <c:v>32.35</c:v>
                </c:pt>
                <c:pt idx="248">
                  <c:v>32.4</c:v>
                </c:pt>
                <c:pt idx="249">
                  <c:v>32.450000000000003</c:v>
                </c:pt>
                <c:pt idx="250">
                  <c:v>32.5</c:v>
                </c:pt>
                <c:pt idx="251">
                  <c:v>32.549999999999997</c:v>
                </c:pt>
                <c:pt idx="252">
                  <c:v>32.6</c:v>
                </c:pt>
                <c:pt idx="253">
                  <c:v>32.65</c:v>
                </c:pt>
                <c:pt idx="254">
                  <c:v>32.700000000000003</c:v>
                </c:pt>
                <c:pt idx="255">
                  <c:v>32.75</c:v>
                </c:pt>
                <c:pt idx="256">
                  <c:v>32.799999999999997</c:v>
                </c:pt>
                <c:pt idx="257">
                  <c:v>32.85</c:v>
                </c:pt>
                <c:pt idx="258">
                  <c:v>32.9</c:v>
                </c:pt>
                <c:pt idx="259">
                  <c:v>32.950000000000003</c:v>
                </c:pt>
                <c:pt idx="260">
                  <c:v>33</c:v>
                </c:pt>
                <c:pt idx="261">
                  <c:v>33.049999999999997</c:v>
                </c:pt>
                <c:pt idx="262">
                  <c:v>33.1</c:v>
                </c:pt>
                <c:pt idx="263">
                  <c:v>33.15</c:v>
                </c:pt>
                <c:pt idx="264">
                  <c:v>33.200000000000003</c:v>
                </c:pt>
                <c:pt idx="265">
                  <c:v>33.25</c:v>
                </c:pt>
                <c:pt idx="266">
                  <c:v>33.299999999999997</c:v>
                </c:pt>
                <c:pt idx="267">
                  <c:v>33.35</c:v>
                </c:pt>
                <c:pt idx="268">
                  <c:v>33.4</c:v>
                </c:pt>
                <c:pt idx="269">
                  <c:v>33.450000000000003</c:v>
                </c:pt>
                <c:pt idx="270">
                  <c:v>33.5</c:v>
                </c:pt>
                <c:pt idx="271">
                  <c:v>33.549999999999997</c:v>
                </c:pt>
                <c:pt idx="272">
                  <c:v>33.6</c:v>
                </c:pt>
                <c:pt idx="273">
                  <c:v>33.65</c:v>
                </c:pt>
                <c:pt idx="274">
                  <c:v>33.700000000000003</c:v>
                </c:pt>
                <c:pt idx="275">
                  <c:v>33.75</c:v>
                </c:pt>
                <c:pt idx="276">
                  <c:v>33.799999999999997</c:v>
                </c:pt>
                <c:pt idx="277">
                  <c:v>33.85</c:v>
                </c:pt>
                <c:pt idx="278">
                  <c:v>33.9</c:v>
                </c:pt>
                <c:pt idx="279">
                  <c:v>33.950000000000003</c:v>
                </c:pt>
                <c:pt idx="280">
                  <c:v>34</c:v>
                </c:pt>
                <c:pt idx="281">
                  <c:v>34.049999999999997</c:v>
                </c:pt>
                <c:pt idx="282">
                  <c:v>34.1</c:v>
                </c:pt>
                <c:pt idx="283">
                  <c:v>34.15</c:v>
                </c:pt>
                <c:pt idx="284">
                  <c:v>34.200000000000003</c:v>
                </c:pt>
                <c:pt idx="285">
                  <c:v>34.25</c:v>
                </c:pt>
                <c:pt idx="286">
                  <c:v>34.299999999999997</c:v>
                </c:pt>
                <c:pt idx="287">
                  <c:v>34.35</c:v>
                </c:pt>
                <c:pt idx="288">
                  <c:v>34.4</c:v>
                </c:pt>
                <c:pt idx="289">
                  <c:v>34.450000000000003</c:v>
                </c:pt>
                <c:pt idx="290">
                  <c:v>34.5</c:v>
                </c:pt>
                <c:pt idx="291">
                  <c:v>34.549999999999997</c:v>
                </c:pt>
                <c:pt idx="292">
                  <c:v>34.6</c:v>
                </c:pt>
                <c:pt idx="293">
                  <c:v>34.65</c:v>
                </c:pt>
                <c:pt idx="294">
                  <c:v>34.700000000000003</c:v>
                </c:pt>
                <c:pt idx="295">
                  <c:v>34.75</c:v>
                </c:pt>
                <c:pt idx="296">
                  <c:v>34.799999999999997</c:v>
                </c:pt>
                <c:pt idx="297">
                  <c:v>34.85</c:v>
                </c:pt>
                <c:pt idx="298">
                  <c:v>34.9</c:v>
                </c:pt>
                <c:pt idx="299">
                  <c:v>34.950000000000003</c:v>
                </c:pt>
                <c:pt idx="300">
                  <c:v>35</c:v>
                </c:pt>
                <c:pt idx="301">
                  <c:v>35.049999999999997</c:v>
                </c:pt>
                <c:pt idx="302">
                  <c:v>35.1</c:v>
                </c:pt>
                <c:pt idx="303">
                  <c:v>35.15</c:v>
                </c:pt>
                <c:pt idx="304">
                  <c:v>35.200000000000003</c:v>
                </c:pt>
                <c:pt idx="305">
                  <c:v>35.25</c:v>
                </c:pt>
                <c:pt idx="306">
                  <c:v>35.299999999999997</c:v>
                </c:pt>
                <c:pt idx="307">
                  <c:v>35.35</c:v>
                </c:pt>
                <c:pt idx="308">
                  <c:v>35.4</c:v>
                </c:pt>
                <c:pt idx="309">
                  <c:v>35.450000000000003</c:v>
                </c:pt>
                <c:pt idx="310">
                  <c:v>35.5</c:v>
                </c:pt>
                <c:pt idx="311">
                  <c:v>35.549999999999997</c:v>
                </c:pt>
                <c:pt idx="312">
                  <c:v>35.6</c:v>
                </c:pt>
                <c:pt idx="313">
                  <c:v>35.65</c:v>
                </c:pt>
                <c:pt idx="314">
                  <c:v>35.700000000000003</c:v>
                </c:pt>
                <c:pt idx="315">
                  <c:v>35.75</c:v>
                </c:pt>
                <c:pt idx="316">
                  <c:v>35.799999999999997</c:v>
                </c:pt>
                <c:pt idx="317">
                  <c:v>35.85</c:v>
                </c:pt>
                <c:pt idx="318">
                  <c:v>35.9</c:v>
                </c:pt>
                <c:pt idx="319">
                  <c:v>35.950000000000003</c:v>
                </c:pt>
                <c:pt idx="320">
                  <c:v>36</c:v>
                </c:pt>
                <c:pt idx="321">
                  <c:v>36.049999999999997</c:v>
                </c:pt>
                <c:pt idx="322">
                  <c:v>36.1</c:v>
                </c:pt>
                <c:pt idx="323">
                  <c:v>36.15</c:v>
                </c:pt>
                <c:pt idx="324">
                  <c:v>36.200000000000003</c:v>
                </c:pt>
                <c:pt idx="325">
                  <c:v>36.25</c:v>
                </c:pt>
                <c:pt idx="326">
                  <c:v>36.299999999999997</c:v>
                </c:pt>
                <c:pt idx="327">
                  <c:v>36.35</c:v>
                </c:pt>
                <c:pt idx="328">
                  <c:v>36.4</c:v>
                </c:pt>
                <c:pt idx="329">
                  <c:v>36.450000000000003</c:v>
                </c:pt>
                <c:pt idx="330">
                  <c:v>36.5</c:v>
                </c:pt>
                <c:pt idx="331">
                  <c:v>36.549999999999997</c:v>
                </c:pt>
                <c:pt idx="332">
                  <c:v>36.6</c:v>
                </c:pt>
                <c:pt idx="333">
                  <c:v>36.65</c:v>
                </c:pt>
                <c:pt idx="334">
                  <c:v>36.700000000000003</c:v>
                </c:pt>
                <c:pt idx="335">
                  <c:v>36.75</c:v>
                </c:pt>
                <c:pt idx="336">
                  <c:v>36.799999999999997</c:v>
                </c:pt>
                <c:pt idx="337">
                  <c:v>36.85</c:v>
                </c:pt>
                <c:pt idx="338">
                  <c:v>36.9</c:v>
                </c:pt>
                <c:pt idx="339">
                  <c:v>36.950000000000003</c:v>
                </c:pt>
                <c:pt idx="340">
                  <c:v>37</c:v>
                </c:pt>
                <c:pt idx="341">
                  <c:v>37.049999999999997</c:v>
                </c:pt>
                <c:pt idx="342">
                  <c:v>37.1</c:v>
                </c:pt>
                <c:pt idx="343">
                  <c:v>37.15</c:v>
                </c:pt>
                <c:pt idx="344">
                  <c:v>37.200000000000003</c:v>
                </c:pt>
                <c:pt idx="345">
                  <c:v>37.25</c:v>
                </c:pt>
                <c:pt idx="346">
                  <c:v>37.299999999999997</c:v>
                </c:pt>
                <c:pt idx="347">
                  <c:v>37.35</c:v>
                </c:pt>
                <c:pt idx="348">
                  <c:v>37.4</c:v>
                </c:pt>
                <c:pt idx="349">
                  <c:v>37.450000000000003</c:v>
                </c:pt>
                <c:pt idx="350">
                  <c:v>37.5</c:v>
                </c:pt>
                <c:pt idx="351">
                  <c:v>37.549999999999997</c:v>
                </c:pt>
                <c:pt idx="352">
                  <c:v>37.6</c:v>
                </c:pt>
                <c:pt idx="353">
                  <c:v>37.65</c:v>
                </c:pt>
                <c:pt idx="354">
                  <c:v>37.700000000000003</c:v>
                </c:pt>
                <c:pt idx="355">
                  <c:v>37.75</c:v>
                </c:pt>
                <c:pt idx="356">
                  <c:v>37.799999999999997</c:v>
                </c:pt>
                <c:pt idx="357">
                  <c:v>37.85</c:v>
                </c:pt>
                <c:pt idx="358">
                  <c:v>37.9</c:v>
                </c:pt>
                <c:pt idx="359">
                  <c:v>37.950000000000003</c:v>
                </c:pt>
                <c:pt idx="360">
                  <c:v>38</c:v>
                </c:pt>
                <c:pt idx="361">
                  <c:v>38.049999999999997</c:v>
                </c:pt>
                <c:pt idx="362">
                  <c:v>38.1</c:v>
                </c:pt>
                <c:pt idx="363">
                  <c:v>38.15</c:v>
                </c:pt>
                <c:pt idx="364">
                  <c:v>38.200000000000003</c:v>
                </c:pt>
                <c:pt idx="365">
                  <c:v>38.25</c:v>
                </c:pt>
                <c:pt idx="366">
                  <c:v>38.299999999999997</c:v>
                </c:pt>
                <c:pt idx="367">
                  <c:v>38.35</c:v>
                </c:pt>
                <c:pt idx="368">
                  <c:v>38.4</c:v>
                </c:pt>
                <c:pt idx="369">
                  <c:v>38.450000000000003</c:v>
                </c:pt>
                <c:pt idx="370">
                  <c:v>38.5</c:v>
                </c:pt>
                <c:pt idx="371">
                  <c:v>38.549999999999997</c:v>
                </c:pt>
                <c:pt idx="372">
                  <c:v>38.6</c:v>
                </c:pt>
                <c:pt idx="373">
                  <c:v>38.65</c:v>
                </c:pt>
                <c:pt idx="374">
                  <c:v>38.700000000000003</c:v>
                </c:pt>
                <c:pt idx="375">
                  <c:v>38.75</c:v>
                </c:pt>
                <c:pt idx="376">
                  <c:v>38.799999999999997</c:v>
                </c:pt>
                <c:pt idx="377">
                  <c:v>38.85</c:v>
                </c:pt>
                <c:pt idx="378">
                  <c:v>38.9</c:v>
                </c:pt>
                <c:pt idx="379">
                  <c:v>38.950000000000003</c:v>
                </c:pt>
                <c:pt idx="380">
                  <c:v>39</c:v>
                </c:pt>
                <c:pt idx="381">
                  <c:v>39.049999999999997</c:v>
                </c:pt>
                <c:pt idx="382">
                  <c:v>39.1</c:v>
                </c:pt>
                <c:pt idx="383">
                  <c:v>39.15</c:v>
                </c:pt>
                <c:pt idx="384">
                  <c:v>39.200000000000003</c:v>
                </c:pt>
                <c:pt idx="385">
                  <c:v>39.25</c:v>
                </c:pt>
                <c:pt idx="386">
                  <c:v>39.299999999999997</c:v>
                </c:pt>
                <c:pt idx="387">
                  <c:v>39.35</c:v>
                </c:pt>
                <c:pt idx="388">
                  <c:v>39.4</c:v>
                </c:pt>
                <c:pt idx="389">
                  <c:v>39.450000000000003</c:v>
                </c:pt>
                <c:pt idx="390">
                  <c:v>39.5</c:v>
                </c:pt>
                <c:pt idx="391">
                  <c:v>39.549999999999997</c:v>
                </c:pt>
                <c:pt idx="392">
                  <c:v>39.6</c:v>
                </c:pt>
                <c:pt idx="393">
                  <c:v>39.65</c:v>
                </c:pt>
                <c:pt idx="394">
                  <c:v>39.700000000000003</c:v>
                </c:pt>
                <c:pt idx="395">
                  <c:v>39.75</c:v>
                </c:pt>
                <c:pt idx="396">
                  <c:v>39.799999999999997</c:v>
                </c:pt>
                <c:pt idx="397">
                  <c:v>39.85</c:v>
                </c:pt>
                <c:pt idx="398">
                  <c:v>39.9</c:v>
                </c:pt>
                <c:pt idx="399">
                  <c:v>39.950000000000003</c:v>
                </c:pt>
                <c:pt idx="400">
                  <c:v>40</c:v>
                </c:pt>
                <c:pt idx="401">
                  <c:v>40.049999999999997</c:v>
                </c:pt>
                <c:pt idx="402">
                  <c:v>40.1</c:v>
                </c:pt>
                <c:pt idx="403">
                  <c:v>40.15</c:v>
                </c:pt>
                <c:pt idx="404">
                  <c:v>40.200000000000003</c:v>
                </c:pt>
                <c:pt idx="405">
                  <c:v>40.25</c:v>
                </c:pt>
                <c:pt idx="406">
                  <c:v>40.299999999999997</c:v>
                </c:pt>
                <c:pt idx="407">
                  <c:v>40.35</c:v>
                </c:pt>
                <c:pt idx="408">
                  <c:v>40.4</c:v>
                </c:pt>
                <c:pt idx="409">
                  <c:v>40.450000000000003</c:v>
                </c:pt>
                <c:pt idx="410">
                  <c:v>40.5</c:v>
                </c:pt>
                <c:pt idx="411">
                  <c:v>40.549999999999997</c:v>
                </c:pt>
                <c:pt idx="412">
                  <c:v>40.6</c:v>
                </c:pt>
                <c:pt idx="413">
                  <c:v>40.65</c:v>
                </c:pt>
                <c:pt idx="414">
                  <c:v>40.700000000000003</c:v>
                </c:pt>
                <c:pt idx="415">
                  <c:v>40.75</c:v>
                </c:pt>
                <c:pt idx="416">
                  <c:v>40.799999999999997</c:v>
                </c:pt>
                <c:pt idx="417">
                  <c:v>40.85</c:v>
                </c:pt>
                <c:pt idx="418">
                  <c:v>40.9</c:v>
                </c:pt>
                <c:pt idx="419">
                  <c:v>40.950000000000003</c:v>
                </c:pt>
                <c:pt idx="420">
                  <c:v>41</c:v>
                </c:pt>
                <c:pt idx="421">
                  <c:v>41.05</c:v>
                </c:pt>
                <c:pt idx="422">
                  <c:v>41.1</c:v>
                </c:pt>
                <c:pt idx="423">
                  <c:v>41.15</c:v>
                </c:pt>
                <c:pt idx="424">
                  <c:v>41.2</c:v>
                </c:pt>
                <c:pt idx="425">
                  <c:v>41.25</c:v>
                </c:pt>
                <c:pt idx="426">
                  <c:v>41.3</c:v>
                </c:pt>
                <c:pt idx="427">
                  <c:v>41.35</c:v>
                </c:pt>
                <c:pt idx="428">
                  <c:v>41.4</c:v>
                </c:pt>
                <c:pt idx="429">
                  <c:v>41.45</c:v>
                </c:pt>
                <c:pt idx="430">
                  <c:v>41.5</c:v>
                </c:pt>
                <c:pt idx="431">
                  <c:v>41.55</c:v>
                </c:pt>
                <c:pt idx="432">
                  <c:v>41.6</c:v>
                </c:pt>
                <c:pt idx="433">
                  <c:v>41.65</c:v>
                </c:pt>
                <c:pt idx="434">
                  <c:v>41.7</c:v>
                </c:pt>
                <c:pt idx="435">
                  <c:v>41.75</c:v>
                </c:pt>
                <c:pt idx="436">
                  <c:v>41.8</c:v>
                </c:pt>
                <c:pt idx="437">
                  <c:v>41.85</c:v>
                </c:pt>
                <c:pt idx="438">
                  <c:v>41.9</c:v>
                </c:pt>
                <c:pt idx="439">
                  <c:v>41.95</c:v>
                </c:pt>
                <c:pt idx="440">
                  <c:v>42</c:v>
                </c:pt>
                <c:pt idx="441">
                  <c:v>42.05</c:v>
                </c:pt>
                <c:pt idx="442">
                  <c:v>42.1</c:v>
                </c:pt>
                <c:pt idx="443">
                  <c:v>42.15</c:v>
                </c:pt>
                <c:pt idx="444">
                  <c:v>42.2</c:v>
                </c:pt>
                <c:pt idx="445">
                  <c:v>42.25</c:v>
                </c:pt>
                <c:pt idx="446">
                  <c:v>42.3</c:v>
                </c:pt>
                <c:pt idx="447">
                  <c:v>42.35</c:v>
                </c:pt>
                <c:pt idx="448">
                  <c:v>42.4</c:v>
                </c:pt>
                <c:pt idx="449">
                  <c:v>42.45</c:v>
                </c:pt>
                <c:pt idx="450">
                  <c:v>42.5</c:v>
                </c:pt>
                <c:pt idx="451">
                  <c:v>42.55</c:v>
                </c:pt>
                <c:pt idx="452">
                  <c:v>42.6</c:v>
                </c:pt>
                <c:pt idx="453">
                  <c:v>42.65</c:v>
                </c:pt>
                <c:pt idx="454">
                  <c:v>42.7</c:v>
                </c:pt>
                <c:pt idx="455">
                  <c:v>42.75</c:v>
                </c:pt>
                <c:pt idx="456">
                  <c:v>42.8</c:v>
                </c:pt>
                <c:pt idx="457">
                  <c:v>42.85</c:v>
                </c:pt>
                <c:pt idx="458">
                  <c:v>42.9</c:v>
                </c:pt>
                <c:pt idx="459">
                  <c:v>42.95</c:v>
                </c:pt>
                <c:pt idx="460">
                  <c:v>43</c:v>
                </c:pt>
                <c:pt idx="461">
                  <c:v>43.05</c:v>
                </c:pt>
                <c:pt idx="462">
                  <c:v>43.1</c:v>
                </c:pt>
                <c:pt idx="463">
                  <c:v>43.15</c:v>
                </c:pt>
                <c:pt idx="464">
                  <c:v>43.2</c:v>
                </c:pt>
                <c:pt idx="465">
                  <c:v>43.25</c:v>
                </c:pt>
                <c:pt idx="466">
                  <c:v>43.3</c:v>
                </c:pt>
                <c:pt idx="467">
                  <c:v>43.35</c:v>
                </c:pt>
                <c:pt idx="468">
                  <c:v>43.4</c:v>
                </c:pt>
                <c:pt idx="469">
                  <c:v>43.45</c:v>
                </c:pt>
                <c:pt idx="470">
                  <c:v>43.5</c:v>
                </c:pt>
                <c:pt idx="471">
                  <c:v>43.55</c:v>
                </c:pt>
                <c:pt idx="472">
                  <c:v>43.6</c:v>
                </c:pt>
                <c:pt idx="473">
                  <c:v>43.65</c:v>
                </c:pt>
                <c:pt idx="474">
                  <c:v>43.7</c:v>
                </c:pt>
                <c:pt idx="475">
                  <c:v>43.75</c:v>
                </c:pt>
                <c:pt idx="476">
                  <c:v>43.8</c:v>
                </c:pt>
                <c:pt idx="477">
                  <c:v>43.85</c:v>
                </c:pt>
                <c:pt idx="478">
                  <c:v>43.9</c:v>
                </c:pt>
                <c:pt idx="479">
                  <c:v>43.95</c:v>
                </c:pt>
                <c:pt idx="480">
                  <c:v>44</c:v>
                </c:pt>
                <c:pt idx="481">
                  <c:v>44.05</c:v>
                </c:pt>
                <c:pt idx="482">
                  <c:v>44.1</c:v>
                </c:pt>
                <c:pt idx="483">
                  <c:v>44.15</c:v>
                </c:pt>
                <c:pt idx="484">
                  <c:v>44.2</c:v>
                </c:pt>
                <c:pt idx="485">
                  <c:v>44.25</c:v>
                </c:pt>
                <c:pt idx="486">
                  <c:v>44.3</c:v>
                </c:pt>
                <c:pt idx="487">
                  <c:v>44.35</c:v>
                </c:pt>
                <c:pt idx="488">
                  <c:v>44.4</c:v>
                </c:pt>
                <c:pt idx="489">
                  <c:v>44.45</c:v>
                </c:pt>
                <c:pt idx="490">
                  <c:v>44.5</c:v>
                </c:pt>
                <c:pt idx="491">
                  <c:v>44.55</c:v>
                </c:pt>
                <c:pt idx="492">
                  <c:v>44.6</c:v>
                </c:pt>
                <c:pt idx="493">
                  <c:v>44.65</c:v>
                </c:pt>
                <c:pt idx="494">
                  <c:v>44.7</c:v>
                </c:pt>
                <c:pt idx="495">
                  <c:v>44.75</c:v>
                </c:pt>
                <c:pt idx="496">
                  <c:v>44.8</c:v>
                </c:pt>
                <c:pt idx="497">
                  <c:v>44.85</c:v>
                </c:pt>
                <c:pt idx="498">
                  <c:v>44.9</c:v>
                </c:pt>
                <c:pt idx="499">
                  <c:v>44.95</c:v>
                </c:pt>
                <c:pt idx="500">
                  <c:v>45</c:v>
                </c:pt>
                <c:pt idx="501">
                  <c:v>45.05</c:v>
                </c:pt>
                <c:pt idx="502">
                  <c:v>45.1</c:v>
                </c:pt>
                <c:pt idx="503">
                  <c:v>45.15</c:v>
                </c:pt>
                <c:pt idx="504">
                  <c:v>45.2</c:v>
                </c:pt>
                <c:pt idx="505">
                  <c:v>45.25</c:v>
                </c:pt>
                <c:pt idx="506">
                  <c:v>45.3</c:v>
                </c:pt>
                <c:pt idx="507">
                  <c:v>45.35</c:v>
                </c:pt>
                <c:pt idx="508">
                  <c:v>45.4</c:v>
                </c:pt>
                <c:pt idx="509">
                  <c:v>45.45</c:v>
                </c:pt>
                <c:pt idx="510">
                  <c:v>45.5</c:v>
                </c:pt>
                <c:pt idx="511">
                  <c:v>45.55</c:v>
                </c:pt>
                <c:pt idx="512">
                  <c:v>45.6</c:v>
                </c:pt>
                <c:pt idx="513">
                  <c:v>45.65</c:v>
                </c:pt>
                <c:pt idx="514">
                  <c:v>45.7</c:v>
                </c:pt>
                <c:pt idx="515">
                  <c:v>45.75</c:v>
                </c:pt>
                <c:pt idx="516">
                  <c:v>45.8</c:v>
                </c:pt>
                <c:pt idx="517">
                  <c:v>45.85</c:v>
                </c:pt>
                <c:pt idx="518">
                  <c:v>45.9</c:v>
                </c:pt>
                <c:pt idx="519">
                  <c:v>45.95</c:v>
                </c:pt>
                <c:pt idx="520">
                  <c:v>46</c:v>
                </c:pt>
                <c:pt idx="521">
                  <c:v>46.05</c:v>
                </c:pt>
                <c:pt idx="522">
                  <c:v>46.1</c:v>
                </c:pt>
                <c:pt idx="523">
                  <c:v>46.15</c:v>
                </c:pt>
                <c:pt idx="524">
                  <c:v>46.2</c:v>
                </c:pt>
                <c:pt idx="525">
                  <c:v>46.25</c:v>
                </c:pt>
                <c:pt idx="526">
                  <c:v>46.3</c:v>
                </c:pt>
                <c:pt idx="527">
                  <c:v>46.35</c:v>
                </c:pt>
                <c:pt idx="528">
                  <c:v>46.4</c:v>
                </c:pt>
                <c:pt idx="529">
                  <c:v>46.45</c:v>
                </c:pt>
                <c:pt idx="530">
                  <c:v>46.5</c:v>
                </c:pt>
                <c:pt idx="531">
                  <c:v>46.55</c:v>
                </c:pt>
                <c:pt idx="532">
                  <c:v>46.6</c:v>
                </c:pt>
                <c:pt idx="533">
                  <c:v>46.65</c:v>
                </c:pt>
                <c:pt idx="534">
                  <c:v>46.7</c:v>
                </c:pt>
                <c:pt idx="535">
                  <c:v>46.75</c:v>
                </c:pt>
                <c:pt idx="536">
                  <c:v>46.8</c:v>
                </c:pt>
                <c:pt idx="537">
                  <c:v>46.85</c:v>
                </c:pt>
                <c:pt idx="538">
                  <c:v>46.9</c:v>
                </c:pt>
                <c:pt idx="539">
                  <c:v>46.95</c:v>
                </c:pt>
                <c:pt idx="540">
                  <c:v>47</c:v>
                </c:pt>
                <c:pt idx="541">
                  <c:v>47.05</c:v>
                </c:pt>
                <c:pt idx="542">
                  <c:v>47.1</c:v>
                </c:pt>
                <c:pt idx="543">
                  <c:v>47.15</c:v>
                </c:pt>
                <c:pt idx="544">
                  <c:v>47.2</c:v>
                </c:pt>
                <c:pt idx="545">
                  <c:v>47.25</c:v>
                </c:pt>
                <c:pt idx="546">
                  <c:v>47.3</c:v>
                </c:pt>
                <c:pt idx="547">
                  <c:v>47.35</c:v>
                </c:pt>
                <c:pt idx="548">
                  <c:v>47.4</c:v>
                </c:pt>
                <c:pt idx="549">
                  <c:v>47.45</c:v>
                </c:pt>
                <c:pt idx="550">
                  <c:v>47.5</c:v>
                </c:pt>
                <c:pt idx="551">
                  <c:v>47.55</c:v>
                </c:pt>
                <c:pt idx="552">
                  <c:v>47.6</c:v>
                </c:pt>
                <c:pt idx="553">
                  <c:v>47.65</c:v>
                </c:pt>
                <c:pt idx="554">
                  <c:v>47.7</c:v>
                </c:pt>
                <c:pt idx="555">
                  <c:v>47.75</c:v>
                </c:pt>
                <c:pt idx="556">
                  <c:v>47.8</c:v>
                </c:pt>
                <c:pt idx="557">
                  <c:v>47.85</c:v>
                </c:pt>
                <c:pt idx="558">
                  <c:v>47.9</c:v>
                </c:pt>
                <c:pt idx="559">
                  <c:v>47.95</c:v>
                </c:pt>
                <c:pt idx="560">
                  <c:v>48</c:v>
                </c:pt>
                <c:pt idx="561">
                  <c:v>48.05</c:v>
                </c:pt>
                <c:pt idx="562">
                  <c:v>48.1</c:v>
                </c:pt>
                <c:pt idx="563">
                  <c:v>48.15</c:v>
                </c:pt>
                <c:pt idx="564">
                  <c:v>48.2</c:v>
                </c:pt>
                <c:pt idx="565">
                  <c:v>48.25</c:v>
                </c:pt>
                <c:pt idx="566">
                  <c:v>48.3</c:v>
                </c:pt>
                <c:pt idx="567">
                  <c:v>48.35</c:v>
                </c:pt>
                <c:pt idx="568">
                  <c:v>48.4</c:v>
                </c:pt>
                <c:pt idx="569">
                  <c:v>48.45</c:v>
                </c:pt>
                <c:pt idx="570">
                  <c:v>48.5</c:v>
                </c:pt>
                <c:pt idx="571">
                  <c:v>48.55</c:v>
                </c:pt>
                <c:pt idx="572">
                  <c:v>48.6</c:v>
                </c:pt>
                <c:pt idx="573">
                  <c:v>48.65</c:v>
                </c:pt>
                <c:pt idx="574">
                  <c:v>48.7</c:v>
                </c:pt>
                <c:pt idx="575">
                  <c:v>48.75</c:v>
                </c:pt>
                <c:pt idx="576">
                  <c:v>48.8</c:v>
                </c:pt>
                <c:pt idx="577">
                  <c:v>48.85</c:v>
                </c:pt>
                <c:pt idx="578">
                  <c:v>48.9</c:v>
                </c:pt>
                <c:pt idx="579">
                  <c:v>48.95</c:v>
                </c:pt>
                <c:pt idx="580">
                  <c:v>49</c:v>
                </c:pt>
                <c:pt idx="581">
                  <c:v>49.05</c:v>
                </c:pt>
                <c:pt idx="582">
                  <c:v>49.1</c:v>
                </c:pt>
                <c:pt idx="583">
                  <c:v>49.15</c:v>
                </c:pt>
                <c:pt idx="584">
                  <c:v>49.2</c:v>
                </c:pt>
                <c:pt idx="585">
                  <c:v>49.25</c:v>
                </c:pt>
                <c:pt idx="586">
                  <c:v>49.3</c:v>
                </c:pt>
                <c:pt idx="587">
                  <c:v>49.35</c:v>
                </c:pt>
                <c:pt idx="588">
                  <c:v>49.4</c:v>
                </c:pt>
                <c:pt idx="589">
                  <c:v>49.45</c:v>
                </c:pt>
                <c:pt idx="590">
                  <c:v>49.5</c:v>
                </c:pt>
                <c:pt idx="591">
                  <c:v>49.55</c:v>
                </c:pt>
                <c:pt idx="592">
                  <c:v>49.6</c:v>
                </c:pt>
                <c:pt idx="593">
                  <c:v>49.65</c:v>
                </c:pt>
                <c:pt idx="594">
                  <c:v>49.7</c:v>
                </c:pt>
                <c:pt idx="595">
                  <c:v>49.75</c:v>
                </c:pt>
                <c:pt idx="596">
                  <c:v>49.8</c:v>
                </c:pt>
                <c:pt idx="597">
                  <c:v>49.85</c:v>
                </c:pt>
                <c:pt idx="598">
                  <c:v>49.9</c:v>
                </c:pt>
                <c:pt idx="599">
                  <c:v>49.95</c:v>
                </c:pt>
                <c:pt idx="600">
                  <c:v>50</c:v>
                </c:pt>
                <c:pt idx="601">
                  <c:v>50.05</c:v>
                </c:pt>
                <c:pt idx="602">
                  <c:v>50.1</c:v>
                </c:pt>
                <c:pt idx="603">
                  <c:v>50.15</c:v>
                </c:pt>
                <c:pt idx="604">
                  <c:v>50.2</c:v>
                </c:pt>
                <c:pt idx="605">
                  <c:v>50.25</c:v>
                </c:pt>
                <c:pt idx="606">
                  <c:v>50.3</c:v>
                </c:pt>
                <c:pt idx="607">
                  <c:v>50.35</c:v>
                </c:pt>
                <c:pt idx="608">
                  <c:v>50.4</c:v>
                </c:pt>
                <c:pt idx="609">
                  <c:v>50.45</c:v>
                </c:pt>
                <c:pt idx="610">
                  <c:v>50.5</c:v>
                </c:pt>
                <c:pt idx="611">
                  <c:v>50.55</c:v>
                </c:pt>
                <c:pt idx="612">
                  <c:v>50.6</c:v>
                </c:pt>
                <c:pt idx="613">
                  <c:v>50.65</c:v>
                </c:pt>
                <c:pt idx="614">
                  <c:v>50.7</c:v>
                </c:pt>
                <c:pt idx="615">
                  <c:v>50.75</c:v>
                </c:pt>
                <c:pt idx="616">
                  <c:v>50.8</c:v>
                </c:pt>
                <c:pt idx="617">
                  <c:v>50.85</c:v>
                </c:pt>
                <c:pt idx="618">
                  <c:v>50.9</c:v>
                </c:pt>
                <c:pt idx="619">
                  <c:v>50.95</c:v>
                </c:pt>
                <c:pt idx="620">
                  <c:v>51</c:v>
                </c:pt>
                <c:pt idx="621">
                  <c:v>51.05</c:v>
                </c:pt>
                <c:pt idx="622">
                  <c:v>51.1</c:v>
                </c:pt>
                <c:pt idx="623">
                  <c:v>51.15</c:v>
                </c:pt>
                <c:pt idx="624">
                  <c:v>51.2</c:v>
                </c:pt>
                <c:pt idx="625">
                  <c:v>51.25</c:v>
                </c:pt>
                <c:pt idx="626">
                  <c:v>51.3</c:v>
                </c:pt>
                <c:pt idx="627">
                  <c:v>51.35</c:v>
                </c:pt>
                <c:pt idx="628">
                  <c:v>51.4</c:v>
                </c:pt>
                <c:pt idx="629">
                  <c:v>51.45</c:v>
                </c:pt>
                <c:pt idx="630">
                  <c:v>51.5</c:v>
                </c:pt>
                <c:pt idx="631">
                  <c:v>51.55</c:v>
                </c:pt>
                <c:pt idx="632">
                  <c:v>51.6</c:v>
                </c:pt>
                <c:pt idx="633">
                  <c:v>51.65</c:v>
                </c:pt>
                <c:pt idx="634">
                  <c:v>51.7</c:v>
                </c:pt>
                <c:pt idx="635">
                  <c:v>51.75</c:v>
                </c:pt>
                <c:pt idx="636">
                  <c:v>51.8</c:v>
                </c:pt>
                <c:pt idx="637">
                  <c:v>51.85</c:v>
                </c:pt>
                <c:pt idx="638">
                  <c:v>51.9</c:v>
                </c:pt>
                <c:pt idx="639">
                  <c:v>51.95</c:v>
                </c:pt>
                <c:pt idx="640">
                  <c:v>52</c:v>
                </c:pt>
                <c:pt idx="641">
                  <c:v>52.05</c:v>
                </c:pt>
                <c:pt idx="642">
                  <c:v>52.1</c:v>
                </c:pt>
                <c:pt idx="643">
                  <c:v>52.15</c:v>
                </c:pt>
                <c:pt idx="644">
                  <c:v>52.2</c:v>
                </c:pt>
                <c:pt idx="645">
                  <c:v>52.25</c:v>
                </c:pt>
                <c:pt idx="646">
                  <c:v>52.3</c:v>
                </c:pt>
                <c:pt idx="647">
                  <c:v>52.35</c:v>
                </c:pt>
                <c:pt idx="648">
                  <c:v>52.4</c:v>
                </c:pt>
                <c:pt idx="649">
                  <c:v>52.45</c:v>
                </c:pt>
                <c:pt idx="650">
                  <c:v>52.5</c:v>
                </c:pt>
                <c:pt idx="651">
                  <c:v>52.55</c:v>
                </c:pt>
                <c:pt idx="652">
                  <c:v>52.6</c:v>
                </c:pt>
                <c:pt idx="653">
                  <c:v>52.65</c:v>
                </c:pt>
                <c:pt idx="654">
                  <c:v>52.7</c:v>
                </c:pt>
                <c:pt idx="655">
                  <c:v>52.75</c:v>
                </c:pt>
                <c:pt idx="656">
                  <c:v>52.8</c:v>
                </c:pt>
                <c:pt idx="657">
                  <c:v>52.85</c:v>
                </c:pt>
                <c:pt idx="658">
                  <c:v>52.9</c:v>
                </c:pt>
                <c:pt idx="659">
                  <c:v>52.95</c:v>
                </c:pt>
                <c:pt idx="660">
                  <c:v>53</c:v>
                </c:pt>
                <c:pt idx="661">
                  <c:v>53.05</c:v>
                </c:pt>
                <c:pt idx="662">
                  <c:v>53.1</c:v>
                </c:pt>
                <c:pt idx="663">
                  <c:v>53.15</c:v>
                </c:pt>
                <c:pt idx="664">
                  <c:v>53.2</c:v>
                </c:pt>
                <c:pt idx="665">
                  <c:v>53.25</c:v>
                </c:pt>
                <c:pt idx="666">
                  <c:v>53.3</c:v>
                </c:pt>
                <c:pt idx="667">
                  <c:v>53.35</c:v>
                </c:pt>
                <c:pt idx="668">
                  <c:v>53.4</c:v>
                </c:pt>
                <c:pt idx="669">
                  <c:v>53.45</c:v>
                </c:pt>
                <c:pt idx="670">
                  <c:v>53.5</c:v>
                </c:pt>
                <c:pt idx="671">
                  <c:v>53.55</c:v>
                </c:pt>
                <c:pt idx="672">
                  <c:v>53.6</c:v>
                </c:pt>
                <c:pt idx="673">
                  <c:v>53.65</c:v>
                </c:pt>
                <c:pt idx="674">
                  <c:v>53.7</c:v>
                </c:pt>
                <c:pt idx="675">
                  <c:v>53.75</c:v>
                </c:pt>
                <c:pt idx="676">
                  <c:v>53.8</c:v>
                </c:pt>
                <c:pt idx="677">
                  <c:v>53.85</c:v>
                </c:pt>
                <c:pt idx="678">
                  <c:v>53.9</c:v>
                </c:pt>
                <c:pt idx="679">
                  <c:v>53.95</c:v>
                </c:pt>
                <c:pt idx="680">
                  <c:v>54</c:v>
                </c:pt>
                <c:pt idx="681">
                  <c:v>54.05</c:v>
                </c:pt>
                <c:pt idx="682">
                  <c:v>54.1</c:v>
                </c:pt>
                <c:pt idx="683">
                  <c:v>54.15</c:v>
                </c:pt>
                <c:pt idx="684">
                  <c:v>54.2</c:v>
                </c:pt>
                <c:pt idx="685">
                  <c:v>54.25</c:v>
                </c:pt>
                <c:pt idx="686">
                  <c:v>54.3</c:v>
                </c:pt>
                <c:pt idx="687">
                  <c:v>54.35</c:v>
                </c:pt>
                <c:pt idx="688">
                  <c:v>54.4</c:v>
                </c:pt>
                <c:pt idx="689">
                  <c:v>54.45</c:v>
                </c:pt>
                <c:pt idx="690">
                  <c:v>54.5</c:v>
                </c:pt>
                <c:pt idx="691">
                  <c:v>54.55</c:v>
                </c:pt>
                <c:pt idx="692">
                  <c:v>54.6</c:v>
                </c:pt>
                <c:pt idx="693">
                  <c:v>54.65</c:v>
                </c:pt>
                <c:pt idx="694">
                  <c:v>54.7</c:v>
                </c:pt>
                <c:pt idx="695">
                  <c:v>54.75</c:v>
                </c:pt>
                <c:pt idx="696">
                  <c:v>54.8</c:v>
                </c:pt>
                <c:pt idx="697">
                  <c:v>54.85</c:v>
                </c:pt>
                <c:pt idx="698">
                  <c:v>54.9</c:v>
                </c:pt>
                <c:pt idx="699">
                  <c:v>54.95</c:v>
                </c:pt>
                <c:pt idx="700">
                  <c:v>55</c:v>
                </c:pt>
                <c:pt idx="701">
                  <c:v>55.05</c:v>
                </c:pt>
                <c:pt idx="702">
                  <c:v>55.1</c:v>
                </c:pt>
                <c:pt idx="703">
                  <c:v>55.15</c:v>
                </c:pt>
                <c:pt idx="704">
                  <c:v>55.2</c:v>
                </c:pt>
                <c:pt idx="705">
                  <c:v>55.25</c:v>
                </c:pt>
                <c:pt idx="706">
                  <c:v>55.3</c:v>
                </c:pt>
                <c:pt idx="707">
                  <c:v>55.35</c:v>
                </c:pt>
                <c:pt idx="708">
                  <c:v>55.4</c:v>
                </c:pt>
                <c:pt idx="709">
                  <c:v>55.45</c:v>
                </c:pt>
                <c:pt idx="710">
                  <c:v>55.5</c:v>
                </c:pt>
                <c:pt idx="711">
                  <c:v>55.55</c:v>
                </c:pt>
                <c:pt idx="712">
                  <c:v>55.6</c:v>
                </c:pt>
                <c:pt idx="713">
                  <c:v>55.65</c:v>
                </c:pt>
                <c:pt idx="714">
                  <c:v>55.7</c:v>
                </c:pt>
                <c:pt idx="715">
                  <c:v>55.75</c:v>
                </c:pt>
                <c:pt idx="716">
                  <c:v>55.8</c:v>
                </c:pt>
                <c:pt idx="717">
                  <c:v>55.85</c:v>
                </c:pt>
                <c:pt idx="718">
                  <c:v>55.9</c:v>
                </c:pt>
                <c:pt idx="719">
                  <c:v>55.95</c:v>
                </c:pt>
                <c:pt idx="720">
                  <c:v>56</c:v>
                </c:pt>
                <c:pt idx="721">
                  <c:v>56.05</c:v>
                </c:pt>
                <c:pt idx="722">
                  <c:v>56.1</c:v>
                </c:pt>
                <c:pt idx="723">
                  <c:v>56.15</c:v>
                </c:pt>
                <c:pt idx="724">
                  <c:v>56.2</c:v>
                </c:pt>
                <c:pt idx="725">
                  <c:v>56.25</c:v>
                </c:pt>
                <c:pt idx="726">
                  <c:v>56.3</c:v>
                </c:pt>
                <c:pt idx="727">
                  <c:v>56.35</c:v>
                </c:pt>
                <c:pt idx="728">
                  <c:v>56.4</c:v>
                </c:pt>
                <c:pt idx="729">
                  <c:v>56.45</c:v>
                </c:pt>
                <c:pt idx="730">
                  <c:v>56.5</c:v>
                </c:pt>
                <c:pt idx="731">
                  <c:v>56.55</c:v>
                </c:pt>
                <c:pt idx="732">
                  <c:v>56.6</c:v>
                </c:pt>
                <c:pt idx="733">
                  <c:v>56.65</c:v>
                </c:pt>
                <c:pt idx="734">
                  <c:v>56.7</c:v>
                </c:pt>
                <c:pt idx="735">
                  <c:v>56.75</c:v>
                </c:pt>
                <c:pt idx="736">
                  <c:v>56.8</c:v>
                </c:pt>
                <c:pt idx="737">
                  <c:v>56.85</c:v>
                </c:pt>
                <c:pt idx="738">
                  <c:v>56.9</c:v>
                </c:pt>
                <c:pt idx="739">
                  <c:v>56.95</c:v>
                </c:pt>
                <c:pt idx="740">
                  <c:v>57</c:v>
                </c:pt>
                <c:pt idx="741">
                  <c:v>57.05</c:v>
                </c:pt>
                <c:pt idx="742">
                  <c:v>57.1</c:v>
                </c:pt>
                <c:pt idx="743">
                  <c:v>57.15</c:v>
                </c:pt>
                <c:pt idx="744">
                  <c:v>57.2</c:v>
                </c:pt>
                <c:pt idx="745">
                  <c:v>57.25</c:v>
                </c:pt>
                <c:pt idx="746">
                  <c:v>57.3</c:v>
                </c:pt>
                <c:pt idx="747">
                  <c:v>57.35</c:v>
                </c:pt>
                <c:pt idx="748">
                  <c:v>57.4</c:v>
                </c:pt>
                <c:pt idx="749">
                  <c:v>57.45</c:v>
                </c:pt>
                <c:pt idx="750">
                  <c:v>57.5</c:v>
                </c:pt>
                <c:pt idx="751">
                  <c:v>57.55</c:v>
                </c:pt>
                <c:pt idx="752">
                  <c:v>57.6</c:v>
                </c:pt>
                <c:pt idx="753">
                  <c:v>57.65</c:v>
                </c:pt>
                <c:pt idx="754">
                  <c:v>57.7</c:v>
                </c:pt>
                <c:pt idx="755">
                  <c:v>57.75</c:v>
                </c:pt>
                <c:pt idx="756">
                  <c:v>57.8</c:v>
                </c:pt>
                <c:pt idx="757">
                  <c:v>57.85</c:v>
                </c:pt>
                <c:pt idx="758">
                  <c:v>57.9</c:v>
                </c:pt>
                <c:pt idx="759">
                  <c:v>57.95</c:v>
                </c:pt>
                <c:pt idx="760">
                  <c:v>58</c:v>
                </c:pt>
                <c:pt idx="761">
                  <c:v>58.05</c:v>
                </c:pt>
                <c:pt idx="762">
                  <c:v>58.1</c:v>
                </c:pt>
                <c:pt idx="763">
                  <c:v>58.15</c:v>
                </c:pt>
                <c:pt idx="764">
                  <c:v>58.2</c:v>
                </c:pt>
                <c:pt idx="765">
                  <c:v>58.25</c:v>
                </c:pt>
                <c:pt idx="766">
                  <c:v>58.3</c:v>
                </c:pt>
                <c:pt idx="767">
                  <c:v>58.35</c:v>
                </c:pt>
                <c:pt idx="768">
                  <c:v>58.4</c:v>
                </c:pt>
                <c:pt idx="769">
                  <c:v>58.45</c:v>
                </c:pt>
                <c:pt idx="770">
                  <c:v>58.5</c:v>
                </c:pt>
                <c:pt idx="771">
                  <c:v>58.55</c:v>
                </c:pt>
                <c:pt idx="772">
                  <c:v>58.6</c:v>
                </c:pt>
                <c:pt idx="773">
                  <c:v>58.65</c:v>
                </c:pt>
                <c:pt idx="774">
                  <c:v>58.7</c:v>
                </c:pt>
                <c:pt idx="775">
                  <c:v>58.75</c:v>
                </c:pt>
                <c:pt idx="776">
                  <c:v>58.8</c:v>
                </c:pt>
                <c:pt idx="777">
                  <c:v>58.85</c:v>
                </c:pt>
                <c:pt idx="778">
                  <c:v>58.9</c:v>
                </c:pt>
                <c:pt idx="779">
                  <c:v>58.95</c:v>
                </c:pt>
                <c:pt idx="780">
                  <c:v>59</c:v>
                </c:pt>
                <c:pt idx="781">
                  <c:v>59.05</c:v>
                </c:pt>
                <c:pt idx="782">
                  <c:v>59.1</c:v>
                </c:pt>
                <c:pt idx="783">
                  <c:v>59.15</c:v>
                </c:pt>
                <c:pt idx="784">
                  <c:v>59.2</c:v>
                </c:pt>
                <c:pt idx="785">
                  <c:v>59.25</c:v>
                </c:pt>
                <c:pt idx="786">
                  <c:v>59.3</c:v>
                </c:pt>
                <c:pt idx="787">
                  <c:v>59.35</c:v>
                </c:pt>
                <c:pt idx="788">
                  <c:v>59.4</c:v>
                </c:pt>
                <c:pt idx="789">
                  <c:v>59.45</c:v>
                </c:pt>
                <c:pt idx="790">
                  <c:v>59.5</c:v>
                </c:pt>
                <c:pt idx="791">
                  <c:v>59.55</c:v>
                </c:pt>
                <c:pt idx="792">
                  <c:v>59.6</c:v>
                </c:pt>
                <c:pt idx="793">
                  <c:v>59.65</c:v>
                </c:pt>
                <c:pt idx="794">
                  <c:v>59.7</c:v>
                </c:pt>
                <c:pt idx="795">
                  <c:v>59.75</c:v>
                </c:pt>
                <c:pt idx="796">
                  <c:v>59.8</c:v>
                </c:pt>
                <c:pt idx="797">
                  <c:v>59.85</c:v>
                </c:pt>
                <c:pt idx="798">
                  <c:v>59.9</c:v>
                </c:pt>
                <c:pt idx="799">
                  <c:v>59.95</c:v>
                </c:pt>
                <c:pt idx="800">
                  <c:v>60</c:v>
                </c:pt>
                <c:pt idx="801">
                  <c:v>60.05</c:v>
                </c:pt>
                <c:pt idx="802">
                  <c:v>60.1</c:v>
                </c:pt>
                <c:pt idx="803">
                  <c:v>60.15</c:v>
                </c:pt>
                <c:pt idx="804">
                  <c:v>60.2</c:v>
                </c:pt>
                <c:pt idx="805">
                  <c:v>60.25</c:v>
                </c:pt>
                <c:pt idx="806">
                  <c:v>60.3</c:v>
                </c:pt>
                <c:pt idx="807">
                  <c:v>60.35</c:v>
                </c:pt>
                <c:pt idx="808">
                  <c:v>60.4</c:v>
                </c:pt>
                <c:pt idx="809">
                  <c:v>60.45</c:v>
                </c:pt>
                <c:pt idx="810">
                  <c:v>60.5</c:v>
                </c:pt>
                <c:pt idx="811">
                  <c:v>60.55</c:v>
                </c:pt>
                <c:pt idx="812">
                  <c:v>60.6</c:v>
                </c:pt>
                <c:pt idx="813">
                  <c:v>60.65</c:v>
                </c:pt>
                <c:pt idx="814">
                  <c:v>60.7</c:v>
                </c:pt>
                <c:pt idx="815">
                  <c:v>60.75</c:v>
                </c:pt>
                <c:pt idx="816">
                  <c:v>60.8</c:v>
                </c:pt>
                <c:pt idx="817">
                  <c:v>60.85</c:v>
                </c:pt>
                <c:pt idx="818">
                  <c:v>60.9</c:v>
                </c:pt>
                <c:pt idx="819">
                  <c:v>60.95</c:v>
                </c:pt>
                <c:pt idx="820">
                  <c:v>61</c:v>
                </c:pt>
                <c:pt idx="821">
                  <c:v>61.05</c:v>
                </c:pt>
                <c:pt idx="822">
                  <c:v>61.1</c:v>
                </c:pt>
                <c:pt idx="823">
                  <c:v>61.15</c:v>
                </c:pt>
                <c:pt idx="824">
                  <c:v>61.2</c:v>
                </c:pt>
                <c:pt idx="825">
                  <c:v>61.25</c:v>
                </c:pt>
                <c:pt idx="826">
                  <c:v>61.3</c:v>
                </c:pt>
                <c:pt idx="827">
                  <c:v>61.35</c:v>
                </c:pt>
                <c:pt idx="828">
                  <c:v>61.4</c:v>
                </c:pt>
                <c:pt idx="829">
                  <c:v>61.45</c:v>
                </c:pt>
                <c:pt idx="830">
                  <c:v>61.5</c:v>
                </c:pt>
                <c:pt idx="831">
                  <c:v>61.55</c:v>
                </c:pt>
                <c:pt idx="832">
                  <c:v>61.6</c:v>
                </c:pt>
                <c:pt idx="833">
                  <c:v>61.65</c:v>
                </c:pt>
                <c:pt idx="834">
                  <c:v>61.7</c:v>
                </c:pt>
                <c:pt idx="835">
                  <c:v>61.75</c:v>
                </c:pt>
                <c:pt idx="836">
                  <c:v>61.8</c:v>
                </c:pt>
                <c:pt idx="837">
                  <c:v>61.85</c:v>
                </c:pt>
                <c:pt idx="838">
                  <c:v>61.9</c:v>
                </c:pt>
                <c:pt idx="839">
                  <c:v>61.95</c:v>
                </c:pt>
                <c:pt idx="840">
                  <c:v>62</c:v>
                </c:pt>
                <c:pt idx="841">
                  <c:v>62.05</c:v>
                </c:pt>
                <c:pt idx="842">
                  <c:v>62.1</c:v>
                </c:pt>
                <c:pt idx="843">
                  <c:v>62.15</c:v>
                </c:pt>
                <c:pt idx="844">
                  <c:v>62.2</c:v>
                </c:pt>
                <c:pt idx="845">
                  <c:v>62.25</c:v>
                </c:pt>
                <c:pt idx="846">
                  <c:v>62.3</c:v>
                </c:pt>
                <c:pt idx="847">
                  <c:v>62.35</c:v>
                </c:pt>
                <c:pt idx="848">
                  <c:v>62.4</c:v>
                </c:pt>
                <c:pt idx="849">
                  <c:v>62.45</c:v>
                </c:pt>
                <c:pt idx="850">
                  <c:v>62.5</c:v>
                </c:pt>
                <c:pt idx="851">
                  <c:v>62.55</c:v>
                </c:pt>
                <c:pt idx="852">
                  <c:v>62.6</c:v>
                </c:pt>
                <c:pt idx="853">
                  <c:v>62.65</c:v>
                </c:pt>
                <c:pt idx="854">
                  <c:v>62.7</c:v>
                </c:pt>
                <c:pt idx="855">
                  <c:v>62.75</c:v>
                </c:pt>
                <c:pt idx="856">
                  <c:v>62.8</c:v>
                </c:pt>
                <c:pt idx="857">
                  <c:v>62.85</c:v>
                </c:pt>
                <c:pt idx="858">
                  <c:v>62.9</c:v>
                </c:pt>
                <c:pt idx="859">
                  <c:v>62.95</c:v>
                </c:pt>
                <c:pt idx="860">
                  <c:v>63</c:v>
                </c:pt>
                <c:pt idx="861">
                  <c:v>63.05</c:v>
                </c:pt>
                <c:pt idx="862">
                  <c:v>63.1</c:v>
                </c:pt>
                <c:pt idx="863">
                  <c:v>63.15</c:v>
                </c:pt>
                <c:pt idx="864">
                  <c:v>63.2</c:v>
                </c:pt>
                <c:pt idx="865">
                  <c:v>63.25</c:v>
                </c:pt>
                <c:pt idx="866">
                  <c:v>63.3</c:v>
                </c:pt>
                <c:pt idx="867">
                  <c:v>63.35</c:v>
                </c:pt>
                <c:pt idx="868">
                  <c:v>63.4</c:v>
                </c:pt>
                <c:pt idx="869">
                  <c:v>63.45</c:v>
                </c:pt>
                <c:pt idx="870">
                  <c:v>63.5</c:v>
                </c:pt>
                <c:pt idx="871">
                  <c:v>63.55</c:v>
                </c:pt>
                <c:pt idx="872">
                  <c:v>63.6</c:v>
                </c:pt>
                <c:pt idx="873">
                  <c:v>63.65</c:v>
                </c:pt>
                <c:pt idx="874">
                  <c:v>63.7</c:v>
                </c:pt>
                <c:pt idx="875">
                  <c:v>63.75</c:v>
                </c:pt>
                <c:pt idx="876">
                  <c:v>63.8</c:v>
                </c:pt>
                <c:pt idx="877">
                  <c:v>63.85</c:v>
                </c:pt>
                <c:pt idx="878">
                  <c:v>63.9</c:v>
                </c:pt>
                <c:pt idx="879">
                  <c:v>63.95</c:v>
                </c:pt>
                <c:pt idx="880">
                  <c:v>64</c:v>
                </c:pt>
                <c:pt idx="881">
                  <c:v>64.05</c:v>
                </c:pt>
                <c:pt idx="882">
                  <c:v>64.099999999999994</c:v>
                </c:pt>
                <c:pt idx="883">
                  <c:v>64.150000000000006</c:v>
                </c:pt>
                <c:pt idx="884">
                  <c:v>64.2</c:v>
                </c:pt>
                <c:pt idx="885">
                  <c:v>64.25</c:v>
                </c:pt>
                <c:pt idx="886">
                  <c:v>64.3</c:v>
                </c:pt>
                <c:pt idx="887">
                  <c:v>64.349999999999994</c:v>
                </c:pt>
                <c:pt idx="888">
                  <c:v>64.400000000000006</c:v>
                </c:pt>
                <c:pt idx="889">
                  <c:v>64.45</c:v>
                </c:pt>
                <c:pt idx="890">
                  <c:v>64.5</c:v>
                </c:pt>
                <c:pt idx="891">
                  <c:v>64.55</c:v>
                </c:pt>
                <c:pt idx="892">
                  <c:v>64.599999999999994</c:v>
                </c:pt>
                <c:pt idx="893">
                  <c:v>64.650000000000006</c:v>
                </c:pt>
                <c:pt idx="894">
                  <c:v>64.7</c:v>
                </c:pt>
                <c:pt idx="895">
                  <c:v>64.75</c:v>
                </c:pt>
                <c:pt idx="896">
                  <c:v>64.8</c:v>
                </c:pt>
                <c:pt idx="897">
                  <c:v>64.849999999999994</c:v>
                </c:pt>
                <c:pt idx="898">
                  <c:v>64.900000000000006</c:v>
                </c:pt>
                <c:pt idx="899">
                  <c:v>64.95</c:v>
                </c:pt>
                <c:pt idx="900">
                  <c:v>65</c:v>
                </c:pt>
                <c:pt idx="901">
                  <c:v>65.05</c:v>
                </c:pt>
                <c:pt idx="902">
                  <c:v>65.099999999999994</c:v>
                </c:pt>
                <c:pt idx="903">
                  <c:v>65.150000000000006</c:v>
                </c:pt>
                <c:pt idx="904">
                  <c:v>65.2</c:v>
                </c:pt>
                <c:pt idx="905">
                  <c:v>65.25</c:v>
                </c:pt>
                <c:pt idx="906">
                  <c:v>65.3</c:v>
                </c:pt>
                <c:pt idx="907">
                  <c:v>65.349999999999994</c:v>
                </c:pt>
                <c:pt idx="908">
                  <c:v>65.400000000000006</c:v>
                </c:pt>
                <c:pt idx="909">
                  <c:v>65.45</c:v>
                </c:pt>
                <c:pt idx="910">
                  <c:v>65.5</c:v>
                </c:pt>
                <c:pt idx="911">
                  <c:v>65.55</c:v>
                </c:pt>
                <c:pt idx="912">
                  <c:v>65.599999999999994</c:v>
                </c:pt>
                <c:pt idx="913">
                  <c:v>65.650000000000006</c:v>
                </c:pt>
                <c:pt idx="914">
                  <c:v>65.7</c:v>
                </c:pt>
                <c:pt idx="915">
                  <c:v>65.75</c:v>
                </c:pt>
                <c:pt idx="916">
                  <c:v>65.8</c:v>
                </c:pt>
                <c:pt idx="917">
                  <c:v>65.849999999999994</c:v>
                </c:pt>
                <c:pt idx="918">
                  <c:v>65.900000000000006</c:v>
                </c:pt>
                <c:pt idx="919">
                  <c:v>65.95</c:v>
                </c:pt>
                <c:pt idx="920">
                  <c:v>66</c:v>
                </c:pt>
                <c:pt idx="921">
                  <c:v>66.05</c:v>
                </c:pt>
                <c:pt idx="922">
                  <c:v>66.099999999999994</c:v>
                </c:pt>
                <c:pt idx="923">
                  <c:v>66.150000000000006</c:v>
                </c:pt>
                <c:pt idx="924">
                  <c:v>66.2</c:v>
                </c:pt>
                <c:pt idx="925">
                  <c:v>66.25</c:v>
                </c:pt>
                <c:pt idx="926">
                  <c:v>66.3</c:v>
                </c:pt>
                <c:pt idx="927">
                  <c:v>66.349999999999994</c:v>
                </c:pt>
                <c:pt idx="928">
                  <c:v>66.400000000000006</c:v>
                </c:pt>
                <c:pt idx="929">
                  <c:v>66.45</c:v>
                </c:pt>
                <c:pt idx="930">
                  <c:v>66.5</c:v>
                </c:pt>
                <c:pt idx="931">
                  <c:v>66.55</c:v>
                </c:pt>
                <c:pt idx="932">
                  <c:v>66.599999999999994</c:v>
                </c:pt>
                <c:pt idx="933">
                  <c:v>66.650000000000006</c:v>
                </c:pt>
                <c:pt idx="934">
                  <c:v>66.7</c:v>
                </c:pt>
                <c:pt idx="935">
                  <c:v>66.75</c:v>
                </c:pt>
                <c:pt idx="936">
                  <c:v>66.8</c:v>
                </c:pt>
                <c:pt idx="937">
                  <c:v>66.849999999999994</c:v>
                </c:pt>
                <c:pt idx="938">
                  <c:v>66.900000000000006</c:v>
                </c:pt>
                <c:pt idx="939">
                  <c:v>66.95</c:v>
                </c:pt>
                <c:pt idx="940">
                  <c:v>67</c:v>
                </c:pt>
                <c:pt idx="941">
                  <c:v>67.05</c:v>
                </c:pt>
                <c:pt idx="942">
                  <c:v>67.099999999999994</c:v>
                </c:pt>
                <c:pt idx="943">
                  <c:v>67.150000000000006</c:v>
                </c:pt>
                <c:pt idx="944">
                  <c:v>67.2</c:v>
                </c:pt>
                <c:pt idx="945">
                  <c:v>67.25</c:v>
                </c:pt>
                <c:pt idx="946">
                  <c:v>67.3</c:v>
                </c:pt>
                <c:pt idx="947">
                  <c:v>67.349999999999994</c:v>
                </c:pt>
                <c:pt idx="948">
                  <c:v>67.400000000000006</c:v>
                </c:pt>
                <c:pt idx="949">
                  <c:v>67.45</c:v>
                </c:pt>
                <c:pt idx="950">
                  <c:v>67.5</c:v>
                </c:pt>
                <c:pt idx="951">
                  <c:v>67.55</c:v>
                </c:pt>
                <c:pt idx="952">
                  <c:v>67.599999999999994</c:v>
                </c:pt>
                <c:pt idx="953">
                  <c:v>67.650000000000006</c:v>
                </c:pt>
                <c:pt idx="954">
                  <c:v>67.7</c:v>
                </c:pt>
                <c:pt idx="955">
                  <c:v>67.75</c:v>
                </c:pt>
                <c:pt idx="956">
                  <c:v>67.8</c:v>
                </c:pt>
                <c:pt idx="957">
                  <c:v>67.849999999999994</c:v>
                </c:pt>
                <c:pt idx="958">
                  <c:v>67.900000000000006</c:v>
                </c:pt>
                <c:pt idx="959">
                  <c:v>67.95</c:v>
                </c:pt>
                <c:pt idx="960">
                  <c:v>68</c:v>
                </c:pt>
                <c:pt idx="961">
                  <c:v>68.05</c:v>
                </c:pt>
                <c:pt idx="962">
                  <c:v>68.099999999999994</c:v>
                </c:pt>
                <c:pt idx="963">
                  <c:v>68.150000000000006</c:v>
                </c:pt>
                <c:pt idx="964">
                  <c:v>68.2</c:v>
                </c:pt>
                <c:pt idx="965">
                  <c:v>68.25</c:v>
                </c:pt>
                <c:pt idx="966">
                  <c:v>68.3</c:v>
                </c:pt>
                <c:pt idx="967">
                  <c:v>68.349999999999994</c:v>
                </c:pt>
                <c:pt idx="968">
                  <c:v>68.400000000000006</c:v>
                </c:pt>
                <c:pt idx="969">
                  <c:v>68.45</c:v>
                </c:pt>
                <c:pt idx="970">
                  <c:v>68.5</c:v>
                </c:pt>
                <c:pt idx="971">
                  <c:v>68.55</c:v>
                </c:pt>
                <c:pt idx="972">
                  <c:v>68.599999999999994</c:v>
                </c:pt>
                <c:pt idx="973">
                  <c:v>68.650000000000006</c:v>
                </c:pt>
                <c:pt idx="974">
                  <c:v>68.7</c:v>
                </c:pt>
                <c:pt idx="975">
                  <c:v>68.75</c:v>
                </c:pt>
                <c:pt idx="976">
                  <c:v>68.8</c:v>
                </c:pt>
                <c:pt idx="977">
                  <c:v>68.849999999999994</c:v>
                </c:pt>
                <c:pt idx="978">
                  <c:v>68.900000000000006</c:v>
                </c:pt>
                <c:pt idx="979">
                  <c:v>68.95</c:v>
                </c:pt>
                <c:pt idx="980">
                  <c:v>69</c:v>
                </c:pt>
                <c:pt idx="981">
                  <c:v>69.05</c:v>
                </c:pt>
                <c:pt idx="982">
                  <c:v>69.099999999999994</c:v>
                </c:pt>
                <c:pt idx="983">
                  <c:v>69.150000000000006</c:v>
                </c:pt>
                <c:pt idx="984">
                  <c:v>69.2</c:v>
                </c:pt>
                <c:pt idx="985">
                  <c:v>69.25</c:v>
                </c:pt>
                <c:pt idx="986">
                  <c:v>69.3</c:v>
                </c:pt>
                <c:pt idx="987">
                  <c:v>69.349999999999994</c:v>
                </c:pt>
                <c:pt idx="988">
                  <c:v>69.400000000000006</c:v>
                </c:pt>
                <c:pt idx="989">
                  <c:v>69.45</c:v>
                </c:pt>
                <c:pt idx="990">
                  <c:v>69.5</c:v>
                </c:pt>
                <c:pt idx="991">
                  <c:v>69.55</c:v>
                </c:pt>
                <c:pt idx="992">
                  <c:v>69.599999999999994</c:v>
                </c:pt>
                <c:pt idx="993">
                  <c:v>69.650000000000006</c:v>
                </c:pt>
                <c:pt idx="994">
                  <c:v>69.7</c:v>
                </c:pt>
                <c:pt idx="995">
                  <c:v>69.75</c:v>
                </c:pt>
                <c:pt idx="996">
                  <c:v>69.8</c:v>
                </c:pt>
                <c:pt idx="997">
                  <c:v>69.849999999999994</c:v>
                </c:pt>
                <c:pt idx="998">
                  <c:v>69.900000000000006</c:v>
                </c:pt>
                <c:pt idx="999">
                  <c:v>69.95</c:v>
                </c:pt>
                <c:pt idx="1000">
                  <c:v>70</c:v>
                </c:pt>
                <c:pt idx="1001">
                  <c:v>70.05</c:v>
                </c:pt>
                <c:pt idx="1002">
                  <c:v>70.099999999999994</c:v>
                </c:pt>
                <c:pt idx="1003">
                  <c:v>70.150000000000006</c:v>
                </c:pt>
                <c:pt idx="1004">
                  <c:v>70.2</c:v>
                </c:pt>
                <c:pt idx="1005">
                  <c:v>70.25</c:v>
                </c:pt>
                <c:pt idx="1006">
                  <c:v>70.3</c:v>
                </c:pt>
                <c:pt idx="1007">
                  <c:v>70.349999999999994</c:v>
                </c:pt>
                <c:pt idx="1008">
                  <c:v>70.400000000000006</c:v>
                </c:pt>
                <c:pt idx="1009">
                  <c:v>70.45</c:v>
                </c:pt>
                <c:pt idx="1010">
                  <c:v>70.5</c:v>
                </c:pt>
                <c:pt idx="1011">
                  <c:v>70.55</c:v>
                </c:pt>
                <c:pt idx="1012">
                  <c:v>70.599999999999994</c:v>
                </c:pt>
                <c:pt idx="1013">
                  <c:v>70.650000000000006</c:v>
                </c:pt>
                <c:pt idx="1014">
                  <c:v>70.7</c:v>
                </c:pt>
                <c:pt idx="1015">
                  <c:v>70.75</c:v>
                </c:pt>
                <c:pt idx="1016">
                  <c:v>70.8</c:v>
                </c:pt>
                <c:pt idx="1017">
                  <c:v>70.849999999999994</c:v>
                </c:pt>
                <c:pt idx="1018">
                  <c:v>70.900000000000006</c:v>
                </c:pt>
                <c:pt idx="1019">
                  <c:v>70.95</c:v>
                </c:pt>
                <c:pt idx="1020">
                  <c:v>71</c:v>
                </c:pt>
                <c:pt idx="1021">
                  <c:v>71.05</c:v>
                </c:pt>
                <c:pt idx="1022">
                  <c:v>71.099999999999994</c:v>
                </c:pt>
                <c:pt idx="1023">
                  <c:v>71.150000000000006</c:v>
                </c:pt>
                <c:pt idx="1024">
                  <c:v>71.2</c:v>
                </c:pt>
                <c:pt idx="1025">
                  <c:v>71.25</c:v>
                </c:pt>
                <c:pt idx="1026">
                  <c:v>71.3</c:v>
                </c:pt>
                <c:pt idx="1027">
                  <c:v>71.349999999999994</c:v>
                </c:pt>
                <c:pt idx="1028">
                  <c:v>71.400000000000006</c:v>
                </c:pt>
                <c:pt idx="1029">
                  <c:v>71.45</c:v>
                </c:pt>
                <c:pt idx="1030">
                  <c:v>71.5</c:v>
                </c:pt>
                <c:pt idx="1031">
                  <c:v>71.55</c:v>
                </c:pt>
                <c:pt idx="1032">
                  <c:v>71.599999999999994</c:v>
                </c:pt>
                <c:pt idx="1033">
                  <c:v>71.650000000000006</c:v>
                </c:pt>
                <c:pt idx="1034">
                  <c:v>71.7</c:v>
                </c:pt>
                <c:pt idx="1035">
                  <c:v>71.75</c:v>
                </c:pt>
                <c:pt idx="1036">
                  <c:v>71.8</c:v>
                </c:pt>
                <c:pt idx="1037">
                  <c:v>71.849999999999994</c:v>
                </c:pt>
                <c:pt idx="1038">
                  <c:v>71.900000000000006</c:v>
                </c:pt>
                <c:pt idx="1039">
                  <c:v>71.95</c:v>
                </c:pt>
                <c:pt idx="1040">
                  <c:v>72</c:v>
                </c:pt>
                <c:pt idx="1041">
                  <c:v>72.05</c:v>
                </c:pt>
                <c:pt idx="1042">
                  <c:v>72.099999999999994</c:v>
                </c:pt>
                <c:pt idx="1043">
                  <c:v>72.150000000000006</c:v>
                </c:pt>
                <c:pt idx="1044">
                  <c:v>72.2</c:v>
                </c:pt>
                <c:pt idx="1045">
                  <c:v>72.25</c:v>
                </c:pt>
                <c:pt idx="1046">
                  <c:v>72.3</c:v>
                </c:pt>
                <c:pt idx="1047">
                  <c:v>72.349999999999994</c:v>
                </c:pt>
                <c:pt idx="1048">
                  <c:v>72.400000000000006</c:v>
                </c:pt>
                <c:pt idx="1049">
                  <c:v>72.45</c:v>
                </c:pt>
                <c:pt idx="1050">
                  <c:v>72.5</c:v>
                </c:pt>
                <c:pt idx="1051">
                  <c:v>72.55</c:v>
                </c:pt>
                <c:pt idx="1052">
                  <c:v>72.599999999999994</c:v>
                </c:pt>
                <c:pt idx="1053">
                  <c:v>72.650000000000006</c:v>
                </c:pt>
                <c:pt idx="1054">
                  <c:v>72.7</c:v>
                </c:pt>
                <c:pt idx="1055">
                  <c:v>72.75</c:v>
                </c:pt>
                <c:pt idx="1056">
                  <c:v>72.8</c:v>
                </c:pt>
                <c:pt idx="1057">
                  <c:v>72.849999999999994</c:v>
                </c:pt>
                <c:pt idx="1058">
                  <c:v>72.900000000000006</c:v>
                </c:pt>
                <c:pt idx="1059">
                  <c:v>72.95</c:v>
                </c:pt>
                <c:pt idx="1060">
                  <c:v>73</c:v>
                </c:pt>
                <c:pt idx="1061">
                  <c:v>73.05</c:v>
                </c:pt>
                <c:pt idx="1062">
                  <c:v>73.099999999999994</c:v>
                </c:pt>
                <c:pt idx="1063">
                  <c:v>73.150000000000006</c:v>
                </c:pt>
                <c:pt idx="1064">
                  <c:v>73.2</c:v>
                </c:pt>
                <c:pt idx="1065">
                  <c:v>73.25</c:v>
                </c:pt>
                <c:pt idx="1066">
                  <c:v>73.3</c:v>
                </c:pt>
                <c:pt idx="1067">
                  <c:v>73.349999999999994</c:v>
                </c:pt>
                <c:pt idx="1068">
                  <c:v>73.400000000000006</c:v>
                </c:pt>
                <c:pt idx="1069">
                  <c:v>73.45</c:v>
                </c:pt>
                <c:pt idx="1070">
                  <c:v>73.5</c:v>
                </c:pt>
                <c:pt idx="1071">
                  <c:v>73.55</c:v>
                </c:pt>
                <c:pt idx="1072">
                  <c:v>73.599999999999994</c:v>
                </c:pt>
                <c:pt idx="1073">
                  <c:v>73.650000000000006</c:v>
                </c:pt>
                <c:pt idx="1074">
                  <c:v>73.7</c:v>
                </c:pt>
                <c:pt idx="1075">
                  <c:v>73.75</c:v>
                </c:pt>
                <c:pt idx="1076">
                  <c:v>73.8</c:v>
                </c:pt>
                <c:pt idx="1077">
                  <c:v>73.849999999999994</c:v>
                </c:pt>
                <c:pt idx="1078">
                  <c:v>73.900000000000006</c:v>
                </c:pt>
                <c:pt idx="1079">
                  <c:v>73.95</c:v>
                </c:pt>
                <c:pt idx="1080">
                  <c:v>74</c:v>
                </c:pt>
                <c:pt idx="1081">
                  <c:v>74.05</c:v>
                </c:pt>
                <c:pt idx="1082">
                  <c:v>74.099999999999994</c:v>
                </c:pt>
                <c:pt idx="1083">
                  <c:v>74.150000000000006</c:v>
                </c:pt>
                <c:pt idx="1084">
                  <c:v>74.2</c:v>
                </c:pt>
                <c:pt idx="1085">
                  <c:v>74.25</c:v>
                </c:pt>
                <c:pt idx="1086">
                  <c:v>74.3</c:v>
                </c:pt>
                <c:pt idx="1087">
                  <c:v>74.349999999999994</c:v>
                </c:pt>
                <c:pt idx="1088">
                  <c:v>74.400000000000006</c:v>
                </c:pt>
                <c:pt idx="1089">
                  <c:v>74.45</c:v>
                </c:pt>
                <c:pt idx="1090">
                  <c:v>74.5</c:v>
                </c:pt>
                <c:pt idx="1091">
                  <c:v>74.55</c:v>
                </c:pt>
                <c:pt idx="1092">
                  <c:v>74.599999999999994</c:v>
                </c:pt>
                <c:pt idx="1093">
                  <c:v>74.650000000000006</c:v>
                </c:pt>
                <c:pt idx="1094">
                  <c:v>74.7</c:v>
                </c:pt>
                <c:pt idx="1095">
                  <c:v>74.75</c:v>
                </c:pt>
                <c:pt idx="1096">
                  <c:v>74.8</c:v>
                </c:pt>
                <c:pt idx="1097">
                  <c:v>74.849999999999994</c:v>
                </c:pt>
                <c:pt idx="1098">
                  <c:v>74.900000000000006</c:v>
                </c:pt>
                <c:pt idx="1099">
                  <c:v>74.95</c:v>
                </c:pt>
                <c:pt idx="1100">
                  <c:v>75</c:v>
                </c:pt>
                <c:pt idx="1101">
                  <c:v>75.05</c:v>
                </c:pt>
                <c:pt idx="1102">
                  <c:v>75.099999999999994</c:v>
                </c:pt>
                <c:pt idx="1103">
                  <c:v>75.150000000000006</c:v>
                </c:pt>
                <c:pt idx="1104">
                  <c:v>75.2</c:v>
                </c:pt>
                <c:pt idx="1105">
                  <c:v>75.25</c:v>
                </c:pt>
                <c:pt idx="1106">
                  <c:v>75.3</c:v>
                </c:pt>
                <c:pt idx="1107">
                  <c:v>75.349999999999994</c:v>
                </c:pt>
                <c:pt idx="1108">
                  <c:v>75.400000000000006</c:v>
                </c:pt>
                <c:pt idx="1109">
                  <c:v>75.45</c:v>
                </c:pt>
                <c:pt idx="1110">
                  <c:v>75.5</c:v>
                </c:pt>
                <c:pt idx="1111">
                  <c:v>75.55</c:v>
                </c:pt>
                <c:pt idx="1112">
                  <c:v>75.599999999999994</c:v>
                </c:pt>
                <c:pt idx="1113">
                  <c:v>75.650000000000006</c:v>
                </c:pt>
                <c:pt idx="1114">
                  <c:v>75.7</c:v>
                </c:pt>
                <c:pt idx="1115">
                  <c:v>75.75</c:v>
                </c:pt>
                <c:pt idx="1116">
                  <c:v>75.8</c:v>
                </c:pt>
                <c:pt idx="1117">
                  <c:v>75.849999999999994</c:v>
                </c:pt>
                <c:pt idx="1118">
                  <c:v>75.900000000000006</c:v>
                </c:pt>
                <c:pt idx="1119">
                  <c:v>75.95</c:v>
                </c:pt>
                <c:pt idx="1120">
                  <c:v>76</c:v>
                </c:pt>
                <c:pt idx="1121">
                  <c:v>76.05</c:v>
                </c:pt>
                <c:pt idx="1122">
                  <c:v>76.099999999999994</c:v>
                </c:pt>
                <c:pt idx="1123">
                  <c:v>76.150000000000006</c:v>
                </c:pt>
                <c:pt idx="1124">
                  <c:v>76.2</c:v>
                </c:pt>
                <c:pt idx="1125">
                  <c:v>76.25</c:v>
                </c:pt>
                <c:pt idx="1126">
                  <c:v>76.3</c:v>
                </c:pt>
                <c:pt idx="1127">
                  <c:v>76.349999999999994</c:v>
                </c:pt>
                <c:pt idx="1128">
                  <c:v>76.400000000000006</c:v>
                </c:pt>
                <c:pt idx="1129">
                  <c:v>76.45</c:v>
                </c:pt>
                <c:pt idx="1130">
                  <c:v>76.5</c:v>
                </c:pt>
                <c:pt idx="1131">
                  <c:v>76.55</c:v>
                </c:pt>
                <c:pt idx="1132">
                  <c:v>76.599999999999994</c:v>
                </c:pt>
                <c:pt idx="1133">
                  <c:v>76.650000000000006</c:v>
                </c:pt>
                <c:pt idx="1134">
                  <c:v>76.7</c:v>
                </c:pt>
                <c:pt idx="1135">
                  <c:v>76.75</c:v>
                </c:pt>
                <c:pt idx="1136">
                  <c:v>76.8</c:v>
                </c:pt>
                <c:pt idx="1137">
                  <c:v>76.849999999999994</c:v>
                </c:pt>
                <c:pt idx="1138">
                  <c:v>76.900000000000006</c:v>
                </c:pt>
                <c:pt idx="1139">
                  <c:v>76.95</c:v>
                </c:pt>
                <c:pt idx="1140">
                  <c:v>77</c:v>
                </c:pt>
                <c:pt idx="1141">
                  <c:v>77.05</c:v>
                </c:pt>
                <c:pt idx="1142">
                  <c:v>77.099999999999994</c:v>
                </c:pt>
                <c:pt idx="1143">
                  <c:v>77.150000000000006</c:v>
                </c:pt>
                <c:pt idx="1144">
                  <c:v>77.2</c:v>
                </c:pt>
                <c:pt idx="1145">
                  <c:v>77.25</c:v>
                </c:pt>
                <c:pt idx="1146">
                  <c:v>77.3</c:v>
                </c:pt>
                <c:pt idx="1147">
                  <c:v>77.349999999999994</c:v>
                </c:pt>
                <c:pt idx="1148">
                  <c:v>77.400000000000006</c:v>
                </c:pt>
                <c:pt idx="1149">
                  <c:v>77.45</c:v>
                </c:pt>
                <c:pt idx="1150">
                  <c:v>77.5</c:v>
                </c:pt>
                <c:pt idx="1151">
                  <c:v>77.55</c:v>
                </c:pt>
                <c:pt idx="1152">
                  <c:v>77.599999999999994</c:v>
                </c:pt>
                <c:pt idx="1153">
                  <c:v>77.650000000000006</c:v>
                </c:pt>
                <c:pt idx="1154">
                  <c:v>77.7</c:v>
                </c:pt>
                <c:pt idx="1155">
                  <c:v>77.75</c:v>
                </c:pt>
                <c:pt idx="1156">
                  <c:v>77.8</c:v>
                </c:pt>
                <c:pt idx="1157">
                  <c:v>77.849999999999994</c:v>
                </c:pt>
                <c:pt idx="1158">
                  <c:v>77.900000000000006</c:v>
                </c:pt>
                <c:pt idx="1159">
                  <c:v>77.95</c:v>
                </c:pt>
                <c:pt idx="1160">
                  <c:v>78</c:v>
                </c:pt>
                <c:pt idx="1161">
                  <c:v>78.05</c:v>
                </c:pt>
                <c:pt idx="1162">
                  <c:v>78.099999999999994</c:v>
                </c:pt>
                <c:pt idx="1163">
                  <c:v>78.150000000000006</c:v>
                </c:pt>
                <c:pt idx="1164">
                  <c:v>78.2</c:v>
                </c:pt>
                <c:pt idx="1165">
                  <c:v>78.25</c:v>
                </c:pt>
                <c:pt idx="1166">
                  <c:v>78.3</c:v>
                </c:pt>
                <c:pt idx="1167">
                  <c:v>78.349999999999994</c:v>
                </c:pt>
                <c:pt idx="1168">
                  <c:v>78.400000000000006</c:v>
                </c:pt>
                <c:pt idx="1169">
                  <c:v>78.45</c:v>
                </c:pt>
                <c:pt idx="1170">
                  <c:v>78.5</c:v>
                </c:pt>
                <c:pt idx="1171">
                  <c:v>78.55</c:v>
                </c:pt>
                <c:pt idx="1172">
                  <c:v>78.599999999999994</c:v>
                </c:pt>
                <c:pt idx="1173">
                  <c:v>78.650000000000006</c:v>
                </c:pt>
                <c:pt idx="1174">
                  <c:v>78.7</c:v>
                </c:pt>
                <c:pt idx="1175">
                  <c:v>78.75</c:v>
                </c:pt>
                <c:pt idx="1176">
                  <c:v>78.8</c:v>
                </c:pt>
                <c:pt idx="1177">
                  <c:v>78.849999999999994</c:v>
                </c:pt>
                <c:pt idx="1178">
                  <c:v>78.900000000000006</c:v>
                </c:pt>
                <c:pt idx="1179">
                  <c:v>78.95</c:v>
                </c:pt>
                <c:pt idx="1180">
                  <c:v>79</c:v>
                </c:pt>
                <c:pt idx="1181">
                  <c:v>79.05</c:v>
                </c:pt>
                <c:pt idx="1182">
                  <c:v>79.099999999999994</c:v>
                </c:pt>
                <c:pt idx="1183">
                  <c:v>79.150000000000006</c:v>
                </c:pt>
                <c:pt idx="1184">
                  <c:v>79.2</c:v>
                </c:pt>
                <c:pt idx="1185">
                  <c:v>79.25</c:v>
                </c:pt>
                <c:pt idx="1186">
                  <c:v>79.3</c:v>
                </c:pt>
                <c:pt idx="1187">
                  <c:v>79.349999999999994</c:v>
                </c:pt>
                <c:pt idx="1188">
                  <c:v>79.400000000000006</c:v>
                </c:pt>
                <c:pt idx="1189">
                  <c:v>79.45</c:v>
                </c:pt>
                <c:pt idx="1190">
                  <c:v>79.5</c:v>
                </c:pt>
                <c:pt idx="1191">
                  <c:v>79.55</c:v>
                </c:pt>
                <c:pt idx="1192">
                  <c:v>79.599999999999994</c:v>
                </c:pt>
                <c:pt idx="1193">
                  <c:v>79.650000000000006</c:v>
                </c:pt>
                <c:pt idx="1194">
                  <c:v>79.7</c:v>
                </c:pt>
                <c:pt idx="1195">
                  <c:v>79.75</c:v>
                </c:pt>
                <c:pt idx="1196">
                  <c:v>79.8</c:v>
                </c:pt>
                <c:pt idx="1197">
                  <c:v>79.849999999999994</c:v>
                </c:pt>
                <c:pt idx="1198">
                  <c:v>79.900000000000006</c:v>
                </c:pt>
                <c:pt idx="1199">
                  <c:v>79.95</c:v>
                </c:pt>
                <c:pt idx="1200">
                  <c:v>80</c:v>
                </c:pt>
              </c:numCache>
            </c:numRef>
          </c:xVal>
          <c:yVal>
            <c:numRef>
              <c:f>Sheet3!$D$3:$D$1203</c:f>
              <c:numCache>
                <c:formatCode>General</c:formatCode>
                <c:ptCount val="1201"/>
                <c:pt idx="0">
                  <c:v>27.456499999999998</c:v>
                </c:pt>
                <c:pt idx="1">
                  <c:v>27.3062</c:v>
                </c:pt>
                <c:pt idx="2">
                  <c:v>27.077999999999999</c:v>
                </c:pt>
                <c:pt idx="3">
                  <c:v>26.8522</c:v>
                </c:pt>
                <c:pt idx="4">
                  <c:v>26.628699999999998</c:v>
                </c:pt>
                <c:pt idx="5">
                  <c:v>26.407399999999999</c:v>
                </c:pt>
                <c:pt idx="6">
                  <c:v>26.188400000000001</c:v>
                </c:pt>
                <c:pt idx="7">
                  <c:v>25.971499999999999</c:v>
                </c:pt>
                <c:pt idx="8">
                  <c:v>25.756900000000002</c:v>
                </c:pt>
                <c:pt idx="9">
                  <c:v>25.544499999999999</c:v>
                </c:pt>
                <c:pt idx="10">
                  <c:v>25.334199999999999</c:v>
                </c:pt>
                <c:pt idx="11">
                  <c:v>25.126000000000001</c:v>
                </c:pt>
                <c:pt idx="12">
                  <c:v>24.919899999999998</c:v>
                </c:pt>
                <c:pt idx="13">
                  <c:v>24.716000000000001</c:v>
                </c:pt>
                <c:pt idx="14">
                  <c:v>24.514099999999999</c:v>
                </c:pt>
                <c:pt idx="15">
                  <c:v>24.314299999999999</c:v>
                </c:pt>
                <c:pt idx="16">
                  <c:v>24.116499999999998</c:v>
                </c:pt>
                <c:pt idx="17">
                  <c:v>23.9207</c:v>
                </c:pt>
                <c:pt idx="18">
                  <c:v>23.726900000000001</c:v>
                </c:pt>
                <c:pt idx="19">
                  <c:v>23.5352</c:v>
                </c:pt>
                <c:pt idx="20">
                  <c:v>23.345300000000002</c:v>
                </c:pt>
                <c:pt idx="21">
                  <c:v>23.157499999999999</c:v>
                </c:pt>
                <c:pt idx="22">
                  <c:v>22.971499999999999</c:v>
                </c:pt>
                <c:pt idx="23">
                  <c:v>22.787500000000001</c:v>
                </c:pt>
                <c:pt idx="24">
                  <c:v>22.6053</c:v>
                </c:pt>
                <c:pt idx="25">
                  <c:v>22.425000000000001</c:v>
                </c:pt>
                <c:pt idx="26">
                  <c:v>22.246600000000001</c:v>
                </c:pt>
                <c:pt idx="27">
                  <c:v>22.07</c:v>
                </c:pt>
                <c:pt idx="28">
                  <c:v>21.895299999999999</c:v>
                </c:pt>
                <c:pt idx="29">
                  <c:v>21.722300000000001</c:v>
                </c:pt>
                <c:pt idx="30">
                  <c:v>21.551100000000002</c:v>
                </c:pt>
                <c:pt idx="31">
                  <c:v>21.381799999999998</c:v>
                </c:pt>
                <c:pt idx="32">
                  <c:v>21.214099999999998</c:v>
                </c:pt>
                <c:pt idx="33">
                  <c:v>21.048200000000001</c:v>
                </c:pt>
                <c:pt idx="34">
                  <c:v>20.8841</c:v>
                </c:pt>
                <c:pt idx="35">
                  <c:v>20.721599999999999</c:v>
                </c:pt>
                <c:pt idx="36">
                  <c:v>20.5608</c:v>
                </c:pt>
                <c:pt idx="37">
                  <c:v>20.401700000000002</c:v>
                </c:pt>
                <c:pt idx="38">
                  <c:v>20.244299999999999</c:v>
                </c:pt>
                <c:pt idx="39">
                  <c:v>20.0885</c:v>
                </c:pt>
                <c:pt idx="40">
                  <c:v>19.9344</c:v>
                </c:pt>
                <c:pt idx="41">
                  <c:v>19.7818</c:v>
                </c:pt>
                <c:pt idx="42">
                  <c:v>19.6309</c:v>
                </c:pt>
                <c:pt idx="43">
                  <c:v>19.4816</c:v>
                </c:pt>
                <c:pt idx="44">
                  <c:v>19.334199999999999</c:v>
                </c:pt>
                <c:pt idx="45">
                  <c:v>19.187999999999999</c:v>
                </c:pt>
                <c:pt idx="46">
                  <c:v>19.043500000000002</c:v>
                </c:pt>
                <c:pt idx="47">
                  <c:v>18.900400000000001</c:v>
                </c:pt>
                <c:pt idx="48">
                  <c:v>18.758800000000001</c:v>
                </c:pt>
                <c:pt idx="49">
                  <c:v>18.6187</c:v>
                </c:pt>
                <c:pt idx="50">
                  <c:v>18.48</c:v>
                </c:pt>
                <c:pt idx="51">
                  <c:v>18.3429</c:v>
                </c:pt>
                <c:pt idx="52">
                  <c:v>18.2072</c:v>
                </c:pt>
                <c:pt idx="53">
                  <c:v>18.072900000000001</c:v>
                </c:pt>
                <c:pt idx="54">
                  <c:v>17.940100000000001</c:v>
                </c:pt>
                <c:pt idx="55">
                  <c:v>17.808700000000002</c:v>
                </c:pt>
                <c:pt idx="56">
                  <c:v>17.678699999999999</c:v>
                </c:pt>
                <c:pt idx="57">
                  <c:v>17.5501</c:v>
                </c:pt>
                <c:pt idx="58">
                  <c:v>17.422899999999998</c:v>
                </c:pt>
                <c:pt idx="59">
                  <c:v>17.2971</c:v>
                </c:pt>
                <c:pt idx="60">
                  <c:v>17.172599999999999</c:v>
                </c:pt>
                <c:pt idx="61">
                  <c:v>17.049499999999998</c:v>
                </c:pt>
                <c:pt idx="62">
                  <c:v>16.927700000000002</c:v>
                </c:pt>
                <c:pt idx="63">
                  <c:v>16.807600000000001</c:v>
                </c:pt>
                <c:pt idx="64">
                  <c:v>16.688400000000001</c:v>
                </c:pt>
                <c:pt idx="65">
                  <c:v>16.570499999999999</c:v>
                </c:pt>
                <c:pt idx="66">
                  <c:v>16.453900000000001</c:v>
                </c:pt>
                <c:pt idx="67">
                  <c:v>16.3386</c:v>
                </c:pt>
                <c:pt idx="68">
                  <c:v>16.224599999999999</c:v>
                </c:pt>
                <c:pt idx="69">
                  <c:v>16.111799999999999</c:v>
                </c:pt>
                <c:pt idx="70">
                  <c:v>16.0002</c:v>
                </c:pt>
                <c:pt idx="71">
                  <c:v>15.889900000000001</c:v>
                </c:pt>
                <c:pt idx="72">
                  <c:v>15.780799999999999</c:v>
                </c:pt>
                <c:pt idx="73">
                  <c:v>15.6729</c:v>
                </c:pt>
                <c:pt idx="74">
                  <c:v>15.5662</c:v>
                </c:pt>
                <c:pt idx="75">
                  <c:v>15.460699999999999</c:v>
                </c:pt>
                <c:pt idx="76">
                  <c:v>15.356299999999999</c:v>
                </c:pt>
                <c:pt idx="77">
                  <c:v>15.2532</c:v>
                </c:pt>
                <c:pt idx="78">
                  <c:v>15.1511</c:v>
                </c:pt>
                <c:pt idx="79">
                  <c:v>15.0503</c:v>
                </c:pt>
                <c:pt idx="80">
                  <c:v>14.9505</c:v>
                </c:pt>
                <c:pt idx="81">
                  <c:v>14.851900000000001</c:v>
                </c:pt>
                <c:pt idx="82">
                  <c:v>14.754300000000001</c:v>
                </c:pt>
                <c:pt idx="83">
                  <c:v>14.6579</c:v>
                </c:pt>
                <c:pt idx="84">
                  <c:v>14.5626</c:v>
                </c:pt>
                <c:pt idx="85">
                  <c:v>14.468299999999999</c:v>
                </c:pt>
                <c:pt idx="86">
                  <c:v>14.3751</c:v>
                </c:pt>
                <c:pt idx="87">
                  <c:v>14.282999999999999</c:v>
                </c:pt>
                <c:pt idx="88">
                  <c:v>14.192</c:v>
                </c:pt>
                <c:pt idx="89">
                  <c:v>14.101900000000001</c:v>
                </c:pt>
                <c:pt idx="90">
                  <c:v>14.013</c:v>
                </c:pt>
                <c:pt idx="91">
                  <c:v>13.925000000000001</c:v>
                </c:pt>
                <c:pt idx="92">
                  <c:v>13.837999999999999</c:v>
                </c:pt>
                <c:pt idx="93">
                  <c:v>13.7521</c:v>
                </c:pt>
                <c:pt idx="94">
                  <c:v>13.6671</c:v>
                </c:pt>
                <c:pt idx="95">
                  <c:v>13.5832</c:v>
                </c:pt>
                <c:pt idx="96">
                  <c:v>13.5002</c:v>
                </c:pt>
                <c:pt idx="97">
                  <c:v>13.418200000000001</c:v>
                </c:pt>
                <c:pt idx="98">
                  <c:v>13.3371</c:v>
                </c:pt>
                <c:pt idx="99">
                  <c:v>13.257</c:v>
                </c:pt>
                <c:pt idx="100">
                  <c:v>13.1778</c:v>
                </c:pt>
                <c:pt idx="101">
                  <c:v>13.099600000000001</c:v>
                </c:pt>
                <c:pt idx="102">
                  <c:v>13.0223</c:v>
                </c:pt>
                <c:pt idx="103">
                  <c:v>12.9459</c:v>
                </c:pt>
                <c:pt idx="104">
                  <c:v>12.8704</c:v>
                </c:pt>
                <c:pt idx="105">
                  <c:v>12.7958</c:v>
                </c:pt>
                <c:pt idx="106">
                  <c:v>12.722099999999999</c:v>
                </c:pt>
                <c:pt idx="107">
                  <c:v>12.6493</c:v>
                </c:pt>
                <c:pt idx="108">
                  <c:v>12.577400000000001</c:v>
                </c:pt>
                <c:pt idx="109">
                  <c:v>12.5063</c:v>
                </c:pt>
                <c:pt idx="110">
                  <c:v>12.4361</c:v>
                </c:pt>
                <c:pt idx="111">
                  <c:v>12.3667</c:v>
                </c:pt>
                <c:pt idx="112">
                  <c:v>12.2982</c:v>
                </c:pt>
                <c:pt idx="113">
                  <c:v>12.230499999999999</c:v>
                </c:pt>
                <c:pt idx="114">
                  <c:v>12.1637</c:v>
                </c:pt>
                <c:pt idx="115">
                  <c:v>12.0977</c:v>
                </c:pt>
                <c:pt idx="116">
                  <c:v>12.032400000000001</c:v>
                </c:pt>
                <c:pt idx="117">
                  <c:v>11.968</c:v>
                </c:pt>
                <c:pt idx="118">
                  <c:v>11.904400000000001</c:v>
                </c:pt>
                <c:pt idx="119">
                  <c:v>11.8416</c:v>
                </c:pt>
                <c:pt idx="120">
                  <c:v>11.7796</c:v>
                </c:pt>
                <c:pt idx="121">
                  <c:v>11.718299999999999</c:v>
                </c:pt>
                <c:pt idx="122">
                  <c:v>11.6578</c:v>
                </c:pt>
                <c:pt idx="123">
                  <c:v>11.598100000000001</c:v>
                </c:pt>
                <c:pt idx="124">
                  <c:v>11.539099999999999</c:v>
                </c:pt>
                <c:pt idx="125">
                  <c:v>11.4809</c:v>
                </c:pt>
                <c:pt idx="126">
                  <c:v>11.423400000000001</c:v>
                </c:pt>
                <c:pt idx="127">
                  <c:v>11.3666</c:v>
                </c:pt>
                <c:pt idx="128">
                  <c:v>11.310600000000001</c:v>
                </c:pt>
                <c:pt idx="129">
                  <c:v>11.2553</c:v>
                </c:pt>
                <c:pt idx="130">
                  <c:v>11.200699999999999</c:v>
                </c:pt>
                <c:pt idx="131">
                  <c:v>11.146800000000001</c:v>
                </c:pt>
                <c:pt idx="132">
                  <c:v>11.0937</c:v>
                </c:pt>
                <c:pt idx="133">
                  <c:v>11.0412</c:v>
                </c:pt>
                <c:pt idx="134">
                  <c:v>10.9894</c:v>
                </c:pt>
                <c:pt idx="135">
                  <c:v>10.9382</c:v>
                </c:pt>
                <c:pt idx="136">
                  <c:v>10.8878</c:v>
                </c:pt>
                <c:pt idx="137">
                  <c:v>10.837999999999999</c:v>
                </c:pt>
                <c:pt idx="138">
                  <c:v>10.7889</c:v>
                </c:pt>
                <c:pt idx="139">
                  <c:v>10.740500000000001</c:v>
                </c:pt>
                <c:pt idx="140">
                  <c:v>10.692600000000001</c:v>
                </c:pt>
                <c:pt idx="141">
                  <c:v>10.6455</c:v>
                </c:pt>
                <c:pt idx="142">
                  <c:v>10.599</c:v>
                </c:pt>
                <c:pt idx="143">
                  <c:v>10.553100000000001</c:v>
                </c:pt>
                <c:pt idx="144">
                  <c:v>10.5078</c:v>
                </c:pt>
                <c:pt idx="145">
                  <c:v>10.463200000000001</c:v>
                </c:pt>
                <c:pt idx="146">
                  <c:v>10.4191</c:v>
                </c:pt>
                <c:pt idx="147">
                  <c:v>10.3757</c:v>
                </c:pt>
                <c:pt idx="148">
                  <c:v>10.3329</c:v>
                </c:pt>
                <c:pt idx="149">
                  <c:v>10.290699999999999</c:v>
                </c:pt>
                <c:pt idx="150">
                  <c:v>10.249000000000001</c:v>
                </c:pt>
                <c:pt idx="151">
                  <c:v>10.208</c:v>
                </c:pt>
                <c:pt idx="152">
                  <c:v>10.1675</c:v>
                </c:pt>
                <c:pt idx="153">
                  <c:v>10.127599999999999</c:v>
                </c:pt>
                <c:pt idx="154">
                  <c:v>10.0883</c:v>
                </c:pt>
                <c:pt idx="155">
                  <c:v>10.0495</c:v>
                </c:pt>
                <c:pt idx="156">
                  <c:v>10.0113</c:v>
                </c:pt>
                <c:pt idx="157">
                  <c:v>9.9736999999999991</c:v>
                </c:pt>
                <c:pt idx="158">
                  <c:v>9.9366000000000003</c:v>
                </c:pt>
                <c:pt idx="159">
                  <c:v>9.9001000000000001</c:v>
                </c:pt>
                <c:pt idx="160">
                  <c:v>9.8640000000000008</c:v>
                </c:pt>
                <c:pt idx="161">
                  <c:v>9.8285999999999998</c:v>
                </c:pt>
                <c:pt idx="162">
                  <c:v>9.7935999999999996</c:v>
                </c:pt>
                <c:pt idx="163">
                  <c:v>9.7591999999999999</c:v>
                </c:pt>
                <c:pt idx="164">
                  <c:v>9.7253000000000007</c:v>
                </c:pt>
                <c:pt idx="165">
                  <c:v>9.6919000000000004</c:v>
                </c:pt>
                <c:pt idx="166">
                  <c:v>9.6590000000000007</c:v>
                </c:pt>
                <c:pt idx="167">
                  <c:v>9.6265999999999998</c:v>
                </c:pt>
                <c:pt idx="168">
                  <c:v>9.5946999999999996</c:v>
                </c:pt>
                <c:pt idx="169">
                  <c:v>9.5632999999999999</c:v>
                </c:pt>
                <c:pt idx="170">
                  <c:v>9.5324000000000009</c:v>
                </c:pt>
                <c:pt idx="171">
                  <c:v>9.5020000000000007</c:v>
                </c:pt>
                <c:pt idx="172">
                  <c:v>9.4719999999999995</c:v>
                </c:pt>
                <c:pt idx="173">
                  <c:v>9.4426000000000005</c:v>
                </c:pt>
                <c:pt idx="174">
                  <c:v>9.4136000000000006</c:v>
                </c:pt>
                <c:pt idx="175">
                  <c:v>9.3849999999999998</c:v>
                </c:pt>
                <c:pt idx="176">
                  <c:v>9.3569999999999993</c:v>
                </c:pt>
                <c:pt idx="177">
                  <c:v>9.3293999999999997</c:v>
                </c:pt>
                <c:pt idx="178">
                  <c:v>9.3021999999999991</c:v>
                </c:pt>
                <c:pt idx="179">
                  <c:v>9.2754999999999992</c:v>
                </c:pt>
                <c:pt idx="180">
                  <c:v>9.2492000000000001</c:v>
                </c:pt>
                <c:pt idx="181">
                  <c:v>9.2233999999999998</c:v>
                </c:pt>
                <c:pt idx="182">
                  <c:v>9.1980000000000004</c:v>
                </c:pt>
                <c:pt idx="183">
                  <c:v>9.1730999999999998</c:v>
                </c:pt>
                <c:pt idx="184">
                  <c:v>9.1485000000000003</c:v>
                </c:pt>
                <c:pt idx="185">
                  <c:v>9.1243999999999996</c:v>
                </c:pt>
                <c:pt idx="186">
                  <c:v>9.1006999999999998</c:v>
                </c:pt>
                <c:pt idx="187">
                  <c:v>9.0775000000000006</c:v>
                </c:pt>
                <c:pt idx="188">
                  <c:v>9.0546000000000006</c:v>
                </c:pt>
                <c:pt idx="189">
                  <c:v>9.0321999999999996</c:v>
                </c:pt>
                <c:pt idx="190">
                  <c:v>9.0100999999999996</c:v>
                </c:pt>
                <c:pt idx="191">
                  <c:v>8.9885000000000002</c:v>
                </c:pt>
                <c:pt idx="192">
                  <c:v>8.9672000000000001</c:v>
                </c:pt>
                <c:pt idx="193">
                  <c:v>8.9464000000000006</c:v>
                </c:pt>
                <c:pt idx="194">
                  <c:v>8.9259000000000004</c:v>
                </c:pt>
                <c:pt idx="195">
                  <c:v>8.9057999999999993</c:v>
                </c:pt>
                <c:pt idx="196">
                  <c:v>8.8861000000000008</c:v>
                </c:pt>
                <c:pt idx="197">
                  <c:v>8.8667999999999996</c:v>
                </c:pt>
                <c:pt idx="198">
                  <c:v>8.8477999999999994</c:v>
                </c:pt>
                <c:pt idx="199">
                  <c:v>8.8292000000000002</c:v>
                </c:pt>
                <c:pt idx="200">
                  <c:v>8.8109999999999999</c:v>
                </c:pt>
                <c:pt idx="201">
                  <c:v>8.7932000000000006</c:v>
                </c:pt>
                <c:pt idx="202">
                  <c:v>8.7757000000000005</c:v>
                </c:pt>
                <c:pt idx="203">
                  <c:v>8.7584999999999997</c:v>
                </c:pt>
                <c:pt idx="204">
                  <c:v>8.7417999999999996</c:v>
                </c:pt>
                <c:pt idx="205">
                  <c:v>8.7253000000000007</c:v>
                </c:pt>
                <c:pt idx="206">
                  <c:v>8.7093000000000007</c:v>
                </c:pt>
                <c:pt idx="207">
                  <c:v>8.6938999999999993</c:v>
                </c:pt>
                <c:pt idx="208">
                  <c:v>8.6784999999999997</c:v>
                </c:pt>
                <c:pt idx="209">
                  <c:v>8.6633999999999993</c:v>
                </c:pt>
                <c:pt idx="210">
                  <c:v>8.6486999999999998</c:v>
                </c:pt>
                <c:pt idx="211">
                  <c:v>8.6342999999999996</c:v>
                </c:pt>
                <c:pt idx="212">
                  <c:v>8.6203000000000003</c:v>
                </c:pt>
                <c:pt idx="213">
                  <c:v>8.6066000000000003</c:v>
                </c:pt>
                <c:pt idx="214">
                  <c:v>8.5931999999999995</c:v>
                </c:pt>
                <c:pt idx="215">
                  <c:v>8.5800999999999998</c:v>
                </c:pt>
                <c:pt idx="216">
                  <c:v>8.5672999999999995</c:v>
                </c:pt>
                <c:pt idx="217">
                  <c:v>8.5548000000000002</c:v>
                </c:pt>
                <c:pt idx="218">
                  <c:v>8.5426000000000002</c:v>
                </c:pt>
                <c:pt idx="219">
                  <c:v>8.5307999999999993</c:v>
                </c:pt>
                <c:pt idx="220">
                  <c:v>8.5191999999999997</c:v>
                </c:pt>
                <c:pt idx="221">
                  <c:v>8.5079999999999991</c:v>
                </c:pt>
                <c:pt idx="222">
                  <c:v>8.4969999999999999</c:v>
                </c:pt>
                <c:pt idx="223">
                  <c:v>8.4863999999999997</c:v>
                </c:pt>
                <c:pt idx="224">
                  <c:v>8.4760000000000009</c:v>
                </c:pt>
                <c:pt idx="225">
                  <c:v>8.4659999999999993</c:v>
                </c:pt>
                <c:pt idx="226">
                  <c:v>8.4562000000000008</c:v>
                </c:pt>
                <c:pt idx="227">
                  <c:v>8.4466999999999999</c:v>
                </c:pt>
                <c:pt idx="228">
                  <c:v>8.4375</c:v>
                </c:pt>
                <c:pt idx="229">
                  <c:v>8.4285999999999994</c:v>
                </c:pt>
                <c:pt idx="230">
                  <c:v>8.42</c:v>
                </c:pt>
                <c:pt idx="231">
                  <c:v>8.4116</c:v>
                </c:pt>
                <c:pt idx="232">
                  <c:v>8.4034999999999993</c:v>
                </c:pt>
                <c:pt idx="233">
                  <c:v>8.3956999999999997</c:v>
                </c:pt>
                <c:pt idx="234">
                  <c:v>8.3881999999999994</c:v>
                </c:pt>
                <c:pt idx="235">
                  <c:v>8.3809000000000005</c:v>
                </c:pt>
                <c:pt idx="236">
                  <c:v>8.3739000000000008</c:v>
                </c:pt>
                <c:pt idx="237">
                  <c:v>8.3672000000000004</c:v>
                </c:pt>
                <c:pt idx="238">
                  <c:v>8.3606999999999996</c:v>
                </c:pt>
                <c:pt idx="239">
                  <c:v>8.3544999999999998</c:v>
                </c:pt>
                <c:pt idx="240">
                  <c:v>8.3484999999999996</c:v>
                </c:pt>
                <c:pt idx="241">
                  <c:v>8.3428000000000004</c:v>
                </c:pt>
                <c:pt idx="242">
                  <c:v>8.3374000000000006</c:v>
                </c:pt>
                <c:pt idx="243">
                  <c:v>8.3322000000000003</c:v>
                </c:pt>
                <c:pt idx="244">
                  <c:v>8.3271999999999995</c:v>
                </c:pt>
                <c:pt idx="245">
                  <c:v>8.3224999999999998</c:v>
                </c:pt>
                <c:pt idx="246">
                  <c:v>8.3180999999999994</c:v>
                </c:pt>
                <c:pt idx="247">
                  <c:v>8.3139000000000003</c:v>
                </c:pt>
                <c:pt idx="248">
                  <c:v>8.31</c:v>
                </c:pt>
                <c:pt idx="249">
                  <c:v>8.3063000000000002</c:v>
                </c:pt>
                <c:pt idx="250">
                  <c:v>8.3027999999999995</c:v>
                </c:pt>
                <c:pt idx="251">
                  <c:v>8.2995999999999999</c:v>
                </c:pt>
                <c:pt idx="252">
                  <c:v>8.2965999999999998</c:v>
                </c:pt>
                <c:pt idx="253">
                  <c:v>8.2939000000000007</c:v>
                </c:pt>
                <c:pt idx="254">
                  <c:v>8.2913999999999994</c:v>
                </c:pt>
                <c:pt idx="255">
                  <c:v>8.2891999999999992</c:v>
                </c:pt>
                <c:pt idx="256">
                  <c:v>8.2872000000000003</c:v>
                </c:pt>
                <c:pt idx="257">
                  <c:v>8.2853999999999992</c:v>
                </c:pt>
                <c:pt idx="258">
                  <c:v>8.2837999999999994</c:v>
                </c:pt>
                <c:pt idx="259">
                  <c:v>8.2825000000000006</c:v>
                </c:pt>
                <c:pt idx="260">
                  <c:v>8.2814999999999994</c:v>
                </c:pt>
                <c:pt idx="261">
                  <c:v>8.2805999999999997</c:v>
                </c:pt>
                <c:pt idx="262">
                  <c:v>8.2799999999999994</c:v>
                </c:pt>
                <c:pt idx="263">
                  <c:v>8.2796000000000003</c:v>
                </c:pt>
                <c:pt idx="264">
                  <c:v>8.2795000000000005</c:v>
                </c:pt>
                <c:pt idx="265">
                  <c:v>8.2796000000000003</c:v>
                </c:pt>
                <c:pt idx="266">
                  <c:v>8.4093999999999998</c:v>
                </c:pt>
                <c:pt idx="267">
                  <c:v>8.5748999999999995</c:v>
                </c:pt>
                <c:pt idx="268">
                  <c:v>8.5783000000000005</c:v>
                </c:pt>
                <c:pt idx="269">
                  <c:v>8.5820000000000007</c:v>
                </c:pt>
                <c:pt idx="270">
                  <c:v>8.5860000000000003</c:v>
                </c:pt>
                <c:pt idx="271">
                  <c:v>8.5902999999999992</c:v>
                </c:pt>
                <c:pt idx="272">
                  <c:v>8.5947999999999993</c:v>
                </c:pt>
                <c:pt idx="273">
                  <c:v>8.5996000000000006</c:v>
                </c:pt>
                <c:pt idx="274">
                  <c:v>8.6046999999999993</c:v>
                </c:pt>
                <c:pt idx="275">
                  <c:v>8.6100999999999992</c:v>
                </c:pt>
                <c:pt idx="276">
                  <c:v>8.6157000000000004</c:v>
                </c:pt>
                <c:pt idx="277">
                  <c:v>8.6217000000000006</c:v>
                </c:pt>
                <c:pt idx="278">
                  <c:v>8.6279000000000003</c:v>
                </c:pt>
                <c:pt idx="279">
                  <c:v>8.6342999999999996</c:v>
                </c:pt>
                <c:pt idx="280">
                  <c:v>8.6410999999999998</c:v>
                </c:pt>
                <c:pt idx="281">
                  <c:v>8.6481999999999992</c:v>
                </c:pt>
                <c:pt idx="282">
                  <c:v>8.6555</c:v>
                </c:pt>
                <c:pt idx="283">
                  <c:v>8.6631999999999998</c:v>
                </c:pt>
                <c:pt idx="284">
                  <c:v>8.6710999999999991</c:v>
                </c:pt>
                <c:pt idx="285">
                  <c:v>8.6793999999999993</c:v>
                </c:pt>
                <c:pt idx="286">
                  <c:v>8.6879000000000008</c:v>
                </c:pt>
                <c:pt idx="287">
                  <c:v>8.6967999999999996</c:v>
                </c:pt>
                <c:pt idx="288">
                  <c:v>8.7059999999999995</c:v>
                </c:pt>
                <c:pt idx="289">
                  <c:v>8.7155000000000005</c:v>
                </c:pt>
                <c:pt idx="290">
                  <c:v>8.7253000000000007</c:v>
                </c:pt>
                <c:pt idx="291">
                  <c:v>8.7354000000000003</c:v>
                </c:pt>
                <c:pt idx="292">
                  <c:v>8.7459000000000007</c:v>
                </c:pt>
                <c:pt idx="293">
                  <c:v>8.7567000000000004</c:v>
                </c:pt>
                <c:pt idx="294">
                  <c:v>8.7678999999999991</c:v>
                </c:pt>
                <c:pt idx="295">
                  <c:v>8.7794000000000008</c:v>
                </c:pt>
                <c:pt idx="296">
                  <c:v>8.7912999999999997</c:v>
                </c:pt>
                <c:pt idx="297">
                  <c:v>8.8034999999999997</c:v>
                </c:pt>
                <c:pt idx="298">
                  <c:v>8.8161000000000005</c:v>
                </c:pt>
                <c:pt idx="299">
                  <c:v>8.8290000000000006</c:v>
                </c:pt>
                <c:pt idx="300">
                  <c:v>8.8423999999999996</c:v>
                </c:pt>
                <c:pt idx="301">
                  <c:v>8.8560999999999996</c:v>
                </c:pt>
                <c:pt idx="302">
                  <c:v>8.8703000000000003</c:v>
                </c:pt>
                <c:pt idx="303">
                  <c:v>8.8849</c:v>
                </c:pt>
                <c:pt idx="304">
                  <c:v>8.8998000000000008</c:v>
                </c:pt>
                <c:pt idx="305">
                  <c:v>8.9152000000000005</c:v>
                </c:pt>
                <c:pt idx="306">
                  <c:v>8.9311000000000007</c:v>
                </c:pt>
                <c:pt idx="307">
                  <c:v>8.9474</c:v>
                </c:pt>
                <c:pt idx="308">
                  <c:v>8.9641999999999999</c:v>
                </c:pt>
                <c:pt idx="309">
                  <c:v>8.9815000000000005</c:v>
                </c:pt>
                <c:pt idx="310">
                  <c:v>8.9992000000000001</c:v>
                </c:pt>
                <c:pt idx="311">
                  <c:v>9.0175000000000001</c:v>
                </c:pt>
                <c:pt idx="312">
                  <c:v>9.0363000000000007</c:v>
                </c:pt>
                <c:pt idx="313">
                  <c:v>9.0556000000000001</c:v>
                </c:pt>
                <c:pt idx="314">
                  <c:v>9.0754999999999999</c:v>
                </c:pt>
                <c:pt idx="315">
                  <c:v>9.0960000000000001</c:v>
                </c:pt>
                <c:pt idx="316">
                  <c:v>9.1171000000000006</c:v>
                </c:pt>
                <c:pt idx="317">
                  <c:v>9.1387999999999998</c:v>
                </c:pt>
                <c:pt idx="318">
                  <c:v>9.1610999999999994</c:v>
                </c:pt>
                <c:pt idx="319">
                  <c:v>9.1841000000000008</c:v>
                </c:pt>
                <c:pt idx="320">
                  <c:v>9.2079000000000004</c:v>
                </c:pt>
                <c:pt idx="321">
                  <c:v>9.2323000000000004</c:v>
                </c:pt>
                <c:pt idx="322">
                  <c:v>9.2576000000000001</c:v>
                </c:pt>
                <c:pt idx="323">
                  <c:v>9.2835999999999999</c:v>
                </c:pt>
                <c:pt idx="324">
                  <c:v>9.3104999999999993</c:v>
                </c:pt>
                <c:pt idx="325">
                  <c:v>9.3382000000000005</c:v>
                </c:pt>
                <c:pt idx="326">
                  <c:v>9.3668999999999993</c:v>
                </c:pt>
                <c:pt idx="327">
                  <c:v>9.3965999999999994</c:v>
                </c:pt>
                <c:pt idx="328">
                  <c:v>9.4274000000000004</c:v>
                </c:pt>
                <c:pt idx="329">
                  <c:v>9.4591999999999992</c:v>
                </c:pt>
                <c:pt idx="330">
                  <c:v>9.4923000000000002</c:v>
                </c:pt>
                <c:pt idx="331">
                  <c:v>9.5274000000000001</c:v>
                </c:pt>
                <c:pt idx="332">
                  <c:v>9.5759000000000007</c:v>
                </c:pt>
                <c:pt idx="333">
                  <c:v>9.6129999999999995</c:v>
                </c:pt>
                <c:pt idx="334">
                  <c:v>9.6517999999999997</c:v>
                </c:pt>
                <c:pt idx="335">
                  <c:v>9.6922999999999995</c:v>
                </c:pt>
                <c:pt idx="336">
                  <c:v>9.7347000000000001</c:v>
                </c:pt>
                <c:pt idx="337">
                  <c:v>9.7791999999999994</c:v>
                </c:pt>
                <c:pt idx="338">
                  <c:v>9.8261000000000003</c:v>
                </c:pt>
                <c:pt idx="339">
                  <c:v>9.8757999999999999</c:v>
                </c:pt>
                <c:pt idx="340">
                  <c:v>9.9290000000000003</c:v>
                </c:pt>
                <c:pt idx="341">
                  <c:v>9.9863</c:v>
                </c:pt>
                <c:pt idx="342">
                  <c:v>10.049099999999999</c:v>
                </c:pt>
                <c:pt idx="343">
                  <c:v>10.119</c:v>
                </c:pt>
                <c:pt idx="344">
                  <c:v>10.3477</c:v>
                </c:pt>
                <c:pt idx="345">
                  <c:v>10.5</c:v>
                </c:pt>
                <c:pt idx="346">
                  <c:v>10.6126</c:v>
                </c:pt>
                <c:pt idx="347">
                  <c:v>10.7485</c:v>
                </c:pt>
                <c:pt idx="348">
                  <c:v>10.915100000000001</c:v>
                </c:pt>
                <c:pt idx="349">
                  <c:v>11.121499999999999</c:v>
                </c:pt>
                <c:pt idx="350">
                  <c:v>11.3788</c:v>
                </c:pt>
                <c:pt idx="351">
                  <c:v>11.699</c:v>
                </c:pt>
                <c:pt idx="352">
                  <c:v>12.0952</c:v>
                </c:pt>
                <c:pt idx="353">
                  <c:v>12.5801</c:v>
                </c:pt>
                <c:pt idx="354">
                  <c:v>13.164999999999999</c:v>
                </c:pt>
                <c:pt idx="355">
                  <c:v>13.858000000000001</c:v>
                </c:pt>
                <c:pt idx="356">
                  <c:v>14.6625</c:v>
                </c:pt>
                <c:pt idx="357">
                  <c:v>15.575200000000001</c:v>
                </c:pt>
                <c:pt idx="358">
                  <c:v>16.584599999999998</c:v>
                </c:pt>
                <c:pt idx="359">
                  <c:v>17.670500000000001</c:v>
                </c:pt>
                <c:pt idx="360">
                  <c:v>18.803799999999999</c:v>
                </c:pt>
                <c:pt idx="361">
                  <c:v>19.947299999999998</c:v>
                </c:pt>
                <c:pt idx="362">
                  <c:v>21.058</c:v>
                </c:pt>
                <c:pt idx="363">
                  <c:v>22.0899</c:v>
                </c:pt>
                <c:pt idx="364">
                  <c:v>22.997599999999998</c:v>
                </c:pt>
                <c:pt idx="365">
                  <c:v>23.741</c:v>
                </c:pt>
                <c:pt idx="366">
                  <c:v>24.288599999999999</c:v>
                </c:pt>
                <c:pt idx="367">
                  <c:v>24.621700000000001</c:v>
                </c:pt>
                <c:pt idx="368">
                  <c:v>24.7361</c:v>
                </c:pt>
                <c:pt idx="369">
                  <c:v>24.643000000000001</c:v>
                </c:pt>
                <c:pt idx="370">
                  <c:v>24.3675</c:v>
                </c:pt>
                <c:pt idx="371">
                  <c:v>23.945900000000002</c:v>
                </c:pt>
                <c:pt idx="372">
                  <c:v>23.421700000000001</c:v>
                </c:pt>
                <c:pt idx="373">
                  <c:v>22.8416</c:v>
                </c:pt>
                <c:pt idx="374">
                  <c:v>22.2515</c:v>
                </c:pt>
                <c:pt idx="375">
                  <c:v>21.692699999999999</c:v>
                </c:pt>
                <c:pt idx="376">
                  <c:v>21.1996</c:v>
                </c:pt>
                <c:pt idx="377">
                  <c:v>20.797899999999998</c:v>
                </c:pt>
                <c:pt idx="378">
                  <c:v>20.504200000000001</c:v>
                </c:pt>
                <c:pt idx="379">
                  <c:v>20.3262</c:v>
                </c:pt>
                <c:pt idx="380">
                  <c:v>20.263999999999999</c:v>
                </c:pt>
                <c:pt idx="381">
                  <c:v>20.311199999999999</c:v>
                </c:pt>
                <c:pt idx="382">
                  <c:v>20.4575</c:v>
                </c:pt>
                <c:pt idx="383">
                  <c:v>20.689499999999999</c:v>
                </c:pt>
                <c:pt idx="384">
                  <c:v>20.992699999999999</c:v>
                </c:pt>
                <c:pt idx="385">
                  <c:v>21.352599999999999</c:v>
                </c:pt>
                <c:pt idx="386">
                  <c:v>21.755099999999999</c:v>
                </c:pt>
                <c:pt idx="387">
                  <c:v>22.1875</c:v>
                </c:pt>
                <c:pt idx="388">
                  <c:v>22.638300000000001</c:v>
                </c:pt>
                <c:pt idx="389">
                  <c:v>23.097300000000001</c:v>
                </c:pt>
                <c:pt idx="390">
                  <c:v>23.555499999999999</c:v>
                </c:pt>
                <c:pt idx="391">
                  <c:v>24.0047</c:v>
                </c:pt>
                <c:pt idx="392">
                  <c:v>24.437799999999999</c:v>
                </c:pt>
                <c:pt idx="393">
                  <c:v>24.847899999999999</c:v>
                </c:pt>
                <c:pt idx="394">
                  <c:v>25.228999999999999</c:v>
                </c:pt>
                <c:pt idx="395">
                  <c:v>25.575399999999998</c:v>
                </c:pt>
                <c:pt idx="396">
                  <c:v>25.882100000000001</c:v>
                </c:pt>
                <c:pt idx="397">
                  <c:v>26.144500000000001</c:v>
                </c:pt>
                <c:pt idx="398">
                  <c:v>26.358799999999999</c:v>
                </c:pt>
                <c:pt idx="399">
                  <c:v>26.522099999999998</c:v>
                </c:pt>
                <c:pt idx="400">
                  <c:v>26.6325</c:v>
                </c:pt>
                <c:pt idx="401">
                  <c:v>26.6891</c:v>
                </c:pt>
                <c:pt idx="402">
                  <c:v>26.6919</c:v>
                </c:pt>
                <c:pt idx="403">
                  <c:v>26.642199999999999</c:v>
                </c:pt>
                <c:pt idx="404">
                  <c:v>26.542100000000001</c:v>
                </c:pt>
                <c:pt idx="405">
                  <c:v>26.3949</c:v>
                </c:pt>
                <c:pt idx="406">
                  <c:v>26.2044</c:v>
                </c:pt>
                <c:pt idx="407">
                  <c:v>25.975000000000001</c:v>
                </c:pt>
                <c:pt idx="408">
                  <c:v>25.711500000000001</c:v>
                </c:pt>
                <c:pt idx="409">
                  <c:v>25.4191</c:v>
                </c:pt>
                <c:pt idx="410">
                  <c:v>25.102699999999999</c:v>
                </c:pt>
                <c:pt idx="411">
                  <c:v>24.767600000000002</c:v>
                </c:pt>
                <c:pt idx="412">
                  <c:v>24.418600000000001</c:v>
                </c:pt>
                <c:pt idx="413">
                  <c:v>24.060199999999998</c:v>
                </c:pt>
                <c:pt idx="414">
                  <c:v>23.6968</c:v>
                </c:pt>
                <c:pt idx="415">
                  <c:v>23.3324</c:v>
                </c:pt>
                <c:pt idx="416">
                  <c:v>22.970500000000001</c:v>
                </c:pt>
                <c:pt idx="417">
                  <c:v>22.6143</c:v>
                </c:pt>
                <c:pt idx="418">
                  <c:v>22.2668</c:v>
                </c:pt>
                <c:pt idx="419">
                  <c:v>21.930499999999999</c:v>
                </c:pt>
                <c:pt idx="420">
                  <c:v>21.607700000000001</c:v>
                </c:pt>
                <c:pt idx="421">
                  <c:v>21.3004</c:v>
                </c:pt>
                <c:pt idx="422">
                  <c:v>21.010400000000001</c:v>
                </c:pt>
                <c:pt idx="423">
                  <c:v>20.7393</c:v>
                </c:pt>
                <c:pt idx="424">
                  <c:v>20.488399999999999</c:v>
                </c:pt>
                <c:pt idx="425">
                  <c:v>20.259</c:v>
                </c:pt>
                <c:pt idx="426">
                  <c:v>20.052099999999999</c:v>
                </c:pt>
                <c:pt idx="427">
                  <c:v>19.8688</c:v>
                </c:pt>
                <c:pt idx="428">
                  <c:v>19.709900000000001</c:v>
                </c:pt>
                <c:pt idx="429">
                  <c:v>19.5762</c:v>
                </c:pt>
                <c:pt idx="430">
                  <c:v>19.468499999999999</c:v>
                </c:pt>
                <c:pt idx="431">
                  <c:v>19.387499999999999</c:v>
                </c:pt>
                <c:pt idx="432">
                  <c:v>19.3339</c:v>
                </c:pt>
                <c:pt idx="433">
                  <c:v>19.308499999999999</c:v>
                </c:pt>
                <c:pt idx="434">
                  <c:v>19.311900000000001</c:v>
                </c:pt>
                <c:pt idx="435">
                  <c:v>19.344999999999999</c:v>
                </c:pt>
                <c:pt idx="436">
                  <c:v>19.4086</c:v>
                </c:pt>
                <c:pt idx="437">
                  <c:v>19.503699999999998</c:v>
                </c:pt>
                <c:pt idx="438">
                  <c:v>19.6313</c:v>
                </c:pt>
                <c:pt idx="439">
                  <c:v>19.7928</c:v>
                </c:pt>
                <c:pt idx="440">
                  <c:v>19.9893</c:v>
                </c:pt>
                <c:pt idx="441">
                  <c:v>20.222799999999999</c:v>
                </c:pt>
                <c:pt idx="442">
                  <c:v>20.494800000000001</c:v>
                </c:pt>
                <c:pt idx="443">
                  <c:v>20.8078</c:v>
                </c:pt>
                <c:pt idx="444">
                  <c:v>21.164200000000001</c:v>
                </c:pt>
                <c:pt idx="445">
                  <c:v>21.567</c:v>
                </c:pt>
                <c:pt idx="446">
                  <c:v>22.019600000000001</c:v>
                </c:pt>
                <c:pt idx="447">
                  <c:v>22.526199999999999</c:v>
                </c:pt>
                <c:pt idx="448">
                  <c:v>23.0915</c:v>
                </c:pt>
                <c:pt idx="449">
                  <c:v>23.721299999999999</c:v>
                </c:pt>
                <c:pt idx="450">
                  <c:v>24.4223</c:v>
                </c:pt>
                <c:pt idx="451">
                  <c:v>25.202999999999999</c:v>
                </c:pt>
                <c:pt idx="452">
                  <c:v>26.073699999999999</c:v>
                </c:pt>
                <c:pt idx="453">
                  <c:v>27.047699999999999</c:v>
                </c:pt>
                <c:pt idx="454">
                  <c:v>28.142399999999999</c:v>
                </c:pt>
                <c:pt idx="455">
                  <c:v>29.381</c:v>
                </c:pt>
                <c:pt idx="456">
                  <c:v>30.795200000000001</c:v>
                </c:pt>
                <c:pt idx="457">
                  <c:v>32.428199999999997</c:v>
                </c:pt>
                <c:pt idx="458">
                  <c:v>34.338700000000003</c:v>
                </c:pt>
                <c:pt idx="459">
                  <c:v>36.605600000000003</c:v>
                </c:pt>
                <c:pt idx="460">
                  <c:v>39.331899999999997</c:v>
                </c:pt>
                <c:pt idx="461">
                  <c:v>42.648299999999999</c:v>
                </c:pt>
                <c:pt idx="462">
                  <c:v>46.713299999999997</c:v>
                </c:pt>
                <c:pt idx="463">
                  <c:v>51.710500000000003</c:v>
                </c:pt>
                <c:pt idx="464">
                  <c:v>57.839199999999998</c:v>
                </c:pt>
                <c:pt idx="465">
                  <c:v>65.3001</c:v>
                </c:pt>
                <c:pt idx="466">
                  <c:v>74.273099999999999</c:v>
                </c:pt>
                <c:pt idx="467">
                  <c:v>84.890100000000004</c:v>
                </c:pt>
                <c:pt idx="468">
                  <c:v>97.200500000000005</c:v>
                </c:pt>
                <c:pt idx="469">
                  <c:v>111.1293</c:v>
                </c:pt>
                <c:pt idx="470">
                  <c:v>126.4207</c:v>
                </c:pt>
                <c:pt idx="471">
                  <c:v>142.56309999999999</c:v>
                </c:pt>
                <c:pt idx="472">
                  <c:v>158.70400000000001</c:v>
                </c:pt>
                <c:pt idx="473">
                  <c:v>173.60839999999999</c:v>
                </c:pt>
                <c:pt idx="474">
                  <c:v>185.773</c:v>
                </c:pt>
                <c:pt idx="475">
                  <c:v>193.80260000000001</c:v>
                </c:pt>
                <c:pt idx="476">
                  <c:v>196.9546</c:v>
                </c:pt>
                <c:pt idx="477">
                  <c:v>195.49760000000001</c:v>
                </c:pt>
                <c:pt idx="478">
                  <c:v>190.58340000000001</c:v>
                </c:pt>
                <c:pt idx="479">
                  <c:v>183.7422</c:v>
                </c:pt>
                <c:pt idx="480">
                  <c:v>176.38</c:v>
                </c:pt>
                <c:pt idx="481">
                  <c:v>169.51519999999999</c:v>
                </c:pt>
                <c:pt idx="482">
                  <c:v>163.73570000000001</c:v>
                </c:pt>
                <c:pt idx="483">
                  <c:v>159.25530000000001</c:v>
                </c:pt>
                <c:pt idx="484">
                  <c:v>155.9914</c:v>
                </c:pt>
                <c:pt idx="485">
                  <c:v>153.63890000000001</c:v>
                </c:pt>
                <c:pt idx="486">
                  <c:v>151.75720000000001</c:v>
                </c:pt>
                <c:pt idx="487">
                  <c:v>149.8218</c:v>
                </c:pt>
                <c:pt idx="488">
                  <c:v>147.34469999999999</c:v>
                </c:pt>
                <c:pt idx="489">
                  <c:v>143.9699</c:v>
                </c:pt>
                <c:pt idx="490">
                  <c:v>139.50479999999999</c:v>
                </c:pt>
                <c:pt idx="491">
                  <c:v>133.94370000000001</c:v>
                </c:pt>
                <c:pt idx="492">
                  <c:v>127.4402</c:v>
                </c:pt>
                <c:pt idx="493">
                  <c:v>120.2513</c:v>
                </c:pt>
                <c:pt idx="494">
                  <c:v>112.6737</c:v>
                </c:pt>
                <c:pt idx="495">
                  <c:v>104.9915</c:v>
                </c:pt>
                <c:pt idx="496">
                  <c:v>97.4422</c:v>
                </c:pt>
                <c:pt idx="497">
                  <c:v>90.202799999999996</c:v>
                </c:pt>
                <c:pt idx="498">
                  <c:v>83.390500000000003</c:v>
                </c:pt>
                <c:pt idx="499">
                  <c:v>77.070899999999995</c:v>
                </c:pt>
                <c:pt idx="500">
                  <c:v>71.27</c:v>
                </c:pt>
                <c:pt idx="501">
                  <c:v>65.985500000000002</c:v>
                </c:pt>
                <c:pt idx="502">
                  <c:v>61.1965</c:v>
                </c:pt>
                <c:pt idx="503">
                  <c:v>56.871499999999997</c:v>
                </c:pt>
                <c:pt idx="504">
                  <c:v>52.973199999999999</c:v>
                </c:pt>
                <c:pt idx="505">
                  <c:v>49.462800000000001</c:v>
                </c:pt>
                <c:pt idx="506">
                  <c:v>46.301900000000003</c:v>
                </c:pt>
                <c:pt idx="507">
                  <c:v>43.454099999999997</c:v>
                </c:pt>
                <c:pt idx="508">
                  <c:v>40.885899999999999</c:v>
                </c:pt>
                <c:pt idx="509">
                  <c:v>38.566600000000001</c:v>
                </c:pt>
                <c:pt idx="510">
                  <c:v>36.468800000000002</c:v>
                </c:pt>
                <c:pt idx="511">
                  <c:v>34.567999999999998</c:v>
                </c:pt>
                <c:pt idx="512">
                  <c:v>32.842300000000002</c:v>
                </c:pt>
                <c:pt idx="513">
                  <c:v>31.272500000000001</c:v>
                </c:pt>
                <c:pt idx="514">
                  <c:v>29.841799999999999</c:v>
                </c:pt>
                <c:pt idx="515">
                  <c:v>28.5351</c:v>
                </c:pt>
                <c:pt idx="516">
                  <c:v>27.339400000000001</c:v>
                </c:pt>
                <c:pt idx="517">
                  <c:v>26.242899999999999</c:v>
                </c:pt>
                <c:pt idx="518">
                  <c:v>25.235499999999998</c:v>
                </c:pt>
                <c:pt idx="519">
                  <c:v>24.308199999999999</c:v>
                </c:pt>
                <c:pt idx="520">
                  <c:v>23.452999999999999</c:v>
                </c:pt>
                <c:pt idx="521">
                  <c:v>22.662800000000001</c:v>
                </c:pt>
                <c:pt idx="522">
                  <c:v>21.9315</c:v>
                </c:pt>
                <c:pt idx="523">
                  <c:v>21.253399999999999</c:v>
                </c:pt>
                <c:pt idx="524">
                  <c:v>20.6235</c:v>
                </c:pt>
                <c:pt idx="525">
                  <c:v>20.037700000000001</c:v>
                </c:pt>
                <c:pt idx="526">
                  <c:v>19.491800000000001</c:v>
                </c:pt>
                <c:pt idx="527">
                  <c:v>18.982299999999999</c:v>
                </c:pt>
                <c:pt idx="528">
                  <c:v>18.5059</c:v>
                </c:pt>
                <c:pt idx="529">
                  <c:v>18.060300000000002</c:v>
                </c:pt>
                <c:pt idx="530">
                  <c:v>17.642700000000001</c:v>
                </c:pt>
                <c:pt idx="531">
                  <c:v>17.250900000000001</c:v>
                </c:pt>
                <c:pt idx="532">
                  <c:v>16.8826</c:v>
                </c:pt>
                <c:pt idx="533">
                  <c:v>16.536200000000001</c:v>
                </c:pt>
                <c:pt idx="534">
                  <c:v>16.209800000000001</c:v>
                </c:pt>
                <c:pt idx="535">
                  <c:v>15.901899999999999</c:v>
                </c:pt>
                <c:pt idx="536">
                  <c:v>15.6113</c:v>
                </c:pt>
                <c:pt idx="537">
                  <c:v>15.336499999999999</c:v>
                </c:pt>
                <c:pt idx="538">
                  <c:v>15.076499999999999</c:v>
                </c:pt>
                <c:pt idx="539">
                  <c:v>14.8302</c:v>
                </c:pt>
                <c:pt idx="540">
                  <c:v>14.5966</c:v>
                </c:pt>
                <c:pt idx="541">
                  <c:v>14.3748</c:v>
                </c:pt>
                <c:pt idx="542">
                  <c:v>14.164099999999999</c:v>
                </c:pt>
                <c:pt idx="543">
                  <c:v>13.963800000000001</c:v>
                </c:pt>
                <c:pt idx="544">
                  <c:v>13.773</c:v>
                </c:pt>
                <c:pt idx="545">
                  <c:v>13.5913</c:v>
                </c:pt>
                <c:pt idx="546">
                  <c:v>13.417999999999999</c:v>
                </c:pt>
                <c:pt idx="547">
                  <c:v>13.252599999999999</c:v>
                </c:pt>
                <c:pt idx="548">
                  <c:v>13.0946</c:v>
                </c:pt>
                <c:pt idx="549">
                  <c:v>12.9436</c:v>
                </c:pt>
                <c:pt idx="550">
                  <c:v>12.799099999999999</c:v>
                </c:pt>
                <c:pt idx="551">
                  <c:v>12.6607</c:v>
                </c:pt>
                <c:pt idx="552">
                  <c:v>12.5281</c:v>
                </c:pt>
                <c:pt idx="553">
                  <c:v>12.401</c:v>
                </c:pt>
                <c:pt idx="554">
                  <c:v>12.279</c:v>
                </c:pt>
                <c:pt idx="555">
                  <c:v>12.161899999999999</c:v>
                </c:pt>
                <c:pt idx="556">
                  <c:v>12.049300000000001</c:v>
                </c:pt>
                <c:pt idx="557">
                  <c:v>11.9411</c:v>
                </c:pt>
                <c:pt idx="558">
                  <c:v>11.837</c:v>
                </c:pt>
                <c:pt idx="559">
                  <c:v>11.736700000000001</c:v>
                </c:pt>
                <c:pt idx="560">
                  <c:v>11.6401</c:v>
                </c:pt>
                <c:pt idx="561">
                  <c:v>11.547000000000001</c:v>
                </c:pt>
                <c:pt idx="562">
                  <c:v>11.4572</c:v>
                </c:pt>
                <c:pt idx="563">
                  <c:v>11.3705</c:v>
                </c:pt>
                <c:pt idx="564">
                  <c:v>11.286799999999999</c:v>
                </c:pt>
                <c:pt idx="565">
                  <c:v>11.2059</c:v>
                </c:pt>
                <c:pt idx="566">
                  <c:v>11.127700000000001</c:v>
                </c:pt>
                <c:pt idx="567">
                  <c:v>11.052</c:v>
                </c:pt>
                <c:pt idx="568">
                  <c:v>10.9788</c:v>
                </c:pt>
                <c:pt idx="569">
                  <c:v>10.9079</c:v>
                </c:pt>
                <c:pt idx="570">
                  <c:v>10.8392</c:v>
                </c:pt>
                <c:pt idx="571">
                  <c:v>10.772600000000001</c:v>
                </c:pt>
                <c:pt idx="572">
                  <c:v>10.708</c:v>
                </c:pt>
                <c:pt idx="573">
                  <c:v>10.645300000000001</c:v>
                </c:pt>
                <c:pt idx="574">
                  <c:v>10.5844</c:v>
                </c:pt>
                <c:pt idx="575">
                  <c:v>10.5253</c:v>
                </c:pt>
                <c:pt idx="576">
                  <c:v>10.4679</c:v>
                </c:pt>
                <c:pt idx="577">
                  <c:v>10.412000000000001</c:v>
                </c:pt>
                <c:pt idx="578">
                  <c:v>10.357699999999999</c:v>
                </c:pt>
                <c:pt idx="579">
                  <c:v>10.3048</c:v>
                </c:pt>
                <c:pt idx="580">
                  <c:v>10.253399999999999</c:v>
                </c:pt>
                <c:pt idx="581">
                  <c:v>10.2033</c:v>
                </c:pt>
                <c:pt idx="582">
                  <c:v>10.154400000000001</c:v>
                </c:pt>
                <c:pt idx="583">
                  <c:v>10.1068</c:v>
                </c:pt>
                <c:pt idx="584">
                  <c:v>10.0604</c:v>
                </c:pt>
                <c:pt idx="585">
                  <c:v>10.0151</c:v>
                </c:pt>
                <c:pt idx="586">
                  <c:v>9.9709000000000003</c:v>
                </c:pt>
                <c:pt idx="587">
                  <c:v>9.9277999999999995</c:v>
                </c:pt>
                <c:pt idx="588">
                  <c:v>9.8856999999999999</c:v>
                </c:pt>
                <c:pt idx="589">
                  <c:v>9.8445</c:v>
                </c:pt>
                <c:pt idx="590">
                  <c:v>9.8041999999999998</c:v>
                </c:pt>
                <c:pt idx="591">
                  <c:v>9.7649000000000008</c:v>
                </c:pt>
                <c:pt idx="592">
                  <c:v>9.7263999999999999</c:v>
                </c:pt>
                <c:pt idx="593">
                  <c:v>9.6887000000000008</c:v>
                </c:pt>
                <c:pt idx="594">
                  <c:v>9.6518999999999995</c:v>
                </c:pt>
                <c:pt idx="595">
                  <c:v>9.6158000000000001</c:v>
                </c:pt>
                <c:pt idx="596">
                  <c:v>9.5805000000000007</c:v>
                </c:pt>
                <c:pt idx="597">
                  <c:v>9.5457999999999998</c:v>
                </c:pt>
                <c:pt idx="598">
                  <c:v>9.5119000000000007</c:v>
                </c:pt>
                <c:pt idx="599">
                  <c:v>9.4786000000000001</c:v>
                </c:pt>
                <c:pt idx="600">
                  <c:v>9.4459999999999997</c:v>
                </c:pt>
                <c:pt idx="601">
                  <c:v>9.4139999999999997</c:v>
                </c:pt>
                <c:pt idx="602">
                  <c:v>9.3826000000000001</c:v>
                </c:pt>
                <c:pt idx="603">
                  <c:v>9.3516999999999992</c:v>
                </c:pt>
                <c:pt idx="604">
                  <c:v>9.3215000000000003</c:v>
                </c:pt>
                <c:pt idx="605">
                  <c:v>9.2918000000000003</c:v>
                </c:pt>
                <c:pt idx="606">
                  <c:v>9.2626000000000008</c:v>
                </c:pt>
                <c:pt idx="607">
                  <c:v>9.0868000000000002</c:v>
                </c:pt>
                <c:pt idx="608">
                  <c:v>9.0038999999999998</c:v>
                </c:pt>
                <c:pt idx="609">
                  <c:v>8.9792000000000005</c:v>
                </c:pt>
                <c:pt idx="610">
                  <c:v>8.9549000000000003</c:v>
                </c:pt>
                <c:pt idx="611">
                  <c:v>8.9308999999999994</c:v>
                </c:pt>
                <c:pt idx="612">
                  <c:v>8.9074000000000009</c:v>
                </c:pt>
                <c:pt idx="613">
                  <c:v>8.8841999999999999</c:v>
                </c:pt>
                <c:pt idx="614">
                  <c:v>8.8613999999999997</c:v>
                </c:pt>
                <c:pt idx="615">
                  <c:v>8.8389000000000006</c:v>
                </c:pt>
                <c:pt idx="616">
                  <c:v>8.8168000000000006</c:v>
                </c:pt>
                <c:pt idx="617">
                  <c:v>8.7949999999999999</c:v>
                </c:pt>
                <c:pt idx="618">
                  <c:v>8.7735000000000003</c:v>
                </c:pt>
                <c:pt idx="619">
                  <c:v>8.7523</c:v>
                </c:pt>
                <c:pt idx="620">
                  <c:v>8.7315000000000005</c:v>
                </c:pt>
                <c:pt idx="621">
                  <c:v>8.7109000000000005</c:v>
                </c:pt>
                <c:pt idx="622">
                  <c:v>8.6905999999999999</c:v>
                </c:pt>
                <c:pt idx="623">
                  <c:v>8.6706000000000003</c:v>
                </c:pt>
                <c:pt idx="624">
                  <c:v>8.6509</c:v>
                </c:pt>
                <c:pt idx="625">
                  <c:v>8.6315000000000008</c:v>
                </c:pt>
                <c:pt idx="626">
                  <c:v>8.6122999999999994</c:v>
                </c:pt>
                <c:pt idx="627">
                  <c:v>8.5934000000000008</c:v>
                </c:pt>
                <c:pt idx="628">
                  <c:v>8.5747999999999998</c:v>
                </c:pt>
                <c:pt idx="629">
                  <c:v>8.5564</c:v>
                </c:pt>
                <c:pt idx="630">
                  <c:v>8.5382999999999996</c:v>
                </c:pt>
                <c:pt idx="631">
                  <c:v>8.5204000000000004</c:v>
                </c:pt>
                <c:pt idx="632">
                  <c:v>8.5028000000000006</c:v>
                </c:pt>
                <c:pt idx="633">
                  <c:v>8.4854000000000003</c:v>
                </c:pt>
                <c:pt idx="634">
                  <c:v>8.4681999999999995</c:v>
                </c:pt>
                <c:pt idx="635">
                  <c:v>8.4512999999999998</c:v>
                </c:pt>
                <c:pt idx="636">
                  <c:v>8.4346999999999994</c:v>
                </c:pt>
                <c:pt idx="637">
                  <c:v>8.4183000000000003</c:v>
                </c:pt>
                <c:pt idx="638">
                  <c:v>8.4021000000000008</c:v>
                </c:pt>
                <c:pt idx="639">
                  <c:v>8.3861000000000008</c:v>
                </c:pt>
                <c:pt idx="640">
                  <c:v>8.3704000000000001</c:v>
                </c:pt>
                <c:pt idx="641">
                  <c:v>8.3549000000000007</c:v>
                </c:pt>
                <c:pt idx="642">
                  <c:v>8.3397000000000006</c:v>
                </c:pt>
                <c:pt idx="643">
                  <c:v>8.3247</c:v>
                </c:pt>
                <c:pt idx="644">
                  <c:v>8.3099000000000007</c:v>
                </c:pt>
                <c:pt idx="645">
                  <c:v>8.2954000000000008</c:v>
                </c:pt>
                <c:pt idx="646">
                  <c:v>8.2811000000000003</c:v>
                </c:pt>
                <c:pt idx="647">
                  <c:v>8.2670999999999992</c:v>
                </c:pt>
                <c:pt idx="648">
                  <c:v>8.2532999999999994</c:v>
                </c:pt>
                <c:pt idx="649">
                  <c:v>8.2398000000000007</c:v>
                </c:pt>
                <c:pt idx="650">
                  <c:v>8.2264999999999997</c:v>
                </c:pt>
                <c:pt idx="651">
                  <c:v>8.2134999999999998</c:v>
                </c:pt>
                <c:pt idx="652">
                  <c:v>8.2006999999999994</c:v>
                </c:pt>
                <c:pt idx="653">
                  <c:v>8.1882000000000001</c:v>
                </c:pt>
                <c:pt idx="654">
                  <c:v>8.1759000000000004</c:v>
                </c:pt>
                <c:pt idx="655">
                  <c:v>8.1639999999999997</c:v>
                </c:pt>
                <c:pt idx="656">
                  <c:v>8.1523000000000003</c:v>
                </c:pt>
                <c:pt idx="657">
                  <c:v>8.1409000000000002</c:v>
                </c:pt>
                <c:pt idx="658">
                  <c:v>8.1298999999999992</c:v>
                </c:pt>
                <c:pt idx="659">
                  <c:v>8.1190999999999995</c:v>
                </c:pt>
                <c:pt idx="660">
                  <c:v>8.1085999999999991</c:v>
                </c:pt>
                <c:pt idx="661">
                  <c:v>8.0984999999999996</c:v>
                </c:pt>
                <c:pt idx="662">
                  <c:v>8.0886999999999993</c:v>
                </c:pt>
                <c:pt idx="663">
                  <c:v>8.0792000000000002</c:v>
                </c:pt>
                <c:pt idx="664">
                  <c:v>8.0701999999999998</c:v>
                </c:pt>
                <c:pt idx="665">
                  <c:v>8.0615000000000006</c:v>
                </c:pt>
                <c:pt idx="666">
                  <c:v>8.0531000000000006</c:v>
                </c:pt>
                <c:pt idx="667">
                  <c:v>8.0451999999999995</c:v>
                </c:pt>
                <c:pt idx="668">
                  <c:v>8.0378000000000007</c:v>
                </c:pt>
                <c:pt idx="669">
                  <c:v>8.0306999999999995</c:v>
                </c:pt>
                <c:pt idx="670">
                  <c:v>8.0242000000000004</c:v>
                </c:pt>
                <c:pt idx="671">
                  <c:v>8.0182000000000002</c:v>
                </c:pt>
                <c:pt idx="672">
                  <c:v>8.0126000000000008</c:v>
                </c:pt>
                <c:pt idx="673">
                  <c:v>8.0076999999999998</c:v>
                </c:pt>
                <c:pt idx="674">
                  <c:v>8.0032999999999994</c:v>
                </c:pt>
                <c:pt idx="675">
                  <c:v>7.9996</c:v>
                </c:pt>
                <c:pt idx="676">
                  <c:v>7.9965999999999999</c:v>
                </c:pt>
                <c:pt idx="677">
                  <c:v>7.9942000000000002</c:v>
                </c:pt>
                <c:pt idx="678">
                  <c:v>7.9927000000000001</c:v>
                </c:pt>
                <c:pt idx="679">
                  <c:v>7.992</c:v>
                </c:pt>
                <c:pt idx="680">
                  <c:v>7.9922000000000004</c:v>
                </c:pt>
                <c:pt idx="681">
                  <c:v>7.9935</c:v>
                </c:pt>
                <c:pt idx="682">
                  <c:v>7.9957000000000003</c:v>
                </c:pt>
                <c:pt idx="683">
                  <c:v>7.9992000000000001</c:v>
                </c:pt>
                <c:pt idx="684">
                  <c:v>8.0038999999999998</c:v>
                </c:pt>
                <c:pt idx="685">
                  <c:v>8.01</c:v>
                </c:pt>
                <c:pt idx="686">
                  <c:v>8.0176999999999996</c:v>
                </c:pt>
                <c:pt idx="687">
                  <c:v>8.0268999999999995</c:v>
                </c:pt>
                <c:pt idx="688">
                  <c:v>8.0380000000000003</c:v>
                </c:pt>
                <c:pt idx="689">
                  <c:v>8.0510999999999999</c:v>
                </c:pt>
                <c:pt idx="690">
                  <c:v>8.0663</c:v>
                </c:pt>
                <c:pt idx="691">
                  <c:v>8.0838999999999999</c:v>
                </c:pt>
                <c:pt idx="692">
                  <c:v>8.1041000000000007</c:v>
                </c:pt>
                <c:pt idx="693">
                  <c:v>8.1271000000000004</c:v>
                </c:pt>
                <c:pt idx="694">
                  <c:v>8.1532</c:v>
                </c:pt>
                <c:pt idx="695">
                  <c:v>8.1827000000000005</c:v>
                </c:pt>
                <c:pt idx="696">
                  <c:v>8.2157999999999998</c:v>
                </c:pt>
                <c:pt idx="697">
                  <c:v>8.2529000000000003</c:v>
                </c:pt>
                <c:pt idx="698">
                  <c:v>8.2942</c:v>
                </c:pt>
                <c:pt idx="699">
                  <c:v>8.3401999999999994</c:v>
                </c:pt>
                <c:pt idx="700">
                  <c:v>8.3911999999999995</c:v>
                </c:pt>
                <c:pt idx="701">
                  <c:v>8.4474999999999998</c:v>
                </c:pt>
                <c:pt idx="702">
                  <c:v>8.5096000000000007</c:v>
                </c:pt>
                <c:pt idx="703">
                  <c:v>8.5777999999999999</c:v>
                </c:pt>
                <c:pt idx="704">
                  <c:v>8.6525999999999996</c:v>
                </c:pt>
                <c:pt idx="705">
                  <c:v>8.7341999999999995</c:v>
                </c:pt>
                <c:pt idx="706">
                  <c:v>8.8231999999999999</c:v>
                </c:pt>
                <c:pt idx="707">
                  <c:v>8.9199000000000002</c:v>
                </c:pt>
                <c:pt idx="708">
                  <c:v>9.0248000000000008</c:v>
                </c:pt>
                <c:pt idx="709">
                  <c:v>9.1379999999999999</c:v>
                </c:pt>
                <c:pt idx="710">
                  <c:v>9.26</c:v>
                </c:pt>
                <c:pt idx="711">
                  <c:v>9.2628000000000004</c:v>
                </c:pt>
                <c:pt idx="712">
                  <c:v>9.2422000000000004</c:v>
                </c:pt>
                <c:pt idx="713">
                  <c:v>9.3948999999999998</c:v>
                </c:pt>
                <c:pt idx="714">
                  <c:v>9.5572999999999997</c:v>
                </c:pt>
                <c:pt idx="715">
                  <c:v>9.7295999999999996</c:v>
                </c:pt>
                <c:pt idx="716">
                  <c:v>9.9117999999999995</c:v>
                </c:pt>
                <c:pt idx="717">
                  <c:v>10.103999999999999</c:v>
                </c:pt>
                <c:pt idx="718">
                  <c:v>10.305899999999999</c:v>
                </c:pt>
                <c:pt idx="719">
                  <c:v>10.5174</c:v>
                </c:pt>
                <c:pt idx="720">
                  <c:v>10.738200000000001</c:v>
                </c:pt>
                <c:pt idx="721">
                  <c:v>10.9679</c:v>
                </c:pt>
                <c:pt idx="722">
                  <c:v>11.2057</c:v>
                </c:pt>
                <c:pt idx="723">
                  <c:v>11.4511</c:v>
                </c:pt>
                <c:pt idx="724">
                  <c:v>11.7029</c:v>
                </c:pt>
                <c:pt idx="725">
                  <c:v>11.9602</c:v>
                </c:pt>
                <c:pt idx="726">
                  <c:v>12.221500000000001</c:v>
                </c:pt>
                <c:pt idx="727">
                  <c:v>12.485099999999999</c:v>
                </c:pt>
                <c:pt idx="728">
                  <c:v>12.7492</c:v>
                </c:pt>
                <c:pt idx="729">
                  <c:v>13.0115</c:v>
                </c:pt>
                <c:pt idx="730">
                  <c:v>13.269500000000001</c:v>
                </c:pt>
                <c:pt idx="731">
                  <c:v>13.5205</c:v>
                </c:pt>
                <c:pt idx="732">
                  <c:v>13.761200000000001</c:v>
                </c:pt>
                <c:pt idx="733">
                  <c:v>13.9885</c:v>
                </c:pt>
                <c:pt idx="734">
                  <c:v>14.198700000000001</c:v>
                </c:pt>
                <c:pt idx="735">
                  <c:v>14.388299999999999</c:v>
                </c:pt>
                <c:pt idx="736">
                  <c:v>14.553699999999999</c:v>
                </c:pt>
                <c:pt idx="737">
                  <c:v>14.6915</c:v>
                </c:pt>
                <c:pt idx="738">
                  <c:v>14.7988</c:v>
                </c:pt>
                <c:pt idx="739">
                  <c:v>14.8729</c:v>
                </c:pt>
                <c:pt idx="740">
                  <c:v>14.911799999999999</c:v>
                </c:pt>
                <c:pt idx="741">
                  <c:v>14.9145</c:v>
                </c:pt>
                <c:pt idx="742">
                  <c:v>14.8805</c:v>
                </c:pt>
                <c:pt idx="743">
                  <c:v>14.8102</c:v>
                </c:pt>
                <c:pt idx="744">
                  <c:v>14.7051</c:v>
                </c:pt>
                <c:pt idx="745">
                  <c:v>14.567</c:v>
                </c:pt>
                <c:pt idx="746">
                  <c:v>14.3987</c:v>
                </c:pt>
                <c:pt idx="747">
                  <c:v>14.203200000000001</c:v>
                </c:pt>
                <c:pt idx="748">
                  <c:v>13.9839</c:v>
                </c:pt>
                <c:pt idx="749">
                  <c:v>13.7445</c:v>
                </c:pt>
                <c:pt idx="750">
                  <c:v>13.4884</c:v>
                </c:pt>
                <c:pt idx="751">
                  <c:v>13.219200000000001</c:v>
                </c:pt>
                <c:pt idx="752">
                  <c:v>12.940200000000001</c:v>
                </c:pt>
                <c:pt idx="753">
                  <c:v>12.654500000000001</c:v>
                </c:pt>
                <c:pt idx="754">
                  <c:v>12.3649</c:v>
                </c:pt>
                <c:pt idx="755">
                  <c:v>12.0738</c:v>
                </c:pt>
                <c:pt idx="756">
                  <c:v>11.7834</c:v>
                </c:pt>
                <c:pt idx="757">
                  <c:v>11.4956</c:v>
                </c:pt>
                <c:pt idx="758">
                  <c:v>11.212</c:v>
                </c:pt>
                <c:pt idx="759">
                  <c:v>10.933999999999999</c:v>
                </c:pt>
                <c:pt idx="760">
                  <c:v>10.662599999999999</c:v>
                </c:pt>
                <c:pt idx="761">
                  <c:v>10.398899999999999</c:v>
                </c:pt>
                <c:pt idx="762">
                  <c:v>10.143599999999999</c:v>
                </c:pt>
                <c:pt idx="763">
                  <c:v>9.8971</c:v>
                </c:pt>
                <c:pt idx="764">
                  <c:v>9.6600999999999999</c:v>
                </c:pt>
                <c:pt idx="765">
                  <c:v>9.4327000000000005</c:v>
                </c:pt>
                <c:pt idx="766">
                  <c:v>9.2150999999999996</c:v>
                </c:pt>
                <c:pt idx="767">
                  <c:v>9.0076000000000001</c:v>
                </c:pt>
                <c:pt idx="768">
                  <c:v>8.81</c:v>
                </c:pt>
                <c:pt idx="769">
                  <c:v>8.6224000000000007</c:v>
                </c:pt>
                <c:pt idx="770">
                  <c:v>8.4444999999999997</c:v>
                </c:pt>
                <c:pt idx="771">
                  <c:v>8.2763000000000009</c:v>
                </c:pt>
                <c:pt idx="772">
                  <c:v>8.1173999999999999</c:v>
                </c:pt>
                <c:pt idx="773">
                  <c:v>7.9676</c:v>
                </c:pt>
                <c:pt idx="774">
                  <c:v>7.8266</c:v>
                </c:pt>
                <c:pt idx="775">
                  <c:v>7.6940999999999997</c:v>
                </c:pt>
                <c:pt idx="776">
                  <c:v>7.5696000000000003</c:v>
                </c:pt>
                <c:pt idx="777">
                  <c:v>7.4528999999999996</c:v>
                </c:pt>
                <c:pt idx="778">
                  <c:v>7.3434999999999997</c:v>
                </c:pt>
                <c:pt idx="779">
                  <c:v>7.2409999999999997</c:v>
                </c:pt>
                <c:pt idx="780">
                  <c:v>7.1449999999999996</c:v>
                </c:pt>
                <c:pt idx="781">
                  <c:v>7.0552000000000001</c:v>
                </c:pt>
                <c:pt idx="782">
                  <c:v>6.9711999999999996</c:v>
                </c:pt>
                <c:pt idx="783">
                  <c:v>6.8925000000000001</c:v>
                </c:pt>
                <c:pt idx="784">
                  <c:v>6.8188000000000004</c:v>
                </c:pt>
                <c:pt idx="785">
                  <c:v>6.7497999999999996</c:v>
                </c:pt>
                <c:pt idx="786">
                  <c:v>6.6851000000000003</c:v>
                </c:pt>
                <c:pt idx="787">
                  <c:v>6.6243999999999996</c:v>
                </c:pt>
                <c:pt idx="788">
                  <c:v>6.5674000000000001</c:v>
                </c:pt>
                <c:pt idx="789">
                  <c:v>6.5137999999999998</c:v>
                </c:pt>
                <c:pt idx="790">
                  <c:v>6.4631999999999996</c:v>
                </c:pt>
                <c:pt idx="791">
                  <c:v>6.4156000000000004</c:v>
                </c:pt>
                <c:pt idx="792">
                  <c:v>6.3705999999999996</c:v>
                </c:pt>
                <c:pt idx="793">
                  <c:v>6.3281000000000001</c:v>
                </c:pt>
                <c:pt idx="794">
                  <c:v>6.2877999999999998</c:v>
                </c:pt>
                <c:pt idx="795">
                  <c:v>6.2495000000000003</c:v>
                </c:pt>
                <c:pt idx="796">
                  <c:v>6.2130999999999998</c:v>
                </c:pt>
                <c:pt idx="797">
                  <c:v>6.1784999999999997</c:v>
                </c:pt>
                <c:pt idx="798">
                  <c:v>6.1455000000000002</c:v>
                </c:pt>
                <c:pt idx="799">
                  <c:v>6.1139000000000001</c:v>
                </c:pt>
                <c:pt idx="800">
                  <c:v>6.0837000000000003</c:v>
                </c:pt>
                <c:pt idx="801">
                  <c:v>6.0548000000000002</c:v>
                </c:pt>
                <c:pt idx="802">
                  <c:v>6.0270000000000001</c:v>
                </c:pt>
                <c:pt idx="803">
                  <c:v>6.0004</c:v>
                </c:pt>
                <c:pt idx="804">
                  <c:v>5.9748000000000001</c:v>
                </c:pt>
                <c:pt idx="805">
                  <c:v>5.9501999999999997</c:v>
                </c:pt>
                <c:pt idx="806">
                  <c:v>5.9264000000000001</c:v>
                </c:pt>
                <c:pt idx="807">
                  <c:v>5.9036</c:v>
                </c:pt>
                <c:pt idx="808">
                  <c:v>5.8815999999999997</c:v>
                </c:pt>
                <c:pt idx="809">
                  <c:v>5.8602999999999996</c:v>
                </c:pt>
                <c:pt idx="810">
                  <c:v>5.8398000000000003</c:v>
                </c:pt>
                <c:pt idx="811">
                  <c:v>5.82</c:v>
                </c:pt>
                <c:pt idx="812">
                  <c:v>5.8010000000000002</c:v>
                </c:pt>
                <c:pt idx="813">
                  <c:v>5.7826000000000004</c:v>
                </c:pt>
                <c:pt idx="814">
                  <c:v>5.7648000000000001</c:v>
                </c:pt>
                <c:pt idx="815">
                  <c:v>5.7477</c:v>
                </c:pt>
                <c:pt idx="816">
                  <c:v>5.7313000000000001</c:v>
                </c:pt>
                <c:pt idx="817">
                  <c:v>5.7153999999999998</c:v>
                </c:pt>
                <c:pt idx="818">
                  <c:v>5.7001999999999997</c:v>
                </c:pt>
                <c:pt idx="819">
                  <c:v>5.6855000000000002</c:v>
                </c:pt>
                <c:pt idx="820">
                  <c:v>5.6715</c:v>
                </c:pt>
                <c:pt idx="821">
                  <c:v>5.6580000000000004</c:v>
                </c:pt>
                <c:pt idx="822">
                  <c:v>5.6451000000000002</c:v>
                </c:pt>
                <c:pt idx="823">
                  <c:v>5.6329000000000002</c:v>
                </c:pt>
                <c:pt idx="824">
                  <c:v>5.6212</c:v>
                </c:pt>
                <c:pt idx="825">
                  <c:v>5.6101000000000001</c:v>
                </c:pt>
                <c:pt idx="826">
                  <c:v>5.5995999999999997</c:v>
                </c:pt>
                <c:pt idx="827">
                  <c:v>5.5896999999999997</c:v>
                </c:pt>
                <c:pt idx="828">
                  <c:v>5.5804</c:v>
                </c:pt>
                <c:pt idx="829">
                  <c:v>5.5717999999999996</c:v>
                </c:pt>
                <c:pt idx="830">
                  <c:v>5.5636999999999999</c:v>
                </c:pt>
                <c:pt idx="831">
                  <c:v>5.5563000000000002</c:v>
                </c:pt>
                <c:pt idx="832">
                  <c:v>5.5495999999999999</c:v>
                </c:pt>
                <c:pt idx="833">
                  <c:v>5.5434999999999999</c:v>
                </c:pt>
                <c:pt idx="834">
                  <c:v>5.5380000000000003</c:v>
                </c:pt>
                <c:pt idx="835">
                  <c:v>5.5332999999999997</c:v>
                </c:pt>
                <c:pt idx="836">
                  <c:v>5.5293000000000001</c:v>
                </c:pt>
                <c:pt idx="837">
                  <c:v>5.5259999999999998</c:v>
                </c:pt>
                <c:pt idx="838">
                  <c:v>5.5235000000000003</c:v>
                </c:pt>
                <c:pt idx="839">
                  <c:v>5.5217000000000001</c:v>
                </c:pt>
                <c:pt idx="840">
                  <c:v>5.5208000000000004</c:v>
                </c:pt>
                <c:pt idx="841">
                  <c:v>5.5206999999999997</c:v>
                </c:pt>
                <c:pt idx="842">
                  <c:v>5.5213999999999999</c:v>
                </c:pt>
                <c:pt idx="843">
                  <c:v>5.5229999999999997</c:v>
                </c:pt>
                <c:pt idx="844">
                  <c:v>5.5255999999999998</c:v>
                </c:pt>
                <c:pt idx="845">
                  <c:v>5.5290999999999997</c:v>
                </c:pt>
                <c:pt idx="846">
                  <c:v>5.5202</c:v>
                </c:pt>
                <c:pt idx="847">
                  <c:v>5.5156999999999998</c:v>
                </c:pt>
                <c:pt idx="848">
                  <c:v>5.5225</c:v>
                </c:pt>
                <c:pt idx="849">
                  <c:v>5.5303000000000004</c:v>
                </c:pt>
                <c:pt idx="850">
                  <c:v>5.5393999999999997</c:v>
                </c:pt>
                <c:pt idx="851">
                  <c:v>5.5496999999999996</c:v>
                </c:pt>
                <c:pt idx="852">
                  <c:v>5.5613000000000001</c:v>
                </c:pt>
                <c:pt idx="853">
                  <c:v>5.5742000000000003</c:v>
                </c:pt>
                <c:pt idx="854">
                  <c:v>5.5885999999999996</c:v>
                </c:pt>
                <c:pt idx="855">
                  <c:v>5.6044999999999998</c:v>
                </c:pt>
                <c:pt idx="856">
                  <c:v>5.6219000000000001</c:v>
                </c:pt>
                <c:pt idx="857">
                  <c:v>5.641</c:v>
                </c:pt>
                <c:pt idx="858">
                  <c:v>5.6619000000000002</c:v>
                </c:pt>
                <c:pt idx="859">
                  <c:v>5.6845999999999997</c:v>
                </c:pt>
                <c:pt idx="860">
                  <c:v>5.7092999999999998</c:v>
                </c:pt>
                <c:pt idx="861">
                  <c:v>5.7359999999999998</c:v>
                </c:pt>
                <c:pt idx="862">
                  <c:v>5.7648000000000001</c:v>
                </c:pt>
                <c:pt idx="863">
                  <c:v>5.7960000000000003</c:v>
                </c:pt>
                <c:pt idx="864">
                  <c:v>5.8296000000000001</c:v>
                </c:pt>
                <c:pt idx="865">
                  <c:v>5.8658000000000001</c:v>
                </c:pt>
                <c:pt idx="866">
                  <c:v>5.9047000000000001</c:v>
                </c:pt>
                <c:pt idx="867">
                  <c:v>5.9465000000000003</c:v>
                </c:pt>
                <c:pt idx="868">
                  <c:v>5.9912999999999998</c:v>
                </c:pt>
                <c:pt idx="869">
                  <c:v>6.0393999999999997</c:v>
                </c:pt>
                <c:pt idx="870">
                  <c:v>6.0909000000000004</c:v>
                </c:pt>
                <c:pt idx="871">
                  <c:v>6.1460999999999997</c:v>
                </c:pt>
                <c:pt idx="872">
                  <c:v>6.2051999999999996</c:v>
                </c:pt>
                <c:pt idx="873">
                  <c:v>6.2683999999999997</c:v>
                </c:pt>
                <c:pt idx="874">
                  <c:v>6.3358999999999996</c:v>
                </c:pt>
                <c:pt idx="875">
                  <c:v>6.4081999999999999</c:v>
                </c:pt>
                <c:pt idx="876">
                  <c:v>6.4852999999999996</c:v>
                </c:pt>
                <c:pt idx="877">
                  <c:v>6.5677000000000003</c:v>
                </c:pt>
                <c:pt idx="878">
                  <c:v>6.6555999999999997</c:v>
                </c:pt>
                <c:pt idx="879">
                  <c:v>6.7493999999999996</c:v>
                </c:pt>
                <c:pt idx="880">
                  <c:v>6.8493000000000004</c:v>
                </c:pt>
                <c:pt idx="881">
                  <c:v>6.9558999999999997</c:v>
                </c:pt>
                <c:pt idx="882">
                  <c:v>7.0693000000000001</c:v>
                </c:pt>
                <c:pt idx="883">
                  <c:v>7.1898999999999997</c:v>
                </c:pt>
                <c:pt idx="884">
                  <c:v>7.3182</c:v>
                </c:pt>
                <c:pt idx="885">
                  <c:v>7.4543999999999997</c:v>
                </c:pt>
                <c:pt idx="886">
                  <c:v>7.5987999999999998</c:v>
                </c:pt>
                <c:pt idx="887">
                  <c:v>7.7516999999999996</c:v>
                </c:pt>
                <c:pt idx="888">
                  <c:v>7.9134000000000002</c:v>
                </c:pt>
                <c:pt idx="889">
                  <c:v>8.0839999999999996</c:v>
                </c:pt>
                <c:pt idx="890">
                  <c:v>8.2636000000000003</c:v>
                </c:pt>
                <c:pt idx="891">
                  <c:v>8.4521999999999995</c:v>
                </c:pt>
                <c:pt idx="892">
                  <c:v>8.6494999999999997</c:v>
                </c:pt>
                <c:pt idx="893">
                  <c:v>8.8552</c:v>
                </c:pt>
                <c:pt idx="894">
                  <c:v>9.0687999999999995</c:v>
                </c:pt>
                <c:pt idx="895">
                  <c:v>9.2894000000000005</c:v>
                </c:pt>
                <c:pt idx="896">
                  <c:v>9.516</c:v>
                </c:pt>
                <c:pt idx="897">
                  <c:v>9.7470999999999997</c:v>
                </c:pt>
                <c:pt idx="898">
                  <c:v>9.9809999999999999</c:v>
                </c:pt>
                <c:pt idx="899">
                  <c:v>10.215400000000001</c:v>
                </c:pt>
                <c:pt idx="900">
                  <c:v>10.447800000000001</c:v>
                </c:pt>
                <c:pt idx="901">
                  <c:v>10.6753</c:v>
                </c:pt>
                <c:pt idx="902">
                  <c:v>10.894600000000001</c:v>
                </c:pt>
                <c:pt idx="903">
                  <c:v>11.102</c:v>
                </c:pt>
                <c:pt idx="904">
                  <c:v>11.293799999999999</c:v>
                </c:pt>
                <c:pt idx="905">
                  <c:v>11.466200000000001</c:v>
                </c:pt>
                <c:pt idx="906">
                  <c:v>11.6152</c:v>
                </c:pt>
                <c:pt idx="907">
                  <c:v>11.737399999999999</c:v>
                </c:pt>
                <c:pt idx="908">
                  <c:v>11.829599999999999</c:v>
                </c:pt>
                <c:pt idx="909">
                  <c:v>11.8894</c:v>
                </c:pt>
                <c:pt idx="910">
                  <c:v>11.914999999999999</c:v>
                </c:pt>
                <c:pt idx="911">
                  <c:v>11.9056</c:v>
                </c:pt>
                <c:pt idx="912">
                  <c:v>11.8611</c:v>
                </c:pt>
                <c:pt idx="913">
                  <c:v>11.782500000000001</c:v>
                </c:pt>
                <c:pt idx="914">
                  <c:v>11.6717</c:v>
                </c:pt>
                <c:pt idx="915">
                  <c:v>11.5312</c:v>
                </c:pt>
                <c:pt idx="916">
                  <c:v>11.3642</c:v>
                </c:pt>
                <c:pt idx="917">
                  <c:v>11.174200000000001</c:v>
                </c:pt>
                <c:pt idx="918">
                  <c:v>10.9651</c:v>
                </c:pt>
                <c:pt idx="919">
                  <c:v>10.7407</c:v>
                </c:pt>
                <c:pt idx="920">
                  <c:v>10.504899999999999</c:v>
                </c:pt>
                <c:pt idx="921">
                  <c:v>10.261200000000001</c:v>
                </c:pt>
                <c:pt idx="922">
                  <c:v>10.0128</c:v>
                </c:pt>
                <c:pt idx="923">
                  <c:v>9.7627000000000006</c:v>
                </c:pt>
                <c:pt idx="924">
                  <c:v>9.5135000000000005</c:v>
                </c:pt>
                <c:pt idx="925">
                  <c:v>9.2672000000000008</c:v>
                </c:pt>
                <c:pt idx="926">
                  <c:v>9.0256000000000007</c:v>
                </c:pt>
                <c:pt idx="927">
                  <c:v>8.7901000000000007</c:v>
                </c:pt>
                <c:pt idx="928">
                  <c:v>8.5617999999999999</c:v>
                </c:pt>
                <c:pt idx="929">
                  <c:v>8.3414999999999999</c:v>
                </c:pt>
                <c:pt idx="930">
                  <c:v>8.1296999999999997</c:v>
                </c:pt>
                <c:pt idx="931">
                  <c:v>7.9267000000000003</c:v>
                </c:pt>
                <c:pt idx="932">
                  <c:v>7.7328000000000001</c:v>
                </c:pt>
                <c:pt idx="933">
                  <c:v>7.548</c:v>
                </c:pt>
                <c:pt idx="934">
                  <c:v>7.3720999999999997</c:v>
                </c:pt>
                <c:pt idx="935">
                  <c:v>7.2050000000000001</c:v>
                </c:pt>
                <c:pt idx="936">
                  <c:v>7.0465</c:v>
                </c:pt>
                <c:pt idx="937">
                  <c:v>6.8963000000000001</c:v>
                </c:pt>
                <c:pt idx="938">
                  <c:v>6.7541000000000002</c:v>
                </c:pt>
                <c:pt idx="939">
                  <c:v>6.6196000000000002</c:v>
                </c:pt>
                <c:pt idx="940">
                  <c:v>6.4923999999999999</c:v>
                </c:pt>
                <c:pt idx="941">
                  <c:v>6.3720999999999997</c:v>
                </c:pt>
                <c:pt idx="942">
                  <c:v>6.2584999999999997</c:v>
                </c:pt>
                <c:pt idx="943">
                  <c:v>6.1510999999999996</c:v>
                </c:pt>
                <c:pt idx="944">
                  <c:v>6.0496999999999996</c:v>
                </c:pt>
                <c:pt idx="945">
                  <c:v>5.9539</c:v>
                </c:pt>
                <c:pt idx="946">
                  <c:v>5.8635000000000002</c:v>
                </c:pt>
                <c:pt idx="947">
                  <c:v>5.7779999999999996</c:v>
                </c:pt>
                <c:pt idx="948">
                  <c:v>5.6973000000000003</c:v>
                </c:pt>
                <c:pt idx="949">
                  <c:v>5.6211000000000002</c:v>
                </c:pt>
                <c:pt idx="950">
                  <c:v>5.5491999999999999</c:v>
                </c:pt>
                <c:pt idx="951">
                  <c:v>5.4812000000000003</c:v>
                </c:pt>
                <c:pt idx="952">
                  <c:v>5.4169999999999998</c:v>
                </c:pt>
                <c:pt idx="953">
                  <c:v>5.3563999999999998</c:v>
                </c:pt>
                <c:pt idx="954">
                  <c:v>5.2991999999999999</c:v>
                </c:pt>
                <c:pt idx="955">
                  <c:v>5.2451999999999996</c:v>
                </c:pt>
                <c:pt idx="956">
                  <c:v>5.1942000000000004</c:v>
                </c:pt>
                <c:pt idx="957">
                  <c:v>5.1459999999999999</c:v>
                </c:pt>
                <c:pt idx="958">
                  <c:v>5.1006</c:v>
                </c:pt>
                <c:pt idx="959">
                  <c:v>5.0578000000000003</c:v>
                </c:pt>
                <c:pt idx="960">
                  <c:v>5.0174000000000003</c:v>
                </c:pt>
                <c:pt idx="961">
                  <c:v>4.9794</c:v>
                </c:pt>
                <c:pt idx="962">
                  <c:v>4.9436</c:v>
                </c:pt>
                <c:pt idx="963">
                  <c:v>4.91</c:v>
                </c:pt>
                <c:pt idx="964">
                  <c:v>4.8783000000000003</c:v>
                </c:pt>
                <c:pt idx="965">
                  <c:v>4.8486000000000002</c:v>
                </c:pt>
                <c:pt idx="966">
                  <c:v>4.8207000000000004</c:v>
                </c:pt>
                <c:pt idx="967">
                  <c:v>4.7946</c:v>
                </c:pt>
                <c:pt idx="968">
                  <c:v>4.7702999999999998</c:v>
                </c:pt>
                <c:pt idx="969">
                  <c:v>4.7474999999999996</c:v>
                </c:pt>
                <c:pt idx="970">
                  <c:v>4.7263000000000002</c:v>
                </c:pt>
                <c:pt idx="971">
                  <c:v>4.7066999999999997</c:v>
                </c:pt>
                <c:pt idx="972">
                  <c:v>4.6883999999999997</c:v>
                </c:pt>
                <c:pt idx="973">
                  <c:v>4.6715999999999998</c:v>
                </c:pt>
                <c:pt idx="974">
                  <c:v>4.6562000000000001</c:v>
                </c:pt>
                <c:pt idx="975">
                  <c:v>4.6420000000000003</c:v>
                </c:pt>
                <c:pt idx="976">
                  <c:v>4.6292</c:v>
                </c:pt>
                <c:pt idx="977">
                  <c:v>4.6176000000000004</c:v>
                </c:pt>
                <c:pt idx="978">
                  <c:v>4.6071999999999997</c:v>
                </c:pt>
                <c:pt idx="979">
                  <c:v>4.5979000000000001</c:v>
                </c:pt>
                <c:pt idx="980">
                  <c:v>4.5898000000000003</c:v>
                </c:pt>
                <c:pt idx="981">
                  <c:v>4.5827999999999998</c:v>
                </c:pt>
                <c:pt idx="982">
                  <c:v>4.5769000000000002</c:v>
                </c:pt>
                <c:pt idx="983">
                  <c:v>4.5720999999999998</c:v>
                </c:pt>
                <c:pt idx="984">
                  <c:v>4.5682999999999998</c:v>
                </c:pt>
                <c:pt idx="985">
                  <c:v>4.5655000000000001</c:v>
                </c:pt>
                <c:pt idx="986">
                  <c:v>4.5637999999999996</c:v>
                </c:pt>
                <c:pt idx="987">
                  <c:v>4.5629999999999997</c:v>
                </c:pt>
                <c:pt idx="988">
                  <c:v>4.5632000000000001</c:v>
                </c:pt>
                <c:pt idx="989">
                  <c:v>4.5644</c:v>
                </c:pt>
                <c:pt idx="990">
                  <c:v>4.5664999999999996</c:v>
                </c:pt>
                <c:pt idx="991">
                  <c:v>4.5694999999999997</c:v>
                </c:pt>
                <c:pt idx="992">
                  <c:v>4.5735000000000001</c:v>
                </c:pt>
                <c:pt idx="993">
                  <c:v>4.5785</c:v>
                </c:pt>
                <c:pt idx="994">
                  <c:v>4.5842999999999998</c:v>
                </c:pt>
                <c:pt idx="995">
                  <c:v>4.5910000000000002</c:v>
                </c:pt>
                <c:pt idx="996">
                  <c:v>4.5987</c:v>
                </c:pt>
                <c:pt idx="997">
                  <c:v>4.6071999999999997</c:v>
                </c:pt>
                <c:pt idx="998">
                  <c:v>4.6166999999999998</c:v>
                </c:pt>
                <c:pt idx="999">
                  <c:v>4.6269999999999998</c:v>
                </c:pt>
                <c:pt idx="1000">
                  <c:v>4.6382000000000003</c:v>
                </c:pt>
                <c:pt idx="1001">
                  <c:v>4.6504000000000003</c:v>
                </c:pt>
                <c:pt idx="1002">
                  <c:v>4.6634000000000002</c:v>
                </c:pt>
                <c:pt idx="1003">
                  <c:v>4.6772999999999998</c:v>
                </c:pt>
                <c:pt idx="1004">
                  <c:v>4.6920999999999999</c:v>
                </c:pt>
                <c:pt idx="1005">
                  <c:v>4.7077999999999998</c:v>
                </c:pt>
                <c:pt idx="1006">
                  <c:v>4.7244000000000002</c:v>
                </c:pt>
                <c:pt idx="1007">
                  <c:v>4.7419000000000002</c:v>
                </c:pt>
                <c:pt idx="1008">
                  <c:v>4.7603999999999997</c:v>
                </c:pt>
                <c:pt idx="1009">
                  <c:v>4.7797000000000001</c:v>
                </c:pt>
                <c:pt idx="1010">
                  <c:v>4.8</c:v>
                </c:pt>
                <c:pt idx="1011">
                  <c:v>4.8211000000000004</c:v>
                </c:pt>
                <c:pt idx="1012">
                  <c:v>4.8432000000000004</c:v>
                </c:pt>
                <c:pt idx="1013">
                  <c:v>4.8662999999999998</c:v>
                </c:pt>
                <c:pt idx="1014">
                  <c:v>4.8902999999999999</c:v>
                </c:pt>
                <c:pt idx="1015">
                  <c:v>4.9151999999999996</c:v>
                </c:pt>
                <c:pt idx="1016">
                  <c:v>4.9412000000000003</c:v>
                </c:pt>
                <c:pt idx="1017">
                  <c:v>4.968</c:v>
                </c:pt>
                <c:pt idx="1018">
                  <c:v>4.9958999999999998</c:v>
                </c:pt>
                <c:pt idx="1019">
                  <c:v>5.0247999999999999</c:v>
                </c:pt>
                <c:pt idx="1020">
                  <c:v>5.0545999999999998</c:v>
                </c:pt>
                <c:pt idx="1021">
                  <c:v>5.0854999999999997</c:v>
                </c:pt>
                <c:pt idx="1022">
                  <c:v>5.1173000000000002</c:v>
                </c:pt>
                <c:pt idx="1023">
                  <c:v>5.1501999999999999</c:v>
                </c:pt>
                <c:pt idx="1024">
                  <c:v>5.1841999999999997</c:v>
                </c:pt>
                <c:pt idx="1025">
                  <c:v>5.2191999999999998</c:v>
                </c:pt>
                <c:pt idx="1026">
                  <c:v>5.2553000000000001</c:v>
                </c:pt>
                <c:pt idx="1027">
                  <c:v>5.2923999999999998</c:v>
                </c:pt>
                <c:pt idx="1028">
                  <c:v>5.3305999999999996</c:v>
                </c:pt>
                <c:pt idx="1029">
                  <c:v>5.3699000000000003</c:v>
                </c:pt>
                <c:pt idx="1030">
                  <c:v>5.4104000000000001</c:v>
                </c:pt>
                <c:pt idx="1031">
                  <c:v>5.4519000000000002</c:v>
                </c:pt>
                <c:pt idx="1032">
                  <c:v>5.4946000000000002</c:v>
                </c:pt>
                <c:pt idx="1033">
                  <c:v>5.5384000000000002</c:v>
                </c:pt>
                <c:pt idx="1034">
                  <c:v>5.5834000000000001</c:v>
                </c:pt>
                <c:pt idx="1035">
                  <c:v>5.6295999999999999</c:v>
                </c:pt>
                <c:pt idx="1036">
                  <c:v>5.6768999999999998</c:v>
                </c:pt>
                <c:pt idx="1037">
                  <c:v>5.7253999999999996</c:v>
                </c:pt>
                <c:pt idx="1038">
                  <c:v>5.7751000000000001</c:v>
                </c:pt>
                <c:pt idx="1039">
                  <c:v>5.8259999999999996</c:v>
                </c:pt>
                <c:pt idx="1040">
                  <c:v>5.8781999999999996</c:v>
                </c:pt>
                <c:pt idx="1041">
                  <c:v>5.9314999999999998</c:v>
                </c:pt>
                <c:pt idx="1042">
                  <c:v>5.9861000000000004</c:v>
                </c:pt>
                <c:pt idx="1043">
                  <c:v>6.0419</c:v>
                </c:pt>
                <c:pt idx="1044">
                  <c:v>6.0990000000000002</c:v>
                </c:pt>
                <c:pt idx="1045">
                  <c:v>6.1573000000000002</c:v>
                </c:pt>
                <c:pt idx="1046">
                  <c:v>6.2168999999999999</c:v>
                </c:pt>
                <c:pt idx="1047">
                  <c:v>6.2778</c:v>
                </c:pt>
                <c:pt idx="1048">
                  <c:v>6.3399000000000001</c:v>
                </c:pt>
                <c:pt idx="1049">
                  <c:v>6.4032</c:v>
                </c:pt>
                <c:pt idx="1050">
                  <c:v>6.4678000000000004</c:v>
                </c:pt>
                <c:pt idx="1051">
                  <c:v>6.5336999999999996</c:v>
                </c:pt>
                <c:pt idx="1052">
                  <c:v>6.6007999999999996</c:v>
                </c:pt>
                <c:pt idx="1053">
                  <c:v>6.6692</c:v>
                </c:pt>
                <c:pt idx="1054">
                  <c:v>6.7386999999999997</c:v>
                </c:pt>
                <c:pt idx="1055">
                  <c:v>6.8094999999999999</c:v>
                </c:pt>
                <c:pt idx="1056">
                  <c:v>6.8815</c:v>
                </c:pt>
                <c:pt idx="1057">
                  <c:v>6.9546999999999999</c:v>
                </c:pt>
                <c:pt idx="1058">
                  <c:v>7.0290999999999997</c:v>
                </c:pt>
                <c:pt idx="1059">
                  <c:v>7.1045999999999996</c:v>
                </c:pt>
                <c:pt idx="1060">
                  <c:v>7.1811999999999996</c:v>
                </c:pt>
                <c:pt idx="1061">
                  <c:v>7.2588999999999997</c:v>
                </c:pt>
                <c:pt idx="1062">
                  <c:v>7.3376999999999999</c:v>
                </c:pt>
                <c:pt idx="1063">
                  <c:v>7.4175000000000004</c:v>
                </c:pt>
                <c:pt idx="1064">
                  <c:v>7.4981999999999998</c:v>
                </c:pt>
                <c:pt idx="1065">
                  <c:v>7.5799000000000003</c:v>
                </c:pt>
                <c:pt idx="1066">
                  <c:v>7.6624999999999996</c:v>
                </c:pt>
                <c:pt idx="1067">
                  <c:v>7.7458999999999998</c:v>
                </c:pt>
                <c:pt idx="1068">
                  <c:v>7.83</c:v>
                </c:pt>
                <c:pt idx="1069">
                  <c:v>7.9149000000000003</c:v>
                </c:pt>
                <c:pt idx="1070">
                  <c:v>8.0004000000000008</c:v>
                </c:pt>
                <c:pt idx="1071">
                  <c:v>8.0863999999999994</c:v>
                </c:pt>
                <c:pt idx="1072">
                  <c:v>8.173</c:v>
                </c:pt>
                <c:pt idx="1073">
                  <c:v>8.2599</c:v>
                </c:pt>
                <c:pt idx="1074">
                  <c:v>8.3470999999999993</c:v>
                </c:pt>
                <c:pt idx="1075">
                  <c:v>8.4344999999999999</c:v>
                </c:pt>
                <c:pt idx="1076">
                  <c:v>8.5221</c:v>
                </c:pt>
                <c:pt idx="1077">
                  <c:v>8.6096000000000004</c:v>
                </c:pt>
                <c:pt idx="1078">
                  <c:v>8.6969999999999992</c:v>
                </c:pt>
                <c:pt idx="1079">
                  <c:v>8.7842000000000002</c:v>
                </c:pt>
                <c:pt idx="1080">
                  <c:v>8.8710000000000004</c:v>
                </c:pt>
                <c:pt idx="1081">
                  <c:v>8.9573</c:v>
                </c:pt>
                <c:pt idx="1082">
                  <c:v>9.0431000000000008</c:v>
                </c:pt>
                <c:pt idx="1083">
                  <c:v>9.1280000000000001</c:v>
                </c:pt>
                <c:pt idx="1084">
                  <c:v>9.2120999999999995</c:v>
                </c:pt>
                <c:pt idx="1085">
                  <c:v>9.2950999999999997</c:v>
                </c:pt>
                <c:pt idx="1086">
                  <c:v>9.3768999999999991</c:v>
                </c:pt>
                <c:pt idx="1087">
                  <c:v>9.4573</c:v>
                </c:pt>
                <c:pt idx="1088">
                  <c:v>9.5361999999999991</c:v>
                </c:pt>
                <c:pt idx="1089">
                  <c:v>9.6135000000000002</c:v>
                </c:pt>
                <c:pt idx="1090">
                  <c:v>9.6890000000000001</c:v>
                </c:pt>
                <c:pt idx="1091">
                  <c:v>9.7623999999999995</c:v>
                </c:pt>
                <c:pt idx="1092">
                  <c:v>9.8337000000000003</c:v>
                </c:pt>
                <c:pt idx="1093">
                  <c:v>9.9026999999999994</c:v>
                </c:pt>
                <c:pt idx="1094">
                  <c:v>9.9693000000000005</c:v>
                </c:pt>
                <c:pt idx="1095">
                  <c:v>10.033200000000001</c:v>
                </c:pt>
                <c:pt idx="1096">
                  <c:v>10.0943</c:v>
                </c:pt>
                <c:pt idx="1097">
                  <c:v>10.1526</c:v>
                </c:pt>
                <c:pt idx="1098">
                  <c:v>10.207700000000001</c:v>
                </c:pt>
                <c:pt idx="1099">
                  <c:v>10.2597</c:v>
                </c:pt>
                <c:pt idx="1100">
                  <c:v>10.308400000000001</c:v>
                </c:pt>
                <c:pt idx="1101">
                  <c:v>10.3536</c:v>
                </c:pt>
                <c:pt idx="1102">
                  <c:v>10.395200000000001</c:v>
                </c:pt>
                <c:pt idx="1103">
                  <c:v>10.433199999999999</c:v>
                </c:pt>
                <c:pt idx="1104">
                  <c:v>10.4674</c:v>
                </c:pt>
                <c:pt idx="1105">
                  <c:v>10.4978</c:v>
                </c:pt>
                <c:pt idx="1106">
                  <c:v>10.5243</c:v>
                </c:pt>
                <c:pt idx="1107">
                  <c:v>10.546799999999999</c:v>
                </c:pt>
                <c:pt idx="1108">
                  <c:v>10.565300000000001</c:v>
                </c:pt>
                <c:pt idx="1109">
                  <c:v>10.579800000000001</c:v>
                </c:pt>
                <c:pt idx="1110">
                  <c:v>10.590199999999999</c:v>
                </c:pt>
                <c:pt idx="1111">
                  <c:v>10.5966</c:v>
                </c:pt>
                <c:pt idx="1112">
                  <c:v>10.598800000000001</c:v>
                </c:pt>
                <c:pt idx="1113">
                  <c:v>10.597</c:v>
                </c:pt>
                <c:pt idx="1114">
                  <c:v>10.5913</c:v>
                </c:pt>
                <c:pt idx="1115">
                  <c:v>10.5815</c:v>
                </c:pt>
                <c:pt idx="1116">
                  <c:v>10.5678</c:v>
                </c:pt>
                <c:pt idx="1117">
                  <c:v>10.5503</c:v>
                </c:pt>
                <c:pt idx="1118">
                  <c:v>10.5291</c:v>
                </c:pt>
                <c:pt idx="1119">
                  <c:v>10.504099999999999</c:v>
                </c:pt>
                <c:pt idx="1120">
                  <c:v>10.4757</c:v>
                </c:pt>
                <c:pt idx="1121">
                  <c:v>10.4437</c:v>
                </c:pt>
                <c:pt idx="1122">
                  <c:v>10.4085</c:v>
                </c:pt>
                <c:pt idx="1123">
                  <c:v>10.37</c:v>
                </c:pt>
                <c:pt idx="1124">
                  <c:v>10.3285</c:v>
                </c:pt>
                <c:pt idx="1125">
                  <c:v>10.284000000000001</c:v>
                </c:pt>
                <c:pt idx="1126">
                  <c:v>10.236800000000001</c:v>
                </c:pt>
                <c:pt idx="1127">
                  <c:v>10.1869</c:v>
                </c:pt>
                <c:pt idx="1128">
                  <c:v>10.134600000000001</c:v>
                </c:pt>
                <c:pt idx="1129">
                  <c:v>10.08</c:v>
                </c:pt>
                <c:pt idx="1130">
                  <c:v>10.023199999999999</c:v>
                </c:pt>
                <c:pt idx="1131">
                  <c:v>9.9644999999999992</c:v>
                </c:pt>
                <c:pt idx="1132">
                  <c:v>9.9039000000000001</c:v>
                </c:pt>
                <c:pt idx="1133">
                  <c:v>9.8416999999999994</c:v>
                </c:pt>
                <c:pt idx="1134">
                  <c:v>9.7779000000000007</c:v>
                </c:pt>
                <c:pt idx="1135">
                  <c:v>9.7127999999999997</c:v>
                </c:pt>
                <c:pt idx="1136">
                  <c:v>9.6464999999999996</c:v>
                </c:pt>
                <c:pt idx="1137">
                  <c:v>9.5791000000000004</c:v>
                </c:pt>
                <c:pt idx="1138">
                  <c:v>9.5108999999999995</c:v>
                </c:pt>
                <c:pt idx="1139">
                  <c:v>9.4419000000000004</c:v>
                </c:pt>
                <c:pt idx="1140">
                  <c:v>9.3721999999999994</c:v>
                </c:pt>
                <c:pt idx="1141">
                  <c:v>9.3020999999999994</c:v>
                </c:pt>
                <c:pt idx="1142">
                  <c:v>9.2317</c:v>
                </c:pt>
                <c:pt idx="1143">
                  <c:v>9.1609999999999996</c:v>
                </c:pt>
                <c:pt idx="1144">
                  <c:v>9.0901999999999994</c:v>
                </c:pt>
                <c:pt idx="1145">
                  <c:v>9.0195000000000007</c:v>
                </c:pt>
                <c:pt idx="1146">
                  <c:v>8.9488000000000003</c:v>
                </c:pt>
                <c:pt idx="1147">
                  <c:v>8.8783999999999992</c:v>
                </c:pt>
                <c:pt idx="1148">
                  <c:v>8.8081999999999994</c:v>
                </c:pt>
                <c:pt idx="1149">
                  <c:v>8.7385000000000002</c:v>
                </c:pt>
                <c:pt idx="1150">
                  <c:v>8.6684999999999999</c:v>
                </c:pt>
                <c:pt idx="1151">
                  <c:v>8.5870999999999995</c:v>
                </c:pt>
                <c:pt idx="1152">
                  <c:v>8.5191999999999997</c:v>
                </c:pt>
                <c:pt idx="1153">
                  <c:v>8.452</c:v>
                </c:pt>
                <c:pt idx="1154">
                  <c:v>8.3856000000000002</c:v>
                </c:pt>
                <c:pt idx="1155">
                  <c:v>8.32</c:v>
                </c:pt>
                <c:pt idx="1156">
                  <c:v>8.2553999999999998</c:v>
                </c:pt>
                <c:pt idx="1157">
                  <c:v>8.1915999999999993</c:v>
                </c:pt>
                <c:pt idx="1158">
                  <c:v>8.1288999999999998</c:v>
                </c:pt>
                <c:pt idx="1159">
                  <c:v>8.0671999999999997</c:v>
                </c:pt>
                <c:pt idx="1160">
                  <c:v>8.0066000000000006</c:v>
                </c:pt>
                <c:pt idx="1161">
                  <c:v>7.9470999999999998</c:v>
                </c:pt>
                <c:pt idx="1162">
                  <c:v>7.8887999999999998</c:v>
                </c:pt>
                <c:pt idx="1163">
                  <c:v>7.8315999999999999</c:v>
                </c:pt>
                <c:pt idx="1164">
                  <c:v>7.7755999999999998</c:v>
                </c:pt>
                <c:pt idx="1165">
                  <c:v>7.7207999999999997</c:v>
                </c:pt>
                <c:pt idx="1166">
                  <c:v>7.6673</c:v>
                </c:pt>
                <c:pt idx="1167">
                  <c:v>7.6150000000000002</c:v>
                </c:pt>
                <c:pt idx="1168">
                  <c:v>7.5639000000000003</c:v>
                </c:pt>
                <c:pt idx="1169">
                  <c:v>7.5141</c:v>
                </c:pt>
                <c:pt idx="1170">
                  <c:v>7.4656000000000002</c:v>
                </c:pt>
                <c:pt idx="1171">
                  <c:v>7.4184000000000001</c:v>
                </c:pt>
                <c:pt idx="1172">
                  <c:v>7.3724999999999996</c:v>
                </c:pt>
                <c:pt idx="1173">
                  <c:v>7.3277999999999999</c:v>
                </c:pt>
                <c:pt idx="1174">
                  <c:v>7.2843999999999998</c:v>
                </c:pt>
                <c:pt idx="1175">
                  <c:v>7.2423000000000002</c:v>
                </c:pt>
                <c:pt idx="1176">
                  <c:v>7.2015000000000002</c:v>
                </c:pt>
                <c:pt idx="1177">
                  <c:v>7.1619000000000002</c:v>
                </c:pt>
                <c:pt idx="1178">
                  <c:v>7.1237000000000004</c:v>
                </c:pt>
                <c:pt idx="1179">
                  <c:v>7.0865999999999998</c:v>
                </c:pt>
                <c:pt idx="1180">
                  <c:v>7.0509000000000004</c:v>
                </c:pt>
                <c:pt idx="1181">
                  <c:v>7.0164</c:v>
                </c:pt>
                <c:pt idx="1182">
                  <c:v>6.9831000000000003</c:v>
                </c:pt>
                <c:pt idx="1183">
                  <c:v>6.9509999999999996</c:v>
                </c:pt>
                <c:pt idx="1184">
                  <c:v>6.9202000000000004</c:v>
                </c:pt>
                <c:pt idx="1185">
                  <c:v>6.8905000000000003</c:v>
                </c:pt>
                <c:pt idx="1186">
                  <c:v>6.8620999999999999</c:v>
                </c:pt>
                <c:pt idx="1187">
                  <c:v>6.8348000000000004</c:v>
                </c:pt>
                <c:pt idx="1188">
                  <c:v>6.8087</c:v>
                </c:pt>
                <c:pt idx="1189">
                  <c:v>6.7838000000000003</c:v>
                </c:pt>
                <c:pt idx="1190">
                  <c:v>6.76</c:v>
                </c:pt>
                <c:pt idx="1191">
                  <c:v>6.7373000000000003</c:v>
                </c:pt>
                <c:pt idx="1192">
                  <c:v>6.7157999999999998</c:v>
                </c:pt>
                <c:pt idx="1193">
                  <c:v>6.6952999999999996</c:v>
                </c:pt>
                <c:pt idx="1194">
                  <c:v>6.6760000000000002</c:v>
                </c:pt>
                <c:pt idx="1195">
                  <c:v>6.6577000000000002</c:v>
                </c:pt>
                <c:pt idx="1196">
                  <c:v>6.6405000000000003</c:v>
                </c:pt>
                <c:pt idx="1197">
                  <c:v>6.6242999999999999</c:v>
                </c:pt>
                <c:pt idx="1198">
                  <c:v>6.6090999999999998</c:v>
                </c:pt>
                <c:pt idx="1199">
                  <c:v>6.5949999999999998</c:v>
                </c:pt>
                <c:pt idx="1200">
                  <c:v>6.5655999999999999</c:v>
                </c:pt>
              </c:numCache>
            </c:numRef>
          </c:yVal>
          <c:smooth val="0"/>
          <c:extLst>
            <c:ext xmlns:c16="http://schemas.microsoft.com/office/drawing/2014/chart" uri="{C3380CC4-5D6E-409C-BE32-E72D297353CC}">
              <c16:uniqueId val="{00000000-3EB2-4F07-8B16-7CFECE4CB759}"/>
            </c:ext>
          </c:extLst>
        </c:ser>
        <c:ser>
          <c:idx val="1"/>
          <c:order val="1"/>
          <c:tx>
            <c:v>5 degree</c:v>
          </c:tx>
          <c:spPr>
            <a:ln w="19050" cap="rnd">
              <a:solidFill>
                <a:schemeClr val="accent2"/>
              </a:solidFill>
              <a:round/>
            </a:ln>
            <a:effectLst/>
          </c:spPr>
          <c:marker>
            <c:symbol val="none"/>
          </c:marker>
          <c:xVal>
            <c:numRef>
              <c:f>Sheet3!$K$3:$K$1403</c:f>
              <c:numCache>
                <c:formatCode>General</c:formatCode>
                <c:ptCount val="1401"/>
                <c:pt idx="0">
                  <c:v>10.8</c:v>
                </c:pt>
                <c:pt idx="1">
                  <c:v>10.85</c:v>
                </c:pt>
                <c:pt idx="2">
                  <c:v>10.9</c:v>
                </c:pt>
                <c:pt idx="3">
                  <c:v>10.95</c:v>
                </c:pt>
                <c:pt idx="4">
                  <c:v>11</c:v>
                </c:pt>
                <c:pt idx="5">
                  <c:v>11.05</c:v>
                </c:pt>
                <c:pt idx="6">
                  <c:v>11.1</c:v>
                </c:pt>
                <c:pt idx="7">
                  <c:v>11.15</c:v>
                </c:pt>
                <c:pt idx="8">
                  <c:v>11.2</c:v>
                </c:pt>
                <c:pt idx="9">
                  <c:v>11.25</c:v>
                </c:pt>
                <c:pt idx="10">
                  <c:v>11.3</c:v>
                </c:pt>
                <c:pt idx="11">
                  <c:v>11.35</c:v>
                </c:pt>
                <c:pt idx="12">
                  <c:v>11.4</c:v>
                </c:pt>
                <c:pt idx="13">
                  <c:v>11.45</c:v>
                </c:pt>
                <c:pt idx="14">
                  <c:v>11.5</c:v>
                </c:pt>
                <c:pt idx="15">
                  <c:v>11.55</c:v>
                </c:pt>
                <c:pt idx="16">
                  <c:v>11.6</c:v>
                </c:pt>
                <c:pt idx="17">
                  <c:v>11.65</c:v>
                </c:pt>
                <c:pt idx="18">
                  <c:v>11.7</c:v>
                </c:pt>
                <c:pt idx="19">
                  <c:v>11.75</c:v>
                </c:pt>
                <c:pt idx="20">
                  <c:v>11.8</c:v>
                </c:pt>
                <c:pt idx="21">
                  <c:v>11.85</c:v>
                </c:pt>
                <c:pt idx="22">
                  <c:v>11.9</c:v>
                </c:pt>
                <c:pt idx="23">
                  <c:v>11.95</c:v>
                </c:pt>
                <c:pt idx="24">
                  <c:v>12</c:v>
                </c:pt>
                <c:pt idx="25">
                  <c:v>12.05</c:v>
                </c:pt>
                <c:pt idx="26">
                  <c:v>12.1</c:v>
                </c:pt>
                <c:pt idx="27">
                  <c:v>12.15</c:v>
                </c:pt>
                <c:pt idx="28">
                  <c:v>12.2</c:v>
                </c:pt>
                <c:pt idx="29">
                  <c:v>12.25</c:v>
                </c:pt>
                <c:pt idx="30">
                  <c:v>12.3</c:v>
                </c:pt>
                <c:pt idx="31">
                  <c:v>12.35</c:v>
                </c:pt>
                <c:pt idx="32">
                  <c:v>12.4</c:v>
                </c:pt>
                <c:pt idx="33">
                  <c:v>12.45</c:v>
                </c:pt>
                <c:pt idx="34">
                  <c:v>12.5</c:v>
                </c:pt>
                <c:pt idx="35">
                  <c:v>12.55</c:v>
                </c:pt>
                <c:pt idx="36">
                  <c:v>12.6</c:v>
                </c:pt>
                <c:pt idx="37">
                  <c:v>12.65</c:v>
                </c:pt>
                <c:pt idx="38">
                  <c:v>12.7</c:v>
                </c:pt>
                <c:pt idx="39">
                  <c:v>12.75</c:v>
                </c:pt>
                <c:pt idx="40">
                  <c:v>12.8</c:v>
                </c:pt>
                <c:pt idx="41">
                  <c:v>12.85</c:v>
                </c:pt>
                <c:pt idx="42">
                  <c:v>12.9</c:v>
                </c:pt>
                <c:pt idx="43">
                  <c:v>12.95</c:v>
                </c:pt>
                <c:pt idx="44">
                  <c:v>13</c:v>
                </c:pt>
                <c:pt idx="45">
                  <c:v>13.05</c:v>
                </c:pt>
                <c:pt idx="46">
                  <c:v>13.1</c:v>
                </c:pt>
                <c:pt idx="47">
                  <c:v>13.15</c:v>
                </c:pt>
                <c:pt idx="48">
                  <c:v>13.2</c:v>
                </c:pt>
                <c:pt idx="49">
                  <c:v>13.25</c:v>
                </c:pt>
                <c:pt idx="50">
                  <c:v>13.3</c:v>
                </c:pt>
                <c:pt idx="51">
                  <c:v>13.35</c:v>
                </c:pt>
                <c:pt idx="52">
                  <c:v>13.4</c:v>
                </c:pt>
                <c:pt idx="53">
                  <c:v>13.45</c:v>
                </c:pt>
                <c:pt idx="54">
                  <c:v>13.5</c:v>
                </c:pt>
                <c:pt idx="55">
                  <c:v>13.55</c:v>
                </c:pt>
                <c:pt idx="56">
                  <c:v>13.6</c:v>
                </c:pt>
                <c:pt idx="57">
                  <c:v>13.65</c:v>
                </c:pt>
                <c:pt idx="58">
                  <c:v>13.7</c:v>
                </c:pt>
                <c:pt idx="59">
                  <c:v>13.75</c:v>
                </c:pt>
                <c:pt idx="60">
                  <c:v>13.8</c:v>
                </c:pt>
                <c:pt idx="61">
                  <c:v>13.85</c:v>
                </c:pt>
                <c:pt idx="62">
                  <c:v>13.9</c:v>
                </c:pt>
                <c:pt idx="63">
                  <c:v>13.95</c:v>
                </c:pt>
                <c:pt idx="64">
                  <c:v>14</c:v>
                </c:pt>
                <c:pt idx="65">
                  <c:v>14.05</c:v>
                </c:pt>
                <c:pt idx="66">
                  <c:v>14.1</c:v>
                </c:pt>
                <c:pt idx="67">
                  <c:v>14.15</c:v>
                </c:pt>
                <c:pt idx="68">
                  <c:v>14.2</c:v>
                </c:pt>
                <c:pt idx="69">
                  <c:v>14.25</c:v>
                </c:pt>
                <c:pt idx="70">
                  <c:v>14.3</c:v>
                </c:pt>
                <c:pt idx="71">
                  <c:v>14.35</c:v>
                </c:pt>
                <c:pt idx="72">
                  <c:v>14.4</c:v>
                </c:pt>
                <c:pt idx="73">
                  <c:v>14.45</c:v>
                </c:pt>
                <c:pt idx="74">
                  <c:v>14.5</c:v>
                </c:pt>
                <c:pt idx="75">
                  <c:v>14.55</c:v>
                </c:pt>
                <c:pt idx="76">
                  <c:v>14.6</c:v>
                </c:pt>
                <c:pt idx="77">
                  <c:v>14.65</c:v>
                </c:pt>
                <c:pt idx="78">
                  <c:v>14.7</c:v>
                </c:pt>
                <c:pt idx="79">
                  <c:v>14.75</c:v>
                </c:pt>
                <c:pt idx="80">
                  <c:v>14.8</c:v>
                </c:pt>
                <c:pt idx="81">
                  <c:v>14.85</c:v>
                </c:pt>
                <c:pt idx="82">
                  <c:v>14.9</c:v>
                </c:pt>
                <c:pt idx="83">
                  <c:v>14.95</c:v>
                </c:pt>
                <c:pt idx="84">
                  <c:v>15</c:v>
                </c:pt>
                <c:pt idx="85">
                  <c:v>15.05</c:v>
                </c:pt>
                <c:pt idx="86">
                  <c:v>15.1</c:v>
                </c:pt>
                <c:pt idx="87">
                  <c:v>15.15</c:v>
                </c:pt>
                <c:pt idx="88">
                  <c:v>15.2</c:v>
                </c:pt>
                <c:pt idx="89">
                  <c:v>15.25</c:v>
                </c:pt>
                <c:pt idx="90">
                  <c:v>15.3</c:v>
                </c:pt>
                <c:pt idx="91">
                  <c:v>15.35</c:v>
                </c:pt>
                <c:pt idx="92">
                  <c:v>15.4</c:v>
                </c:pt>
                <c:pt idx="93">
                  <c:v>15.45</c:v>
                </c:pt>
                <c:pt idx="94">
                  <c:v>15.5</c:v>
                </c:pt>
                <c:pt idx="95">
                  <c:v>15.55</c:v>
                </c:pt>
                <c:pt idx="96">
                  <c:v>15.6</c:v>
                </c:pt>
                <c:pt idx="97">
                  <c:v>15.65</c:v>
                </c:pt>
                <c:pt idx="98">
                  <c:v>15.7</c:v>
                </c:pt>
                <c:pt idx="99">
                  <c:v>15.75</c:v>
                </c:pt>
                <c:pt idx="100">
                  <c:v>15.8</c:v>
                </c:pt>
                <c:pt idx="101">
                  <c:v>15.85</c:v>
                </c:pt>
                <c:pt idx="102">
                  <c:v>15.9</c:v>
                </c:pt>
                <c:pt idx="103">
                  <c:v>15.95</c:v>
                </c:pt>
                <c:pt idx="104">
                  <c:v>16</c:v>
                </c:pt>
                <c:pt idx="105">
                  <c:v>16.05</c:v>
                </c:pt>
                <c:pt idx="106">
                  <c:v>16.100000000000001</c:v>
                </c:pt>
                <c:pt idx="107">
                  <c:v>16.149999999999999</c:v>
                </c:pt>
                <c:pt idx="108">
                  <c:v>16.2</c:v>
                </c:pt>
                <c:pt idx="109">
                  <c:v>16.25</c:v>
                </c:pt>
                <c:pt idx="110">
                  <c:v>16.3</c:v>
                </c:pt>
                <c:pt idx="111">
                  <c:v>16.350000000000001</c:v>
                </c:pt>
                <c:pt idx="112">
                  <c:v>16.399999999999999</c:v>
                </c:pt>
                <c:pt idx="113">
                  <c:v>16.45</c:v>
                </c:pt>
                <c:pt idx="114">
                  <c:v>16.5</c:v>
                </c:pt>
                <c:pt idx="115">
                  <c:v>16.55</c:v>
                </c:pt>
                <c:pt idx="116">
                  <c:v>16.600000000000001</c:v>
                </c:pt>
                <c:pt idx="117">
                  <c:v>16.649999999999999</c:v>
                </c:pt>
                <c:pt idx="118">
                  <c:v>16.7</c:v>
                </c:pt>
                <c:pt idx="119">
                  <c:v>16.75</c:v>
                </c:pt>
                <c:pt idx="120">
                  <c:v>16.8</c:v>
                </c:pt>
                <c:pt idx="121">
                  <c:v>16.850000000000001</c:v>
                </c:pt>
                <c:pt idx="122">
                  <c:v>16.899999999999999</c:v>
                </c:pt>
                <c:pt idx="123">
                  <c:v>16.95</c:v>
                </c:pt>
                <c:pt idx="124">
                  <c:v>17</c:v>
                </c:pt>
                <c:pt idx="125">
                  <c:v>17.05</c:v>
                </c:pt>
                <c:pt idx="126">
                  <c:v>17.100000000000001</c:v>
                </c:pt>
                <c:pt idx="127">
                  <c:v>17.149999999999999</c:v>
                </c:pt>
                <c:pt idx="128">
                  <c:v>17.2</c:v>
                </c:pt>
                <c:pt idx="129">
                  <c:v>17.25</c:v>
                </c:pt>
                <c:pt idx="130">
                  <c:v>17.3</c:v>
                </c:pt>
                <c:pt idx="131">
                  <c:v>17.350000000000001</c:v>
                </c:pt>
                <c:pt idx="132">
                  <c:v>17.399999999999999</c:v>
                </c:pt>
                <c:pt idx="133">
                  <c:v>17.45</c:v>
                </c:pt>
                <c:pt idx="134">
                  <c:v>17.5</c:v>
                </c:pt>
                <c:pt idx="135">
                  <c:v>17.55</c:v>
                </c:pt>
                <c:pt idx="136">
                  <c:v>17.600000000000001</c:v>
                </c:pt>
                <c:pt idx="137">
                  <c:v>17.649999999999999</c:v>
                </c:pt>
                <c:pt idx="138">
                  <c:v>17.7</c:v>
                </c:pt>
                <c:pt idx="139">
                  <c:v>17.75</c:v>
                </c:pt>
                <c:pt idx="140">
                  <c:v>17.8</c:v>
                </c:pt>
                <c:pt idx="141">
                  <c:v>17.850000000000001</c:v>
                </c:pt>
                <c:pt idx="142">
                  <c:v>17.899999999999999</c:v>
                </c:pt>
                <c:pt idx="143">
                  <c:v>17.95</c:v>
                </c:pt>
                <c:pt idx="144">
                  <c:v>18</c:v>
                </c:pt>
                <c:pt idx="145">
                  <c:v>18.05</c:v>
                </c:pt>
                <c:pt idx="146">
                  <c:v>18.100000000000001</c:v>
                </c:pt>
                <c:pt idx="147">
                  <c:v>18.149999999999999</c:v>
                </c:pt>
                <c:pt idx="148">
                  <c:v>18.2</c:v>
                </c:pt>
                <c:pt idx="149">
                  <c:v>18.25</c:v>
                </c:pt>
                <c:pt idx="150">
                  <c:v>18.3</c:v>
                </c:pt>
                <c:pt idx="151">
                  <c:v>18.350000000000001</c:v>
                </c:pt>
                <c:pt idx="152">
                  <c:v>18.399999999999999</c:v>
                </c:pt>
                <c:pt idx="153">
                  <c:v>18.45</c:v>
                </c:pt>
                <c:pt idx="154">
                  <c:v>18.5</c:v>
                </c:pt>
                <c:pt idx="155">
                  <c:v>18.55</c:v>
                </c:pt>
                <c:pt idx="156">
                  <c:v>18.600000000000001</c:v>
                </c:pt>
                <c:pt idx="157">
                  <c:v>18.649999999999999</c:v>
                </c:pt>
                <c:pt idx="158">
                  <c:v>18.7</c:v>
                </c:pt>
                <c:pt idx="159">
                  <c:v>18.75</c:v>
                </c:pt>
                <c:pt idx="160">
                  <c:v>18.8</c:v>
                </c:pt>
                <c:pt idx="161">
                  <c:v>18.850000000000001</c:v>
                </c:pt>
                <c:pt idx="162">
                  <c:v>18.899999999999999</c:v>
                </c:pt>
                <c:pt idx="163">
                  <c:v>18.95</c:v>
                </c:pt>
                <c:pt idx="164">
                  <c:v>19</c:v>
                </c:pt>
                <c:pt idx="165">
                  <c:v>19.05</c:v>
                </c:pt>
                <c:pt idx="166">
                  <c:v>19.100000000000001</c:v>
                </c:pt>
                <c:pt idx="167">
                  <c:v>19.149999999999999</c:v>
                </c:pt>
                <c:pt idx="168">
                  <c:v>19.2</c:v>
                </c:pt>
                <c:pt idx="169">
                  <c:v>19.25</c:v>
                </c:pt>
                <c:pt idx="170">
                  <c:v>19.3</c:v>
                </c:pt>
                <c:pt idx="171">
                  <c:v>19.350000000000001</c:v>
                </c:pt>
                <c:pt idx="172">
                  <c:v>19.399999999999999</c:v>
                </c:pt>
                <c:pt idx="173">
                  <c:v>19.45</c:v>
                </c:pt>
                <c:pt idx="174">
                  <c:v>19.5</c:v>
                </c:pt>
                <c:pt idx="175">
                  <c:v>19.55</c:v>
                </c:pt>
                <c:pt idx="176">
                  <c:v>19.600000000000001</c:v>
                </c:pt>
                <c:pt idx="177">
                  <c:v>19.649999999999999</c:v>
                </c:pt>
                <c:pt idx="178">
                  <c:v>19.7</c:v>
                </c:pt>
                <c:pt idx="179">
                  <c:v>19.75</c:v>
                </c:pt>
                <c:pt idx="180">
                  <c:v>19.8</c:v>
                </c:pt>
                <c:pt idx="181">
                  <c:v>19.850000000000001</c:v>
                </c:pt>
                <c:pt idx="182">
                  <c:v>19.899999999999999</c:v>
                </c:pt>
                <c:pt idx="183">
                  <c:v>19.95</c:v>
                </c:pt>
                <c:pt idx="184">
                  <c:v>20</c:v>
                </c:pt>
                <c:pt idx="185">
                  <c:v>20.05</c:v>
                </c:pt>
                <c:pt idx="186">
                  <c:v>20.100000000000001</c:v>
                </c:pt>
                <c:pt idx="187">
                  <c:v>20.149999999999999</c:v>
                </c:pt>
                <c:pt idx="188">
                  <c:v>20.2</c:v>
                </c:pt>
                <c:pt idx="189">
                  <c:v>20.25</c:v>
                </c:pt>
                <c:pt idx="190">
                  <c:v>20.3</c:v>
                </c:pt>
                <c:pt idx="191">
                  <c:v>20.350000000000001</c:v>
                </c:pt>
                <c:pt idx="192">
                  <c:v>20.399999999999999</c:v>
                </c:pt>
                <c:pt idx="193">
                  <c:v>20.45</c:v>
                </c:pt>
                <c:pt idx="194">
                  <c:v>20.5</c:v>
                </c:pt>
                <c:pt idx="195">
                  <c:v>20.55</c:v>
                </c:pt>
                <c:pt idx="196">
                  <c:v>20.6</c:v>
                </c:pt>
                <c:pt idx="197">
                  <c:v>20.65</c:v>
                </c:pt>
                <c:pt idx="198">
                  <c:v>20.7</c:v>
                </c:pt>
                <c:pt idx="199">
                  <c:v>20.75</c:v>
                </c:pt>
                <c:pt idx="200">
                  <c:v>20.8</c:v>
                </c:pt>
                <c:pt idx="201">
                  <c:v>20.85</c:v>
                </c:pt>
                <c:pt idx="202">
                  <c:v>20.9</c:v>
                </c:pt>
                <c:pt idx="203">
                  <c:v>20.95</c:v>
                </c:pt>
                <c:pt idx="204">
                  <c:v>21</c:v>
                </c:pt>
                <c:pt idx="205">
                  <c:v>21.05</c:v>
                </c:pt>
                <c:pt idx="206">
                  <c:v>21.1</c:v>
                </c:pt>
                <c:pt idx="207">
                  <c:v>21.15</c:v>
                </c:pt>
                <c:pt idx="208">
                  <c:v>21.2</c:v>
                </c:pt>
                <c:pt idx="209">
                  <c:v>21.25</c:v>
                </c:pt>
                <c:pt idx="210">
                  <c:v>21.3</c:v>
                </c:pt>
                <c:pt idx="211">
                  <c:v>21.35</c:v>
                </c:pt>
                <c:pt idx="212">
                  <c:v>21.4</c:v>
                </c:pt>
                <c:pt idx="213">
                  <c:v>21.45</c:v>
                </c:pt>
                <c:pt idx="214">
                  <c:v>21.5</c:v>
                </c:pt>
                <c:pt idx="215">
                  <c:v>21.55</c:v>
                </c:pt>
                <c:pt idx="216">
                  <c:v>21.6</c:v>
                </c:pt>
                <c:pt idx="217">
                  <c:v>21.65</c:v>
                </c:pt>
                <c:pt idx="218">
                  <c:v>21.7</c:v>
                </c:pt>
                <c:pt idx="219">
                  <c:v>21.75</c:v>
                </c:pt>
                <c:pt idx="220">
                  <c:v>21.8</c:v>
                </c:pt>
                <c:pt idx="221">
                  <c:v>21.85</c:v>
                </c:pt>
                <c:pt idx="222">
                  <c:v>21.9</c:v>
                </c:pt>
                <c:pt idx="223">
                  <c:v>21.95</c:v>
                </c:pt>
                <c:pt idx="224">
                  <c:v>22</c:v>
                </c:pt>
                <c:pt idx="225">
                  <c:v>22.05</c:v>
                </c:pt>
                <c:pt idx="226">
                  <c:v>22.1</c:v>
                </c:pt>
                <c:pt idx="227">
                  <c:v>22.15</c:v>
                </c:pt>
                <c:pt idx="228">
                  <c:v>22.2</c:v>
                </c:pt>
                <c:pt idx="229">
                  <c:v>22.25</c:v>
                </c:pt>
                <c:pt idx="230">
                  <c:v>22.3</c:v>
                </c:pt>
                <c:pt idx="231">
                  <c:v>22.35</c:v>
                </c:pt>
                <c:pt idx="232">
                  <c:v>22.4</c:v>
                </c:pt>
                <c:pt idx="233">
                  <c:v>22.45</c:v>
                </c:pt>
                <c:pt idx="234">
                  <c:v>22.5</c:v>
                </c:pt>
                <c:pt idx="235">
                  <c:v>22.55</c:v>
                </c:pt>
                <c:pt idx="236">
                  <c:v>22.6</c:v>
                </c:pt>
                <c:pt idx="237">
                  <c:v>22.65</c:v>
                </c:pt>
                <c:pt idx="238">
                  <c:v>22.7</c:v>
                </c:pt>
                <c:pt idx="239">
                  <c:v>22.75</c:v>
                </c:pt>
                <c:pt idx="240">
                  <c:v>22.8</c:v>
                </c:pt>
                <c:pt idx="241">
                  <c:v>22.85</c:v>
                </c:pt>
                <c:pt idx="242">
                  <c:v>22.9</c:v>
                </c:pt>
                <c:pt idx="243">
                  <c:v>22.95</c:v>
                </c:pt>
                <c:pt idx="244">
                  <c:v>23</c:v>
                </c:pt>
                <c:pt idx="245">
                  <c:v>23.05</c:v>
                </c:pt>
                <c:pt idx="246">
                  <c:v>23.1</c:v>
                </c:pt>
                <c:pt idx="247">
                  <c:v>23.15</c:v>
                </c:pt>
                <c:pt idx="248">
                  <c:v>23.2</c:v>
                </c:pt>
                <c:pt idx="249">
                  <c:v>23.25</c:v>
                </c:pt>
                <c:pt idx="250">
                  <c:v>23.3</c:v>
                </c:pt>
                <c:pt idx="251">
                  <c:v>23.35</c:v>
                </c:pt>
                <c:pt idx="252">
                  <c:v>23.4</c:v>
                </c:pt>
                <c:pt idx="253">
                  <c:v>23.45</c:v>
                </c:pt>
                <c:pt idx="254">
                  <c:v>23.5</c:v>
                </c:pt>
                <c:pt idx="255">
                  <c:v>23.55</c:v>
                </c:pt>
                <c:pt idx="256">
                  <c:v>23.6</c:v>
                </c:pt>
                <c:pt idx="257">
                  <c:v>23.65</c:v>
                </c:pt>
                <c:pt idx="258">
                  <c:v>23.7</c:v>
                </c:pt>
                <c:pt idx="259">
                  <c:v>23.75</c:v>
                </c:pt>
                <c:pt idx="260">
                  <c:v>23.8</c:v>
                </c:pt>
                <c:pt idx="261">
                  <c:v>23.85</c:v>
                </c:pt>
                <c:pt idx="262">
                  <c:v>23.9</c:v>
                </c:pt>
                <c:pt idx="263">
                  <c:v>23.95</c:v>
                </c:pt>
                <c:pt idx="264">
                  <c:v>24</c:v>
                </c:pt>
                <c:pt idx="265">
                  <c:v>24.05</c:v>
                </c:pt>
                <c:pt idx="266">
                  <c:v>24.1</c:v>
                </c:pt>
                <c:pt idx="267">
                  <c:v>24.15</c:v>
                </c:pt>
                <c:pt idx="268">
                  <c:v>24.2</c:v>
                </c:pt>
                <c:pt idx="269">
                  <c:v>24.25</c:v>
                </c:pt>
                <c:pt idx="270">
                  <c:v>24.3</c:v>
                </c:pt>
                <c:pt idx="271">
                  <c:v>24.35</c:v>
                </c:pt>
                <c:pt idx="272">
                  <c:v>24.4</c:v>
                </c:pt>
                <c:pt idx="273">
                  <c:v>24.45</c:v>
                </c:pt>
                <c:pt idx="274">
                  <c:v>24.5</c:v>
                </c:pt>
                <c:pt idx="275">
                  <c:v>24.55</c:v>
                </c:pt>
                <c:pt idx="276">
                  <c:v>24.6</c:v>
                </c:pt>
                <c:pt idx="277">
                  <c:v>24.65</c:v>
                </c:pt>
                <c:pt idx="278">
                  <c:v>24.7</c:v>
                </c:pt>
                <c:pt idx="279">
                  <c:v>24.75</c:v>
                </c:pt>
                <c:pt idx="280">
                  <c:v>24.8</c:v>
                </c:pt>
                <c:pt idx="281">
                  <c:v>24.85</c:v>
                </c:pt>
                <c:pt idx="282">
                  <c:v>24.9</c:v>
                </c:pt>
                <c:pt idx="283">
                  <c:v>24.95</c:v>
                </c:pt>
                <c:pt idx="284">
                  <c:v>25</c:v>
                </c:pt>
                <c:pt idx="285">
                  <c:v>25.05</c:v>
                </c:pt>
                <c:pt idx="286">
                  <c:v>25.1</c:v>
                </c:pt>
                <c:pt idx="287">
                  <c:v>25.15</c:v>
                </c:pt>
                <c:pt idx="288">
                  <c:v>25.2</c:v>
                </c:pt>
                <c:pt idx="289">
                  <c:v>25.25</c:v>
                </c:pt>
                <c:pt idx="290">
                  <c:v>25.3</c:v>
                </c:pt>
                <c:pt idx="291">
                  <c:v>25.35</c:v>
                </c:pt>
                <c:pt idx="292">
                  <c:v>25.4</c:v>
                </c:pt>
                <c:pt idx="293">
                  <c:v>25.45</c:v>
                </c:pt>
                <c:pt idx="294">
                  <c:v>25.5</c:v>
                </c:pt>
                <c:pt idx="295">
                  <c:v>25.55</c:v>
                </c:pt>
                <c:pt idx="296">
                  <c:v>25.6</c:v>
                </c:pt>
                <c:pt idx="297">
                  <c:v>25.65</c:v>
                </c:pt>
                <c:pt idx="298">
                  <c:v>25.7</c:v>
                </c:pt>
                <c:pt idx="299">
                  <c:v>25.75</c:v>
                </c:pt>
                <c:pt idx="300">
                  <c:v>25.8</c:v>
                </c:pt>
                <c:pt idx="301">
                  <c:v>25.85</c:v>
                </c:pt>
                <c:pt idx="302">
                  <c:v>25.9</c:v>
                </c:pt>
                <c:pt idx="303">
                  <c:v>25.95</c:v>
                </c:pt>
                <c:pt idx="304">
                  <c:v>26</c:v>
                </c:pt>
                <c:pt idx="305">
                  <c:v>26.05</c:v>
                </c:pt>
                <c:pt idx="306">
                  <c:v>26.1</c:v>
                </c:pt>
                <c:pt idx="307">
                  <c:v>26.15</c:v>
                </c:pt>
                <c:pt idx="308">
                  <c:v>26.2</c:v>
                </c:pt>
                <c:pt idx="309">
                  <c:v>26.25</c:v>
                </c:pt>
                <c:pt idx="310">
                  <c:v>26.3</c:v>
                </c:pt>
                <c:pt idx="311">
                  <c:v>26.35</c:v>
                </c:pt>
                <c:pt idx="312">
                  <c:v>26.4</c:v>
                </c:pt>
                <c:pt idx="313">
                  <c:v>26.45</c:v>
                </c:pt>
                <c:pt idx="314">
                  <c:v>26.5</c:v>
                </c:pt>
                <c:pt idx="315">
                  <c:v>26.55</c:v>
                </c:pt>
                <c:pt idx="316">
                  <c:v>26.6</c:v>
                </c:pt>
                <c:pt idx="317">
                  <c:v>26.65</c:v>
                </c:pt>
                <c:pt idx="318">
                  <c:v>26.7</c:v>
                </c:pt>
                <c:pt idx="319">
                  <c:v>26.75</c:v>
                </c:pt>
                <c:pt idx="320">
                  <c:v>26.8</c:v>
                </c:pt>
                <c:pt idx="321">
                  <c:v>26.85</c:v>
                </c:pt>
                <c:pt idx="322">
                  <c:v>26.9</c:v>
                </c:pt>
                <c:pt idx="323">
                  <c:v>26.95</c:v>
                </c:pt>
                <c:pt idx="324">
                  <c:v>27</c:v>
                </c:pt>
                <c:pt idx="325">
                  <c:v>27.05</c:v>
                </c:pt>
                <c:pt idx="326">
                  <c:v>27.1</c:v>
                </c:pt>
                <c:pt idx="327">
                  <c:v>27.15</c:v>
                </c:pt>
                <c:pt idx="328">
                  <c:v>27.2</c:v>
                </c:pt>
                <c:pt idx="329">
                  <c:v>27.25</c:v>
                </c:pt>
                <c:pt idx="330">
                  <c:v>27.3</c:v>
                </c:pt>
                <c:pt idx="331">
                  <c:v>27.35</c:v>
                </c:pt>
                <c:pt idx="332">
                  <c:v>27.4</c:v>
                </c:pt>
                <c:pt idx="333">
                  <c:v>27.45</c:v>
                </c:pt>
                <c:pt idx="334">
                  <c:v>27.5</c:v>
                </c:pt>
                <c:pt idx="335">
                  <c:v>27.55</c:v>
                </c:pt>
                <c:pt idx="336">
                  <c:v>27.6</c:v>
                </c:pt>
                <c:pt idx="337">
                  <c:v>27.65</c:v>
                </c:pt>
                <c:pt idx="338">
                  <c:v>27.7</c:v>
                </c:pt>
                <c:pt idx="339">
                  <c:v>27.75</c:v>
                </c:pt>
                <c:pt idx="340">
                  <c:v>27.8</c:v>
                </c:pt>
                <c:pt idx="341">
                  <c:v>27.85</c:v>
                </c:pt>
                <c:pt idx="342">
                  <c:v>27.9</c:v>
                </c:pt>
                <c:pt idx="343">
                  <c:v>27.95</c:v>
                </c:pt>
                <c:pt idx="344">
                  <c:v>28</c:v>
                </c:pt>
                <c:pt idx="345">
                  <c:v>28.05</c:v>
                </c:pt>
                <c:pt idx="346">
                  <c:v>28.1</c:v>
                </c:pt>
                <c:pt idx="347">
                  <c:v>28.15</c:v>
                </c:pt>
                <c:pt idx="348">
                  <c:v>28.2</c:v>
                </c:pt>
                <c:pt idx="349">
                  <c:v>28.25</c:v>
                </c:pt>
                <c:pt idx="350">
                  <c:v>28.3</c:v>
                </c:pt>
                <c:pt idx="351">
                  <c:v>28.35</c:v>
                </c:pt>
                <c:pt idx="352">
                  <c:v>28.4</c:v>
                </c:pt>
                <c:pt idx="353">
                  <c:v>28.45</c:v>
                </c:pt>
                <c:pt idx="354">
                  <c:v>28.5</c:v>
                </c:pt>
                <c:pt idx="355">
                  <c:v>28.55</c:v>
                </c:pt>
                <c:pt idx="356">
                  <c:v>28.6</c:v>
                </c:pt>
                <c:pt idx="357">
                  <c:v>28.65</c:v>
                </c:pt>
                <c:pt idx="358">
                  <c:v>28.7</c:v>
                </c:pt>
                <c:pt idx="359">
                  <c:v>28.75</c:v>
                </c:pt>
                <c:pt idx="360">
                  <c:v>28.8</c:v>
                </c:pt>
                <c:pt idx="361">
                  <c:v>28.85</c:v>
                </c:pt>
                <c:pt idx="362">
                  <c:v>28.9</c:v>
                </c:pt>
                <c:pt idx="363">
                  <c:v>28.95</c:v>
                </c:pt>
                <c:pt idx="364">
                  <c:v>29</c:v>
                </c:pt>
                <c:pt idx="365">
                  <c:v>29.05</c:v>
                </c:pt>
                <c:pt idx="366">
                  <c:v>29.1</c:v>
                </c:pt>
                <c:pt idx="367">
                  <c:v>29.15</c:v>
                </c:pt>
                <c:pt idx="368">
                  <c:v>29.2</c:v>
                </c:pt>
                <c:pt idx="369">
                  <c:v>29.25</c:v>
                </c:pt>
                <c:pt idx="370">
                  <c:v>29.3</c:v>
                </c:pt>
                <c:pt idx="371">
                  <c:v>29.35</c:v>
                </c:pt>
                <c:pt idx="372">
                  <c:v>29.4</c:v>
                </c:pt>
                <c:pt idx="373">
                  <c:v>29.45</c:v>
                </c:pt>
                <c:pt idx="374">
                  <c:v>29.5</c:v>
                </c:pt>
                <c:pt idx="375">
                  <c:v>29.55</c:v>
                </c:pt>
                <c:pt idx="376">
                  <c:v>29.6</c:v>
                </c:pt>
                <c:pt idx="377">
                  <c:v>29.65</c:v>
                </c:pt>
                <c:pt idx="378">
                  <c:v>29.7</c:v>
                </c:pt>
                <c:pt idx="379">
                  <c:v>29.75</c:v>
                </c:pt>
                <c:pt idx="380">
                  <c:v>29.8</c:v>
                </c:pt>
                <c:pt idx="381">
                  <c:v>29.85</c:v>
                </c:pt>
                <c:pt idx="382">
                  <c:v>29.9</c:v>
                </c:pt>
                <c:pt idx="383">
                  <c:v>29.95</c:v>
                </c:pt>
                <c:pt idx="384">
                  <c:v>30</c:v>
                </c:pt>
                <c:pt idx="385">
                  <c:v>30.05</c:v>
                </c:pt>
                <c:pt idx="386">
                  <c:v>30.1</c:v>
                </c:pt>
                <c:pt idx="387">
                  <c:v>30.15</c:v>
                </c:pt>
                <c:pt idx="388">
                  <c:v>30.2</c:v>
                </c:pt>
                <c:pt idx="389">
                  <c:v>30.25</c:v>
                </c:pt>
                <c:pt idx="390">
                  <c:v>30.3</c:v>
                </c:pt>
                <c:pt idx="391">
                  <c:v>30.35</c:v>
                </c:pt>
                <c:pt idx="392">
                  <c:v>30.4</c:v>
                </c:pt>
                <c:pt idx="393">
                  <c:v>30.45</c:v>
                </c:pt>
                <c:pt idx="394">
                  <c:v>30.5</c:v>
                </c:pt>
                <c:pt idx="395">
                  <c:v>30.55</c:v>
                </c:pt>
                <c:pt idx="396">
                  <c:v>30.6</c:v>
                </c:pt>
                <c:pt idx="397">
                  <c:v>30.65</c:v>
                </c:pt>
                <c:pt idx="398">
                  <c:v>30.7</c:v>
                </c:pt>
                <c:pt idx="399">
                  <c:v>30.75</c:v>
                </c:pt>
                <c:pt idx="400">
                  <c:v>30.8</c:v>
                </c:pt>
                <c:pt idx="401">
                  <c:v>30.85</c:v>
                </c:pt>
                <c:pt idx="402">
                  <c:v>30.9</c:v>
                </c:pt>
                <c:pt idx="403">
                  <c:v>30.95</c:v>
                </c:pt>
                <c:pt idx="404">
                  <c:v>31</c:v>
                </c:pt>
                <c:pt idx="405">
                  <c:v>31.05</c:v>
                </c:pt>
                <c:pt idx="406">
                  <c:v>31.1</c:v>
                </c:pt>
                <c:pt idx="407">
                  <c:v>31.15</c:v>
                </c:pt>
                <c:pt idx="408">
                  <c:v>31.2</c:v>
                </c:pt>
                <c:pt idx="409">
                  <c:v>31.25</c:v>
                </c:pt>
                <c:pt idx="410">
                  <c:v>31.3</c:v>
                </c:pt>
                <c:pt idx="411">
                  <c:v>31.35</c:v>
                </c:pt>
                <c:pt idx="412">
                  <c:v>31.4</c:v>
                </c:pt>
                <c:pt idx="413">
                  <c:v>31.45</c:v>
                </c:pt>
                <c:pt idx="414">
                  <c:v>31.5</c:v>
                </c:pt>
                <c:pt idx="415">
                  <c:v>31.55</c:v>
                </c:pt>
                <c:pt idx="416">
                  <c:v>31.6</c:v>
                </c:pt>
                <c:pt idx="417">
                  <c:v>31.65</c:v>
                </c:pt>
                <c:pt idx="418">
                  <c:v>31.7</c:v>
                </c:pt>
                <c:pt idx="419">
                  <c:v>31.75</c:v>
                </c:pt>
                <c:pt idx="420">
                  <c:v>31.8</c:v>
                </c:pt>
                <c:pt idx="421">
                  <c:v>31.85</c:v>
                </c:pt>
                <c:pt idx="422">
                  <c:v>31.9</c:v>
                </c:pt>
                <c:pt idx="423">
                  <c:v>31.95</c:v>
                </c:pt>
                <c:pt idx="424">
                  <c:v>32</c:v>
                </c:pt>
                <c:pt idx="425">
                  <c:v>32.049999999999997</c:v>
                </c:pt>
                <c:pt idx="426">
                  <c:v>32.1</c:v>
                </c:pt>
                <c:pt idx="427">
                  <c:v>32.15</c:v>
                </c:pt>
                <c:pt idx="428">
                  <c:v>32.200000000000003</c:v>
                </c:pt>
                <c:pt idx="429">
                  <c:v>32.25</c:v>
                </c:pt>
                <c:pt idx="430">
                  <c:v>32.299999999999997</c:v>
                </c:pt>
                <c:pt idx="431">
                  <c:v>32.35</c:v>
                </c:pt>
                <c:pt idx="432">
                  <c:v>32.4</c:v>
                </c:pt>
                <c:pt idx="433">
                  <c:v>32.450000000000003</c:v>
                </c:pt>
                <c:pt idx="434">
                  <c:v>32.5</c:v>
                </c:pt>
                <c:pt idx="435">
                  <c:v>32.549999999999997</c:v>
                </c:pt>
                <c:pt idx="436">
                  <c:v>32.6</c:v>
                </c:pt>
                <c:pt idx="437">
                  <c:v>32.65</c:v>
                </c:pt>
                <c:pt idx="438">
                  <c:v>32.700000000000003</c:v>
                </c:pt>
                <c:pt idx="439">
                  <c:v>32.75</c:v>
                </c:pt>
                <c:pt idx="440">
                  <c:v>32.799999999999997</c:v>
                </c:pt>
                <c:pt idx="441">
                  <c:v>32.85</c:v>
                </c:pt>
                <c:pt idx="442">
                  <c:v>32.9</c:v>
                </c:pt>
                <c:pt idx="443">
                  <c:v>32.950000000000003</c:v>
                </c:pt>
                <c:pt idx="444">
                  <c:v>33</c:v>
                </c:pt>
                <c:pt idx="445">
                  <c:v>33.049999999999997</c:v>
                </c:pt>
                <c:pt idx="446">
                  <c:v>33.1</c:v>
                </c:pt>
                <c:pt idx="447">
                  <c:v>33.15</c:v>
                </c:pt>
                <c:pt idx="448">
                  <c:v>33.200000000000003</c:v>
                </c:pt>
                <c:pt idx="449">
                  <c:v>33.25</c:v>
                </c:pt>
                <c:pt idx="450">
                  <c:v>33.299999999999997</c:v>
                </c:pt>
                <c:pt idx="451">
                  <c:v>33.35</c:v>
                </c:pt>
                <c:pt idx="452">
                  <c:v>33.4</c:v>
                </c:pt>
                <c:pt idx="453">
                  <c:v>33.450000000000003</c:v>
                </c:pt>
                <c:pt idx="454">
                  <c:v>33.5</c:v>
                </c:pt>
                <c:pt idx="455">
                  <c:v>33.549999999999997</c:v>
                </c:pt>
                <c:pt idx="456">
                  <c:v>33.6</c:v>
                </c:pt>
                <c:pt idx="457">
                  <c:v>33.65</c:v>
                </c:pt>
                <c:pt idx="458">
                  <c:v>33.700000000000003</c:v>
                </c:pt>
                <c:pt idx="459">
                  <c:v>33.75</c:v>
                </c:pt>
                <c:pt idx="460">
                  <c:v>33.799999999999997</c:v>
                </c:pt>
                <c:pt idx="461">
                  <c:v>33.85</c:v>
                </c:pt>
                <c:pt idx="462">
                  <c:v>33.9</c:v>
                </c:pt>
                <c:pt idx="463">
                  <c:v>33.950000000000003</c:v>
                </c:pt>
                <c:pt idx="464">
                  <c:v>34</c:v>
                </c:pt>
                <c:pt idx="465">
                  <c:v>34.049999999999997</c:v>
                </c:pt>
                <c:pt idx="466">
                  <c:v>34.1</c:v>
                </c:pt>
                <c:pt idx="467">
                  <c:v>34.15</c:v>
                </c:pt>
                <c:pt idx="468">
                  <c:v>34.200000000000003</c:v>
                </c:pt>
                <c:pt idx="469">
                  <c:v>34.25</c:v>
                </c:pt>
                <c:pt idx="470">
                  <c:v>34.299999999999997</c:v>
                </c:pt>
                <c:pt idx="471">
                  <c:v>34.35</c:v>
                </c:pt>
                <c:pt idx="472">
                  <c:v>34.4</c:v>
                </c:pt>
                <c:pt idx="473">
                  <c:v>34.450000000000003</c:v>
                </c:pt>
                <c:pt idx="474">
                  <c:v>34.5</c:v>
                </c:pt>
                <c:pt idx="475">
                  <c:v>34.549999999999997</c:v>
                </c:pt>
                <c:pt idx="476">
                  <c:v>34.6</c:v>
                </c:pt>
                <c:pt idx="477">
                  <c:v>34.65</c:v>
                </c:pt>
                <c:pt idx="478">
                  <c:v>34.700000000000003</c:v>
                </c:pt>
                <c:pt idx="479">
                  <c:v>34.75</c:v>
                </c:pt>
                <c:pt idx="480">
                  <c:v>34.799999999999997</c:v>
                </c:pt>
                <c:pt idx="481">
                  <c:v>34.85</c:v>
                </c:pt>
                <c:pt idx="482">
                  <c:v>34.9</c:v>
                </c:pt>
                <c:pt idx="483">
                  <c:v>34.950000000000003</c:v>
                </c:pt>
                <c:pt idx="484">
                  <c:v>35</c:v>
                </c:pt>
                <c:pt idx="485">
                  <c:v>35.049999999999997</c:v>
                </c:pt>
                <c:pt idx="486">
                  <c:v>35.1</c:v>
                </c:pt>
                <c:pt idx="487">
                  <c:v>35.15</c:v>
                </c:pt>
                <c:pt idx="488">
                  <c:v>35.200000000000003</c:v>
                </c:pt>
                <c:pt idx="489">
                  <c:v>35.25</c:v>
                </c:pt>
                <c:pt idx="490">
                  <c:v>35.299999999999997</c:v>
                </c:pt>
                <c:pt idx="491">
                  <c:v>35.35</c:v>
                </c:pt>
                <c:pt idx="492">
                  <c:v>35.4</c:v>
                </c:pt>
                <c:pt idx="493">
                  <c:v>35.450000000000003</c:v>
                </c:pt>
                <c:pt idx="494">
                  <c:v>35.5</c:v>
                </c:pt>
                <c:pt idx="495">
                  <c:v>35.549999999999997</c:v>
                </c:pt>
                <c:pt idx="496">
                  <c:v>35.6</c:v>
                </c:pt>
                <c:pt idx="497">
                  <c:v>35.65</c:v>
                </c:pt>
                <c:pt idx="498">
                  <c:v>35.700000000000003</c:v>
                </c:pt>
                <c:pt idx="499">
                  <c:v>35.75</c:v>
                </c:pt>
                <c:pt idx="500">
                  <c:v>35.799999999999997</c:v>
                </c:pt>
                <c:pt idx="501">
                  <c:v>35.85</c:v>
                </c:pt>
                <c:pt idx="502">
                  <c:v>35.9</c:v>
                </c:pt>
                <c:pt idx="503">
                  <c:v>35.950000000000003</c:v>
                </c:pt>
                <c:pt idx="504">
                  <c:v>36</c:v>
                </c:pt>
                <c:pt idx="505">
                  <c:v>36.049999999999997</c:v>
                </c:pt>
                <c:pt idx="506">
                  <c:v>36.1</c:v>
                </c:pt>
                <c:pt idx="507">
                  <c:v>36.15</c:v>
                </c:pt>
                <c:pt idx="508">
                  <c:v>36.200000000000003</c:v>
                </c:pt>
                <c:pt idx="509">
                  <c:v>36.25</c:v>
                </c:pt>
                <c:pt idx="510">
                  <c:v>36.299999999999997</c:v>
                </c:pt>
                <c:pt idx="511">
                  <c:v>36.35</c:v>
                </c:pt>
                <c:pt idx="512">
                  <c:v>36.4</c:v>
                </c:pt>
                <c:pt idx="513">
                  <c:v>36.450000000000003</c:v>
                </c:pt>
                <c:pt idx="514">
                  <c:v>36.5</c:v>
                </c:pt>
                <c:pt idx="515">
                  <c:v>36.549999999999997</c:v>
                </c:pt>
                <c:pt idx="516">
                  <c:v>36.6</c:v>
                </c:pt>
                <c:pt idx="517">
                  <c:v>36.65</c:v>
                </c:pt>
                <c:pt idx="518">
                  <c:v>36.700000000000003</c:v>
                </c:pt>
                <c:pt idx="519">
                  <c:v>36.75</c:v>
                </c:pt>
                <c:pt idx="520">
                  <c:v>36.799999999999997</c:v>
                </c:pt>
                <c:pt idx="521">
                  <c:v>36.85</c:v>
                </c:pt>
                <c:pt idx="522">
                  <c:v>36.9</c:v>
                </c:pt>
                <c:pt idx="523">
                  <c:v>36.950000000000003</c:v>
                </c:pt>
                <c:pt idx="524">
                  <c:v>37</c:v>
                </c:pt>
                <c:pt idx="525">
                  <c:v>37.049999999999997</c:v>
                </c:pt>
                <c:pt idx="526">
                  <c:v>37.1</c:v>
                </c:pt>
                <c:pt idx="527">
                  <c:v>37.15</c:v>
                </c:pt>
                <c:pt idx="528">
                  <c:v>37.200000000000003</c:v>
                </c:pt>
                <c:pt idx="529">
                  <c:v>37.25</c:v>
                </c:pt>
                <c:pt idx="530">
                  <c:v>37.299999999999997</c:v>
                </c:pt>
                <c:pt idx="531">
                  <c:v>37.35</c:v>
                </c:pt>
                <c:pt idx="532">
                  <c:v>37.4</c:v>
                </c:pt>
                <c:pt idx="533">
                  <c:v>37.450000000000003</c:v>
                </c:pt>
                <c:pt idx="534">
                  <c:v>37.5</c:v>
                </c:pt>
                <c:pt idx="535">
                  <c:v>37.549999999999997</c:v>
                </c:pt>
                <c:pt idx="536">
                  <c:v>37.6</c:v>
                </c:pt>
                <c:pt idx="537">
                  <c:v>37.65</c:v>
                </c:pt>
                <c:pt idx="538">
                  <c:v>37.700000000000003</c:v>
                </c:pt>
                <c:pt idx="539">
                  <c:v>37.75</c:v>
                </c:pt>
                <c:pt idx="540">
                  <c:v>37.799999999999997</c:v>
                </c:pt>
                <c:pt idx="541">
                  <c:v>37.85</c:v>
                </c:pt>
                <c:pt idx="542">
                  <c:v>37.9</c:v>
                </c:pt>
                <c:pt idx="543">
                  <c:v>37.950000000000003</c:v>
                </c:pt>
                <c:pt idx="544">
                  <c:v>38</c:v>
                </c:pt>
                <c:pt idx="545">
                  <c:v>38.049999999999997</c:v>
                </c:pt>
                <c:pt idx="546">
                  <c:v>38.1</c:v>
                </c:pt>
                <c:pt idx="547">
                  <c:v>38.15</c:v>
                </c:pt>
                <c:pt idx="548">
                  <c:v>38.200000000000003</c:v>
                </c:pt>
                <c:pt idx="549">
                  <c:v>38.25</c:v>
                </c:pt>
                <c:pt idx="550">
                  <c:v>38.299999999999997</c:v>
                </c:pt>
                <c:pt idx="551">
                  <c:v>38.35</c:v>
                </c:pt>
                <c:pt idx="552">
                  <c:v>38.4</c:v>
                </c:pt>
                <c:pt idx="553">
                  <c:v>38.450000000000003</c:v>
                </c:pt>
                <c:pt idx="554">
                  <c:v>38.5</c:v>
                </c:pt>
                <c:pt idx="555">
                  <c:v>38.549999999999997</c:v>
                </c:pt>
                <c:pt idx="556">
                  <c:v>38.6</c:v>
                </c:pt>
                <c:pt idx="557">
                  <c:v>38.65</c:v>
                </c:pt>
                <c:pt idx="558">
                  <c:v>38.700000000000003</c:v>
                </c:pt>
                <c:pt idx="559">
                  <c:v>38.75</c:v>
                </c:pt>
                <c:pt idx="560">
                  <c:v>38.799999999999997</c:v>
                </c:pt>
                <c:pt idx="561">
                  <c:v>38.85</c:v>
                </c:pt>
                <c:pt idx="562">
                  <c:v>38.9</c:v>
                </c:pt>
                <c:pt idx="563">
                  <c:v>38.950000000000003</c:v>
                </c:pt>
                <c:pt idx="564">
                  <c:v>39</c:v>
                </c:pt>
                <c:pt idx="565">
                  <c:v>39.049999999999997</c:v>
                </c:pt>
                <c:pt idx="566">
                  <c:v>39.1</c:v>
                </c:pt>
                <c:pt idx="567">
                  <c:v>39.15</c:v>
                </c:pt>
                <c:pt idx="568">
                  <c:v>39.200000000000003</c:v>
                </c:pt>
                <c:pt idx="569">
                  <c:v>39.25</c:v>
                </c:pt>
                <c:pt idx="570">
                  <c:v>39.299999999999997</c:v>
                </c:pt>
                <c:pt idx="571">
                  <c:v>39.35</c:v>
                </c:pt>
                <c:pt idx="572">
                  <c:v>39.4</c:v>
                </c:pt>
                <c:pt idx="573">
                  <c:v>39.450000000000003</c:v>
                </c:pt>
                <c:pt idx="574">
                  <c:v>39.5</c:v>
                </c:pt>
                <c:pt idx="575">
                  <c:v>39.549999999999997</c:v>
                </c:pt>
                <c:pt idx="576">
                  <c:v>39.6</c:v>
                </c:pt>
                <c:pt idx="577">
                  <c:v>39.65</c:v>
                </c:pt>
                <c:pt idx="578">
                  <c:v>39.700000000000003</c:v>
                </c:pt>
                <c:pt idx="579">
                  <c:v>39.75</c:v>
                </c:pt>
                <c:pt idx="580">
                  <c:v>39.799999999999997</c:v>
                </c:pt>
                <c:pt idx="581">
                  <c:v>39.85</c:v>
                </c:pt>
                <c:pt idx="582">
                  <c:v>39.9</c:v>
                </c:pt>
                <c:pt idx="583">
                  <c:v>39.950000000000003</c:v>
                </c:pt>
                <c:pt idx="584">
                  <c:v>40</c:v>
                </c:pt>
                <c:pt idx="585">
                  <c:v>40.049999999999997</c:v>
                </c:pt>
                <c:pt idx="586">
                  <c:v>40.1</c:v>
                </c:pt>
                <c:pt idx="587">
                  <c:v>40.15</c:v>
                </c:pt>
                <c:pt idx="588">
                  <c:v>40.200000000000003</c:v>
                </c:pt>
                <c:pt idx="589">
                  <c:v>40.25</c:v>
                </c:pt>
                <c:pt idx="590">
                  <c:v>40.299999999999997</c:v>
                </c:pt>
                <c:pt idx="591">
                  <c:v>40.35</c:v>
                </c:pt>
                <c:pt idx="592">
                  <c:v>40.4</c:v>
                </c:pt>
                <c:pt idx="593">
                  <c:v>40.450000000000003</c:v>
                </c:pt>
                <c:pt idx="594">
                  <c:v>40.5</c:v>
                </c:pt>
                <c:pt idx="595">
                  <c:v>40.549999999999997</c:v>
                </c:pt>
                <c:pt idx="596">
                  <c:v>40.6</c:v>
                </c:pt>
                <c:pt idx="597">
                  <c:v>40.65</c:v>
                </c:pt>
                <c:pt idx="598">
                  <c:v>40.700000000000003</c:v>
                </c:pt>
                <c:pt idx="599">
                  <c:v>40.75</c:v>
                </c:pt>
                <c:pt idx="600">
                  <c:v>40.799999999999997</c:v>
                </c:pt>
                <c:pt idx="601">
                  <c:v>40.85</c:v>
                </c:pt>
                <c:pt idx="602">
                  <c:v>40.9</c:v>
                </c:pt>
                <c:pt idx="603">
                  <c:v>40.950000000000003</c:v>
                </c:pt>
                <c:pt idx="604">
                  <c:v>41</c:v>
                </c:pt>
                <c:pt idx="605">
                  <c:v>41.05</c:v>
                </c:pt>
                <c:pt idx="606">
                  <c:v>41.1</c:v>
                </c:pt>
                <c:pt idx="607">
                  <c:v>41.15</c:v>
                </c:pt>
                <c:pt idx="608">
                  <c:v>41.2</c:v>
                </c:pt>
                <c:pt idx="609">
                  <c:v>41.25</c:v>
                </c:pt>
                <c:pt idx="610">
                  <c:v>41.3</c:v>
                </c:pt>
                <c:pt idx="611">
                  <c:v>41.35</c:v>
                </c:pt>
                <c:pt idx="612">
                  <c:v>41.4</c:v>
                </c:pt>
                <c:pt idx="613">
                  <c:v>41.45</c:v>
                </c:pt>
                <c:pt idx="614">
                  <c:v>41.5</c:v>
                </c:pt>
                <c:pt idx="615">
                  <c:v>41.55</c:v>
                </c:pt>
                <c:pt idx="616">
                  <c:v>41.6</c:v>
                </c:pt>
                <c:pt idx="617">
                  <c:v>41.65</c:v>
                </c:pt>
                <c:pt idx="618">
                  <c:v>41.7</c:v>
                </c:pt>
                <c:pt idx="619">
                  <c:v>41.75</c:v>
                </c:pt>
                <c:pt idx="620">
                  <c:v>41.8</c:v>
                </c:pt>
                <c:pt idx="621">
                  <c:v>41.85</c:v>
                </c:pt>
                <c:pt idx="622">
                  <c:v>41.9</c:v>
                </c:pt>
                <c:pt idx="623">
                  <c:v>41.95</c:v>
                </c:pt>
                <c:pt idx="624">
                  <c:v>42</c:v>
                </c:pt>
                <c:pt idx="625">
                  <c:v>42.05</c:v>
                </c:pt>
                <c:pt idx="626">
                  <c:v>42.1</c:v>
                </c:pt>
                <c:pt idx="627">
                  <c:v>42.15</c:v>
                </c:pt>
                <c:pt idx="628">
                  <c:v>42.2</c:v>
                </c:pt>
                <c:pt idx="629">
                  <c:v>42.25</c:v>
                </c:pt>
                <c:pt idx="630">
                  <c:v>42.3</c:v>
                </c:pt>
                <c:pt idx="631">
                  <c:v>42.35</c:v>
                </c:pt>
                <c:pt idx="632">
                  <c:v>42.4</c:v>
                </c:pt>
                <c:pt idx="633">
                  <c:v>42.45</c:v>
                </c:pt>
                <c:pt idx="634">
                  <c:v>42.5</c:v>
                </c:pt>
                <c:pt idx="635">
                  <c:v>42.55</c:v>
                </c:pt>
                <c:pt idx="636">
                  <c:v>42.6</c:v>
                </c:pt>
                <c:pt idx="637">
                  <c:v>42.65</c:v>
                </c:pt>
                <c:pt idx="638">
                  <c:v>42.7</c:v>
                </c:pt>
                <c:pt idx="639">
                  <c:v>42.75</c:v>
                </c:pt>
                <c:pt idx="640">
                  <c:v>42.8</c:v>
                </c:pt>
                <c:pt idx="641">
                  <c:v>42.85</c:v>
                </c:pt>
                <c:pt idx="642">
                  <c:v>42.9</c:v>
                </c:pt>
                <c:pt idx="643">
                  <c:v>42.95</c:v>
                </c:pt>
                <c:pt idx="644">
                  <c:v>43</c:v>
                </c:pt>
                <c:pt idx="645">
                  <c:v>43.05</c:v>
                </c:pt>
                <c:pt idx="646">
                  <c:v>43.1</c:v>
                </c:pt>
                <c:pt idx="647">
                  <c:v>43.15</c:v>
                </c:pt>
                <c:pt idx="648">
                  <c:v>43.2</c:v>
                </c:pt>
                <c:pt idx="649">
                  <c:v>43.25</c:v>
                </c:pt>
                <c:pt idx="650">
                  <c:v>43.3</c:v>
                </c:pt>
                <c:pt idx="651">
                  <c:v>43.35</c:v>
                </c:pt>
                <c:pt idx="652">
                  <c:v>43.4</c:v>
                </c:pt>
                <c:pt idx="653">
                  <c:v>43.45</c:v>
                </c:pt>
                <c:pt idx="654">
                  <c:v>43.5</c:v>
                </c:pt>
                <c:pt idx="655">
                  <c:v>43.55</c:v>
                </c:pt>
                <c:pt idx="656">
                  <c:v>43.6</c:v>
                </c:pt>
                <c:pt idx="657">
                  <c:v>43.65</c:v>
                </c:pt>
                <c:pt idx="658">
                  <c:v>43.7</c:v>
                </c:pt>
                <c:pt idx="659">
                  <c:v>43.75</c:v>
                </c:pt>
                <c:pt idx="660">
                  <c:v>43.8</c:v>
                </c:pt>
                <c:pt idx="661">
                  <c:v>43.85</c:v>
                </c:pt>
                <c:pt idx="662">
                  <c:v>43.9</c:v>
                </c:pt>
                <c:pt idx="663">
                  <c:v>43.95</c:v>
                </c:pt>
                <c:pt idx="664">
                  <c:v>44</c:v>
                </c:pt>
                <c:pt idx="665">
                  <c:v>44.05</c:v>
                </c:pt>
                <c:pt idx="666">
                  <c:v>44.1</c:v>
                </c:pt>
                <c:pt idx="667">
                  <c:v>44.15</c:v>
                </c:pt>
                <c:pt idx="668">
                  <c:v>44.2</c:v>
                </c:pt>
                <c:pt idx="669">
                  <c:v>44.25</c:v>
                </c:pt>
                <c:pt idx="670">
                  <c:v>44.3</c:v>
                </c:pt>
                <c:pt idx="671">
                  <c:v>44.35</c:v>
                </c:pt>
                <c:pt idx="672">
                  <c:v>44.4</c:v>
                </c:pt>
                <c:pt idx="673">
                  <c:v>44.45</c:v>
                </c:pt>
                <c:pt idx="674">
                  <c:v>44.5</c:v>
                </c:pt>
                <c:pt idx="675">
                  <c:v>44.55</c:v>
                </c:pt>
                <c:pt idx="676">
                  <c:v>44.6</c:v>
                </c:pt>
                <c:pt idx="677">
                  <c:v>44.65</c:v>
                </c:pt>
                <c:pt idx="678">
                  <c:v>44.7</c:v>
                </c:pt>
                <c:pt idx="679">
                  <c:v>44.75</c:v>
                </c:pt>
                <c:pt idx="680">
                  <c:v>44.8</c:v>
                </c:pt>
                <c:pt idx="681">
                  <c:v>44.85</c:v>
                </c:pt>
                <c:pt idx="682">
                  <c:v>44.9</c:v>
                </c:pt>
                <c:pt idx="683">
                  <c:v>44.95</c:v>
                </c:pt>
                <c:pt idx="684">
                  <c:v>45</c:v>
                </c:pt>
                <c:pt idx="685">
                  <c:v>45.05</c:v>
                </c:pt>
                <c:pt idx="686">
                  <c:v>45.1</c:v>
                </c:pt>
                <c:pt idx="687">
                  <c:v>45.15</c:v>
                </c:pt>
                <c:pt idx="688">
                  <c:v>45.2</c:v>
                </c:pt>
                <c:pt idx="689">
                  <c:v>45.25</c:v>
                </c:pt>
                <c:pt idx="690">
                  <c:v>45.3</c:v>
                </c:pt>
                <c:pt idx="691">
                  <c:v>45.35</c:v>
                </c:pt>
                <c:pt idx="692">
                  <c:v>45.4</c:v>
                </c:pt>
                <c:pt idx="693">
                  <c:v>45.45</c:v>
                </c:pt>
                <c:pt idx="694">
                  <c:v>45.5</c:v>
                </c:pt>
                <c:pt idx="695">
                  <c:v>45.55</c:v>
                </c:pt>
                <c:pt idx="696">
                  <c:v>45.6</c:v>
                </c:pt>
                <c:pt idx="697">
                  <c:v>45.65</c:v>
                </c:pt>
                <c:pt idx="698">
                  <c:v>45.7</c:v>
                </c:pt>
                <c:pt idx="699">
                  <c:v>45.75</c:v>
                </c:pt>
                <c:pt idx="700">
                  <c:v>45.8</c:v>
                </c:pt>
                <c:pt idx="701">
                  <c:v>45.85</c:v>
                </c:pt>
                <c:pt idx="702">
                  <c:v>45.9</c:v>
                </c:pt>
                <c:pt idx="703">
                  <c:v>45.95</c:v>
                </c:pt>
                <c:pt idx="704">
                  <c:v>46</c:v>
                </c:pt>
                <c:pt idx="705">
                  <c:v>46.05</c:v>
                </c:pt>
                <c:pt idx="706">
                  <c:v>46.1</c:v>
                </c:pt>
                <c:pt idx="707">
                  <c:v>46.15</c:v>
                </c:pt>
                <c:pt idx="708">
                  <c:v>46.2</c:v>
                </c:pt>
                <c:pt idx="709">
                  <c:v>46.25</c:v>
                </c:pt>
                <c:pt idx="710">
                  <c:v>46.3</c:v>
                </c:pt>
                <c:pt idx="711">
                  <c:v>46.35</c:v>
                </c:pt>
                <c:pt idx="712">
                  <c:v>46.4</c:v>
                </c:pt>
                <c:pt idx="713">
                  <c:v>46.45</c:v>
                </c:pt>
                <c:pt idx="714">
                  <c:v>46.5</c:v>
                </c:pt>
                <c:pt idx="715">
                  <c:v>46.55</c:v>
                </c:pt>
                <c:pt idx="716">
                  <c:v>46.6</c:v>
                </c:pt>
                <c:pt idx="717">
                  <c:v>46.65</c:v>
                </c:pt>
                <c:pt idx="718">
                  <c:v>46.7</c:v>
                </c:pt>
                <c:pt idx="719">
                  <c:v>46.75</c:v>
                </c:pt>
                <c:pt idx="720">
                  <c:v>46.8</c:v>
                </c:pt>
                <c:pt idx="721">
                  <c:v>46.85</c:v>
                </c:pt>
                <c:pt idx="722">
                  <c:v>46.9</c:v>
                </c:pt>
                <c:pt idx="723">
                  <c:v>46.95</c:v>
                </c:pt>
                <c:pt idx="724">
                  <c:v>47</c:v>
                </c:pt>
                <c:pt idx="725">
                  <c:v>47.05</c:v>
                </c:pt>
                <c:pt idx="726">
                  <c:v>47.1</c:v>
                </c:pt>
                <c:pt idx="727">
                  <c:v>47.15</c:v>
                </c:pt>
                <c:pt idx="728">
                  <c:v>47.2</c:v>
                </c:pt>
                <c:pt idx="729">
                  <c:v>47.25</c:v>
                </c:pt>
                <c:pt idx="730">
                  <c:v>47.3</c:v>
                </c:pt>
                <c:pt idx="731">
                  <c:v>47.35</c:v>
                </c:pt>
                <c:pt idx="732">
                  <c:v>47.4</c:v>
                </c:pt>
                <c:pt idx="733">
                  <c:v>47.45</c:v>
                </c:pt>
                <c:pt idx="734">
                  <c:v>47.5</c:v>
                </c:pt>
                <c:pt idx="735">
                  <c:v>47.55</c:v>
                </c:pt>
                <c:pt idx="736">
                  <c:v>47.6</c:v>
                </c:pt>
                <c:pt idx="737">
                  <c:v>47.65</c:v>
                </c:pt>
                <c:pt idx="738">
                  <c:v>47.7</c:v>
                </c:pt>
                <c:pt idx="739">
                  <c:v>47.75</c:v>
                </c:pt>
                <c:pt idx="740">
                  <c:v>47.8</c:v>
                </c:pt>
                <c:pt idx="741">
                  <c:v>47.85</c:v>
                </c:pt>
                <c:pt idx="742">
                  <c:v>47.9</c:v>
                </c:pt>
                <c:pt idx="743">
                  <c:v>47.95</c:v>
                </c:pt>
                <c:pt idx="744">
                  <c:v>48</c:v>
                </c:pt>
                <c:pt idx="745">
                  <c:v>48.05</c:v>
                </c:pt>
                <c:pt idx="746">
                  <c:v>48.1</c:v>
                </c:pt>
                <c:pt idx="747">
                  <c:v>48.15</c:v>
                </c:pt>
                <c:pt idx="748">
                  <c:v>48.2</c:v>
                </c:pt>
                <c:pt idx="749">
                  <c:v>48.25</c:v>
                </c:pt>
                <c:pt idx="750">
                  <c:v>48.3</c:v>
                </c:pt>
                <c:pt idx="751">
                  <c:v>48.35</c:v>
                </c:pt>
                <c:pt idx="752">
                  <c:v>48.4</c:v>
                </c:pt>
                <c:pt idx="753">
                  <c:v>48.45</c:v>
                </c:pt>
                <c:pt idx="754">
                  <c:v>48.5</c:v>
                </c:pt>
                <c:pt idx="755">
                  <c:v>48.55</c:v>
                </c:pt>
                <c:pt idx="756">
                  <c:v>48.6</c:v>
                </c:pt>
                <c:pt idx="757">
                  <c:v>48.65</c:v>
                </c:pt>
                <c:pt idx="758">
                  <c:v>48.7</c:v>
                </c:pt>
                <c:pt idx="759">
                  <c:v>48.75</c:v>
                </c:pt>
                <c:pt idx="760">
                  <c:v>48.8</c:v>
                </c:pt>
                <c:pt idx="761">
                  <c:v>48.85</c:v>
                </c:pt>
                <c:pt idx="762">
                  <c:v>48.9</c:v>
                </c:pt>
                <c:pt idx="763">
                  <c:v>48.95</c:v>
                </c:pt>
                <c:pt idx="764">
                  <c:v>49</c:v>
                </c:pt>
                <c:pt idx="765">
                  <c:v>49.05</c:v>
                </c:pt>
                <c:pt idx="766">
                  <c:v>49.1</c:v>
                </c:pt>
                <c:pt idx="767">
                  <c:v>49.15</c:v>
                </c:pt>
                <c:pt idx="768">
                  <c:v>49.2</c:v>
                </c:pt>
                <c:pt idx="769">
                  <c:v>49.25</c:v>
                </c:pt>
                <c:pt idx="770">
                  <c:v>49.3</c:v>
                </c:pt>
                <c:pt idx="771">
                  <c:v>49.35</c:v>
                </c:pt>
                <c:pt idx="772">
                  <c:v>49.4</c:v>
                </c:pt>
                <c:pt idx="773">
                  <c:v>49.45</c:v>
                </c:pt>
                <c:pt idx="774">
                  <c:v>49.5</c:v>
                </c:pt>
                <c:pt idx="775">
                  <c:v>49.55</c:v>
                </c:pt>
                <c:pt idx="776">
                  <c:v>49.6</c:v>
                </c:pt>
                <c:pt idx="777">
                  <c:v>49.65</c:v>
                </c:pt>
                <c:pt idx="778">
                  <c:v>49.7</c:v>
                </c:pt>
                <c:pt idx="779">
                  <c:v>49.75</c:v>
                </c:pt>
                <c:pt idx="780">
                  <c:v>49.8</c:v>
                </c:pt>
                <c:pt idx="781">
                  <c:v>49.85</c:v>
                </c:pt>
                <c:pt idx="782">
                  <c:v>49.9</c:v>
                </c:pt>
                <c:pt idx="783">
                  <c:v>49.95</c:v>
                </c:pt>
                <c:pt idx="784">
                  <c:v>50</c:v>
                </c:pt>
                <c:pt idx="785">
                  <c:v>50.05</c:v>
                </c:pt>
                <c:pt idx="786">
                  <c:v>50.1</c:v>
                </c:pt>
                <c:pt idx="787">
                  <c:v>50.15</c:v>
                </c:pt>
                <c:pt idx="788">
                  <c:v>50.2</c:v>
                </c:pt>
                <c:pt idx="789">
                  <c:v>50.25</c:v>
                </c:pt>
                <c:pt idx="790">
                  <c:v>50.3</c:v>
                </c:pt>
                <c:pt idx="791">
                  <c:v>50.35</c:v>
                </c:pt>
                <c:pt idx="792">
                  <c:v>50.4</c:v>
                </c:pt>
                <c:pt idx="793">
                  <c:v>50.45</c:v>
                </c:pt>
                <c:pt idx="794">
                  <c:v>50.5</c:v>
                </c:pt>
                <c:pt idx="795">
                  <c:v>50.55</c:v>
                </c:pt>
                <c:pt idx="796">
                  <c:v>50.6</c:v>
                </c:pt>
                <c:pt idx="797">
                  <c:v>50.65</c:v>
                </c:pt>
                <c:pt idx="798">
                  <c:v>50.7</c:v>
                </c:pt>
                <c:pt idx="799">
                  <c:v>50.75</c:v>
                </c:pt>
                <c:pt idx="800">
                  <c:v>50.8</c:v>
                </c:pt>
                <c:pt idx="801">
                  <c:v>50.85</c:v>
                </c:pt>
                <c:pt idx="802">
                  <c:v>50.9</c:v>
                </c:pt>
                <c:pt idx="803">
                  <c:v>50.95</c:v>
                </c:pt>
                <c:pt idx="804">
                  <c:v>51</c:v>
                </c:pt>
                <c:pt idx="805">
                  <c:v>51.05</c:v>
                </c:pt>
                <c:pt idx="806">
                  <c:v>51.1</c:v>
                </c:pt>
                <c:pt idx="807">
                  <c:v>51.15</c:v>
                </c:pt>
                <c:pt idx="808">
                  <c:v>51.2</c:v>
                </c:pt>
                <c:pt idx="809">
                  <c:v>51.25</c:v>
                </c:pt>
                <c:pt idx="810">
                  <c:v>51.3</c:v>
                </c:pt>
                <c:pt idx="811">
                  <c:v>51.35</c:v>
                </c:pt>
                <c:pt idx="812">
                  <c:v>51.4</c:v>
                </c:pt>
                <c:pt idx="813">
                  <c:v>51.45</c:v>
                </c:pt>
                <c:pt idx="814">
                  <c:v>51.5</c:v>
                </c:pt>
                <c:pt idx="815">
                  <c:v>51.55</c:v>
                </c:pt>
                <c:pt idx="816">
                  <c:v>51.6</c:v>
                </c:pt>
                <c:pt idx="817">
                  <c:v>51.65</c:v>
                </c:pt>
                <c:pt idx="818">
                  <c:v>51.7</c:v>
                </c:pt>
                <c:pt idx="819">
                  <c:v>51.75</c:v>
                </c:pt>
                <c:pt idx="820">
                  <c:v>51.8</c:v>
                </c:pt>
                <c:pt idx="821">
                  <c:v>51.85</c:v>
                </c:pt>
                <c:pt idx="822">
                  <c:v>51.9</c:v>
                </c:pt>
                <c:pt idx="823">
                  <c:v>51.95</c:v>
                </c:pt>
                <c:pt idx="824">
                  <c:v>52</c:v>
                </c:pt>
                <c:pt idx="825">
                  <c:v>52.05</c:v>
                </c:pt>
                <c:pt idx="826">
                  <c:v>52.1</c:v>
                </c:pt>
                <c:pt idx="827">
                  <c:v>52.15</c:v>
                </c:pt>
                <c:pt idx="828">
                  <c:v>52.2</c:v>
                </c:pt>
                <c:pt idx="829">
                  <c:v>52.25</c:v>
                </c:pt>
                <c:pt idx="830">
                  <c:v>52.3</c:v>
                </c:pt>
                <c:pt idx="831">
                  <c:v>52.35</c:v>
                </c:pt>
                <c:pt idx="832">
                  <c:v>52.4</c:v>
                </c:pt>
                <c:pt idx="833">
                  <c:v>52.45</c:v>
                </c:pt>
                <c:pt idx="834">
                  <c:v>52.5</c:v>
                </c:pt>
                <c:pt idx="835">
                  <c:v>52.55</c:v>
                </c:pt>
                <c:pt idx="836">
                  <c:v>52.6</c:v>
                </c:pt>
                <c:pt idx="837">
                  <c:v>52.65</c:v>
                </c:pt>
                <c:pt idx="838">
                  <c:v>52.7</c:v>
                </c:pt>
                <c:pt idx="839">
                  <c:v>52.75</c:v>
                </c:pt>
                <c:pt idx="840">
                  <c:v>52.8</c:v>
                </c:pt>
                <c:pt idx="841">
                  <c:v>52.85</c:v>
                </c:pt>
                <c:pt idx="842">
                  <c:v>52.9</c:v>
                </c:pt>
                <c:pt idx="843">
                  <c:v>52.95</c:v>
                </c:pt>
                <c:pt idx="844">
                  <c:v>53</c:v>
                </c:pt>
                <c:pt idx="845">
                  <c:v>53.05</c:v>
                </c:pt>
                <c:pt idx="846">
                  <c:v>53.1</c:v>
                </c:pt>
                <c:pt idx="847">
                  <c:v>53.15</c:v>
                </c:pt>
                <c:pt idx="848">
                  <c:v>53.2</c:v>
                </c:pt>
                <c:pt idx="849">
                  <c:v>53.25</c:v>
                </c:pt>
                <c:pt idx="850">
                  <c:v>53.3</c:v>
                </c:pt>
                <c:pt idx="851">
                  <c:v>53.35</c:v>
                </c:pt>
                <c:pt idx="852">
                  <c:v>53.4</c:v>
                </c:pt>
                <c:pt idx="853">
                  <c:v>53.45</c:v>
                </c:pt>
                <c:pt idx="854">
                  <c:v>53.5</c:v>
                </c:pt>
                <c:pt idx="855">
                  <c:v>53.55</c:v>
                </c:pt>
                <c:pt idx="856">
                  <c:v>53.6</c:v>
                </c:pt>
                <c:pt idx="857">
                  <c:v>53.65</c:v>
                </c:pt>
                <c:pt idx="858">
                  <c:v>53.7</c:v>
                </c:pt>
                <c:pt idx="859">
                  <c:v>53.75</c:v>
                </c:pt>
                <c:pt idx="860">
                  <c:v>53.8</c:v>
                </c:pt>
                <c:pt idx="861">
                  <c:v>53.85</c:v>
                </c:pt>
                <c:pt idx="862">
                  <c:v>53.9</c:v>
                </c:pt>
                <c:pt idx="863">
                  <c:v>53.95</c:v>
                </c:pt>
                <c:pt idx="864">
                  <c:v>54</c:v>
                </c:pt>
                <c:pt idx="865">
                  <c:v>54.05</c:v>
                </c:pt>
                <c:pt idx="866">
                  <c:v>54.1</c:v>
                </c:pt>
                <c:pt idx="867">
                  <c:v>54.15</c:v>
                </c:pt>
                <c:pt idx="868">
                  <c:v>54.2</c:v>
                </c:pt>
                <c:pt idx="869">
                  <c:v>54.25</c:v>
                </c:pt>
                <c:pt idx="870">
                  <c:v>54.3</c:v>
                </c:pt>
                <c:pt idx="871">
                  <c:v>54.35</c:v>
                </c:pt>
                <c:pt idx="872">
                  <c:v>54.4</c:v>
                </c:pt>
                <c:pt idx="873">
                  <c:v>54.45</c:v>
                </c:pt>
                <c:pt idx="874">
                  <c:v>54.5</c:v>
                </c:pt>
                <c:pt idx="875">
                  <c:v>54.55</c:v>
                </c:pt>
                <c:pt idx="876">
                  <c:v>54.6</c:v>
                </c:pt>
                <c:pt idx="877">
                  <c:v>54.65</c:v>
                </c:pt>
                <c:pt idx="878">
                  <c:v>54.7</c:v>
                </c:pt>
                <c:pt idx="879">
                  <c:v>54.75</c:v>
                </c:pt>
                <c:pt idx="880">
                  <c:v>54.8</c:v>
                </c:pt>
                <c:pt idx="881">
                  <c:v>54.85</c:v>
                </c:pt>
                <c:pt idx="882">
                  <c:v>54.9</c:v>
                </c:pt>
                <c:pt idx="883">
                  <c:v>54.95</c:v>
                </c:pt>
                <c:pt idx="884">
                  <c:v>55</c:v>
                </c:pt>
                <c:pt idx="885">
                  <c:v>55.05</c:v>
                </c:pt>
                <c:pt idx="886">
                  <c:v>55.1</c:v>
                </c:pt>
                <c:pt idx="887">
                  <c:v>55.15</c:v>
                </c:pt>
                <c:pt idx="888">
                  <c:v>55.2</c:v>
                </c:pt>
                <c:pt idx="889">
                  <c:v>55.25</c:v>
                </c:pt>
                <c:pt idx="890">
                  <c:v>55.3</c:v>
                </c:pt>
                <c:pt idx="891">
                  <c:v>55.35</c:v>
                </c:pt>
                <c:pt idx="892">
                  <c:v>55.4</c:v>
                </c:pt>
                <c:pt idx="893">
                  <c:v>55.45</c:v>
                </c:pt>
                <c:pt idx="894">
                  <c:v>55.5</c:v>
                </c:pt>
                <c:pt idx="895">
                  <c:v>55.55</c:v>
                </c:pt>
                <c:pt idx="896">
                  <c:v>55.6</c:v>
                </c:pt>
                <c:pt idx="897">
                  <c:v>55.65</c:v>
                </c:pt>
                <c:pt idx="898">
                  <c:v>55.7</c:v>
                </c:pt>
                <c:pt idx="899">
                  <c:v>55.75</c:v>
                </c:pt>
                <c:pt idx="900">
                  <c:v>55.8</c:v>
                </c:pt>
                <c:pt idx="901">
                  <c:v>55.85</c:v>
                </c:pt>
                <c:pt idx="902">
                  <c:v>55.9</c:v>
                </c:pt>
                <c:pt idx="903">
                  <c:v>55.95</c:v>
                </c:pt>
                <c:pt idx="904">
                  <c:v>56</c:v>
                </c:pt>
                <c:pt idx="905">
                  <c:v>56.05</c:v>
                </c:pt>
                <c:pt idx="906">
                  <c:v>56.1</c:v>
                </c:pt>
                <c:pt idx="907">
                  <c:v>56.15</c:v>
                </c:pt>
                <c:pt idx="908">
                  <c:v>56.2</c:v>
                </c:pt>
                <c:pt idx="909">
                  <c:v>56.25</c:v>
                </c:pt>
                <c:pt idx="910">
                  <c:v>56.3</c:v>
                </c:pt>
                <c:pt idx="911">
                  <c:v>56.35</c:v>
                </c:pt>
                <c:pt idx="912">
                  <c:v>56.4</c:v>
                </c:pt>
                <c:pt idx="913">
                  <c:v>56.45</c:v>
                </c:pt>
                <c:pt idx="914">
                  <c:v>56.5</c:v>
                </c:pt>
                <c:pt idx="915">
                  <c:v>56.55</c:v>
                </c:pt>
                <c:pt idx="916">
                  <c:v>56.6</c:v>
                </c:pt>
                <c:pt idx="917">
                  <c:v>56.65</c:v>
                </c:pt>
                <c:pt idx="918">
                  <c:v>56.7</c:v>
                </c:pt>
                <c:pt idx="919">
                  <c:v>56.75</c:v>
                </c:pt>
                <c:pt idx="920">
                  <c:v>56.8</c:v>
                </c:pt>
                <c:pt idx="921">
                  <c:v>56.85</c:v>
                </c:pt>
                <c:pt idx="922">
                  <c:v>56.9</c:v>
                </c:pt>
                <c:pt idx="923">
                  <c:v>56.95</c:v>
                </c:pt>
                <c:pt idx="924">
                  <c:v>57</c:v>
                </c:pt>
                <c:pt idx="925">
                  <c:v>57.05</c:v>
                </c:pt>
                <c:pt idx="926">
                  <c:v>57.1</c:v>
                </c:pt>
                <c:pt idx="927">
                  <c:v>57.15</c:v>
                </c:pt>
                <c:pt idx="928">
                  <c:v>57.2</c:v>
                </c:pt>
                <c:pt idx="929">
                  <c:v>57.25</c:v>
                </c:pt>
                <c:pt idx="930">
                  <c:v>57.3</c:v>
                </c:pt>
                <c:pt idx="931">
                  <c:v>57.35</c:v>
                </c:pt>
                <c:pt idx="932">
                  <c:v>57.4</c:v>
                </c:pt>
                <c:pt idx="933">
                  <c:v>57.45</c:v>
                </c:pt>
                <c:pt idx="934">
                  <c:v>57.5</c:v>
                </c:pt>
                <c:pt idx="935">
                  <c:v>57.55</c:v>
                </c:pt>
                <c:pt idx="936">
                  <c:v>57.6</c:v>
                </c:pt>
                <c:pt idx="937">
                  <c:v>57.65</c:v>
                </c:pt>
                <c:pt idx="938">
                  <c:v>57.7</c:v>
                </c:pt>
                <c:pt idx="939">
                  <c:v>57.75</c:v>
                </c:pt>
                <c:pt idx="940">
                  <c:v>57.8</c:v>
                </c:pt>
                <c:pt idx="941">
                  <c:v>57.85</c:v>
                </c:pt>
                <c:pt idx="942">
                  <c:v>57.9</c:v>
                </c:pt>
                <c:pt idx="943">
                  <c:v>57.95</c:v>
                </c:pt>
                <c:pt idx="944">
                  <c:v>58</c:v>
                </c:pt>
                <c:pt idx="945">
                  <c:v>58.05</c:v>
                </c:pt>
                <c:pt idx="946">
                  <c:v>58.1</c:v>
                </c:pt>
                <c:pt idx="947">
                  <c:v>58.15</c:v>
                </c:pt>
                <c:pt idx="948">
                  <c:v>58.2</c:v>
                </c:pt>
                <c:pt idx="949">
                  <c:v>58.25</c:v>
                </c:pt>
                <c:pt idx="950">
                  <c:v>58.3</c:v>
                </c:pt>
                <c:pt idx="951">
                  <c:v>58.35</c:v>
                </c:pt>
                <c:pt idx="952">
                  <c:v>58.4</c:v>
                </c:pt>
                <c:pt idx="953">
                  <c:v>58.45</c:v>
                </c:pt>
                <c:pt idx="954">
                  <c:v>58.5</c:v>
                </c:pt>
                <c:pt idx="955">
                  <c:v>58.55</c:v>
                </c:pt>
                <c:pt idx="956">
                  <c:v>58.6</c:v>
                </c:pt>
                <c:pt idx="957">
                  <c:v>58.65</c:v>
                </c:pt>
                <c:pt idx="958">
                  <c:v>58.7</c:v>
                </c:pt>
                <c:pt idx="959">
                  <c:v>58.75</c:v>
                </c:pt>
                <c:pt idx="960">
                  <c:v>58.8</c:v>
                </c:pt>
                <c:pt idx="961">
                  <c:v>58.85</c:v>
                </c:pt>
                <c:pt idx="962">
                  <c:v>58.9</c:v>
                </c:pt>
                <c:pt idx="963">
                  <c:v>58.95</c:v>
                </c:pt>
                <c:pt idx="964">
                  <c:v>59</c:v>
                </c:pt>
                <c:pt idx="965">
                  <c:v>59.05</c:v>
                </c:pt>
                <c:pt idx="966">
                  <c:v>59.1</c:v>
                </c:pt>
                <c:pt idx="967">
                  <c:v>59.15</c:v>
                </c:pt>
                <c:pt idx="968">
                  <c:v>59.2</c:v>
                </c:pt>
                <c:pt idx="969">
                  <c:v>59.25</c:v>
                </c:pt>
                <c:pt idx="970">
                  <c:v>59.3</c:v>
                </c:pt>
                <c:pt idx="971">
                  <c:v>59.35</c:v>
                </c:pt>
                <c:pt idx="972">
                  <c:v>59.4</c:v>
                </c:pt>
                <c:pt idx="973">
                  <c:v>59.45</c:v>
                </c:pt>
                <c:pt idx="974">
                  <c:v>59.5</c:v>
                </c:pt>
                <c:pt idx="975">
                  <c:v>59.55</c:v>
                </c:pt>
                <c:pt idx="976">
                  <c:v>59.6</c:v>
                </c:pt>
                <c:pt idx="977">
                  <c:v>59.65</c:v>
                </c:pt>
                <c:pt idx="978">
                  <c:v>59.7</c:v>
                </c:pt>
                <c:pt idx="979">
                  <c:v>59.75</c:v>
                </c:pt>
                <c:pt idx="980">
                  <c:v>59.8</c:v>
                </c:pt>
                <c:pt idx="981">
                  <c:v>59.85</c:v>
                </c:pt>
                <c:pt idx="982">
                  <c:v>59.9</c:v>
                </c:pt>
                <c:pt idx="983">
                  <c:v>59.95</c:v>
                </c:pt>
                <c:pt idx="984">
                  <c:v>60</c:v>
                </c:pt>
                <c:pt idx="985">
                  <c:v>60.05</c:v>
                </c:pt>
                <c:pt idx="986">
                  <c:v>60.1</c:v>
                </c:pt>
                <c:pt idx="987">
                  <c:v>60.15</c:v>
                </c:pt>
                <c:pt idx="988">
                  <c:v>60.2</c:v>
                </c:pt>
                <c:pt idx="989">
                  <c:v>60.25</c:v>
                </c:pt>
                <c:pt idx="990">
                  <c:v>60.3</c:v>
                </c:pt>
                <c:pt idx="991">
                  <c:v>60.35</c:v>
                </c:pt>
                <c:pt idx="992">
                  <c:v>60.4</c:v>
                </c:pt>
                <c:pt idx="993">
                  <c:v>60.45</c:v>
                </c:pt>
                <c:pt idx="994">
                  <c:v>60.5</c:v>
                </c:pt>
                <c:pt idx="995">
                  <c:v>60.55</c:v>
                </c:pt>
                <c:pt idx="996">
                  <c:v>60.6</c:v>
                </c:pt>
                <c:pt idx="997">
                  <c:v>60.65</c:v>
                </c:pt>
                <c:pt idx="998">
                  <c:v>60.7</c:v>
                </c:pt>
                <c:pt idx="999">
                  <c:v>60.75</c:v>
                </c:pt>
                <c:pt idx="1000">
                  <c:v>60.8</c:v>
                </c:pt>
                <c:pt idx="1001">
                  <c:v>60.85</c:v>
                </c:pt>
                <c:pt idx="1002">
                  <c:v>60.9</c:v>
                </c:pt>
                <c:pt idx="1003">
                  <c:v>60.95</c:v>
                </c:pt>
                <c:pt idx="1004">
                  <c:v>61</c:v>
                </c:pt>
                <c:pt idx="1005">
                  <c:v>61.05</c:v>
                </c:pt>
                <c:pt idx="1006">
                  <c:v>61.1</c:v>
                </c:pt>
                <c:pt idx="1007">
                  <c:v>61.15</c:v>
                </c:pt>
                <c:pt idx="1008">
                  <c:v>61.2</c:v>
                </c:pt>
                <c:pt idx="1009">
                  <c:v>61.25</c:v>
                </c:pt>
                <c:pt idx="1010">
                  <c:v>61.3</c:v>
                </c:pt>
                <c:pt idx="1011">
                  <c:v>61.35</c:v>
                </c:pt>
                <c:pt idx="1012">
                  <c:v>61.4</c:v>
                </c:pt>
                <c:pt idx="1013">
                  <c:v>61.45</c:v>
                </c:pt>
                <c:pt idx="1014">
                  <c:v>61.5</c:v>
                </c:pt>
                <c:pt idx="1015">
                  <c:v>61.55</c:v>
                </c:pt>
                <c:pt idx="1016">
                  <c:v>61.6</c:v>
                </c:pt>
                <c:pt idx="1017">
                  <c:v>61.65</c:v>
                </c:pt>
                <c:pt idx="1018">
                  <c:v>61.7</c:v>
                </c:pt>
                <c:pt idx="1019">
                  <c:v>61.75</c:v>
                </c:pt>
                <c:pt idx="1020">
                  <c:v>61.8</c:v>
                </c:pt>
                <c:pt idx="1021">
                  <c:v>61.85</c:v>
                </c:pt>
                <c:pt idx="1022">
                  <c:v>61.9</c:v>
                </c:pt>
                <c:pt idx="1023">
                  <c:v>61.95</c:v>
                </c:pt>
                <c:pt idx="1024">
                  <c:v>62</c:v>
                </c:pt>
                <c:pt idx="1025">
                  <c:v>62.05</c:v>
                </c:pt>
                <c:pt idx="1026">
                  <c:v>62.1</c:v>
                </c:pt>
                <c:pt idx="1027">
                  <c:v>62.15</c:v>
                </c:pt>
                <c:pt idx="1028">
                  <c:v>62.2</c:v>
                </c:pt>
                <c:pt idx="1029">
                  <c:v>62.25</c:v>
                </c:pt>
                <c:pt idx="1030">
                  <c:v>62.3</c:v>
                </c:pt>
                <c:pt idx="1031">
                  <c:v>62.35</c:v>
                </c:pt>
                <c:pt idx="1032">
                  <c:v>62.4</c:v>
                </c:pt>
                <c:pt idx="1033">
                  <c:v>62.45</c:v>
                </c:pt>
                <c:pt idx="1034">
                  <c:v>62.5</c:v>
                </c:pt>
                <c:pt idx="1035">
                  <c:v>62.55</c:v>
                </c:pt>
                <c:pt idx="1036">
                  <c:v>62.6</c:v>
                </c:pt>
                <c:pt idx="1037">
                  <c:v>62.65</c:v>
                </c:pt>
                <c:pt idx="1038">
                  <c:v>62.7</c:v>
                </c:pt>
                <c:pt idx="1039">
                  <c:v>62.75</c:v>
                </c:pt>
                <c:pt idx="1040">
                  <c:v>62.8</c:v>
                </c:pt>
                <c:pt idx="1041">
                  <c:v>62.85</c:v>
                </c:pt>
                <c:pt idx="1042">
                  <c:v>62.9</c:v>
                </c:pt>
                <c:pt idx="1043">
                  <c:v>62.95</c:v>
                </c:pt>
                <c:pt idx="1044">
                  <c:v>63</c:v>
                </c:pt>
                <c:pt idx="1045">
                  <c:v>63.05</c:v>
                </c:pt>
                <c:pt idx="1046">
                  <c:v>63.1</c:v>
                </c:pt>
                <c:pt idx="1047">
                  <c:v>63.15</c:v>
                </c:pt>
                <c:pt idx="1048">
                  <c:v>63.2</c:v>
                </c:pt>
                <c:pt idx="1049">
                  <c:v>63.25</c:v>
                </c:pt>
                <c:pt idx="1050">
                  <c:v>63.3</c:v>
                </c:pt>
                <c:pt idx="1051">
                  <c:v>63.35</c:v>
                </c:pt>
                <c:pt idx="1052">
                  <c:v>63.4</c:v>
                </c:pt>
                <c:pt idx="1053">
                  <c:v>63.45</c:v>
                </c:pt>
                <c:pt idx="1054">
                  <c:v>63.5</c:v>
                </c:pt>
                <c:pt idx="1055">
                  <c:v>63.55</c:v>
                </c:pt>
                <c:pt idx="1056">
                  <c:v>63.6</c:v>
                </c:pt>
                <c:pt idx="1057">
                  <c:v>63.65</c:v>
                </c:pt>
                <c:pt idx="1058">
                  <c:v>63.7</c:v>
                </c:pt>
                <c:pt idx="1059">
                  <c:v>63.75</c:v>
                </c:pt>
                <c:pt idx="1060">
                  <c:v>63.8</c:v>
                </c:pt>
                <c:pt idx="1061">
                  <c:v>63.85</c:v>
                </c:pt>
                <c:pt idx="1062">
                  <c:v>63.9</c:v>
                </c:pt>
                <c:pt idx="1063">
                  <c:v>63.95</c:v>
                </c:pt>
                <c:pt idx="1064">
                  <c:v>64</c:v>
                </c:pt>
                <c:pt idx="1065">
                  <c:v>64.05</c:v>
                </c:pt>
                <c:pt idx="1066">
                  <c:v>64.099999999999994</c:v>
                </c:pt>
                <c:pt idx="1067">
                  <c:v>64.150000000000006</c:v>
                </c:pt>
                <c:pt idx="1068">
                  <c:v>64.2</c:v>
                </c:pt>
                <c:pt idx="1069">
                  <c:v>64.25</c:v>
                </c:pt>
                <c:pt idx="1070">
                  <c:v>64.3</c:v>
                </c:pt>
                <c:pt idx="1071">
                  <c:v>64.349999999999994</c:v>
                </c:pt>
                <c:pt idx="1072">
                  <c:v>64.400000000000006</c:v>
                </c:pt>
                <c:pt idx="1073">
                  <c:v>64.45</c:v>
                </c:pt>
                <c:pt idx="1074">
                  <c:v>64.5</c:v>
                </c:pt>
                <c:pt idx="1075">
                  <c:v>64.55</c:v>
                </c:pt>
                <c:pt idx="1076">
                  <c:v>64.599999999999994</c:v>
                </c:pt>
                <c:pt idx="1077">
                  <c:v>64.650000000000006</c:v>
                </c:pt>
                <c:pt idx="1078">
                  <c:v>64.7</c:v>
                </c:pt>
                <c:pt idx="1079">
                  <c:v>64.75</c:v>
                </c:pt>
                <c:pt idx="1080">
                  <c:v>64.8</c:v>
                </c:pt>
                <c:pt idx="1081">
                  <c:v>64.849999999999994</c:v>
                </c:pt>
                <c:pt idx="1082">
                  <c:v>64.900000000000006</c:v>
                </c:pt>
                <c:pt idx="1083">
                  <c:v>64.95</c:v>
                </c:pt>
                <c:pt idx="1084">
                  <c:v>65</c:v>
                </c:pt>
                <c:pt idx="1085">
                  <c:v>65.05</c:v>
                </c:pt>
                <c:pt idx="1086">
                  <c:v>65.099999999999994</c:v>
                </c:pt>
                <c:pt idx="1087">
                  <c:v>65.150000000000006</c:v>
                </c:pt>
                <c:pt idx="1088">
                  <c:v>65.2</c:v>
                </c:pt>
                <c:pt idx="1089">
                  <c:v>65.25</c:v>
                </c:pt>
                <c:pt idx="1090">
                  <c:v>65.3</c:v>
                </c:pt>
                <c:pt idx="1091">
                  <c:v>65.349999999999994</c:v>
                </c:pt>
                <c:pt idx="1092">
                  <c:v>65.400000000000006</c:v>
                </c:pt>
                <c:pt idx="1093">
                  <c:v>65.45</c:v>
                </c:pt>
                <c:pt idx="1094">
                  <c:v>65.5</c:v>
                </c:pt>
                <c:pt idx="1095">
                  <c:v>65.55</c:v>
                </c:pt>
                <c:pt idx="1096">
                  <c:v>65.599999999999994</c:v>
                </c:pt>
                <c:pt idx="1097">
                  <c:v>65.650000000000006</c:v>
                </c:pt>
                <c:pt idx="1098">
                  <c:v>65.7</c:v>
                </c:pt>
                <c:pt idx="1099">
                  <c:v>65.75</c:v>
                </c:pt>
                <c:pt idx="1100">
                  <c:v>65.8</c:v>
                </c:pt>
                <c:pt idx="1101">
                  <c:v>65.849999999999994</c:v>
                </c:pt>
                <c:pt idx="1102">
                  <c:v>65.900000000000006</c:v>
                </c:pt>
                <c:pt idx="1103">
                  <c:v>65.95</c:v>
                </c:pt>
                <c:pt idx="1104">
                  <c:v>66</c:v>
                </c:pt>
                <c:pt idx="1105">
                  <c:v>66.05</c:v>
                </c:pt>
                <c:pt idx="1106">
                  <c:v>66.099999999999994</c:v>
                </c:pt>
                <c:pt idx="1107">
                  <c:v>66.150000000000006</c:v>
                </c:pt>
                <c:pt idx="1108">
                  <c:v>66.2</c:v>
                </c:pt>
                <c:pt idx="1109">
                  <c:v>66.25</c:v>
                </c:pt>
                <c:pt idx="1110">
                  <c:v>66.3</c:v>
                </c:pt>
                <c:pt idx="1111">
                  <c:v>66.349999999999994</c:v>
                </c:pt>
                <c:pt idx="1112">
                  <c:v>66.400000000000006</c:v>
                </c:pt>
                <c:pt idx="1113">
                  <c:v>66.45</c:v>
                </c:pt>
                <c:pt idx="1114">
                  <c:v>66.5</c:v>
                </c:pt>
                <c:pt idx="1115">
                  <c:v>66.55</c:v>
                </c:pt>
                <c:pt idx="1116">
                  <c:v>66.599999999999994</c:v>
                </c:pt>
                <c:pt idx="1117">
                  <c:v>66.650000000000006</c:v>
                </c:pt>
                <c:pt idx="1118">
                  <c:v>66.7</c:v>
                </c:pt>
                <c:pt idx="1119">
                  <c:v>66.75</c:v>
                </c:pt>
                <c:pt idx="1120">
                  <c:v>66.8</c:v>
                </c:pt>
                <c:pt idx="1121">
                  <c:v>66.849999999999994</c:v>
                </c:pt>
                <c:pt idx="1122">
                  <c:v>66.900000000000006</c:v>
                </c:pt>
                <c:pt idx="1123">
                  <c:v>66.95</c:v>
                </c:pt>
                <c:pt idx="1124">
                  <c:v>67</c:v>
                </c:pt>
                <c:pt idx="1125">
                  <c:v>67.05</c:v>
                </c:pt>
                <c:pt idx="1126">
                  <c:v>67.099999999999994</c:v>
                </c:pt>
                <c:pt idx="1127">
                  <c:v>67.150000000000006</c:v>
                </c:pt>
                <c:pt idx="1128">
                  <c:v>67.2</c:v>
                </c:pt>
                <c:pt idx="1129">
                  <c:v>67.25</c:v>
                </c:pt>
                <c:pt idx="1130">
                  <c:v>67.3</c:v>
                </c:pt>
                <c:pt idx="1131">
                  <c:v>67.349999999999994</c:v>
                </c:pt>
                <c:pt idx="1132">
                  <c:v>67.400000000000006</c:v>
                </c:pt>
                <c:pt idx="1133">
                  <c:v>67.45</c:v>
                </c:pt>
                <c:pt idx="1134">
                  <c:v>67.5</c:v>
                </c:pt>
                <c:pt idx="1135">
                  <c:v>67.55</c:v>
                </c:pt>
                <c:pt idx="1136">
                  <c:v>67.599999999999994</c:v>
                </c:pt>
                <c:pt idx="1137">
                  <c:v>67.650000000000006</c:v>
                </c:pt>
                <c:pt idx="1138">
                  <c:v>67.7</c:v>
                </c:pt>
                <c:pt idx="1139">
                  <c:v>67.75</c:v>
                </c:pt>
                <c:pt idx="1140">
                  <c:v>67.8</c:v>
                </c:pt>
                <c:pt idx="1141">
                  <c:v>67.849999999999994</c:v>
                </c:pt>
                <c:pt idx="1142">
                  <c:v>67.900000000000006</c:v>
                </c:pt>
                <c:pt idx="1143">
                  <c:v>67.95</c:v>
                </c:pt>
                <c:pt idx="1144">
                  <c:v>68</c:v>
                </c:pt>
                <c:pt idx="1145">
                  <c:v>68.05</c:v>
                </c:pt>
                <c:pt idx="1146">
                  <c:v>68.099999999999994</c:v>
                </c:pt>
                <c:pt idx="1147">
                  <c:v>68.150000000000006</c:v>
                </c:pt>
                <c:pt idx="1148">
                  <c:v>68.2</c:v>
                </c:pt>
                <c:pt idx="1149">
                  <c:v>68.25</c:v>
                </c:pt>
                <c:pt idx="1150">
                  <c:v>68.3</c:v>
                </c:pt>
                <c:pt idx="1151">
                  <c:v>68.349999999999994</c:v>
                </c:pt>
                <c:pt idx="1152">
                  <c:v>68.400000000000006</c:v>
                </c:pt>
                <c:pt idx="1153">
                  <c:v>68.45</c:v>
                </c:pt>
                <c:pt idx="1154">
                  <c:v>68.5</c:v>
                </c:pt>
                <c:pt idx="1155">
                  <c:v>68.55</c:v>
                </c:pt>
                <c:pt idx="1156">
                  <c:v>68.599999999999994</c:v>
                </c:pt>
                <c:pt idx="1157">
                  <c:v>68.650000000000006</c:v>
                </c:pt>
                <c:pt idx="1158">
                  <c:v>68.7</c:v>
                </c:pt>
                <c:pt idx="1159">
                  <c:v>68.75</c:v>
                </c:pt>
                <c:pt idx="1160">
                  <c:v>68.8</c:v>
                </c:pt>
                <c:pt idx="1161">
                  <c:v>68.849999999999994</c:v>
                </c:pt>
                <c:pt idx="1162">
                  <c:v>68.900000000000006</c:v>
                </c:pt>
                <c:pt idx="1163">
                  <c:v>68.95</c:v>
                </c:pt>
                <c:pt idx="1164">
                  <c:v>69</c:v>
                </c:pt>
                <c:pt idx="1165">
                  <c:v>69.05</c:v>
                </c:pt>
                <c:pt idx="1166">
                  <c:v>69.099999999999994</c:v>
                </c:pt>
                <c:pt idx="1167">
                  <c:v>69.150000000000006</c:v>
                </c:pt>
                <c:pt idx="1168">
                  <c:v>69.2</c:v>
                </c:pt>
                <c:pt idx="1169">
                  <c:v>69.25</c:v>
                </c:pt>
                <c:pt idx="1170">
                  <c:v>69.3</c:v>
                </c:pt>
                <c:pt idx="1171">
                  <c:v>69.349999999999994</c:v>
                </c:pt>
                <c:pt idx="1172">
                  <c:v>69.400000000000006</c:v>
                </c:pt>
                <c:pt idx="1173">
                  <c:v>69.45</c:v>
                </c:pt>
                <c:pt idx="1174">
                  <c:v>69.5</c:v>
                </c:pt>
                <c:pt idx="1175">
                  <c:v>69.55</c:v>
                </c:pt>
                <c:pt idx="1176">
                  <c:v>69.599999999999994</c:v>
                </c:pt>
                <c:pt idx="1177">
                  <c:v>69.650000000000006</c:v>
                </c:pt>
                <c:pt idx="1178">
                  <c:v>69.7</c:v>
                </c:pt>
                <c:pt idx="1179">
                  <c:v>69.75</c:v>
                </c:pt>
                <c:pt idx="1180">
                  <c:v>69.8</c:v>
                </c:pt>
                <c:pt idx="1181">
                  <c:v>69.849999999999994</c:v>
                </c:pt>
                <c:pt idx="1182">
                  <c:v>69.900000000000006</c:v>
                </c:pt>
                <c:pt idx="1183">
                  <c:v>69.95</c:v>
                </c:pt>
                <c:pt idx="1184">
                  <c:v>70</c:v>
                </c:pt>
                <c:pt idx="1185">
                  <c:v>70.05</c:v>
                </c:pt>
                <c:pt idx="1186">
                  <c:v>70.099999999999994</c:v>
                </c:pt>
                <c:pt idx="1187">
                  <c:v>70.150000000000006</c:v>
                </c:pt>
                <c:pt idx="1188">
                  <c:v>70.2</c:v>
                </c:pt>
                <c:pt idx="1189">
                  <c:v>70.25</c:v>
                </c:pt>
                <c:pt idx="1190">
                  <c:v>70.3</c:v>
                </c:pt>
                <c:pt idx="1191">
                  <c:v>70.349999999999994</c:v>
                </c:pt>
                <c:pt idx="1192">
                  <c:v>70.400000000000006</c:v>
                </c:pt>
                <c:pt idx="1193">
                  <c:v>70.45</c:v>
                </c:pt>
                <c:pt idx="1194">
                  <c:v>70.5</c:v>
                </c:pt>
                <c:pt idx="1195">
                  <c:v>70.55</c:v>
                </c:pt>
                <c:pt idx="1196">
                  <c:v>70.599999999999994</c:v>
                </c:pt>
                <c:pt idx="1197">
                  <c:v>70.650000000000006</c:v>
                </c:pt>
                <c:pt idx="1198">
                  <c:v>70.7</c:v>
                </c:pt>
                <c:pt idx="1199">
                  <c:v>70.75</c:v>
                </c:pt>
                <c:pt idx="1200">
                  <c:v>70.8</c:v>
                </c:pt>
                <c:pt idx="1201">
                  <c:v>70.849999999999994</c:v>
                </c:pt>
                <c:pt idx="1202">
                  <c:v>70.900000000000006</c:v>
                </c:pt>
                <c:pt idx="1203">
                  <c:v>70.95</c:v>
                </c:pt>
                <c:pt idx="1204">
                  <c:v>71</c:v>
                </c:pt>
                <c:pt idx="1205">
                  <c:v>71.05</c:v>
                </c:pt>
                <c:pt idx="1206">
                  <c:v>71.099999999999994</c:v>
                </c:pt>
                <c:pt idx="1207">
                  <c:v>71.150000000000006</c:v>
                </c:pt>
                <c:pt idx="1208">
                  <c:v>71.2</c:v>
                </c:pt>
                <c:pt idx="1209">
                  <c:v>71.25</c:v>
                </c:pt>
                <c:pt idx="1210">
                  <c:v>71.3</c:v>
                </c:pt>
                <c:pt idx="1211">
                  <c:v>71.349999999999994</c:v>
                </c:pt>
                <c:pt idx="1212">
                  <c:v>71.400000000000006</c:v>
                </c:pt>
                <c:pt idx="1213">
                  <c:v>71.45</c:v>
                </c:pt>
                <c:pt idx="1214">
                  <c:v>71.5</c:v>
                </c:pt>
                <c:pt idx="1215">
                  <c:v>71.55</c:v>
                </c:pt>
                <c:pt idx="1216">
                  <c:v>71.599999999999994</c:v>
                </c:pt>
                <c:pt idx="1217">
                  <c:v>71.650000000000006</c:v>
                </c:pt>
                <c:pt idx="1218">
                  <c:v>71.7</c:v>
                </c:pt>
                <c:pt idx="1219">
                  <c:v>71.75</c:v>
                </c:pt>
                <c:pt idx="1220">
                  <c:v>71.8</c:v>
                </c:pt>
                <c:pt idx="1221">
                  <c:v>71.849999999999994</c:v>
                </c:pt>
                <c:pt idx="1222">
                  <c:v>71.900000000000006</c:v>
                </c:pt>
                <c:pt idx="1223">
                  <c:v>71.95</c:v>
                </c:pt>
                <c:pt idx="1224">
                  <c:v>72</c:v>
                </c:pt>
                <c:pt idx="1225">
                  <c:v>72.05</c:v>
                </c:pt>
                <c:pt idx="1226">
                  <c:v>72.099999999999994</c:v>
                </c:pt>
                <c:pt idx="1227">
                  <c:v>72.150000000000006</c:v>
                </c:pt>
                <c:pt idx="1228">
                  <c:v>72.2</c:v>
                </c:pt>
                <c:pt idx="1229">
                  <c:v>72.25</c:v>
                </c:pt>
                <c:pt idx="1230">
                  <c:v>72.3</c:v>
                </c:pt>
                <c:pt idx="1231">
                  <c:v>72.349999999999994</c:v>
                </c:pt>
                <c:pt idx="1232">
                  <c:v>72.400000000000006</c:v>
                </c:pt>
                <c:pt idx="1233">
                  <c:v>72.45</c:v>
                </c:pt>
                <c:pt idx="1234">
                  <c:v>72.5</c:v>
                </c:pt>
                <c:pt idx="1235">
                  <c:v>72.55</c:v>
                </c:pt>
                <c:pt idx="1236">
                  <c:v>72.599999999999994</c:v>
                </c:pt>
                <c:pt idx="1237">
                  <c:v>72.650000000000006</c:v>
                </c:pt>
                <c:pt idx="1238">
                  <c:v>72.7</c:v>
                </c:pt>
                <c:pt idx="1239">
                  <c:v>72.75</c:v>
                </c:pt>
                <c:pt idx="1240">
                  <c:v>72.8</c:v>
                </c:pt>
                <c:pt idx="1241">
                  <c:v>72.849999999999994</c:v>
                </c:pt>
                <c:pt idx="1242">
                  <c:v>72.900000000000006</c:v>
                </c:pt>
                <c:pt idx="1243">
                  <c:v>72.95</c:v>
                </c:pt>
                <c:pt idx="1244">
                  <c:v>73</c:v>
                </c:pt>
                <c:pt idx="1245">
                  <c:v>73.05</c:v>
                </c:pt>
                <c:pt idx="1246">
                  <c:v>73.099999999999994</c:v>
                </c:pt>
                <c:pt idx="1247">
                  <c:v>73.150000000000006</c:v>
                </c:pt>
                <c:pt idx="1248">
                  <c:v>73.2</c:v>
                </c:pt>
                <c:pt idx="1249">
                  <c:v>73.25</c:v>
                </c:pt>
                <c:pt idx="1250">
                  <c:v>73.3</c:v>
                </c:pt>
                <c:pt idx="1251">
                  <c:v>73.349999999999994</c:v>
                </c:pt>
                <c:pt idx="1252">
                  <c:v>73.400000000000006</c:v>
                </c:pt>
                <c:pt idx="1253">
                  <c:v>73.45</c:v>
                </c:pt>
                <c:pt idx="1254">
                  <c:v>73.5</c:v>
                </c:pt>
                <c:pt idx="1255">
                  <c:v>73.55</c:v>
                </c:pt>
                <c:pt idx="1256">
                  <c:v>73.599999999999994</c:v>
                </c:pt>
                <c:pt idx="1257">
                  <c:v>73.650000000000006</c:v>
                </c:pt>
                <c:pt idx="1258">
                  <c:v>73.7</c:v>
                </c:pt>
                <c:pt idx="1259">
                  <c:v>73.75</c:v>
                </c:pt>
                <c:pt idx="1260">
                  <c:v>73.8</c:v>
                </c:pt>
                <c:pt idx="1261">
                  <c:v>73.849999999999994</c:v>
                </c:pt>
                <c:pt idx="1262">
                  <c:v>73.900000000000006</c:v>
                </c:pt>
                <c:pt idx="1263">
                  <c:v>73.95</c:v>
                </c:pt>
                <c:pt idx="1264">
                  <c:v>74</c:v>
                </c:pt>
                <c:pt idx="1265">
                  <c:v>74.05</c:v>
                </c:pt>
                <c:pt idx="1266">
                  <c:v>74.099999999999994</c:v>
                </c:pt>
                <c:pt idx="1267">
                  <c:v>74.150000000000006</c:v>
                </c:pt>
                <c:pt idx="1268">
                  <c:v>74.2</c:v>
                </c:pt>
                <c:pt idx="1269">
                  <c:v>74.25</c:v>
                </c:pt>
                <c:pt idx="1270">
                  <c:v>74.3</c:v>
                </c:pt>
                <c:pt idx="1271">
                  <c:v>74.349999999999994</c:v>
                </c:pt>
                <c:pt idx="1272">
                  <c:v>74.400000000000006</c:v>
                </c:pt>
                <c:pt idx="1273">
                  <c:v>74.45</c:v>
                </c:pt>
                <c:pt idx="1274">
                  <c:v>74.5</c:v>
                </c:pt>
                <c:pt idx="1275">
                  <c:v>74.55</c:v>
                </c:pt>
                <c:pt idx="1276">
                  <c:v>74.599999999999994</c:v>
                </c:pt>
                <c:pt idx="1277">
                  <c:v>74.650000000000006</c:v>
                </c:pt>
                <c:pt idx="1278">
                  <c:v>74.7</c:v>
                </c:pt>
                <c:pt idx="1279">
                  <c:v>74.75</c:v>
                </c:pt>
                <c:pt idx="1280">
                  <c:v>74.8</c:v>
                </c:pt>
                <c:pt idx="1281">
                  <c:v>74.849999999999994</c:v>
                </c:pt>
                <c:pt idx="1282">
                  <c:v>74.900000000000006</c:v>
                </c:pt>
                <c:pt idx="1283">
                  <c:v>74.95</c:v>
                </c:pt>
                <c:pt idx="1284">
                  <c:v>75</c:v>
                </c:pt>
                <c:pt idx="1285">
                  <c:v>75.05</c:v>
                </c:pt>
                <c:pt idx="1286">
                  <c:v>75.099999999999994</c:v>
                </c:pt>
                <c:pt idx="1287">
                  <c:v>75.150000000000006</c:v>
                </c:pt>
                <c:pt idx="1288">
                  <c:v>75.2</c:v>
                </c:pt>
                <c:pt idx="1289">
                  <c:v>75.25</c:v>
                </c:pt>
                <c:pt idx="1290">
                  <c:v>75.3</c:v>
                </c:pt>
                <c:pt idx="1291">
                  <c:v>75.349999999999994</c:v>
                </c:pt>
                <c:pt idx="1292">
                  <c:v>75.400000000000006</c:v>
                </c:pt>
                <c:pt idx="1293">
                  <c:v>75.45</c:v>
                </c:pt>
                <c:pt idx="1294">
                  <c:v>75.5</c:v>
                </c:pt>
                <c:pt idx="1295">
                  <c:v>75.55</c:v>
                </c:pt>
                <c:pt idx="1296">
                  <c:v>75.599999999999994</c:v>
                </c:pt>
                <c:pt idx="1297">
                  <c:v>75.650000000000006</c:v>
                </c:pt>
                <c:pt idx="1298">
                  <c:v>75.7</c:v>
                </c:pt>
                <c:pt idx="1299">
                  <c:v>75.75</c:v>
                </c:pt>
                <c:pt idx="1300">
                  <c:v>75.8</c:v>
                </c:pt>
                <c:pt idx="1301">
                  <c:v>75.849999999999994</c:v>
                </c:pt>
                <c:pt idx="1302">
                  <c:v>75.900000000000006</c:v>
                </c:pt>
                <c:pt idx="1303">
                  <c:v>75.95</c:v>
                </c:pt>
                <c:pt idx="1304">
                  <c:v>76</c:v>
                </c:pt>
                <c:pt idx="1305">
                  <c:v>76.05</c:v>
                </c:pt>
                <c:pt idx="1306">
                  <c:v>76.099999999999994</c:v>
                </c:pt>
                <c:pt idx="1307">
                  <c:v>76.150000000000006</c:v>
                </c:pt>
                <c:pt idx="1308">
                  <c:v>76.2</c:v>
                </c:pt>
                <c:pt idx="1309">
                  <c:v>76.25</c:v>
                </c:pt>
                <c:pt idx="1310">
                  <c:v>76.3</c:v>
                </c:pt>
                <c:pt idx="1311">
                  <c:v>76.349999999999994</c:v>
                </c:pt>
                <c:pt idx="1312">
                  <c:v>76.400000000000006</c:v>
                </c:pt>
                <c:pt idx="1313">
                  <c:v>76.45</c:v>
                </c:pt>
                <c:pt idx="1314">
                  <c:v>76.5</c:v>
                </c:pt>
                <c:pt idx="1315">
                  <c:v>76.55</c:v>
                </c:pt>
                <c:pt idx="1316">
                  <c:v>76.599999999999994</c:v>
                </c:pt>
                <c:pt idx="1317">
                  <c:v>76.650000000000006</c:v>
                </c:pt>
                <c:pt idx="1318">
                  <c:v>76.7</c:v>
                </c:pt>
                <c:pt idx="1319">
                  <c:v>76.75</c:v>
                </c:pt>
                <c:pt idx="1320">
                  <c:v>76.8</c:v>
                </c:pt>
                <c:pt idx="1321">
                  <c:v>76.849999999999994</c:v>
                </c:pt>
                <c:pt idx="1322">
                  <c:v>76.900000000000006</c:v>
                </c:pt>
                <c:pt idx="1323">
                  <c:v>76.95</c:v>
                </c:pt>
                <c:pt idx="1324">
                  <c:v>77</c:v>
                </c:pt>
                <c:pt idx="1325">
                  <c:v>77.05</c:v>
                </c:pt>
                <c:pt idx="1326">
                  <c:v>77.099999999999994</c:v>
                </c:pt>
                <c:pt idx="1327">
                  <c:v>77.150000000000006</c:v>
                </c:pt>
                <c:pt idx="1328">
                  <c:v>77.2</c:v>
                </c:pt>
                <c:pt idx="1329">
                  <c:v>77.25</c:v>
                </c:pt>
                <c:pt idx="1330">
                  <c:v>77.3</c:v>
                </c:pt>
                <c:pt idx="1331">
                  <c:v>77.349999999999994</c:v>
                </c:pt>
                <c:pt idx="1332">
                  <c:v>77.400000000000006</c:v>
                </c:pt>
                <c:pt idx="1333">
                  <c:v>77.45</c:v>
                </c:pt>
                <c:pt idx="1334">
                  <c:v>77.5</c:v>
                </c:pt>
                <c:pt idx="1335">
                  <c:v>77.55</c:v>
                </c:pt>
                <c:pt idx="1336">
                  <c:v>77.599999999999994</c:v>
                </c:pt>
                <c:pt idx="1337">
                  <c:v>77.650000000000006</c:v>
                </c:pt>
                <c:pt idx="1338">
                  <c:v>77.7</c:v>
                </c:pt>
                <c:pt idx="1339">
                  <c:v>77.75</c:v>
                </c:pt>
                <c:pt idx="1340">
                  <c:v>77.8</c:v>
                </c:pt>
                <c:pt idx="1341">
                  <c:v>77.849999999999994</c:v>
                </c:pt>
                <c:pt idx="1342">
                  <c:v>77.900000000000006</c:v>
                </c:pt>
                <c:pt idx="1343">
                  <c:v>77.95</c:v>
                </c:pt>
                <c:pt idx="1344">
                  <c:v>78</c:v>
                </c:pt>
                <c:pt idx="1345">
                  <c:v>78.05</c:v>
                </c:pt>
                <c:pt idx="1346">
                  <c:v>78.099999999999994</c:v>
                </c:pt>
                <c:pt idx="1347">
                  <c:v>78.150000000000006</c:v>
                </c:pt>
                <c:pt idx="1348">
                  <c:v>78.2</c:v>
                </c:pt>
                <c:pt idx="1349">
                  <c:v>78.25</c:v>
                </c:pt>
                <c:pt idx="1350">
                  <c:v>78.3</c:v>
                </c:pt>
                <c:pt idx="1351">
                  <c:v>78.349999999999994</c:v>
                </c:pt>
                <c:pt idx="1352">
                  <c:v>78.400000000000006</c:v>
                </c:pt>
                <c:pt idx="1353">
                  <c:v>78.45</c:v>
                </c:pt>
                <c:pt idx="1354">
                  <c:v>78.5</c:v>
                </c:pt>
                <c:pt idx="1355">
                  <c:v>78.55</c:v>
                </c:pt>
                <c:pt idx="1356">
                  <c:v>78.599999999999994</c:v>
                </c:pt>
                <c:pt idx="1357">
                  <c:v>78.650000000000006</c:v>
                </c:pt>
                <c:pt idx="1358">
                  <c:v>78.7</c:v>
                </c:pt>
                <c:pt idx="1359">
                  <c:v>78.75</c:v>
                </c:pt>
                <c:pt idx="1360">
                  <c:v>78.8</c:v>
                </c:pt>
                <c:pt idx="1361">
                  <c:v>78.849999999999994</c:v>
                </c:pt>
                <c:pt idx="1362">
                  <c:v>78.900000000000006</c:v>
                </c:pt>
                <c:pt idx="1363">
                  <c:v>78.95</c:v>
                </c:pt>
                <c:pt idx="1364">
                  <c:v>79</c:v>
                </c:pt>
                <c:pt idx="1365">
                  <c:v>79.05</c:v>
                </c:pt>
                <c:pt idx="1366">
                  <c:v>79.099999999999994</c:v>
                </c:pt>
                <c:pt idx="1367">
                  <c:v>79.150000000000006</c:v>
                </c:pt>
                <c:pt idx="1368">
                  <c:v>79.2</c:v>
                </c:pt>
                <c:pt idx="1369">
                  <c:v>79.25</c:v>
                </c:pt>
                <c:pt idx="1370">
                  <c:v>79.3</c:v>
                </c:pt>
                <c:pt idx="1371">
                  <c:v>79.349999999999994</c:v>
                </c:pt>
                <c:pt idx="1372">
                  <c:v>79.400000000000006</c:v>
                </c:pt>
                <c:pt idx="1373">
                  <c:v>79.45</c:v>
                </c:pt>
                <c:pt idx="1374">
                  <c:v>79.5</c:v>
                </c:pt>
                <c:pt idx="1375">
                  <c:v>79.55</c:v>
                </c:pt>
                <c:pt idx="1376">
                  <c:v>79.599999999999994</c:v>
                </c:pt>
                <c:pt idx="1377">
                  <c:v>79.650000000000006</c:v>
                </c:pt>
                <c:pt idx="1378">
                  <c:v>79.7</c:v>
                </c:pt>
                <c:pt idx="1379">
                  <c:v>79.75</c:v>
                </c:pt>
                <c:pt idx="1380">
                  <c:v>79.8</c:v>
                </c:pt>
                <c:pt idx="1381">
                  <c:v>79.849999999999994</c:v>
                </c:pt>
                <c:pt idx="1382">
                  <c:v>79.900000000000006</c:v>
                </c:pt>
                <c:pt idx="1383">
                  <c:v>79.95</c:v>
                </c:pt>
                <c:pt idx="1384">
                  <c:v>80</c:v>
                </c:pt>
                <c:pt idx="1385">
                  <c:v>80.05</c:v>
                </c:pt>
                <c:pt idx="1386">
                  <c:v>80.099999999999994</c:v>
                </c:pt>
                <c:pt idx="1387">
                  <c:v>80.150000000000006</c:v>
                </c:pt>
                <c:pt idx="1388">
                  <c:v>80.2</c:v>
                </c:pt>
                <c:pt idx="1389">
                  <c:v>80.25</c:v>
                </c:pt>
                <c:pt idx="1390">
                  <c:v>80.3</c:v>
                </c:pt>
                <c:pt idx="1391">
                  <c:v>80.349999999999994</c:v>
                </c:pt>
                <c:pt idx="1392">
                  <c:v>80.400000000000006</c:v>
                </c:pt>
                <c:pt idx="1393">
                  <c:v>80.45</c:v>
                </c:pt>
                <c:pt idx="1394">
                  <c:v>80.5</c:v>
                </c:pt>
                <c:pt idx="1395">
                  <c:v>80.55</c:v>
                </c:pt>
                <c:pt idx="1396">
                  <c:v>80.599999999999994</c:v>
                </c:pt>
                <c:pt idx="1397">
                  <c:v>80.650000000000006</c:v>
                </c:pt>
                <c:pt idx="1398">
                  <c:v>80.7</c:v>
                </c:pt>
                <c:pt idx="1399">
                  <c:v>80.75</c:v>
                </c:pt>
                <c:pt idx="1400">
                  <c:v>80.8</c:v>
                </c:pt>
              </c:numCache>
            </c:numRef>
          </c:xVal>
          <c:yVal>
            <c:numRef>
              <c:f>Sheet3!$O$3:$O$1403</c:f>
              <c:numCache>
                <c:formatCode>General</c:formatCode>
                <c:ptCount val="1401"/>
                <c:pt idx="0">
                  <c:v>126.3896</c:v>
                </c:pt>
                <c:pt idx="1">
                  <c:v>125.7919</c:v>
                </c:pt>
                <c:pt idx="2">
                  <c:v>125.2013</c:v>
                </c:pt>
                <c:pt idx="3">
                  <c:v>124.6176</c:v>
                </c:pt>
                <c:pt idx="4">
                  <c:v>124.0408</c:v>
                </c:pt>
                <c:pt idx="5">
                  <c:v>123.47069999999999</c:v>
                </c:pt>
                <c:pt idx="6">
                  <c:v>122.9072</c:v>
                </c:pt>
                <c:pt idx="7">
                  <c:v>122.3502</c:v>
                </c:pt>
                <c:pt idx="8">
                  <c:v>121.7998</c:v>
                </c:pt>
                <c:pt idx="9">
                  <c:v>121.2556</c:v>
                </c:pt>
                <c:pt idx="10">
                  <c:v>120.7178</c:v>
                </c:pt>
                <c:pt idx="11">
                  <c:v>120.1861</c:v>
                </c:pt>
                <c:pt idx="12">
                  <c:v>119.6606</c:v>
                </c:pt>
                <c:pt idx="13">
                  <c:v>119.14100000000001</c:v>
                </c:pt>
                <c:pt idx="14">
                  <c:v>118.62739999999999</c:v>
                </c:pt>
                <c:pt idx="15">
                  <c:v>118.11960000000001</c:v>
                </c:pt>
                <c:pt idx="16">
                  <c:v>117.6176</c:v>
                </c:pt>
                <c:pt idx="17">
                  <c:v>117.12130000000001</c:v>
                </c:pt>
                <c:pt idx="18">
                  <c:v>116.6306</c:v>
                </c:pt>
                <c:pt idx="19">
                  <c:v>116.1455</c:v>
                </c:pt>
                <c:pt idx="20">
                  <c:v>115.6658</c:v>
                </c:pt>
                <c:pt idx="21">
                  <c:v>115.1915</c:v>
                </c:pt>
                <c:pt idx="22">
                  <c:v>114.7225</c:v>
                </c:pt>
                <c:pt idx="23">
                  <c:v>114.2587</c:v>
                </c:pt>
                <c:pt idx="24">
                  <c:v>113.80019999999999</c:v>
                </c:pt>
                <c:pt idx="25">
                  <c:v>113.3467</c:v>
                </c:pt>
                <c:pt idx="26">
                  <c:v>112.89830000000001</c:v>
                </c:pt>
                <c:pt idx="27">
                  <c:v>112.45490000000001</c:v>
                </c:pt>
                <c:pt idx="28">
                  <c:v>112.0163</c:v>
                </c:pt>
                <c:pt idx="29">
                  <c:v>111.5826</c:v>
                </c:pt>
                <c:pt idx="30">
                  <c:v>111.1537</c:v>
                </c:pt>
                <c:pt idx="31">
                  <c:v>110.7295</c:v>
                </c:pt>
                <c:pt idx="32">
                  <c:v>110.31</c:v>
                </c:pt>
                <c:pt idx="33">
                  <c:v>109.89500000000001</c:v>
                </c:pt>
                <c:pt idx="34">
                  <c:v>109.4846</c:v>
                </c:pt>
                <c:pt idx="35">
                  <c:v>109.0787</c:v>
                </c:pt>
                <c:pt idx="36">
                  <c:v>108.6772</c:v>
                </c:pt>
                <c:pt idx="37">
                  <c:v>108.2801</c:v>
                </c:pt>
                <c:pt idx="38">
                  <c:v>107.88730000000001</c:v>
                </c:pt>
                <c:pt idx="39">
                  <c:v>107.4987</c:v>
                </c:pt>
                <c:pt idx="40">
                  <c:v>107.1143</c:v>
                </c:pt>
                <c:pt idx="41">
                  <c:v>106.7341</c:v>
                </c:pt>
                <c:pt idx="42">
                  <c:v>106.358</c:v>
                </c:pt>
                <c:pt idx="43">
                  <c:v>105.9859</c:v>
                </c:pt>
                <c:pt idx="44">
                  <c:v>105.6178</c:v>
                </c:pt>
                <c:pt idx="45">
                  <c:v>105.25370000000001</c:v>
                </c:pt>
                <c:pt idx="46">
                  <c:v>104.8934</c:v>
                </c:pt>
                <c:pt idx="47">
                  <c:v>104.53700000000001</c:v>
                </c:pt>
                <c:pt idx="48">
                  <c:v>104.1844</c:v>
                </c:pt>
                <c:pt idx="49">
                  <c:v>103.8356</c:v>
                </c:pt>
                <c:pt idx="50">
                  <c:v>103.49039999999999</c:v>
                </c:pt>
                <c:pt idx="51">
                  <c:v>103.149</c:v>
                </c:pt>
                <c:pt idx="52">
                  <c:v>102.81110000000001</c:v>
                </c:pt>
                <c:pt idx="53">
                  <c:v>102.4768</c:v>
                </c:pt>
                <c:pt idx="54">
                  <c:v>102.14609999999999</c:v>
                </c:pt>
                <c:pt idx="55">
                  <c:v>101.81880000000001</c:v>
                </c:pt>
                <c:pt idx="56">
                  <c:v>101.495</c:v>
                </c:pt>
                <c:pt idx="57">
                  <c:v>101.1746</c:v>
                </c:pt>
                <c:pt idx="58">
                  <c:v>100.8575</c:v>
                </c:pt>
                <c:pt idx="59">
                  <c:v>100.5438</c:v>
                </c:pt>
                <c:pt idx="60">
                  <c:v>100.2333</c:v>
                </c:pt>
                <c:pt idx="61">
                  <c:v>99.926099999999991</c:v>
                </c:pt>
                <c:pt idx="62">
                  <c:v>99.622100000000003</c:v>
                </c:pt>
                <c:pt idx="63">
                  <c:v>99.321300000000008</c:v>
                </c:pt>
                <c:pt idx="64">
                  <c:v>99.023600000000002</c:v>
                </c:pt>
                <c:pt idx="65">
                  <c:v>98.728999999999999</c:v>
                </c:pt>
                <c:pt idx="66">
                  <c:v>98.437399999999997</c:v>
                </c:pt>
                <c:pt idx="67">
                  <c:v>98.148899999999998</c:v>
                </c:pt>
                <c:pt idx="68">
                  <c:v>97.863399999999999</c:v>
                </c:pt>
                <c:pt idx="69">
                  <c:v>97.580800000000011</c:v>
                </c:pt>
                <c:pt idx="70">
                  <c:v>97.301099999999991</c:v>
                </c:pt>
                <c:pt idx="71">
                  <c:v>97.024299999999997</c:v>
                </c:pt>
                <c:pt idx="72">
                  <c:v>96.750399999999999</c:v>
                </c:pt>
                <c:pt idx="73">
                  <c:v>96.479199999999992</c:v>
                </c:pt>
                <c:pt idx="74">
                  <c:v>96.210900000000009</c:v>
                </c:pt>
                <c:pt idx="75">
                  <c:v>95.945300000000003</c:v>
                </c:pt>
                <c:pt idx="76">
                  <c:v>95.682400000000001</c:v>
                </c:pt>
                <c:pt idx="77">
                  <c:v>95.422200000000004</c:v>
                </c:pt>
                <c:pt idx="78">
                  <c:v>95.164700000000011</c:v>
                </c:pt>
                <c:pt idx="79">
                  <c:v>94.90979999999999</c:v>
                </c:pt>
                <c:pt idx="80">
                  <c:v>94.657499999999999</c:v>
                </c:pt>
                <c:pt idx="81">
                  <c:v>94.407800000000009</c:v>
                </c:pt>
                <c:pt idx="82">
                  <c:v>94.160600000000002</c:v>
                </c:pt>
                <c:pt idx="83">
                  <c:v>93.915899999999993</c:v>
                </c:pt>
                <c:pt idx="84">
                  <c:v>93.673699999999997</c:v>
                </c:pt>
                <c:pt idx="85">
                  <c:v>93.433999999999997</c:v>
                </c:pt>
                <c:pt idx="86">
                  <c:v>93.196699999999993</c:v>
                </c:pt>
                <c:pt idx="87">
                  <c:v>92.961799999999997</c:v>
                </c:pt>
                <c:pt idx="88">
                  <c:v>92.729299999999995</c:v>
                </c:pt>
                <c:pt idx="89">
                  <c:v>92.499099999999999</c:v>
                </c:pt>
                <c:pt idx="90">
                  <c:v>92.271199999999993</c:v>
                </c:pt>
                <c:pt idx="91">
                  <c:v>92.045600000000007</c:v>
                </c:pt>
                <c:pt idx="92">
                  <c:v>91.822299999999998</c:v>
                </c:pt>
                <c:pt idx="93">
                  <c:v>91.601300000000009</c:v>
                </c:pt>
                <c:pt idx="94">
                  <c:v>91.382499999999993</c:v>
                </c:pt>
                <c:pt idx="95">
                  <c:v>91.16579999999999</c:v>
                </c:pt>
                <c:pt idx="96">
                  <c:v>90.951400000000007</c:v>
                </c:pt>
                <c:pt idx="97">
                  <c:v>90.739100000000008</c:v>
                </c:pt>
                <c:pt idx="98">
                  <c:v>90.528899999999993</c:v>
                </c:pt>
                <c:pt idx="99">
                  <c:v>90.320799999999991</c:v>
                </c:pt>
                <c:pt idx="100">
                  <c:v>90.114800000000002</c:v>
                </c:pt>
                <c:pt idx="101">
                  <c:v>89.910799999999995</c:v>
                </c:pt>
                <c:pt idx="102">
                  <c:v>89.7089</c:v>
                </c:pt>
                <c:pt idx="103">
                  <c:v>89.509</c:v>
                </c:pt>
                <c:pt idx="104">
                  <c:v>89.31110000000001</c:v>
                </c:pt>
                <c:pt idx="105">
                  <c:v>89.115200000000002</c:v>
                </c:pt>
                <c:pt idx="106">
                  <c:v>88.921199999999999</c:v>
                </c:pt>
                <c:pt idx="107">
                  <c:v>88.729100000000003</c:v>
                </c:pt>
                <c:pt idx="108">
                  <c:v>88.538899999999998</c:v>
                </c:pt>
                <c:pt idx="109">
                  <c:v>88.350700000000003</c:v>
                </c:pt>
                <c:pt idx="110">
                  <c:v>88.164299999999997</c:v>
                </c:pt>
                <c:pt idx="111">
                  <c:v>87.979700000000008</c:v>
                </c:pt>
                <c:pt idx="112">
                  <c:v>87.796999999999997</c:v>
                </c:pt>
                <c:pt idx="113">
                  <c:v>87.616</c:v>
                </c:pt>
                <c:pt idx="114">
                  <c:v>87.436900000000009</c:v>
                </c:pt>
                <c:pt idx="115">
                  <c:v>87.259500000000003</c:v>
                </c:pt>
                <c:pt idx="116">
                  <c:v>87.0839</c:v>
                </c:pt>
                <c:pt idx="117">
                  <c:v>86.91</c:v>
                </c:pt>
                <c:pt idx="118">
                  <c:v>86.737899999999996</c:v>
                </c:pt>
                <c:pt idx="119">
                  <c:v>86.567399999999992</c:v>
                </c:pt>
                <c:pt idx="120">
                  <c:v>86.398600000000002</c:v>
                </c:pt>
                <c:pt idx="121">
                  <c:v>86.231400000000008</c:v>
                </c:pt>
                <c:pt idx="122">
                  <c:v>86.066000000000003</c:v>
                </c:pt>
                <c:pt idx="123">
                  <c:v>85.90209999999999</c:v>
                </c:pt>
                <c:pt idx="124">
                  <c:v>85.739800000000002</c:v>
                </c:pt>
                <c:pt idx="125">
                  <c:v>85.5792</c:v>
                </c:pt>
                <c:pt idx="126">
                  <c:v>85.420099999999991</c:v>
                </c:pt>
                <c:pt idx="127">
                  <c:v>85.262599999999992</c:v>
                </c:pt>
                <c:pt idx="128">
                  <c:v>85.1066</c:v>
                </c:pt>
                <c:pt idx="129">
                  <c:v>84.952100000000002</c:v>
                </c:pt>
                <c:pt idx="130">
                  <c:v>84.799199999999999</c:v>
                </c:pt>
                <c:pt idx="131">
                  <c:v>84.6477</c:v>
                </c:pt>
                <c:pt idx="132">
                  <c:v>84.497700000000009</c:v>
                </c:pt>
                <c:pt idx="133">
                  <c:v>84.349199999999996</c:v>
                </c:pt>
                <c:pt idx="134">
                  <c:v>84.202200000000005</c:v>
                </c:pt>
                <c:pt idx="135">
                  <c:v>84.056600000000003</c:v>
                </c:pt>
                <c:pt idx="136">
                  <c:v>83.912399999999991</c:v>
                </c:pt>
                <c:pt idx="137">
                  <c:v>83.769599999999997</c:v>
                </c:pt>
                <c:pt idx="138">
                  <c:v>83.628199999999993</c:v>
                </c:pt>
                <c:pt idx="139">
                  <c:v>83.488200000000006</c:v>
                </c:pt>
                <c:pt idx="140">
                  <c:v>83.349500000000006</c:v>
                </c:pt>
                <c:pt idx="141">
                  <c:v>83.212199999999996</c:v>
                </c:pt>
                <c:pt idx="142">
                  <c:v>83.076300000000003</c:v>
                </c:pt>
                <c:pt idx="143">
                  <c:v>82.941599999999994</c:v>
                </c:pt>
                <c:pt idx="144">
                  <c:v>82.808300000000003</c:v>
                </c:pt>
                <c:pt idx="145">
                  <c:v>82.676299999999998</c:v>
                </c:pt>
                <c:pt idx="146">
                  <c:v>82.545500000000004</c:v>
                </c:pt>
                <c:pt idx="147">
                  <c:v>82.415999999999997</c:v>
                </c:pt>
                <c:pt idx="148">
                  <c:v>82.287800000000004</c:v>
                </c:pt>
                <c:pt idx="149">
                  <c:v>82.160799999999995</c:v>
                </c:pt>
                <c:pt idx="150">
                  <c:v>82.0351</c:v>
                </c:pt>
                <c:pt idx="151">
                  <c:v>81.910499999999999</c:v>
                </c:pt>
                <c:pt idx="152">
                  <c:v>81.787199999999999</c:v>
                </c:pt>
                <c:pt idx="153">
                  <c:v>81.665099999999995</c:v>
                </c:pt>
                <c:pt idx="154">
                  <c:v>81.544200000000004</c:v>
                </c:pt>
                <c:pt idx="155">
                  <c:v>81.424399999999991</c:v>
                </c:pt>
                <c:pt idx="156">
                  <c:v>81.305800000000005</c:v>
                </c:pt>
                <c:pt idx="157">
                  <c:v>81.188400000000001</c:v>
                </c:pt>
                <c:pt idx="158">
                  <c:v>81.072000000000003</c:v>
                </c:pt>
                <c:pt idx="159">
                  <c:v>80.956800000000001</c:v>
                </c:pt>
                <c:pt idx="160">
                  <c:v>80.842799999999997</c:v>
                </c:pt>
                <c:pt idx="161">
                  <c:v>80.729799999999997</c:v>
                </c:pt>
                <c:pt idx="162">
                  <c:v>80.617899999999992</c:v>
                </c:pt>
                <c:pt idx="163">
                  <c:v>80.507100000000008</c:v>
                </c:pt>
                <c:pt idx="164">
                  <c:v>80.397400000000005</c:v>
                </c:pt>
                <c:pt idx="165">
                  <c:v>80.288799999999995</c:v>
                </c:pt>
                <c:pt idx="166">
                  <c:v>80.181100000000001</c:v>
                </c:pt>
                <c:pt idx="167">
                  <c:v>80.074600000000004</c:v>
                </c:pt>
                <c:pt idx="168">
                  <c:v>79.968999999999994</c:v>
                </c:pt>
                <c:pt idx="169">
                  <c:v>79.864499999999992</c:v>
                </c:pt>
                <c:pt idx="170">
                  <c:v>79.760999999999996</c:v>
                </c:pt>
                <c:pt idx="171">
                  <c:v>79.658500000000004</c:v>
                </c:pt>
                <c:pt idx="172">
                  <c:v>79.557000000000002</c:v>
                </c:pt>
                <c:pt idx="173">
                  <c:v>79.456400000000002</c:v>
                </c:pt>
                <c:pt idx="174">
                  <c:v>79.356899999999996</c:v>
                </c:pt>
                <c:pt idx="175">
                  <c:v>79.258299999999991</c:v>
                </c:pt>
                <c:pt idx="176">
                  <c:v>79.160600000000002</c:v>
                </c:pt>
                <c:pt idx="177">
                  <c:v>79.063900000000004</c:v>
                </c:pt>
                <c:pt idx="178">
                  <c:v>78.968099999999993</c:v>
                </c:pt>
                <c:pt idx="179">
                  <c:v>78.8733</c:v>
                </c:pt>
                <c:pt idx="180">
                  <c:v>78.779399999999995</c:v>
                </c:pt>
                <c:pt idx="181">
                  <c:v>78.686300000000003</c:v>
                </c:pt>
                <c:pt idx="182">
                  <c:v>78.594200000000001</c:v>
                </c:pt>
                <c:pt idx="183">
                  <c:v>78.503</c:v>
                </c:pt>
                <c:pt idx="184">
                  <c:v>78.412599999999998</c:v>
                </c:pt>
                <c:pt idx="185">
                  <c:v>78.323099999999997</c:v>
                </c:pt>
                <c:pt idx="186">
                  <c:v>78.234499999999997</c:v>
                </c:pt>
                <c:pt idx="187">
                  <c:v>78.146699999999996</c:v>
                </c:pt>
                <c:pt idx="188">
                  <c:v>78.059799999999996</c:v>
                </c:pt>
                <c:pt idx="189">
                  <c:v>77.973700000000008</c:v>
                </c:pt>
                <c:pt idx="190">
                  <c:v>77.888499999999993</c:v>
                </c:pt>
                <c:pt idx="191">
                  <c:v>77.804000000000002</c:v>
                </c:pt>
                <c:pt idx="192">
                  <c:v>77.720399999999998</c:v>
                </c:pt>
                <c:pt idx="193">
                  <c:v>77.637599999999992</c:v>
                </c:pt>
                <c:pt idx="194">
                  <c:v>77.555599999999998</c:v>
                </c:pt>
                <c:pt idx="195">
                  <c:v>77.474400000000003</c:v>
                </c:pt>
                <c:pt idx="196">
                  <c:v>77.394000000000005</c:v>
                </c:pt>
                <c:pt idx="197">
                  <c:v>77.314300000000003</c:v>
                </c:pt>
                <c:pt idx="198">
                  <c:v>77.235399999999998</c:v>
                </c:pt>
                <c:pt idx="199">
                  <c:v>77.157299999999992</c:v>
                </c:pt>
                <c:pt idx="200">
                  <c:v>77.079899999999995</c:v>
                </c:pt>
                <c:pt idx="201">
                  <c:v>77.003299999999996</c:v>
                </c:pt>
                <c:pt idx="202">
                  <c:v>76.927400000000006</c:v>
                </c:pt>
                <c:pt idx="203">
                  <c:v>76.8523</c:v>
                </c:pt>
                <c:pt idx="204">
                  <c:v>76.777900000000002</c:v>
                </c:pt>
                <c:pt idx="205">
                  <c:v>76.7042</c:v>
                </c:pt>
                <c:pt idx="206">
                  <c:v>76.631200000000007</c:v>
                </c:pt>
                <c:pt idx="207">
                  <c:v>76.558899999999994</c:v>
                </c:pt>
                <c:pt idx="208">
                  <c:v>76.487300000000005</c:v>
                </c:pt>
                <c:pt idx="209">
                  <c:v>76.416399999999996</c:v>
                </c:pt>
                <c:pt idx="210">
                  <c:v>76.346199999999996</c:v>
                </c:pt>
                <c:pt idx="211">
                  <c:v>76.276600000000002</c:v>
                </c:pt>
                <c:pt idx="212">
                  <c:v>76.207799999999992</c:v>
                </c:pt>
                <c:pt idx="213">
                  <c:v>76.139600000000002</c:v>
                </c:pt>
                <c:pt idx="214">
                  <c:v>76.072100000000006</c:v>
                </c:pt>
                <c:pt idx="215">
                  <c:v>76.005200000000002</c:v>
                </c:pt>
                <c:pt idx="216">
                  <c:v>75.938900000000004</c:v>
                </c:pt>
                <c:pt idx="217">
                  <c:v>75.8733</c:v>
                </c:pt>
                <c:pt idx="218">
                  <c:v>75.808400000000006</c:v>
                </c:pt>
                <c:pt idx="219">
                  <c:v>75.744</c:v>
                </c:pt>
                <c:pt idx="220">
                  <c:v>75.680300000000003</c:v>
                </c:pt>
                <c:pt idx="221">
                  <c:v>75.617199999999997</c:v>
                </c:pt>
                <c:pt idx="222">
                  <c:v>75.5548</c:v>
                </c:pt>
                <c:pt idx="223">
                  <c:v>75.492899999999992</c:v>
                </c:pt>
                <c:pt idx="224">
                  <c:v>75.431600000000003</c:v>
                </c:pt>
                <c:pt idx="225">
                  <c:v>75.370900000000006</c:v>
                </c:pt>
                <c:pt idx="226">
                  <c:v>75.3108</c:v>
                </c:pt>
                <c:pt idx="227">
                  <c:v>75.251300000000001</c:v>
                </c:pt>
                <c:pt idx="228">
                  <c:v>75.192399999999992</c:v>
                </c:pt>
                <c:pt idx="229">
                  <c:v>75.134</c:v>
                </c:pt>
                <c:pt idx="230">
                  <c:v>75.0762</c:v>
                </c:pt>
                <c:pt idx="231">
                  <c:v>75.019000000000005</c:v>
                </c:pt>
                <c:pt idx="232">
                  <c:v>74.962299999999999</c:v>
                </c:pt>
                <c:pt idx="233">
                  <c:v>74.906099999999995</c:v>
                </c:pt>
                <c:pt idx="234">
                  <c:v>74.850499999999997</c:v>
                </c:pt>
                <c:pt idx="235">
                  <c:v>74.795500000000004</c:v>
                </c:pt>
                <c:pt idx="236">
                  <c:v>74.741</c:v>
                </c:pt>
                <c:pt idx="237">
                  <c:v>74.686999999999998</c:v>
                </c:pt>
                <c:pt idx="238">
                  <c:v>74.633499999999998</c:v>
                </c:pt>
                <c:pt idx="239">
                  <c:v>74.580600000000004</c:v>
                </c:pt>
                <c:pt idx="240">
                  <c:v>74.528199999999998</c:v>
                </c:pt>
                <c:pt idx="241">
                  <c:v>74.476200000000006</c:v>
                </c:pt>
                <c:pt idx="242">
                  <c:v>74.424800000000005</c:v>
                </c:pt>
                <c:pt idx="243">
                  <c:v>74.373899999999992</c:v>
                </c:pt>
                <c:pt idx="244">
                  <c:v>74.323499999999996</c:v>
                </c:pt>
                <c:pt idx="245">
                  <c:v>74.273499999999999</c:v>
                </c:pt>
                <c:pt idx="246">
                  <c:v>74.224099999999993</c:v>
                </c:pt>
                <c:pt idx="247">
                  <c:v>74.1751</c:v>
                </c:pt>
                <c:pt idx="248">
                  <c:v>74.1267</c:v>
                </c:pt>
                <c:pt idx="249">
                  <c:v>74.078599999999994</c:v>
                </c:pt>
                <c:pt idx="250">
                  <c:v>74.031099999999995</c:v>
                </c:pt>
                <c:pt idx="251">
                  <c:v>73.984000000000009</c:v>
                </c:pt>
                <c:pt idx="252">
                  <c:v>73.937399999999997</c:v>
                </c:pt>
                <c:pt idx="253">
                  <c:v>73.891199999999998</c:v>
                </c:pt>
                <c:pt idx="254">
                  <c:v>73.845500000000001</c:v>
                </c:pt>
                <c:pt idx="255">
                  <c:v>73.800200000000004</c:v>
                </c:pt>
                <c:pt idx="256">
                  <c:v>73.755400000000009</c:v>
                </c:pt>
                <c:pt idx="257">
                  <c:v>73.710999999999999</c:v>
                </c:pt>
                <c:pt idx="258">
                  <c:v>73.667000000000002</c:v>
                </c:pt>
                <c:pt idx="259">
                  <c:v>73.623500000000007</c:v>
                </c:pt>
                <c:pt idx="260">
                  <c:v>73.580399999999997</c:v>
                </c:pt>
                <c:pt idx="261">
                  <c:v>73.537700000000001</c:v>
                </c:pt>
                <c:pt idx="262">
                  <c:v>73.495400000000004</c:v>
                </c:pt>
                <c:pt idx="263">
                  <c:v>73.453499999999991</c:v>
                </c:pt>
                <c:pt idx="264">
                  <c:v>73.412099999999995</c:v>
                </c:pt>
                <c:pt idx="265">
                  <c:v>73.370999999999995</c:v>
                </c:pt>
                <c:pt idx="266">
                  <c:v>73.330399999999997</c:v>
                </c:pt>
                <c:pt idx="267">
                  <c:v>73.290099999999995</c:v>
                </c:pt>
                <c:pt idx="268">
                  <c:v>73.250299999999996</c:v>
                </c:pt>
                <c:pt idx="269">
                  <c:v>73.210800000000006</c:v>
                </c:pt>
                <c:pt idx="270">
                  <c:v>73.171700000000001</c:v>
                </c:pt>
                <c:pt idx="271">
                  <c:v>73.132999999999996</c:v>
                </c:pt>
                <c:pt idx="272">
                  <c:v>73.094700000000003</c:v>
                </c:pt>
                <c:pt idx="273">
                  <c:v>73.056700000000006</c:v>
                </c:pt>
                <c:pt idx="274">
                  <c:v>73.019199999999998</c:v>
                </c:pt>
                <c:pt idx="275">
                  <c:v>72.981999999999999</c:v>
                </c:pt>
                <c:pt idx="276">
                  <c:v>72.945099999999996</c:v>
                </c:pt>
                <c:pt idx="277">
                  <c:v>72.908600000000007</c:v>
                </c:pt>
                <c:pt idx="278">
                  <c:v>72.872500000000002</c:v>
                </c:pt>
                <c:pt idx="279">
                  <c:v>72.836700000000008</c:v>
                </c:pt>
                <c:pt idx="280">
                  <c:v>72.801299999999998</c:v>
                </c:pt>
                <c:pt idx="281">
                  <c:v>72.766300000000001</c:v>
                </c:pt>
                <c:pt idx="282">
                  <c:v>72.731499999999997</c:v>
                </c:pt>
                <c:pt idx="283">
                  <c:v>72.697100000000006</c:v>
                </c:pt>
                <c:pt idx="284">
                  <c:v>72.6631</c:v>
                </c:pt>
                <c:pt idx="285">
                  <c:v>72.629400000000004</c:v>
                </c:pt>
                <c:pt idx="286">
                  <c:v>72.596000000000004</c:v>
                </c:pt>
                <c:pt idx="287">
                  <c:v>72.562899999999999</c:v>
                </c:pt>
                <c:pt idx="288">
                  <c:v>72.530200000000008</c:v>
                </c:pt>
                <c:pt idx="289">
                  <c:v>72.497799999999998</c:v>
                </c:pt>
                <c:pt idx="290">
                  <c:v>72.465699999999998</c:v>
                </c:pt>
                <c:pt idx="291">
                  <c:v>72.433899999999994</c:v>
                </c:pt>
                <c:pt idx="292">
                  <c:v>72.4024</c:v>
                </c:pt>
                <c:pt idx="293">
                  <c:v>72.371200000000002</c:v>
                </c:pt>
                <c:pt idx="294">
                  <c:v>72.340400000000002</c:v>
                </c:pt>
                <c:pt idx="295">
                  <c:v>72.309799999999996</c:v>
                </c:pt>
                <c:pt idx="296">
                  <c:v>72.279600000000002</c:v>
                </c:pt>
                <c:pt idx="297">
                  <c:v>72.249600000000001</c:v>
                </c:pt>
                <c:pt idx="298">
                  <c:v>72.219899999999996</c:v>
                </c:pt>
                <c:pt idx="299">
                  <c:v>72.190600000000003</c:v>
                </c:pt>
                <c:pt idx="300">
                  <c:v>72.161500000000004</c:v>
                </c:pt>
                <c:pt idx="301">
                  <c:v>72.1327</c:v>
                </c:pt>
                <c:pt idx="302">
                  <c:v>72.104199999999992</c:v>
                </c:pt>
                <c:pt idx="303">
                  <c:v>72.075900000000004</c:v>
                </c:pt>
                <c:pt idx="304">
                  <c:v>72.048000000000002</c:v>
                </c:pt>
                <c:pt idx="305">
                  <c:v>72.020299999999992</c:v>
                </c:pt>
                <c:pt idx="306">
                  <c:v>71.992899999999992</c:v>
                </c:pt>
                <c:pt idx="307">
                  <c:v>71.965699999999998</c:v>
                </c:pt>
                <c:pt idx="308">
                  <c:v>71.938900000000004</c:v>
                </c:pt>
                <c:pt idx="309">
                  <c:v>71.912199999999999</c:v>
                </c:pt>
                <c:pt idx="310">
                  <c:v>71.885899999999992</c:v>
                </c:pt>
                <c:pt idx="311">
                  <c:v>71.859800000000007</c:v>
                </c:pt>
                <c:pt idx="312">
                  <c:v>71.834000000000003</c:v>
                </c:pt>
                <c:pt idx="313">
                  <c:v>71.808400000000006</c:v>
                </c:pt>
                <c:pt idx="314">
                  <c:v>71.783000000000001</c:v>
                </c:pt>
                <c:pt idx="315">
                  <c:v>71.757900000000006</c:v>
                </c:pt>
                <c:pt idx="316">
                  <c:v>71.733100000000007</c:v>
                </c:pt>
                <c:pt idx="317">
                  <c:v>71.708500000000001</c:v>
                </c:pt>
                <c:pt idx="318">
                  <c:v>71.684100000000001</c:v>
                </c:pt>
                <c:pt idx="319">
                  <c:v>71.66</c:v>
                </c:pt>
                <c:pt idx="320">
                  <c:v>71.636099999999999</c:v>
                </c:pt>
                <c:pt idx="321">
                  <c:v>71.612499999999997</c:v>
                </c:pt>
                <c:pt idx="322">
                  <c:v>71.589100000000002</c:v>
                </c:pt>
                <c:pt idx="323">
                  <c:v>71.565899999999999</c:v>
                </c:pt>
                <c:pt idx="324">
                  <c:v>71.542900000000003</c:v>
                </c:pt>
                <c:pt idx="325">
                  <c:v>71.520200000000003</c:v>
                </c:pt>
                <c:pt idx="326">
                  <c:v>71.497699999999995</c:v>
                </c:pt>
                <c:pt idx="327">
                  <c:v>71.475400000000008</c:v>
                </c:pt>
                <c:pt idx="328">
                  <c:v>71.453299999999999</c:v>
                </c:pt>
                <c:pt idx="329">
                  <c:v>71.4315</c:v>
                </c:pt>
                <c:pt idx="330">
                  <c:v>71.409800000000004</c:v>
                </c:pt>
                <c:pt idx="331">
                  <c:v>71.388400000000004</c:v>
                </c:pt>
                <c:pt idx="332">
                  <c:v>71.367099999999994</c:v>
                </c:pt>
                <c:pt idx="333">
                  <c:v>71.346100000000007</c:v>
                </c:pt>
                <c:pt idx="334">
                  <c:v>71.325299999999999</c:v>
                </c:pt>
                <c:pt idx="335">
                  <c:v>71.304699999999997</c:v>
                </c:pt>
                <c:pt idx="336">
                  <c:v>71.284300000000002</c:v>
                </c:pt>
                <c:pt idx="337">
                  <c:v>71.264099999999999</c:v>
                </c:pt>
                <c:pt idx="338">
                  <c:v>71.244100000000003</c:v>
                </c:pt>
                <c:pt idx="339">
                  <c:v>71.224199999999996</c:v>
                </c:pt>
                <c:pt idx="340">
                  <c:v>71.204599999999999</c:v>
                </c:pt>
                <c:pt idx="341">
                  <c:v>71.185199999999995</c:v>
                </c:pt>
                <c:pt idx="342">
                  <c:v>71.165899999999993</c:v>
                </c:pt>
                <c:pt idx="343">
                  <c:v>71.146799999999999</c:v>
                </c:pt>
                <c:pt idx="344">
                  <c:v>71.128</c:v>
                </c:pt>
                <c:pt idx="345">
                  <c:v>71.109300000000005</c:v>
                </c:pt>
                <c:pt idx="346">
                  <c:v>71.090699999999998</c:v>
                </c:pt>
                <c:pt idx="347">
                  <c:v>71.072400000000002</c:v>
                </c:pt>
                <c:pt idx="348">
                  <c:v>71.054200000000009</c:v>
                </c:pt>
                <c:pt idx="349">
                  <c:v>71.036299999999997</c:v>
                </c:pt>
                <c:pt idx="350">
                  <c:v>71.018500000000003</c:v>
                </c:pt>
                <c:pt idx="351">
                  <c:v>71.000799999999998</c:v>
                </c:pt>
                <c:pt idx="352">
                  <c:v>70.9833</c:v>
                </c:pt>
                <c:pt idx="353">
                  <c:v>70.966000000000008</c:v>
                </c:pt>
                <c:pt idx="354">
                  <c:v>70.948899999999995</c:v>
                </c:pt>
                <c:pt idx="355">
                  <c:v>70.931899999999999</c:v>
                </c:pt>
                <c:pt idx="356">
                  <c:v>70.915099999999995</c:v>
                </c:pt>
                <c:pt idx="357">
                  <c:v>70.898499999999999</c:v>
                </c:pt>
                <c:pt idx="358">
                  <c:v>70.882000000000005</c:v>
                </c:pt>
                <c:pt idx="359">
                  <c:v>70.865600000000001</c:v>
                </c:pt>
                <c:pt idx="360">
                  <c:v>70.849500000000006</c:v>
                </c:pt>
                <c:pt idx="361">
                  <c:v>70.833399999999997</c:v>
                </c:pt>
                <c:pt idx="362">
                  <c:v>70.817599999999999</c:v>
                </c:pt>
                <c:pt idx="363">
                  <c:v>70.8018</c:v>
                </c:pt>
                <c:pt idx="364">
                  <c:v>70.786299999999997</c:v>
                </c:pt>
                <c:pt idx="365">
                  <c:v>70.770800000000008</c:v>
                </c:pt>
                <c:pt idx="366">
                  <c:v>70.755600000000001</c:v>
                </c:pt>
                <c:pt idx="367">
                  <c:v>70.740399999999994</c:v>
                </c:pt>
                <c:pt idx="368">
                  <c:v>70.725400000000008</c:v>
                </c:pt>
                <c:pt idx="369">
                  <c:v>70.710599999999999</c:v>
                </c:pt>
                <c:pt idx="370">
                  <c:v>70.695899999999995</c:v>
                </c:pt>
                <c:pt idx="371">
                  <c:v>70.681299999999993</c:v>
                </c:pt>
                <c:pt idx="372">
                  <c:v>70.666899999999998</c:v>
                </c:pt>
                <c:pt idx="373">
                  <c:v>70.652600000000007</c:v>
                </c:pt>
                <c:pt idx="374">
                  <c:v>70.638400000000004</c:v>
                </c:pt>
                <c:pt idx="375">
                  <c:v>70.624400000000009</c:v>
                </c:pt>
                <c:pt idx="376">
                  <c:v>70.610500000000002</c:v>
                </c:pt>
                <c:pt idx="377">
                  <c:v>70.596699999999998</c:v>
                </c:pt>
                <c:pt idx="378">
                  <c:v>70.582999999999998</c:v>
                </c:pt>
                <c:pt idx="379">
                  <c:v>70.569500000000005</c:v>
                </c:pt>
                <c:pt idx="380">
                  <c:v>70.556100000000001</c:v>
                </c:pt>
                <c:pt idx="381">
                  <c:v>70.5428</c:v>
                </c:pt>
                <c:pt idx="382">
                  <c:v>70.529699999999991</c:v>
                </c:pt>
                <c:pt idx="383">
                  <c:v>70.516599999999997</c:v>
                </c:pt>
                <c:pt idx="384">
                  <c:v>70.503699999999995</c:v>
                </c:pt>
                <c:pt idx="385">
                  <c:v>70.490899999999996</c:v>
                </c:pt>
                <c:pt idx="386">
                  <c:v>70.478300000000004</c:v>
                </c:pt>
                <c:pt idx="387">
                  <c:v>70.465699999999998</c:v>
                </c:pt>
                <c:pt idx="388">
                  <c:v>70.453199999999995</c:v>
                </c:pt>
                <c:pt idx="389">
                  <c:v>70.440899999999999</c:v>
                </c:pt>
                <c:pt idx="390">
                  <c:v>70.428699999999992</c:v>
                </c:pt>
                <c:pt idx="391">
                  <c:v>70.416600000000003</c:v>
                </c:pt>
                <c:pt idx="392">
                  <c:v>70.404499999999999</c:v>
                </c:pt>
                <c:pt idx="393">
                  <c:v>70.392600000000002</c:v>
                </c:pt>
                <c:pt idx="394">
                  <c:v>70.380899999999997</c:v>
                </c:pt>
                <c:pt idx="395">
                  <c:v>70.369200000000006</c:v>
                </c:pt>
                <c:pt idx="396">
                  <c:v>70.357600000000005</c:v>
                </c:pt>
                <c:pt idx="397">
                  <c:v>70.346100000000007</c:v>
                </c:pt>
                <c:pt idx="398">
                  <c:v>70.334699999999998</c:v>
                </c:pt>
                <c:pt idx="399">
                  <c:v>70.323399999999992</c:v>
                </c:pt>
                <c:pt idx="400">
                  <c:v>70.316000000000003</c:v>
                </c:pt>
                <c:pt idx="401">
                  <c:v>70.305000000000007</c:v>
                </c:pt>
                <c:pt idx="402">
                  <c:v>70.293999999999997</c:v>
                </c:pt>
                <c:pt idx="403">
                  <c:v>70.283199999999994</c:v>
                </c:pt>
                <c:pt idx="404">
                  <c:v>70.272400000000005</c:v>
                </c:pt>
                <c:pt idx="405">
                  <c:v>70.261799999999994</c:v>
                </c:pt>
                <c:pt idx="406">
                  <c:v>70.251199999999997</c:v>
                </c:pt>
                <c:pt idx="407">
                  <c:v>70.240700000000004</c:v>
                </c:pt>
                <c:pt idx="408">
                  <c:v>70.230400000000003</c:v>
                </c:pt>
                <c:pt idx="409">
                  <c:v>70.220100000000002</c:v>
                </c:pt>
                <c:pt idx="410">
                  <c:v>70.209900000000005</c:v>
                </c:pt>
                <c:pt idx="411">
                  <c:v>70.199799999999996</c:v>
                </c:pt>
                <c:pt idx="412">
                  <c:v>70.189700000000002</c:v>
                </c:pt>
                <c:pt idx="413">
                  <c:v>70.1798</c:v>
                </c:pt>
                <c:pt idx="414">
                  <c:v>70.169899999999998</c:v>
                </c:pt>
                <c:pt idx="415">
                  <c:v>70.1601</c:v>
                </c:pt>
                <c:pt idx="416">
                  <c:v>70.150499999999994</c:v>
                </c:pt>
                <c:pt idx="417">
                  <c:v>70.140799999999999</c:v>
                </c:pt>
                <c:pt idx="418">
                  <c:v>70.131299999999996</c:v>
                </c:pt>
                <c:pt idx="419">
                  <c:v>70.121899999999997</c:v>
                </c:pt>
                <c:pt idx="420">
                  <c:v>70.112499999999997</c:v>
                </c:pt>
                <c:pt idx="421">
                  <c:v>70.103200000000001</c:v>
                </c:pt>
                <c:pt idx="422">
                  <c:v>70.093999999999994</c:v>
                </c:pt>
                <c:pt idx="423">
                  <c:v>70.084800000000001</c:v>
                </c:pt>
                <c:pt idx="424">
                  <c:v>70.075699999999998</c:v>
                </c:pt>
                <c:pt idx="425">
                  <c:v>70.066699999999997</c:v>
                </c:pt>
                <c:pt idx="426">
                  <c:v>70.0578</c:v>
                </c:pt>
                <c:pt idx="427">
                  <c:v>70.049000000000007</c:v>
                </c:pt>
                <c:pt idx="428">
                  <c:v>70.040199999999999</c:v>
                </c:pt>
                <c:pt idx="429">
                  <c:v>70.031499999999994</c:v>
                </c:pt>
                <c:pt idx="430">
                  <c:v>70.022800000000004</c:v>
                </c:pt>
                <c:pt idx="431">
                  <c:v>70.014299999999992</c:v>
                </c:pt>
                <c:pt idx="432">
                  <c:v>70.005799999999994</c:v>
                </c:pt>
                <c:pt idx="433">
                  <c:v>69.997299999999996</c:v>
                </c:pt>
                <c:pt idx="434">
                  <c:v>69.988900000000001</c:v>
                </c:pt>
                <c:pt idx="435">
                  <c:v>69.980599999999995</c:v>
                </c:pt>
                <c:pt idx="436">
                  <c:v>69.972399999999993</c:v>
                </c:pt>
                <c:pt idx="437">
                  <c:v>69.964200000000005</c:v>
                </c:pt>
                <c:pt idx="438">
                  <c:v>69.956099999999992</c:v>
                </c:pt>
                <c:pt idx="439">
                  <c:v>69.948000000000008</c:v>
                </c:pt>
                <c:pt idx="440">
                  <c:v>69.940100000000001</c:v>
                </c:pt>
                <c:pt idx="441">
                  <c:v>69.932099999999991</c:v>
                </c:pt>
                <c:pt idx="442">
                  <c:v>69.924300000000002</c:v>
                </c:pt>
                <c:pt idx="443">
                  <c:v>69.916399999999996</c:v>
                </c:pt>
                <c:pt idx="444">
                  <c:v>69.908699999999996</c:v>
                </c:pt>
                <c:pt idx="445">
                  <c:v>69.900999999999996</c:v>
                </c:pt>
                <c:pt idx="446">
                  <c:v>69.8934</c:v>
                </c:pt>
                <c:pt idx="447">
                  <c:v>69.885800000000003</c:v>
                </c:pt>
                <c:pt idx="448">
                  <c:v>69.878299999999996</c:v>
                </c:pt>
                <c:pt idx="449">
                  <c:v>69.870800000000003</c:v>
                </c:pt>
                <c:pt idx="450">
                  <c:v>69.863399999999999</c:v>
                </c:pt>
                <c:pt idx="451">
                  <c:v>69.855999999999995</c:v>
                </c:pt>
                <c:pt idx="452">
                  <c:v>69.848700000000008</c:v>
                </c:pt>
                <c:pt idx="453">
                  <c:v>69.841499999999996</c:v>
                </c:pt>
                <c:pt idx="454">
                  <c:v>69.834299999999999</c:v>
                </c:pt>
                <c:pt idx="455">
                  <c:v>69.827100000000002</c:v>
                </c:pt>
                <c:pt idx="456">
                  <c:v>69.819999999999993</c:v>
                </c:pt>
                <c:pt idx="457">
                  <c:v>69.813000000000002</c:v>
                </c:pt>
                <c:pt idx="458">
                  <c:v>69.805999999999997</c:v>
                </c:pt>
                <c:pt idx="459">
                  <c:v>69.799000000000007</c:v>
                </c:pt>
                <c:pt idx="460">
                  <c:v>69.792200000000008</c:v>
                </c:pt>
                <c:pt idx="461">
                  <c:v>69.785300000000007</c:v>
                </c:pt>
                <c:pt idx="462">
                  <c:v>69.778500000000008</c:v>
                </c:pt>
                <c:pt idx="463">
                  <c:v>69.771799999999999</c:v>
                </c:pt>
                <c:pt idx="464">
                  <c:v>69.765100000000004</c:v>
                </c:pt>
                <c:pt idx="465">
                  <c:v>69.758399999999995</c:v>
                </c:pt>
                <c:pt idx="466">
                  <c:v>69.751800000000003</c:v>
                </c:pt>
                <c:pt idx="467">
                  <c:v>69.7453</c:v>
                </c:pt>
                <c:pt idx="468">
                  <c:v>69.738799999999998</c:v>
                </c:pt>
                <c:pt idx="469">
                  <c:v>69.732299999999995</c:v>
                </c:pt>
                <c:pt idx="470">
                  <c:v>69.725899999999996</c:v>
                </c:pt>
                <c:pt idx="471">
                  <c:v>69.7196</c:v>
                </c:pt>
                <c:pt idx="472">
                  <c:v>69.713300000000004</c:v>
                </c:pt>
                <c:pt idx="473">
                  <c:v>69.706999999999994</c:v>
                </c:pt>
                <c:pt idx="474">
                  <c:v>69.700800000000001</c:v>
                </c:pt>
                <c:pt idx="475">
                  <c:v>69.694600000000008</c:v>
                </c:pt>
                <c:pt idx="476">
                  <c:v>69.688500000000005</c:v>
                </c:pt>
                <c:pt idx="477">
                  <c:v>69.682400000000001</c:v>
                </c:pt>
                <c:pt idx="478">
                  <c:v>69.676400000000001</c:v>
                </c:pt>
                <c:pt idx="479">
                  <c:v>69.670400000000001</c:v>
                </c:pt>
                <c:pt idx="480">
                  <c:v>69.664500000000004</c:v>
                </c:pt>
                <c:pt idx="481">
                  <c:v>69.658600000000007</c:v>
                </c:pt>
                <c:pt idx="482">
                  <c:v>69.652799999999999</c:v>
                </c:pt>
                <c:pt idx="483">
                  <c:v>69.646999999999991</c:v>
                </c:pt>
                <c:pt idx="484">
                  <c:v>69.641300000000001</c:v>
                </c:pt>
                <c:pt idx="485">
                  <c:v>69.6357</c:v>
                </c:pt>
                <c:pt idx="486">
                  <c:v>69.63</c:v>
                </c:pt>
                <c:pt idx="487">
                  <c:v>69.624499999999998</c:v>
                </c:pt>
                <c:pt idx="488">
                  <c:v>69.619</c:v>
                </c:pt>
                <c:pt idx="489">
                  <c:v>69.613500000000002</c:v>
                </c:pt>
                <c:pt idx="490">
                  <c:v>69.608199999999997</c:v>
                </c:pt>
                <c:pt idx="491">
                  <c:v>69.602800000000002</c:v>
                </c:pt>
                <c:pt idx="492">
                  <c:v>69.5976</c:v>
                </c:pt>
                <c:pt idx="493">
                  <c:v>69.592399999999998</c:v>
                </c:pt>
                <c:pt idx="494">
                  <c:v>69.587299999999999</c:v>
                </c:pt>
                <c:pt idx="495">
                  <c:v>69.5822</c:v>
                </c:pt>
                <c:pt idx="496">
                  <c:v>69.577200000000005</c:v>
                </c:pt>
                <c:pt idx="497">
                  <c:v>69.572299999999998</c:v>
                </c:pt>
                <c:pt idx="498">
                  <c:v>69.567499999999995</c:v>
                </c:pt>
                <c:pt idx="499">
                  <c:v>69.562799999999996</c:v>
                </c:pt>
                <c:pt idx="500">
                  <c:v>69.558099999999996</c:v>
                </c:pt>
                <c:pt idx="501">
                  <c:v>69.553600000000003</c:v>
                </c:pt>
                <c:pt idx="502">
                  <c:v>69.549099999999996</c:v>
                </c:pt>
                <c:pt idx="503">
                  <c:v>69.544799999999995</c:v>
                </c:pt>
                <c:pt idx="504">
                  <c:v>69.540599999999998</c:v>
                </c:pt>
                <c:pt idx="505">
                  <c:v>69.536500000000004</c:v>
                </c:pt>
                <c:pt idx="506">
                  <c:v>69.532499999999999</c:v>
                </c:pt>
                <c:pt idx="507">
                  <c:v>69.528700000000001</c:v>
                </c:pt>
                <c:pt idx="508">
                  <c:v>69.525000000000006</c:v>
                </c:pt>
                <c:pt idx="509">
                  <c:v>69.521500000000003</c:v>
                </c:pt>
                <c:pt idx="510">
                  <c:v>69.518100000000004</c:v>
                </c:pt>
                <c:pt idx="511">
                  <c:v>69.515000000000001</c:v>
                </c:pt>
                <c:pt idx="512">
                  <c:v>69.512100000000004</c:v>
                </c:pt>
                <c:pt idx="513">
                  <c:v>69.509399999999999</c:v>
                </c:pt>
                <c:pt idx="514">
                  <c:v>69.506900000000002</c:v>
                </c:pt>
                <c:pt idx="515">
                  <c:v>69.5047</c:v>
                </c:pt>
                <c:pt idx="516">
                  <c:v>72.555399999999992</c:v>
                </c:pt>
                <c:pt idx="517">
                  <c:v>73.789299999999997</c:v>
                </c:pt>
                <c:pt idx="518">
                  <c:v>73.606300000000005</c:v>
                </c:pt>
                <c:pt idx="519">
                  <c:v>73.428300000000007</c:v>
                </c:pt>
                <c:pt idx="520">
                  <c:v>73.256399999999999</c:v>
                </c:pt>
                <c:pt idx="521">
                  <c:v>73.091899999999995</c:v>
                </c:pt>
                <c:pt idx="522">
                  <c:v>72.936700000000002</c:v>
                </c:pt>
                <c:pt idx="523">
                  <c:v>72.793700000000001</c:v>
                </c:pt>
                <c:pt idx="524">
                  <c:v>72.667100000000005</c:v>
                </c:pt>
                <c:pt idx="525">
                  <c:v>72.562600000000003</c:v>
                </c:pt>
                <c:pt idx="526">
                  <c:v>72.488500000000002</c:v>
                </c:pt>
                <c:pt idx="527">
                  <c:v>72.455700000000007</c:v>
                </c:pt>
                <c:pt idx="528">
                  <c:v>72.479100000000003</c:v>
                </c:pt>
                <c:pt idx="529">
                  <c:v>72.577500000000001</c:v>
                </c:pt>
                <c:pt idx="530">
                  <c:v>72.774699999999996</c:v>
                </c:pt>
                <c:pt idx="531">
                  <c:v>73.099699999999999</c:v>
                </c:pt>
                <c:pt idx="532">
                  <c:v>73.586399999999998</c:v>
                </c:pt>
                <c:pt idx="533">
                  <c:v>74.272899999999993</c:v>
                </c:pt>
                <c:pt idx="534">
                  <c:v>75.200500000000005</c:v>
                </c:pt>
                <c:pt idx="535">
                  <c:v>76.410799999999995</c:v>
                </c:pt>
                <c:pt idx="536">
                  <c:v>77.942800000000005</c:v>
                </c:pt>
                <c:pt idx="537">
                  <c:v>79.829099999999997</c:v>
                </c:pt>
                <c:pt idx="538">
                  <c:v>82.090299999999999</c:v>
                </c:pt>
                <c:pt idx="539">
                  <c:v>84.731300000000005</c:v>
                </c:pt>
                <c:pt idx="540">
                  <c:v>87.735700000000008</c:v>
                </c:pt>
                <c:pt idx="541">
                  <c:v>91.062700000000007</c:v>
                </c:pt>
                <c:pt idx="542">
                  <c:v>94.644599999999997</c:v>
                </c:pt>
                <c:pt idx="543">
                  <c:v>98.385999999999996</c:v>
                </c:pt>
                <c:pt idx="544">
                  <c:v>102.16800000000001</c:v>
                </c:pt>
                <c:pt idx="545">
                  <c:v>105.852</c:v>
                </c:pt>
                <c:pt idx="546">
                  <c:v>109.28829999999999</c:v>
                </c:pt>
                <c:pt idx="547">
                  <c:v>112.32599999999999</c:v>
                </c:pt>
                <c:pt idx="548">
                  <c:v>114.8232</c:v>
                </c:pt>
                <c:pt idx="549">
                  <c:v>116.6597</c:v>
                </c:pt>
                <c:pt idx="550">
                  <c:v>117.74590000000001</c:v>
                </c:pt>
                <c:pt idx="551">
                  <c:v>118.0313</c:v>
                </c:pt>
                <c:pt idx="552">
                  <c:v>117.5085</c:v>
                </c:pt>
                <c:pt idx="553">
                  <c:v>116.2149</c:v>
                </c:pt>
                <c:pt idx="554">
                  <c:v>114.2295</c:v>
                </c:pt>
                <c:pt idx="555">
                  <c:v>111.6674</c:v>
                </c:pt>
                <c:pt idx="556">
                  <c:v>108.67189999999999</c:v>
                </c:pt>
                <c:pt idx="557">
                  <c:v>105.4054</c:v>
                </c:pt>
                <c:pt idx="558">
                  <c:v>102.04249999999999</c:v>
                </c:pt>
                <c:pt idx="559">
                  <c:v>98.762500000000003</c:v>
                </c:pt>
                <c:pt idx="560">
                  <c:v>95.747100000000003</c:v>
                </c:pt>
                <c:pt idx="561">
                  <c:v>93.178600000000003</c:v>
                </c:pt>
                <c:pt idx="562">
                  <c:v>91.238900000000001</c:v>
                </c:pt>
                <c:pt idx="563">
                  <c:v>90.107399999999998</c:v>
                </c:pt>
                <c:pt idx="564">
                  <c:v>89.95089999999999</c:v>
                </c:pt>
                <c:pt idx="565">
                  <c:v>90.9071</c:v>
                </c:pt>
                <c:pt idx="566">
                  <c:v>93.057400000000001</c:v>
                </c:pt>
                <c:pt idx="567">
                  <c:v>96.396000000000001</c:v>
                </c:pt>
                <c:pt idx="568">
                  <c:v>100.7976</c:v>
                </c:pt>
                <c:pt idx="569">
                  <c:v>106.0026</c:v>
                </c:pt>
                <c:pt idx="570">
                  <c:v>111.62299999999999</c:v>
                </c:pt>
                <c:pt idx="571">
                  <c:v>117.1803</c:v>
                </c:pt>
                <c:pt idx="572">
                  <c:v>122.17359999999999</c:v>
                </c:pt>
                <c:pt idx="573">
                  <c:v>126.16419999999999</c:v>
                </c:pt>
                <c:pt idx="574">
                  <c:v>128.86160000000001</c:v>
                </c:pt>
                <c:pt idx="575">
                  <c:v>130.18380000000002</c:v>
                </c:pt>
                <c:pt idx="576">
                  <c:v>130.27760000000001</c:v>
                </c:pt>
                <c:pt idx="577">
                  <c:v>129.4913</c:v>
                </c:pt>
                <c:pt idx="578">
                  <c:v>128.30590000000001</c:v>
                </c:pt>
                <c:pt idx="579">
                  <c:v>127.2384</c:v>
                </c:pt>
                <c:pt idx="580">
                  <c:v>126.74</c:v>
                </c:pt>
                <c:pt idx="581">
                  <c:v>127.1036</c:v>
                </c:pt>
                <c:pt idx="582">
                  <c:v>128.3955</c:v>
                </c:pt>
                <c:pt idx="583">
                  <c:v>130.41930000000002</c:v>
                </c:pt>
                <c:pt idx="584">
                  <c:v>132.72919999999999</c:v>
                </c:pt>
                <c:pt idx="585">
                  <c:v>134.71019999999999</c:v>
                </c:pt>
                <c:pt idx="586">
                  <c:v>135.73390000000001</c:v>
                </c:pt>
                <c:pt idx="587">
                  <c:v>135.35129999999998</c:v>
                </c:pt>
                <c:pt idx="588">
                  <c:v>133.43709999999999</c:v>
                </c:pt>
                <c:pt idx="589">
                  <c:v>130.20150000000001</c:v>
                </c:pt>
                <c:pt idx="590">
                  <c:v>126.0719</c:v>
                </c:pt>
                <c:pt idx="591">
                  <c:v>121.52679999999999</c:v>
                </c:pt>
                <c:pt idx="592">
                  <c:v>116.9697</c:v>
                </c:pt>
                <c:pt idx="593">
                  <c:v>112.6785</c:v>
                </c:pt>
                <c:pt idx="594">
                  <c:v>108.80719999999999</c:v>
                </c:pt>
                <c:pt idx="595">
                  <c:v>105.41749999999999</c:v>
                </c:pt>
                <c:pt idx="596">
                  <c:v>102.51179999999999</c:v>
                </c:pt>
                <c:pt idx="597">
                  <c:v>100.05969999999999</c:v>
                </c:pt>
                <c:pt idx="598">
                  <c:v>98.016500000000008</c:v>
                </c:pt>
                <c:pt idx="599">
                  <c:v>96.332599999999999</c:v>
                </c:pt>
                <c:pt idx="600">
                  <c:v>94.960399999999993</c:v>
                </c:pt>
                <c:pt idx="601">
                  <c:v>93.856899999999996</c:v>
                </c:pt>
                <c:pt idx="602">
                  <c:v>92.984099999999998</c:v>
                </c:pt>
                <c:pt idx="603">
                  <c:v>92.309699999999992</c:v>
                </c:pt>
                <c:pt idx="604">
                  <c:v>91.80619999999999</c:v>
                </c:pt>
                <c:pt idx="605">
                  <c:v>91.450500000000005</c:v>
                </c:pt>
                <c:pt idx="606">
                  <c:v>91.223199999999991</c:v>
                </c:pt>
                <c:pt idx="607">
                  <c:v>91.108000000000004</c:v>
                </c:pt>
                <c:pt idx="608">
                  <c:v>91.0916</c:v>
                </c:pt>
                <c:pt idx="609">
                  <c:v>91.162300000000002</c:v>
                </c:pt>
                <c:pt idx="610">
                  <c:v>91.3108</c:v>
                </c:pt>
                <c:pt idx="611">
                  <c:v>91.528899999999993</c:v>
                </c:pt>
                <c:pt idx="612">
                  <c:v>91.809899999999999</c:v>
                </c:pt>
                <c:pt idx="613">
                  <c:v>92.148099999999999</c:v>
                </c:pt>
                <c:pt idx="614">
                  <c:v>92.538399999999996</c:v>
                </c:pt>
                <c:pt idx="615">
                  <c:v>92.976900000000001</c:v>
                </c:pt>
                <c:pt idx="616">
                  <c:v>93.459900000000005</c:v>
                </c:pt>
                <c:pt idx="617">
                  <c:v>93.984499999999997</c:v>
                </c:pt>
                <c:pt idx="618">
                  <c:v>94.547899999999998</c:v>
                </c:pt>
                <c:pt idx="619">
                  <c:v>95.147999999999996</c:v>
                </c:pt>
                <c:pt idx="620">
                  <c:v>95.782800000000009</c:v>
                </c:pt>
                <c:pt idx="621">
                  <c:v>96.450699999999998</c:v>
                </c:pt>
                <c:pt idx="622">
                  <c:v>97.150300000000001</c:v>
                </c:pt>
                <c:pt idx="623">
                  <c:v>97.880200000000002</c:v>
                </c:pt>
                <c:pt idx="624">
                  <c:v>98.639299999999992</c:v>
                </c:pt>
                <c:pt idx="625">
                  <c:v>99.4268</c:v>
                </c:pt>
                <c:pt idx="626">
                  <c:v>100.2419</c:v>
                </c:pt>
                <c:pt idx="627">
                  <c:v>101.0838</c:v>
                </c:pt>
                <c:pt idx="628">
                  <c:v>90.943299999999994</c:v>
                </c:pt>
                <c:pt idx="629">
                  <c:v>91.753299999999996</c:v>
                </c:pt>
                <c:pt idx="630">
                  <c:v>92.66749999999999</c:v>
                </c:pt>
                <c:pt idx="631">
                  <c:v>93.696599999999989</c:v>
                </c:pt>
                <c:pt idx="632">
                  <c:v>94.85329999999999</c:v>
                </c:pt>
                <c:pt idx="633">
                  <c:v>96.084800000000001</c:v>
                </c:pt>
                <c:pt idx="634">
                  <c:v>97.533999999999992</c:v>
                </c:pt>
                <c:pt idx="635">
                  <c:v>99.176299999999998</c:v>
                </c:pt>
                <c:pt idx="636">
                  <c:v>101.024</c:v>
                </c:pt>
                <c:pt idx="637">
                  <c:v>103.10679999999999</c:v>
                </c:pt>
                <c:pt idx="638">
                  <c:v>105.4594</c:v>
                </c:pt>
                <c:pt idx="639">
                  <c:v>108.12430000000001</c:v>
                </c:pt>
                <c:pt idx="640">
                  <c:v>111.15170000000001</c:v>
                </c:pt>
                <c:pt idx="641">
                  <c:v>114.6028</c:v>
                </c:pt>
                <c:pt idx="642">
                  <c:v>118.5513</c:v>
                </c:pt>
                <c:pt idx="643">
                  <c:v>123.0853</c:v>
                </c:pt>
                <c:pt idx="644">
                  <c:v>128.3124</c:v>
                </c:pt>
                <c:pt idx="645">
                  <c:v>134.36109999999999</c:v>
                </c:pt>
                <c:pt idx="646">
                  <c:v>141.38460000000001</c:v>
                </c:pt>
                <c:pt idx="647">
                  <c:v>149.5626</c:v>
                </c:pt>
                <c:pt idx="648">
                  <c:v>159.0968</c:v>
                </c:pt>
                <c:pt idx="649">
                  <c:v>170.2055</c:v>
                </c:pt>
                <c:pt idx="650">
                  <c:v>183.09889999999999</c:v>
                </c:pt>
                <c:pt idx="651">
                  <c:v>197.9332</c:v>
                </c:pt>
                <c:pt idx="652">
                  <c:v>214.7311</c:v>
                </c:pt>
                <c:pt idx="653">
                  <c:v>233.25120000000001</c:v>
                </c:pt>
                <c:pt idx="654">
                  <c:v>252.8364</c:v>
                </c:pt>
                <c:pt idx="655">
                  <c:v>272.27390000000003</c:v>
                </c:pt>
                <c:pt idx="656">
                  <c:v>289.81309999999996</c:v>
                </c:pt>
                <c:pt idx="657">
                  <c:v>303.48860000000002</c:v>
                </c:pt>
                <c:pt idx="658">
                  <c:v>311.75909999999999</c:v>
                </c:pt>
                <c:pt idx="659">
                  <c:v>314.19220000000001</c:v>
                </c:pt>
                <c:pt idx="660">
                  <c:v>311.7047</c:v>
                </c:pt>
                <c:pt idx="661">
                  <c:v>306.17809999999997</c:v>
                </c:pt>
                <c:pt idx="662">
                  <c:v>299.73500000000001</c:v>
                </c:pt>
                <c:pt idx="663">
                  <c:v>294.13689999999997</c:v>
                </c:pt>
                <c:pt idx="664">
                  <c:v>290.51009999999997</c:v>
                </c:pt>
                <c:pt idx="665">
                  <c:v>289.34090000000003</c:v>
                </c:pt>
                <c:pt idx="666">
                  <c:v>290.57499999999999</c:v>
                </c:pt>
                <c:pt idx="667">
                  <c:v>293.71730000000002</c:v>
                </c:pt>
                <c:pt idx="668">
                  <c:v>297.90229999999997</c:v>
                </c:pt>
                <c:pt idx="669">
                  <c:v>301.97149999999999</c:v>
                </c:pt>
                <c:pt idx="670">
                  <c:v>304.6062</c:v>
                </c:pt>
                <c:pt idx="671">
                  <c:v>304.553</c:v>
                </c:pt>
                <c:pt idx="672">
                  <c:v>300.90899999999999</c:v>
                </c:pt>
                <c:pt idx="673">
                  <c:v>293.35810000000004</c:v>
                </c:pt>
                <c:pt idx="674">
                  <c:v>282.23</c:v>
                </c:pt>
                <c:pt idx="675">
                  <c:v>268.3526</c:v>
                </c:pt>
                <c:pt idx="676">
                  <c:v>252.77940000000001</c:v>
                </c:pt>
                <c:pt idx="677">
                  <c:v>236.5283</c:v>
                </c:pt>
                <c:pt idx="678">
                  <c:v>220.42599999999999</c:v>
                </c:pt>
                <c:pt idx="679">
                  <c:v>205.0487</c:v>
                </c:pt>
                <c:pt idx="680">
                  <c:v>190.7483</c:v>
                </c:pt>
                <c:pt idx="681">
                  <c:v>177.70229999999998</c:v>
                </c:pt>
                <c:pt idx="682">
                  <c:v>165.9659</c:v>
                </c:pt>
                <c:pt idx="683">
                  <c:v>155.51940000000002</c:v>
                </c:pt>
                <c:pt idx="684">
                  <c:v>146.2936</c:v>
                </c:pt>
                <c:pt idx="685">
                  <c:v>138.19450000000001</c:v>
                </c:pt>
                <c:pt idx="686">
                  <c:v>131.1157</c:v>
                </c:pt>
                <c:pt idx="687">
                  <c:v>124.9464</c:v>
                </c:pt>
                <c:pt idx="688">
                  <c:v>119.57940000000001</c:v>
                </c:pt>
                <c:pt idx="689">
                  <c:v>114.9113</c:v>
                </c:pt>
                <c:pt idx="690">
                  <c:v>110.8472</c:v>
                </c:pt>
                <c:pt idx="691">
                  <c:v>107.30119999999999</c:v>
                </c:pt>
                <c:pt idx="692">
                  <c:v>104.19720000000001</c:v>
                </c:pt>
                <c:pt idx="693">
                  <c:v>101.4693</c:v>
                </c:pt>
                <c:pt idx="694">
                  <c:v>99.060299999999998</c:v>
                </c:pt>
                <c:pt idx="695">
                  <c:v>96.921999999999997</c:v>
                </c:pt>
                <c:pt idx="696">
                  <c:v>95.013900000000007</c:v>
                </c:pt>
                <c:pt idx="697">
                  <c:v>93.302300000000002</c:v>
                </c:pt>
                <c:pt idx="698">
                  <c:v>91.759199999999993</c:v>
                </c:pt>
                <c:pt idx="699">
                  <c:v>90.361699999999999</c:v>
                </c:pt>
                <c:pt idx="700">
                  <c:v>89.090400000000002</c:v>
                </c:pt>
                <c:pt idx="701">
                  <c:v>87.92949999999999</c:v>
                </c:pt>
                <c:pt idx="702">
                  <c:v>86.865600000000001</c:v>
                </c:pt>
                <c:pt idx="703">
                  <c:v>85.887699999999995</c:v>
                </c:pt>
                <c:pt idx="704">
                  <c:v>84.986400000000003</c:v>
                </c:pt>
                <c:pt idx="705">
                  <c:v>84.153400000000005</c:v>
                </c:pt>
                <c:pt idx="706">
                  <c:v>83.381799999999998</c:v>
                </c:pt>
                <c:pt idx="707">
                  <c:v>82.665599999999998</c:v>
                </c:pt>
                <c:pt idx="708">
                  <c:v>81.999499999999998</c:v>
                </c:pt>
                <c:pt idx="709">
                  <c:v>81.378799999999998</c:v>
                </c:pt>
                <c:pt idx="710">
                  <c:v>80.799399999999991</c:v>
                </c:pt>
                <c:pt idx="711">
                  <c:v>80.2577</c:v>
                </c:pt>
                <c:pt idx="712">
                  <c:v>79.750399999999999</c:v>
                </c:pt>
                <c:pt idx="713">
                  <c:v>79.274599999999992</c:v>
                </c:pt>
                <c:pt idx="714">
                  <c:v>78.827799999999996</c:v>
                </c:pt>
                <c:pt idx="715">
                  <c:v>78.407499999999999</c:v>
                </c:pt>
                <c:pt idx="716">
                  <c:v>78.011700000000005</c:v>
                </c:pt>
                <c:pt idx="717">
                  <c:v>77.638400000000004</c:v>
                </c:pt>
                <c:pt idx="718">
                  <c:v>77.286000000000001</c:v>
                </c:pt>
                <c:pt idx="719">
                  <c:v>76.952799999999996</c:v>
                </c:pt>
                <c:pt idx="720">
                  <c:v>76.637500000000003</c:v>
                </c:pt>
                <c:pt idx="721">
                  <c:v>76.338799999999992</c:v>
                </c:pt>
                <c:pt idx="722">
                  <c:v>76.055499999999995</c:v>
                </c:pt>
                <c:pt idx="723">
                  <c:v>75.786500000000004</c:v>
                </c:pt>
                <c:pt idx="724">
                  <c:v>75.530900000000003</c:v>
                </c:pt>
                <c:pt idx="725">
                  <c:v>75.287700000000001</c:v>
                </c:pt>
                <c:pt idx="726">
                  <c:v>75.056200000000004</c:v>
                </c:pt>
                <c:pt idx="727">
                  <c:v>74.835499999999996</c:v>
                </c:pt>
                <c:pt idx="728">
                  <c:v>74.625</c:v>
                </c:pt>
                <c:pt idx="729">
                  <c:v>74.424000000000007</c:v>
                </c:pt>
                <c:pt idx="730">
                  <c:v>74.231899999999996</c:v>
                </c:pt>
                <c:pt idx="731">
                  <c:v>74.048299999999998</c:v>
                </c:pt>
                <c:pt idx="732">
                  <c:v>73.872600000000006</c:v>
                </c:pt>
                <c:pt idx="733">
                  <c:v>73.7042</c:v>
                </c:pt>
                <c:pt idx="734">
                  <c:v>73.542900000000003</c:v>
                </c:pt>
                <c:pt idx="735">
                  <c:v>73.388199999999998</c:v>
                </c:pt>
                <c:pt idx="736">
                  <c:v>73.239699999999999</c:v>
                </c:pt>
                <c:pt idx="737">
                  <c:v>73.097099999999998</c:v>
                </c:pt>
                <c:pt idx="738">
                  <c:v>72.960000000000008</c:v>
                </c:pt>
                <c:pt idx="739">
                  <c:v>72.828199999999995</c:v>
                </c:pt>
                <c:pt idx="740">
                  <c:v>72.701300000000003</c:v>
                </c:pt>
                <c:pt idx="741">
                  <c:v>72.5792</c:v>
                </c:pt>
                <c:pt idx="742">
                  <c:v>72.461500000000001</c:v>
                </c:pt>
                <c:pt idx="743">
                  <c:v>72.347999999999999</c:v>
                </c:pt>
                <c:pt idx="744">
                  <c:v>72.238600000000005</c:v>
                </c:pt>
                <c:pt idx="745">
                  <c:v>72.132999999999996</c:v>
                </c:pt>
                <c:pt idx="746">
                  <c:v>72.031099999999995</c:v>
                </c:pt>
                <c:pt idx="747">
                  <c:v>71.932600000000008</c:v>
                </c:pt>
                <c:pt idx="748">
                  <c:v>71.837299999999999</c:v>
                </c:pt>
                <c:pt idx="749">
                  <c:v>71.7453</c:v>
                </c:pt>
                <c:pt idx="750">
                  <c:v>71.656199999999998</c:v>
                </c:pt>
                <c:pt idx="751">
                  <c:v>71.569999999999993</c:v>
                </c:pt>
                <c:pt idx="752">
                  <c:v>71.486400000000003</c:v>
                </c:pt>
                <c:pt idx="753">
                  <c:v>71.405500000000004</c:v>
                </c:pt>
                <c:pt idx="754">
                  <c:v>71.327100000000002</c:v>
                </c:pt>
                <c:pt idx="755">
                  <c:v>71.251100000000008</c:v>
                </c:pt>
                <c:pt idx="756">
                  <c:v>71.177300000000002</c:v>
                </c:pt>
                <c:pt idx="757">
                  <c:v>71.105699999999999</c:v>
                </c:pt>
                <c:pt idx="758">
                  <c:v>71.036200000000008</c:v>
                </c:pt>
                <c:pt idx="759">
                  <c:v>70.968599999999995</c:v>
                </c:pt>
                <c:pt idx="760">
                  <c:v>70.902999999999992</c:v>
                </c:pt>
                <c:pt idx="761">
                  <c:v>70.839300000000009</c:v>
                </c:pt>
                <c:pt idx="762">
                  <c:v>70.777199999999993</c:v>
                </c:pt>
                <c:pt idx="763">
                  <c:v>70.716899999999995</c:v>
                </c:pt>
                <c:pt idx="764">
                  <c:v>70.658199999999994</c:v>
                </c:pt>
                <c:pt idx="765">
                  <c:v>70.601100000000002</c:v>
                </c:pt>
                <c:pt idx="766">
                  <c:v>70.545500000000004</c:v>
                </c:pt>
                <c:pt idx="767">
                  <c:v>70.491299999999995</c:v>
                </c:pt>
                <c:pt idx="768">
                  <c:v>70.438500000000005</c:v>
                </c:pt>
                <c:pt idx="769">
                  <c:v>70.387</c:v>
                </c:pt>
                <c:pt idx="770">
                  <c:v>70.3369</c:v>
                </c:pt>
                <c:pt idx="771">
                  <c:v>70.287900000000008</c:v>
                </c:pt>
                <c:pt idx="772">
                  <c:v>70.240200000000002</c:v>
                </c:pt>
                <c:pt idx="773">
                  <c:v>70.193600000000004</c:v>
                </c:pt>
                <c:pt idx="774">
                  <c:v>70.148200000000003</c:v>
                </c:pt>
                <c:pt idx="775">
                  <c:v>70.103800000000007</c:v>
                </c:pt>
                <c:pt idx="776">
                  <c:v>70.060500000000005</c:v>
                </c:pt>
                <c:pt idx="777">
                  <c:v>70.018100000000004</c:v>
                </c:pt>
                <c:pt idx="778">
                  <c:v>69.976799999999997</c:v>
                </c:pt>
                <c:pt idx="779">
                  <c:v>69.936399999999992</c:v>
                </c:pt>
                <c:pt idx="780">
                  <c:v>69.896799999999999</c:v>
                </c:pt>
                <c:pt idx="781">
                  <c:v>69.858199999999997</c:v>
                </c:pt>
                <c:pt idx="782">
                  <c:v>69.820499999999996</c:v>
                </c:pt>
                <c:pt idx="783">
                  <c:v>69.783500000000004</c:v>
                </c:pt>
                <c:pt idx="784">
                  <c:v>69.747399999999999</c:v>
                </c:pt>
                <c:pt idx="785">
                  <c:v>69.712000000000003</c:v>
                </c:pt>
                <c:pt idx="786">
                  <c:v>69.677400000000006</c:v>
                </c:pt>
                <c:pt idx="787">
                  <c:v>69.643500000000003</c:v>
                </c:pt>
                <c:pt idx="788">
                  <c:v>69.610399999999998</c:v>
                </c:pt>
                <c:pt idx="789">
                  <c:v>69.5779</c:v>
                </c:pt>
                <c:pt idx="790">
                  <c:v>69.546099999999996</c:v>
                </c:pt>
                <c:pt idx="791">
                  <c:v>69.515000000000001</c:v>
                </c:pt>
                <c:pt idx="792">
                  <c:v>69.484399999999994</c:v>
                </c:pt>
                <c:pt idx="793">
                  <c:v>69.454599999999999</c:v>
                </c:pt>
                <c:pt idx="794">
                  <c:v>69.425299999999993</c:v>
                </c:pt>
                <c:pt idx="795">
                  <c:v>69.396600000000007</c:v>
                </c:pt>
                <c:pt idx="796">
                  <c:v>69.368499999999997</c:v>
                </c:pt>
                <c:pt idx="797">
                  <c:v>69.340900000000005</c:v>
                </c:pt>
                <c:pt idx="798">
                  <c:v>69.313900000000004</c:v>
                </c:pt>
                <c:pt idx="799">
                  <c:v>69.287400000000005</c:v>
                </c:pt>
                <c:pt idx="800">
                  <c:v>69.261499999999998</c:v>
                </c:pt>
                <c:pt idx="801">
                  <c:v>69.236000000000004</c:v>
                </c:pt>
                <c:pt idx="802">
                  <c:v>69.211100000000002</c:v>
                </c:pt>
                <c:pt idx="803">
                  <c:v>69.186599999999999</c:v>
                </c:pt>
                <c:pt idx="804">
                  <c:v>69.162599999999998</c:v>
                </c:pt>
                <c:pt idx="805">
                  <c:v>69.139099999999999</c:v>
                </c:pt>
                <c:pt idx="806">
                  <c:v>69.116100000000003</c:v>
                </c:pt>
                <c:pt idx="807">
                  <c:v>68.621899999999997</c:v>
                </c:pt>
                <c:pt idx="808">
                  <c:v>68.415099999999995</c:v>
                </c:pt>
                <c:pt idx="809">
                  <c:v>68.401200000000003</c:v>
                </c:pt>
                <c:pt idx="810">
                  <c:v>68.387599999999992</c:v>
                </c:pt>
                <c:pt idx="811">
                  <c:v>68.374300000000005</c:v>
                </c:pt>
                <c:pt idx="812">
                  <c:v>68.3613</c:v>
                </c:pt>
                <c:pt idx="813">
                  <c:v>68.348500000000001</c:v>
                </c:pt>
                <c:pt idx="814">
                  <c:v>68.335999999999999</c:v>
                </c:pt>
                <c:pt idx="815">
                  <c:v>68.323800000000006</c:v>
                </c:pt>
                <c:pt idx="816">
                  <c:v>68.311900000000009</c:v>
                </c:pt>
                <c:pt idx="817">
                  <c:v>68.300299999999993</c:v>
                </c:pt>
                <c:pt idx="818">
                  <c:v>68.288899999999998</c:v>
                </c:pt>
                <c:pt idx="819">
                  <c:v>68.277799999999999</c:v>
                </c:pt>
                <c:pt idx="820">
                  <c:v>68.266999999999996</c:v>
                </c:pt>
                <c:pt idx="821">
                  <c:v>68.256399999999999</c:v>
                </c:pt>
                <c:pt idx="822">
                  <c:v>68.246099999999998</c:v>
                </c:pt>
                <c:pt idx="823">
                  <c:v>68.236099999999993</c:v>
                </c:pt>
                <c:pt idx="824">
                  <c:v>68.226399999999998</c:v>
                </c:pt>
                <c:pt idx="825">
                  <c:v>68.216899999999995</c:v>
                </c:pt>
                <c:pt idx="826">
                  <c:v>68.207799999999992</c:v>
                </c:pt>
                <c:pt idx="827">
                  <c:v>68.198899999999995</c:v>
                </c:pt>
                <c:pt idx="828">
                  <c:v>68.190300000000008</c:v>
                </c:pt>
                <c:pt idx="829">
                  <c:v>68.181899999999999</c:v>
                </c:pt>
                <c:pt idx="830">
                  <c:v>68.173900000000003</c:v>
                </c:pt>
                <c:pt idx="831">
                  <c:v>68.166200000000003</c:v>
                </c:pt>
                <c:pt idx="832">
                  <c:v>68.158699999999996</c:v>
                </c:pt>
                <c:pt idx="833">
                  <c:v>68.151600000000002</c:v>
                </c:pt>
                <c:pt idx="834">
                  <c:v>68.144800000000004</c:v>
                </c:pt>
                <c:pt idx="835">
                  <c:v>68.138300000000001</c:v>
                </c:pt>
                <c:pt idx="836">
                  <c:v>68.132100000000008</c:v>
                </c:pt>
                <c:pt idx="837">
                  <c:v>68.126300000000001</c:v>
                </c:pt>
                <c:pt idx="838">
                  <c:v>68.120800000000003</c:v>
                </c:pt>
                <c:pt idx="839">
                  <c:v>68.115600000000001</c:v>
                </c:pt>
                <c:pt idx="840">
                  <c:v>68.110900000000001</c:v>
                </c:pt>
                <c:pt idx="841">
                  <c:v>68.106499999999997</c:v>
                </c:pt>
                <c:pt idx="842">
                  <c:v>68.102499999999992</c:v>
                </c:pt>
                <c:pt idx="843">
                  <c:v>68.0989</c:v>
                </c:pt>
                <c:pt idx="844">
                  <c:v>68.095799999999997</c:v>
                </c:pt>
                <c:pt idx="845">
                  <c:v>68.093099999999993</c:v>
                </c:pt>
                <c:pt idx="846">
                  <c:v>68.090900000000005</c:v>
                </c:pt>
                <c:pt idx="847">
                  <c:v>68.089200000000005</c:v>
                </c:pt>
                <c:pt idx="848">
                  <c:v>67.689300000000003</c:v>
                </c:pt>
                <c:pt idx="849">
                  <c:v>67.693200000000004</c:v>
                </c:pt>
                <c:pt idx="850">
                  <c:v>67.697699999999998</c:v>
                </c:pt>
                <c:pt idx="851">
                  <c:v>67.702799999999996</c:v>
                </c:pt>
                <c:pt idx="852">
                  <c:v>67.708600000000004</c:v>
                </c:pt>
                <c:pt idx="853">
                  <c:v>67.715100000000007</c:v>
                </c:pt>
                <c:pt idx="854">
                  <c:v>67.722499999999997</c:v>
                </c:pt>
                <c:pt idx="855">
                  <c:v>67.730800000000002</c:v>
                </c:pt>
                <c:pt idx="856">
                  <c:v>67.740200000000002</c:v>
                </c:pt>
                <c:pt idx="857">
                  <c:v>67.750699999999995</c:v>
                </c:pt>
                <c:pt idx="858">
                  <c:v>67.762500000000003</c:v>
                </c:pt>
                <c:pt idx="859">
                  <c:v>67.775800000000004</c:v>
                </c:pt>
                <c:pt idx="860">
                  <c:v>67.790800000000004</c:v>
                </c:pt>
                <c:pt idx="861">
                  <c:v>67.807600000000008</c:v>
                </c:pt>
                <c:pt idx="862">
                  <c:v>67.826599999999999</c:v>
                </c:pt>
                <c:pt idx="863">
                  <c:v>67.847999999999999</c:v>
                </c:pt>
                <c:pt idx="864">
                  <c:v>67.872</c:v>
                </c:pt>
                <c:pt idx="865">
                  <c:v>67.899100000000004</c:v>
                </c:pt>
                <c:pt idx="866">
                  <c:v>67.929699999999997</c:v>
                </c:pt>
                <c:pt idx="867">
                  <c:v>67.964100000000002</c:v>
                </c:pt>
                <c:pt idx="868">
                  <c:v>68.002800000000008</c:v>
                </c:pt>
                <c:pt idx="869">
                  <c:v>68.046300000000002</c:v>
                </c:pt>
                <c:pt idx="870">
                  <c:v>68.095300000000009</c:v>
                </c:pt>
                <c:pt idx="871">
                  <c:v>68.150300000000001</c:v>
                </c:pt>
                <c:pt idx="872">
                  <c:v>68.212099999999992</c:v>
                </c:pt>
                <c:pt idx="873">
                  <c:v>68.281199999999998</c:v>
                </c:pt>
                <c:pt idx="874">
                  <c:v>68.358599999999996</c:v>
                </c:pt>
                <c:pt idx="875">
                  <c:v>68.444999999999993</c:v>
                </c:pt>
                <c:pt idx="876">
                  <c:v>68.541200000000003</c:v>
                </c:pt>
                <c:pt idx="877">
                  <c:v>68.648300000000006</c:v>
                </c:pt>
                <c:pt idx="878">
                  <c:v>68.767099999999999</c:v>
                </c:pt>
                <c:pt idx="879">
                  <c:v>68.898700000000005</c:v>
                </c:pt>
                <c:pt idx="880">
                  <c:v>69.043900000000008</c:v>
                </c:pt>
                <c:pt idx="881">
                  <c:v>69.203900000000004</c:v>
                </c:pt>
                <c:pt idx="882">
                  <c:v>69.3797</c:v>
                </c:pt>
                <c:pt idx="883">
                  <c:v>69.572199999999995</c:v>
                </c:pt>
                <c:pt idx="884">
                  <c:v>69.782299999999992</c:v>
                </c:pt>
                <c:pt idx="885">
                  <c:v>70.011099999999999</c:v>
                </c:pt>
                <c:pt idx="886">
                  <c:v>70.259399999999999</c:v>
                </c:pt>
                <c:pt idx="887">
                  <c:v>70.527900000000002</c:v>
                </c:pt>
                <c:pt idx="888">
                  <c:v>70.817300000000003</c:v>
                </c:pt>
                <c:pt idx="889">
                  <c:v>71.128199999999993</c:v>
                </c:pt>
                <c:pt idx="890">
                  <c:v>71.461100000000002</c:v>
                </c:pt>
                <c:pt idx="891">
                  <c:v>71.816100000000006</c:v>
                </c:pt>
                <c:pt idx="892">
                  <c:v>72.193399999999997</c:v>
                </c:pt>
                <c:pt idx="893">
                  <c:v>72.592799999999997</c:v>
                </c:pt>
                <c:pt idx="894">
                  <c:v>73.013999999999996</c:v>
                </c:pt>
                <c:pt idx="895">
                  <c:v>73.456400000000002</c:v>
                </c:pt>
                <c:pt idx="896">
                  <c:v>73.919200000000004</c:v>
                </c:pt>
                <c:pt idx="897">
                  <c:v>74.401299999999992</c:v>
                </c:pt>
                <c:pt idx="898">
                  <c:v>74.901299999999992</c:v>
                </c:pt>
                <c:pt idx="899">
                  <c:v>75.417599999999993</c:v>
                </c:pt>
                <c:pt idx="900">
                  <c:v>75.948099999999997</c:v>
                </c:pt>
                <c:pt idx="901">
                  <c:v>76.490600000000001</c:v>
                </c:pt>
                <c:pt idx="902">
                  <c:v>77.042500000000004</c:v>
                </c:pt>
                <c:pt idx="903">
                  <c:v>77.600799999999992</c:v>
                </c:pt>
                <c:pt idx="904">
                  <c:v>78.162300000000002</c:v>
                </c:pt>
                <c:pt idx="905">
                  <c:v>78.723299999999995</c:v>
                </c:pt>
                <c:pt idx="906">
                  <c:v>79.28</c:v>
                </c:pt>
                <c:pt idx="907">
                  <c:v>79.828100000000006</c:v>
                </c:pt>
                <c:pt idx="908">
                  <c:v>80.363100000000003</c:v>
                </c:pt>
                <c:pt idx="909">
                  <c:v>80.88</c:v>
                </c:pt>
                <c:pt idx="910">
                  <c:v>81.373800000000003</c:v>
                </c:pt>
                <c:pt idx="911">
                  <c:v>81.839300000000009</c:v>
                </c:pt>
                <c:pt idx="912">
                  <c:v>82.27109999999999</c:v>
                </c:pt>
                <c:pt idx="913">
                  <c:v>82.663800000000009</c:v>
                </c:pt>
                <c:pt idx="914">
                  <c:v>83.012100000000004</c:v>
                </c:pt>
                <c:pt idx="915">
                  <c:v>83.311199999999999</c:v>
                </c:pt>
                <c:pt idx="916">
                  <c:v>83.556399999999996</c:v>
                </c:pt>
                <c:pt idx="917">
                  <c:v>83.744</c:v>
                </c:pt>
                <c:pt idx="918">
                  <c:v>83.870599999999996</c:v>
                </c:pt>
                <c:pt idx="919">
                  <c:v>83.934200000000004</c:v>
                </c:pt>
                <c:pt idx="920">
                  <c:v>83.933500000000009</c:v>
                </c:pt>
                <c:pt idx="921">
                  <c:v>83.868499999999997</c:v>
                </c:pt>
                <c:pt idx="922">
                  <c:v>83.740200000000002</c:v>
                </c:pt>
                <c:pt idx="923">
                  <c:v>83.550700000000006</c:v>
                </c:pt>
                <c:pt idx="924">
                  <c:v>83.302899999999994</c:v>
                </c:pt>
                <c:pt idx="925">
                  <c:v>83.000699999999995</c:v>
                </c:pt>
                <c:pt idx="926">
                  <c:v>82.648499999999999</c:v>
                </c:pt>
                <c:pt idx="927">
                  <c:v>82.251199999999997</c:v>
                </c:pt>
                <c:pt idx="928">
                  <c:v>81.814099999999996</c:v>
                </c:pt>
                <c:pt idx="929">
                  <c:v>81.342500000000001</c:v>
                </c:pt>
                <c:pt idx="930">
                  <c:v>80.841800000000006</c:v>
                </c:pt>
                <c:pt idx="931">
                  <c:v>80.317300000000003</c:v>
                </c:pt>
                <c:pt idx="932">
                  <c:v>79.774000000000001</c:v>
                </c:pt>
                <c:pt idx="933">
                  <c:v>79.271900000000002</c:v>
                </c:pt>
                <c:pt idx="934">
                  <c:v>78.706299999999999</c:v>
                </c:pt>
                <c:pt idx="935">
                  <c:v>78.1357</c:v>
                </c:pt>
                <c:pt idx="936">
                  <c:v>77.564300000000003</c:v>
                </c:pt>
                <c:pt idx="937">
                  <c:v>76.995400000000004</c:v>
                </c:pt>
                <c:pt idx="938">
                  <c:v>76.432600000000008</c:v>
                </c:pt>
                <c:pt idx="939">
                  <c:v>75.878799999999998</c:v>
                </c:pt>
                <c:pt idx="940">
                  <c:v>75.336700000000008</c:v>
                </c:pt>
                <c:pt idx="941">
                  <c:v>74.808499999999995</c:v>
                </c:pt>
                <c:pt idx="942">
                  <c:v>74.296300000000002</c:v>
                </c:pt>
                <c:pt idx="943">
                  <c:v>73.801900000000003</c:v>
                </c:pt>
                <c:pt idx="944">
                  <c:v>73.326599999999999</c:v>
                </c:pt>
                <c:pt idx="945">
                  <c:v>72.871600000000001</c:v>
                </c:pt>
                <c:pt idx="946">
                  <c:v>72.437700000000007</c:v>
                </c:pt>
                <c:pt idx="947">
                  <c:v>72.025599999999997</c:v>
                </c:pt>
                <c:pt idx="948">
                  <c:v>71.635599999999997</c:v>
                </c:pt>
                <c:pt idx="949">
                  <c:v>71.267899999999997</c:v>
                </c:pt>
                <c:pt idx="950">
                  <c:v>70.922399999999996</c:v>
                </c:pt>
                <c:pt idx="951">
                  <c:v>70.5989</c:v>
                </c:pt>
                <c:pt idx="952">
                  <c:v>70.296999999999997</c:v>
                </c:pt>
                <c:pt idx="953">
                  <c:v>70.016199999999998</c:v>
                </c:pt>
                <c:pt idx="954">
                  <c:v>69.755799999999994</c:v>
                </c:pt>
                <c:pt idx="955">
                  <c:v>69.515000000000001</c:v>
                </c:pt>
                <c:pt idx="956">
                  <c:v>69.293000000000006</c:v>
                </c:pt>
                <c:pt idx="957">
                  <c:v>69.088899999999995</c:v>
                </c:pt>
                <c:pt idx="958">
                  <c:v>68.901700000000005</c:v>
                </c:pt>
                <c:pt idx="959">
                  <c:v>68.730400000000003</c:v>
                </c:pt>
                <c:pt idx="960">
                  <c:v>68.574100000000001</c:v>
                </c:pt>
                <c:pt idx="961">
                  <c:v>68.431600000000003</c:v>
                </c:pt>
                <c:pt idx="962">
                  <c:v>68.302099999999996</c:v>
                </c:pt>
                <c:pt idx="963">
                  <c:v>68.1845</c:v>
                </c:pt>
                <c:pt idx="964">
                  <c:v>68.078000000000003</c:v>
                </c:pt>
                <c:pt idx="965">
                  <c:v>67.981499999999997</c:v>
                </c:pt>
                <c:pt idx="966">
                  <c:v>67.894199999999998</c:v>
                </c:pt>
                <c:pt idx="967">
                  <c:v>67.815200000000004</c:v>
                </c:pt>
                <c:pt idx="968">
                  <c:v>67.743899999999996</c:v>
                </c:pt>
                <c:pt idx="969">
                  <c:v>67.679400000000001</c:v>
                </c:pt>
                <c:pt idx="970">
                  <c:v>67.621200000000002</c:v>
                </c:pt>
                <c:pt idx="971">
                  <c:v>67.5685</c:v>
                </c:pt>
                <c:pt idx="972">
                  <c:v>67.520800000000008</c:v>
                </c:pt>
                <c:pt idx="973">
                  <c:v>67.477499999999992</c:v>
                </c:pt>
                <c:pt idx="974">
                  <c:v>67.438299999999998</c:v>
                </c:pt>
                <c:pt idx="975">
                  <c:v>67.402600000000007</c:v>
                </c:pt>
                <c:pt idx="976">
                  <c:v>67.370100000000008</c:v>
                </c:pt>
                <c:pt idx="977">
                  <c:v>67.340400000000002</c:v>
                </c:pt>
                <c:pt idx="978">
                  <c:v>67.313199999999995</c:v>
                </c:pt>
                <c:pt idx="979">
                  <c:v>67.288299999999992</c:v>
                </c:pt>
                <c:pt idx="980">
                  <c:v>67.2654</c:v>
                </c:pt>
                <c:pt idx="981">
                  <c:v>67.244200000000006</c:v>
                </c:pt>
                <c:pt idx="982">
                  <c:v>67.224599999999995</c:v>
                </c:pt>
                <c:pt idx="983">
                  <c:v>67.206500000000005</c:v>
                </c:pt>
                <c:pt idx="984">
                  <c:v>67.189599999999999</c:v>
                </c:pt>
                <c:pt idx="985">
                  <c:v>67.174000000000007</c:v>
                </c:pt>
                <c:pt idx="986">
                  <c:v>67.159300000000002</c:v>
                </c:pt>
                <c:pt idx="987">
                  <c:v>67.145600000000002</c:v>
                </c:pt>
                <c:pt idx="988">
                  <c:v>67.132800000000003</c:v>
                </c:pt>
                <c:pt idx="989">
                  <c:v>67.120699999999999</c:v>
                </c:pt>
                <c:pt idx="990">
                  <c:v>67.109499999999997</c:v>
                </c:pt>
                <c:pt idx="991">
                  <c:v>67.0989</c:v>
                </c:pt>
                <c:pt idx="992">
                  <c:v>67.088899999999995</c:v>
                </c:pt>
                <c:pt idx="993">
                  <c:v>67.079499999999996</c:v>
                </c:pt>
                <c:pt idx="994">
                  <c:v>67.070700000000002</c:v>
                </c:pt>
                <c:pt idx="995">
                  <c:v>67.0625</c:v>
                </c:pt>
                <c:pt idx="996">
                  <c:v>67.0548</c:v>
                </c:pt>
                <c:pt idx="997">
                  <c:v>67.047499999999999</c:v>
                </c:pt>
                <c:pt idx="998">
                  <c:v>67.040800000000004</c:v>
                </c:pt>
                <c:pt idx="999">
                  <c:v>67.034500000000008</c:v>
                </c:pt>
                <c:pt idx="1000">
                  <c:v>67.028599999999997</c:v>
                </c:pt>
                <c:pt idx="1001">
                  <c:v>67.023200000000003</c:v>
                </c:pt>
                <c:pt idx="1002">
                  <c:v>67.018200000000007</c:v>
                </c:pt>
                <c:pt idx="1003">
                  <c:v>67.0137</c:v>
                </c:pt>
                <c:pt idx="1004">
                  <c:v>67.009600000000006</c:v>
                </c:pt>
                <c:pt idx="1005">
                  <c:v>67.005899999999997</c:v>
                </c:pt>
                <c:pt idx="1006">
                  <c:v>67.002600000000001</c:v>
                </c:pt>
                <c:pt idx="1007">
                  <c:v>66.999700000000004</c:v>
                </c:pt>
                <c:pt idx="1008">
                  <c:v>66.997199999999992</c:v>
                </c:pt>
                <c:pt idx="1009">
                  <c:v>66.995199999999997</c:v>
                </c:pt>
                <c:pt idx="1010">
                  <c:v>66.993499999999997</c:v>
                </c:pt>
                <c:pt idx="1011">
                  <c:v>66.9923</c:v>
                </c:pt>
                <c:pt idx="1012">
                  <c:v>66.991500000000002</c:v>
                </c:pt>
                <c:pt idx="1013">
                  <c:v>66.991100000000003</c:v>
                </c:pt>
                <c:pt idx="1014">
                  <c:v>66.991199999999992</c:v>
                </c:pt>
                <c:pt idx="1015">
                  <c:v>66.991700000000009</c:v>
                </c:pt>
                <c:pt idx="1016">
                  <c:v>66.992599999999996</c:v>
                </c:pt>
                <c:pt idx="1017">
                  <c:v>66.994</c:v>
                </c:pt>
                <c:pt idx="1018">
                  <c:v>66.995900000000006</c:v>
                </c:pt>
                <c:pt idx="1019">
                  <c:v>66.9983</c:v>
                </c:pt>
                <c:pt idx="1020">
                  <c:v>67.001100000000008</c:v>
                </c:pt>
                <c:pt idx="1021">
                  <c:v>67.004400000000004</c:v>
                </c:pt>
                <c:pt idx="1022">
                  <c:v>67.008299999999991</c:v>
                </c:pt>
                <c:pt idx="1023">
                  <c:v>67.012699999999995</c:v>
                </c:pt>
                <c:pt idx="1024">
                  <c:v>67.017700000000005</c:v>
                </c:pt>
                <c:pt idx="1025">
                  <c:v>67.023200000000003</c:v>
                </c:pt>
                <c:pt idx="1026">
                  <c:v>67.029399999999995</c:v>
                </c:pt>
                <c:pt idx="1027">
                  <c:v>67.036200000000008</c:v>
                </c:pt>
                <c:pt idx="1028">
                  <c:v>67.043599999999998</c:v>
                </c:pt>
                <c:pt idx="1029">
                  <c:v>67.051699999999997</c:v>
                </c:pt>
                <c:pt idx="1030">
                  <c:v>67.060599999999994</c:v>
                </c:pt>
                <c:pt idx="1031">
                  <c:v>67.0702</c:v>
                </c:pt>
                <c:pt idx="1032">
                  <c:v>67.080600000000004</c:v>
                </c:pt>
                <c:pt idx="1033">
                  <c:v>67.091899999999995</c:v>
                </c:pt>
                <c:pt idx="1034">
                  <c:v>67.104100000000003</c:v>
                </c:pt>
                <c:pt idx="1035">
                  <c:v>67.117199999999997</c:v>
                </c:pt>
                <c:pt idx="1036">
                  <c:v>67.131299999999996</c:v>
                </c:pt>
                <c:pt idx="1037">
                  <c:v>67.146500000000003</c:v>
                </c:pt>
                <c:pt idx="1038">
                  <c:v>67.162900000000008</c:v>
                </c:pt>
                <c:pt idx="1039">
                  <c:v>67.180399999999992</c:v>
                </c:pt>
                <c:pt idx="1040">
                  <c:v>67.199299999999994</c:v>
                </c:pt>
                <c:pt idx="1041">
                  <c:v>67.219499999999996</c:v>
                </c:pt>
                <c:pt idx="1042">
                  <c:v>67.241299999999995</c:v>
                </c:pt>
                <c:pt idx="1043">
                  <c:v>67.264600000000002</c:v>
                </c:pt>
                <c:pt idx="1044">
                  <c:v>67.289699999999996</c:v>
                </c:pt>
                <c:pt idx="1045">
                  <c:v>67.316699999999997</c:v>
                </c:pt>
                <c:pt idx="1046">
                  <c:v>67.345799999999997</c:v>
                </c:pt>
                <c:pt idx="1047">
                  <c:v>67.376999999999995</c:v>
                </c:pt>
                <c:pt idx="1048">
                  <c:v>67.410699999999991</c:v>
                </c:pt>
                <c:pt idx="1049">
                  <c:v>67.446899999999999</c:v>
                </c:pt>
                <c:pt idx="1050">
                  <c:v>67.486099999999993</c:v>
                </c:pt>
                <c:pt idx="1051">
                  <c:v>67.528400000000005</c:v>
                </c:pt>
                <c:pt idx="1052">
                  <c:v>67.574100000000001</c:v>
                </c:pt>
                <c:pt idx="1053">
                  <c:v>67.623699999999999</c:v>
                </c:pt>
                <c:pt idx="1054">
                  <c:v>67.677400000000006</c:v>
                </c:pt>
                <c:pt idx="1055">
                  <c:v>67.735700000000008</c:v>
                </c:pt>
                <c:pt idx="1056">
                  <c:v>67.799300000000002</c:v>
                </c:pt>
                <c:pt idx="1057">
                  <c:v>67.868499999999997</c:v>
                </c:pt>
                <c:pt idx="1058">
                  <c:v>67.944199999999995</c:v>
                </c:pt>
                <c:pt idx="1059">
                  <c:v>68.027199999999993</c:v>
                </c:pt>
                <c:pt idx="1060">
                  <c:v>68.118300000000005</c:v>
                </c:pt>
                <c:pt idx="1061">
                  <c:v>68.218699999999998</c:v>
                </c:pt>
                <c:pt idx="1062">
                  <c:v>68.329899999999995</c:v>
                </c:pt>
                <c:pt idx="1063">
                  <c:v>68.453599999999994</c:v>
                </c:pt>
                <c:pt idx="1064">
                  <c:v>68.591899999999995</c:v>
                </c:pt>
                <c:pt idx="1065">
                  <c:v>68.747699999999995</c:v>
                </c:pt>
                <c:pt idx="1066">
                  <c:v>68.924700000000001</c:v>
                </c:pt>
                <c:pt idx="1067">
                  <c:v>69.127499999999998</c:v>
                </c:pt>
                <c:pt idx="1068">
                  <c:v>69.362300000000005</c:v>
                </c:pt>
                <c:pt idx="1069">
                  <c:v>69.637</c:v>
                </c:pt>
                <c:pt idx="1070">
                  <c:v>69.961700000000008</c:v>
                </c:pt>
                <c:pt idx="1071">
                  <c:v>70.348700000000008</c:v>
                </c:pt>
                <c:pt idx="1072">
                  <c:v>70.813400000000001</c:v>
                </c:pt>
                <c:pt idx="1073">
                  <c:v>71.373699999999999</c:v>
                </c:pt>
                <c:pt idx="1074">
                  <c:v>72.050399999999996</c:v>
                </c:pt>
                <c:pt idx="1075">
                  <c:v>72.866399999999999</c:v>
                </c:pt>
                <c:pt idx="1076">
                  <c:v>73.845699999999994</c:v>
                </c:pt>
                <c:pt idx="1077">
                  <c:v>75.013000000000005</c:v>
                </c:pt>
                <c:pt idx="1078">
                  <c:v>76.390299999999996</c:v>
                </c:pt>
                <c:pt idx="1079">
                  <c:v>77.996700000000004</c:v>
                </c:pt>
                <c:pt idx="1080">
                  <c:v>79.843299999999999</c:v>
                </c:pt>
                <c:pt idx="1081">
                  <c:v>81.930499999999995</c:v>
                </c:pt>
                <c:pt idx="1082">
                  <c:v>84.242899999999992</c:v>
                </c:pt>
                <c:pt idx="1083">
                  <c:v>86.740000000000009</c:v>
                </c:pt>
                <c:pt idx="1084">
                  <c:v>89.347700000000003</c:v>
                </c:pt>
                <c:pt idx="1085">
                  <c:v>91.944600000000008</c:v>
                </c:pt>
                <c:pt idx="1086">
                  <c:v>94.354799999999997</c:v>
                </c:pt>
                <c:pt idx="1087">
                  <c:v>96.355899999999991</c:v>
                </c:pt>
                <c:pt idx="1088">
                  <c:v>97.709499999999991</c:v>
                </c:pt>
                <c:pt idx="1089">
                  <c:v>98.224199999999996</c:v>
                </c:pt>
                <c:pt idx="1090">
                  <c:v>97.820300000000003</c:v>
                </c:pt>
                <c:pt idx="1091">
                  <c:v>96.561499999999995</c:v>
                </c:pt>
                <c:pt idx="1092">
                  <c:v>94.629300000000001</c:v>
                </c:pt>
                <c:pt idx="1093">
                  <c:v>92.260099999999994</c:v>
                </c:pt>
                <c:pt idx="1094">
                  <c:v>89.680499999999995</c:v>
                </c:pt>
                <c:pt idx="1095">
                  <c:v>87.072599999999994</c:v>
                </c:pt>
                <c:pt idx="1096">
                  <c:v>84.56389999999999</c:v>
                </c:pt>
                <c:pt idx="1097">
                  <c:v>82.233199999999997</c:v>
                </c:pt>
                <c:pt idx="1098">
                  <c:v>80.124499999999998</c:v>
                </c:pt>
                <c:pt idx="1099">
                  <c:v>78.255499999999998</c:v>
                </c:pt>
                <c:pt idx="1100">
                  <c:v>76.627499999999998</c:v>
                </c:pt>
                <c:pt idx="1101">
                  <c:v>75.230199999999996</c:v>
                </c:pt>
                <c:pt idx="1102">
                  <c:v>74.045400000000001</c:v>
                </c:pt>
                <c:pt idx="1103">
                  <c:v>73.051299999999998</c:v>
                </c:pt>
                <c:pt idx="1104">
                  <c:v>72.223299999999995</c:v>
                </c:pt>
                <c:pt idx="1105">
                  <c:v>71.537400000000005</c:v>
                </c:pt>
                <c:pt idx="1106">
                  <c:v>70.970500000000001</c:v>
                </c:pt>
                <c:pt idx="1107">
                  <c:v>70.501499999999993</c:v>
                </c:pt>
                <c:pt idx="1108">
                  <c:v>70.111999999999995</c:v>
                </c:pt>
                <c:pt idx="1109">
                  <c:v>69.786599999999993</c:v>
                </c:pt>
                <c:pt idx="1110">
                  <c:v>69.512299999999996</c:v>
                </c:pt>
                <c:pt idx="1111">
                  <c:v>69.2791</c:v>
                </c:pt>
                <c:pt idx="1112">
                  <c:v>69.078599999999994</c:v>
                </c:pt>
                <c:pt idx="1113">
                  <c:v>68.904699999999991</c:v>
                </c:pt>
                <c:pt idx="1114">
                  <c:v>68.752300000000005</c:v>
                </c:pt>
                <c:pt idx="1115">
                  <c:v>68.617899999999992</c:v>
                </c:pt>
                <c:pt idx="1116">
                  <c:v>68.498400000000004</c:v>
                </c:pt>
                <c:pt idx="1117">
                  <c:v>68.391599999999997</c:v>
                </c:pt>
                <c:pt idx="1118">
                  <c:v>68.295699999999997</c:v>
                </c:pt>
                <c:pt idx="1119">
                  <c:v>68.209199999999996</c:v>
                </c:pt>
                <c:pt idx="1120">
                  <c:v>68.131100000000004</c:v>
                </c:pt>
                <c:pt idx="1121">
                  <c:v>68.060299999999998</c:v>
                </c:pt>
                <c:pt idx="1122">
                  <c:v>67.995999999999995</c:v>
                </c:pt>
                <c:pt idx="1123">
                  <c:v>67.937600000000003</c:v>
                </c:pt>
                <c:pt idx="1124">
                  <c:v>67.884299999999996</c:v>
                </c:pt>
                <c:pt idx="1125">
                  <c:v>67.835700000000003</c:v>
                </c:pt>
                <c:pt idx="1126">
                  <c:v>67.791399999999996</c:v>
                </c:pt>
                <c:pt idx="1127">
                  <c:v>67.750900000000001</c:v>
                </c:pt>
                <c:pt idx="1128">
                  <c:v>67.713899999999995</c:v>
                </c:pt>
                <c:pt idx="1129">
                  <c:v>67.680099999999996</c:v>
                </c:pt>
                <c:pt idx="1130">
                  <c:v>67.649100000000004</c:v>
                </c:pt>
                <c:pt idx="1131">
                  <c:v>67.620800000000003</c:v>
                </c:pt>
                <c:pt idx="1132">
                  <c:v>67.594899999999996</c:v>
                </c:pt>
                <c:pt idx="1133">
                  <c:v>67.571200000000005</c:v>
                </c:pt>
                <c:pt idx="1134">
                  <c:v>67.549499999999995</c:v>
                </c:pt>
                <c:pt idx="1135">
                  <c:v>67.529799999999994</c:v>
                </c:pt>
                <c:pt idx="1136">
                  <c:v>67.511799999999994</c:v>
                </c:pt>
                <c:pt idx="1137">
                  <c:v>67.495400000000004</c:v>
                </c:pt>
                <c:pt idx="1138">
                  <c:v>67.480500000000006</c:v>
                </c:pt>
                <c:pt idx="1139">
                  <c:v>67.466999999999999</c:v>
                </c:pt>
                <c:pt idx="1140">
                  <c:v>67.454800000000006</c:v>
                </c:pt>
                <c:pt idx="1141">
                  <c:v>67.443700000000007</c:v>
                </c:pt>
                <c:pt idx="1142">
                  <c:v>67.433899999999994</c:v>
                </c:pt>
                <c:pt idx="1143">
                  <c:v>67.424999999999997</c:v>
                </c:pt>
                <c:pt idx="1144">
                  <c:v>67.417200000000008</c:v>
                </c:pt>
                <c:pt idx="1145">
                  <c:v>67.410300000000007</c:v>
                </c:pt>
                <c:pt idx="1146">
                  <c:v>67.404200000000003</c:v>
                </c:pt>
                <c:pt idx="1147">
                  <c:v>67.399000000000001</c:v>
                </c:pt>
                <c:pt idx="1148">
                  <c:v>67.394599999999997</c:v>
                </c:pt>
                <c:pt idx="1149">
                  <c:v>67.390799999999999</c:v>
                </c:pt>
                <c:pt idx="1150">
                  <c:v>67.387799999999999</c:v>
                </c:pt>
                <c:pt idx="1151">
                  <c:v>67.385500000000008</c:v>
                </c:pt>
                <c:pt idx="1152">
                  <c:v>67.383700000000005</c:v>
                </c:pt>
                <c:pt idx="1153">
                  <c:v>67.382599999999996</c:v>
                </c:pt>
                <c:pt idx="1154">
                  <c:v>67.382000000000005</c:v>
                </c:pt>
                <c:pt idx="1155">
                  <c:v>67.381900000000002</c:v>
                </c:pt>
                <c:pt idx="1156">
                  <c:v>67.382400000000004</c:v>
                </c:pt>
                <c:pt idx="1157">
                  <c:v>67.383299999999991</c:v>
                </c:pt>
                <c:pt idx="1158">
                  <c:v>67.384699999999995</c:v>
                </c:pt>
                <c:pt idx="1159">
                  <c:v>67.386600000000001</c:v>
                </c:pt>
                <c:pt idx="1160">
                  <c:v>67.388800000000003</c:v>
                </c:pt>
                <c:pt idx="1161">
                  <c:v>67.391500000000008</c:v>
                </c:pt>
                <c:pt idx="1162">
                  <c:v>67.394599999999997</c:v>
                </c:pt>
                <c:pt idx="1163">
                  <c:v>67.398099999999999</c:v>
                </c:pt>
                <c:pt idx="1164">
                  <c:v>67.401899999999998</c:v>
                </c:pt>
                <c:pt idx="1165">
                  <c:v>67.406099999999995</c:v>
                </c:pt>
                <c:pt idx="1166">
                  <c:v>67.410600000000002</c:v>
                </c:pt>
                <c:pt idx="1167">
                  <c:v>67.415500000000009</c:v>
                </c:pt>
                <c:pt idx="1168">
                  <c:v>67.420600000000007</c:v>
                </c:pt>
                <c:pt idx="1169">
                  <c:v>67.426100000000005</c:v>
                </c:pt>
                <c:pt idx="1170">
                  <c:v>67.431899999999999</c:v>
                </c:pt>
                <c:pt idx="1171">
                  <c:v>67.438000000000002</c:v>
                </c:pt>
                <c:pt idx="1172">
                  <c:v>67.444299999999998</c:v>
                </c:pt>
                <c:pt idx="1173">
                  <c:v>67.450900000000004</c:v>
                </c:pt>
                <c:pt idx="1174">
                  <c:v>67.457799999999992</c:v>
                </c:pt>
                <c:pt idx="1175">
                  <c:v>67.465000000000003</c:v>
                </c:pt>
                <c:pt idx="1176">
                  <c:v>67.472399999999993</c:v>
                </c:pt>
                <c:pt idx="1177">
                  <c:v>67.48</c:v>
                </c:pt>
                <c:pt idx="1178">
                  <c:v>67.487899999999996</c:v>
                </c:pt>
                <c:pt idx="1179">
                  <c:v>67.496099999999998</c:v>
                </c:pt>
                <c:pt idx="1180">
                  <c:v>67.504400000000004</c:v>
                </c:pt>
                <c:pt idx="1181">
                  <c:v>67.513000000000005</c:v>
                </c:pt>
                <c:pt idx="1182">
                  <c:v>67.521799999999999</c:v>
                </c:pt>
                <c:pt idx="1183">
                  <c:v>67.530799999999999</c:v>
                </c:pt>
                <c:pt idx="1184">
                  <c:v>67.540099999999995</c:v>
                </c:pt>
                <c:pt idx="1185">
                  <c:v>67.549499999999995</c:v>
                </c:pt>
                <c:pt idx="1186">
                  <c:v>67.559200000000004</c:v>
                </c:pt>
                <c:pt idx="1187">
                  <c:v>67.569000000000003</c:v>
                </c:pt>
                <c:pt idx="1188">
                  <c:v>67.579099999999997</c:v>
                </c:pt>
                <c:pt idx="1189">
                  <c:v>67.589300000000009</c:v>
                </c:pt>
                <c:pt idx="1190">
                  <c:v>67.599800000000002</c:v>
                </c:pt>
                <c:pt idx="1191">
                  <c:v>67.610399999999998</c:v>
                </c:pt>
                <c:pt idx="1192">
                  <c:v>67.621200000000002</c:v>
                </c:pt>
                <c:pt idx="1193">
                  <c:v>67.632199999999997</c:v>
                </c:pt>
                <c:pt idx="1194">
                  <c:v>67.6434</c:v>
                </c:pt>
                <c:pt idx="1195">
                  <c:v>67.654799999999994</c:v>
                </c:pt>
                <c:pt idx="1196">
                  <c:v>67.666300000000007</c:v>
                </c:pt>
                <c:pt idx="1197">
                  <c:v>67.677999999999997</c:v>
                </c:pt>
                <c:pt idx="1198">
                  <c:v>67.689899999999994</c:v>
                </c:pt>
                <c:pt idx="1199">
                  <c:v>67.701999999999998</c:v>
                </c:pt>
                <c:pt idx="1200">
                  <c:v>67.714200000000005</c:v>
                </c:pt>
                <c:pt idx="1201">
                  <c:v>67.726600000000005</c:v>
                </c:pt>
                <c:pt idx="1202">
                  <c:v>67.739199999999997</c:v>
                </c:pt>
                <c:pt idx="1203">
                  <c:v>67.751999999999995</c:v>
                </c:pt>
                <c:pt idx="1204">
                  <c:v>67.764899999999997</c:v>
                </c:pt>
                <c:pt idx="1205">
                  <c:v>67.777900000000002</c:v>
                </c:pt>
                <c:pt idx="1206">
                  <c:v>67.791200000000003</c:v>
                </c:pt>
                <c:pt idx="1207">
                  <c:v>67.804599999999994</c:v>
                </c:pt>
                <c:pt idx="1208">
                  <c:v>67.818100000000001</c:v>
                </c:pt>
                <c:pt idx="1209">
                  <c:v>67.831800000000001</c:v>
                </c:pt>
                <c:pt idx="1210">
                  <c:v>67.845699999999994</c:v>
                </c:pt>
                <c:pt idx="1211">
                  <c:v>67.859700000000004</c:v>
                </c:pt>
                <c:pt idx="1212">
                  <c:v>67.873899999999992</c:v>
                </c:pt>
                <c:pt idx="1213">
                  <c:v>67.888300000000001</c:v>
                </c:pt>
                <c:pt idx="1214">
                  <c:v>67.902799999999999</c:v>
                </c:pt>
                <c:pt idx="1215">
                  <c:v>67.917400000000001</c:v>
                </c:pt>
                <c:pt idx="1216">
                  <c:v>67.932199999999995</c:v>
                </c:pt>
                <c:pt idx="1217">
                  <c:v>67.947199999999995</c:v>
                </c:pt>
                <c:pt idx="1218">
                  <c:v>67.962299999999999</c:v>
                </c:pt>
                <c:pt idx="1219">
                  <c:v>67.977599999999995</c:v>
                </c:pt>
                <c:pt idx="1220">
                  <c:v>67.992999999999995</c:v>
                </c:pt>
                <c:pt idx="1221">
                  <c:v>68.008499999999998</c:v>
                </c:pt>
                <c:pt idx="1222">
                  <c:v>68.024299999999997</c:v>
                </c:pt>
                <c:pt idx="1223">
                  <c:v>68.040099999999995</c:v>
                </c:pt>
                <c:pt idx="1224">
                  <c:v>68.056100000000001</c:v>
                </c:pt>
                <c:pt idx="1225">
                  <c:v>68.072299999999998</c:v>
                </c:pt>
                <c:pt idx="1226">
                  <c:v>68.0886</c:v>
                </c:pt>
                <c:pt idx="1227">
                  <c:v>68.105099999999993</c:v>
                </c:pt>
                <c:pt idx="1228">
                  <c:v>68.121700000000004</c:v>
                </c:pt>
                <c:pt idx="1229">
                  <c:v>68.138400000000004</c:v>
                </c:pt>
                <c:pt idx="1230">
                  <c:v>68.155299999999997</c:v>
                </c:pt>
                <c:pt idx="1231">
                  <c:v>68.172399999999996</c:v>
                </c:pt>
                <c:pt idx="1232">
                  <c:v>68.189499999999995</c:v>
                </c:pt>
                <c:pt idx="1233">
                  <c:v>68.206900000000005</c:v>
                </c:pt>
                <c:pt idx="1234">
                  <c:v>68.224400000000003</c:v>
                </c:pt>
                <c:pt idx="1235">
                  <c:v>68.242000000000004</c:v>
                </c:pt>
                <c:pt idx="1236">
                  <c:v>68.259799999999998</c:v>
                </c:pt>
                <c:pt idx="1237">
                  <c:v>68.277699999999996</c:v>
                </c:pt>
                <c:pt idx="1238">
                  <c:v>68.2958</c:v>
                </c:pt>
                <c:pt idx="1239">
                  <c:v>68.313999999999993</c:v>
                </c:pt>
                <c:pt idx="1240">
                  <c:v>68.332300000000004</c:v>
                </c:pt>
                <c:pt idx="1241">
                  <c:v>68.350799999999992</c:v>
                </c:pt>
                <c:pt idx="1242">
                  <c:v>68.369500000000002</c:v>
                </c:pt>
                <c:pt idx="1243">
                  <c:v>68.388300000000001</c:v>
                </c:pt>
                <c:pt idx="1244">
                  <c:v>68.407200000000003</c:v>
                </c:pt>
                <c:pt idx="1245">
                  <c:v>68.426299999999998</c:v>
                </c:pt>
                <c:pt idx="1246">
                  <c:v>68.391199999999998</c:v>
                </c:pt>
                <c:pt idx="1247">
                  <c:v>68.391500000000008</c:v>
                </c:pt>
                <c:pt idx="1248">
                  <c:v>68.411799999999999</c:v>
                </c:pt>
                <c:pt idx="1249">
                  <c:v>68.432299999999998</c:v>
                </c:pt>
                <c:pt idx="1250">
                  <c:v>68.452799999999996</c:v>
                </c:pt>
                <c:pt idx="1251">
                  <c:v>68.473500000000001</c:v>
                </c:pt>
                <c:pt idx="1252">
                  <c:v>68.494399999999999</c:v>
                </c:pt>
                <c:pt idx="1253">
                  <c:v>68.5154</c:v>
                </c:pt>
                <c:pt idx="1254">
                  <c:v>68.536500000000004</c:v>
                </c:pt>
                <c:pt idx="1255">
                  <c:v>68.557699999999997</c:v>
                </c:pt>
                <c:pt idx="1256">
                  <c:v>68.579099999999997</c:v>
                </c:pt>
                <c:pt idx="1257">
                  <c:v>68.6006</c:v>
                </c:pt>
                <c:pt idx="1258">
                  <c:v>68.622199999999992</c:v>
                </c:pt>
                <c:pt idx="1259">
                  <c:v>68.644000000000005</c:v>
                </c:pt>
                <c:pt idx="1260">
                  <c:v>68.665899999999993</c:v>
                </c:pt>
                <c:pt idx="1261">
                  <c:v>68.688000000000002</c:v>
                </c:pt>
                <c:pt idx="1262">
                  <c:v>68.710099999999997</c:v>
                </c:pt>
                <c:pt idx="1263">
                  <c:v>68.732500000000002</c:v>
                </c:pt>
                <c:pt idx="1264">
                  <c:v>68.754899999999992</c:v>
                </c:pt>
                <c:pt idx="1265">
                  <c:v>68.777500000000003</c:v>
                </c:pt>
                <c:pt idx="1266">
                  <c:v>68.800200000000004</c:v>
                </c:pt>
                <c:pt idx="1267">
                  <c:v>68.823099999999997</c:v>
                </c:pt>
                <c:pt idx="1268">
                  <c:v>68.846100000000007</c:v>
                </c:pt>
                <c:pt idx="1269">
                  <c:v>68.869299999999996</c:v>
                </c:pt>
                <c:pt idx="1270">
                  <c:v>68.892499999999998</c:v>
                </c:pt>
                <c:pt idx="1271">
                  <c:v>68.915999999999997</c:v>
                </c:pt>
                <c:pt idx="1272">
                  <c:v>68.939499999999995</c:v>
                </c:pt>
                <c:pt idx="1273">
                  <c:v>68.963200000000001</c:v>
                </c:pt>
                <c:pt idx="1274">
                  <c:v>68.987099999999998</c:v>
                </c:pt>
                <c:pt idx="1275">
                  <c:v>69.011099999999999</c:v>
                </c:pt>
                <c:pt idx="1276">
                  <c:v>69.035200000000003</c:v>
                </c:pt>
                <c:pt idx="1277">
                  <c:v>69.059399999999997</c:v>
                </c:pt>
                <c:pt idx="1278">
                  <c:v>69.083799999999997</c:v>
                </c:pt>
                <c:pt idx="1279">
                  <c:v>69.108400000000003</c:v>
                </c:pt>
                <c:pt idx="1280">
                  <c:v>69.133099999999999</c:v>
                </c:pt>
                <c:pt idx="1281">
                  <c:v>69.157899999999998</c:v>
                </c:pt>
                <c:pt idx="1282">
                  <c:v>69.182900000000004</c:v>
                </c:pt>
                <c:pt idx="1283">
                  <c:v>69.207999999999998</c:v>
                </c:pt>
                <c:pt idx="1284">
                  <c:v>69.2333</c:v>
                </c:pt>
                <c:pt idx="1285">
                  <c:v>69.258700000000005</c:v>
                </c:pt>
                <c:pt idx="1286">
                  <c:v>69.284199999999998</c:v>
                </c:pt>
                <c:pt idx="1287">
                  <c:v>69.309899999999999</c:v>
                </c:pt>
                <c:pt idx="1288">
                  <c:v>69.335800000000006</c:v>
                </c:pt>
                <c:pt idx="1289">
                  <c:v>69.361800000000002</c:v>
                </c:pt>
                <c:pt idx="1290">
                  <c:v>69.387900000000002</c:v>
                </c:pt>
                <c:pt idx="1291">
                  <c:v>69.414199999999994</c:v>
                </c:pt>
                <c:pt idx="1292">
                  <c:v>69.440600000000003</c:v>
                </c:pt>
                <c:pt idx="1293">
                  <c:v>69.467199999999991</c:v>
                </c:pt>
                <c:pt idx="1294">
                  <c:v>69.493899999999996</c:v>
                </c:pt>
                <c:pt idx="1295">
                  <c:v>69.520800000000008</c:v>
                </c:pt>
                <c:pt idx="1296">
                  <c:v>69.547799999999995</c:v>
                </c:pt>
                <c:pt idx="1297">
                  <c:v>69.5749</c:v>
                </c:pt>
                <c:pt idx="1298">
                  <c:v>69.602199999999996</c:v>
                </c:pt>
                <c:pt idx="1299">
                  <c:v>69.6297</c:v>
                </c:pt>
                <c:pt idx="1300">
                  <c:v>69.657299999999992</c:v>
                </c:pt>
                <c:pt idx="1301">
                  <c:v>69.685100000000006</c:v>
                </c:pt>
                <c:pt idx="1302">
                  <c:v>69.712999999999994</c:v>
                </c:pt>
                <c:pt idx="1303">
                  <c:v>69.741</c:v>
                </c:pt>
                <c:pt idx="1304">
                  <c:v>69.769300000000001</c:v>
                </c:pt>
                <c:pt idx="1305">
                  <c:v>69.797600000000003</c:v>
                </c:pt>
                <c:pt idx="1306">
                  <c:v>69.826099999999997</c:v>
                </c:pt>
                <c:pt idx="1307">
                  <c:v>69.854799999999997</c:v>
                </c:pt>
                <c:pt idx="1308">
                  <c:v>69.883600000000001</c:v>
                </c:pt>
                <c:pt idx="1309">
                  <c:v>69.912599999999998</c:v>
                </c:pt>
                <c:pt idx="1310">
                  <c:v>69.941699999999997</c:v>
                </c:pt>
                <c:pt idx="1311">
                  <c:v>69.971000000000004</c:v>
                </c:pt>
                <c:pt idx="1312">
                  <c:v>70.000399999999999</c:v>
                </c:pt>
                <c:pt idx="1313">
                  <c:v>70.03</c:v>
                </c:pt>
                <c:pt idx="1314">
                  <c:v>70.059699999999992</c:v>
                </c:pt>
                <c:pt idx="1315">
                  <c:v>70.089600000000004</c:v>
                </c:pt>
                <c:pt idx="1316">
                  <c:v>70.119699999999995</c:v>
                </c:pt>
                <c:pt idx="1317">
                  <c:v>70.149900000000002</c:v>
                </c:pt>
                <c:pt idx="1318">
                  <c:v>70.180199999999999</c:v>
                </c:pt>
                <c:pt idx="1319">
                  <c:v>70.210800000000006</c:v>
                </c:pt>
                <c:pt idx="1320">
                  <c:v>70.241399999999999</c:v>
                </c:pt>
                <c:pt idx="1321">
                  <c:v>70.272300000000001</c:v>
                </c:pt>
                <c:pt idx="1322">
                  <c:v>70.303300000000007</c:v>
                </c:pt>
                <c:pt idx="1323">
                  <c:v>70.334400000000002</c:v>
                </c:pt>
                <c:pt idx="1324">
                  <c:v>70.365700000000004</c:v>
                </c:pt>
                <c:pt idx="1325">
                  <c:v>70.397199999999998</c:v>
                </c:pt>
                <c:pt idx="1326">
                  <c:v>70.428799999999995</c:v>
                </c:pt>
                <c:pt idx="1327">
                  <c:v>70.460700000000003</c:v>
                </c:pt>
                <c:pt idx="1328">
                  <c:v>70.492800000000003</c:v>
                </c:pt>
                <c:pt idx="1329">
                  <c:v>70.525199999999998</c:v>
                </c:pt>
                <c:pt idx="1330">
                  <c:v>70.558199999999999</c:v>
                </c:pt>
                <c:pt idx="1331">
                  <c:v>70.592100000000002</c:v>
                </c:pt>
                <c:pt idx="1332">
                  <c:v>70.627600000000001</c:v>
                </c:pt>
                <c:pt idx="1333">
                  <c:v>70.665999999999997</c:v>
                </c:pt>
                <c:pt idx="1334">
                  <c:v>70.709400000000002</c:v>
                </c:pt>
                <c:pt idx="1335">
                  <c:v>70.761399999999995</c:v>
                </c:pt>
                <c:pt idx="1336">
                  <c:v>70.827500000000001</c:v>
                </c:pt>
                <c:pt idx="1337">
                  <c:v>70.916200000000003</c:v>
                </c:pt>
                <c:pt idx="1338">
                  <c:v>71.039900000000003</c:v>
                </c:pt>
                <c:pt idx="1339">
                  <c:v>71.215400000000002</c:v>
                </c:pt>
                <c:pt idx="1340">
                  <c:v>71.464799999999997</c:v>
                </c:pt>
                <c:pt idx="1341">
                  <c:v>71.814899999999994</c:v>
                </c:pt>
                <c:pt idx="1342">
                  <c:v>72.296599999999998</c:v>
                </c:pt>
                <c:pt idx="1343">
                  <c:v>72.941500000000005</c:v>
                </c:pt>
                <c:pt idx="1344">
                  <c:v>73.778500000000008</c:v>
                </c:pt>
                <c:pt idx="1345">
                  <c:v>74.827399999999997</c:v>
                </c:pt>
                <c:pt idx="1346">
                  <c:v>76.093000000000004</c:v>
                </c:pt>
                <c:pt idx="1347">
                  <c:v>77.559100000000001</c:v>
                </c:pt>
                <c:pt idx="1348">
                  <c:v>79.183199999999999</c:v>
                </c:pt>
                <c:pt idx="1349">
                  <c:v>80.896000000000001</c:v>
                </c:pt>
                <c:pt idx="1350">
                  <c:v>82.602800000000002</c:v>
                </c:pt>
                <c:pt idx="1351">
                  <c:v>84.191900000000004</c:v>
                </c:pt>
                <c:pt idx="1352">
                  <c:v>85.546400000000006</c:v>
                </c:pt>
                <c:pt idx="1353">
                  <c:v>86.557600000000008</c:v>
                </c:pt>
                <c:pt idx="1354">
                  <c:v>87.140900000000002</c:v>
                </c:pt>
                <c:pt idx="1355">
                  <c:v>87.246600000000001</c:v>
                </c:pt>
                <c:pt idx="1356">
                  <c:v>86.868499999999997</c:v>
                </c:pt>
                <c:pt idx="1357">
                  <c:v>86.044199999999989</c:v>
                </c:pt>
                <c:pt idx="1358">
                  <c:v>84.849800000000002</c:v>
                </c:pt>
                <c:pt idx="1359">
                  <c:v>83.388100000000009</c:v>
                </c:pt>
                <c:pt idx="1360">
                  <c:v>81.775599999999997</c:v>
                </c:pt>
                <c:pt idx="1361">
                  <c:v>80.126999999999995</c:v>
                </c:pt>
                <c:pt idx="1362">
                  <c:v>78.542100000000005</c:v>
                </c:pt>
                <c:pt idx="1363">
                  <c:v>77.098500000000001</c:v>
                </c:pt>
                <c:pt idx="1364">
                  <c:v>75.8459</c:v>
                </c:pt>
                <c:pt idx="1365">
                  <c:v>74.807900000000004</c:v>
                </c:pt>
                <c:pt idx="1366">
                  <c:v>73.985199999999992</c:v>
                </c:pt>
                <c:pt idx="1367">
                  <c:v>73.361199999999997</c:v>
                </c:pt>
                <c:pt idx="1368">
                  <c:v>72.909199999999998</c:v>
                </c:pt>
                <c:pt idx="1369">
                  <c:v>72.597800000000007</c:v>
                </c:pt>
                <c:pt idx="1370">
                  <c:v>72.395499999999998</c:v>
                </c:pt>
                <c:pt idx="1371">
                  <c:v>72.2744</c:v>
                </c:pt>
                <c:pt idx="1372">
                  <c:v>72.210800000000006</c:v>
                </c:pt>
                <c:pt idx="1373">
                  <c:v>72.186399999999992</c:v>
                </c:pt>
                <c:pt idx="1374">
                  <c:v>72.187799999999996</c:v>
                </c:pt>
                <c:pt idx="1375">
                  <c:v>72.205399999999997</c:v>
                </c:pt>
                <c:pt idx="1376">
                  <c:v>72.233000000000004</c:v>
                </c:pt>
                <c:pt idx="1377">
                  <c:v>72.266300000000001</c:v>
                </c:pt>
                <c:pt idx="1378">
                  <c:v>72.303100000000001</c:v>
                </c:pt>
                <c:pt idx="1379">
                  <c:v>72.341800000000006</c:v>
                </c:pt>
                <c:pt idx="1380">
                  <c:v>72.381599999999992</c:v>
                </c:pt>
                <c:pt idx="1381">
                  <c:v>72.421999999999997</c:v>
                </c:pt>
                <c:pt idx="1382">
                  <c:v>72.462900000000005</c:v>
                </c:pt>
                <c:pt idx="1383">
                  <c:v>72.504000000000005</c:v>
                </c:pt>
                <c:pt idx="1384">
                  <c:v>72.545299999999997</c:v>
                </c:pt>
                <c:pt idx="1385">
                  <c:v>72.5869</c:v>
                </c:pt>
                <c:pt idx="1386">
                  <c:v>72.628600000000006</c:v>
                </c:pt>
                <c:pt idx="1387">
                  <c:v>72.670600000000007</c:v>
                </c:pt>
                <c:pt idx="1388">
                  <c:v>72.712699999999998</c:v>
                </c:pt>
                <c:pt idx="1389">
                  <c:v>72.754999999999995</c:v>
                </c:pt>
                <c:pt idx="1390">
                  <c:v>72.797499999999999</c:v>
                </c:pt>
                <c:pt idx="1391">
                  <c:v>72.840100000000007</c:v>
                </c:pt>
                <c:pt idx="1392">
                  <c:v>72.882999999999996</c:v>
                </c:pt>
                <c:pt idx="1393">
                  <c:v>72.926000000000002</c:v>
                </c:pt>
                <c:pt idx="1394">
                  <c:v>72.969200000000001</c:v>
                </c:pt>
                <c:pt idx="1395">
                  <c:v>73.012599999999992</c:v>
                </c:pt>
                <c:pt idx="1396">
                  <c:v>73.056200000000004</c:v>
                </c:pt>
                <c:pt idx="1397">
                  <c:v>73.099900000000005</c:v>
                </c:pt>
                <c:pt idx="1398">
                  <c:v>73.143900000000002</c:v>
                </c:pt>
                <c:pt idx="1399">
                  <c:v>73.188000000000002</c:v>
                </c:pt>
                <c:pt idx="1400">
                  <c:v>73.232299999999995</c:v>
                </c:pt>
              </c:numCache>
            </c:numRef>
          </c:yVal>
          <c:smooth val="0"/>
          <c:extLst>
            <c:ext xmlns:c16="http://schemas.microsoft.com/office/drawing/2014/chart" uri="{C3380CC4-5D6E-409C-BE32-E72D297353CC}">
              <c16:uniqueId val="{00000001-3EB2-4F07-8B16-7CFECE4CB759}"/>
            </c:ext>
          </c:extLst>
        </c:ser>
        <c:dLbls>
          <c:showLegendKey val="0"/>
          <c:showVal val="0"/>
          <c:showCatName val="0"/>
          <c:showSerName val="0"/>
          <c:showPercent val="0"/>
          <c:showBubbleSize val="0"/>
        </c:dLbls>
        <c:axId val="439379280"/>
        <c:axId val="439380920"/>
      </c:scatterChart>
      <c:valAx>
        <c:axId val="439379280"/>
        <c:scaling>
          <c:orientation val="minMax"/>
          <c:max val="80"/>
          <c:min val="3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100">
                    <a:latin typeface="Times New Roman" panose="02020603050405020304" pitchFamily="18" charset="0"/>
                    <a:cs typeface="Times New Roman" panose="02020603050405020304" pitchFamily="18" charset="0"/>
                  </a:rPr>
                  <a:t>Position</a:t>
                </a:r>
                <a:r>
                  <a:rPr lang="en-US" sz="1100" baseline="0">
                    <a:latin typeface="Times New Roman" panose="02020603050405020304" pitchFamily="18" charset="0"/>
                    <a:cs typeface="Times New Roman" panose="02020603050405020304" pitchFamily="18" charset="0"/>
                  </a:rPr>
                  <a:t> (</a:t>
                </a:r>
                <a:r>
                  <a:rPr lang="en-US" sz="1100">
                    <a:latin typeface="Times New Roman" panose="02020603050405020304" pitchFamily="18" charset="0"/>
                    <a:cs typeface="Times New Roman" panose="02020603050405020304" pitchFamily="18" charset="0"/>
                  </a:rPr>
                  <a:t>2</a:t>
                </a:r>
                <a:r>
                  <a:rPr lang="el-GR" sz="1100">
                    <a:latin typeface="Times New Roman" panose="02020603050405020304" pitchFamily="18" charset="0"/>
                    <a:cs typeface="Times New Roman" panose="02020603050405020304" pitchFamily="18" charset="0"/>
                  </a:rPr>
                  <a:t>θ</a:t>
                </a:r>
                <a:r>
                  <a:rPr lang="en-US" sz="1100">
                    <a:latin typeface="Times New Roman" panose="02020603050405020304" pitchFamily="18" charset="0"/>
                    <a:cs typeface="Times New Roman" panose="02020603050405020304" pitchFamily="18" charset="0"/>
                  </a:rPr>
                  <a: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9380920"/>
        <c:crosses val="autoZero"/>
        <c:crossBetween val="midCat"/>
      </c:valAx>
      <c:valAx>
        <c:axId val="439380920"/>
        <c:scaling>
          <c:orientation val="minMax"/>
          <c:max val="450"/>
        </c:scaling>
        <c:delete val="1"/>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100">
                    <a:latin typeface="Times New Roman" panose="02020603050405020304" pitchFamily="18" charset="0"/>
                    <a:cs typeface="Times New Roman" panose="02020603050405020304" pitchFamily="18" charset="0"/>
                  </a:rPr>
                  <a:t>Intensity %</a:t>
                </a:r>
              </a:p>
            </c:rich>
          </c:tx>
          <c:layout>
            <c:manualLayout>
              <c:xMode val="edge"/>
              <c:yMode val="edge"/>
              <c:x val="1.5151515151515152E-2"/>
              <c:y val="0.3567862350539515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crossAx val="439379280"/>
        <c:crosses val="autoZero"/>
        <c:crossBetween val="midCat"/>
      </c:valAx>
      <c:spPr>
        <a:noFill/>
        <a:ln>
          <a:solidFill>
            <a:schemeClr val="accent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Sheet3!$D$2</c:f>
              <c:strCache>
                <c:ptCount val="1"/>
                <c:pt idx="0">
                  <c:v>Icalc [cts]</c:v>
                </c:pt>
              </c:strCache>
            </c:strRef>
          </c:tx>
          <c:spPr>
            <a:ln w="19050" cap="rnd">
              <a:solidFill>
                <a:schemeClr val="accent1"/>
              </a:solidFill>
              <a:round/>
            </a:ln>
            <a:effectLst/>
          </c:spPr>
          <c:marker>
            <c:symbol val="none"/>
          </c:marker>
          <c:xVal>
            <c:numRef>
              <c:f>Sheet3!$B$3:$B$1203</c:f>
              <c:numCache>
                <c:formatCode>General</c:formatCode>
                <c:ptCount val="1201"/>
                <c:pt idx="0">
                  <c:v>20</c:v>
                </c:pt>
                <c:pt idx="1">
                  <c:v>20.05</c:v>
                </c:pt>
                <c:pt idx="2">
                  <c:v>20.100000000000001</c:v>
                </c:pt>
                <c:pt idx="3">
                  <c:v>20.149999999999999</c:v>
                </c:pt>
                <c:pt idx="4">
                  <c:v>20.2</c:v>
                </c:pt>
                <c:pt idx="5">
                  <c:v>20.25</c:v>
                </c:pt>
                <c:pt idx="6">
                  <c:v>20.3</c:v>
                </c:pt>
                <c:pt idx="7">
                  <c:v>20.350000000000001</c:v>
                </c:pt>
                <c:pt idx="8">
                  <c:v>20.399999999999999</c:v>
                </c:pt>
                <c:pt idx="9">
                  <c:v>20.45</c:v>
                </c:pt>
                <c:pt idx="10">
                  <c:v>20.5</c:v>
                </c:pt>
                <c:pt idx="11">
                  <c:v>20.55</c:v>
                </c:pt>
                <c:pt idx="12">
                  <c:v>20.6</c:v>
                </c:pt>
                <c:pt idx="13">
                  <c:v>20.65</c:v>
                </c:pt>
                <c:pt idx="14">
                  <c:v>20.7</c:v>
                </c:pt>
                <c:pt idx="15">
                  <c:v>20.75</c:v>
                </c:pt>
                <c:pt idx="16">
                  <c:v>20.8</c:v>
                </c:pt>
                <c:pt idx="17">
                  <c:v>20.85</c:v>
                </c:pt>
                <c:pt idx="18">
                  <c:v>20.9</c:v>
                </c:pt>
                <c:pt idx="19">
                  <c:v>20.95</c:v>
                </c:pt>
                <c:pt idx="20">
                  <c:v>21</c:v>
                </c:pt>
                <c:pt idx="21">
                  <c:v>21.05</c:v>
                </c:pt>
                <c:pt idx="22">
                  <c:v>21.1</c:v>
                </c:pt>
                <c:pt idx="23">
                  <c:v>21.15</c:v>
                </c:pt>
                <c:pt idx="24">
                  <c:v>21.2</c:v>
                </c:pt>
                <c:pt idx="25">
                  <c:v>21.25</c:v>
                </c:pt>
                <c:pt idx="26">
                  <c:v>21.3</c:v>
                </c:pt>
                <c:pt idx="27">
                  <c:v>21.35</c:v>
                </c:pt>
                <c:pt idx="28">
                  <c:v>21.4</c:v>
                </c:pt>
                <c:pt idx="29">
                  <c:v>21.45</c:v>
                </c:pt>
                <c:pt idx="30">
                  <c:v>21.5</c:v>
                </c:pt>
                <c:pt idx="31">
                  <c:v>21.55</c:v>
                </c:pt>
                <c:pt idx="32">
                  <c:v>21.6</c:v>
                </c:pt>
                <c:pt idx="33">
                  <c:v>21.65</c:v>
                </c:pt>
                <c:pt idx="34">
                  <c:v>21.7</c:v>
                </c:pt>
                <c:pt idx="35">
                  <c:v>21.75</c:v>
                </c:pt>
                <c:pt idx="36">
                  <c:v>21.8</c:v>
                </c:pt>
                <c:pt idx="37">
                  <c:v>21.85</c:v>
                </c:pt>
                <c:pt idx="38">
                  <c:v>21.9</c:v>
                </c:pt>
                <c:pt idx="39">
                  <c:v>21.95</c:v>
                </c:pt>
                <c:pt idx="40">
                  <c:v>22</c:v>
                </c:pt>
                <c:pt idx="41">
                  <c:v>22.05</c:v>
                </c:pt>
                <c:pt idx="42">
                  <c:v>22.1</c:v>
                </c:pt>
                <c:pt idx="43">
                  <c:v>22.15</c:v>
                </c:pt>
                <c:pt idx="44">
                  <c:v>22.2</c:v>
                </c:pt>
                <c:pt idx="45">
                  <c:v>22.25</c:v>
                </c:pt>
                <c:pt idx="46">
                  <c:v>22.3</c:v>
                </c:pt>
                <c:pt idx="47">
                  <c:v>22.35</c:v>
                </c:pt>
                <c:pt idx="48">
                  <c:v>22.4</c:v>
                </c:pt>
                <c:pt idx="49">
                  <c:v>22.45</c:v>
                </c:pt>
                <c:pt idx="50">
                  <c:v>22.5</c:v>
                </c:pt>
                <c:pt idx="51">
                  <c:v>22.55</c:v>
                </c:pt>
                <c:pt idx="52">
                  <c:v>22.6</c:v>
                </c:pt>
                <c:pt idx="53">
                  <c:v>22.65</c:v>
                </c:pt>
                <c:pt idx="54">
                  <c:v>22.7</c:v>
                </c:pt>
                <c:pt idx="55">
                  <c:v>22.75</c:v>
                </c:pt>
                <c:pt idx="56">
                  <c:v>22.8</c:v>
                </c:pt>
                <c:pt idx="57">
                  <c:v>22.85</c:v>
                </c:pt>
                <c:pt idx="58">
                  <c:v>22.9</c:v>
                </c:pt>
                <c:pt idx="59">
                  <c:v>22.95</c:v>
                </c:pt>
                <c:pt idx="60">
                  <c:v>23</c:v>
                </c:pt>
                <c:pt idx="61">
                  <c:v>23.05</c:v>
                </c:pt>
                <c:pt idx="62">
                  <c:v>23.1</c:v>
                </c:pt>
                <c:pt idx="63">
                  <c:v>23.15</c:v>
                </c:pt>
                <c:pt idx="64">
                  <c:v>23.2</c:v>
                </c:pt>
                <c:pt idx="65">
                  <c:v>23.25</c:v>
                </c:pt>
                <c:pt idx="66">
                  <c:v>23.3</c:v>
                </c:pt>
                <c:pt idx="67">
                  <c:v>23.35</c:v>
                </c:pt>
                <c:pt idx="68">
                  <c:v>23.4</c:v>
                </c:pt>
                <c:pt idx="69">
                  <c:v>23.45</c:v>
                </c:pt>
                <c:pt idx="70">
                  <c:v>23.5</c:v>
                </c:pt>
                <c:pt idx="71">
                  <c:v>23.55</c:v>
                </c:pt>
                <c:pt idx="72">
                  <c:v>23.6</c:v>
                </c:pt>
                <c:pt idx="73">
                  <c:v>23.65</c:v>
                </c:pt>
                <c:pt idx="74">
                  <c:v>23.7</c:v>
                </c:pt>
                <c:pt idx="75">
                  <c:v>23.75</c:v>
                </c:pt>
                <c:pt idx="76">
                  <c:v>23.8</c:v>
                </c:pt>
                <c:pt idx="77">
                  <c:v>23.85</c:v>
                </c:pt>
                <c:pt idx="78">
                  <c:v>23.9</c:v>
                </c:pt>
                <c:pt idx="79">
                  <c:v>23.95</c:v>
                </c:pt>
                <c:pt idx="80">
                  <c:v>24</c:v>
                </c:pt>
                <c:pt idx="81">
                  <c:v>24.05</c:v>
                </c:pt>
                <c:pt idx="82">
                  <c:v>24.1</c:v>
                </c:pt>
                <c:pt idx="83">
                  <c:v>24.15</c:v>
                </c:pt>
                <c:pt idx="84">
                  <c:v>24.2</c:v>
                </c:pt>
                <c:pt idx="85">
                  <c:v>24.25</c:v>
                </c:pt>
                <c:pt idx="86">
                  <c:v>24.3</c:v>
                </c:pt>
                <c:pt idx="87">
                  <c:v>24.35</c:v>
                </c:pt>
                <c:pt idx="88">
                  <c:v>24.4</c:v>
                </c:pt>
                <c:pt idx="89">
                  <c:v>24.45</c:v>
                </c:pt>
                <c:pt idx="90">
                  <c:v>24.5</c:v>
                </c:pt>
                <c:pt idx="91">
                  <c:v>24.55</c:v>
                </c:pt>
                <c:pt idx="92">
                  <c:v>24.6</c:v>
                </c:pt>
                <c:pt idx="93">
                  <c:v>24.65</c:v>
                </c:pt>
                <c:pt idx="94">
                  <c:v>24.7</c:v>
                </c:pt>
                <c:pt idx="95">
                  <c:v>24.75</c:v>
                </c:pt>
                <c:pt idx="96">
                  <c:v>24.8</c:v>
                </c:pt>
                <c:pt idx="97">
                  <c:v>24.85</c:v>
                </c:pt>
                <c:pt idx="98">
                  <c:v>24.9</c:v>
                </c:pt>
                <c:pt idx="99">
                  <c:v>24.95</c:v>
                </c:pt>
                <c:pt idx="100">
                  <c:v>25</c:v>
                </c:pt>
                <c:pt idx="101">
                  <c:v>25.05</c:v>
                </c:pt>
                <c:pt idx="102">
                  <c:v>25.1</c:v>
                </c:pt>
                <c:pt idx="103">
                  <c:v>25.15</c:v>
                </c:pt>
                <c:pt idx="104">
                  <c:v>25.2</c:v>
                </c:pt>
                <c:pt idx="105">
                  <c:v>25.25</c:v>
                </c:pt>
                <c:pt idx="106">
                  <c:v>25.3</c:v>
                </c:pt>
                <c:pt idx="107">
                  <c:v>25.35</c:v>
                </c:pt>
                <c:pt idx="108">
                  <c:v>25.4</c:v>
                </c:pt>
                <c:pt idx="109">
                  <c:v>25.45</c:v>
                </c:pt>
                <c:pt idx="110">
                  <c:v>25.5</c:v>
                </c:pt>
                <c:pt idx="111">
                  <c:v>25.55</c:v>
                </c:pt>
                <c:pt idx="112">
                  <c:v>25.6</c:v>
                </c:pt>
                <c:pt idx="113">
                  <c:v>25.65</c:v>
                </c:pt>
                <c:pt idx="114">
                  <c:v>25.7</c:v>
                </c:pt>
                <c:pt idx="115">
                  <c:v>25.75</c:v>
                </c:pt>
                <c:pt idx="116">
                  <c:v>25.8</c:v>
                </c:pt>
                <c:pt idx="117">
                  <c:v>25.85</c:v>
                </c:pt>
                <c:pt idx="118">
                  <c:v>25.9</c:v>
                </c:pt>
                <c:pt idx="119">
                  <c:v>25.95</c:v>
                </c:pt>
                <c:pt idx="120">
                  <c:v>26</c:v>
                </c:pt>
                <c:pt idx="121">
                  <c:v>26.05</c:v>
                </c:pt>
                <c:pt idx="122">
                  <c:v>26.1</c:v>
                </c:pt>
                <c:pt idx="123">
                  <c:v>26.15</c:v>
                </c:pt>
                <c:pt idx="124">
                  <c:v>26.2</c:v>
                </c:pt>
                <c:pt idx="125">
                  <c:v>26.25</c:v>
                </c:pt>
                <c:pt idx="126">
                  <c:v>26.3</c:v>
                </c:pt>
                <c:pt idx="127">
                  <c:v>26.35</c:v>
                </c:pt>
                <c:pt idx="128">
                  <c:v>26.4</c:v>
                </c:pt>
                <c:pt idx="129">
                  <c:v>26.45</c:v>
                </c:pt>
                <c:pt idx="130">
                  <c:v>26.5</c:v>
                </c:pt>
                <c:pt idx="131">
                  <c:v>26.55</c:v>
                </c:pt>
                <c:pt idx="132">
                  <c:v>26.6</c:v>
                </c:pt>
                <c:pt idx="133">
                  <c:v>26.65</c:v>
                </c:pt>
                <c:pt idx="134">
                  <c:v>26.7</c:v>
                </c:pt>
                <c:pt idx="135">
                  <c:v>26.75</c:v>
                </c:pt>
                <c:pt idx="136">
                  <c:v>26.8</c:v>
                </c:pt>
                <c:pt idx="137">
                  <c:v>26.85</c:v>
                </c:pt>
                <c:pt idx="138">
                  <c:v>26.9</c:v>
                </c:pt>
                <c:pt idx="139">
                  <c:v>26.95</c:v>
                </c:pt>
                <c:pt idx="140">
                  <c:v>27</c:v>
                </c:pt>
                <c:pt idx="141">
                  <c:v>27.05</c:v>
                </c:pt>
                <c:pt idx="142">
                  <c:v>27.1</c:v>
                </c:pt>
                <c:pt idx="143">
                  <c:v>27.15</c:v>
                </c:pt>
                <c:pt idx="144">
                  <c:v>27.2</c:v>
                </c:pt>
                <c:pt idx="145">
                  <c:v>27.25</c:v>
                </c:pt>
                <c:pt idx="146">
                  <c:v>27.3</c:v>
                </c:pt>
                <c:pt idx="147">
                  <c:v>27.35</c:v>
                </c:pt>
                <c:pt idx="148">
                  <c:v>27.4</c:v>
                </c:pt>
                <c:pt idx="149">
                  <c:v>27.45</c:v>
                </c:pt>
                <c:pt idx="150">
                  <c:v>27.5</c:v>
                </c:pt>
                <c:pt idx="151">
                  <c:v>27.55</c:v>
                </c:pt>
                <c:pt idx="152">
                  <c:v>27.6</c:v>
                </c:pt>
                <c:pt idx="153">
                  <c:v>27.65</c:v>
                </c:pt>
                <c:pt idx="154">
                  <c:v>27.7</c:v>
                </c:pt>
                <c:pt idx="155">
                  <c:v>27.75</c:v>
                </c:pt>
                <c:pt idx="156">
                  <c:v>27.8</c:v>
                </c:pt>
                <c:pt idx="157">
                  <c:v>27.85</c:v>
                </c:pt>
                <c:pt idx="158">
                  <c:v>27.9</c:v>
                </c:pt>
                <c:pt idx="159">
                  <c:v>27.95</c:v>
                </c:pt>
                <c:pt idx="160">
                  <c:v>28</c:v>
                </c:pt>
                <c:pt idx="161">
                  <c:v>28.05</c:v>
                </c:pt>
                <c:pt idx="162">
                  <c:v>28.1</c:v>
                </c:pt>
                <c:pt idx="163">
                  <c:v>28.15</c:v>
                </c:pt>
                <c:pt idx="164">
                  <c:v>28.2</c:v>
                </c:pt>
                <c:pt idx="165">
                  <c:v>28.25</c:v>
                </c:pt>
                <c:pt idx="166">
                  <c:v>28.3</c:v>
                </c:pt>
                <c:pt idx="167">
                  <c:v>28.35</c:v>
                </c:pt>
                <c:pt idx="168">
                  <c:v>28.4</c:v>
                </c:pt>
                <c:pt idx="169">
                  <c:v>28.45</c:v>
                </c:pt>
                <c:pt idx="170">
                  <c:v>28.5</c:v>
                </c:pt>
                <c:pt idx="171">
                  <c:v>28.55</c:v>
                </c:pt>
                <c:pt idx="172">
                  <c:v>28.6</c:v>
                </c:pt>
                <c:pt idx="173">
                  <c:v>28.65</c:v>
                </c:pt>
                <c:pt idx="174">
                  <c:v>28.7</c:v>
                </c:pt>
                <c:pt idx="175">
                  <c:v>28.75</c:v>
                </c:pt>
                <c:pt idx="176">
                  <c:v>28.8</c:v>
                </c:pt>
                <c:pt idx="177">
                  <c:v>28.85</c:v>
                </c:pt>
                <c:pt idx="178">
                  <c:v>28.9</c:v>
                </c:pt>
                <c:pt idx="179">
                  <c:v>28.95</c:v>
                </c:pt>
                <c:pt idx="180">
                  <c:v>29</c:v>
                </c:pt>
                <c:pt idx="181">
                  <c:v>29.05</c:v>
                </c:pt>
                <c:pt idx="182">
                  <c:v>29.1</c:v>
                </c:pt>
                <c:pt idx="183">
                  <c:v>29.15</c:v>
                </c:pt>
                <c:pt idx="184">
                  <c:v>29.2</c:v>
                </c:pt>
                <c:pt idx="185">
                  <c:v>29.25</c:v>
                </c:pt>
                <c:pt idx="186">
                  <c:v>29.3</c:v>
                </c:pt>
                <c:pt idx="187">
                  <c:v>29.35</c:v>
                </c:pt>
                <c:pt idx="188">
                  <c:v>29.4</c:v>
                </c:pt>
                <c:pt idx="189">
                  <c:v>29.45</c:v>
                </c:pt>
                <c:pt idx="190">
                  <c:v>29.5</c:v>
                </c:pt>
                <c:pt idx="191">
                  <c:v>29.55</c:v>
                </c:pt>
                <c:pt idx="192">
                  <c:v>29.6</c:v>
                </c:pt>
                <c:pt idx="193">
                  <c:v>29.65</c:v>
                </c:pt>
                <c:pt idx="194">
                  <c:v>29.7</c:v>
                </c:pt>
                <c:pt idx="195">
                  <c:v>29.75</c:v>
                </c:pt>
                <c:pt idx="196">
                  <c:v>29.8</c:v>
                </c:pt>
                <c:pt idx="197">
                  <c:v>29.85</c:v>
                </c:pt>
                <c:pt idx="198">
                  <c:v>29.9</c:v>
                </c:pt>
                <c:pt idx="199">
                  <c:v>29.95</c:v>
                </c:pt>
                <c:pt idx="200">
                  <c:v>30</c:v>
                </c:pt>
                <c:pt idx="201">
                  <c:v>30.05</c:v>
                </c:pt>
                <c:pt idx="202">
                  <c:v>30.1</c:v>
                </c:pt>
                <c:pt idx="203">
                  <c:v>30.15</c:v>
                </c:pt>
                <c:pt idx="204">
                  <c:v>30.2</c:v>
                </c:pt>
                <c:pt idx="205">
                  <c:v>30.25</c:v>
                </c:pt>
                <c:pt idx="206">
                  <c:v>30.3</c:v>
                </c:pt>
                <c:pt idx="207">
                  <c:v>30.35</c:v>
                </c:pt>
                <c:pt idx="208">
                  <c:v>30.4</c:v>
                </c:pt>
                <c:pt idx="209">
                  <c:v>30.45</c:v>
                </c:pt>
                <c:pt idx="210">
                  <c:v>30.5</c:v>
                </c:pt>
                <c:pt idx="211">
                  <c:v>30.55</c:v>
                </c:pt>
                <c:pt idx="212">
                  <c:v>30.6</c:v>
                </c:pt>
                <c:pt idx="213">
                  <c:v>30.65</c:v>
                </c:pt>
                <c:pt idx="214">
                  <c:v>30.7</c:v>
                </c:pt>
                <c:pt idx="215">
                  <c:v>30.75</c:v>
                </c:pt>
                <c:pt idx="216">
                  <c:v>30.8</c:v>
                </c:pt>
                <c:pt idx="217">
                  <c:v>30.85</c:v>
                </c:pt>
                <c:pt idx="218">
                  <c:v>30.9</c:v>
                </c:pt>
                <c:pt idx="219">
                  <c:v>30.95</c:v>
                </c:pt>
                <c:pt idx="220">
                  <c:v>31</c:v>
                </c:pt>
                <c:pt idx="221">
                  <c:v>31.05</c:v>
                </c:pt>
                <c:pt idx="222">
                  <c:v>31.1</c:v>
                </c:pt>
                <c:pt idx="223">
                  <c:v>31.15</c:v>
                </c:pt>
                <c:pt idx="224">
                  <c:v>31.2</c:v>
                </c:pt>
                <c:pt idx="225">
                  <c:v>31.25</c:v>
                </c:pt>
                <c:pt idx="226">
                  <c:v>31.3</c:v>
                </c:pt>
                <c:pt idx="227">
                  <c:v>31.35</c:v>
                </c:pt>
                <c:pt idx="228">
                  <c:v>31.4</c:v>
                </c:pt>
                <c:pt idx="229">
                  <c:v>31.45</c:v>
                </c:pt>
                <c:pt idx="230">
                  <c:v>31.5</c:v>
                </c:pt>
                <c:pt idx="231">
                  <c:v>31.55</c:v>
                </c:pt>
                <c:pt idx="232">
                  <c:v>31.6</c:v>
                </c:pt>
                <c:pt idx="233">
                  <c:v>31.65</c:v>
                </c:pt>
                <c:pt idx="234">
                  <c:v>31.7</c:v>
                </c:pt>
                <c:pt idx="235">
                  <c:v>31.75</c:v>
                </c:pt>
                <c:pt idx="236">
                  <c:v>31.8</c:v>
                </c:pt>
                <c:pt idx="237">
                  <c:v>31.85</c:v>
                </c:pt>
                <c:pt idx="238">
                  <c:v>31.9</c:v>
                </c:pt>
                <c:pt idx="239">
                  <c:v>31.95</c:v>
                </c:pt>
                <c:pt idx="240">
                  <c:v>32</c:v>
                </c:pt>
                <c:pt idx="241">
                  <c:v>32.049999999999997</c:v>
                </c:pt>
                <c:pt idx="242">
                  <c:v>32.1</c:v>
                </c:pt>
                <c:pt idx="243">
                  <c:v>32.15</c:v>
                </c:pt>
                <c:pt idx="244">
                  <c:v>32.200000000000003</c:v>
                </c:pt>
                <c:pt idx="245">
                  <c:v>32.25</c:v>
                </c:pt>
                <c:pt idx="246">
                  <c:v>32.299999999999997</c:v>
                </c:pt>
                <c:pt idx="247">
                  <c:v>32.35</c:v>
                </c:pt>
                <c:pt idx="248">
                  <c:v>32.4</c:v>
                </c:pt>
                <c:pt idx="249">
                  <c:v>32.450000000000003</c:v>
                </c:pt>
                <c:pt idx="250">
                  <c:v>32.5</c:v>
                </c:pt>
                <c:pt idx="251">
                  <c:v>32.549999999999997</c:v>
                </c:pt>
                <c:pt idx="252">
                  <c:v>32.6</c:v>
                </c:pt>
                <c:pt idx="253">
                  <c:v>32.65</c:v>
                </c:pt>
                <c:pt idx="254">
                  <c:v>32.700000000000003</c:v>
                </c:pt>
                <c:pt idx="255">
                  <c:v>32.75</c:v>
                </c:pt>
                <c:pt idx="256">
                  <c:v>32.799999999999997</c:v>
                </c:pt>
                <c:pt idx="257">
                  <c:v>32.85</c:v>
                </c:pt>
                <c:pt idx="258">
                  <c:v>32.9</c:v>
                </c:pt>
                <c:pt idx="259">
                  <c:v>32.950000000000003</c:v>
                </c:pt>
                <c:pt idx="260">
                  <c:v>33</c:v>
                </c:pt>
                <c:pt idx="261">
                  <c:v>33.049999999999997</c:v>
                </c:pt>
                <c:pt idx="262">
                  <c:v>33.1</c:v>
                </c:pt>
                <c:pt idx="263">
                  <c:v>33.15</c:v>
                </c:pt>
                <c:pt idx="264">
                  <c:v>33.200000000000003</c:v>
                </c:pt>
                <c:pt idx="265">
                  <c:v>33.25</c:v>
                </c:pt>
                <c:pt idx="266">
                  <c:v>33.299999999999997</c:v>
                </c:pt>
                <c:pt idx="267">
                  <c:v>33.35</c:v>
                </c:pt>
                <c:pt idx="268">
                  <c:v>33.4</c:v>
                </c:pt>
                <c:pt idx="269">
                  <c:v>33.450000000000003</c:v>
                </c:pt>
                <c:pt idx="270">
                  <c:v>33.5</c:v>
                </c:pt>
                <c:pt idx="271">
                  <c:v>33.549999999999997</c:v>
                </c:pt>
                <c:pt idx="272">
                  <c:v>33.6</c:v>
                </c:pt>
                <c:pt idx="273">
                  <c:v>33.65</c:v>
                </c:pt>
                <c:pt idx="274">
                  <c:v>33.700000000000003</c:v>
                </c:pt>
                <c:pt idx="275">
                  <c:v>33.75</c:v>
                </c:pt>
                <c:pt idx="276">
                  <c:v>33.799999999999997</c:v>
                </c:pt>
                <c:pt idx="277">
                  <c:v>33.85</c:v>
                </c:pt>
                <c:pt idx="278">
                  <c:v>33.9</c:v>
                </c:pt>
                <c:pt idx="279">
                  <c:v>33.950000000000003</c:v>
                </c:pt>
                <c:pt idx="280">
                  <c:v>34</c:v>
                </c:pt>
                <c:pt idx="281">
                  <c:v>34.049999999999997</c:v>
                </c:pt>
                <c:pt idx="282">
                  <c:v>34.1</c:v>
                </c:pt>
                <c:pt idx="283">
                  <c:v>34.15</c:v>
                </c:pt>
                <c:pt idx="284">
                  <c:v>34.200000000000003</c:v>
                </c:pt>
                <c:pt idx="285">
                  <c:v>34.25</c:v>
                </c:pt>
                <c:pt idx="286">
                  <c:v>34.299999999999997</c:v>
                </c:pt>
                <c:pt idx="287">
                  <c:v>34.35</c:v>
                </c:pt>
                <c:pt idx="288">
                  <c:v>34.4</c:v>
                </c:pt>
                <c:pt idx="289">
                  <c:v>34.450000000000003</c:v>
                </c:pt>
                <c:pt idx="290">
                  <c:v>34.5</c:v>
                </c:pt>
                <c:pt idx="291">
                  <c:v>34.549999999999997</c:v>
                </c:pt>
                <c:pt idx="292">
                  <c:v>34.6</c:v>
                </c:pt>
                <c:pt idx="293">
                  <c:v>34.65</c:v>
                </c:pt>
                <c:pt idx="294">
                  <c:v>34.700000000000003</c:v>
                </c:pt>
                <c:pt idx="295">
                  <c:v>34.75</c:v>
                </c:pt>
                <c:pt idx="296">
                  <c:v>34.799999999999997</c:v>
                </c:pt>
                <c:pt idx="297">
                  <c:v>34.85</c:v>
                </c:pt>
                <c:pt idx="298">
                  <c:v>34.9</c:v>
                </c:pt>
                <c:pt idx="299">
                  <c:v>34.950000000000003</c:v>
                </c:pt>
                <c:pt idx="300">
                  <c:v>35</c:v>
                </c:pt>
                <c:pt idx="301">
                  <c:v>35.049999999999997</c:v>
                </c:pt>
                <c:pt idx="302">
                  <c:v>35.1</c:v>
                </c:pt>
                <c:pt idx="303">
                  <c:v>35.15</c:v>
                </c:pt>
                <c:pt idx="304">
                  <c:v>35.200000000000003</c:v>
                </c:pt>
                <c:pt idx="305">
                  <c:v>35.25</c:v>
                </c:pt>
                <c:pt idx="306">
                  <c:v>35.299999999999997</c:v>
                </c:pt>
                <c:pt idx="307">
                  <c:v>35.35</c:v>
                </c:pt>
                <c:pt idx="308">
                  <c:v>35.4</c:v>
                </c:pt>
                <c:pt idx="309">
                  <c:v>35.450000000000003</c:v>
                </c:pt>
                <c:pt idx="310">
                  <c:v>35.5</c:v>
                </c:pt>
                <c:pt idx="311">
                  <c:v>35.549999999999997</c:v>
                </c:pt>
                <c:pt idx="312">
                  <c:v>35.6</c:v>
                </c:pt>
                <c:pt idx="313">
                  <c:v>35.65</c:v>
                </c:pt>
                <c:pt idx="314">
                  <c:v>35.700000000000003</c:v>
                </c:pt>
                <c:pt idx="315">
                  <c:v>35.75</c:v>
                </c:pt>
                <c:pt idx="316">
                  <c:v>35.799999999999997</c:v>
                </c:pt>
                <c:pt idx="317">
                  <c:v>35.85</c:v>
                </c:pt>
                <c:pt idx="318">
                  <c:v>35.9</c:v>
                </c:pt>
                <c:pt idx="319">
                  <c:v>35.950000000000003</c:v>
                </c:pt>
                <c:pt idx="320">
                  <c:v>36</c:v>
                </c:pt>
                <c:pt idx="321">
                  <c:v>36.049999999999997</c:v>
                </c:pt>
                <c:pt idx="322">
                  <c:v>36.1</c:v>
                </c:pt>
                <c:pt idx="323">
                  <c:v>36.15</c:v>
                </c:pt>
                <c:pt idx="324">
                  <c:v>36.200000000000003</c:v>
                </c:pt>
                <c:pt idx="325">
                  <c:v>36.25</c:v>
                </c:pt>
                <c:pt idx="326">
                  <c:v>36.299999999999997</c:v>
                </c:pt>
                <c:pt idx="327">
                  <c:v>36.35</c:v>
                </c:pt>
                <c:pt idx="328">
                  <c:v>36.4</c:v>
                </c:pt>
                <c:pt idx="329">
                  <c:v>36.450000000000003</c:v>
                </c:pt>
                <c:pt idx="330">
                  <c:v>36.5</c:v>
                </c:pt>
                <c:pt idx="331">
                  <c:v>36.549999999999997</c:v>
                </c:pt>
                <c:pt idx="332">
                  <c:v>36.6</c:v>
                </c:pt>
                <c:pt idx="333">
                  <c:v>36.65</c:v>
                </c:pt>
                <c:pt idx="334">
                  <c:v>36.700000000000003</c:v>
                </c:pt>
                <c:pt idx="335">
                  <c:v>36.75</c:v>
                </c:pt>
                <c:pt idx="336">
                  <c:v>36.799999999999997</c:v>
                </c:pt>
                <c:pt idx="337">
                  <c:v>36.85</c:v>
                </c:pt>
                <c:pt idx="338">
                  <c:v>36.9</c:v>
                </c:pt>
                <c:pt idx="339">
                  <c:v>36.950000000000003</c:v>
                </c:pt>
                <c:pt idx="340">
                  <c:v>37</c:v>
                </c:pt>
                <c:pt idx="341">
                  <c:v>37.049999999999997</c:v>
                </c:pt>
                <c:pt idx="342">
                  <c:v>37.1</c:v>
                </c:pt>
                <c:pt idx="343">
                  <c:v>37.15</c:v>
                </c:pt>
                <c:pt idx="344">
                  <c:v>37.200000000000003</c:v>
                </c:pt>
                <c:pt idx="345">
                  <c:v>37.25</c:v>
                </c:pt>
                <c:pt idx="346">
                  <c:v>37.299999999999997</c:v>
                </c:pt>
                <c:pt idx="347">
                  <c:v>37.35</c:v>
                </c:pt>
                <c:pt idx="348">
                  <c:v>37.4</c:v>
                </c:pt>
                <c:pt idx="349">
                  <c:v>37.450000000000003</c:v>
                </c:pt>
                <c:pt idx="350">
                  <c:v>37.5</c:v>
                </c:pt>
                <c:pt idx="351">
                  <c:v>37.549999999999997</c:v>
                </c:pt>
                <c:pt idx="352">
                  <c:v>37.6</c:v>
                </c:pt>
                <c:pt idx="353">
                  <c:v>37.65</c:v>
                </c:pt>
                <c:pt idx="354">
                  <c:v>37.700000000000003</c:v>
                </c:pt>
                <c:pt idx="355">
                  <c:v>37.75</c:v>
                </c:pt>
                <c:pt idx="356">
                  <c:v>37.799999999999997</c:v>
                </c:pt>
                <c:pt idx="357">
                  <c:v>37.85</c:v>
                </c:pt>
                <c:pt idx="358">
                  <c:v>37.9</c:v>
                </c:pt>
                <c:pt idx="359">
                  <c:v>37.950000000000003</c:v>
                </c:pt>
                <c:pt idx="360">
                  <c:v>38</c:v>
                </c:pt>
                <c:pt idx="361">
                  <c:v>38.049999999999997</c:v>
                </c:pt>
                <c:pt idx="362">
                  <c:v>38.1</c:v>
                </c:pt>
                <c:pt idx="363">
                  <c:v>38.15</c:v>
                </c:pt>
                <c:pt idx="364">
                  <c:v>38.200000000000003</c:v>
                </c:pt>
                <c:pt idx="365">
                  <c:v>38.25</c:v>
                </c:pt>
                <c:pt idx="366">
                  <c:v>38.299999999999997</c:v>
                </c:pt>
                <c:pt idx="367">
                  <c:v>38.35</c:v>
                </c:pt>
                <c:pt idx="368">
                  <c:v>38.4</c:v>
                </c:pt>
                <c:pt idx="369">
                  <c:v>38.450000000000003</c:v>
                </c:pt>
                <c:pt idx="370">
                  <c:v>38.5</c:v>
                </c:pt>
                <c:pt idx="371">
                  <c:v>38.549999999999997</c:v>
                </c:pt>
                <c:pt idx="372">
                  <c:v>38.6</c:v>
                </c:pt>
                <c:pt idx="373">
                  <c:v>38.65</c:v>
                </c:pt>
                <c:pt idx="374">
                  <c:v>38.700000000000003</c:v>
                </c:pt>
                <c:pt idx="375">
                  <c:v>38.75</c:v>
                </c:pt>
                <c:pt idx="376">
                  <c:v>38.799999999999997</c:v>
                </c:pt>
                <c:pt idx="377">
                  <c:v>38.85</c:v>
                </c:pt>
                <c:pt idx="378">
                  <c:v>38.9</c:v>
                </c:pt>
                <c:pt idx="379">
                  <c:v>38.950000000000003</c:v>
                </c:pt>
                <c:pt idx="380">
                  <c:v>39</c:v>
                </c:pt>
                <c:pt idx="381">
                  <c:v>39.049999999999997</c:v>
                </c:pt>
                <c:pt idx="382">
                  <c:v>39.1</c:v>
                </c:pt>
                <c:pt idx="383">
                  <c:v>39.15</c:v>
                </c:pt>
                <c:pt idx="384">
                  <c:v>39.200000000000003</c:v>
                </c:pt>
                <c:pt idx="385">
                  <c:v>39.25</c:v>
                </c:pt>
                <c:pt idx="386">
                  <c:v>39.299999999999997</c:v>
                </c:pt>
                <c:pt idx="387">
                  <c:v>39.35</c:v>
                </c:pt>
                <c:pt idx="388">
                  <c:v>39.4</c:v>
                </c:pt>
                <c:pt idx="389">
                  <c:v>39.450000000000003</c:v>
                </c:pt>
                <c:pt idx="390">
                  <c:v>39.5</c:v>
                </c:pt>
                <c:pt idx="391">
                  <c:v>39.549999999999997</c:v>
                </c:pt>
                <c:pt idx="392">
                  <c:v>39.6</c:v>
                </c:pt>
                <c:pt idx="393">
                  <c:v>39.65</c:v>
                </c:pt>
                <c:pt idx="394">
                  <c:v>39.700000000000003</c:v>
                </c:pt>
                <c:pt idx="395">
                  <c:v>39.75</c:v>
                </c:pt>
                <c:pt idx="396">
                  <c:v>39.799999999999997</c:v>
                </c:pt>
                <c:pt idx="397">
                  <c:v>39.85</c:v>
                </c:pt>
                <c:pt idx="398">
                  <c:v>39.9</c:v>
                </c:pt>
                <c:pt idx="399">
                  <c:v>39.950000000000003</c:v>
                </c:pt>
                <c:pt idx="400">
                  <c:v>40</c:v>
                </c:pt>
                <c:pt idx="401">
                  <c:v>40.049999999999997</c:v>
                </c:pt>
                <c:pt idx="402">
                  <c:v>40.1</c:v>
                </c:pt>
                <c:pt idx="403">
                  <c:v>40.15</c:v>
                </c:pt>
                <c:pt idx="404">
                  <c:v>40.200000000000003</c:v>
                </c:pt>
                <c:pt idx="405">
                  <c:v>40.25</c:v>
                </c:pt>
                <c:pt idx="406">
                  <c:v>40.299999999999997</c:v>
                </c:pt>
                <c:pt idx="407">
                  <c:v>40.35</c:v>
                </c:pt>
                <c:pt idx="408">
                  <c:v>40.4</c:v>
                </c:pt>
                <c:pt idx="409">
                  <c:v>40.450000000000003</c:v>
                </c:pt>
                <c:pt idx="410">
                  <c:v>40.5</c:v>
                </c:pt>
                <c:pt idx="411">
                  <c:v>40.549999999999997</c:v>
                </c:pt>
                <c:pt idx="412">
                  <c:v>40.6</c:v>
                </c:pt>
                <c:pt idx="413">
                  <c:v>40.65</c:v>
                </c:pt>
                <c:pt idx="414">
                  <c:v>40.700000000000003</c:v>
                </c:pt>
                <c:pt idx="415">
                  <c:v>40.75</c:v>
                </c:pt>
                <c:pt idx="416">
                  <c:v>40.799999999999997</c:v>
                </c:pt>
                <c:pt idx="417">
                  <c:v>40.85</c:v>
                </c:pt>
                <c:pt idx="418">
                  <c:v>40.9</c:v>
                </c:pt>
                <c:pt idx="419">
                  <c:v>40.950000000000003</c:v>
                </c:pt>
                <c:pt idx="420">
                  <c:v>41</c:v>
                </c:pt>
                <c:pt idx="421">
                  <c:v>41.05</c:v>
                </c:pt>
                <c:pt idx="422">
                  <c:v>41.1</c:v>
                </c:pt>
                <c:pt idx="423">
                  <c:v>41.15</c:v>
                </c:pt>
                <c:pt idx="424">
                  <c:v>41.2</c:v>
                </c:pt>
                <c:pt idx="425">
                  <c:v>41.25</c:v>
                </c:pt>
                <c:pt idx="426">
                  <c:v>41.3</c:v>
                </c:pt>
                <c:pt idx="427">
                  <c:v>41.35</c:v>
                </c:pt>
                <c:pt idx="428">
                  <c:v>41.4</c:v>
                </c:pt>
                <c:pt idx="429">
                  <c:v>41.45</c:v>
                </c:pt>
                <c:pt idx="430">
                  <c:v>41.5</c:v>
                </c:pt>
                <c:pt idx="431">
                  <c:v>41.55</c:v>
                </c:pt>
                <c:pt idx="432">
                  <c:v>41.6</c:v>
                </c:pt>
                <c:pt idx="433">
                  <c:v>41.65</c:v>
                </c:pt>
                <c:pt idx="434">
                  <c:v>41.7</c:v>
                </c:pt>
                <c:pt idx="435">
                  <c:v>41.75</c:v>
                </c:pt>
                <c:pt idx="436">
                  <c:v>41.8</c:v>
                </c:pt>
                <c:pt idx="437">
                  <c:v>41.85</c:v>
                </c:pt>
                <c:pt idx="438">
                  <c:v>41.9</c:v>
                </c:pt>
                <c:pt idx="439">
                  <c:v>41.95</c:v>
                </c:pt>
                <c:pt idx="440">
                  <c:v>42</c:v>
                </c:pt>
                <c:pt idx="441">
                  <c:v>42.05</c:v>
                </c:pt>
                <c:pt idx="442">
                  <c:v>42.1</c:v>
                </c:pt>
                <c:pt idx="443">
                  <c:v>42.15</c:v>
                </c:pt>
                <c:pt idx="444">
                  <c:v>42.2</c:v>
                </c:pt>
                <c:pt idx="445">
                  <c:v>42.25</c:v>
                </c:pt>
                <c:pt idx="446">
                  <c:v>42.3</c:v>
                </c:pt>
                <c:pt idx="447">
                  <c:v>42.35</c:v>
                </c:pt>
                <c:pt idx="448">
                  <c:v>42.4</c:v>
                </c:pt>
                <c:pt idx="449">
                  <c:v>42.45</c:v>
                </c:pt>
                <c:pt idx="450">
                  <c:v>42.5</c:v>
                </c:pt>
                <c:pt idx="451">
                  <c:v>42.55</c:v>
                </c:pt>
                <c:pt idx="452">
                  <c:v>42.6</c:v>
                </c:pt>
                <c:pt idx="453">
                  <c:v>42.65</c:v>
                </c:pt>
                <c:pt idx="454">
                  <c:v>42.7</c:v>
                </c:pt>
                <c:pt idx="455">
                  <c:v>42.75</c:v>
                </c:pt>
                <c:pt idx="456">
                  <c:v>42.8</c:v>
                </c:pt>
                <c:pt idx="457">
                  <c:v>42.85</c:v>
                </c:pt>
                <c:pt idx="458">
                  <c:v>42.9</c:v>
                </c:pt>
                <c:pt idx="459">
                  <c:v>42.95</c:v>
                </c:pt>
                <c:pt idx="460">
                  <c:v>43</c:v>
                </c:pt>
                <c:pt idx="461">
                  <c:v>43.05</c:v>
                </c:pt>
                <c:pt idx="462">
                  <c:v>43.1</c:v>
                </c:pt>
                <c:pt idx="463">
                  <c:v>43.15</c:v>
                </c:pt>
                <c:pt idx="464">
                  <c:v>43.2</c:v>
                </c:pt>
                <c:pt idx="465">
                  <c:v>43.25</c:v>
                </c:pt>
                <c:pt idx="466">
                  <c:v>43.3</c:v>
                </c:pt>
                <c:pt idx="467">
                  <c:v>43.35</c:v>
                </c:pt>
                <c:pt idx="468">
                  <c:v>43.4</c:v>
                </c:pt>
                <c:pt idx="469">
                  <c:v>43.45</c:v>
                </c:pt>
                <c:pt idx="470">
                  <c:v>43.5</c:v>
                </c:pt>
                <c:pt idx="471">
                  <c:v>43.55</c:v>
                </c:pt>
                <c:pt idx="472">
                  <c:v>43.6</c:v>
                </c:pt>
                <c:pt idx="473">
                  <c:v>43.65</c:v>
                </c:pt>
                <c:pt idx="474">
                  <c:v>43.7</c:v>
                </c:pt>
                <c:pt idx="475">
                  <c:v>43.75</c:v>
                </c:pt>
                <c:pt idx="476">
                  <c:v>43.8</c:v>
                </c:pt>
                <c:pt idx="477">
                  <c:v>43.85</c:v>
                </c:pt>
                <c:pt idx="478">
                  <c:v>43.9</c:v>
                </c:pt>
                <c:pt idx="479">
                  <c:v>43.95</c:v>
                </c:pt>
                <c:pt idx="480">
                  <c:v>44</c:v>
                </c:pt>
                <c:pt idx="481">
                  <c:v>44.05</c:v>
                </c:pt>
                <c:pt idx="482">
                  <c:v>44.1</c:v>
                </c:pt>
                <c:pt idx="483">
                  <c:v>44.15</c:v>
                </c:pt>
                <c:pt idx="484">
                  <c:v>44.2</c:v>
                </c:pt>
                <c:pt idx="485">
                  <c:v>44.25</c:v>
                </c:pt>
                <c:pt idx="486">
                  <c:v>44.3</c:v>
                </c:pt>
                <c:pt idx="487">
                  <c:v>44.35</c:v>
                </c:pt>
                <c:pt idx="488">
                  <c:v>44.4</c:v>
                </c:pt>
                <c:pt idx="489">
                  <c:v>44.45</c:v>
                </c:pt>
                <c:pt idx="490">
                  <c:v>44.5</c:v>
                </c:pt>
                <c:pt idx="491">
                  <c:v>44.55</c:v>
                </c:pt>
                <c:pt idx="492">
                  <c:v>44.6</c:v>
                </c:pt>
                <c:pt idx="493">
                  <c:v>44.65</c:v>
                </c:pt>
                <c:pt idx="494">
                  <c:v>44.7</c:v>
                </c:pt>
                <c:pt idx="495">
                  <c:v>44.75</c:v>
                </c:pt>
                <c:pt idx="496">
                  <c:v>44.8</c:v>
                </c:pt>
                <c:pt idx="497">
                  <c:v>44.85</c:v>
                </c:pt>
                <c:pt idx="498">
                  <c:v>44.9</c:v>
                </c:pt>
                <c:pt idx="499">
                  <c:v>44.95</c:v>
                </c:pt>
                <c:pt idx="500">
                  <c:v>45</c:v>
                </c:pt>
                <c:pt idx="501">
                  <c:v>45.05</c:v>
                </c:pt>
                <c:pt idx="502">
                  <c:v>45.1</c:v>
                </c:pt>
                <c:pt idx="503">
                  <c:v>45.15</c:v>
                </c:pt>
                <c:pt idx="504">
                  <c:v>45.2</c:v>
                </c:pt>
                <c:pt idx="505">
                  <c:v>45.25</c:v>
                </c:pt>
                <c:pt idx="506">
                  <c:v>45.3</c:v>
                </c:pt>
                <c:pt idx="507">
                  <c:v>45.35</c:v>
                </c:pt>
                <c:pt idx="508">
                  <c:v>45.4</c:v>
                </c:pt>
                <c:pt idx="509">
                  <c:v>45.45</c:v>
                </c:pt>
                <c:pt idx="510">
                  <c:v>45.5</c:v>
                </c:pt>
                <c:pt idx="511">
                  <c:v>45.55</c:v>
                </c:pt>
                <c:pt idx="512">
                  <c:v>45.6</c:v>
                </c:pt>
                <c:pt idx="513">
                  <c:v>45.65</c:v>
                </c:pt>
                <c:pt idx="514">
                  <c:v>45.7</c:v>
                </c:pt>
                <c:pt idx="515">
                  <c:v>45.75</c:v>
                </c:pt>
                <c:pt idx="516">
                  <c:v>45.8</c:v>
                </c:pt>
                <c:pt idx="517">
                  <c:v>45.85</c:v>
                </c:pt>
                <c:pt idx="518">
                  <c:v>45.9</c:v>
                </c:pt>
                <c:pt idx="519">
                  <c:v>45.95</c:v>
                </c:pt>
                <c:pt idx="520">
                  <c:v>46</c:v>
                </c:pt>
                <c:pt idx="521">
                  <c:v>46.05</c:v>
                </c:pt>
                <c:pt idx="522">
                  <c:v>46.1</c:v>
                </c:pt>
                <c:pt idx="523">
                  <c:v>46.15</c:v>
                </c:pt>
                <c:pt idx="524">
                  <c:v>46.2</c:v>
                </c:pt>
                <c:pt idx="525">
                  <c:v>46.25</c:v>
                </c:pt>
                <c:pt idx="526">
                  <c:v>46.3</c:v>
                </c:pt>
                <c:pt idx="527">
                  <c:v>46.35</c:v>
                </c:pt>
                <c:pt idx="528">
                  <c:v>46.4</c:v>
                </c:pt>
                <c:pt idx="529">
                  <c:v>46.45</c:v>
                </c:pt>
                <c:pt idx="530">
                  <c:v>46.5</c:v>
                </c:pt>
                <c:pt idx="531">
                  <c:v>46.55</c:v>
                </c:pt>
                <c:pt idx="532">
                  <c:v>46.6</c:v>
                </c:pt>
                <c:pt idx="533">
                  <c:v>46.65</c:v>
                </c:pt>
                <c:pt idx="534">
                  <c:v>46.7</c:v>
                </c:pt>
                <c:pt idx="535">
                  <c:v>46.75</c:v>
                </c:pt>
                <c:pt idx="536">
                  <c:v>46.8</c:v>
                </c:pt>
                <c:pt idx="537">
                  <c:v>46.85</c:v>
                </c:pt>
                <c:pt idx="538">
                  <c:v>46.9</c:v>
                </c:pt>
                <c:pt idx="539">
                  <c:v>46.95</c:v>
                </c:pt>
                <c:pt idx="540">
                  <c:v>47</c:v>
                </c:pt>
                <c:pt idx="541">
                  <c:v>47.05</c:v>
                </c:pt>
                <c:pt idx="542">
                  <c:v>47.1</c:v>
                </c:pt>
                <c:pt idx="543">
                  <c:v>47.15</c:v>
                </c:pt>
                <c:pt idx="544">
                  <c:v>47.2</c:v>
                </c:pt>
                <c:pt idx="545">
                  <c:v>47.25</c:v>
                </c:pt>
                <c:pt idx="546">
                  <c:v>47.3</c:v>
                </c:pt>
                <c:pt idx="547">
                  <c:v>47.35</c:v>
                </c:pt>
                <c:pt idx="548">
                  <c:v>47.4</c:v>
                </c:pt>
                <c:pt idx="549">
                  <c:v>47.45</c:v>
                </c:pt>
                <c:pt idx="550">
                  <c:v>47.5</c:v>
                </c:pt>
                <c:pt idx="551">
                  <c:v>47.55</c:v>
                </c:pt>
                <c:pt idx="552">
                  <c:v>47.6</c:v>
                </c:pt>
                <c:pt idx="553">
                  <c:v>47.65</c:v>
                </c:pt>
                <c:pt idx="554">
                  <c:v>47.7</c:v>
                </c:pt>
                <c:pt idx="555">
                  <c:v>47.75</c:v>
                </c:pt>
                <c:pt idx="556">
                  <c:v>47.8</c:v>
                </c:pt>
                <c:pt idx="557">
                  <c:v>47.85</c:v>
                </c:pt>
                <c:pt idx="558">
                  <c:v>47.9</c:v>
                </c:pt>
                <c:pt idx="559">
                  <c:v>47.95</c:v>
                </c:pt>
                <c:pt idx="560">
                  <c:v>48</c:v>
                </c:pt>
                <c:pt idx="561">
                  <c:v>48.05</c:v>
                </c:pt>
                <c:pt idx="562">
                  <c:v>48.1</c:v>
                </c:pt>
                <c:pt idx="563">
                  <c:v>48.15</c:v>
                </c:pt>
                <c:pt idx="564">
                  <c:v>48.2</c:v>
                </c:pt>
                <c:pt idx="565">
                  <c:v>48.25</c:v>
                </c:pt>
                <c:pt idx="566">
                  <c:v>48.3</c:v>
                </c:pt>
                <c:pt idx="567">
                  <c:v>48.35</c:v>
                </c:pt>
                <c:pt idx="568">
                  <c:v>48.4</c:v>
                </c:pt>
                <c:pt idx="569">
                  <c:v>48.45</c:v>
                </c:pt>
                <c:pt idx="570">
                  <c:v>48.5</c:v>
                </c:pt>
                <c:pt idx="571">
                  <c:v>48.55</c:v>
                </c:pt>
                <c:pt idx="572">
                  <c:v>48.6</c:v>
                </c:pt>
                <c:pt idx="573">
                  <c:v>48.65</c:v>
                </c:pt>
                <c:pt idx="574">
                  <c:v>48.7</c:v>
                </c:pt>
                <c:pt idx="575">
                  <c:v>48.75</c:v>
                </c:pt>
                <c:pt idx="576">
                  <c:v>48.8</c:v>
                </c:pt>
                <c:pt idx="577">
                  <c:v>48.85</c:v>
                </c:pt>
                <c:pt idx="578">
                  <c:v>48.9</c:v>
                </c:pt>
                <c:pt idx="579">
                  <c:v>48.95</c:v>
                </c:pt>
                <c:pt idx="580">
                  <c:v>49</c:v>
                </c:pt>
                <c:pt idx="581">
                  <c:v>49.05</c:v>
                </c:pt>
                <c:pt idx="582">
                  <c:v>49.1</c:v>
                </c:pt>
                <c:pt idx="583">
                  <c:v>49.15</c:v>
                </c:pt>
                <c:pt idx="584">
                  <c:v>49.2</c:v>
                </c:pt>
                <c:pt idx="585">
                  <c:v>49.25</c:v>
                </c:pt>
                <c:pt idx="586">
                  <c:v>49.3</c:v>
                </c:pt>
                <c:pt idx="587">
                  <c:v>49.35</c:v>
                </c:pt>
                <c:pt idx="588">
                  <c:v>49.4</c:v>
                </c:pt>
                <c:pt idx="589">
                  <c:v>49.45</c:v>
                </c:pt>
                <c:pt idx="590">
                  <c:v>49.5</c:v>
                </c:pt>
                <c:pt idx="591">
                  <c:v>49.55</c:v>
                </c:pt>
                <c:pt idx="592">
                  <c:v>49.6</c:v>
                </c:pt>
                <c:pt idx="593">
                  <c:v>49.65</c:v>
                </c:pt>
                <c:pt idx="594">
                  <c:v>49.7</c:v>
                </c:pt>
                <c:pt idx="595">
                  <c:v>49.75</c:v>
                </c:pt>
                <c:pt idx="596">
                  <c:v>49.8</c:v>
                </c:pt>
                <c:pt idx="597">
                  <c:v>49.85</c:v>
                </c:pt>
                <c:pt idx="598">
                  <c:v>49.9</c:v>
                </c:pt>
                <c:pt idx="599">
                  <c:v>49.95</c:v>
                </c:pt>
                <c:pt idx="600">
                  <c:v>50</c:v>
                </c:pt>
                <c:pt idx="601">
                  <c:v>50.05</c:v>
                </c:pt>
                <c:pt idx="602">
                  <c:v>50.1</c:v>
                </c:pt>
                <c:pt idx="603">
                  <c:v>50.15</c:v>
                </c:pt>
                <c:pt idx="604">
                  <c:v>50.2</c:v>
                </c:pt>
                <c:pt idx="605">
                  <c:v>50.25</c:v>
                </c:pt>
                <c:pt idx="606">
                  <c:v>50.3</c:v>
                </c:pt>
                <c:pt idx="607">
                  <c:v>50.35</c:v>
                </c:pt>
                <c:pt idx="608">
                  <c:v>50.4</c:v>
                </c:pt>
                <c:pt idx="609">
                  <c:v>50.45</c:v>
                </c:pt>
                <c:pt idx="610">
                  <c:v>50.5</c:v>
                </c:pt>
                <c:pt idx="611">
                  <c:v>50.55</c:v>
                </c:pt>
                <c:pt idx="612">
                  <c:v>50.6</c:v>
                </c:pt>
                <c:pt idx="613">
                  <c:v>50.65</c:v>
                </c:pt>
                <c:pt idx="614">
                  <c:v>50.7</c:v>
                </c:pt>
                <c:pt idx="615">
                  <c:v>50.75</c:v>
                </c:pt>
                <c:pt idx="616">
                  <c:v>50.8</c:v>
                </c:pt>
                <c:pt idx="617">
                  <c:v>50.85</c:v>
                </c:pt>
                <c:pt idx="618">
                  <c:v>50.9</c:v>
                </c:pt>
                <c:pt idx="619">
                  <c:v>50.95</c:v>
                </c:pt>
                <c:pt idx="620">
                  <c:v>51</c:v>
                </c:pt>
                <c:pt idx="621">
                  <c:v>51.05</c:v>
                </c:pt>
                <c:pt idx="622">
                  <c:v>51.1</c:v>
                </c:pt>
                <c:pt idx="623">
                  <c:v>51.15</c:v>
                </c:pt>
                <c:pt idx="624">
                  <c:v>51.2</c:v>
                </c:pt>
                <c:pt idx="625">
                  <c:v>51.25</c:v>
                </c:pt>
                <c:pt idx="626">
                  <c:v>51.3</c:v>
                </c:pt>
                <c:pt idx="627">
                  <c:v>51.35</c:v>
                </c:pt>
                <c:pt idx="628">
                  <c:v>51.4</c:v>
                </c:pt>
                <c:pt idx="629">
                  <c:v>51.45</c:v>
                </c:pt>
                <c:pt idx="630">
                  <c:v>51.5</c:v>
                </c:pt>
                <c:pt idx="631">
                  <c:v>51.55</c:v>
                </c:pt>
                <c:pt idx="632">
                  <c:v>51.6</c:v>
                </c:pt>
                <c:pt idx="633">
                  <c:v>51.65</c:v>
                </c:pt>
                <c:pt idx="634">
                  <c:v>51.7</c:v>
                </c:pt>
                <c:pt idx="635">
                  <c:v>51.75</c:v>
                </c:pt>
                <c:pt idx="636">
                  <c:v>51.8</c:v>
                </c:pt>
                <c:pt idx="637">
                  <c:v>51.85</c:v>
                </c:pt>
                <c:pt idx="638">
                  <c:v>51.9</c:v>
                </c:pt>
                <c:pt idx="639">
                  <c:v>51.95</c:v>
                </c:pt>
                <c:pt idx="640">
                  <c:v>52</c:v>
                </c:pt>
                <c:pt idx="641">
                  <c:v>52.05</c:v>
                </c:pt>
                <c:pt idx="642">
                  <c:v>52.1</c:v>
                </c:pt>
                <c:pt idx="643">
                  <c:v>52.15</c:v>
                </c:pt>
                <c:pt idx="644">
                  <c:v>52.2</c:v>
                </c:pt>
                <c:pt idx="645">
                  <c:v>52.25</c:v>
                </c:pt>
                <c:pt idx="646">
                  <c:v>52.3</c:v>
                </c:pt>
                <c:pt idx="647">
                  <c:v>52.35</c:v>
                </c:pt>
                <c:pt idx="648">
                  <c:v>52.4</c:v>
                </c:pt>
                <c:pt idx="649">
                  <c:v>52.45</c:v>
                </c:pt>
                <c:pt idx="650">
                  <c:v>52.5</c:v>
                </c:pt>
                <c:pt idx="651">
                  <c:v>52.55</c:v>
                </c:pt>
                <c:pt idx="652">
                  <c:v>52.6</c:v>
                </c:pt>
                <c:pt idx="653">
                  <c:v>52.65</c:v>
                </c:pt>
                <c:pt idx="654">
                  <c:v>52.7</c:v>
                </c:pt>
                <c:pt idx="655">
                  <c:v>52.75</c:v>
                </c:pt>
                <c:pt idx="656">
                  <c:v>52.8</c:v>
                </c:pt>
                <c:pt idx="657">
                  <c:v>52.85</c:v>
                </c:pt>
                <c:pt idx="658">
                  <c:v>52.9</c:v>
                </c:pt>
                <c:pt idx="659">
                  <c:v>52.95</c:v>
                </c:pt>
                <c:pt idx="660">
                  <c:v>53</c:v>
                </c:pt>
                <c:pt idx="661">
                  <c:v>53.05</c:v>
                </c:pt>
                <c:pt idx="662">
                  <c:v>53.1</c:v>
                </c:pt>
                <c:pt idx="663">
                  <c:v>53.15</c:v>
                </c:pt>
                <c:pt idx="664">
                  <c:v>53.2</c:v>
                </c:pt>
                <c:pt idx="665">
                  <c:v>53.25</c:v>
                </c:pt>
                <c:pt idx="666">
                  <c:v>53.3</c:v>
                </c:pt>
                <c:pt idx="667">
                  <c:v>53.35</c:v>
                </c:pt>
                <c:pt idx="668">
                  <c:v>53.4</c:v>
                </c:pt>
                <c:pt idx="669">
                  <c:v>53.45</c:v>
                </c:pt>
                <c:pt idx="670">
                  <c:v>53.5</c:v>
                </c:pt>
                <c:pt idx="671">
                  <c:v>53.55</c:v>
                </c:pt>
                <c:pt idx="672">
                  <c:v>53.6</c:v>
                </c:pt>
                <c:pt idx="673">
                  <c:v>53.65</c:v>
                </c:pt>
                <c:pt idx="674">
                  <c:v>53.7</c:v>
                </c:pt>
                <c:pt idx="675">
                  <c:v>53.75</c:v>
                </c:pt>
                <c:pt idx="676">
                  <c:v>53.8</c:v>
                </c:pt>
                <c:pt idx="677">
                  <c:v>53.85</c:v>
                </c:pt>
                <c:pt idx="678">
                  <c:v>53.9</c:v>
                </c:pt>
                <c:pt idx="679">
                  <c:v>53.95</c:v>
                </c:pt>
                <c:pt idx="680">
                  <c:v>54</c:v>
                </c:pt>
                <c:pt idx="681">
                  <c:v>54.05</c:v>
                </c:pt>
                <c:pt idx="682">
                  <c:v>54.1</c:v>
                </c:pt>
                <c:pt idx="683">
                  <c:v>54.15</c:v>
                </c:pt>
                <c:pt idx="684">
                  <c:v>54.2</c:v>
                </c:pt>
                <c:pt idx="685">
                  <c:v>54.25</c:v>
                </c:pt>
                <c:pt idx="686">
                  <c:v>54.3</c:v>
                </c:pt>
                <c:pt idx="687">
                  <c:v>54.35</c:v>
                </c:pt>
                <c:pt idx="688">
                  <c:v>54.4</c:v>
                </c:pt>
                <c:pt idx="689">
                  <c:v>54.45</c:v>
                </c:pt>
                <c:pt idx="690">
                  <c:v>54.5</c:v>
                </c:pt>
                <c:pt idx="691">
                  <c:v>54.55</c:v>
                </c:pt>
                <c:pt idx="692">
                  <c:v>54.6</c:v>
                </c:pt>
                <c:pt idx="693">
                  <c:v>54.65</c:v>
                </c:pt>
                <c:pt idx="694">
                  <c:v>54.7</c:v>
                </c:pt>
                <c:pt idx="695">
                  <c:v>54.75</c:v>
                </c:pt>
                <c:pt idx="696">
                  <c:v>54.8</c:v>
                </c:pt>
                <c:pt idx="697">
                  <c:v>54.85</c:v>
                </c:pt>
                <c:pt idx="698">
                  <c:v>54.9</c:v>
                </c:pt>
                <c:pt idx="699">
                  <c:v>54.95</c:v>
                </c:pt>
                <c:pt idx="700">
                  <c:v>55</c:v>
                </c:pt>
                <c:pt idx="701">
                  <c:v>55.05</c:v>
                </c:pt>
                <c:pt idx="702">
                  <c:v>55.1</c:v>
                </c:pt>
                <c:pt idx="703">
                  <c:v>55.15</c:v>
                </c:pt>
                <c:pt idx="704">
                  <c:v>55.2</c:v>
                </c:pt>
                <c:pt idx="705">
                  <c:v>55.25</c:v>
                </c:pt>
                <c:pt idx="706">
                  <c:v>55.3</c:v>
                </c:pt>
                <c:pt idx="707">
                  <c:v>55.35</c:v>
                </c:pt>
                <c:pt idx="708">
                  <c:v>55.4</c:v>
                </c:pt>
                <c:pt idx="709">
                  <c:v>55.45</c:v>
                </c:pt>
                <c:pt idx="710">
                  <c:v>55.5</c:v>
                </c:pt>
                <c:pt idx="711">
                  <c:v>55.55</c:v>
                </c:pt>
                <c:pt idx="712">
                  <c:v>55.6</c:v>
                </c:pt>
                <c:pt idx="713">
                  <c:v>55.65</c:v>
                </c:pt>
                <c:pt idx="714">
                  <c:v>55.7</c:v>
                </c:pt>
                <c:pt idx="715">
                  <c:v>55.75</c:v>
                </c:pt>
                <c:pt idx="716">
                  <c:v>55.8</c:v>
                </c:pt>
                <c:pt idx="717">
                  <c:v>55.85</c:v>
                </c:pt>
                <c:pt idx="718">
                  <c:v>55.9</c:v>
                </c:pt>
                <c:pt idx="719">
                  <c:v>55.95</c:v>
                </c:pt>
                <c:pt idx="720">
                  <c:v>56</c:v>
                </c:pt>
                <c:pt idx="721">
                  <c:v>56.05</c:v>
                </c:pt>
                <c:pt idx="722">
                  <c:v>56.1</c:v>
                </c:pt>
                <c:pt idx="723">
                  <c:v>56.15</c:v>
                </c:pt>
                <c:pt idx="724">
                  <c:v>56.2</c:v>
                </c:pt>
                <c:pt idx="725">
                  <c:v>56.25</c:v>
                </c:pt>
                <c:pt idx="726">
                  <c:v>56.3</c:v>
                </c:pt>
                <c:pt idx="727">
                  <c:v>56.35</c:v>
                </c:pt>
                <c:pt idx="728">
                  <c:v>56.4</c:v>
                </c:pt>
                <c:pt idx="729">
                  <c:v>56.45</c:v>
                </c:pt>
                <c:pt idx="730">
                  <c:v>56.5</c:v>
                </c:pt>
                <c:pt idx="731">
                  <c:v>56.55</c:v>
                </c:pt>
                <c:pt idx="732">
                  <c:v>56.6</c:v>
                </c:pt>
                <c:pt idx="733">
                  <c:v>56.65</c:v>
                </c:pt>
                <c:pt idx="734">
                  <c:v>56.7</c:v>
                </c:pt>
                <c:pt idx="735">
                  <c:v>56.75</c:v>
                </c:pt>
                <c:pt idx="736">
                  <c:v>56.8</c:v>
                </c:pt>
                <c:pt idx="737">
                  <c:v>56.85</c:v>
                </c:pt>
                <c:pt idx="738">
                  <c:v>56.9</c:v>
                </c:pt>
                <c:pt idx="739">
                  <c:v>56.95</c:v>
                </c:pt>
                <c:pt idx="740">
                  <c:v>57</c:v>
                </c:pt>
                <c:pt idx="741">
                  <c:v>57.05</c:v>
                </c:pt>
                <c:pt idx="742">
                  <c:v>57.1</c:v>
                </c:pt>
                <c:pt idx="743">
                  <c:v>57.15</c:v>
                </c:pt>
                <c:pt idx="744">
                  <c:v>57.2</c:v>
                </c:pt>
                <c:pt idx="745">
                  <c:v>57.25</c:v>
                </c:pt>
                <c:pt idx="746">
                  <c:v>57.3</c:v>
                </c:pt>
                <c:pt idx="747">
                  <c:v>57.35</c:v>
                </c:pt>
                <c:pt idx="748">
                  <c:v>57.4</c:v>
                </c:pt>
                <c:pt idx="749">
                  <c:v>57.45</c:v>
                </c:pt>
                <c:pt idx="750">
                  <c:v>57.5</c:v>
                </c:pt>
                <c:pt idx="751">
                  <c:v>57.55</c:v>
                </c:pt>
                <c:pt idx="752">
                  <c:v>57.6</c:v>
                </c:pt>
                <c:pt idx="753">
                  <c:v>57.65</c:v>
                </c:pt>
                <c:pt idx="754">
                  <c:v>57.7</c:v>
                </c:pt>
                <c:pt idx="755">
                  <c:v>57.75</c:v>
                </c:pt>
                <c:pt idx="756">
                  <c:v>57.8</c:v>
                </c:pt>
                <c:pt idx="757">
                  <c:v>57.85</c:v>
                </c:pt>
                <c:pt idx="758">
                  <c:v>57.9</c:v>
                </c:pt>
                <c:pt idx="759">
                  <c:v>57.95</c:v>
                </c:pt>
                <c:pt idx="760">
                  <c:v>58</c:v>
                </c:pt>
                <c:pt idx="761">
                  <c:v>58.05</c:v>
                </c:pt>
                <c:pt idx="762">
                  <c:v>58.1</c:v>
                </c:pt>
                <c:pt idx="763">
                  <c:v>58.15</c:v>
                </c:pt>
                <c:pt idx="764">
                  <c:v>58.2</c:v>
                </c:pt>
                <c:pt idx="765">
                  <c:v>58.25</c:v>
                </c:pt>
                <c:pt idx="766">
                  <c:v>58.3</c:v>
                </c:pt>
                <c:pt idx="767">
                  <c:v>58.35</c:v>
                </c:pt>
                <c:pt idx="768">
                  <c:v>58.4</c:v>
                </c:pt>
                <c:pt idx="769">
                  <c:v>58.45</c:v>
                </c:pt>
                <c:pt idx="770">
                  <c:v>58.5</c:v>
                </c:pt>
                <c:pt idx="771">
                  <c:v>58.55</c:v>
                </c:pt>
                <c:pt idx="772">
                  <c:v>58.6</c:v>
                </c:pt>
                <c:pt idx="773">
                  <c:v>58.65</c:v>
                </c:pt>
                <c:pt idx="774">
                  <c:v>58.7</c:v>
                </c:pt>
                <c:pt idx="775">
                  <c:v>58.75</c:v>
                </c:pt>
                <c:pt idx="776">
                  <c:v>58.8</c:v>
                </c:pt>
                <c:pt idx="777">
                  <c:v>58.85</c:v>
                </c:pt>
                <c:pt idx="778">
                  <c:v>58.9</c:v>
                </c:pt>
                <c:pt idx="779">
                  <c:v>58.95</c:v>
                </c:pt>
                <c:pt idx="780">
                  <c:v>59</c:v>
                </c:pt>
                <c:pt idx="781">
                  <c:v>59.05</c:v>
                </c:pt>
                <c:pt idx="782">
                  <c:v>59.1</c:v>
                </c:pt>
                <c:pt idx="783">
                  <c:v>59.15</c:v>
                </c:pt>
                <c:pt idx="784">
                  <c:v>59.2</c:v>
                </c:pt>
                <c:pt idx="785">
                  <c:v>59.25</c:v>
                </c:pt>
                <c:pt idx="786">
                  <c:v>59.3</c:v>
                </c:pt>
                <c:pt idx="787">
                  <c:v>59.35</c:v>
                </c:pt>
                <c:pt idx="788">
                  <c:v>59.4</c:v>
                </c:pt>
                <c:pt idx="789">
                  <c:v>59.45</c:v>
                </c:pt>
                <c:pt idx="790">
                  <c:v>59.5</c:v>
                </c:pt>
                <c:pt idx="791">
                  <c:v>59.55</c:v>
                </c:pt>
                <c:pt idx="792">
                  <c:v>59.6</c:v>
                </c:pt>
                <c:pt idx="793">
                  <c:v>59.65</c:v>
                </c:pt>
                <c:pt idx="794">
                  <c:v>59.7</c:v>
                </c:pt>
                <c:pt idx="795">
                  <c:v>59.75</c:v>
                </c:pt>
                <c:pt idx="796">
                  <c:v>59.8</c:v>
                </c:pt>
                <c:pt idx="797">
                  <c:v>59.85</c:v>
                </c:pt>
                <c:pt idx="798">
                  <c:v>59.9</c:v>
                </c:pt>
                <c:pt idx="799">
                  <c:v>59.95</c:v>
                </c:pt>
                <c:pt idx="800">
                  <c:v>60</c:v>
                </c:pt>
                <c:pt idx="801">
                  <c:v>60.05</c:v>
                </c:pt>
                <c:pt idx="802">
                  <c:v>60.1</c:v>
                </c:pt>
                <c:pt idx="803">
                  <c:v>60.15</c:v>
                </c:pt>
                <c:pt idx="804">
                  <c:v>60.2</c:v>
                </c:pt>
                <c:pt idx="805">
                  <c:v>60.25</c:v>
                </c:pt>
                <c:pt idx="806">
                  <c:v>60.3</c:v>
                </c:pt>
                <c:pt idx="807">
                  <c:v>60.35</c:v>
                </c:pt>
                <c:pt idx="808">
                  <c:v>60.4</c:v>
                </c:pt>
                <c:pt idx="809">
                  <c:v>60.45</c:v>
                </c:pt>
                <c:pt idx="810">
                  <c:v>60.5</c:v>
                </c:pt>
                <c:pt idx="811">
                  <c:v>60.55</c:v>
                </c:pt>
                <c:pt idx="812">
                  <c:v>60.6</c:v>
                </c:pt>
                <c:pt idx="813">
                  <c:v>60.65</c:v>
                </c:pt>
                <c:pt idx="814">
                  <c:v>60.7</c:v>
                </c:pt>
                <c:pt idx="815">
                  <c:v>60.75</c:v>
                </c:pt>
                <c:pt idx="816">
                  <c:v>60.8</c:v>
                </c:pt>
                <c:pt idx="817">
                  <c:v>60.85</c:v>
                </c:pt>
                <c:pt idx="818">
                  <c:v>60.9</c:v>
                </c:pt>
                <c:pt idx="819">
                  <c:v>60.95</c:v>
                </c:pt>
                <c:pt idx="820">
                  <c:v>61</c:v>
                </c:pt>
                <c:pt idx="821">
                  <c:v>61.05</c:v>
                </c:pt>
                <c:pt idx="822">
                  <c:v>61.1</c:v>
                </c:pt>
                <c:pt idx="823">
                  <c:v>61.15</c:v>
                </c:pt>
                <c:pt idx="824">
                  <c:v>61.2</c:v>
                </c:pt>
                <c:pt idx="825">
                  <c:v>61.25</c:v>
                </c:pt>
                <c:pt idx="826">
                  <c:v>61.3</c:v>
                </c:pt>
                <c:pt idx="827">
                  <c:v>61.35</c:v>
                </c:pt>
                <c:pt idx="828">
                  <c:v>61.4</c:v>
                </c:pt>
                <c:pt idx="829">
                  <c:v>61.45</c:v>
                </c:pt>
                <c:pt idx="830">
                  <c:v>61.5</c:v>
                </c:pt>
                <c:pt idx="831">
                  <c:v>61.55</c:v>
                </c:pt>
                <c:pt idx="832">
                  <c:v>61.6</c:v>
                </c:pt>
                <c:pt idx="833">
                  <c:v>61.65</c:v>
                </c:pt>
                <c:pt idx="834">
                  <c:v>61.7</c:v>
                </c:pt>
                <c:pt idx="835">
                  <c:v>61.75</c:v>
                </c:pt>
                <c:pt idx="836">
                  <c:v>61.8</c:v>
                </c:pt>
                <c:pt idx="837">
                  <c:v>61.85</c:v>
                </c:pt>
                <c:pt idx="838">
                  <c:v>61.9</c:v>
                </c:pt>
                <c:pt idx="839">
                  <c:v>61.95</c:v>
                </c:pt>
                <c:pt idx="840">
                  <c:v>62</c:v>
                </c:pt>
                <c:pt idx="841">
                  <c:v>62.05</c:v>
                </c:pt>
                <c:pt idx="842">
                  <c:v>62.1</c:v>
                </c:pt>
                <c:pt idx="843">
                  <c:v>62.15</c:v>
                </c:pt>
                <c:pt idx="844">
                  <c:v>62.2</c:v>
                </c:pt>
                <c:pt idx="845">
                  <c:v>62.25</c:v>
                </c:pt>
                <c:pt idx="846">
                  <c:v>62.3</c:v>
                </c:pt>
                <c:pt idx="847">
                  <c:v>62.35</c:v>
                </c:pt>
                <c:pt idx="848">
                  <c:v>62.4</c:v>
                </c:pt>
                <c:pt idx="849">
                  <c:v>62.45</c:v>
                </c:pt>
                <c:pt idx="850">
                  <c:v>62.5</c:v>
                </c:pt>
                <c:pt idx="851">
                  <c:v>62.55</c:v>
                </c:pt>
                <c:pt idx="852">
                  <c:v>62.6</c:v>
                </c:pt>
                <c:pt idx="853">
                  <c:v>62.65</c:v>
                </c:pt>
                <c:pt idx="854">
                  <c:v>62.7</c:v>
                </c:pt>
                <c:pt idx="855">
                  <c:v>62.75</c:v>
                </c:pt>
                <c:pt idx="856">
                  <c:v>62.8</c:v>
                </c:pt>
                <c:pt idx="857">
                  <c:v>62.85</c:v>
                </c:pt>
                <c:pt idx="858">
                  <c:v>62.9</c:v>
                </c:pt>
                <c:pt idx="859">
                  <c:v>62.95</c:v>
                </c:pt>
                <c:pt idx="860">
                  <c:v>63</c:v>
                </c:pt>
                <c:pt idx="861">
                  <c:v>63.05</c:v>
                </c:pt>
                <c:pt idx="862">
                  <c:v>63.1</c:v>
                </c:pt>
                <c:pt idx="863">
                  <c:v>63.15</c:v>
                </c:pt>
                <c:pt idx="864">
                  <c:v>63.2</c:v>
                </c:pt>
                <c:pt idx="865">
                  <c:v>63.25</c:v>
                </c:pt>
                <c:pt idx="866">
                  <c:v>63.3</c:v>
                </c:pt>
                <c:pt idx="867">
                  <c:v>63.35</c:v>
                </c:pt>
                <c:pt idx="868">
                  <c:v>63.4</c:v>
                </c:pt>
                <c:pt idx="869">
                  <c:v>63.45</c:v>
                </c:pt>
                <c:pt idx="870">
                  <c:v>63.5</c:v>
                </c:pt>
                <c:pt idx="871">
                  <c:v>63.55</c:v>
                </c:pt>
                <c:pt idx="872">
                  <c:v>63.6</c:v>
                </c:pt>
                <c:pt idx="873">
                  <c:v>63.65</c:v>
                </c:pt>
                <c:pt idx="874">
                  <c:v>63.7</c:v>
                </c:pt>
                <c:pt idx="875">
                  <c:v>63.75</c:v>
                </c:pt>
                <c:pt idx="876">
                  <c:v>63.8</c:v>
                </c:pt>
                <c:pt idx="877">
                  <c:v>63.85</c:v>
                </c:pt>
                <c:pt idx="878">
                  <c:v>63.9</c:v>
                </c:pt>
                <c:pt idx="879">
                  <c:v>63.95</c:v>
                </c:pt>
                <c:pt idx="880">
                  <c:v>64</c:v>
                </c:pt>
                <c:pt idx="881">
                  <c:v>64.05</c:v>
                </c:pt>
                <c:pt idx="882">
                  <c:v>64.099999999999994</c:v>
                </c:pt>
                <c:pt idx="883">
                  <c:v>64.150000000000006</c:v>
                </c:pt>
                <c:pt idx="884">
                  <c:v>64.2</c:v>
                </c:pt>
                <c:pt idx="885">
                  <c:v>64.25</c:v>
                </c:pt>
                <c:pt idx="886">
                  <c:v>64.3</c:v>
                </c:pt>
                <c:pt idx="887">
                  <c:v>64.349999999999994</c:v>
                </c:pt>
                <c:pt idx="888">
                  <c:v>64.400000000000006</c:v>
                </c:pt>
                <c:pt idx="889">
                  <c:v>64.45</c:v>
                </c:pt>
                <c:pt idx="890">
                  <c:v>64.5</c:v>
                </c:pt>
                <c:pt idx="891">
                  <c:v>64.55</c:v>
                </c:pt>
                <c:pt idx="892">
                  <c:v>64.599999999999994</c:v>
                </c:pt>
                <c:pt idx="893">
                  <c:v>64.650000000000006</c:v>
                </c:pt>
                <c:pt idx="894">
                  <c:v>64.7</c:v>
                </c:pt>
                <c:pt idx="895">
                  <c:v>64.75</c:v>
                </c:pt>
                <c:pt idx="896">
                  <c:v>64.8</c:v>
                </c:pt>
                <c:pt idx="897">
                  <c:v>64.849999999999994</c:v>
                </c:pt>
                <c:pt idx="898">
                  <c:v>64.900000000000006</c:v>
                </c:pt>
                <c:pt idx="899">
                  <c:v>64.95</c:v>
                </c:pt>
                <c:pt idx="900">
                  <c:v>65</c:v>
                </c:pt>
                <c:pt idx="901">
                  <c:v>65.05</c:v>
                </c:pt>
                <c:pt idx="902">
                  <c:v>65.099999999999994</c:v>
                </c:pt>
                <c:pt idx="903">
                  <c:v>65.150000000000006</c:v>
                </c:pt>
                <c:pt idx="904">
                  <c:v>65.2</c:v>
                </c:pt>
                <c:pt idx="905">
                  <c:v>65.25</c:v>
                </c:pt>
                <c:pt idx="906">
                  <c:v>65.3</c:v>
                </c:pt>
                <c:pt idx="907">
                  <c:v>65.349999999999994</c:v>
                </c:pt>
                <c:pt idx="908">
                  <c:v>65.400000000000006</c:v>
                </c:pt>
                <c:pt idx="909">
                  <c:v>65.45</c:v>
                </c:pt>
                <c:pt idx="910">
                  <c:v>65.5</c:v>
                </c:pt>
                <c:pt idx="911">
                  <c:v>65.55</c:v>
                </c:pt>
                <c:pt idx="912">
                  <c:v>65.599999999999994</c:v>
                </c:pt>
                <c:pt idx="913">
                  <c:v>65.650000000000006</c:v>
                </c:pt>
                <c:pt idx="914">
                  <c:v>65.7</c:v>
                </c:pt>
                <c:pt idx="915">
                  <c:v>65.75</c:v>
                </c:pt>
                <c:pt idx="916">
                  <c:v>65.8</c:v>
                </c:pt>
                <c:pt idx="917">
                  <c:v>65.849999999999994</c:v>
                </c:pt>
                <c:pt idx="918">
                  <c:v>65.900000000000006</c:v>
                </c:pt>
                <c:pt idx="919">
                  <c:v>65.95</c:v>
                </c:pt>
                <c:pt idx="920">
                  <c:v>66</c:v>
                </c:pt>
                <c:pt idx="921">
                  <c:v>66.05</c:v>
                </c:pt>
                <c:pt idx="922">
                  <c:v>66.099999999999994</c:v>
                </c:pt>
                <c:pt idx="923">
                  <c:v>66.150000000000006</c:v>
                </c:pt>
                <c:pt idx="924">
                  <c:v>66.2</c:v>
                </c:pt>
                <c:pt idx="925">
                  <c:v>66.25</c:v>
                </c:pt>
                <c:pt idx="926">
                  <c:v>66.3</c:v>
                </c:pt>
                <c:pt idx="927">
                  <c:v>66.349999999999994</c:v>
                </c:pt>
                <c:pt idx="928">
                  <c:v>66.400000000000006</c:v>
                </c:pt>
                <c:pt idx="929">
                  <c:v>66.45</c:v>
                </c:pt>
                <c:pt idx="930">
                  <c:v>66.5</c:v>
                </c:pt>
                <c:pt idx="931">
                  <c:v>66.55</c:v>
                </c:pt>
                <c:pt idx="932">
                  <c:v>66.599999999999994</c:v>
                </c:pt>
                <c:pt idx="933">
                  <c:v>66.650000000000006</c:v>
                </c:pt>
                <c:pt idx="934">
                  <c:v>66.7</c:v>
                </c:pt>
                <c:pt idx="935">
                  <c:v>66.75</c:v>
                </c:pt>
                <c:pt idx="936">
                  <c:v>66.8</c:v>
                </c:pt>
                <c:pt idx="937">
                  <c:v>66.849999999999994</c:v>
                </c:pt>
                <c:pt idx="938">
                  <c:v>66.900000000000006</c:v>
                </c:pt>
                <c:pt idx="939">
                  <c:v>66.95</c:v>
                </c:pt>
                <c:pt idx="940">
                  <c:v>67</c:v>
                </c:pt>
                <c:pt idx="941">
                  <c:v>67.05</c:v>
                </c:pt>
                <c:pt idx="942">
                  <c:v>67.099999999999994</c:v>
                </c:pt>
                <c:pt idx="943">
                  <c:v>67.150000000000006</c:v>
                </c:pt>
                <c:pt idx="944">
                  <c:v>67.2</c:v>
                </c:pt>
                <c:pt idx="945">
                  <c:v>67.25</c:v>
                </c:pt>
                <c:pt idx="946">
                  <c:v>67.3</c:v>
                </c:pt>
                <c:pt idx="947">
                  <c:v>67.349999999999994</c:v>
                </c:pt>
                <c:pt idx="948">
                  <c:v>67.400000000000006</c:v>
                </c:pt>
                <c:pt idx="949">
                  <c:v>67.45</c:v>
                </c:pt>
                <c:pt idx="950">
                  <c:v>67.5</c:v>
                </c:pt>
                <c:pt idx="951">
                  <c:v>67.55</c:v>
                </c:pt>
                <c:pt idx="952">
                  <c:v>67.599999999999994</c:v>
                </c:pt>
                <c:pt idx="953">
                  <c:v>67.650000000000006</c:v>
                </c:pt>
                <c:pt idx="954">
                  <c:v>67.7</c:v>
                </c:pt>
                <c:pt idx="955">
                  <c:v>67.75</c:v>
                </c:pt>
                <c:pt idx="956">
                  <c:v>67.8</c:v>
                </c:pt>
                <c:pt idx="957">
                  <c:v>67.849999999999994</c:v>
                </c:pt>
                <c:pt idx="958">
                  <c:v>67.900000000000006</c:v>
                </c:pt>
                <c:pt idx="959">
                  <c:v>67.95</c:v>
                </c:pt>
                <c:pt idx="960">
                  <c:v>68</c:v>
                </c:pt>
                <c:pt idx="961">
                  <c:v>68.05</c:v>
                </c:pt>
                <c:pt idx="962">
                  <c:v>68.099999999999994</c:v>
                </c:pt>
                <c:pt idx="963">
                  <c:v>68.150000000000006</c:v>
                </c:pt>
                <c:pt idx="964">
                  <c:v>68.2</c:v>
                </c:pt>
                <c:pt idx="965">
                  <c:v>68.25</c:v>
                </c:pt>
                <c:pt idx="966">
                  <c:v>68.3</c:v>
                </c:pt>
                <c:pt idx="967">
                  <c:v>68.349999999999994</c:v>
                </c:pt>
                <c:pt idx="968">
                  <c:v>68.400000000000006</c:v>
                </c:pt>
                <c:pt idx="969">
                  <c:v>68.45</c:v>
                </c:pt>
                <c:pt idx="970">
                  <c:v>68.5</c:v>
                </c:pt>
                <c:pt idx="971">
                  <c:v>68.55</c:v>
                </c:pt>
                <c:pt idx="972">
                  <c:v>68.599999999999994</c:v>
                </c:pt>
                <c:pt idx="973">
                  <c:v>68.650000000000006</c:v>
                </c:pt>
                <c:pt idx="974">
                  <c:v>68.7</c:v>
                </c:pt>
                <c:pt idx="975">
                  <c:v>68.75</c:v>
                </c:pt>
                <c:pt idx="976">
                  <c:v>68.8</c:v>
                </c:pt>
                <c:pt idx="977">
                  <c:v>68.849999999999994</c:v>
                </c:pt>
                <c:pt idx="978">
                  <c:v>68.900000000000006</c:v>
                </c:pt>
                <c:pt idx="979">
                  <c:v>68.95</c:v>
                </c:pt>
                <c:pt idx="980">
                  <c:v>69</c:v>
                </c:pt>
                <c:pt idx="981">
                  <c:v>69.05</c:v>
                </c:pt>
                <c:pt idx="982">
                  <c:v>69.099999999999994</c:v>
                </c:pt>
                <c:pt idx="983">
                  <c:v>69.150000000000006</c:v>
                </c:pt>
                <c:pt idx="984">
                  <c:v>69.2</c:v>
                </c:pt>
                <c:pt idx="985">
                  <c:v>69.25</c:v>
                </c:pt>
                <c:pt idx="986">
                  <c:v>69.3</c:v>
                </c:pt>
                <c:pt idx="987">
                  <c:v>69.349999999999994</c:v>
                </c:pt>
                <c:pt idx="988">
                  <c:v>69.400000000000006</c:v>
                </c:pt>
                <c:pt idx="989">
                  <c:v>69.45</c:v>
                </c:pt>
                <c:pt idx="990">
                  <c:v>69.5</c:v>
                </c:pt>
                <c:pt idx="991">
                  <c:v>69.55</c:v>
                </c:pt>
                <c:pt idx="992">
                  <c:v>69.599999999999994</c:v>
                </c:pt>
                <c:pt idx="993">
                  <c:v>69.650000000000006</c:v>
                </c:pt>
                <c:pt idx="994">
                  <c:v>69.7</c:v>
                </c:pt>
                <c:pt idx="995">
                  <c:v>69.75</c:v>
                </c:pt>
                <c:pt idx="996">
                  <c:v>69.8</c:v>
                </c:pt>
                <c:pt idx="997">
                  <c:v>69.849999999999994</c:v>
                </c:pt>
                <c:pt idx="998">
                  <c:v>69.900000000000006</c:v>
                </c:pt>
                <c:pt idx="999">
                  <c:v>69.95</c:v>
                </c:pt>
                <c:pt idx="1000">
                  <c:v>70</c:v>
                </c:pt>
                <c:pt idx="1001">
                  <c:v>70.05</c:v>
                </c:pt>
                <c:pt idx="1002">
                  <c:v>70.099999999999994</c:v>
                </c:pt>
                <c:pt idx="1003">
                  <c:v>70.150000000000006</c:v>
                </c:pt>
                <c:pt idx="1004">
                  <c:v>70.2</c:v>
                </c:pt>
                <c:pt idx="1005">
                  <c:v>70.25</c:v>
                </c:pt>
                <c:pt idx="1006">
                  <c:v>70.3</c:v>
                </c:pt>
                <c:pt idx="1007">
                  <c:v>70.349999999999994</c:v>
                </c:pt>
                <c:pt idx="1008">
                  <c:v>70.400000000000006</c:v>
                </c:pt>
                <c:pt idx="1009">
                  <c:v>70.45</c:v>
                </c:pt>
                <c:pt idx="1010">
                  <c:v>70.5</c:v>
                </c:pt>
                <c:pt idx="1011">
                  <c:v>70.55</c:v>
                </c:pt>
                <c:pt idx="1012">
                  <c:v>70.599999999999994</c:v>
                </c:pt>
                <c:pt idx="1013">
                  <c:v>70.650000000000006</c:v>
                </c:pt>
                <c:pt idx="1014">
                  <c:v>70.7</c:v>
                </c:pt>
                <c:pt idx="1015">
                  <c:v>70.75</c:v>
                </c:pt>
                <c:pt idx="1016">
                  <c:v>70.8</c:v>
                </c:pt>
                <c:pt idx="1017">
                  <c:v>70.849999999999994</c:v>
                </c:pt>
                <c:pt idx="1018">
                  <c:v>70.900000000000006</c:v>
                </c:pt>
                <c:pt idx="1019">
                  <c:v>70.95</c:v>
                </c:pt>
                <c:pt idx="1020">
                  <c:v>71</c:v>
                </c:pt>
                <c:pt idx="1021">
                  <c:v>71.05</c:v>
                </c:pt>
                <c:pt idx="1022">
                  <c:v>71.099999999999994</c:v>
                </c:pt>
                <c:pt idx="1023">
                  <c:v>71.150000000000006</c:v>
                </c:pt>
                <c:pt idx="1024">
                  <c:v>71.2</c:v>
                </c:pt>
                <c:pt idx="1025">
                  <c:v>71.25</c:v>
                </c:pt>
                <c:pt idx="1026">
                  <c:v>71.3</c:v>
                </c:pt>
                <c:pt idx="1027">
                  <c:v>71.349999999999994</c:v>
                </c:pt>
                <c:pt idx="1028">
                  <c:v>71.400000000000006</c:v>
                </c:pt>
                <c:pt idx="1029">
                  <c:v>71.45</c:v>
                </c:pt>
                <c:pt idx="1030">
                  <c:v>71.5</c:v>
                </c:pt>
                <c:pt idx="1031">
                  <c:v>71.55</c:v>
                </c:pt>
                <c:pt idx="1032">
                  <c:v>71.599999999999994</c:v>
                </c:pt>
                <c:pt idx="1033">
                  <c:v>71.650000000000006</c:v>
                </c:pt>
                <c:pt idx="1034">
                  <c:v>71.7</c:v>
                </c:pt>
                <c:pt idx="1035">
                  <c:v>71.75</c:v>
                </c:pt>
                <c:pt idx="1036">
                  <c:v>71.8</c:v>
                </c:pt>
                <c:pt idx="1037">
                  <c:v>71.849999999999994</c:v>
                </c:pt>
                <c:pt idx="1038">
                  <c:v>71.900000000000006</c:v>
                </c:pt>
                <c:pt idx="1039">
                  <c:v>71.95</c:v>
                </c:pt>
                <c:pt idx="1040">
                  <c:v>72</c:v>
                </c:pt>
                <c:pt idx="1041">
                  <c:v>72.05</c:v>
                </c:pt>
                <c:pt idx="1042">
                  <c:v>72.099999999999994</c:v>
                </c:pt>
                <c:pt idx="1043">
                  <c:v>72.150000000000006</c:v>
                </c:pt>
                <c:pt idx="1044">
                  <c:v>72.2</c:v>
                </c:pt>
                <c:pt idx="1045">
                  <c:v>72.25</c:v>
                </c:pt>
                <c:pt idx="1046">
                  <c:v>72.3</c:v>
                </c:pt>
                <c:pt idx="1047">
                  <c:v>72.349999999999994</c:v>
                </c:pt>
                <c:pt idx="1048">
                  <c:v>72.400000000000006</c:v>
                </c:pt>
                <c:pt idx="1049">
                  <c:v>72.45</c:v>
                </c:pt>
                <c:pt idx="1050">
                  <c:v>72.5</c:v>
                </c:pt>
                <c:pt idx="1051">
                  <c:v>72.55</c:v>
                </c:pt>
                <c:pt idx="1052">
                  <c:v>72.599999999999994</c:v>
                </c:pt>
                <c:pt idx="1053">
                  <c:v>72.650000000000006</c:v>
                </c:pt>
                <c:pt idx="1054">
                  <c:v>72.7</c:v>
                </c:pt>
                <c:pt idx="1055">
                  <c:v>72.75</c:v>
                </c:pt>
                <c:pt idx="1056">
                  <c:v>72.8</c:v>
                </c:pt>
                <c:pt idx="1057">
                  <c:v>72.849999999999994</c:v>
                </c:pt>
                <c:pt idx="1058">
                  <c:v>72.900000000000006</c:v>
                </c:pt>
                <c:pt idx="1059">
                  <c:v>72.95</c:v>
                </c:pt>
                <c:pt idx="1060">
                  <c:v>73</c:v>
                </c:pt>
                <c:pt idx="1061">
                  <c:v>73.05</c:v>
                </c:pt>
                <c:pt idx="1062">
                  <c:v>73.099999999999994</c:v>
                </c:pt>
                <c:pt idx="1063">
                  <c:v>73.150000000000006</c:v>
                </c:pt>
                <c:pt idx="1064">
                  <c:v>73.2</c:v>
                </c:pt>
                <c:pt idx="1065">
                  <c:v>73.25</c:v>
                </c:pt>
                <c:pt idx="1066">
                  <c:v>73.3</c:v>
                </c:pt>
                <c:pt idx="1067">
                  <c:v>73.349999999999994</c:v>
                </c:pt>
                <c:pt idx="1068">
                  <c:v>73.400000000000006</c:v>
                </c:pt>
                <c:pt idx="1069">
                  <c:v>73.45</c:v>
                </c:pt>
                <c:pt idx="1070">
                  <c:v>73.5</c:v>
                </c:pt>
                <c:pt idx="1071">
                  <c:v>73.55</c:v>
                </c:pt>
                <c:pt idx="1072">
                  <c:v>73.599999999999994</c:v>
                </c:pt>
                <c:pt idx="1073">
                  <c:v>73.650000000000006</c:v>
                </c:pt>
                <c:pt idx="1074">
                  <c:v>73.7</c:v>
                </c:pt>
                <c:pt idx="1075">
                  <c:v>73.75</c:v>
                </c:pt>
                <c:pt idx="1076">
                  <c:v>73.8</c:v>
                </c:pt>
                <c:pt idx="1077">
                  <c:v>73.849999999999994</c:v>
                </c:pt>
                <c:pt idx="1078">
                  <c:v>73.900000000000006</c:v>
                </c:pt>
                <c:pt idx="1079">
                  <c:v>73.95</c:v>
                </c:pt>
                <c:pt idx="1080">
                  <c:v>74</c:v>
                </c:pt>
                <c:pt idx="1081">
                  <c:v>74.05</c:v>
                </c:pt>
                <c:pt idx="1082">
                  <c:v>74.099999999999994</c:v>
                </c:pt>
                <c:pt idx="1083">
                  <c:v>74.150000000000006</c:v>
                </c:pt>
                <c:pt idx="1084">
                  <c:v>74.2</c:v>
                </c:pt>
                <c:pt idx="1085">
                  <c:v>74.25</c:v>
                </c:pt>
                <c:pt idx="1086">
                  <c:v>74.3</c:v>
                </c:pt>
                <c:pt idx="1087">
                  <c:v>74.349999999999994</c:v>
                </c:pt>
                <c:pt idx="1088">
                  <c:v>74.400000000000006</c:v>
                </c:pt>
                <c:pt idx="1089">
                  <c:v>74.45</c:v>
                </c:pt>
                <c:pt idx="1090">
                  <c:v>74.5</c:v>
                </c:pt>
                <c:pt idx="1091">
                  <c:v>74.55</c:v>
                </c:pt>
                <c:pt idx="1092">
                  <c:v>74.599999999999994</c:v>
                </c:pt>
                <c:pt idx="1093">
                  <c:v>74.650000000000006</c:v>
                </c:pt>
                <c:pt idx="1094">
                  <c:v>74.7</c:v>
                </c:pt>
                <c:pt idx="1095">
                  <c:v>74.75</c:v>
                </c:pt>
                <c:pt idx="1096">
                  <c:v>74.8</c:v>
                </c:pt>
                <c:pt idx="1097">
                  <c:v>74.849999999999994</c:v>
                </c:pt>
                <c:pt idx="1098">
                  <c:v>74.900000000000006</c:v>
                </c:pt>
                <c:pt idx="1099">
                  <c:v>74.95</c:v>
                </c:pt>
                <c:pt idx="1100">
                  <c:v>75</c:v>
                </c:pt>
                <c:pt idx="1101">
                  <c:v>75.05</c:v>
                </c:pt>
                <c:pt idx="1102">
                  <c:v>75.099999999999994</c:v>
                </c:pt>
                <c:pt idx="1103">
                  <c:v>75.150000000000006</c:v>
                </c:pt>
                <c:pt idx="1104">
                  <c:v>75.2</c:v>
                </c:pt>
                <c:pt idx="1105">
                  <c:v>75.25</c:v>
                </c:pt>
                <c:pt idx="1106">
                  <c:v>75.3</c:v>
                </c:pt>
                <c:pt idx="1107">
                  <c:v>75.349999999999994</c:v>
                </c:pt>
                <c:pt idx="1108">
                  <c:v>75.400000000000006</c:v>
                </c:pt>
                <c:pt idx="1109">
                  <c:v>75.45</c:v>
                </c:pt>
                <c:pt idx="1110">
                  <c:v>75.5</c:v>
                </c:pt>
                <c:pt idx="1111">
                  <c:v>75.55</c:v>
                </c:pt>
                <c:pt idx="1112">
                  <c:v>75.599999999999994</c:v>
                </c:pt>
                <c:pt idx="1113">
                  <c:v>75.650000000000006</c:v>
                </c:pt>
                <c:pt idx="1114">
                  <c:v>75.7</c:v>
                </c:pt>
                <c:pt idx="1115">
                  <c:v>75.75</c:v>
                </c:pt>
                <c:pt idx="1116">
                  <c:v>75.8</c:v>
                </c:pt>
                <c:pt idx="1117">
                  <c:v>75.849999999999994</c:v>
                </c:pt>
                <c:pt idx="1118">
                  <c:v>75.900000000000006</c:v>
                </c:pt>
                <c:pt idx="1119">
                  <c:v>75.95</c:v>
                </c:pt>
                <c:pt idx="1120">
                  <c:v>76</c:v>
                </c:pt>
                <c:pt idx="1121">
                  <c:v>76.05</c:v>
                </c:pt>
                <c:pt idx="1122">
                  <c:v>76.099999999999994</c:v>
                </c:pt>
                <c:pt idx="1123">
                  <c:v>76.150000000000006</c:v>
                </c:pt>
                <c:pt idx="1124">
                  <c:v>76.2</c:v>
                </c:pt>
                <c:pt idx="1125">
                  <c:v>76.25</c:v>
                </c:pt>
                <c:pt idx="1126">
                  <c:v>76.3</c:v>
                </c:pt>
                <c:pt idx="1127">
                  <c:v>76.349999999999994</c:v>
                </c:pt>
                <c:pt idx="1128">
                  <c:v>76.400000000000006</c:v>
                </c:pt>
                <c:pt idx="1129">
                  <c:v>76.45</c:v>
                </c:pt>
                <c:pt idx="1130">
                  <c:v>76.5</c:v>
                </c:pt>
                <c:pt idx="1131">
                  <c:v>76.55</c:v>
                </c:pt>
                <c:pt idx="1132">
                  <c:v>76.599999999999994</c:v>
                </c:pt>
                <c:pt idx="1133">
                  <c:v>76.650000000000006</c:v>
                </c:pt>
                <c:pt idx="1134">
                  <c:v>76.7</c:v>
                </c:pt>
                <c:pt idx="1135">
                  <c:v>76.75</c:v>
                </c:pt>
                <c:pt idx="1136">
                  <c:v>76.8</c:v>
                </c:pt>
                <c:pt idx="1137">
                  <c:v>76.849999999999994</c:v>
                </c:pt>
                <c:pt idx="1138">
                  <c:v>76.900000000000006</c:v>
                </c:pt>
                <c:pt idx="1139">
                  <c:v>76.95</c:v>
                </c:pt>
                <c:pt idx="1140">
                  <c:v>77</c:v>
                </c:pt>
                <c:pt idx="1141">
                  <c:v>77.05</c:v>
                </c:pt>
                <c:pt idx="1142">
                  <c:v>77.099999999999994</c:v>
                </c:pt>
                <c:pt idx="1143">
                  <c:v>77.150000000000006</c:v>
                </c:pt>
                <c:pt idx="1144">
                  <c:v>77.2</c:v>
                </c:pt>
                <c:pt idx="1145">
                  <c:v>77.25</c:v>
                </c:pt>
                <c:pt idx="1146">
                  <c:v>77.3</c:v>
                </c:pt>
                <c:pt idx="1147">
                  <c:v>77.349999999999994</c:v>
                </c:pt>
                <c:pt idx="1148">
                  <c:v>77.400000000000006</c:v>
                </c:pt>
                <c:pt idx="1149">
                  <c:v>77.45</c:v>
                </c:pt>
                <c:pt idx="1150">
                  <c:v>77.5</c:v>
                </c:pt>
                <c:pt idx="1151">
                  <c:v>77.55</c:v>
                </c:pt>
                <c:pt idx="1152">
                  <c:v>77.599999999999994</c:v>
                </c:pt>
                <c:pt idx="1153">
                  <c:v>77.650000000000006</c:v>
                </c:pt>
                <c:pt idx="1154">
                  <c:v>77.7</c:v>
                </c:pt>
                <c:pt idx="1155">
                  <c:v>77.75</c:v>
                </c:pt>
                <c:pt idx="1156">
                  <c:v>77.8</c:v>
                </c:pt>
                <c:pt idx="1157">
                  <c:v>77.849999999999994</c:v>
                </c:pt>
                <c:pt idx="1158">
                  <c:v>77.900000000000006</c:v>
                </c:pt>
                <c:pt idx="1159">
                  <c:v>77.95</c:v>
                </c:pt>
                <c:pt idx="1160">
                  <c:v>78</c:v>
                </c:pt>
                <c:pt idx="1161">
                  <c:v>78.05</c:v>
                </c:pt>
                <c:pt idx="1162">
                  <c:v>78.099999999999994</c:v>
                </c:pt>
                <c:pt idx="1163">
                  <c:v>78.150000000000006</c:v>
                </c:pt>
                <c:pt idx="1164">
                  <c:v>78.2</c:v>
                </c:pt>
                <c:pt idx="1165">
                  <c:v>78.25</c:v>
                </c:pt>
                <c:pt idx="1166">
                  <c:v>78.3</c:v>
                </c:pt>
                <c:pt idx="1167">
                  <c:v>78.349999999999994</c:v>
                </c:pt>
                <c:pt idx="1168">
                  <c:v>78.400000000000006</c:v>
                </c:pt>
                <c:pt idx="1169">
                  <c:v>78.45</c:v>
                </c:pt>
                <c:pt idx="1170">
                  <c:v>78.5</c:v>
                </c:pt>
                <c:pt idx="1171">
                  <c:v>78.55</c:v>
                </c:pt>
                <c:pt idx="1172">
                  <c:v>78.599999999999994</c:v>
                </c:pt>
                <c:pt idx="1173">
                  <c:v>78.650000000000006</c:v>
                </c:pt>
                <c:pt idx="1174">
                  <c:v>78.7</c:v>
                </c:pt>
                <c:pt idx="1175">
                  <c:v>78.75</c:v>
                </c:pt>
                <c:pt idx="1176">
                  <c:v>78.8</c:v>
                </c:pt>
                <c:pt idx="1177">
                  <c:v>78.849999999999994</c:v>
                </c:pt>
                <c:pt idx="1178">
                  <c:v>78.900000000000006</c:v>
                </c:pt>
                <c:pt idx="1179">
                  <c:v>78.95</c:v>
                </c:pt>
                <c:pt idx="1180">
                  <c:v>79</c:v>
                </c:pt>
                <c:pt idx="1181">
                  <c:v>79.05</c:v>
                </c:pt>
                <c:pt idx="1182">
                  <c:v>79.099999999999994</c:v>
                </c:pt>
                <c:pt idx="1183">
                  <c:v>79.150000000000006</c:v>
                </c:pt>
                <c:pt idx="1184">
                  <c:v>79.2</c:v>
                </c:pt>
                <c:pt idx="1185">
                  <c:v>79.25</c:v>
                </c:pt>
                <c:pt idx="1186">
                  <c:v>79.3</c:v>
                </c:pt>
                <c:pt idx="1187">
                  <c:v>79.349999999999994</c:v>
                </c:pt>
                <c:pt idx="1188">
                  <c:v>79.400000000000006</c:v>
                </c:pt>
                <c:pt idx="1189">
                  <c:v>79.45</c:v>
                </c:pt>
                <c:pt idx="1190">
                  <c:v>79.5</c:v>
                </c:pt>
                <c:pt idx="1191">
                  <c:v>79.55</c:v>
                </c:pt>
                <c:pt idx="1192">
                  <c:v>79.599999999999994</c:v>
                </c:pt>
                <c:pt idx="1193">
                  <c:v>79.650000000000006</c:v>
                </c:pt>
                <c:pt idx="1194">
                  <c:v>79.7</c:v>
                </c:pt>
                <c:pt idx="1195">
                  <c:v>79.75</c:v>
                </c:pt>
                <c:pt idx="1196">
                  <c:v>79.8</c:v>
                </c:pt>
                <c:pt idx="1197">
                  <c:v>79.849999999999994</c:v>
                </c:pt>
                <c:pt idx="1198">
                  <c:v>79.900000000000006</c:v>
                </c:pt>
                <c:pt idx="1199">
                  <c:v>79.95</c:v>
                </c:pt>
                <c:pt idx="1200">
                  <c:v>80</c:v>
                </c:pt>
              </c:numCache>
            </c:numRef>
          </c:xVal>
          <c:yVal>
            <c:numRef>
              <c:f>Sheet3!$D$3:$D$1203</c:f>
              <c:numCache>
                <c:formatCode>General</c:formatCode>
                <c:ptCount val="1201"/>
                <c:pt idx="0">
                  <c:v>27.456499999999998</c:v>
                </c:pt>
                <c:pt idx="1">
                  <c:v>27.3062</c:v>
                </c:pt>
                <c:pt idx="2">
                  <c:v>27.077999999999999</c:v>
                </c:pt>
                <c:pt idx="3">
                  <c:v>26.8522</c:v>
                </c:pt>
                <c:pt idx="4">
                  <c:v>26.628699999999998</c:v>
                </c:pt>
                <c:pt idx="5">
                  <c:v>26.407399999999999</c:v>
                </c:pt>
                <c:pt idx="6">
                  <c:v>26.188400000000001</c:v>
                </c:pt>
                <c:pt idx="7">
                  <c:v>25.971499999999999</c:v>
                </c:pt>
                <c:pt idx="8">
                  <c:v>25.756900000000002</c:v>
                </c:pt>
                <c:pt idx="9">
                  <c:v>25.544499999999999</c:v>
                </c:pt>
                <c:pt idx="10">
                  <c:v>25.334199999999999</c:v>
                </c:pt>
                <c:pt idx="11">
                  <c:v>25.126000000000001</c:v>
                </c:pt>
                <c:pt idx="12">
                  <c:v>24.919899999999998</c:v>
                </c:pt>
                <c:pt idx="13">
                  <c:v>24.716000000000001</c:v>
                </c:pt>
                <c:pt idx="14">
                  <c:v>24.514099999999999</c:v>
                </c:pt>
                <c:pt idx="15">
                  <c:v>24.314299999999999</c:v>
                </c:pt>
                <c:pt idx="16">
                  <c:v>24.116499999999998</c:v>
                </c:pt>
                <c:pt idx="17">
                  <c:v>23.9207</c:v>
                </c:pt>
                <c:pt idx="18">
                  <c:v>23.726900000000001</c:v>
                </c:pt>
                <c:pt idx="19">
                  <c:v>23.5352</c:v>
                </c:pt>
                <c:pt idx="20">
                  <c:v>23.345300000000002</c:v>
                </c:pt>
                <c:pt idx="21">
                  <c:v>23.157499999999999</c:v>
                </c:pt>
                <c:pt idx="22">
                  <c:v>22.971499999999999</c:v>
                </c:pt>
                <c:pt idx="23">
                  <c:v>22.787500000000001</c:v>
                </c:pt>
                <c:pt idx="24">
                  <c:v>22.6053</c:v>
                </c:pt>
                <c:pt idx="25">
                  <c:v>22.425000000000001</c:v>
                </c:pt>
                <c:pt idx="26">
                  <c:v>22.246600000000001</c:v>
                </c:pt>
                <c:pt idx="27">
                  <c:v>22.07</c:v>
                </c:pt>
                <c:pt idx="28">
                  <c:v>21.895299999999999</c:v>
                </c:pt>
                <c:pt idx="29">
                  <c:v>21.722300000000001</c:v>
                </c:pt>
                <c:pt idx="30">
                  <c:v>21.551100000000002</c:v>
                </c:pt>
                <c:pt idx="31">
                  <c:v>21.381799999999998</c:v>
                </c:pt>
                <c:pt idx="32">
                  <c:v>21.214099999999998</c:v>
                </c:pt>
                <c:pt idx="33">
                  <c:v>21.048200000000001</c:v>
                </c:pt>
                <c:pt idx="34">
                  <c:v>20.8841</c:v>
                </c:pt>
                <c:pt idx="35">
                  <c:v>20.721599999999999</c:v>
                </c:pt>
                <c:pt idx="36">
                  <c:v>20.5608</c:v>
                </c:pt>
                <c:pt idx="37">
                  <c:v>20.401700000000002</c:v>
                </c:pt>
                <c:pt idx="38">
                  <c:v>20.244299999999999</c:v>
                </c:pt>
                <c:pt idx="39">
                  <c:v>20.0885</c:v>
                </c:pt>
                <c:pt idx="40">
                  <c:v>19.9344</c:v>
                </c:pt>
                <c:pt idx="41">
                  <c:v>19.7818</c:v>
                </c:pt>
                <c:pt idx="42">
                  <c:v>19.6309</c:v>
                </c:pt>
                <c:pt idx="43">
                  <c:v>19.4816</c:v>
                </c:pt>
                <c:pt idx="44">
                  <c:v>19.334199999999999</c:v>
                </c:pt>
                <c:pt idx="45">
                  <c:v>19.187999999999999</c:v>
                </c:pt>
                <c:pt idx="46">
                  <c:v>19.043500000000002</c:v>
                </c:pt>
                <c:pt idx="47">
                  <c:v>18.900400000000001</c:v>
                </c:pt>
                <c:pt idx="48">
                  <c:v>18.758800000000001</c:v>
                </c:pt>
                <c:pt idx="49">
                  <c:v>18.6187</c:v>
                </c:pt>
                <c:pt idx="50">
                  <c:v>18.48</c:v>
                </c:pt>
                <c:pt idx="51">
                  <c:v>18.3429</c:v>
                </c:pt>
                <c:pt idx="52">
                  <c:v>18.2072</c:v>
                </c:pt>
                <c:pt idx="53">
                  <c:v>18.072900000000001</c:v>
                </c:pt>
                <c:pt idx="54">
                  <c:v>17.940100000000001</c:v>
                </c:pt>
                <c:pt idx="55">
                  <c:v>17.808700000000002</c:v>
                </c:pt>
                <c:pt idx="56">
                  <c:v>17.678699999999999</c:v>
                </c:pt>
                <c:pt idx="57">
                  <c:v>17.5501</c:v>
                </c:pt>
                <c:pt idx="58">
                  <c:v>17.422899999999998</c:v>
                </c:pt>
                <c:pt idx="59">
                  <c:v>17.2971</c:v>
                </c:pt>
                <c:pt idx="60">
                  <c:v>17.172599999999999</c:v>
                </c:pt>
                <c:pt idx="61">
                  <c:v>17.049499999999998</c:v>
                </c:pt>
                <c:pt idx="62">
                  <c:v>16.927700000000002</c:v>
                </c:pt>
                <c:pt idx="63">
                  <c:v>16.807600000000001</c:v>
                </c:pt>
                <c:pt idx="64">
                  <c:v>16.688400000000001</c:v>
                </c:pt>
                <c:pt idx="65">
                  <c:v>16.570499999999999</c:v>
                </c:pt>
                <c:pt idx="66">
                  <c:v>16.453900000000001</c:v>
                </c:pt>
                <c:pt idx="67">
                  <c:v>16.3386</c:v>
                </c:pt>
                <c:pt idx="68">
                  <c:v>16.224599999999999</c:v>
                </c:pt>
                <c:pt idx="69">
                  <c:v>16.111799999999999</c:v>
                </c:pt>
                <c:pt idx="70">
                  <c:v>16.0002</c:v>
                </c:pt>
                <c:pt idx="71">
                  <c:v>15.889900000000001</c:v>
                </c:pt>
                <c:pt idx="72">
                  <c:v>15.780799999999999</c:v>
                </c:pt>
                <c:pt idx="73">
                  <c:v>15.6729</c:v>
                </c:pt>
                <c:pt idx="74">
                  <c:v>15.5662</c:v>
                </c:pt>
                <c:pt idx="75">
                  <c:v>15.460699999999999</c:v>
                </c:pt>
                <c:pt idx="76">
                  <c:v>15.356299999999999</c:v>
                </c:pt>
                <c:pt idx="77">
                  <c:v>15.2532</c:v>
                </c:pt>
                <c:pt idx="78">
                  <c:v>15.1511</c:v>
                </c:pt>
                <c:pt idx="79">
                  <c:v>15.0503</c:v>
                </c:pt>
                <c:pt idx="80">
                  <c:v>14.9505</c:v>
                </c:pt>
                <c:pt idx="81">
                  <c:v>14.851900000000001</c:v>
                </c:pt>
                <c:pt idx="82">
                  <c:v>14.754300000000001</c:v>
                </c:pt>
                <c:pt idx="83">
                  <c:v>14.6579</c:v>
                </c:pt>
                <c:pt idx="84">
                  <c:v>14.5626</c:v>
                </c:pt>
                <c:pt idx="85">
                  <c:v>14.468299999999999</c:v>
                </c:pt>
                <c:pt idx="86">
                  <c:v>14.3751</c:v>
                </c:pt>
                <c:pt idx="87">
                  <c:v>14.282999999999999</c:v>
                </c:pt>
                <c:pt idx="88">
                  <c:v>14.192</c:v>
                </c:pt>
                <c:pt idx="89">
                  <c:v>14.101900000000001</c:v>
                </c:pt>
                <c:pt idx="90">
                  <c:v>14.013</c:v>
                </c:pt>
                <c:pt idx="91">
                  <c:v>13.925000000000001</c:v>
                </c:pt>
                <c:pt idx="92">
                  <c:v>13.837999999999999</c:v>
                </c:pt>
                <c:pt idx="93">
                  <c:v>13.7521</c:v>
                </c:pt>
                <c:pt idx="94">
                  <c:v>13.6671</c:v>
                </c:pt>
                <c:pt idx="95">
                  <c:v>13.5832</c:v>
                </c:pt>
                <c:pt idx="96">
                  <c:v>13.5002</c:v>
                </c:pt>
                <c:pt idx="97">
                  <c:v>13.418200000000001</c:v>
                </c:pt>
                <c:pt idx="98">
                  <c:v>13.3371</c:v>
                </c:pt>
                <c:pt idx="99">
                  <c:v>13.257</c:v>
                </c:pt>
                <c:pt idx="100">
                  <c:v>13.1778</c:v>
                </c:pt>
                <c:pt idx="101">
                  <c:v>13.099600000000001</c:v>
                </c:pt>
                <c:pt idx="102">
                  <c:v>13.0223</c:v>
                </c:pt>
                <c:pt idx="103">
                  <c:v>12.9459</c:v>
                </c:pt>
                <c:pt idx="104">
                  <c:v>12.8704</c:v>
                </c:pt>
                <c:pt idx="105">
                  <c:v>12.7958</c:v>
                </c:pt>
                <c:pt idx="106">
                  <c:v>12.722099999999999</c:v>
                </c:pt>
                <c:pt idx="107">
                  <c:v>12.6493</c:v>
                </c:pt>
                <c:pt idx="108">
                  <c:v>12.577400000000001</c:v>
                </c:pt>
                <c:pt idx="109">
                  <c:v>12.5063</c:v>
                </c:pt>
                <c:pt idx="110">
                  <c:v>12.4361</c:v>
                </c:pt>
                <c:pt idx="111">
                  <c:v>12.3667</c:v>
                </c:pt>
                <c:pt idx="112">
                  <c:v>12.2982</c:v>
                </c:pt>
                <c:pt idx="113">
                  <c:v>12.230499999999999</c:v>
                </c:pt>
                <c:pt idx="114">
                  <c:v>12.1637</c:v>
                </c:pt>
                <c:pt idx="115">
                  <c:v>12.0977</c:v>
                </c:pt>
                <c:pt idx="116">
                  <c:v>12.032400000000001</c:v>
                </c:pt>
                <c:pt idx="117">
                  <c:v>11.968</c:v>
                </c:pt>
                <c:pt idx="118">
                  <c:v>11.904400000000001</c:v>
                </c:pt>
                <c:pt idx="119">
                  <c:v>11.8416</c:v>
                </c:pt>
                <c:pt idx="120">
                  <c:v>11.7796</c:v>
                </c:pt>
                <c:pt idx="121">
                  <c:v>11.718299999999999</c:v>
                </c:pt>
                <c:pt idx="122">
                  <c:v>11.6578</c:v>
                </c:pt>
                <c:pt idx="123">
                  <c:v>11.598100000000001</c:v>
                </c:pt>
                <c:pt idx="124">
                  <c:v>11.539099999999999</c:v>
                </c:pt>
                <c:pt idx="125">
                  <c:v>11.4809</c:v>
                </c:pt>
                <c:pt idx="126">
                  <c:v>11.423400000000001</c:v>
                </c:pt>
                <c:pt idx="127">
                  <c:v>11.3666</c:v>
                </c:pt>
                <c:pt idx="128">
                  <c:v>11.310600000000001</c:v>
                </c:pt>
                <c:pt idx="129">
                  <c:v>11.2553</c:v>
                </c:pt>
                <c:pt idx="130">
                  <c:v>11.200699999999999</c:v>
                </c:pt>
                <c:pt idx="131">
                  <c:v>11.146800000000001</c:v>
                </c:pt>
                <c:pt idx="132">
                  <c:v>11.0937</c:v>
                </c:pt>
                <c:pt idx="133">
                  <c:v>11.0412</c:v>
                </c:pt>
                <c:pt idx="134">
                  <c:v>10.9894</c:v>
                </c:pt>
                <c:pt idx="135">
                  <c:v>10.9382</c:v>
                </c:pt>
                <c:pt idx="136">
                  <c:v>10.8878</c:v>
                </c:pt>
                <c:pt idx="137">
                  <c:v>10.837999999999999</c:v>
                </c:pt>
                <c:pt idx="138">
                  <c:v>10.7889</c:v>
                </c:pt>
                <c:pt idx="139">
                  <c:v>10.740500000000001</c:v>
                </c:pt>
                <c:pt idx="140">
                  <c:v>10.692600000000001</c:v>
                </c:pt>
                <c:pt idx="141">
                  <c:v>10.6455</c:v>
                </c:pt>
                <c:pt idx="142">
                  <c:v>10.599</c:v>
                </c:pt>
                <c:pt idx="143">
                  <c:v>10.553100000000001</c:v>
                </c:pt>
                <c:pt idx="144">
                  <c:v>10.5078</c:v>
                </c:pt>
                <c:pt idx="145">
                  <c:v>10.463200000000001</c:v>
                </c:pt>
                <c:pt idx="146">
                  <c:v>10.4191</c:v>
                </c:pt>
                <c:pt idx="147">
                  <c:v>10.3757</c:v>
                </c:pt>
                <c:pt idx="148">
                  <c:v>10.3329</c:v>
                </c:pt>
                <c:pt idx="149">
                  <c:v>10.290699999999999</c:v>
                </c:pt>
                <c:pt idx="150">
                  <c:v>10.249000000000001</c:v>
                </c:pt>
                <c:pt idx="151">
                  <c:v>10.208</c:v>
                </c:pt>
                <c:pt idx="152">
                  <c:v>10.1675</c:v>
                </c:pt>
                <c:pt idx="153">
                  <c:v>10.127599999999999</c:v>
                </c:pt>
                <c:pt idx="154">
                  <c:v>10.0883</c:v>
                </c:pt>
                <c:pt idx="155">
                  <c:v>10.0495</c:v>
                </c:pt>
                <c:pt idx="156">
                  <c:v>10.0113</c:v>
                </c:pt>
                <c:pt idx="157">
                  <c:v>9.9736999999999991</c:v>
                </c:pt>
                <c:pt idx="158">
                  <c:v>9.9366000000000003</c:v>
                </c:pt>
                <c:pt idx="159">
                  <c:v>9.9001000000000001</c:v>
                </c:pt>
                <c:pt idx="160">
                  <c:v>9.8640000000000008</c:v>
                </c:pt>
                <c:pt idx="161">
                  <c:v>9.8285999999999998</c:v>
                </c:pt>
                <c:pt idx="162">
                  <c:v>9.7935999999999996</c:v>
                </c:pt>
                <c:pt idx="163">
                  <c:v>9.7591999999999999</c:v>
                </c:pt>
                <c:pt idx="164">
                  <c:v>9.7253000000000007</c:v>
                </c:pt>
                <c:pt idx="165">
                  <c:v>9.6919000000000004</c:v>
                </c:pt>
                <c:pt idx="166">
                  <c:v>9.6590000000000007</c:v>
                </c:pt>
                <c:pt idx="167">
                  <c:v>9.6265999999999998</c:v>
                </c:pt>
                <c:pt idx="168">
                  <c:v>9.5946999999999996</c:v>
                </c:pt>
                <c:pt idx="169">
                  <c:v>9.5632999999999999</c:v>
                </c:pt>
                <c:pt idx="170">
                  <c:v>9.5324000000000009</c:v>
                </c:pt>
                <c:pt idx="171">
                  <c:v>9.5020000000000007</c:v>
                </c:pt>
                <c:pt idx="172">
                  <c:v>9.4719999999999995</c:v>
                </c:pt>
                <c:pt idx="173">
                  <c:v>9.4426000000000005</c:v>
                </c:pt>
                <c:pt idx="174">
                  <c:v>9.4136000000000006</c:v>
                </c:pt>
                <c:pt idx="175">
                  <c:v>9.3849999999999998</c:v>
                </c:pt>
                <c:pt idx="176">
                  <c:v>9.3569999999999993</c:v>
                </c:pt>
                <c:pt idx="177">
                  <c:v>9.3293999999999997</c:v>
                </c:pt>
                <c:pt idx="178">
                  <c:v>9.3021999999999991</c:v>
                </c:pt>
                <c:pt idx="179">
                  <c:v>9.2754999999999992</c:v>
                </c:pt>
                <c:pt idx="180">
                  <c:v>9.2492000000000001</c:v>
                </c:pt>
                <c:pt idx="181">
                  <c:v>9.2233999999999998</c:v>
                </c:pt>
                <c:pt idx="182">
                  <c:v>9.1980000000000004</c:v>
                </c:pt>
                <c:pt idx="183">
                  <c:v>9.1730999999999998</c:v>
                </c:pt>
                <c:pt idx="184">
                  <c:v>9.1485000000000003</c:v>
                </c:pt>
                <c:pt idx="185">
                  <c:v>9.1243999999999996</c:v>
                </c:pt>
                <c:pt idx="186">
                  <c:v>9.1006999999999998</c:v>
                </c:pt>
                <c:pt idx="187">
                  <c:v>9.0775000000000006</c:v>
                </c:pt>
                <c:pt idx="188">
                  <c:v>9.0546000000000006</c:v>
                </c:pt>
                <c:pt idx="189">
                  <c:v>9.0321999999999996</c:v>
                </c:pt>
                <c:pt idx="190">
                  <c:v>9.0100999999999996</c:v>
                </c:pt>
                <c:pt idx="191">
                  <c:v>8.9885000000000002</c:v>
                </c:pt>
                <c:pt idx="192">
                  <c:v>8.9672000000000001</c:v>
                </c:pt>
                <c:pt idx="193">
                  <c:v>8.9464000000000006</c:v>
                </c:pt>
                <c:pt idx="194">
                  <c:v>8.9259000000000004</c:v>
                </c:pt>
                <c:pt idx="195">
                  <c:v>8.9057999999999993</c:v>
                </c:pt>
                <c:pt idx="196">
                  <c:v>8.8861000000000008</c:v>
                </c:pt>
                <c:pt idx="197">
                  <c:v>8.8667999999999996</c:v>
                </c:pt>
                <c:pt idx="198">
                  <c:v>8.8477999999999994</c:v>
                </c:pt>
                <c:pt idx="199">
                  <c:v>8.8292000000000002</c:v>
                </c:pt>
                <c:pt idx="200">
                  <c:v>8.8109999999999999</c:v>
                </c:pt>
                <c:pt idx="201">
                  <c:v>8.7932000000000006</c:v>
                </c:pt>
                <c:pt idx="202">
                  <c:v>8.7757000000000005</c:v>
                </c:pt>
                <c:pt idx="203">
                  <c:v>8.7584999999999997</c:v>
                </c:pt>
                <c:pt idx="204">
                  <c:v>8.7417999999999996</c:v>
                </c:pt>
                <c:pt idx="205">
                  <c:v>8.7253000000000007</c:v>
                </c:pt>
                <c:pt idx="206">
                  <c:v>8.7093000000000007</c:v>
                </c:pt>
                <c:pt idx="207">
                  <c:v>8.6938999999999993</c:v>
                </c:pt>
                <c:pt idx="208">
                  <c:v>8.6784999999999997</c:v>
                </c:pt>
                <c:pt idx="209">
                  <c:v>8.6633999999999993</c:v>
                </c:pt>
                <c:pt idx="210">
                  <c:v>8.6486999999999998</c:v>
                </c:pt>
                <c:pt idx="211">
                  <c:v>8.6342999999999996</c:v>
                </c:pt>
                <c:pt idx="212">
                  <c:v>8.6203000000000003</c:v>
                </c:pt>
                <c:pt idx="213">
                  <c:v>8.6066000000000003</c:v>
                </c:pt>
                <c:pt idx="214">
                  <c:v>8.5931999999999995</c:v>
                </c:pt>
                <c:pt idx="215">
                  <c:v>8.5800999999999998</c:v>
                </c:pt>
                <c:pt idx="216">
                  <c:v>8.5672999999999995</c:v>
                </c:pt>
                <c:pt idx="217">
                  <c:v>8.5548000000000002</c:v>
                </c:pt>
                <c:pt idx="218">
                  <c:v>8.5426000000000002</c:v>
                </c:pt>
                <c:pt idx="219">
                  <c:v>8.5307999999999993</c:v>
                </c:pt>
                <c:pt idx="220">
                  <c:v>8.5191999999999997</c:v>
                </c:pt>
                <c:pt idx="221">
                  <c:v>8.5079999999999991</c:v>
                </c:pt>
                <c:pt idx="222">
                  <c:v>8.4969999999999999</c:v>
                </c:pt>
                <c:pt idx="223">
                  <c:v>8.4863999999999997</c:v>
                </c:pt>
                <c:pt idx="224">
                  <c:v>8.4760000000000009</c:v>
                </c:pt>
                <c:pt idx="225">
                  <c:v>8.4659999999999993</c:v>
                </c:pt>
                <c:pt idx="226">
                  <c:v>8.4562000000000008</c:v>
                </c:pt>
                <c:pt idx="227">
                  <c:v>8.4466999999999999</c:v>
                </c:pt>
                <c:pt idx="228">
                  <c:v>8.4375</c:v>
                </c:pt>
                <c:pt idx="229">
                  <c:v>8.4285999999999994</c:v>
                </c:pt>
                <c:pt idx="230">
                  <c:v>8.42</c:v>
                </c:pt>
                <c:pt idx="231">
                  <c:v>8.4116</c:v>
                </c:pt>
                <c:pt idx="232">
                  <c:v>8.4034999999999993</c:v>
                </c:pt>
                <c:pt idx="233">
                  <c:v>8.3956999999999997</c:v>
                </c:pt>
                <c:pt idx="234">
                  <c:v>8.3881999999999994</c:v>
                </c:pt>
                <c:pt idx="235">
                  <c:v>8.3809000000000005</c:v>
                </c:pt>
                <c:pt idx="236">
                  <c:v>8.3739000000000008</c:v>
                </c:pt>
                <c:pt idx="237">
                  <c:v>8.3672000000000004</c:v>
                </c:pt>
                <c:pt idx="238">
                  <c:v>8.3606999999999996</c:v>
                </c:pt>
                <c:pt idx="239">
                  <c:v>8.3544999999999998</c:v>
                </c:pt>
                <c:pt idx="240">
                  <c:v>8.3484999999999996</c:v>
                </c:pt>
                <c:pt idx="241">
                  <c:v>8.3428000000000004</c:v>
                </c:pt>
                <c:pt idx="242">
                  <c:v>8.3374000000000006</c:v>
                </c:pt>
                <c:pt idx="243">
                  <c:v>8.3322000000000003</c:v>
                </c:pt>
                <c:pt idx="244">
                  <c:v>8.3271999999999995</c:v>
                </c:pt>
                <c:pt idx="245">
                  <c:v>8.3224999999999998</c:v>
                </c:pt>
                <c:pt idx="246">
                  <c:v>8.3180999999999994</c:v>
                </c:pt>
                <c:pt idx="247">
                  <c:v>8.3139000000000003</c:v>
                </c:pt>
                <c:pt idx="248">
                  <c:v>8.31</c:v>
                </c:pt>
                <c:pt idx="249">
                  <c:v>8.3063000000000002</c:v>
                </c:pt>
                <c:pt idx="250">
                  <c:v>8.3027999999999995</c:v>
                </c:pt>
                <c:pt idx="251">
                  <c:v>8.2995999999999999</c:v>
                </c:pt>
                <c:pt idx="252">
                  <c:v>8.2965999999999998</c:v>
                </c:pt>
                <c:pt idx="253">
                  <c:v>8.2939000000000007</c:v>
                </c:pt>
                <c:pt idx="254">
                  <c:v>8.2913999999999994</c:v>
                </c:pt>
                <c:pt idx="255">
                  <c:v>8.2891999999999992</c:v>
                </c:pt>
                <c:pt idx="256">
                  <c:v>8.2872000000000003</c:v>
                </c:pt>
                <c:pt idx="257">
                  <c:v>8.2853999999999992</c:v>
                </c:pt>
                <c:pt idx="258">
                  <c:v>8.2837999999999994</c:v>
                </c:pt>
                <c:pt idx="259">
                  <c:v>8.2825000000000006</c:v>
                </c:pt>
                <c:pt idx="260">
                  <c:v>8.2814999999999994</c:v>
                </c:pt>
                <c:pt idx="261">
                  <c:v>8.2805999999999997</c:v>
                </c:pt>
                <c:pt idx="262">
                  <c:v>8.2799999999999994</c:v>
                </c:pt>
                <c:pt idx="263">
                  <c:v>8.2796000000000003</c:v>
                </c:pt>
                <c:pt idx="264">
                  <c:v>8.2795000000000005</c:v>
                </c:pt>
                <c:pt idx="265">
                  <c:v>8.2796000000000003</c:v>
                </c:pt>
                <c:pt idx="266">
                  <c:v>8.4093999999999998</c:v>
                </c:pt>
                <c:pt idx="267">
                  <c:v>8.5748999999999995</c:v>
                </c:pt>
                <c:pt idx="268">
                  <c:v>8.5783000000000005</c:v>
                </c:pt>
                <c:pt idx="269">
                  <c:v>8.5820000000000007</c:v>
                </c:pt>
                <c:pt idx="270">
                  <c:v>8.5860000000000003</c:v>
                </c:pt>
                <c:pt idx="271">
                  <c:v>8.5902999999999992</c:v>
                </c:pt>
                <c:pt idx="272">
                  <c:v>8.5947999999999993</c:v>
                </c:pt>
                <c:pt idx="273">
                  <c:v>8.5996000000000006</c:v>
                </c:pt>
                <c:pt idx="274">
                  <c:v>8.6046999999999993</c:v>
                </c:pt>
                <c:pt idx="275">
                  <c:v>8.6100999999999992</c:v>
                </c:pt>
                <c:pt idx="276">
                  <c:v>8.6157000000000004</c:v>
                </c:pt>
                <c:pt idx="277">
                  <c:v>8.6217000000000006</c:v>
                </c:pt>
                <c:pt idx="278">
                  <c:v>8.6279000000000003</c:v>
                </c:pt>
                <c:pt idx="279">
                  <c:v>8.6342999999999996</c:v>
                </c:pt>
                <c:pt idx="280">
                  <c:v>8.6410999999999998</c:v>
                </c:pt>
                <c:pt idx="281">
                  <c:v>8.6481999999999992</c:v>
                </c:pt>
                <c:pt idx="282">
                  <c:v>8.6555</c:v>
                </c:pt>
                <c:pt idx="283">
                  <c:v>8.6631999999999998</c:v>
                </c:pt>
                <c:pt idx="284">
                  <c:v>8.6710999999999991</c:v>
                </c:pt>
                <c:pt idx="285">
                  <c:v>8.6793999999999993</c:v>
                </c:pt>
                <c:pt idx="286">
                  <c:v>8.6879000000000008</c:v>
                </c:pt>
                <c:pt idx="287">
                  <c:v>8.6967999999999996</c:v>
                </c:pt>
                <c:pt idx="288">
                  <c:v>8.7059999999999995</c:v>
                </c:pt>
                <c:pt idx="289">
                  <c:v>8.7155000000000005</c:v>
                </c:pt>
                <c:pt idx="290">
                  <c:v>8.7253000000000007</c:v>
                </c:pt>
                <c:pt idx="291">
                  <c:v>8.7354000000000003</c:v>
                </c:pt>
                <c:pt idx="292">
                  <c:v>8.7459000000000007</c:v>
                </c:pt>
                <c:pt idx="293">
                  <c:v>8.7567000000000004</c:v>
                </c:pt>
                <c:pt idx="294">
                  <c:v>8.7678999999999991</c:v>
                </c:pt>
                <c:pt idx="295">
                  <c:v>8.7794000000000008</c:v>
                </c:pt>
                <c:pt idx="296">
                  <c:v>8.7912999999999997</c:v>
                </c:pt>
                <c:pt idx="297">
                  <c:v>8.8034999999999997</c:v>
                </c:pt>
                <c:pt idx="298">
                  <c:v>8.8161000000000005</c:v>
                </c:pt>
                <c:pt idx="299">
                  <c:v>8.8290000000000006</c:v>
                </c:pt>
                <c:pt idx="300">
                  <c:v>8.8423999999999996</c:v>
                </c:pt>
                <c:pt idx="301">
                  <c:v>8.8560999999999996</c:v>
                </c:pt>
                <c:pt idx="302">
                  <c:v>8.8703000000000003</c:v>
                </c:pt>
                <c:pt idx="303">
                  <c:v>8.8849</c:v>
                </c:pt>
                <c:pt idx="304">
                  <c:v>8.8998000000000008</c:v>
                </c:pt>
                <c:pt idx="305">
                  <c:v>8.9152000000000005</c:v>
                </c:pt>
                <c:pt idx="306">
                  <c:v>8.9311000000000007</c:v>
                </c:pt>
                <c:pt idx="307">
                  <c:v>8.9474</c:v>
                </c:pt>
                <c:pt idx="308">
                  <c:v>8.9641999999999999</c:v>
                </c:pt>
                <c:pt idx="309">
                  <c:v>8.9815000000000005</c:v>
                </c:pt>
                <c:pt idx="310">
                  <c:v>8.9992000000000001</c:v>
                </c:pt>
                <c:pt idx="311">
                  <c:v>9.0175000000000001</c:v>
                </c:pt>
                <c:pt idx="312">
                  <c:v>9.0363000000000007</c:v>
                </c:pt>
                <c:pt idx="313">
                  <c:v>9.0556000000000001</c:v>
                </c:pt>
                <c:pt idx="314">
                  <c:v>9.0754999999999999</c:v>
                </c:pt>
                <c:pt idx="315">
                  <c:v>9.0960000000000001</c:v>
                </c:pt>
                <c:pt idx="316">
                  <c:v>9.1171000000000006</c:v>
                </c:pt>
                <c:pt idx="317">
                  <c:v>9.1387999999999998</c:v>
                </c:pt>
                <c:pt idx="318">
                  <c:v>9.1610999999999994</c:v>
                </c:pt>
                <c:pt idx="319">
                  <c:v>9.1841000000000008</c:v>
                </c:pt>
                <c:pt idx="320">
                  <c:v>9.2079000000000004</c:v>
                </c:pt>
                <c:pt idx="321">
                  <c:v>9.2323000000000004</c:v>
                </c:pt>
                <c:pt idx="322">
                  <c:v>9.2576000000000001</c:v>
                </c:pt>
                <c:pt idx="323">
                  <c:v>9.2835999999999999</c:v>
                </c:pt>
                <c:pt idx="324">
                  <c:v>9.3104999999999993</c:v>
                </c:pt>
                <c:pt idx="325">
                  <c:v>9.3382000000000005</c:v>
                </c:pt>
                <c:pt idx="326">
                  <c:v>9.3668999999999993</c:v>
                </c:pt>
                <c:pt idx="327">
                  <c:v>9.3965999999999994</c:v>
                </c:pt>
                <c:pt idx="328">
                  <c:v>9.4274000000000004</c:v>
                </c:pt>
                <c:pt idx="329">
                  <c:v>9.4591999999999992</c:v>
                </c:pt>
                <c:pt idx="330">
                  <c:v>9.4923000000000002</c:v>
                </c:pt>
                <c:pt idx="331">
                  <c:v>9.5274000000000001</c:v>
                </c:pt>
                <c:pt idx="332">
                  <c:v>9.5759000000000007</c:v>
                </c:pt>
                <c:pt idx="333">
                  <c:v>9.6129999999999995</c:v>
                </c:pt>
                <c:pt idx="334">
                  <c:v>9.6517999999999997</c:v>
                </c:pt>
                <c:pt idx="335">
                  <c:v>9.6922999999999995</c:v>
                </c:pt>
                <c:pt idx="336">
                  <c:v>9.7347000000000001</c:v>
                </c:pt>
                <c:pt idx="337">
                  <c:v>9.7791999999999994</c:v>
                </c:pt>
                <c:pt idx="338">
                  <c:v>9.8261000000000003</c:v>
                </c:pt>
                <c:pt idx="339">
                  <c:v>9.8757999999999999</c:v>
                </c:pt>
                <c:pt idx="340">
                  <c:v>9.9290000000000003</c:v>
                </c:pt>
                <c:pt idx="341">
                  <c:v>9.9863</c:v>
                </c:pt>
                <c:pt idx="342">
                  <c:v>10.049099999999999</c:v>
                </c:pt>
                <c:pt idx="343">
                  <c:v>10.119</c:v>
                </c:pt>
                <c:pt idx="344">
                  <c:v>10.3477</c:v>
                </c:pt>
                <c:pt idx="345">
                  <c:v>10.5</c:v>
                </c:pt>
                <c:pt idx="346">
                  <c:v>10.6126</c:v>
                </c:pt>
                <c:pt idx="347">
                  <c:v>10.7485</c:v>
                </c:pt>
                <c:pt idx="348">
                  <c:v>10.915100000000001</c:v>
                </c:pt>
                <c:pt idx="349">
                  <c:v>11.121499999999999</c:v>
                </c:pt>
                <c:pt idx="350">
                  <c:v>11.3788</c:v>
                </c:pt>
                <c:pt idx="351">
                  <c:v>11.699</c:v>
                </c:pt>
                <c:pt idx="352">
                  <c:v>12.0952</c:v>
                </c:pt>
                <c:pt idx="353">
                  <c:v>12.5801</c:v>
                </c:pt>
                <c:pt idx="354">
                  <c:v>13.164999999999999</c:v>
                </c:pt>
                <c:pt idx="355">
                  <c:v>13.858000000000001</c:v>
                </c:pt>
                <c:pt idx="356">
                  <c:v>14.6625</c:v>
                </c:pt>
                <c:pt idx="357">
                  <c:v>15.575200000000001</c:v>
                </c:pt>
                <c:pt idx="358">
                  <c:v>16.584599999999998</c:v>
                </c:pt>
                <c:pt idx="359">
                  <c:v>17.670500000000001</c:v>
                </c:pt>
                <c:pt idx="360">
                  <c:v>18.803799999999999</c:v>
                </c:pt>
                <c:pt idx="361">
                  <c:v>19.947299999999998</c:v>
                </c:pt>
                <c:pt idx="362">
                  <c:v>21.058</c:v>
                </c:pt>
                <c:pt idx="363">
                  <c:v>22.0899</c:v>
                </c:pt>
                <c:pt idx="364">
                  <c:v>22.997599999999998</c:v>
                </c:pt>
                <c:pt idx="365">
                  <c:v>23.741</c:v>
                </c:pt>
                <c:pt idx="366">
                  <c:v>24.288599999999999</c:v>
                </c:pt>
                <c:pt idx="367">
                  <c:v>24.621700000000001</c:v>
                </c:pt>
                <c:pt idx="368">
                  <c:v>24.7361</c:v>
                </c:pt>
                <c:pt idx="369">
                  <c:v>24.643000000000001</c:v>
                </c:pt>
                <c:pt idx="370">
                  <c:v>24.3675</c:v>
                </c:pt>
                <c:pt idx="371">
                  <c:v>23.945900000000002</c:v>
                </c:pt>
                <c:pt idx="372">
                  <c:v>23.421700000000001</c:v>
                </c:pt>
                <c:pt idx="373">
                  <c:v>22.8416</c:v>
                </c:pt>
                <c:pt idx="374">
                  <c:v>22.2515</c:v>
                </c:pt>
                <c:pt idx="375">
                  <c:v>21.692699999999999</c:v>
                </c:pt>
                <c:pt idx="376">
                  <c:v>21.1996</c:v>
                </c:pt>
                <c:pt idx="377">
                  <c:v>20.797899999999998</c:v>
                </c:pt>
                <c:pt idx="378">
                  <c:v>20.504200000000001</c:v>
                </c:pt>
                <c:pt idx="379">
                  <c:v>20.3262</c:v>
                </c:pt>
                <c:pt idx="380">
                  <c:v>20.263999999999999</c:v>
                </c:pt>
                <c:pt idx="381">
                  <c:v>20.311199999999999</c:v>
                </c:pt>
                <c:pt idx="382">
                  <c:v>20.4575</c:v>
                </c:pt>
                <c:pt idx="383">
                  <c:v>20.689499999999999</c:v>
                </c:pt>
                <c:pt idx="384">
                  <c:v>20.992699999999999</c:v>
                </c:pt>
                <c:pt idx="385">
                  <c:v>21.352599999999999</c:v>
                </c:pt>
                <c:pt idx="386">
                  <c:v>21.755099999999999</c:v>
                </c:pt>
                <c:pt idx="387">
                  <c:v>22.1875</c:v>
                </c:pt>
                <c:pt idx="388">
                  <c:v>22.638300000000001</c:v>
                </c:pt>
                <c:pt idx="389">
                  <c:v>23.097300000000001</c:v>
                </c:pt>
                <c:pt idx="390">
                  <c:v>23.555499999999999</c:v>
                </c:pt>
                <c:pt idx="391">
                  <c:v>24.0047</c:v>
                </c:pt>
                <c:pt idx="392">
                  <c:v>24.437799999999999</c:v>
                </c:pt>
                <c:pt idx="393">
                  <c:v>24.847899999999999</c:v>
                </c:pt>
                <c:pt idx="394">
                  <c:v>25.228999999999999</c:v>
                </c:pt>
                <c:pt idx="395">
                  <c:v>25.575399999999998</c:v>
                </c:pt>
                <c:pt idx="396">
                  <c:v>25.882100000000001</c:v>
                </c:pt>
                <c:pt idx="397">
                  <c:v>26.144500000000001</c:v>
                </c:pt>
                <c:pt idx="398">
                  <c:v>26.358799999999999</c:v>
                </c:pt>
                <c:pt idx="399">
                  <c:v>26.522099999999998</c:v>
                </c:pt>
                <c:pt idx="400">
                  <c:v>26.6325</c:v>
                </c:pt>
                <c:pt idx="401">
                  <c:v>26.6891</c:v>
                </c:pt>
                <c:pt idx="402">
                  <c:v>26.6919</c:v>
                </c:pt>
                <c:pt idx="403">
                  <c:v>26.642199999999999</c:v>
                </c:pt>
                <c:pt idx="404">
                  <c:v>26.542100000000001</c:v>
                </c:pt>
                <c:pt idx="405">
                  <c:v>26.3949</c:v>
                </c:pt>
                <c:pt idx="406">
                  <c:v>26.2044</c:v>
                </c:pt>
                <c:pt idx="407">
                  <c:v>25.975000000000001</c:v>
                </c:pt>
                <c:pt idx="408">
                  <c:v>25.711500000000001</c:v>
                </c:pt>
                <c:pt idx="409">
                  <c:v>25.4191</c:v>
                </c:pt>
                <c:pt idx="410">
                  <c:v>25.102699999999999</c:v>
                </c:pt>
                <c:pt idx="411">
                  <c:v>24.767600000000002</c:v>
                </c:pt>
                <c:pt idx="412">
                  <c:v>24.418600000000001</c:v>
                </c:pt>
                <c:pt idx="413">
                  <c:v>24.060199999999998</c:v>
                </c:pt>
                <c:pt idx="414">
                  <c:v>23.6968</c:v>
                </c:pt>
                <c:pt idx="415">
                  <c:v>23.3324</c:v>
                </c:pt>
                <c:pt idx="416">
                  <c:v>22.970500000000001</c:v>
                </c:pt>
                <c:pt idx="417">
                  <c:v>22.6143</c:v>
                </c:pt>
                <c:pt idx="418">
                  <c:v>22.2668</c:v>
                </c:pt>
                <c:pt idx="419">
                  <c:v>21.930499999999999</c:v>
                </c:pt>
                <c:pt idx="420">
                  <c:v>21.607700000000001</c:v>
                </c:pt>
                <c:pt idx="421">
                  <c:v>21.3004</c:v>
                </c:pt>
                <c:pt idx="422">
                  <c:v>21.010400000000001</c:v>
                </c:pt>
                <c:pt idx="423">
                  <c:v>20.7393</c:v>
                </c:pt>
                <c:pt idx="424">
                  <c:v>20.488399999999999</c:v>
                </c:pt>
                <c:pt idx="425">
                  <c:v>20.259</c:v>
                </c:pt>
                <c:pt idx="426">
                  <c:v>20.052099999999999</c:v>
                </c:pt>
                <c:pt idx="427">
                  <c:v>19.8688</c:v>
                </c:pt>
                <c:pt idx="428">
                  <c:v>19.709900000000001</c:v>
                </c:pt>
                <c:pt idx="429">
                  <c:v>19.5762</c:v>
                </c:pt>
                <c:pt idx="430">
                  <c:v>19.468499999999999</c:v>
                </c:pt>
                <c:pt idx="431">
                  <c:v>19.387499999999999</c:v>
                </c:pt>
                <c:pt idx="432">
                  <c:v>19.3339</c:v>
                </c:pt>
                <c:pt idx="433">
                  <c:v>19.308499999999999</c:v>
                </c:pt>
                <c:pt idx="434">
                  <c:v>19.311900000000001</c:v>
                </c:pt>
                <c:pt idx="435">
                  <c:v>19.344999999999999</c:v>
                </c:pt>
                <c:pt idx="436">
                  <c:v>19.4086</c:v>
                </c:pt>
                <c:pt idx="437">
                  <c:v>19.503699999999998</c:v>
                </c:pt>
                <c:pt idx="438">
                  <c:v>19.6313</c:v>
                </c:pt>
                <c:pt idx="439">
                  <c:v>19.7928</c:v>
                </c:pt>
                <c:pt idx="440">
                  <c:v>19.9893</c:v>
                </c:pt>
                <c:pt idx="441">
                  <c:v>20.222799999999999</c:v>
                </c:pt>
                <c:pt idx="442">
                  <c:v>20.494800000000001</c:v>
                </c:pt>
                <c:pt idx="443">
                  <c:v>20.8078</c:v>
                </c:pt>
                <c:pt idx="444">
                  <c:v>21.164200000000001</c:v>
                </c:pt>
                <c:pt idx="445">
                  <c:v>21.567</c:v>
                </c:pt>
                <c:pt idx="446">
                  <c:v>22.019600000000001</c:v>
                </c:pt>
                <c:pt idx="447">
                  <c:v>22.526199999999999</c:v>
                </c:pt>
                <c:pt idx="448">
                  <c:v>23.0915</c:v>
                </c:pt>
                <c:pt idx="449">
                  <c:v>23.721299999999999</c:v>
                </c:pt>
                <c:pt idx="450">
                  <c:v>24.4223</c:v>
                </c:pt>
                <c:pt idx="451">
                  <c:v>25.202999999999999</c:v>
                </c:pt>
                <c:pt idx="452">
                  <c:v>26.073699999999999</c:v>
                </c:pt>
                <c:pt idx="453">
                  <c:v>27.047699999999999</c:v>
                </c:pt>
                <c:pt idx="454">
                  <c:v>28.142399999999999</c:v>
                </c:pt>
                <c:pt idx="455">
                  <c:v>29.381</c:v>
                </c:pt>
                <c:pt idx="456">
                  <c:v>30.795200000000001</c:v>
                </c:pt>
                <c:pt idx="457">
                  <c:v>32.428199999999997</c:v>
                </c:pt>
                <c:pt idx="458">
                  <c:v>34.338700000000003</c:v>
                </c:pt>
                <c:pt idx="459">
                  <c:v>36.605600000000003</c:v>
                </c:pt>
                <c:pt idx="460">
                  <c:v>39.331899999999997</c:v>
                </c:pt>
                <c:pt idx="461">
                  <c:v>42.648299999999999</c:v>
                </c:pt>
                <c:pt idx="462">
                  <c:v>46.713299999999997</c:v>
                </c:pt>
                <c:pt idx="463">
                  <c:v>51.710500000000003</c:v>
                </c:pt>
                <c:pt idx="464">
                  <c:v>57.839199999999998</c:v>
                </c:pt>
                <c:pt idx="465">
                  <c:v>65.3001</c:v>
                </c:pt>
                <c:pt idx="466">
                  <c:v>74.273099999999999</c:v>
                </c:pt>
                <c:pt idx="467">
                  <c:v>84.890100000000004</c:v>
                </c:pt>
                <c:pt idx="468">
                  <c:v>97.200500000000005</c:v>
                </c:pt>
                <c:pt idx="469">
                  <c:v>111.1293</c:v>
                </c:pt>
                <c:pt idx="470">
                  <c:v>126.4207</c:v>
                </c:pt>
                <c:pt idx="471">
                  <c:v>142.56309999999999</c:v>
                </c:pt>
                <c:pt idx="472">
                  <c:v>158.70400000000001</c:v>
                </c:pt>
                <c:pt idx="473">
                  <c:v>173.60839999999999</c:v>
                </c:pt>
                <c:pt idx="474">
                  <c:v>185.773</c:v>
                </c:pt>
                <c:pt idx="475">
                  <c:v>193.80260000000001</c:v>
                </c:pt>
                <c:pt idx="476">
                  <c:v>196.9546</c:v>
                </c:pt>
                <c:pt idx="477">
                  <c:v>195.49760000000001</c:v>
                </c:pt>
                <c:pt idx="478">
                  <c:v>190.58340000000001</c:v>
                </c:pt>
                <c:pt idx="479">
                  <c:v>183.7422</c:v>
                </c:pt>
                <c:pt idx="480">
                  <c:v>176.38</c:v>
                </c:pt>
                <c:pt idx="481">
                  <c:v>169.51519999999999</c:v>
                </c:pt>
                <c:pt idx="482">
                  <c:v>163.73570000000001</c:v>
                </c:pt>
                <c:pt idx="483">
                  <c:v>159.25530000000001</c:v>
                </c:pt>
                <c:pt idx="484">
                  <c:v>155.9914</c:v>
                </c:pt>
                <c:pt idx="485">
                  <c:v>153.63890000000001</c:v>
                </c:pt>
                <c:pt idx="486">
                  <c:v>151.75720000000001</c:v>
                </c:pt>
                <c:pt idx="487">
                  <c:v>149.8218</c:v>
                </c:pt>
                <c:pt idx="488">
                  <c:v>147.34469999999999</c:v>
                </c:pt>
                <c:pt idx="489">
                  <c:v>143.9699</c:v>
                </c:pt>
                <c:pt idx="490">
                  <c:v>139.50479999999999</c:v>
                </c:pt>
                <c:pt idx="491">
                  <c:v>133.94370000000001</c:v>
                </c:pt>
                <c:pt idx="492">
                  <c:v>127.4402</c:v>
                </c:pt>
                <c:pt idx="493">
                  <c:v>120.2513</c:v>
                </c:pt>
                <c:pt idx="494">
                  <c:v>112.6737</c:v>
                </c:pt>
                <c:pt idx="495">
                  <c:v>104.9915</c:v>
                </c:pt>
                <c:pt idx="496">
                  <c:v>97.4422</c:v>
                </c:pt>
                <c:pt idx="497">
                  <c:v>90.202799999999996</c:v>
                </c:pt>
                <c:pt idx="498">
                  <c:v>83.390500000000003</c:v>
                </c:pt>
                <c:pt idx="499">
                  <c:v>77.070899999999995</c:v>
                </c:pt>
                <c:pt idx="500">
                  <c:v>71.27</c:v>
                </c:pt>
                <c:pt idx="501">
                  <c:v>65.985500000000002</c:v>
                </c:pt>
                <c:pt idx="502">
                  <c:v>61.1965</c:v>
                </c:pt>
                <c:pt idx="503">
                  <c:v>56.871499999999997</c:v>
                </c:pt>
                <c:pt idx="504">
                  <c:v>52.973199999999999</c:v>
                </c:pt>
                <c:pt idx="505">
                  <c:v>49.462800000000001</c:v>
                </c:pt>
                <c:pt idx="506">
                  <c:v>46.301900000000003</c:v>
                </c:pt>
                <c:pt idx="507">
                  <c:v>43.454099999999997</c:v>
                </c:pt>
                <c:pt idx="508">
                  <c:v>40.885899999999999</c:v>
                </c:pt>
                <c:pt idx="509">
                  <c:v>38.566600000000001</c:v>
                </c:pt>
                <c:pt idx="510">
                  <c:v>36.468800000000002</c:v>
                </c:pt>
                <c:pt idx="511">
                  <c:v>34.567999999999998</c:v>
                </c:pt>
                <c:pt idx="512">
                  <c:v>32.842300000000002</c:v>
                </c:pt>
                <c:pt idx="513">
                  <c:v>31.272500000000001</c:v>
                </c:pt>
                <c:pt idx="514">
                  <c:v>29.841799999999999</c:v>
                </c:pt>
                <c:pt idx="515">
                  <c:v>28.5351</c:v>
                </c:pt>
                <c:pt idx="516">
                  <c:v>27.339400000000001</c:v>
                </c:pt>
                <c:pt idx="517">
                  <c:v>26.242899999999999</c:v>
                </c:pt>
                <c:pt idx="518">
                  <c:v>25.235499999999998</c:v>
                </c:pt>
                <c:pt idx="519">
                  <c:v>24.308199999999999</c:v>
                </c:pt>
                <c:pt idx="520">
                  <c:v>23.452999999999999</c:v>
                </c:pt>
                <c:pt idx="521">
                  <c:v>22.662800000000001</c:v>
                </c:pt>
                <c:pt idx="522">
                  <c:v>21.9315</c:v>
                </c:pt>
                <c:pt idx="523">
                  <c:v>21.253399999999999</c:v>
                </c:pt>
                <c:pt idx="524">
                  <c:v>20.6235</c:v>
                </c:pt>
                <c:pt idx="525">
                  <c:v>20.037700000000001</c:v>
                </c:pt>
                <c:pt idx="526">
                  <c:v>19.491800000000001</c:v>
                </c:pt>
                <c:pt idx="527">
                  <c:v>18.982299999999999</c:v>
                </c:pt>
                <c:pt idx="528">
                  <c:v>18.5059</c:v>
                </c:pt>
                <c:pt idx="529">
                  <c:v>18.060300000000002</c:v>
                </c:pt>
                <c:pt idx="530">
                  <c:v>17.642700000000001</c:v>
                </c:pt>
                <c:pt idx="531">
                  <c:v>17.250900000000001</c:v>
                </c:pt>
                <c:pt idx="532">
                  <c:v>16.8826</c:v>
                </c:pt>
                <c:pt idx="533">
                  <c:v>16.536200000000001</c:v>
                </c:pt>
                <c:pt idx="534">
                  <c:v>16.209800000000001</c:v>
                </c:pt>
                <c:pt idx="535">
                  <c:v>15.901899999999999</c:v>
                </c:pt>
                <c:pt idx="536">
                  <c:v>15.6113</c:v>
                </c:pt>
                <c:pt idx="537">
                  <c:v>15.336499999999999</c:v>
                </c:pt>
                <c:pt idx="538">
                  <c:v>15.076499999999999</c:v>
                </c:pt>
                <c:pt idx="539">
                  <c:v>14.8302</c:v>
                </c:pt>
                <c:pt idx="540">
                  <c:v>14.5966</c:v>
                </c:pt>
                <c:pt idx="541">
                  <c:v>14.3748</c:v>
                </c:pt>
                <c:pt idx="542">
                  <c:v>14.164099999999999</c:v>
                </c:pt>
                <c:pt idx="543">
                  <c:v>13.963800000000001</c:v>
                </c:pt>
                <c:pt idx="544">
                  <c:v>13.773</c:v>
                </c:pt>
                <c:pt idx="545">
                  <c:v>13.5913</c:v>
                </c:pt>
                <c:pt idx="546">
                  <c:v>13.417999999999999</c:v>
                </c:pt>
                <c:pt idx="547">
                  <c:v>13.252599999999999</c:v>
                </c:pt>
                <c:pt idx="548">
                  <c:v>13.0946</c:v>
                </c:pt>
                <c:pt idx="549">
                  <c:v>12.9436</c:v>
                </c:pt>
                <c:pt idx="550">
                  <c:v>12.799099999999999</c:v>
                </c:pt>
                <c:pt idx="551">
                  <c:v>12.6607</c:v>
                </c:pt>
                <c:pt idx="552">
                  <c:v>12.5281</c:v>
                </c:pt>
                <c:pt idx="553">
                  <c:v>12.401</c:v>
                </c:pt>
                <c:pt idx="554">
                  <c:v>12.279</c:v>
                </c:pt>
                <c:pt idx="555">
                  <c:v>12.161899999999999</c:v>
                </c:pt>
                <c:pt idx="556">
                  <c:v>12.049300000000001</c:v>
                </c:pt>
                <c:pt idx="557">
                  <c:v>11.9411</c:v>
                </c:pt>
                <c:pt idx="558">
                  <c:v>11.837</c:v>
                </c:pt>
                <c:pt idx="559">
                  <c:v>11.736700000000001</c:v>
                </c:pt>
                <c:pt idx="560">
                  <c:v>11.6401</c:v>
                </c:pt>
                <c:pt idx="561">
                  <c:v>11.547000000000001</c:v>
                </c:pt>
                <c:pt idx="562">
                  <c:v>11.4572</c:v>
                </c:pt>
                <c:pt idx="563">
                  <c:v>11.3705</c:v>
                </c:pt>
                <c:pt idx="564">
                  <c:v>11.286799999999999</c:v>
                </c:pt>
                <c:pt idx="565">
                  <c:v>11.2059</c:v>
                </c:pt>
                <c:pt idx="566">
                  <c:v>11.127700000000001</c:v>
                </c:pt>
                <c:pt idx="567">
                  <c:v>11.052</c:v>
                </c:pt>
                <c:pt idx="568">
                  <c:v>10.9788</c:v>
                </c:pt>
                <c:pt idx="569">
                  <c:v>10.9079</c:v>
                </c:pt>
                <c:pt idx="570">
                  <c:v>10.8392</c:v>
                </c:pt>
                <c:pt idx="571">
                  <c:v>10.772600000000001</c:v>
                </c:pt>
                <c:pt idx="572">
                  <c:v>10.708</c:v>
                </c:pt>
                <c:pt idx="573">
                  <c:v>10.645300000000001</c:v>
                </c:pt>
                <c:pt idx="574">
                  <c:v>10.5844</c:v>
                </c:pt>
                <c:pt idx="575">
                  <c:v>10.5253</c:v>
                </c:pt>
                <c:pt idx="576">
                  <c:v>10.4679</c:v>
                </c:pt>
                <c:pt idx="577">
                  <c:v>10.412000000000001</c:v>
                </c:pt>
                <c:pt idx="578">
                  <c:v>10.357699999999999</c:v>
                </c:pt>
                <c:pt idx="579">
                  <c:v>10.3048</c:v>
                </c:pt>
                <c:pt idx="580">
                  <c:v>10.253399999999999</c:v>
                </c:pt>
                <c:pt idx="581">
                  <c:v>10.2033</c:v>
                </c:pt>
                <c:pt idx="582">
                  <c:v>10.154400000000001</c:v>
                </c:pt>
                <c:pt idx="583">
                  <c:v>10.1068</c:v>
                </c:pt>
                <c:pt idx="584">
                  <c:v>10.0604</c:v>
                </c:pt>
                <c:pt idx="585">
                  <c:v>10.0151</c:v>
                </c:pt>
                <c:pt idx="586">
                  <c:v>9.9709000000000003</c:v>
                </c:pt>
                <c:pt idx="587">
                  <c:v>9.9277999999999995</c:v>
                </c:pt>
                <c:pt idx="588">
                  <c:v>9.8856999999999999</c:v>
                </c:pt>
                <c:pt idx="589">
                  <c:v>9.8445</c:v>
                </c:pt>
                <c:pt idx="590">
                  <c:v>9.8041999999999998</c:v>
                </c:pt>
                <c:pt idx="591">
                  <c:v>9.7649000000000008</c:v>
                </c:pt>
                <c:pt idx="592">
                  <c:v>9.7263999999999999</c:v>
                </c:pt>
                <c:pt idx="593">
                  <c:v>9.6887000000000008</c:v>
                </c:pt>
                <c:pt idx="594">
                  <c:v>9.6518999999999995</c:v>
                </c:pt>
                <c:pt idx="595">
                  <c:v>9.6158000000000001</c:v>
                </c:pt>
                <c:pt idx="596">
                  <c:v>9.5805000000000007</c:v>
                </c:pt>
                <c:pt idx="597">
                  <c:v>9.5457999999999998</c:v>
                </c:pt>
                <c:pt idx="598">
                  <c:v>9.5119000000000007</c:v>
                </c:pt>
                <c:pt idx="599">
                  <c:v>9.4786000000000001</c:v>
                </c:pt>
                <c:pt idx="600">
                  <c:v>9.4459999999999997</c:v>
                </c:pt>
                <c:pt idx="601">
                  <c:v>9.4139999999999997</c:v>
                </c:pt>
                <c:pt idx="602">
                  <c:v>9.3826000000000001</c:v>
                </c:pt>
                <c:pt idx="603">
                  <c:v>9.3516999999999992</c:v>
                </c:pt>
                <c:pt idx="604">
                  <c:v>9.3215000000000003</c:v>
                </c:pt>
                <c:pt idx="605">
                  <c:v>9.2918000000000003</c:v>
                </c:pt>
                <c:pt idx="606">
                  <c:v>9.2626000000000008</c:v>
                </c:pt>
                <c:pt idx="607">
                  <c:v>9.0868000000000002</c:v>
                </c:pt>
                <c:pt idx="608">
                  <c:v>9.0038999999999998</c:v>
                </c:pt>
                <c:pt idx="609">
                  <c:v>8.9792000000000005</c:v>
                </c:pt>
                <c:pt idx="610">
                  <c:v>8.9549000000000003</c:v>
                </c:pt>
                <c:pt idx="611">
                  <c:v>8.9308999999999994</c:v>
                </c:pt>
                <c:pt idx="612">
                  <c:v>8.9074000000000009</c:v>
                </c:pt>
                <c:pt idx="613">
                  <c:v>8.8841999999999999</c:v>
                </c:pt>
                <c:pt idx="614">
                  <c:v>8.8613999999999997</c:v>
                </c:pt>
                <c:pt idx="615">
                  <c:v>8.8389000000000006</c:v>
                </c:pt>
                <c:pt idx="616">
                  <c:v>8.8168000000000006</c:v>
                </c:pt>
                <c:pt idx="617">
                  <c:v>8.7949999999999999</c:v>
                </c:pt>
                <c:pt idx="618">
                  <c:v>8.7735000000000003</c:v>
                </c:pt>
                <c:pt idx="619">
                  <c:v>8.7523</c:v>
                </c:pt>
                <c:pt idx="620">
                  <c:v>8.7315000000000005</c:v>
                </c:pt>
                <c:pt idx="621">
                  <c:v>8.7109000000000005</c:v>
                </c:pt>
                <c:pt idx="622">
                  <c:v>8.6905999999999999</c:v>
                </c:pt>
                <c:pt idx="623">
                  <c:v>8.6706000000000003</c:v>
                </c:pt>
                <c:pt idx="624">
                  <c:v>8.6509</c:v>
                </c:pt>
                <c:pt idx="625">
                  <c:v>8.6315000000000008</c:v>
                </c:pt>
                <c:pt idx="626">
                  <c:v>8.6122999999999994</c:v>
                </c:pt>
                <c:pt idx="627">
                  <c:v>8.5934000000000008</c:v>
                </c:pt>
                <c:pt idx="628">
                  <c:v>8.5747999999999998</c:v>
                </c:pt>
                <c:pt idx="629">
                  <c:v>8.5564</c:v>
                </c:pt>
                <c:pt idx="630">
                  <c:v>8.5382999999999996</c:v>
                </c:pt>
                <c:pt idx="631">
                  <c:v>8.5204000000000004</c:v>
                </c:pt>
                <c:pt idx="632">
                  <c:v>8.5028000000000006</c:v>
                </c:pt>
                <c:pt idx="633">
                  <c:v>8.4854000000000003</c:v>
                </c:pt>
                <c:pt idx="634">
                  <c:v>8.4681999999999995</c:v>
                </c:pt>
                <c:pt idx="635">
                  <c:v>8.4512999999999998</c:v>
                </c:pt>
                <c:pt idx="636">
                  <c:v>8.4346999999999994</c:v>
                </c:pt>
                <c:pt idx="637">
                  <c:v>8.4183000000000003</c:v>
                </c:pt>
                <c:pt idx="638">
                  <c:v>8.4021000000000008</c:v>
                </c:pt>
                <c:pt idx="639">
                  <c:v>8.3861000000000008</c:v>
                </c:pt>
                <c:pt idx="640">
                  <c:v>8.3704000000000001</c:v>
                </c:pt>
                <c:pt idx="641">
                  <c:v>8.3549000000000007</c:v>
                </c:pt>
                <c:pt idx="642">
                  <c:v>8.3397000000000006</c:v>
                </c:pt>
                <c:pt idx="643">
                  <c:v>8.3247</c:v>
                </c:pt>
                <c:pt idx="644">
                  <c:v>8.3099000000000007</c:v>
                </c:pt>
                <c:pt idx="645">
                  <c:v>8.2954000000000008</c:v>
                </c:pt>
                <c:pt idx="646">
                  <c:v>8.2811000000000003</c:v>
                </c:pt>
                <c:pt idx="647">
                  <c:v>8.2670999999999992</c:v>
                </c:pt>
                <c:pt idx="648">
                  <c:v>8.2532999999999994</c:v>
                </c:pt>
                <c:pt idx="649">
                  <c:v>8.2398000000000007</c:v>
                </c:pt>
                <c:pt idx="650">
                  <c:v>8.2264999999999997</c:v>
                </c:pt>
                <c:pt idx="651">
                  <c:v>8.2134999999999998</c:v>
                </c:pt>
                <c:pt idx="652">
                  <c:v>8.2006999999999994</c:v>
                </c:pt>
                <c:pt idx="653">
                  <c:v>8.1882000000000001</c:v>
                </c:pt>
                <c:pt idx="654">
                  <c:v>8.1759000000000004</c:v>
                </c:pt>
                <c:pt idx="655">
                  <c:v>8.1639999999999997</c:v>
                </c:pt>
                <c:pt idx="656">
                  <c:v>8.1523000000000003</c:v>
                </c:pt>
                <c:pt idx="657">
                  <c:v>8.1409000000000002</c:v>
                </c:pt>
                <c:pt idx="658">
                  <c:v>8.1298999999999992</c:v>
                </c:pt>
                <c:pt idx="659">
                  <c:v>8.1190999999999995</c:v>
                </c:pt>
                <c:pt idx="660">
                  <c:v>8.1085999999999991</c:v>
                </c:pt>
                <c:pt idx="661">
                  <c:v>8.0984999999999996</c:v>
                </c:pt>
                <c:pt idx="662">
                  <c:v>8.0886999999999993</c:v>
                </c:pt>
                <c:pt idx="663">
                  <c:v>8.0792000000000002</c:v>
                </c:pt>
                <c:pt idx="664">
                  <c:v>8.0701999999999998</c:v>
                </c:pt>
                <c:pt idx="665">
                  <c:v>8.0615000000000006</c:v>
                </c:pt>
                <c:pt idx="666">
                  <c:v>8.0531000000000006</c:v>
                </c:pt>
                <c:pt idx="667">
                  <c:v>8.0451999999999995</c:v>
                </c:pt>
                <c:pt idx="668">
                  <c:v>8.0378000000000007</c:v>
                </c:pt>
                <c:pt idx="669">
                  <c:v>8.0306999999999995</c:v>
                </c:pt>
                <c:pt idx="670">
                  <c:v>8.0242000000000004</c:v>
                </c:pt>
                <c:pt idx="671">
                  <c:v>8.0182000000000002</c:v>
                </c:pt>
                <c:pt idx="672">
                  <c:v>8.0126000000000008</c:v>
                </c:pt>
                <c:pt idx="673">
                  <c:v>8.0076999999999998</c:v>
                </c:pt>
                <c:pt idx="674">
                  <c:v>8.0032999999999994</c:v>
                </c:pt>
                <c:pt idx="675">
                  <c:v>7.9996</c:v>
                </c:pt>
                <c:pt idx="676">
                  <c:v>7.9965999999999999</c:v>
                </c:pt>
                <c:pt idx="677">
                  <c:v>7.9942000000000002</c:v>
                </c:pt>
                <c:pt idx="678">
                  <c:v>7.9927000000000001</c:v>
                </c:pt>
                <c:pt idx="679">
                  <c:v>7.992</c:v>
                </c:pt>
                <c:pt idx="680">
                  <c:v>7.9922000000000004</c:v>
                </c:pt>
                <c:pt idx="681">
                  <c:v>7.9935</c:v>
                </c:pt>
                <c:pt idx="682">
                  <c:v>7.9957000000000003</c:v>
                </c:pt>
                <c:pt idx="683">
                  <c:v>7.9992000000000001</c:v>
                </c:pt>
                <c:pt idx="684">
                  <c:v>8.0038999999999998</c:v>
                </c:pt>
                <c:pt idx="685">
                  <c:v>8.01</c:v>
                </c:pt>
                <c:pt idx="686">
                  <c:v>8.0176999999999996</c:v>
                </c:pt>
                <c:pt idx="687">
                  <c:v>8.0268999999999995</c:v>
                </c:pt>
                <c:pt idx="688">
                  <c:v>8.0380000000000003</c:v>
                </c:pt>
                <c:pt idx="689">
                  <c:v>8.0510999999999999</c:v>
                </c:pt>
                <c:pt idx="690">
                  <c:v>8.0663</c:v>
                </c:pt>
                <c:pt idx="691">
                  <c:v>8.0838999999999999</c:v>
                </c:pt>
                <c:pt idx="692">
                  <c:v>8.1041000000000007</c:v>
                </c:pt>
                <c:pt idx="693">
                  <c:v>8.1271000000000004</c:v>
                </c:pt>
                <c:pt idx="694">
                  <c:v>8.1532</c:v>
                </c:pt>
                <c:pt idx="695">
                  <c:v>8.1827000000000005</c:v>
                </c:pt>
                <c:pt idx="696">
                  <c:v>8.2157999999999998</c:v>
                </c:pt>
                <c:pt idx="697">
                  <c:v>8.2529000000000003</c:v>
                </c:pt>
                <c:pt idx="698">
                  <c:v>8.2942</c:v>
                </c:pt>
                <c:pt idx="699">
                  <c:v>8.3401999999999994</c:v>
                </c:pt>
                <c:pt idx="700">
                  <c:v>8.3911999999999995</c:v>
                </c:pt>
                <c:pt idx="701">
                  <c:v>8.4474999999999998</c:v>
                </c:pt>
                <c:pt idx="702">
                  <c:v>8.5096000000000007</c:v>
                </c:pt>
                <c:pt idx="703">
                  <c:v>8.5777999999999999</c:v>
                </c:pt>
                <c:pt idx="704">
                  <c:v>8.6525999999999996</c:v>
                </c:pt>
                <c:pt idx="705">
                  <c:v>8.7341999999999995</c:v>
                </c:pt>
                <c:pt idx="706">
                  <c:v>8.8231999999999999</c:v>
                </c:pt>
                <c:pt idx="707">
                  <c:v>8.9199000000000002</c:v>
                </c:pt>
                <c:pt idx="708">
                  <c:v>9.0248000000000008</c:v>
                </c:pt>
                <c:pt idx="709">
                  <c:v>9.1379999999999999</c:v>
                </c:pt>
                <c:pt idx="710">
                  <c:v>9.26</c:v>
                </c:pt>
                <c:pt idx="711">
                  <c:v>9.2628000000000004</c:v>
                </c:pt>
                <c:pt idx="712">
                  <c:v>9.2422000000000004</c:v>
                </c:pt>
                <c:pt idx="713">
                  <c:v>9.3948999999999998</c:v>
                </c:pt>
                <c:pt idx="714">
                  <c:v>9.5572999999999997</c:v>
                </c:pt>
                <c:pt idx="715">
                  <c:v>9.7295999999999996</c:v>
                </c:pt>
                <c:pt idx="716">
                  <c:v>9.9117999999999995</c:v>
                </c:pt>
                <c:pt idx="717">
                  <c:v>10.103999999999999</c:v>
                </c:pt>
                <c:pt idx="718">
                  <c:v>10.305899999999999</c:v>
                </c:pt>
                <c:pt idx="719">
                  <c:v>10.5174</c:v>
                </c:pt>
                <c:pt idx="720">
                  <c:v>10.738200000000001</c:v>
                </c:pt>
                <c:pt idx="721">
                  <c:v>10.9679</c:v>
                </c:pt>
                <c:pt idx="722">
                  <c:v>11.2057</c:v>
                </c:pt>
                <c:pt idx="723">
                  <c:v>11.4511</c:v>
                </c:pt>
                <c:pt idx="724">
                  <c:v>11.7029</c:v>
                </c:pt>
                <c:pt idx="725">
                  <c:v>11.9602</c:v>
                </c:pt>
                <c:pt idx="726">
                  <c:v>12.221500000000001</c:v>
                </c:pt>
                <c:pt idx="727">
                  <c:v>12.485099999999999</c:v>
                </c:pt>
                <c:pt idx="728">
                  <c:v>12.7492</c:v>
                </c:pt>
                <c:pt idx="729">
                  <c:v>13.0115</c:v>
                </c:pt>
                <c:pt idx="730">
                  <c:v>13.269500000000001</c:v>
                </c:pt>
                <c:pt idx="731">
                  <c:v>13.5205</c:v>
                </c:pt>
                <c:pt idx="732">
                  <c:v>13.761200000000001</c:v>
                </c:pt>
                <c:pt idx="733">
                  <c:v>13.9885</c:v>
                </c:pt>
                <c:pt idx="734">
                  <c:v>14.198700000000001</c:v>
                </c:pt>
                <c:pt idx="735">
                  <c:v>14.388299999999999</c:v>
                </c:pt>
                <c:pt idx="736">
                  <c:v>14.553699999999999</c:v>
                </c:pt>
                <c:pt idx="737">
                  <c:v>14.6915</c:v>
                </c:pt>
                <c:pt idx="738">
                  <c:v>14.7988</c:v>
                </c:pt>
                <c:pt idx="739">
                  <c:v>14.8729</c:v>
                </c:pt>
                <c:pt idx="740">
                  <c:v>14.911799999999999</c:v>
                </c:pt>
                <c:pt idx="741">
                  <c:v>14.9145</c:v>
                </c:pt>
                <c:pt idx="742">
                  <c:v>14.8805</c:v>
                </c:pt>
                <c:pt idx="743">
                  <c:v>14.8102</c:v>
                </c:pt>
                <c:pt idx="744">
                  <c:v>14.7051</c:v>
                </c:pt>
                <c:pt idx="745">
                  <c:v>14.567</c:v>
                </c:pt>
                <c:pt idx="746">
                  <c:v>14.3987</c:v>
                </c:pt>
                <c:pt idx="747">
                  <c:v>14.203200000000001</c:v>
                </c:pt>
                <c:pt idx="748">
                  <c:v>13.9839</c:v>
                </c:pt>
                <c:pt idx="749">
                  <c:v>13.7445</c:v>
                </c:pt>
                <c:pt idx="750">
                  <c:v>13.4884</c:v>
                </c:pt>
                <c:pt idx="751">
                  <c:v>13.219200000000001</c:v>
                </c:pt>
                <c:pt idx="752">
                  <c:v>12.940200000000001</c:v>
                </c:pt>
                <c:pt idx="753">
                  <c:v>12.654500000000001</c:v>
                </c:pt>
                <c:pt idx="754">
                  <c:v>12.3649</c:v>
                </c:pt>
                <c:pt idx="755">
                  <c:v>12.0738</c:v>
                </c:pt>
                <c:pt idx="756">
                  <c:v>11.7834</c:v>
                </c:pt>
                <c:pt idx="757">
                  <c:v>11.4956</c:v>
                </c:pt>
                <c:pt idx="758">
                  <c:v>11.212</c:v>
                </c:pt>
                <c:pt idx="759">
                  <c:v>10.933999999999999</c:v>
                </c:pt>
                <c:pt idx="760">
                  <c:v>10.662599999999999</c:v>
                </c:pt>
                <c:pt idx="761">
                  <c:v>10.398899999999999</c:v>
                </c:pt>
                <c:pt idx="762">
                  <c:v>10.143599999999999</c:v>
                </c:pt>
                <c:pt idx="763">
                  <c:v>9.8971</c:v>
                </c:pt>
                <c:pt idx="764">
                  <c:v>9.6600999999999999</c:v>
                </c:pt>
                <c:pt idx="765">
                  <c:v>9.4327000000000005</c:v>
                </c:pt>
                <c:pt idx="766">
                  <c:v>9.2150999999999996</c:v>
                </c:pt>
                <c:pt idx="767">
                  <c:v>9.0076000000000001</c:v>
                </c:pt>
                <c:pt idx="768">
                  <c:v>8.81</c:v>
                </c:pt>
                <c:pt idx="769">
                  <c:v>8.6224000000000007</c:v>
                </c:pt>
                <c:pt idx="770">
                  <c:v>8.4444999999999997</c:v>
                </c:pt>
                <c:pt idx="771">
                  <c:v>8.2763000000000009</c:v>
                </c:pt>
                <c:pt idx="772">
                  <c:v>8.1173999999999999</c:v>
                </c:pt>
                <c:pt idx="773">
                  <c:v>7.9676</c:v>
                </c:pt>
                <c:pt idx="774">
                  <c:v>7.8266</c:v>
                </c:pt>
                <c:pt idx="775">
                  <c:v>7.6940999999999997</c:v>
                </c:pt>
                <c:pt idx="776">
                  <c:v>7.5696000000000003</c:v>
                </c:pt>
                <c:pt idx="777">
                  <c:v>7.4528999999999996</c:v>
                </c:pt>
                <c:pt idx="778">
                  <c:v>7.3434999999999997</c:v>
                </c:pt>
                <c:pt idx="779">
                  <c:v>7.2409999999999997</c:v>
                </c:pt>
                <c:pt idx="780">
                  <c:v>7.1449999999999996</c:v>
                </c:pt>
                <c:pt idx="781">
                  <c:v>7.0552000000000001</c:v>
                </c:pt>
                <c:pt idx="782">
                  <c:v>6.9711999999999996</c:v>
                </c:pt>
                <c:pt idx="783">
                  <c:v>6.8925000000000001</c:v>
                </c:pt>
                <c:pt idx="784">
                  <c:v>6.8188000000000004</c:v>
                </c:pt>
                <c:pt idx="785">
                  <c:v>6.7497999999999996</c:v>
                </c:pt>
                <c:pt idx="786">
                  <c:v>6.6851000000000003</c:v>
                </c:pt>
                <c:pt idx="787">
                  <c:v>6.6243999999999996</c:v>
                </c:pt>
                <c:pt idx="788">
                  <c:v>6.5674000000000001</c:v>
                </c:pt>
                <c:pt idx="789">
                  <c:v>6.5137999999999998</c:v>
                </c:pt>
                <c:pt idx="790">
                  <c:v>6.4631999999999996</c:v>
                </c:pt>
                <c:pt idx="791">
                  <c:v>6.4156000000000004</c:v>
                </c:pt>
                <c:pt idx="792">
                  <c:v>6.3705999999999996</c:v>
                </c:pt>
                <c:pt idx="793">
                  <c:v>6.3281000000000001</c:v>
                </c:pt>
                <c:pt idx="794">
                  <c:v>6.2877999999999998</c:v>
                </c:pt>
                <c:pt idx="795">
                  <c:v>6.2495000000000003</c:v>
                </c:pt>
                <c:pt idx="796">
                  <c:v>6.2130999999999998</c:v>
                </c:pt>
                <c:pt idx="797">
                  <c:v>6.1784999999999997</c:v>
                </c:pt>
                <c:pt idx="798">
                  <c:v>6.1455000000000002</c:v>
                </c:pt>
                <c:pt idx="799">
                  <c:v>6.1139000000000001</c:v>
                </c:pt>
                <c:pt idx="800">
                  <c:v>6.0837000000000003</c:v>
                </c:pt>
                <c:pt idx="801">
                  <c:v>6.0548000000000002</c:v>
                </c:pt>
                <c:pt idx="802">
                  <c:v>6.0270000000000001</c:v>
                </c:pt>
                <c:pt idx="803">
                  <c:v>6.0004</c:v>
                </c:pt>
                <c:pt idx="804">
                  <c:v>5.9748000000000001</c:v>
                </c:pt>
                <c:pt idx="805">
                  <c:v>5.9501999999999997</c:v>
                </c:pt>
                <c:pt idx="806">
                  <c:v>5.9264000000000001</c:v>
                </c:pt>
                <c:pt idx="807">
                  <c:v>5.9036</c:v>
                </c:pt>
                <c:pt idx="808">
                  <c:v>5.8815999999999997</c:v>
                </c:pt>
                <c:pt idx="809">
                  <c:v>5.8602999999999996</c:v>
                </c:pt>
                <c:pt idx="810">
                  <c:v>5.8398000000000003</c:v>
                </c:pt>
                <c:pt idx="811">
                  <c:v>5.82</c:v>
                </c:pt>
                <c:pt idx="812">
                  <c:v>5.8010000000000002</c:v>
                </c:pt>
                <c:pt idx="813">
                  <c:v>5.7826000000000004</c:v>
                </c:pt>
                <c:pt idx="814">
                  <c:v>5.7648000000000001</c:v>
                </c:pt>
                <c:pt idx="815">
                  <c:v>5.7477</c:v>
                </c:pt>
                <c:pt idx="816">
                  <c:v>5.7313000000000001</c:v>
                </c:pt>
                <c:pt idx="817">
                  <c:v>5.7153999999999998</c:v>
                </c:pt>
                <c:pt idx="818">
                  <c:v>5.7001999999999997</c:v>
                </c:pt>
                <c:pt idx="819">
                  <c:v>5.6855000000000002</c:v>
                </c:pt>
                <c:pt idx="820">
                  <c:v>5.6715</c:v>
                </c:pt>
                <c:pt idx="821">
                  <c:v>5.6580000000000004</c:v>
                </c:pt>
                <c:pt idx="822">
                  <c:v>5.6451000000000002</c:v>
                </c:pt>
                <c:pt idx="823">
                  <c:v>5.6329000000000002</c:v>
                </c:pt>
                <c:pt idx="824">
                  <c:v>5.6212</c:v>
                </c:pt>
                <c:pt idx="825">
                  <c:v>5.6101000000000001</c:v>
                </c:pt>
                <c:pt idx="826">
                  <c:v>5.5995999999999997</c:v>
                </c:pt>
                <c:pt idx="827">
                  <c:v>5.5896999999999997</c:v>
                </c:pt>
                <c:pt idx="828">
                  <c:v>5.5804</c:v>
                </c:pt>
                <c:pt idx="829">
                  <c:v>5.5717999999999996</c:v>
                </c:pt>
                <c:pt idx="830">
                  <c:v>5.5636999999999999</c:v>
                </c:pt>
                <c:pt idx="831">
                  <c:v>5.5563000000000002</c:v>
                </c:pt>
                <c:pt idx="832">
                  <c:v>5.5495999999999999</c:v>
                </c:pt>
                <c:pt idx="833">
                  <c:v>5.5434999999999999</c:v>
                </c:pt>
                <c:pt idx="834">
                  <c:v>5.5380000000000003</c:v>
                </c:pt>
                <c:pt idx="835">
                  <c:v>5.5332999999999997</c:v>
                </c:pt>
                <c:pt idx="836">
                  <c:v>5.5293000000000001</c:v>
                </c:pt>
                <c:pt idx="837">
                  <c:v>5.5259999999999998</c:v>
                </c:pt>
                <c:pt idx="838">
                  <c:v>5.5235000000000003</c:v>
                </c:pt>
                <c:pt idx="839">
                  <c:v>5.5217000000000001</c:v>
                </c:pt>
                <c:pt idx="840">
                  <c:v>5.5208000000000004</c:v>
                </c:pt>
                <c:pt idx="841">
                  <c:v>5.5206999999999997</c:v>
                </c:pt>
                <c:pt idx="842">
                  <c:v>5.5213999999999999</c:v>
                </c:pt>
                <c:pt idx="843">
                  <c:v>5.5229999999999997</c:v>
                </c:pt>
                <c:pt idx="844">
                  <c:v>5.5255999999999998</c:v>
                </c:pt>
                <c:pt idx="845">
                  <c:v>5.5290999999999997</c:v>
                </c:pt>
                <c:pt idx="846">
                  <c:v>5.5202</c:v>
                </c:pt>
                <c:pt idx="847">
                  <c:v>5.5156999999999998</c:v>
                </c:pt>
                <c:pt idx="848">
                  <c:v>5.5225</c:v>
                </c:pt>
                <c:pt idx="849">
                  <c:v>5.5303000000000004</c:v>
                </c:pt>
                <c:pt idx="850">
                  <c:v>5.5393999999999997</c:v>
                </c:pt>
                <c:pt idx="851">
                  <c:v>5.5496999999999996</c:v>
                </c:pt>
                <c:pt idx="852">
                  <c:v>5.5613000000000001</c:v>
                </c:pt>
                <c:pt idx="853">
                  <c:v>5.5742000000000003</c:v>
                </c:pt>
                <c:pt idx="854">
                  <c:v>5.5885999999999996</c:v>
                </c:pt>
                <c:pt idx="855">
                  <c:v>5.6044999999999998</c:v>
                </c:pt>
                <c:pt idx="856">
                  <c:v>5.6219000000000001</c:v>
                </c:pt>
                <c:pt idx="857">
                  <c:v>5.641</c:v>
                </c:pt>
                <c:pt idx="858">
                  <c:v>5.6619000000000002</c:v>
                </c:pt>
                <c:pt idx="859">
                  <c:v>5.6845999999999997</c:v>
                </c:pt>
                <c:pt idx="860">
                  <c:v>5.7092999999999998</c:v>
                </c:pt>
                <c:pt idx="861">
                  <c:v>5.7359999999999998</c:v>
                </c:pt>
                <c:pt idx="862">
                  <c:v>5.7648000000000001</c:v>
                </c:pt>
                <c:pt idx="863">
                  <c:v>5.7960000000000003</c:v>
                </c:pt>
                <c:pt idx="864">
                  <c:v>5.8296000000000001</c:v>
                </c:pt>
                <c:pt idx="865">
                  <c:v>5.8658000000000001</c:v>
                </c:pt>
                <c:pt idx="866">
                  <c:v>5.9047000000000001</c:v>
                </c:pt>
                <c:pt idx="867">
                  <c:v>5.9465000000000003</c:v>
                </c:pt>
                <c:pt idx="868">
                  <c:v>5.9912999999999998</c:v>
                </c:pt>
                <c:pt idx="869">
                  <c:v>6.0393999999999997</c:v>
                </c:pt>
                <c:pt idx="870">
                  <c:v>6.0909000000000004</c:v>
                </c:pt>
                <c:pt idx="871">
                  <c:v>6.1460999999999997</c:v>
                </c:pt>
                <c:pt idx="872">
                  <c:v>6.2051999999999996</c:v>
                </c:pt>
                <c:pt idx="873">
                  <c:v>6.2683999999999997</c:v>
                </c:pt>
                <c:pt idx="874">
                  <c:v>6.3358999999999996</c:v>
                </c:pt>
                <c:pt idx="875">
                  <c:v>6.4081999999999999</c:v>
                </c:pt>
                <c:pt idx="876">
                  <c:v>6.4852999999999996</c:v>
                </c:pt>
                <c:pt idx="877">
                  <c:v>6.5677000000000003</c:v>
                </c:pt>
                <c:pt idx="878">
                  <c:v>6.6555999999999997</c:v>
                </c:pt>
                <c:pt idx="879">
                  <c:v>6.7493999999999996</c:v>
                </c:pt>
                <c:pt idx="880">
                  <c:v>6.8493000000000004</c:v>
                </c:pt>
                <c:pt idx="881">
                  <c:v>6.9558999999999997</c:v>
                </c:pt>
                <c:pt idx="882">
                  <c:v>7.0693000000000001</c:v>
                </c:pt>
                <c:pt idx="883">
                  <c:v>7.1898999999999997</c:v>
                </c:pt>
                <c:pt idx="884">
                  <c:v>7.3182</c:v>
                </c:pt>
                <c:pt idx="885">
                  <c:v>7.4543999999999997</c:v>
                </c:pt>
                <c:pt idx="886">
                  <c:v>7.5987999999999998</c:v>
                </c:pt>
                <c:pt idx="887">
                  <c:v>7.7516999999999996</c:v>
                </c:pt>
                <c:pt idx="888">
                  <c:v>7.9134000000000002</c:v>
                </c:pt>
                <c:pt idx="889">
                  <c:v>8.0839999999999996</c:v>
                </c:pt>
                <c:pt idx="890">
                  <c:v>8.2636000000000003</c:v>
                </c:pt>
                <c:pt idx="891">
                  <c:v>8.4521999999999995</c:v>
                </c:pt>
                <c:pt idx="892">
                  <c:v>8.6494999999999997</c:v>
                </c:pt>
                <c:pt idx="893">
                  <c:v>8.8552</c:v>
                </c:pt>
                <c:pt idx="894">
                  <c:v>9.0687999999999995</c:v>
                </c:pt>
                <c:pt idx="895">
                  <c:v>9.2894000000000005</c:v>
                </c:pt>
                <c:pt idx="896">
                  <c:v>9.516</c:v>
                </c:pt>
                <c:pt idx="897">
                  <c:v>9.7470999999999997</c:v>
                </c:pt>
                <c:pt idx="898">
                  <c:v>9.9809999999999999</c:v>
                </c:pt>
                <c:pt idx="899">
                  <c:v>10.215400000000001</c:v>
                </c:pt>
                <c:pt idx="900">
                  <c:v>10.447800000000001</c:v>
                </c:pt>
                <c:pt idx="901">
                  <c:v>10.6753</c:v>
                </c:pt>
                <c:pt idx="902">
                  <c:v>10.894600000000001</c:v>
                </c:pt>
                <c:pt idx="903">
                  <c:v>11.102</c:v>
                </c:pt>
                <c:pt idx="904">
                  <c:v>11.293799999999999</c:v>
                </c:pt>
                <c:pt idx="905">
                  <c:v>11.466200000000001</c:v>
                </c:pt>
                <c:pt idx="906">
                  <c:v>11.6152</c:v>
                </c:pt>
                <c:pt idx="907">
                  <c:v>11.737399999999999</c:v>
                </c:pt>
                <c:pt idx="908">
                  <c:v>11.829599999999999</c:v>
                </c:pt>
                <c:pt idx="909">
                  <c:v>11.8894</c:v>
                </c:pt>
                <c:pt idx="910">
                  <c:v>11.914999999999999</c:v>
                </c:pt>
                <c:pt idx="911">
                  <c:v>11.9056</c:v>
                </c:pt>
                <c:pt idx="912">
                  <c:v>11.8611</c:v>
                </c:pt>
                <c:pt idx="913">
                  <c:v>11.782500000000001</c:v>
                </c:pt>
                <c:pt idx="914">
                  <c:v>11.6717</c:v>
                </c:pt>
                <c:pt idx="915">
                  <c:v>11.5312</c:v>
                </c:pt>
                <c:pt idx="916">
                  <c:v>11.3642</c:v>
                </c:pt>
                <c:pt idx="917">
                  <c:v>11.174200000000001</c:v>
                </c:pt>
                <c:pt idx="918">
                  <c:v>10.9651</c:v>
                </c:pt>
                <c:pt idx="919">
                  <c:v>10.7407</c:v>
                </c:pt>
                <c:pt idx="920">
                  <c:v>10.504899999999999</c:v>
                </c:pt>
                <c:pt idx="921">
                  <c:v>10.261200000000001</c:v>
                </c:pt>
                <c:pt idx="922">
                  <c:v>10.0128</c:v>
                </c:pt>
                <c:pt idx="923">
                  <c:v>9.7627000000000006</c:v>
                </c:pt>
                <c:pt idx="924">
                  <c:v>9.5135000000000005</c:v>
                </c:pt>
                <c:pt idx="925">
                  <c:v>9.2672000000000008</c:v>
                </c:pt>
                <c:pt idx="926">
                  <c:v>9.0256000000000007</c:v>
                </c:pt>
                <c:pt idx="927">
                  <c:v>8.7901000000000007</c:v>
                </c:pt>
                <c:pt idx="928">
                  <c:v>8.5617999999999999</c:v>
                </c:pt>
                <c:pt idx="929">
                  <c:v>8.3414999999999999</c:v>
                </c:pt>
                <c:pt idx="930">
                  <c:v>8.1296999999999997</c:v>
                </c:pt>
                <c:pt idx="931">
                  <c:v>7.9267000000000003</c:v>
                </c:pt>
                <c:pt idx="932">
                  <c:v>7.7328000000000001</c:v>
                </c:pt>
                <c:pt idx="933">
                  <c:v>7.548</c:v>
                </c:pt>
                <c:pt idx="934">
                  <c:v>7.3720999999999997</c:v>
                </c:pt>
                <c:pt idx="935">
                  <c:v>7.2050000000000001</c:v>
                </c:pt>
                <c:pt idx="936">
                  <c:v>7.0465</c:v>
                </c:pt>
                <c:pt idx="937">
                  <c:v>6.8963000000000001</c:v>
                </c:pt>
                <c:pt idx="938">
                  <c:v>6.7541000000000002</c:v>
                </c:pt>
                <c:pt idx="939">
                  <c:v>6.6196000000000002</c:v>
                </c:pt>
                <c:pt idx="940">
                  <c:v>6.4923999999999999</c:v>
                </c:pt>
                <c:pt idx="941">
                  <c:v>6.3720999999999997</c:v>
                </c:pt>
                <c:pt idx="942">
                  <c:v>6.2584999999999997</c:v>
                </c:pt>
                <c:pt idx="943">
                  <c:v>6.1510999999999996</c:v>
                </c:pt>
                <c:pt idx="944">
                  <c:v>6.0496999999999996</c:v>
                </c:pt>
                <c:pt idx="945">
                  <c:v>5.9539</c:v>
                </c:pt>
                <c:pt idx="946">
                  <c:v>5.8635000000000002</c:v>
                </c:pt>
                <c:pt idx="947">
                  <c:v>5.7779999999999996</c:v>
                </c:pt>
                <c:pt idx="948">
                  <c:v>5.6973000000000003</c:v>
                </c:pt>
                <c:pt idx="949">
                  <c:v>5.6211000000000002</c:v>
                </c:pt>
                <c:pt idx="950">
                  <c:v>5.5491999999999999</c:v>
                </c:pt>
                <c:pt idx="951">
                  <c:v>5.4812000000000003</c:v>
                </c:pt>
                <c:pt idx="952">
                  <c:v>5.4169999999999998</c:v>
                </c:pt>
                <c:pt idx="953">
                  <c:v>5.3563999999999998</c:v>
                </c:pt>
                <c:pt idx="954">
                  <c:v>5.2991999999999999</c:v>
                </c:pt>
                <c:pt idx="955">
                  <c:v>5.2451999999999996</c:v>
                </c:pt>
                <c:pt idx="956">
                  <c:v>5.1942000000000004</c:v>
                </c:pt>
                <c:pt idx="957">
                  <c:v>5.1459999999999999</c:v>
                </c:pt>
                <c:pt idx="958">
                  <c:v>5.1006</c:v>
                </c:pt>
                <c:pt idx="959">
                  <c:v>5.0578000000000003</c:v>
                </c:pt>
                <c:pt idx="960">
                  <c:v>5.0174000000000003</c:v>
                </c:pt>
                <c:pt idx="961">
                  <c:v>4.9794</c:v>
                </c:pt>
                <c:pt idx="962">
                  <c:v>4.9436</c:v>
                </c:pt>
                <c:pt idx="963">
                  <c:v>4.91</c:v>
                </c:pt>
                <c:pt idx="964">
                  <c:v>4.8783000000000003</c:v>
                </c:pt>
                <c:pt idx="965">
                  <c:v>4.8486000000000002</c:v>
                </c:pt>
                <c:pt idx="966">
                  <c:v>4.8207000000000004</c:v>
                </c:pt>
                <c:pt idx="967">
                  <c:v>4.7946</c:v>
                </c:pt>
                <c:pt idx="968">
                  <c:v>4.7702999999999998</c:v>
                </c:pt>
                <c:pt idx="969">
                  <c:v>4.7474999999999996</c:v>
                </c:pt>
                <c:pt idx="970">
                  <c:v>4.7263000000000002</c:v>
                </c:pt>
                <c:pt idx="971">
                  <c:v>4.7066999999999997</c:v>
                </c:pt>
                <c:pt idx="972">
                  <c:v>4.6883999999999997</c:v>
                </c:pt>
                <c:pt idx="973">
                  <c:v>4.6715999999999998</c:v>
                </c:pt>
                <c:pt idx="974">
                  <c:v>4.6562000000000001</c:v>
                </c:pt>
                <c:pt idx="975">
                  <c:v>4.6420000000000003</c:v>
                </c:pt>
                <c:pt idx="976">
                  <c:v>4.6292</c:v>
                </c:pt>
                <c:pt idx="977">
                  <c:v>4.6176000000000004</c:v>
                </c:pt>
                <c:pt idx="978">
                  <c:v>4.6071999999999997</c:v>
                </c:pt>
                <c:pt idx="979">
                  <c:v>4.5979000000000001</c:v>
                </c:pt>
                <c:pt idx="980">
                  <c:v>4.5898000000000003</c:v>
                </c:pt>
                <c:pt idx="981">
                  <c:v>4.5827999999999998</c:v>
                </c:pt>
                <c:pt idx="982">
                  <c:v>4.5769000000000002</c:v>
                </c:pt>
                <c:pt idx="983">
                  <c:v>4.5720999999999998</c:v>
                </c:pt>
                <c:pt idx="984">
                  <c:v>4.5682999999999998</c:v>
                </c:pt>
                <c:pt idx="985">
                  <c:v>4.5655000000000001</c:v>
                </c:pt>
                <c:pt idx="986">
                  <c:v>4.5637999999999996</c:v>
                </c:pt>
                <c:pt idx="987">
                  <c:v>4.5629999999999997</c:v>
                </c:pt>
                <c:pt idx="988">
                  <c:v>4.5632000000000001</c:v>
                </c:pt>
                <c:pt idx="989">
                  <c:v>4.5644</c:v>
                </c:pt>
                <c:pt idx="990">
                  <c:v>4.5664999999999996</c:v>
                </c:pt>
                <c:pt idx="991">
                  <c:v>4.5694999999999997</c:v>
                </c:pt>
                <c:pt idx="992">
                  <c:v>4.5735000000000001</c:v>
                </c:pt>
                <c:pt idx="993">
                  <c:v>4.5785</c:v>
                </c:pt>
                <c:pt idx="994">
                  <c:v>4.5842999999999998</c:v>
                </c:pt>
                <c:pt idx="995">
                  <c:v>4.5910000000000002</c:v>
                </c:pt>
                <c:pt idx="996">
                  <c:v>4.5987</c:v>
                </c:pt>
                <c:pt idx="997">
                  <c:v>4.6071999999999997</c:v>
                </c:pt>
                <c:pt idx="998">
                  <c:v>4.6166999999999998</c:v>
                </c:pt>
                <c:pt idx="999">
                  <c:v>4.6269999999999998</c:v>
                </c:pt>
                <c:pt idx="1000">
                  <c:v>4.6382000000000003</c:v>
                </c:pt>
                <c:pt idx="1001">
                  <c:v>4.6504000000000003</c:v>
                </c:pt>
                <c:pt idx="1002">
                  <c:v>4.6634000000000002</c:v>
                </c:pt>
                <c:pt idx="1003">
                  <c:v>4.6772999999999998</c:v>
                </c:pt>
                <c:pt idx="1004">
                  <c:v>4.6920999999999999</c:v>
                </c:pt>
                <c:pt idx="1005">
                  <c:v>4.7077999999999998</c:v>
                </c:pt>
                <c:pt idx="1006">
                  <c:v>4.7244000000000002</c:v>
                </c:pt>
                <c:pt idx="1007">
                  <c:v>4.7419000000000002</c:v>
                </c:pt>
                <c:pt idx="1008">
                  <c:v>4.7603999999999997</c:v>
                </c:pt>
                <c:pt idx="1009">
                  <c:v>4.7797000000000001</c:v>
                </c:pt>
                <c:pt idx="1010">
                  <c:v>4.8</c:v>
                </c:pt>
                <c:pt idx="1011">
                  <c:v>4.8211000000000004</c:v>
                </c:pt>
                <c:pt idx="1012">
                  <c:v>4.8432000000000004</c:v>
                </c:pt>
                <c:pt idx="1013">
                  <c:v>4.8662999999999998</c:v>
                </c:pt>
                <c:pt idx="1014">
                  <c:v>4.8902999999999999</c:v>
                </c:pt>
                <c:pt idx="1015">
                  <c:v>4.9151999999999996</c:v>
                </c:pt>
                <c:pt idx="1016">
                  <c:v>4.9412000000000003</c:v>
                </c:pt>
                <c:pt idx="1017">
                  <c:v>4.968</c:v>
                </c:pt>
                <c:pt idx="1018">
                  <c:v>4.9958999999999998</c:v>
                </c:pt>
                <c:pt idx="1019">
                  <c:v>5.0247999999999999</c:v>
                </c:pt>
                <c:pt idx="1020">
                  <c:v>5.0545999999999998</c:v>
                </c:pt>
                <c:pt idx="1021">
                  <c:v>5.0854999999999997</c:v>
                </c:pt>
                <c:pt idx="1022">
                  <c:v>5.1173000000000002</c:v>
                </c:pt>
                <c:pt idx="1023">
                  <c:v>5.1501999999999999</c:v>
                </c:pt>
                <c:pt idx="1024">
                  <c:v>5.1841999999999997</c:v>
                </c:pt>
                <c:pt idx="1025">
                  <c:v>5.2191999999999998</c:v>
                </c:pt>
                <c:pt idx="1026">
                  <c:v>5.2553000000000001</c:v>
                </c:pt>
                <c:pt idx="1027">
                  <c:v>5.2923999999999998</c:v>
                </c:pt>
                <c:pt idx="1028">
                  <c:v>5.3305999999999996</c:v>
                </c:pt>
                <c:pt idx="1029">
                  <c:v>5.3699000000000003</c:v>
                </c:pt>
                <c:pt idx="1030">
                  <c:v>5.4104000000000001</c:v>
                </c:pt>
                <c:pt idx="1031">
                  <c:v>5.4519000000000002</c:v>
                </c:pt>
                <c:pt idx="1032">
                  <c:v>5.4946000000000002</c:v>
                </c:pt>
                <c:pt idx="1033">
                  <c:v>5.5384000000000002</c:v>
                </c:pt>
                <c:pt idx="1034">
                  <c:v>5.5834000000000001</c:v>
                </c:pt>
                <c:pt idx="1035">
                  <c:v>5.6295999999999999</c:v>
                </c:pt>
                <c:pt idx="1036">
                  <c:v>5.6768999999999998</c:v>
                </c:pt>
                <c:pt idx="1037">
                  <c:v>5.7253999999999996</c:v>
                </c:pt>
                <c:pt idx="1038">
                  <c:v>5.7751000000000001</c:v>
                </c:pt>
                <c:pt idx="1039">
                  <c:v>5.8259999999999996</c:v>
                </c:pt>
                <c:pt idx="1040">
                  <c:v>5.8781999999999996</c:v>
                </c:pt>
                <c:pt idx="1041">
                  <c:v>5.9314999999999998</c:v>
                </c:pt>
                <c:pt idx="1042">
                  <c:v>5.9861000000000004</c:v>
                </c:pt>
                <c:pt idx="1043">
                  <c:v>6.0419</c:v>
                </c:pt>
                <c:pt idx="1044">
                  <c:v>6.0990000000000002</c:v>
                </c:pt>
                <c:pt idx="1045">
                  <c:v>6.1573000000000002</c:v>
                </c:pt>
                <c:pt idx="1046">
                  <c:v>6.2168999999999999</c:v>
                </c:pt>
                <c:pt idx="1047">
                  <c:v>6.2778</c:v>
                </c:pt>
                <c:pt idx="1048">
                  <c:v>6.3399000000000001</c:v>
                </c:pt>
                <c:pt idx="1049">
                  <c:v>6.4032</c:v>
                </c:pt>
                <c:pt idx="1050">
                  <c:v>6.4678000000000004</c:v>
                </c:pt>
                <c:pt idx="1051">
                  <c:v>6.5336999999999996</c:v>
                </c:pt>
                <c:pt idx="1052">
                  <c:v>6.6007999999999996</c:v>
                </c:pt>
                <c:pt idx="1053">
                  <c:v>6.6692</c:v>
                </c:pt>
                <c:pt idx="1054">
                  <c:v>6.7386999999999997</c:v>
                </c:pt>
                <c:pt idx="1055">
                  <c:v>6.8094999999999999</c:v>
                </c:pt>
                <c:pt idx="1056">
                  <c:v>6.8815</c:v>
                </c:pt>
                <c:pt idx="1057">
                  <c:v>6.9546999999999999</c:v>
                </c:pt>
                <c:pt idx="1058">
                  <c:v>7.0290999999999997</c:v>
                </c:pt>
                <c:pt idx="1059">
                  <c:v>7.1045999999999996</c:v>
                </c:pt>
                <c:pt idx="1060">
                  <c:v>7.1811999999999996</c:v>
                </c:pt>
                <c:pt idx="1061">
                  <c:v>7.2588999999999997</c:v>
                </c:pt>
                <c:pt idx="1062">
                  <c:v>7.3376999999999999</c:v>
                </c:pt>
                <c:pt idx="1063">
                  <c:v>7.4175000000000004</c:v>
                </c:pt>
                <c:pt idx="1064">
                  <c:v>7.4981999999999998</c:v>
                </c:pt>
                <c:pt idx="1065">
                  <c:v>7.5799000000000003</c:v>
                </c:pt>
                <c:pt idx="1066">
                  <c:v>7.6624999999999996</c:v>
                </c:pt>
                <c:pt idx="1067">
                  <c:v>7.7458999999999998</c:v>
                </c:pt>
                <c:pt idx="1068">
                  <c:v>7.83</c:v>
                </c:pt>
                <c:pt idx="1069">
                  <c:v>7.9149000000000003</c:v>
                </c:pt>
                <c:pt idx="1070">
                  <c:v>8.0004000000000008</c:v>
                </c:pt>
                <c:pt idx="1071">
                  <c:v>8.0863999999999994</c:v>
                </c:pt>
                <c:pt idx="1072">
                  <c:v>8.173</c:v>
                </c:pt>
                <c:pt idx="1073">
                  <c:v>8.2599</c:v>
                </c:pt>
                <c:pt idx="1074">
                  <c:v>8.3470999999999993</c:v>
                </c:pt>
                <c:pt idx="1075">
                  <c:v>8.4344999999999999</c:v>
                </c:pt>
                <c:pt idx="1076">
                  <c:v>8.5221</c:v>
                </c:pt>
                <c:pt idx="1077">
                  <c:v>8.6096000000000004</c:v>
                </c:pt>
                <c:pt idx="1078">
                  <c:v>8.6969999999999992</c:v>
                </c:pt>
                <c:pt idx="1079">
                  <c:v>8.7842000000000002</c:v>
                </c:pt>
                <c:pt idx="1080">
                  <c:v>8.8710000000000004</c:v>
                </c:pt>
                <c:pt idx="1081">
                  <c:v>8.9573</c:v>
                </c:pt>
                <c:pt idx="1082">
                  <c:v>9.0431000000000008</c:v>
                </c:pt>
                <c:pt idx="1083">
                  <c:v>9.1280000000000001</c:v>
                </c:pt>
                <c:pt idx="1084">
                  <c:v>9.2120999999999995</c:v>
                </c:pt>
                <c:pt idx="1085">
                  <c:v>9.2950999999999997</c:v>
                </c:pt>
                <c:pt idx="1086">
                  <c:v>9.3768999999999991</c:v>
                </c:pt>
                <c:pt idx="1087">
                  <c:v>9.4573</c:v>
                </c:pt>
                <c:pt idx="1088">
                  <c:v>9.5361999999999991</c:v>
                </c:pt>
                <c:pt idx="1089">
                  <c:v>9.6135000000000002</c:v>
                </c:pt>
                <c:pt idx="1090">
                  <c:v>9.6890000000000001</c:v>
                </c:pt>
                <c:pt idx="1091">
                  <c:v>9.7623999999999995</c:v>
                </c:pt>
                <c:pt idx="1092">
                  <c:v>9.8337000000000003</c:v>
                </c:pt>
                <c:pt idx="1093">
                  <c:v>9.9026999999999994</c:v>
                </c:pt>
                <c:pt idx="1094">
                  <c:v>9.9693000000000005</c:v>
                </c:pt>
                <c:pt idx="1095">
                  <c:v>10.033200000000001</c:v>
                </c:pt>
                <c:pt idx="1096">
                  <c:v>10.0943</c:v>
                </c:pt>
                <c:pt idx="1097">
                  <c:v>10.1526</c:v>
                </c:pt>
                <c:pt idx="1098">
                  <c:v>10.207700000000001</c:v>
                </c:pt>
                <c:pt idx="1099">
                  <c:v>10.2597</c:v>
                </c:pt>
                <c:pt idx="1100">
                  <c:v>10.308400000000001</c:v>
                </c:pt>
                <c:pt idx="1101">
                  <c:v>10.3536</c:v>
                </c:pt>
                <c:pt idx="1102">
                  <c:v>10.395200000000001</c:v>
                </c:pt>
                <c:pt idx="1103">
                  <c:v>10.433199999999999</c:v>
                </c:pt>
                <c:pt idx="1104">
                  <c:v>10.4674</c:v>
                </c:pt>
                <c:pt idx="1105">
                  <c:v>10.4978</c:v>
                </c:pt>
                <c:pt idx="1106">
                  <c:v>10.5243</c:v>
                </c:pt>
                <c:pt idx="1107">
                  <c:v>10.546799999999999</c:v>
                </c:pt>
                <c:pt idx="1108">
                  <c:v>10.565300000000001</c:v>
                </c:pt>
                <c:pt idx="1109">
                  <c:v>10.579800000000001</c:v>
                </c:pt>
                <c:pt idx="1110">
                  <c:v>10.590199999999999</c:v>
                </c:pt>
                <c:pt idx="1111">
                  <c:v>10.5966</c:v>
                </c:pt>
                <c:pt idx="1112">
                  <c:v>10.598800000000001</c:v>
                </c:pt>
                <c:pt idx="1113">
                  <c:v>10.597</c:v>
                </c:pt>
                <c:pt idx="1114">
                  <c:v>10.5913</c:v>
                </c:pt>
                <c:pt idx="1115">
                  <c:v>10.5815</c:v>
                </c:pt>
                <c:pt idx="1116">
                  <c:v>10.5678</c:v>
                </c:pt>
                <c:pt idx="1117">
                  <c:v>10.5503</c:v>
                </c:pt>
                <c:pt idx="1118">
                  <c:v>10.5291</c:v>
                </c:pt>
                <c:pt idx="1119">
                  <c:v>10.504099999999999</c:v>
                </c:pt>
                <c:pt idx="1120">
                  <c:v>10.4757</c:v>
                </c:pt>
                <c:pt idx="1121">
                  <c:v>10.4437</c:v>
                </c:pt>
                <c:pt idx="1122">
                  <c:v>10.4085</c:v>
                </c:pt>
                <c:pt idx="1123">
                  <c:v>10.37</c:v>
                </c:pt>
                <c:pt idx="1124">
                  <c:v>10.3285</c:v>
                </c:pt>
                <c:pt idx="1125">
                  <c:v>10.284000000000001</c:v>
                </c:pt>
                <c:pt idx="1126">
                  <c:v>10.236800000000001</c:v>
                </c:pt>
                <c:pt idx="1127">
                  <c:v>10.1869</c:v>
                </c:pt>
                <c:pt idx="1128">
                  <c:v>10.134600000000001</c:v>
                </c:pt>
                <c:pt idx="1129">
                  <c:v>10.08</c:v>
                </c:pt>
                <c:pt idx="1130">
                  <c:v>10.023199999999999</c:v>
                </c:pt>
                <c:pt idx="1131">
                  <c:v>9.9644999999999992</c:v>
                </c:pt>
                <c:pt idx="1132">
                  <c:v>9.9039000000000001</c:v>
                </c:pt>
                <c:pt idx="1133">
                  <c:v>9.8416999999999994</c:v>
                </c:pt>
                <c:pt idx="1134">
                  <c:v>9.7779000000000007</c:v>
                </c:pt>
                <c:pt idx="1135">
                  <c:v>9.7127999999999997</c:v>
                </c:pt>
                <c:pt idx="1136">
                  <c:v>9.6464999999999996</c:v>
                </c:pt>
                <c:pt idx="1137">
                  <c:v>9.5791000000000004</c:v>
                </c:pt>
                <c:pt idx="1138">
                  <c:v>9.5108999999999995</c:v>
                </c:pt>
                <c:pt idx="1139">
                  <c:v>9.4419000000000004</c:v>
                </c:pt>
                <c:pt idx="1140">
                  <c:v>9.3721999999999994</c:v>
                </c:pt>
                <c:pt idx="1141">
                  <c:v>9.3020999999999994</c:v>
                </c:pt>
                <c:pt idx="1142">
                  <c:v>9.2317</c:v>
                </c:pt>
                <c:pt idx="1143">
                  <c:v>9.1609999999999996</c:v>
                </c:pt>
                <c:pt idx="1144">
                  <c:v>9.0901999999999994</c:v>
                </c:pt>
                <c:pt idx="1145">
                  <c:v>9.0195000000000007</c:v>
                </c:pt>
                <c:pt idx="1146">
                  <c:v>8.9488000000000003</c:v>
                </c:pt>
                <c:pt idx="1147">
                  <c:v>8.8783999999999992</c:v>
                </c:pt>
                <c:pt idx="1148">
                  <c:v>8.8081999999999994</c:v>
                </c:pt>
                <c:pt idx="1149">
                  <c:v>8.7385000000000002</c:v>
                </c:pt>
                <c:pt idx="1150">
                  <c:v>8.6684999999999999</c:v>
                </c:pt>
                <c:pt idx="1151">
                  <c:v>8.5870999999999995</c:v>
                </c:pt>
                <c:pt idx="1152">
                  <c:v>8.5191999999999997</c:v>
                </c:pt>
                <c:pt idx="1153">
                  <c:v>8.452</c:v>
                </c:pt>
                <c:pt idx="1154">
                  <c:v>8.3856000000000002</c:v>
                </c:pt>
                <c:pt idx="1155">
                  <c:v>8.32</c:v>
                </c:pt>
                <c:pt idx="1156">
                  <c:v>8.2553999999999998</c:v>
                </c:pt>
                <c:pt idx="1157">
                  <c:v>8.1915999999999993</c:v>
                </c:pt>
                <c:pt idx="1158">
                  <c:v>8.1288999999999998</c:v>
                </c:pt>
                <c:pt idx="1159">
                  <c:v>8.0671999999999997</c:v>
                </c:pt>
                <c:pt idx="1160">
                  <c:v>8.0066000000000006</c:v>
                </c:pt>
                <c:pt idx="1161">
                  <c:v>7.9470999999999998</c:v>
                </c:pt>
                <c:pt idx="1162">
                  <c:v>7.8887999999999998</c:v>
                </c:pt>
                <c:pt idx="1163">
                  <c:v>7.8315999999999999</c:v>
                </c:pt>
                <c:pt idx="1164">
                  <c:v>7.7755999999999998</c:v>
                </c:pt>
                <c:pt idx="1165">
                  <c:v>7.7207999999999997</c:v>
                </c:pt>
                <c:pt idx="1166">
                  <c:v>7.6673</c:v>
                </c:pt>
                <c:pt idx="1167">
                  <c:v>7.6150000000000002</c:v>
                </c:pt>
                <c:pt idx="1168">
                  <c:v>7.5639000000000003</c:v>
                </c:pt>
                <c:pt idx="1169">
                  <c:v>7.5141</c:v>
                </c:pt>
                <c:pt idx="1170">
                  <c:v>7.4656000000000002</c:v>
                </c:pt>
                <c:pt idx="1171">
                  <c:v>7.4184000000000001</c:v>
                </c:pt>
                <c:pt idx="1172">
                  <c:v>7.3724999999999996</c:v>
                </c:pt>
                <c:pt idx="1173">
                  <c:v>7.3277999999999999</c:v>
                </c:pt>
                <c:pt idx="1174">
                  <c:v>7.2843999999999998</c:v>
                </c:pt>
                <c:pt idx="1175">
                  <c:v>7.2423000000000002</c:v>
                </c:pt>
                <c:pt idx="1176">
                  <c:v>7.2015000000000002</c:v>
                </c:pt>
                <c:pt idx="1177">
                  <c:v>7.1619000000000002</c:v>
                </c:pt>
                <c:pt idx="1178">
                  <c:v>7.1237000000000004</c:v>
                </c:pt>
                <c:pt idx="1179">
                  <c:v>7.0865999999999998</c:v>
                </c:pt>
                <c:pt idx="1180">
                  <c:v>7.0509000000000004</c:v>
                </c:pt>
                <c:pt idx="1181">
                  <c:v>7.0164</c:v>
                </c:pt>
                <c:pt idx="1182">
                  <c:v>6.9831000000000003</c:v>
                </c:pt>
                <c:pt idx="1183">
                  <c:v>6.9509999999999996</c:v>
                </c:pt>
                <c:pt idx="1184">
                  <c:v>6.9202000000000004</c:v>
                </c:pt>
                <c:pt idx="1185">
                  <c:v>6.8905000000000003</c:v>
                </c:pt>
                <c:pt idx="1186">
                  <c:v>6.8620999999999999</c:v>
                </c:pt>
                <c:pt idx="1187">
                  <c:v>6.8348000000000004</c:v>
                </c:pt>
                <c:pt idx="1188">
                  <c:v>6.8087</c:v>
                </c:pt>
                <c:pt idx="1189">
                  <c:v>6.7838000000000003</c:v>
                </c:pt>
                <c:pt idx="1190">
                  <c:v>6.76</c:v>
                </c:pt>
                <c:pt idx="1191">
                  <c:v>6.7373000000000003</c:v>
                </c:pt>
                <c:pt idx="1192">
                  <c:v>6.7157999999999998</c:v>
                </c:pt>
                <c:pt idx="1193">
                  <c:v>6.6952999999999996</c:v>
                </c:pt>
                <c:pt idx="1194">
                  <c:v>6.6760000000000002</c:v>
                </c:pt>
                <c:pt idx="1195">
                  <c:v>6.6577000000000002</c:v>
                </c:pt>
                <c:pt idx="1196">
                  <c:v>6.6405000000000003</c:v>
                </c:pt>
                <c:pt idx="1197">
                  <c:v>6.6242999999999999</c:v>
                </c:pt>
                <c:pt idx="1198">
                  <c:v>6.6090999999999998</c:v>
                </c:pt>
                <c:pt idx="1199">
                  <c:v>6.5949999999999998</c:v>
                </c:pt>
                <c:pt idx="1200">
                  <c:v>6.5655999999999999</c:v>
                </c:pt>
              </c:numCache>
            </c:numRef>
          </c:yVal>
          <c:smooth val="0"/>
          <c:extLst>
            <c:ext xmlns:c16="http://schemas.microsoft.com/office/drawing/2014/chart" uri="{C3380CC4-5D6E-409C-BE32-E72D297353CC}">
              <c16:uniqueId val="{00000000-3EB2-4F07-8B16-7CFECE4CB759}"/>
            </c:ext>
          </c:extLst>
        </c:ser>
        <c:ser>
          <c:idx val="1"/>
          <c:order val="1"/>
          <c:tx>
            <c:v>5 degree</c:v>
          </c:tx>
          <c:spPr>
            <a:ln w="19050" cap="rnd">
              <a:solidFill>
                <a:schemeClr val="accent2"/>
              </a:solidFill>
              <a:round/>
            </a:ln>
            <a:effectLst/>
          </c:spPr>
          <c:marker>
            <c:symbol val="none"/>
          </c:marker>
          <c:xVal>
            <c:numRef>
              <c:f>Sheet3!$K$3:$K$1403</c:f>
              <c:numCache>
                <c:formatCode>General</c:formatCode>
                <c:ptCount val="1401"/>
                <c:pt idx="0">
                  <c:v>10.8</c:v>
                </c:pt>
                <c:pt idx="1">
                  <c:v>10.85</c:v>
                </c:pt>
                <c:pt idx="2">
                  <c:v>10.9</c:v>
                </c:pt>
                <c:pt idx="3">
                  <c:v>10.95</c:v>
                </c:pt>
                <c:pt idx="4">
                  <c:v>11</c:v>
                </c:pt>
                <c:pt idx="5">
                  <c:v>11.05</c:v>
                </c:pt>
                <c:pt idx="6">
                  <c:v>11.1</c:v>
                </c:pt>
                <c:pt idx="7">
                  <c:v>11.15</c:v>
                </c:pt>
                <c:pt idx="8">
                  <c:v>11.2</c:v>
                </c:pt>
                <c:pt idx="9">
                  <c:v>11.25</c:v>
                </c:pt>
                <c:pt idx="10">
                  <c:v>11.3</c:v>
                </c:pt>
                <c:pt idx="11">
                  <c:v>11.35</c:v>
                </c:pt>
                <c:pt idx="12">
                  <c:v>11.4</c:v>
                </c:pt>
                <c:pt idx="13">
                  <c:v>11.45</c:v>
                </c:pt>
                <c:pt idx="14">
                  <c:v>11.5</c:v>
                </c:pt>
                <c:pt idx="15">
                  <c:v>11.55</c:v>
                </c:pt>
                <c:pt idx="16">
                  <c:v>11.6</c:v>
                </c:pt>
                <c:pt idx="17">
                  <c:v>11.65</c:v>
                </c:pt>
                <c:pt idx="18">
                  <c:v>11.7</c:v>
                </c:pt>
                <c:pt idx="19">
                  <c:v>11.75</c:v>
                </c:pt>
                <c:pt idx="20">
                  <c:v>11.8</c:v>
                </c:pt>
                <c:pt idx="21">
                  <c:v>11.85</c:v>
                </c:pt>
                <c:pt idx="22">
                  <c:v>11.9</c:v>
                </c:pt>
                <c:pt idx="23">
                  <c:v>11.95</c:v>
                </c:pt>
                <c:pt idx="24">
                  <c:v>12</c:v>
                </c:pt>
                <c:pt idx="25">
                  <c:v>12.05</c:v>
                </c:pt>
                <c:pt idx="26">
                  <c:v>12.1</c:v>
                </c:pt>
                <c:pt idx="27">
                  <c:v>12.15</c:v>
                </c:pt>
                <c:pt idx="28">
                  <c:v>12.2</c:v>
                </c:pt>
                <c:pt idx="29">
                  <c:v>12.25</c:v>
                </c:pt>
                <c:pt idx="30">
                  <c:v>12.3</c:v>
                </c:pt>
                <c:pt idx="31">
                  <c:v>12.35</c:v>
                </c:pt>
                <c:pt idx="32">
                  <c:v>12.4</c:v>
                </c:pt>
                <c:pt idx="33">
                  <c:v>12.45</c:v>
                </c:pt>
                <c:pt idx="34">
                  <c:v>12.5</c:v>
                </c:pt>
                <c:pt idx="35">
                  <c:v>12.55</c:v>
                </c:pt>
                <c:pt idx="36">
                  <c:v>12.6</c:v>
                </c:pt>
                <c:pt idx="37">
                  <c:v>12.65</c:v>
                </c:pt>
                <c:pt idx="38">
                  <c:v>12.7</c:v>
                </c:pt>
                <c:pt idx="39">
                  <c:v>12.75</c:v>
                </c:pt>
                <c:pt idx="40">
                  <c:v>12.8</c:v>
                </c:pt>
                <c:pt idx="41">
                  <c:v>12.85</c:v>
                </c:pt>
                <c:pt idx="42">
                  <c:v>12.9</c:v>
                </c:pt>
                <c:pt idx="43">
                  <c:v>12.95</c:v>
                </c:pt>
                <c:pt idx="44">
                  <c:v>13</c:v>
                </c:pt>
                <c:pt idx="45">
                  <c:v>13.05</c:v>
                </c:pt>
                <c:pt idx="46">
                  <c:v>13.1</c:v>
                </c:pt>
                <c:pt idx="47">
                  <c:v>13.15</c:v>
                </c:pt>
                <c:pt idx="48">
                  <c:v>13.2</c:v>
                </c:pt>
                <c:pt idx="49">
                  <c:v>13.25</c:v>
                </c:pt>
                <c:pt idx="50">
                  <c:v>13.3</c:v>
                </c:pt>
                <c:pt idx="51">
                  <c:v>13.35</c:v>
                </c:pt>
                <c:pt idx="52">
                  <c:v>13.4</c:v>
                </c:pt>
                <c:pt idx="53">
                  <c:v>13.45</c:v>
                </c:pt>
                <c:pt idx="54">
                  <c:v>13.5</c:v>
                </c:pt>
                <c:pt idx="55">
                  <c:v>13.55</c:v>
                </c:pt>
                <c:pt idx="56">
                  <c:v>13.6</c:v>
                </c:pt>
                <c:pt idx="57">
                  <c:v>13.65</c:v>
                </c:pt>
                <c:pt idx="58">
                  <c:v>13.7</c:v>
                </c:pt>
                <c:pt idx="59">
                  <c:v>13.75</c:v>
                </c:pt>
                <c:pt idx="60">
                  <c:v>13.8</c:v>
                </c:pt>
                <c:pt idx="61">
                  <c:v>13.85</c:v>
                </c:pt>
                <c:pt idx="62">
                  <c:v>13.9</c:v>
                </c:pt>
                <c:pt idx="63">
                  <c:v>13.95</c:v>
                </c:pt>
                <c:pt idx="64">
                  <c:v>14</c:v>
                </c:pt>
                <c:pt idx="65">
                  <c:v>14.05</c:v>
                </c:pt>
                <c:pt idx="66">
                  <c:v>14.1</c:v>
                </c:pt>
                <c:pt idx="67">
                  <c:v>14.15</c:v>
                </c:pt>
                <c:pt idx="68">
                  <c:v>14.2</c:v>
                </c:pt>
                <c:pt idx="69">
                  <c:v>14.25</c:v>
                </c:pt>
                <c:pt idx="70">
                  <c:v>14.3</c:v>
                </c:pt>
                <c:pt idx="71">
                  <c:v>14.35</c:v>
                </c:pt>
                <c:pt idx="72">
                  <c:v>14.4</c:v>
                </c:pt>
                <c:pt idx="73">
                  <c:v>14.45</c:v>
                </c:pt>
                <c:pt idx="74">
                  <c:v>14.5</c:v>
                </c:pt>
                <c:pt idx="75">
                  <c:v>14.55</c:v>
                </c:pt>
                <c:pt idx="76">
                  <c:v>14.6</c:v>
                </c:pt>
                <c:pt idx="77">
                  <c:v>14.65</c:v>
                </c:pt>
                <c:pt idx="78">
                  <c:v>14.7</c:v>
                </c:pt>
                <c:pt idx="79">
                  <c:v>14.75</c:v>
                </c:pt>
                <c:pt idx="80">
                  <c:v>14.8</c:v>
                </c:pt>
                <c:pt idx="81">
                  <c:v>14.85</c:v>
                </c:pt>
                <c:pt idx="82">
                  <c:v>14.9</c:v>
                </c:pt>
                <c:pt idx="83">
                  <c:v>14.95</c:v>
                </c:pt>
                <c:pt idx="84">
                  <c:v>15</c:v>
                </c:pt>
                <c:pt idx="85">
                  <c:v>15.05</c:v>
                </c:pt>
                <c:pt idx="86">
                  <c:v>15.1</c:v>
                </c:pt>
                <c:pt idx="87">
                  <c:v>15.15</c:v>
                </c:pt>
                <c:pt idx="88">
                  <c:v>15.2</c:v>
                </c:pt>
                <c:pt idx="89">
                  <c:v>15.25</c:v>
                </c:pt>
                <c:pt idx="90">
                  <c:v>15.3</c:v>
                </c:pt>
                <c:pt idx="91">
                  <c:v>15.35</c:v>
                </c:pt>
                <c:pt idx="92">
                  <c:v>15.4</c:v>
                </c:pt>
                <c:pt idx="93">
                  <c:v>15.45</c:v>
                </c:pt>
                <c:pt idx="94">
                  <c:v>15.5</c:v>
                </c:pt>
                <c:pt idx="95">
                  <c:v>15.55</c:v>
                </c:pt>
                <c:pt idx="96">
                  <c:v>15.6</c:v>
                </c:pt>
                <c:pt idx="97">
                  <c:v>15.65</c:v>
                </c:pt>
                <c:pt idx="98">
                  <c:v>15.7</c:v>
                </c:pt>
                <c:pt idx="99">
                  <c:v>15.75</c:v>
                </c:pt>
                <c:pt idx="100">
                  <c:v>15.8</c:v>
                </c:pt>
                <c:pt idx="101">
                  <c:v>15.85</c:v>
                </c:pt>
                <c:pt idx="102">
                  <c:v>15.9</c:v>
                </c:pt>
                <c:pt idx="103">
                  <c:v>15.95</c:v>
                </c:pt>
                <c:pt idx="104">
                  <c:v>16</c:v>
                </c:pt>
                <c:pt idx="105">
                  <c:v>16.05</c:v>
                </c:pt>
                <c:pt idx="106">
                  <c:v>16.100000000000001</c:v>
                </c:pt>
                <c:pt idx="107">
                  <c:v>16.149999999999999</c:v>
                </c:pt>
                <c:pt idx="108">
                  <c:v>16.2</c:v>
                </c:pt>
                <c:pt idx="109">
                  <c:v>16.25</c:v>
                </c:pt>
                <c:pt idx="110">
                  <c:v>16.3</c:v>
                </c:pt>
                <c:pt idx="111">
                  <c:v>16.350000000000001</c:v>
                </c:pt>
                <c:pt idx="112">
                  <c:v>16.399999999999999</c:v>
                </c:pt>
                <c:pt idx="113">
                  <c:v>16.45</c:v>
                </c:pt>
                <c:pt idx="114">
                  <c:v>16.5</c:v>
                </c:pt>
                <c:pt idx="115">
                  <c:v>16.55</c:v>
                </c:pt>
                <c:pt idx="116">
                  <c:v>16.600000000000001</c:v>
                </c:pt>
                <c:pt idx="117">
                  <c:v>16.649999999999999</c:v>
                </c:pt>
                <c:pt idx="118">
                  <c:v>16.7</c:v>
                </c:pt>
                <c:pt idx="119">
                  <c:v>16.75</c:v>
                </c:pt>
                <c:pt idx="120">
                  <c:v>16.8</c:v>
                </c:pt>
                <c:pt idx="121">
                  <c:v>16.850000000000001</c:v>
                </c:pt>
                <c:pt idx="122">
                  <c:v>16.899999999999999</c:v>
                </c:pt>
                <c:pt idx="123">
                  <c:v>16.95</c:v>
                </c:pt>
                <c:pt idx="124">
                  <c:v>17</c:v>
                </c:pt>
                <c:pt idx="125">
                  <c:v>17.05</c:v>
                </c:pt>
                <c:pt idx="126">
                  <c:v>17.100000000000001</c:v>
                </c:pt>
                <c:pt idx="127">
                  <c:v>17.149999999999999</c:v>
                </c:pt>
                <c:pt idx="128">
                  <c:v>17.2</c:v>
                </c:pt>
                <c:pt idx="129">
                  <c:v>17.25</c:v>
                </c:pt>
                <c:pt idx="130">
                  <c:v>17.3</c:v>
                </c:pt>
                <c:pt idx="131">
                  <c:v>17.350000000000001</c:v>
                </c:pt>
                <c:pt idx="132">
                  <c:v>17.399999999999999</c:v>
                </c:pt>
                <c:pt idx="133">
                  <c:v>17.45</c:v>
                </c:pt>
                <c:pt idx="134">
                  <c:v>17.5</c:v>
                </c:pt>
                <c:pt idx="135">
                  <c:v>17.55</c:v>
                </c:pt>
                <c:pt idx="136">
                  <c:v>17.600000000000001</c:v>
                </c:pt>
                <c:pt idx="137">
                  <c:v>17.649999999999999</c:v>
                </c:pt>
                <c:pt idx="138">
                  <c:v>17.7</c:v>
                </c:pt>
                <c:pt idx="139">
                  <c:v>17.75</c:v>
                </c:pt>
                <c:pt idx="140">
                  <c:v>17.8</c:v>
                </c:pt>
                <c:pt idx="141">
                  <c:v>17.850000000000001</c:v>
                </c:pt>
                <c:pt idx="142">
                  <c:v>17.899999999999999</c:v>
                </c:pt>
                <c:pt idx="143">
                  <c:v>17.95</c:v>
                </c:pt>
                <c:pt idx="144">
                  <c:v>18</c:v>
                </c:pt>
                <c:pt idx="145">
                  <c:v>18.05</c:v>
                </c:pt>
                <c:pt idx="146">
                  <c:v>18.100000000000001</c:v>
                </c:pt>
                <c:pt idx="147">
                  <c:v>18.149999999999999</c:v>
                </c:pt>
                <c:pt idx="148">
                  <c:v>18.2</c:v>
                </c:pt>
                <c:pt idx="149">
                  <c:v>18.25</c:v>
                </c:pt>
                <c:pt idx="150">
                  <c:v>18.3</c:v>
                </c:pt>
                <c:pt idx="151">
                  <c:v>18.350000000000001</c:v>
                </c:pt>
                <c:pt idx="152">
                  <c:v>18.399999999999999</c:v>
                </c:pt>
                <c:pt idx="153">
                  <c:v>18.45</c:v>
                </c:pt>
                <c:pt idx="154">
                  <c:v>18.5</c:v>
                </c:pt>
                <c:pt idx="155">
                  <c:v>18.55</c:v>
                </c:pt>
                <c:pt idx="156">
                  <c:v>18.600000000000001</c:v>
                </c:pt>
                <c:pt idx="157">
                  <c:v>18.649999999999999</c:v>
                </c:pt>
                <c:pt idx="158">
                  <c:v>18.7</c:v>
                </c:pt>
                <c:pt idx="159">
                  <c:v>18.75</c:v>
                </c:pt>
                <c:pt idx="160">
                  <c:v>18.8</c:v>
                </c:pt>
                <c:pt idx="161">
                  <c:v>18.850000000000001</c:v>
                </c:pt>
                <c:pt idx="162">
                  <c:v>18.899999999999999</c:v>
                </c:pt>
                <c:pt idx="163">
                  <c:v>18.95</c:v>
                </c:pt>
                <c:pt idx="164">
                  <c:v>19</c:v>
                </c:pt>
                <c:pt idx="165">
                  <c:v>19.05</c:v>
                </c:pt>
                <c:pt idx="166">
                  <c:v>19.100000000000001</c:v>
                </c:pt>
                <c:pt idx="167">
                  <c:v>19.149999999999999</c:v>
                </c:pt>
                <c:pt idx="168">
                  <c:v>19.2</c:v>
                </c:pt>
                <c:pt idx="169">
                  <c:v>19.25</c:v>
                </c:pt>
                <c:pt idx="170">
                  <c:v>19.3</c:v>
                </c:pt>
                <c:pt idx="171">
                  <c:v>19.350000000000001</c:v>
                </c:pt>
                <c:pt idx="172">
                  <c:v>19.399999999999999</c:v>
                </c:pt>
                <c:pt idx="173">
                  <c:v>19.45</c:v>
                </c:pt>
                <c:pt idx="174">
                  <c:v>19.5</c:v>
                </c:pt>
                <c:pt idx="175">
                  <c:v>19.55</c:v>
                </c:pt>
                <c:pt idx="176">
                  <c:v>19.600000000000001</c:v>
                </c:pt>
                <c:pt idx="177">
                  <c:v>19.649999999999999</c:v>
                </c:pt>
                <c:pt idx="178">
                  <c:v>19.7</c:v>
                </c:pt>
                <c:pt idx="179">
                  <c:v>19.75</c:v>
                </c:pt>
                <c:pt idx="180">
                  <c:v>19.8</c:v>
                </c:pt>
                <c:pt idx="181">
                  <c:v>19.850000000000001</c:v>
                </c:pt>
                <c:pt idx="182">
                  <c:v>19.899999999999999</c:v>
                </c:pt>
                <c:pt idx="183">
                  <c:v>19.95</c:v>
                </c:pt>
                <c:pt idx="184">
                  <c:v>20</c:v>
                </c:pt>
                <c:pt idx="185">
                  <c:v>20.05</c:v>
                </c:pt>
                <c:pt idx="186">
                  <c:v>20.100000000000001</c:v>
                </c:pt>
                <c:pt idx="187">
                  <c:v>20.149999999999999</c:v>
                </c:pt>
                <c:pt idx="188">
                  <c:v>20.2</c:v>
                </c:pt>
                <c:pt idx="189">
                  <c:v>20.25</c:v>
                </c:pt>
                <c:pt idx="190">
                  <c:v>20.3</c:v>
                </c:pt>
                <c:pt idx="191">
                  <c:v>20.350000000000001</c:v>
                </c:pt>
                <c:pt idx="192">
                  <c:v>20.399999999999999</c:v>
                </c:pt>
                <c:pt idx="193">
                  <c:v>20.45</c:v>
                </c:pt>
                <c:pt idx="194">
                  <c:v>20.5</c:v>
                </c:pt>
                <c:pt idx="195">
                  <c:v>20.55</c:v>
                </c:pt>
                <c:pt idx="196">
                  <c:v>20.6</c:v>
                </c:pt>
                <c:pt idx="197">
                  <c:v>20.65</c:v>
                </c:pt>
                <c:pt idx="198">
                  <c:v>20.7</c:v>
                </c:pt>
                <c:pt idx="199">
                  <c:v>20.75</c:v>
                </c:pt>
                <c:pt idx="200">
                  <c:v>20.8</c:v>
                </c:pt>
                <c:pt idx="201">
                  <c:v>20.85</c:v>
                </c:pt>
                <c:pt idx="202">
                  <c:v>20.9</c:v>
                </c:pt>
                <c:pt idx="203">
                  <c:v>20.95</c:v>
                </c:pt>
                <c:pt idx="204">
                  <c:v>21</c:v>
                </c:pt>
                <c:pt idx="205">
                  <c:v>21.05</c:v>
                </c:pt>
                <c:pt idx="206">
                  <c:v>21.1</c:v>
                </c:pt>
                <c:pt idx="207">
                  <c:v>21.15</c:v>
                </c:pt>
                <c:pt idx="208">
                  <c:v>21.2</c:v>
                </c:pt>
                <c:pt idx="209">
                  <c:v>21.25</c:v>
                </c:pt>
                <c:pt idx="210">
                  <c:v>21.3</c:v>
                </c:pt>
                <c:pt idx="211">
                  <c:v>21.35</c:v>
                </c:pt>
                <c:pt idx="212">
                  <c:v>21.4</c:v>
                </c:pt>
                <c:pt idx="213">
                  <c:v>21.45</c:v>
                </c:pt>
                <c:pt idx="214">
                  <c:v>21.5</c:v>
                </c:pt>
                <c:pt idx="215">
                  <c:v>21.55</c:v>
                </c:pt>
                <c:pt idx="216">
                  <c:v>21.6</c:v>
                </c:pt>
                <c:pt idx="217">
                  <c:v>21.65</c:v>
                </c:pt>
                <c:pt idx="218">
                  <c:v>21.7</c:v>
                </c:pt>
                <c:pt idx="219">
                  <c:v>21.75</c:v>
                </c:pt>
                <c:pt idx="220">
                  <c:v>21.8</c:v>
                </c:pt>
                <c:pt idx="221">
                  <c:v>21.85</c:v>
                </c:pt>
                <c:pt idx="222">
                  <c:v>21.9</c:v>
                </c:pt>
                <c:pt idx="223">
                  <c:v>21.95</c:v>
                </c:pt>
                <c:pt idx="224">
                  <c:v>22</c:v>
                </c:pt>
                <c:pt idx="225">
                  <c:v>22.05</c:v>
                </c:pt>
                <c:pt idx="226">
                  <c:v>22.1</c:v>
                </c:pt>
                <c:pt idx="227">
                  <c:v>22.15</c:v>
                </c:pt>
                <c:pt idx="228">
                  <c:v>22.2</c:v>
                </c:pt>
                <c:pt idx="229">
                  <c:v>22.25</c:v>
                </c:pt>
                <c:pt idx="230">
                  <c:v>22.3</c:v>
                </c:pt>
                <c:pt idx="231">
                  <c:v>22.35</c:v>
                </c:pt>
                <c:pt idx="232">
                  <c:v>22.4</c:v>
                </c:pt>
                <c:pt idx="233">
                  <c:v>22.45</c:v>
                </c:pt>
                <c:pt idx="234">
                  <c:v>22.5</c:v>
                </c:pt>
                <c:pt idx="235">
                  <c:v>22.55</c:v>
                </c:pt>
                <c:pt idx="236">
                  <c:v>22.6</c:v>
                </c:pt>
                <c:pt idx="237">
                  <c:v>22.65</c:v>
                </c:pt>
                <c:pt idx="238">
                  <c:v>22.7</c:v>
                </c:pt>
                <c:pt idx="239">
                  <c:v>22.75</c:v>
                </c:pt>
                <c:pt idx="240">
                  <c:v>22.8</c:v>
                </c:pt>
                <c:pt idx="241">
                  <c:v>22.85</c:v>
                </c:pt>
                <c:pt idx="242">
                  <c:v>22.9</c:v>
                </c:pt>
                <c:pt idx="243">
                  <c:v>22.95</c:v>
                </c:pt>
                <c:pt idx="244">
                  <c:v>23</c:v>
                </c:pt>
                <c:pt idx="245">
                  <c:v>23.05</c:v>
                </c:pt>
                <c:pt idx="246">
                  <c:v>23.1</c:v>
                </c:pt>
                <c:pt idx="247">
                  <c:v>23.15</c:v>
                </c:pt>
                <c:pt idx="248">
                  <c:v>23.2</c:v>
                </c:pt>
                <c:pt idx="249">
                  <c:v>23.25</c:v>
                </c:pt>
                <c:pt idx="250">
                  <c:v>23.3</c:v>
                </c:pt>
                <c:pt idx="251">
                  <c:v>23.35</c:v>
                </c:pt>
                <c:pt idx="252">
                  <c:v>23.4</c:v>
                </c:pt>
                <c:pt idx="253">
                  <c:v>23.45</c:v>
                </c:pt>
                <c:pt idx="254">
                  <c:v>23.5</c:v>
                </c:pt>
                <c:pt idx="255">
                  <c:v>23.55</c:v>
                </c:pt>
                <c:pt idx="256">
                  <c:v>23.6</c:v>
                </c:pt>
                <c:pt idx="257">
                  <c:v>23.65</c:v>
                </c:pt>
                <c:pt idx="258">
                  <c:v>23.7</c:v>
                </c:pt>
                <c:pt idx="259">
                  <c:v>23.75</c:v>
                </c:pt>
                <c:pt idx="260">
                  <c:v>23.8</c:v>
                </c:pt>
                <c:pt idx="261">
                  <c:v>23.85</c:v>
                </c:pt>
                <c:pt idx="262">
                  <c:v>23.9</c:v>
                </c:pt>
                <c:pt idx="263">
                  <c:v>23.95</c:v>
                </c:pt>
                <c:pt idx="264">
                  <c:v>24</c:v>
                </c:pt>
                <c:pt idx="265">
                  <c:v>24.05</c:v>
                </c:pt>
                <c:pt idx="266">
                  <c:v>24.1</c:v>
                </c:pt>
                <c:pt idx="267">
                  <c:v>24.15</c:v>
                </c:pt>
                <c:pt idx="268">
                  <c:v>24.2</c:v>
                </c:pt>
                <c:pt idx="269">
                  <c:v>24.25</c:v>
                </c:pt>
                <c:pt idx="270">
                  <c:v>24.3</c:v>
                </c:pt>
                <c:pt idx="271">
                  <c:v>24.35</c:v>
                </c:pt>
                <c:pt idx="272">
                  <c:v>24.4</c:v>
                </c:pt>
                <c:pt idx="273">
                  <c:v>24.45</c:v>
                </c:pt>
                <c:pt idx="274">
                  <c:v>24.5</c:v>
                </c:pt>
                <c:pt idx="275">
                  <c:v>24.55</c:v>
                </c:pt>
                <c:pt idx="276">
                  <c:v>24.6</c:v>
                </c:pt>
                <c:pt idx="277">
                  <c:v>24.65</c:v>
                </c:pt>
                <c:pt idx="278">
                  <c:v>24.7</c:v>
                </c:pt>
                <c:pt idx="279">
                  <c:v>24.75</c:v>
                </c:pt>
                <c:pt idx="280">
                  <c:v>24.8</c:v>
                </c:pt>
                <c:pt idx="281">
                  <c:v>24.85</c:v>
                </c:pt>
                <c:pt idx="282">
                  <c:v>24.9</c:v>
                </c:pt>
                <c:pt idx="283">
                  <c:v>24.95</c:v>
                </c:pt>
                <c:pt idx="284">
                  <c:v>25</c:v>
                </c:pt>
                <c:pt idx="285">
                  <c:v>25.05</c:v>
                </c:pt>
                <c:pt idx="286">
                  <c:v>25.1</c:v>
                </c:pt>
                <c:pt idx="287">
                  <c:v>25.15</c:v>
                </c:pt>
                <c:pt idx="288">
                  <c:v>25.2</c:v>
                </c:pt>
                <c:pt idx="289">
                  <c:v>25.25</c:v>
                </c:pt>
                <c:pt idx="290">
                  <c:v>25.3</c:v>
                </c:pt>
                <c:pt idx="291">
                  <c:v>25.35</c:v>
                </c:pt>
                <c:pt idx="292">
                  <c:v>25.4</c:v>
                </c:pt>
                <c:pt idx="293">
                  <c:v>25.45</c:v>
                </c:pt>
                <c:pt idx="294">
                  <c:v>25.5</c:v>
                </c:pt>
                <c:pt idx="295">
                  <c:v>25.55</c:v>
                </c:pt>
                <c:pt idx="296">
                  <c:v>25.6</c:v>
                </c:pt>
                <c:pt idx="297">
                  <c:v>25.65</c:v>
                </c:pt>
                <c:pt idx="298">
                  <c:v>25.7</c:v>
                </c:pt>
                <c:pt idx="299">
                  <c:v>25.75</c:v>
                </c:pt>
                <c:pt idx="300">
                  <c:v>25.8</c:v>
                </c:pt>
                <c:pt idx="301">
                  <c:v>25.85</c:v>
                </c:pt>
                <c:pt idx="302">
                  <c:v>25.9</c:v>
                </c:pt>
                <c:pt idx="303">
                  <c:v>25.95</c:v>
                </c:pt>
                <c:pt idx="304">
                  <c:v>26</c:v>
                </c:pt>
                <c:pt idx="305">
                  <c:v>26.05</c:v>
                </c:pt>
                <c:pt idx="306">
                  <c:v>26.1</c:v>
                </c:pt>
                <c:pt idx="307">
                  <c:v>26.15</c:v>
                </c:pt>
                <c:pt idx="308">
                  <c:v>26.2</c:v>
                </c:pt>
                <c:pt idx="309">
                  <c:v>26.25</c:v>
                </c:pt>
                <c:pt idx="310">
                  <c:v>26.3</c:v>
                </c:pt>
                <c:pt idx="311">
                  <c:v>26.35</c:v>
                </c:pt>
                <c:pt idx="312">
                  <c:v>26.4</c:v>
                </c:pt>
                <c:pt idx="313">
                  <c:v>26.45</c:v>
                </c:pt>
                <c:pt idx="314">
                  <c:v>26.5</c:v>
                </c:pt>
                <c:pt idx="315">
                  <c:v>26.55</c:v>
                </c:pt>
                <c:pt idx="316">
                  <c:v>26.6</c:v>
                </c:pt>
                <c:pt idx="317">
                  <c:v>26.65</c:v>
                </c:pt>
                <c:pt idx="318">
                  <c:v>26.7</c:v>
                </c:pt>
                <c:pt idx="319">
                  <c:v>26.75</c:v>
                </c:pt>
                <c:pt idx="320">
                  <c:v>26.8</c:v>
                </c:pt>
                <c:pt idx="321">
                  <c:v>26.85</c:v>
                </c:pt>
                <c:pt idx="322">
                  <c:v>26.9</c:v>
                </c:pt>
                <c:pt idx="323">
                  <c:v>26.95</c:v>
                </c:pt>
                <c:pt idx="324">
                  <c:v>27</c:v>
                </c:pt>
                <c:pt idx="325">
                  <c:v>27.05</c:v>
                </c:pt>
                <c:pt idx="326">
                  <c:v>27.1</c:v>
                </c:pt>
                <c:pt idx="327">
                  <c:v>27.15</c:v>
                </c:pt>
                <c:pt idx="328">
                  <c:v>27.2</c:v>
                </c:pt>
                <c:pt idx="329">
                  <c:v>27.25</c:v>
                </c:pt>
                <c:pt idx="330">
                  <c:v>27.3</c:v>
                </c:pt>
                <c:pt idx="331">
                  <c:v>27.35</c:v>
                </c:pt>
                <c:pt idx="332">
                  <c:v>27.4</c:v>
                </c:pt>
                <c:pt idx="333">
                  <c:v>27.45</c:v>
                </c:pt>
                <c:pt idx="334">
                  <c:v>27.5</c:v>
                </c:pt>
                <c:pt idx="335">
                  <c:v>27.55</c:v>
                </c:pt>
                <c:pt idx="336">
                  <c:v>27.6</c:v>
                </c:pt>
                <c:pt idx="337">
                  <c:v>27.65</c:v>
                </c:pt>
                <c:pt idx="338">
                  <c:v>27.7</c:v>
                </c:pt>
                <c:pt idx="339">
                  <c:v>27.75</c:v>
                </c:pt>
                <c:pt idx="340">
                  <c:v>27.8</c:v>
                </c:pt>
                <c:pt idx="341">
                  <c:v>27.85</c:v>
                </c:pt>
                <c:pt idx="342">
                  <c:v>27.9</c:v>
                </c:pt>
                <c:pt idx="343">
                  <c:v>27.95</c:v>
                </c:pt>
                <c:pt idx="344">
                  <c:v>28</c:v>
                </c:pt>
                <c:pt idx="345">
                  <c:v>28.05</c:v>
                </c:pt>
                <c:pt idx="346">
                  <c:v>28.1</c:v>
                </c:pt>
                <c:pt idx="347">
                  <c:v>28.15</c:v>
                </c:pt>
                <c:pt idx="348">
                  <c:v>28.2</c:v>
                </c:pt>
                <c:pt idx="349">
                  <c:v>28.25</c:v>
                </c:pt>
                <c:pt idx="350">
                  <c:v>28.3</c:v>
                </c:pt>
                <c:pt idx="351">
                  <c:v>28.35</c:v>
                </c:pt>
                <c:pt idx="352">
                  <c:v>28.4</c:v>
                </c:pt>
                <c:pt idx="353">
                  <c:v>28.45</c:v>
                </c:pt>
                <c:pt idx="354">
                  <c:v>28.5</c:v>
                </c:pt>
                <c:pt idx="355">
                  <c:v>28.55</c:v>
                </c:pt>
                <c:pt idx="356">
                  <c:v>28.6</c:v>
                </c:pt>
                <c:pt idx="357">
                  <c:v>28.65</c:v>
                </c:pt>
                <c:pt idx="358">
                  <c:v>28.7</c:v>
                </c:pt>
                <c:pt idx="359">
                  <c:v>28.75</c:v>
                </c:pt>
                <c:pt idx="360">
                  <c:v>28.8</c:v>
                </c:pt>
                <c:pt idx="361">
                  <c:v>28.85</c:v>
                </c:pt>
                <c:pt idx="362">
                  <c:v>28.9</c:v>
                </c:pt>
                <c:pt idx="363">
                  <c:v>28.95</c:v>
                </c:pt>
                <c:pt idx="364">
                  <c:v>29</c:v>
                </c:pt>
                <c:pt idx="365">
                  <c:v>29.05</c:v>
                </c:pt>
                <c:pt idx="366">
                  <c:v>29.1</c:v>
                </c:pt>
                <c:pt idx="367">
                  <c:v>29.15</c:v>
                </c:pt>
                <c:pt idx="368">
                  <c:v>29.2</c:v>
                </c:pt>
                <c:pt idx="369">
                  <c:v>29.25</c:v>
                </c:pt>
                <c:pt idx="370">
                  <c:v>29.3</c:v>
                </c:pt>
                <c:pt idx="371">
                  <c:v>29.35</c:v>
                </c:pt>
                <c:pt idx="372">
                  <c:v>29.4</c:v>
                </c:pt>
                <c:pt idx="373">
                  <c:v>29.45</c:v>
                </c:pt>
                <c:pt idx="374">
                  <c:v>29.5</c:v>
                </c:pt>
                <c:pt idx="375">
                  <c:v>29.55</c:v>
                </c:pt>
                <c:pt idx="376">
                  <c:v>29.6</c:v>
                </c:pt>
                <c:pt idx="377">
                  <c:v>29.65</c:v>
                </c:pt>
                <c:pt idx="378">
                  <c:v>29.7</c:v>
                </c:pt>
                <c:pt idx="379">
                  <c:v>29.75</c:v>
                </c:pt>
                <c:pt idx="380">
                  <c:v>29.8</c:v>
                </c:pt>
                <c:pt idx="381">
                  <c:v>29.85</c:v>
                </c:pt>
                <c:pt idx="382">
                  <c:v>29.9</c:v>
                </c:pt>
                <c:pt idx="383">
                  <c:v>29.95</c:v>
                </c:pt>
                <c:pt idx="384">
                  <c:v>30</c:v>
                </c:pt>
                <c:pt idx="385">
                  <c:v>30.05</c:v>
                </c:pt>
                <c:pt idx="386">
                  <c:v>30.1</c:v>
                </c:pt>
                <c:pt idx="387">
                  <c:v>30.15</c:v>
                </c:pt>
                <c:pt idx="388">
                  <c:v>30.2</c:v>
                </c:pt>
                <c:pt idx="389">
                  <c:v>30.25</c:v>
                </c:pt>
                <c:pt idx="390">
                  <c:v>30.3</c:v>
                </c:pt>
                <c:pt idx="391">
                  <c:v>30.35</c:v>
                </c:pt>
                <c:pt idx="392">
                  <c:v>30.4</c:v>
                </c:pt>
                <c:pt idx="393">
                  <c:v>30.45</c:v>
                </c:pt>
                <c:pt idx="394">
                  <c:v>30.5</c:v>
                </c:pt>
                <c:pt idx="395">
                  <c:v>30.55</c:v>
                </c:pt>
                <c:pt idx="396">
                  <c:v>30.6</c:v>
                </c:pt>
                <c:pt idx="397">
                  <c:v>30.65</c:v>
                </c:pt>
                <c:pt idx="398">
                  <c:v>30.7</c:v>
                </c:pt>
                <c:pt idx="399">
                  <c:v>30.75</c:v>
                </c:pt>
                <c:pt idx="400">
                  <c:v>30.8</c:v>
                </c:pt>
                <c:pt idx="401">
                  <c:v>30.85</c:v>
                </c:pt>
                <c:pt idx="402">
                  <c:v>30.9</c:v>
                </c:pt>
                <c:pt idx="403">
                  <c:v>30.95</c:v>
                </c:pt>
                <c:pt idx="404">
                  <c:v>31</c:v>
                </c:pt>
                <c:pt idx="405">
                  <c:v>31.05</c:v>
                </c:pt>
                <c:pt idx="406">
                  <c:v>31.1</c:v>
                </c:pt>
                <c:pt idx="407">
                  <c:v>31.15</c:v>
                </c:pt>
                <c:pt idx="408">
                  <c:v>31.2</c:v>
                </c:pt>
                <c:pt idx="409">
                  <c:v>31.25</c:v>
                </c:pt>
                <c:pt idx="410">
                  <c:v>31.3</c:v>
                </c:pt>
                <c:pt idx="411">
                  <c:v>31.35</c:v>
                </c:pt>
                <c:pt idx="412">
                  <c:v>31.4</c:v>
                </c:pt>
                <c:pt idx="413">
                  <c:v>31.45</c:v>
                </c:pt>
                <c:pt idx="414">
                  <c:v>31.5</c:v>
                </c:pt>
                <c:pt idx="415">
                  <c:v>31.55</c:v>
                </c:pt>
                <c:pt idx="416">
                  <c:v>31.6</c:v>
                </c:pt>
                <c:pt idx="417">
                  <c:v>31.65</c:v>
                </c:pt>
                <c:pt idx="418">
                  <c:v>31.7</c:v>
                </c:pt>
                <c:pt idx="419">
                  <c:v>31.75</c:v>
                </c:pt>
                <c:pt idx="420">
                  <c:v>31.8</c:v>
                </c:pt>
                <c:pt idx="421">
                  <c:v>31.85</c:v>
                </c:pt>
                <c:pt idx="422">
                  <c:v>31.9</c:v>
                </c:pt>
                <c:pt idx="423">
                  <c:v>31.95</c:v>
                </c:pt>
                <c:pt idx="424">
                  <c:v>32</c:v>
                </c:pt>
                <c:pt idx="425">
                  <c:v>32.049999999999997</c:v>
                </c:pt>
                <c:pt idx="426">
                  <c:v>32.1</c:v>
                </c:pt>
                <c:pt idx="427">
                  <c:v>32.15</c:v>
                </c:pt>
                <c:pt idx="428">
                  <c:v>32.200000000000003</c:v>
                </c:pt>
                <c:pt idx="429">
                  <c:v>32.25</c:v>
                </c:pt>
                <c:pt idx="430">
                  <c:v>32.299999999999997</c:v>
                </c:pt>
                <c:pt idx="431">
                  <c:v>32.35</c:v>
                </c:pt>
                <c:pt idx="432">
                  <c:v>32.4</c:v>
                </c:pt>
                <c:pt idx="433">
                  <c:v>32.450000000000003</c:v>
                </c:pt>
                <c:pt idx="434">
                  <c:v>32.5</c:v>
                </c:pt>
                <c:pt idx="435">
                  <c:v>32.549999999999997</c:v>
                </c:pt>
                <c:pt idx="436">
                  <c:v>32.6</c:v>
                </c:pt>
                <c:pt idx="437">
                  <c:v>32.65</c:v>
                </c:pt>
                <c:pt idx="438">
                  <c:v>32.700000000000003</c:v>
                </c:pt>
                <c:pt idx="439">
                  <c:v>32.75</c:v>
                </c:pt>
                <c:pt idx="440">
                  <c:v>32.799999999999997</c:v>
                </c:pt>
                <c:pt idx="441">
                  <c:v>32.85</c:v>
                </c:pt>
                <c:pt idx="442">
                  <c:v>32.9</c:v>
                </c:pt>
                <c:pt idx="443">
                  <c:v>32.950000000000003</c:v>
                </c:pt>
                <c:pt idx="444">
                  <c:v>33</c:v>
                </c:pt>
                <c:pt idx="445">
                  <c:v>33.049999999999997</c:v>
                </c:pt>
                <c:pt idx="446">
                  <c:v>33.1</c:v>
                </c:pt>
                <c:pt idx="447">
                  <c:v>33.15</c:v>
                </c:pt>
                <c:pt idx="448">
                  <c:v>33.200000000000003</c:v>
                </c:pt>
                <c:pt idx="449">
                  <c:v>33.25</c:v>
                </c:pt>
                <c:pt idx="450">
                  <c:v>33.299999999999997</c:v>
                </c:pt>
                <c:pt idx="451">
                  <c:v>33.35</c:v>
                </c:pt>
                <c:pt idx="452">
                  <c:v>33.4</c:v>
                </c:pt>
                <c:pt idx="453">
                  <c:v>33.450000000000003</c:v>
                </c:pt>
                <c:pt idx="454">
                  <c:v>33.5</c:v>
                </c:pt>
                <c:pt idx="455">
                  <c:v>33.549999999999997</c:v>
                </c:pt>
                <c:pt idx="456">
                  <c:v>33.6</c:v>
                </c:pt>
                <c:pt idx="457">
                  <c:v>33.65</c:v>
                </c:pt>
                <c:pt idx="458">
                  <c:v>33.700000000000003</c:v>
                </c:pt>
                <c:pt idx="459">
                  <c:v>33.75</c:v>
                </c:pt>
                <c:pt idx="460">
                  <c:v>33.799999999999997</c:v>
                </c:pt>
                <c:pt idx="461">
                  <c:v>33.85</c:v>
                </c:pt>
                <c:pt idx="462">
                  <c:v>33.9</c:v>
                </c:pt>
                <c:pt idx="463">
                  <c:v>33.950000000000003</c:v>
                </c:pt>
                <c:pt idx="464">
                  <c:v>34</c:v>
                </c:pt>
                <c:pt idx="465">
                  <c:v>34.049999999999997</c:v>
                </c:pt>
                <c:pt idx="466">
                  <c:v>34.1</c:v>
                </c:pt>
                <c:pt idx="467">
                  <c:v>34.15</c:v>
                </c:pt>
                <c:pt idx="468">
                  <c:v>34.200000000000003</c:v>
                </c:pt>
                <c:pt idx="469">
                  <c:v>34.25</c:v>
                </c:pt>
                <c:pt idx="470">
                  <c:v>34.299999999999997</c:v>
                </c:pt>
                <c:pt idx="471">
                  <c:v>34.35</c:v>
                </c:pt>
                <c:pt idx="472">
                  <c:v>34.4</c:v>
                </c:pt>
                <c:pt idx="473">
                  <c:v>34.450000000000003</c:v>
                </c:pt>
                <c:pt idx="474">
                  <c:v>34.5</c:v>
                </c:pt>
                <c:pt idx="475">
                  <c:v>34.549999999999997</c:v>
                </c:pt>
                <c:pt idx="476">
                  <c:v>34.6</c:v>
                </c:pt>
                <c:pt idx="477">
                  <c:v>34.65</c:v>
                </c:pt>
                <c:pt idx="478">
                  <c:v>34.700000000000003</c:v>
                </c:pt>
                <c:pt idx="479">
                  <c:v>34.75</c:v>
                </c:pt>
                <c:pt idx="480">
                  <c:v>34.799999999999997</c:v>
                </c:pt>
                <c:pt idx="481">
                  <c:v>34.85</c:v>
                </c:pt>
                <c:pt idx="482">
                  <c:v>34.9</c:v>
                </c:pt>
                <c:pt idx="483">
                  <c:v>34.950000000000003</c:v>
                </c:pt>
                <c:pt idx="484">
                  <c:v>35</c:v>
                </c:pt>
                <c:pt idx="485">
                  <c:v>35.049999999999997</c:v>
                </c:pt>
                <c:pt idx="486">
                  <c:v>35.1</c:v>
                </c:pt>
                <c:pt idx="487">
                  <c:v>35.15</c:v>
                </c:pt>
                <c:pt idx="488">
                  <c:v>35.200000000000003</c:v>
                </c:pt>
                <c:pt idx="489">
                  <c:v>35.25</c:v>
                </c:pt>
                <c:pt idx="490">
                  <c:v>35.299999999999997</c:v>
                </c:pt>
                <c:pt idx="491">
                  <c:v>35.35</c:v>
                </c:pt>
                <c:pt idx="492">
                  <c:v>35.4</c:v>
                </c:pt>
                <c:pt idx="493">
                  <c:v>35.450000000000003</c:v>
                </c:pt>
                <c:pt idx="494">
                  <c:v>35.5</c:v>
                </c:pt>
                <c:pt idx="495">
                  <c:v>35.549999999999997</c:v>
                </c:pt>
                <c:pt idx="496">
                  <c:v>35.6</c:v>
                </c:pt>
                <c:pt idx="497">
                  <c:v>35.65</c:v>
                </c:pt>
                <c:pt idx="498">
                  <c:v>35.700000000000003</c:v>
                </c:pt>
                <c:pt idx="499">
                  <c:v>35.75</c:v>
                </c:pt>
                <c:pt idx="500">
                  <c:v>35.799999999999997</c:v>
                </c:pt>
                <c:pt idx="501">
                  <c:v>35.85</c:v>
                </c:pt>
                <c:pt idx="502">
                  <c:v>35.9</c:v>
                </c:pt>
                <c:pt idx="503">
                  <c:v>35.950000000000003</c:v>
                </c:pt>
                <c:pt idx="504">
                  <c:v>36</c:v>
                </c:pt>
                <c:pt idx="505">
                  <c:v>36.049999999999997</c:v>
                </c:pt>
                <c:pt idx="506">
                  <c:v>36.1</c:v>
                </c:pt>
                <c:pt idx="507">
                  <c:v>36.15</c:v>
                </c:pt>
                <c:pt idx="508">
                  <c:v>36.200000000000003</c:v>
                </c:pt>
                <c:pt idx="509">
                  <c:v>36.25</c:v>
                </c:pt>
                <c:pt idx="510">
                  <c:v>36.299999999999997</c:v>
                </c:pt>
                <c:pt idx="511">
                  <c:v>36.35</c:v>
                </c:pt>
                <c:pt idx="512">
                  <c:v>36.4</c:v>
                </c:pt>
                <c:pt idx="513">
                  <c:v>36.450000000000003</c:v>
                </c:pt>
                <c:pt idx="514">
                  <c:v>36.5</c:v>
                </c:pt>
                <c:pt idx="515">
                  <c:v>36.549999999999997</c:v>
                </c:pt>
                <c:pt idx="516">
                  <c:v>36.6</c:v>
                </c:pt>
                <c:pt idx="517">
                  <c:v>36.65</c:v>
                </c:pt>
                <c:pt idx="518">
                  <c:v>36.700000000000003</c:v>
                </c:pt>
                <c:pt idx="519">
                  <c:v>36.75</c:v>
                </c:pt>
                <c:pt idx="520">
                  <c:v>36.799999999999997</c:v>
                </c:pt>
                <c:pt idx="521">
                  <c:v>36.85</c:v>
                </c:pt>
                <c:pt idx="522">
                  <c:v>36.9</c:v>
                </c:pt>
                <c:pt idx="523">
                  <c:v>36.950000000000003</c:v>
                </c:pt>
                <c:pt idx="524">
                  <c:v>37</c:v>
                </c:pt>
                <c:pt idx="525">
                  <c:v>37.049999999999997</c:v>
                </c:pt>
                <c:pt idx="526">
                  <c:v>37.1</c:v>
                </c:pt>
                <c:pt idx="527">
                  <c:v>37.15</c:v>
                </c:pt>
                <c:pt idx="528">
                  <c:v>37.200000000000003</c:v>
                </c:pt>
                <c:pt idx="529">
                  <c:v>37.25</c:v>
                </c:pt>
                <c:pt idx="530">
                  <c:v>37.299999999999997</c:v>
                </c:pt>
                <c:pt idx="531">
                  <c:v>37.35</c:v>
                </c:pt>
                <c:pt idx="532">
                  <c:v>37.4</c:v>
                </c:pt>
                <c:pt idx="533">
                  <c:v>37.450000000000003</c:v>
                </c:pt>
                <c:pt idx="534">
                  <c:v>37.5</c:v>
                </c:pt>
                <c:pt idx="535">
                  <c:v>37.549999999999997</c:v>
                </c:pt>
                <c:pt idx="536">
                  <c:v>37.6</c:v>
                </c:pt>
                <c:pt idx="537">
                  <c:v>37.65</c:v>
                </c:pt>
                <c:pt idx="538">
                  <c:v>37.700000000000003</c:v>
                </c:pt>
                <c:pt idx="539">
                  <c:v>37.75</c:v>
                </c:pt>
                <c:pt idx="540">
                  <c:v>37.799999999999997</c:v>
                </c:pt>
                <c:pt idx="541">
                  <c:v>37.85</c:v>
                </c:pt>
                <c:pt idx="542">
                  <c:v>37.9</c:v>
                </c:pt>
                <c:pt idx="543">
                  <c:v>37.950000000000003</c:v>
                </c:pt>
                <c:pt idx="544">
                  <c:v>38</c:v>
                </c:pt>
                <c:pt idx="545">
                  <c:v>38.049999999999997</c:v>
                </c:pt>
                <c:pt idx="546">
                  <c:v>38.1</c:v>
                </c:pt>
                <c:pt idx="547">
                  <c:v>38.15</c:v>
                </c:pt>
                <c:pt idx="548">
                  <c:v>38.200000000000003</c:v>
                </c:pt>
                <c:pt idx="549">
                  <c:v>38.25</c:v>
                </c:pt>
                <c:pt idx="550">
                  <c:v>38.299999999999997</c:v>
                </c:pt>
                <c:pt idx="551">
                  <c:v>38.35</c:v>
                </c:pt>
                <c:pt idx="552">
                  <c:v>38.4</c:v>
                </c:pt>
                <c:pt idx="553">
                  <c:v>38.450000000000003</c:v>
                </c:pt>
                <c:pt idx="554">
                  <c:v>38.5</c:v>
                </c:pt>
                <c:pt idx="555">
                  <c:v>38.549999999999997</c:v>
                </c:pt>
                <c:pt idx="556">
                  <c:v>38.6</c:v>
                </c:pt>
                <c:pt idx="557">
                  <c:v>38.65</c:v>
                </c:pt>
                <c:pt idx="558">
                  <c:v>38.700000000000003</c:v>
                </c:pt>
                <c:pt idx="559">
                  <c:v>38.75</c:v>
                </c:pt>
                <c:pt idx="560">
                  <c:v>38.799999999999997</c:v>
                </c:pt>
                <c:pt idx="561">
                  <c:v>38.85</c:v>
                </c:pt>
                <c:pt idx="562">
                  <c:v>38.9</c:v>
                </c:pt>
                <c:pt idx="563">
                  <c:v>38.950000000000003</c:v>
                </c:pt>
                <c:pt idx="564">
                  <c:v>39</c:v>
                </c:pt>
                <c:pt idx="565">
                  <c:v>39.049999999999997</c:v>
                </c:pt>
                <c:pt idx="566">
                  <c:v>39.1</c:v>
                </c:pt>
                <c:pt idx="567">
                  <c:v>39.15</c:v>
                </c:pt>
                <c:pt idx="568">
                  <c:v>39.200000000000003</c:v>
                </c:pt>
                <c:pt idx="569">
                  <c:v>39.25</c:v>
                </c:pt>
                <c:pt idx="570">
                  <c:v>39.299999999999997</c:v>
                </c:pt>
                <c:pt idx="571">
                  <c:v>39.35</c:v>
                </c:pt>
                <c:pt idx="572">
                  <c:v>39.4</c:v>
                </c:pt>
                <c:pt idx="573">
                  <c:v>39.450000000000003</c:v>
                </c:pt>
                <c:pt idx="574">
                  <c:v>39.5</c:v>
                </c:pt>
                <c:pt idx="575">
                  <c:v>39.549999999999997</c:v>
                </c:pt>
                <c:pt idx="576">
                  <c:v>39.6</c:v>
                </c:pt>
                <c:pt idx="577">
                  <c:v>39.65</c:v>
                </c:pt>
                <c:pt idx="578">
                  <c:v>39.700000000000003</c:v>
                </c:pt>
                <c:pt idx="579">
                  <c:v>39.75</c:v>
                </c:pt>
                <c:pt idx="580">
                  <c:v>39.799999999999997</c:v>
                </c:pt>
                <c:pt idx="581">
                  <c:v>39.85</c:v>
                </c:pt>
                <c:pt idx="582">
                  <c:v>39.9</c:v>
                </c:pt>
                <c:pt idx="583">
                  <c:v>39.950000000000003</c:v>
                </c:pt>
                <c:pt idx="584">
                  <c:v>40</c:v>
                </c:pt>
                <c:pt idx="585">
                  <c:v>40.049999999999997</c:v>
                </c:pt>
                <c:pt idx="586">
                  <c:v>40.1</c:v>
                </c:pt>
                <c:pt idx="587">
                  <c:v>40.15</c:v>
                </c:pt>
                <c:pt idx="588">
                  <c:v>40.200000000000003</c:v>
                </c:pt>
                <c:pt idx="589">
                  <c:v>40.25</c:v>
                </c:pt>
                <c:pt idx="590">
                  <c:v>40.299999999999997</c:v>
                </c:pt>
                <c:pt idx="591">
                  <c:v>40.35</c:v>
                </c:pt>
                <c:pt idx="592">
                  <c:v>40.4</c:v>
                </c:pt>
                <c:pt idx="593">
                  <c:v>40.450000000000003</c:v>
                </c:pt>
                <c:pt idx="594">
                  <c:v>40.5</c:v>
                </c:pt>
                <c:pt idx="595">
                  <c:v>40.549999999999997</c:v>
                </c:pt>
                <c:pt idx="596">
                  <c:v>40.6</c:v>
                </c:pt>
                <c:pt idx="597">
                  <c:v>40.65</c:v>
                </c:pt>
                <c:pt idx="598">
                  <c:v>40.700000000000003</c:v>
                </c:pt>
                <c:pt idx="599">
                  <c:v>40.75</c:v>
                </c:pt>
                <c:pt idx="600">
                  <c:v>40.799999999999997</c:v>
                </c:pt>
                <c:pt idx="601">
                  <c:v>40.85</c:v>
                </c:pt>
                <c:pt idx="602">
                  <c:v>40.9</c:v>
                </c:pt>
                <c:pt idx="603">
                  <c:v>40.950000000000003</c:v>
                </c:pt>
                <c:pt idx="604">
                  <c:v>41</c:v>
                </c:pt>
                <c:pt idx="605">
                  <c:v>41.05</c:v>
                </c:pt>
                <c:pt idx="606">
                  <c:v>41.1</c:v>
                </c:pt>
                <c:pt idx="607">
                  <c:v>41.15</c:v>
                </c:pt>
                <c:pt idx="608">
                  <c:v>41.2</c:v>
                </c:pt>
                <c:pt idx="609">
                  <c:v>41.25</c:v>
                </c:pt>
                <c:pt idx="610">
                  <c:v>41.3</c:v>
                </c:pt>
                <c:pt idx="611">
                  <c:v>41.35</c:v>
                </c:pt>
                <c:pt idx="612">
                  <c:v>41.4</c:v>
                </c:pt>
                <c:pt idx="613">
                  <c:v>41.45</c:v>
                </c:pt>
                <c:pt idx="614">
                  <c:v>41.5</c:v>
                </c:pt>
                <c:pt idx="615">
                  <c:v>41.55</c:v>
                </c:pt>
                <c:pt idx="616">
                  <c:v>41.6</c:v>
                </c:pt>
                <c:pt idx="617">
                  <c:v>41.65</c:v>
                </c:pt>
                <c:pt idx="618">
                  <c:v>41.7</c:v>
                </c:pt>
                <c:pt idx="619">
                  <c:v>41.75</c:v>
                </c:pt>
                <c:pt idx="620">
                  <c:v>41.8</c:v>
                </c:pt>
                <c:pt idx="621">
                  <c:v>41.85</c:v>
                </c:pt>
                <c:pt idx="622">
                  <c:v>41.9</c:v>
                </c:pt>
                <c:pt idx="623">
                  <c:v>41.95</c:v>
                </c:pt>
                <c:pt idx="624">
                  <c:v>42</c:v>
                </c:pt>
                <c:pt idx="625">
                  <c:v>42.05</c:v>
                </c:pt>
                <c:pt idx="626">
                  <c:v>42.1</c:v>
                </c:pt>
                <c:pt idx="627">
                  <c:v>42.15</c:v>
                </c:pt>
                <c:pt idx="628">
                  <c:v>42.2</c:v>
                </c:pt>
                <c:pt idx="629">
                  <c:v>42.25</c:v>
                </c:pt>
                <c:pt idx="630">
                  <c:v>42.3</c:v>
                </c:pt>
                <c:pt idx="631">
                  <c:v>42.35</c:v>
                </c:pt>
                <c:pt idx="632">
                  <c:v>42.4</c:v>
                </c:pt>
                <c:pt idx="633">
                  <c:v>42.45</c:v>
                </c:pt>
                <c:pt idx="634">
                  <c:v>42.5</c:v>
                </c:pt>
                <c:pt idx="635">
                  <c:v>42.55</c:v>
                </c:pt>
                <c:pt idx="636">
                  <c:v>42.6</c:v>
                </c:pt>
                <c:pt idx="637">
                  <c:v>42.65</c:v>
                </c:pt>
                <c:pt idx="638">
                  <c:v>42.7</c:v>
                </c:pt>
                <c:pt idx="639">
                  <c:v>42.75</c:v>
                </c:pt>
                <c:pt idx="640">
                  <c:v>42.8</c:v>
                </c:pt>
                <c:pt idx="641">
                  <c:v>42.85</c:v>
                </c:pt>
                <c:pt idx="642">
                  <c:v>42.9</c:v>
                </c:pt>
                <c:pt idx="643">
                  <c:v>42.95</c:v>
                </c:pt>
                <c:pt idx="644">
                  <c:v>43</c:v>
                </c:pt>
                <c:pt idx="645">
                  <c:v>43.05</c:v>
                </c:pt>
                <c:pt idx="646">
                  <c:v>43.1</c:v>
                </c:pt>
                <c:pt idx="647">
                  <c:v>43.15</c:v>
                </c:pt>
                <c:pt idx="648">
                  <c:v>43.2</c:v>
                </c:pt>
                <c:pt idx="649">
                  <c:v>43.25</c:v>
                </c:pt>
                <c:pt idx="650">
                  <c:v>43.3</c:v>
                </c:pt>
                <c:pt idx="651">
                  <c:v>43.35</c:v>
                </c:pt>
                <c:pt idx="652">
                  <c:v>43.4</c:v>
                </c:pt>
                <c:pt idx="653">
                  <c:v>43.45</c:v>
                </c:pt>
                <c:pt idx="654">
                  <c:v>43.5</c:v>
                </c:pt>
                <c:pt idx="655">
                  <c:v>43.55</c:v>
                </c:pt>
                <c:pt idx="656">
                  <c:v>43.6</c:v>
                </c:pt>
                <c:pt idx="657">
                  <c:v>43.65</c:v>
                </c:pt>
                <c:pt idx="658">
                  <c:v>43.7</c:v>
                </c:pt>
                <c:pt idx="659">
                  <c:v>43.75</c:v>
                </c:pt>
                <c:pt idx="660">
                  <c:v>43.8</c:v>
                </c:pt>
                <c:pt idx="661">
                  <c:v>43.85</c:v>
                </c:pt>
                <c:pt idx="662">
                  <c:v>43.9</c:v>
                </c:pt>
                <c:pt idx="663">
                  <c:v>43.95</c:v>
                </c:pt>
                <c:pt idx="664">
                  <c:v>44</c:v>
                </c:pt>
                <c:pt idx="665">
                  <c:v>44.05</c:v>
                </c:pt>
                <c:pt idx="666">
                  <c:v>44.1</c:v>
                </c:pt>
                <c:pt idx="667">
                  <c:v>44.15</c:v>
                </c:pt>
                <c:pt idx="668">
                  <c:v>44.2</c:v>
                </c:pt>
                <c:pt idx="669">
                  <c:v>44.25</c:v>
                </c:pt>
                <c:pt idx="670">
                  <c:v>44.3</c:v>
                </c:pt>
                <c:pt idx="671">
                  <c:v>44.35</c:v>
                </c:pt>
                <c:pt idx="672">
                  <c:v>44.4</c:v>
                </c:pt>
                <c:pt idx="673">
                  <c:v>44.45</c:v>
                </c:pt>
                <c:pt idx="674">
                  <c:v>44.5</c:v>
                </c:pt>
                <c:pt idx="675">
                  <c:v>44.55</c:v>
                </c:pt>
                <c:pt idx="676">
                  <c:v>44.6</c:v>
                </c:pt>
                <c:pt idx="677">
                  <c:v>44.65</c:v>
                </c:pt>
                <c:pt idx="678">
                  <c:v>44.7</c:v>
                </c:pt>
                <c:pt idx="679">
                  <c:v>44.75</c:v>
                </c:pt>
                <c:pt idx="680">
                  <c:v>44.8</c:v>
                </c:pt>
                <c:pt idx="681">
                  <c:v>44.85</c:v>
                </c:pt>
                <c:pt idx="682">
                  <c:v>44.9</c:v>
                </c:pt>
                <c:pt idx="683">
                  <c:v>44.95</c:v>
                </c:pt>
                <c:pt idx="684">
                  <c:v>45</c:v>
                </c:pt>
                <c:pt idx="685">
                  <c:v>45.05</c:v>
                </c:pt>
                <c:pt idx="686">
                  <c:v>45.1</c:v>
                </c:pt>
                <c:pt idx="687">
                  <c:v>45.15</c:v>
                </c:pt>
                <c:pt idx="688">
                  <c:v>45.2</c:v>
                </c:pt>
                <c:pt idx="689">
                  <c:v>45.25</c:v>
                </c:pt>
                <c:pt idx="690">
                  <c:v>45.3</c:v>
                </c:pt>
                <c:pt idx="691">
                  <c:v>45.35</c:v>
                </c:pt>
                <c:pt idx="692">
                  <c:v>45.4</c:v>
                </c:pt>
                <c:pt idx="693">
                  <c:v>45.45</c:v>
                </c:pt>
                <c:pt idx="694">
                  <c:v>45.5</c:v>
                </c:pt>
                <c:pt idx="695">
                  <c:v>45.55</c:v>
                </c:pt>
                <c:pt idx="696">
                  <c:v>45.6</c:v>
                </c:pt>
                <c:pt idx="697">
                  <c:v>45.65</c:v>
                </c:pt>
                <c:pt idx="698">
                  <c:v>45.7</c:v>
                </c:pt>
                <c:pt idx="699">
                  <c:v>45.75</c:v>
                </c:pt>
                <c:pt idx="700">
                  <c:v>45.8</c:v>
                </c:pt>
                <c:pt idx="701">
                  <c:v>45.85</c:v>
                </c:pt>
                <c:pt idx="702">
                  <c:v>45.9</c:v>
                </c:pt>
                <c:pt idx="703">
                  <c:v>45.95</c:v>
                </c:pt>
                <c:pt idx="704">
                  <c:v>46</c:v>
                </c:pt>
                <c:pt idx="705">
                  <c:v>46.05</c:v>
                </c:pt>
                <c:pt idx="706">
                  <c:v>46.1</c:v>
                </c:pt>
                <c:pt idx="707">
                  <c:v>46.15</c:v>
                </c:pt>
                <c:pt idx="708">
                  <c:v>46.2</c:v>
                </c:pt>
                <c:pt idx="709">
                  <c:v>46.25</c:v>
                </c:pt>
                <c:pt idx="710">
                  <c:v>46.3</c:v>
                </c:pt>
                <c:pt idx="711">
                  <c:v>46.35</c:v>
                </c:pt>
                <c:pt idx="712">
                  <c:v>46.4</c:v>
                </c:pt>
                <c:pt idx="713">
                  <c:v>46.45</c:v>
                </c:pt>
                <c:pt idx="714">
                  <c:v>46.5</c:v>
                </c:pt>
                <c:pt idx="715">
                  <c:v>46.55</c:v>
                </c:pt>
                <c:pt idx="716">
                  <c:v>46.6</c:v>
                </c:pt>
                <c:pt idx="717">
                  <c:v>46.65</c:v>
                </c:pt>
                <c:pt idx="718">
                  <c:v>46.7</c:v>
                </c:pt>
                <c:pt idx="719">
                  <c:v>46.75</c:v>
                </c:pt>
                <c:pt idx="720">
                  <c:v>46.8</c:v>
                </c:pt>
                <c:pt idx="721">
                  <c:v>46.85</c:v>
                </c:pt>
                <c:pt idx="722">
                  <c:v>46.9</c:v>
                </c:pt>
                <c:pt idx="723">
                  <c:v>46.95</c:v>
                </c:pt>
                <c:pt idx="724">
                  <c:v>47</c:v>
                </c:pt>
                <c:pt idx="725">
                  <c:v>47.05</c:v>
                </c:pt>
                <c:pt idx="726">
                  <c:v>47.1</c:v>
                </c:pt>
                <c:pt idx="727">
                  <c:v>47.15</c:v>
                </c:pt>
                <c:pt idx="728">
                  <c:v>47.2</c:v>
                </c:pt>
                <c:pt idx="729">
                  <c:v>47.25</c:v>
                </c:pt>
                <c:pt idx="730">
                  <c:v>47.3</c:v>
                </c:pt>
                <c:pt idx="731">
                  <c:v>47.35</c:v>
                </c:pt>
                <c:pt idx="732">
                  <c:v>47.4</c:v>
                </c:pt>
                <c:pt idx="733">
                  <c:v>47.45</c:v>
                </c:pt>
                <c:pt idx="734">
                  <c:v>47.5</c:v>
                </c:pt>
                <c:pt idx="735">
                  <c:v>47.55</c:v>
                </c:pt>
                <c:pt idx="736">
                  <c:v>47.6</c:v>
                </c:pt>
                <c:pt idx="737">
                  <c:v>47.65</c:v>
                </c:pt>
                <c:pt idx="738">
                  <c:v>47.7</c:v>
                </c:pt>
                <c:pt idx="739">
                  <c:v>47.75</c:v>
                </c:pt>
                <c:pt idx="740">
                  <c:v>47.8</c:v>
                </c:pt>
                <c:pt idx="741">
                  <c:v>47.85</c:v>
                </c:pt>
                <c:pt idx="742">
                  <c:v>47.9</c:v>
                </c:pt>
                <c:pt idx="743">
                  <c:v>47.95</c:v>
                </c:pt>
                <c:pt idx="744">
                  <c:v>48</c:v>
                </c:pt>
                <c:pt idx="745">
                  <c:v>48.05</c:v>
                </c:pt>
                <c:pt idx="746">
                  <c:v>48.1</c:v>
                </c:pt>
                <c:pt idx="747">
                  <c:v>48.15</c:v>
                </c:pt>
                <c:pt idx="748">
                  <c:v>48.2</c:v>
                </c:pt>
                <c:pt idx="749">
                  <c:v>48.25</c:v>
                </c:pt>
                <c:pt idx="750">
                  <c:v>48.3</c:v>
                </c:pt>
                <c:pt idx="751">
                  <c:v>48.35</c:v>
                </c:pt>
                <c:pt idx="752">
                  <c:v>48.4</c:v>
                </c:pt>
                <c:pt idx="753">
                  <c:v>48.45</c:v>
                </c:pt>
                <c:pt idx="754">
                  <c:v>48.5</c:v>
                </c:pt>
                <c:pt idx="755">
                  <c:v>48.55</c:v>
                </c:pt>
                <c:pt idx="756">
                  <c:v>48.6</c:v>
                </c:pt>
                <c:pt idx="757">
                  <c:v>48.65</c:v>
                </c:pt>
                <c:pt idx="758">
                  <c:v>48.7</c:v>
                </c:pt>
                <c:pt idx="759">
                  <c:v>48.75</c:v>
                </c:pt>
                <c:pt idx="760">
                  <c:v>48.8</c:v>
                </c:pt>
                <c:pt idx="761">
                  <c:v>48.85</c:v>
                </c:pt>
                <c:pt idx="762">
                  <c:v>48.9</c:v>
                </c:pt>
                <c:pt idx="763">
                  <c:v>48.95</c:v>
                </c:pt>
                <c:pt idx="764">
                  <c:v>49</c:v>
                </c:pt>
                <c:pt idx="765">
                  <c:v>49.05</c:v>
                </c:pt>
                <c:pt idx="766">
                  <c:v>49.1</c:v>
                </c:pt>
                <c:pt idx="767">
                  <c:v>49.15</c:v>
                </c:pt>
                <c:pt idx="768">
                  <c:v>49.2</c:v>
                </c:pt>
                <c:pt idx="769">
                  <c:v>49.25</c:v>
                </c:pt>
                <c:pt idx="770">
                  <c:v>49.3</c:v>
                </c:pt>
                <c:pt idx="771">
                  <c:v>49.35</c:v>
                </c:pt>
                <c:pt idx="772">
                  <c:v>49.4</c:v>
                </c:pt>
                <c:pt idx="773">
                  <c:v>49.45</c:v>
                </c:pt>
                <c:pt idx="774">
                  <c:v>49.5</c:v>
                </c:pt>
                <c:pt idx="775">
                  <c:v>49.55</c:v>
                </c:pt>
                <c:pt idx="776">
                  <c:v>49.6</c:v>
                </c:pt>
                <c:pt idx="777">
                  <c:v>49.65</c:v>
                </c:pt>
                <c:pt idx="778">
                  <c:v>49.7</c:v>
                </c:pt>
                <c:pt idx="779">
                  <c:v>49.75</c:v>
                </c:pt>
                <c:pt idx="780">
                  <c:v>49.8</c:v>
                </c:pt>
                <c:pt idx="781">
                  <c:v>49.85</c:v>
                </c:pt>
                <c:pt idx="782">
                  <c:v>49.9</c:v>
                </c:pt>
                <c:pt idx="783">
                  <c:v>49.95</c:v>
                </c:pt>
                <c:pt idx="784">
                  <c:v>50</c:v>
                </c:pt>
                <c:pt idx="785">
                  <c:v>50.05</c:v>
                </c:pt>
                <c:pt idx="786">
                  <c:v>50.1</c:v>
                </c:pt>
                <c:pt idx="787">
                  <c:v>50.15</c:v>
                </c:pt>
                <c:pt idx="788">
                  <c:v>50.2</c:v>
                </c:pt>
                <c:pt idx="789">
                  <c:v>50.25</c:v>
                </c:pt>
                <c:pt idx="790">
                  <c:v>50.3</c:v>
                </c:pt>
                <c:pt idx="791">
                  <c:v>50.35</c:v>
                </c:pt>
                <c:pt idx="792">
                  <c:v>50.4</c:v>
                </c:pt>
                <c:pt idx="793">
                  <c:v>50.45</c:v>
                </c:pt>
                <c:pt idx="794">
                  <c:v>50.5</c:v>
                </c:pt>
                <c:pt idx="795">
                  <c:v>50.55</c:v>
                </c:pt>
                <c:pt idx="796">
                  <c:v>50.6</c:v>
                </c:pt>
                <c:pt idx="797">
                  <c:v>50.65</c:v>
                </c:pt>
                <c:pt idx="798">
                  <c:v>50.7</c:v>
                </c:pt>
                <c:pt idx="799">
                  <c:v>50.75</c:v>
                </c:pt>
                <c:pt idx="800">
                  <c:v>50.8</c:v>
                </c:pt>
                <c:pt idx="801">
                  <c:v>50.85</c:v>
                </c:pt>
                <c:pt idx="802">
                  <c:v>50.9</c:v>
                </c:pt>
                <c:pt idx="803">
                  <c:v>50.95</c:v>
                </c:pt>
                <c:pt idx="804">
                  <c:v>51</c:v>
                </c:pt>
                <c:pt idx="805">
                  <c:v>51.05</c:v>
                </c:pt>
                <c:pt idx="806">
                  <c:v>51.1</c:v>
                </c:pt>
                <c:pt idx="807">
                  <c:v>51.15</c:v>
                </c:pt>
                <c:pt idx="808">
                  <c:v>51.2</c:v>
                </c:pt>
                <c:pt idx="809">
                  <c:v>51.25</c:v>
                </c:pt>
                <c:pt idx="810">
                  <c:v>51.3</c:v>
                </c:pt>
                <c:pt idx="811">
                  <c:v>51.35</c:v>
                </c:pt>
                <c:pt idx="812">
                  <c:v>51.4</c:v>
                </c:pt>
                <c:pt idx="813">
                  <c:v>51.45</c:v>
                </c:pt>
                <c:pt idx="814">
                  <c:v>51.5</c:v>
                </c:pt>
                <c:pt idx="815">
                  <c:v>51.55</c:v>
                </c:pt>
                <c:pt idx="816">
                  <c:v>51.6</c:v>
                </c:pt>
                <c:pt idx="817">
                  <c:v>51.65</c:v>
                </c:pt>
                <c:pt idx="818">
                  <c:v>51.7</c:v>
                </c:pt>
                <c:pt idx="819">
                  <c:v>51.75</c:v>
                </c:pt>
                <c:pt idx="820">
                  <c:v>51.8</c:v>
                </c:pt>
                <c:pt idx="821">
                  <c:v>51.85</c:v>
                </c:pt>
                <c:pt idx="822">
                  <c:v>51.9</c:v>
                </c:pt>
                <c:pt idx="823">
                  <c:v>51.95</c:v>
                </c:pt>
                <c:pt idx="824">
                  <c:v>52</c:v>
                </c:pt>
                <c:pt idx="825">
                  <c:v>52.05</c:v>
                </c:pt>
                <c:pt idx="826">
                  <c:v>52.1</c:v>
                </c:pt>
                <c:pt idx="827">
                  <c:v>52.15</c:v>
                </c:pt>
                <c:pt idx="828">
                  <c:v>52.2</c:v>
                </c:pt>
                <c:pt idx="829">
                  <c:v>52.25</c:v>
                </c:pt>
                <c:pt idx="830">
                  <c:v>52.3</c:v>
                </c:pt>
                <c:pt idx="831">
                  <c:v>52.35</c:v>
                </c:pt>
                <c:pt idx="832">
                  <c:v>52.4</c:v>
                </c:pt>
                <c:pt idx="833">
                  <c:v>52.45</c:v>
                </c:pt>
                <c:pt idx="834">
                  <c:v>52.5</c:v>
                </c:pt>
                <c:pt idx="835">
                  <c:v>52.55</c:v>
                </c:pt>
                <c:pt idx="836">
                  <c:v>52.6</c:v>
                </c:pt>
                <c:pt idx="837">
                  <c:v>52.65</c:v>
                </c:pt>
                <c:pt idx="838">
                  <c:v>52.7</c:v>
                </c:pt>
                <c:pt idx="839">
                  <c:v>52.75</c:v>
                </c:pt>
                <c:pt idx="840">
                  <c:v>52.8</c:v>
                </c:pt>
                <c:pt idx="841">
                  <c:v>52.85</c:v>
                </c:pt>
                <c:pt idx="842">
                  <c:v>52.9</c:v>
                </c:pt>
                <c:pt idx="843">
                  <c:v>52.95</c:v>
                </c:pt>
                <c:pt idx="844">
                  <c:v>53</c:v>
                </c:pt>
                <c:pt idx="845">
                  <c:v>53.05</c:v>
                </c:pt>
                <c:pt idx="846">
                  <c:v>53.1</c:v>
                </c:pt>
                <c:pt idx="847">
                  <c:v>53.15</c:v>
                </c:pt>
                <c:pt idx="848">
                  <c:v>53.2</c:v>
                </c:pt>
                <c:pt idx="849">
                  <c:v>53.25</c:v>
                </c:pt>
                <c:pt idx="850">
                  <c:v>53.3</c:v>
                </c:pt>
                <c:pt idx="851">
                  <c:v>53.35</c:v>
                </c:pt>
                <c:pt idx="852">
                  <c:v>53.4</c:v>
                </c:pt>
                <c:pt idx="853">
                  <c:v>53.45</c:v>
                </c:pt>
                <c:pt idx="854">
                  <c:v>53.5</c:v>
                </c:pt>
                <c:pt idx="855">
                  <c:v>53.55</c:v>
                </c:pt>
                <c:pt idx="856">
                  <c:v>53.6</c:v>
                </c:pt>
                <c:pt idx="857">
                  <c:v>53.65</c:v>
                </c:pt>
                <c:pt idx="858">
                  <c:v>53.7</c:v>
                </c:pt>
                <c:pt idx="859">
                  <c:v>53.75</c:v>
                </c:pt>
                <c:pt idx="860">
                  <c:v>53.8</c:v>
                </c:pt>
                <c:pt idx="861">
                  <c:v>53.85</c:v>
                </c:pt>
                <c:pt idx="862">
                  <c:v>53.9</c:v>
                </c:pt>
                <c:pt idx="863">
                  <c:v>53.95</c:v>
                </c:pt>
                <c:pt idx="864">
                  <c:v>54</c:v>
                </c:pt>
                <c:pt idx="865">
                  <c:v>54.05</c:v>
                </c:pt>
                <c:pt idx="866">
                  <c:v>54.1</c:v>
                </c:pt>
                <c:pt idx="867">
                  <c:v>54.15</c:v>
                </c:pt>
                <c:pt idx="868">
                  <c:v>54.2</c:v>
                </c:pt>
                <c:pt idx="869">
                  <c:v>54.25</c:v>
                </c:pt>
                <c:pt idx="870">
                  <c:v>54.3</c:v>
                </c:pt>
                <c:pt idx="871">
                  <c:v>54.35</c:v>
                </c:pt>
                <c:pt idx="872">
                  <c:v>54.4</c:v>
                </c:pt>
                <c:pt idx="873">
                  <c:v>54.45</c:v>
                </c:pt>
                <c:pt idx="874">
                  <c:v>54.5</c:v>
                </c:pt>
                <c:pt idx="875">
                  <c:v>54.55</c:v>
                </c:pt>
                <c:pt idx="876">
                  <c:v>54.6</c:v>
                </c:pt>
                <c:pt idx="877">
                  <c:v>54.65</c:v>
                </c:pt>
                <c:pt idx="878">
                  <c:v>54.7</c:v>
                </c:pt>
                <c:pt idx="879">
                  <c:v>54.75</c:v>
                </c:pt>
                <c:pt idx="880">
                  <c:v>54.8</c:v>
                </c:pt>
                <c:pt idx="881">
                  <c:v>54.85</c:v>
                </c:pt>
                <c:pt idx="882">
                  <c:v>54.9</c:v>
                </c:pt>
                <c:pt idx="883">
                  <c:v>54.95</c:v>
                </c:pt>
                <c:pt idx="884">
                  <c:v>55</c:v>
                </c:pt>
                <c:pt idx="885">
                  <c:v>55.05</c:v>
                </c:pt>
                <c:pt idx="886">
                  <c:v>55.1</c:v>
                </c:pt>
                <c:pt idx="887">
                  <c:v>55.15</c:v>
                </c:pt>
                <c:pt idx="888">
                  <c:v>55.2</c:v>
                </c:pt>
                <c:pt idx="889">
                  <c:v>55.25</c:v>
                </c:pt>
                <c:pt idx="890">
                  <c:v>55.3</c:v>
                </c:pt>
                <c:pt idx="891">
                  <c:v>55.35</c:v>
                </c:pt>
                <c:pt idx="892">
                  <c:v>55.4</c:v>
                </c:pt>
                <c:pt idx="893">
                  <c:v>55.45</c:v>
                </c:pt>
                <c:pt idx="894">
                  <c:v>55.5</c:v>
                </c:pt>
                <c:pt idx="895">
                  <c:v>55.55</c:v>
                </c:pt>
                <c:pt idx="896">
                  <c:v>55.6</c:v>
                </c:pt>
                <c:pt idx="897">
                  <c:v>55.65</c:v>
                </c:pt>
                <c:pt idx="898">
                  <c:v>55.7</c:v>
                </c:pt>
                <c:pt idx="899">
                  <c:v>55.75</c:v>
                </c:pt>
                <c:pt idx="900">
                  <c:v>55.8</c:v>
                </c:pt>
                <c:pt idx="901">
                  <c:v>55.85</c:v>
                </c:pt>
                <c:pt idx="902">
                  <c:v>55.9</c:v>
                </c:pt>
                <c:pt idx="903">
                  <c:v>55.95</c:v>
                </c:pt>
                <c:pt idx="904">
                  <c:v>56</c:v>
                </c:pt>
                <c:pt idx="905">
                  <c:v>56.05</c:v>
                </c:pt>
                <c:pt idx="906">
                  <c:v>56.1</c:v>
                </c:pt>
                <c:pt idx="907">
                  <c:v>56.15</c:v>
                </c:pt>
                <c:pt idx="908">
                  <c:v>56.2</c:v>
                </c:pt>
                <c:pt idx="909">
                  <c:v>56.25</c:v>
                </c:pt>
                <c:pt idx="910">
                  <c:v>56.3</c:v>
                </c:pt>
                <c:pt idx="911">
                  <c:v>56.35</c:v>
                </c:pt>
                <c:pt idx="912">
                  <c:v>56.4</c:v>
                </c:pt>
                <c:pt idx="913">
                  <c:v>56.45</c:v>
                </c:pt>
                <c:pt idx="914">
                  <c:v>56.5</c:v>
                </c:pt>
                <c:pt idx="915">
                  <c:v>56.55</c:v>
                </c:pt>
                <c:pt idx="916">
                  <c:v>56.6</c:v>
                </c:pt>
                <c:pt idx="917">
                  <c:v>56.65</c:v>
                </c:pt>
                <c:pt idx="918">
                  <c:v>56.7</c:v>
                </c:pt>
                <c:pt idx="919">
                  <c:v>56.75</c:v>
                </c:pt>
                <c:pt idx="920">
                  <c:v>56.8</c:v>
                </c:pt>
                <c:pt idx="921">
                  <c:v>56.85</c:v>
                </c:pt>
                <c:pt idx="922">
                  <c:v>56.9</c:v>
                </c:pt>
                <c:pt idx="923">
                  <c:v>56.95</c:v>
                </c:pt>
                <c:pt idx="924">
                  <c:v>57</c:v>
                </c:pt>
                <c:pt idx="925">
                  <c:v>57.05</c:v>
                </c:pt>
                <c:pt idx="926">
                  <c:v>57.1</c:v>
                </c:pt>
                <c:pt idx="927">
                  <c:v>57.15</c:v>
                </c:pt>
                <c:pt idx="928">
                  <c:v>57.2</c:v>
                </c:pt>
                <c:pt idx="929">
                  <c:v>57.25</c:v>
                </c:pt>
                <c:pt idx="930">
                  <c:v>57.3</c:v>
                </c:pt>
                <c:pt idx="931">
                  <c:v>57.35</c:v>
                </c:pt>
                <c:pt idx="932">
                  <c:v>57.4</c:v>
                </c:pt>
                <c:pt idx="933">
                  <c:v>57.45</c:v>
                </c:pt>
                <c:pt idx="934">
                  <c:v>57.5</c:v>
                </c:pt>
                <c:pt idx="935">
                  <c:v>57.55</c:v>
                </c:pt>
                <c:pt idx="936">
                  <c:v>57.6</c:v>
                </c:pt>
                <c:pt idx="937">
                  <c:v>57.65</c:v>
                </c:pt>
                <c:pt idx="938">
                  <c:v>57.7</c:v>
                </c:pt>
                <c:pt idx="939">
                  <c:v>57.75</c:v>
                </c:pt>
                <c:pt idx="940">
                  <c:v>57.8</c:v>
                </c:pt>
                <c:pt idx="941">
                  <c:v>57.85</c:v>
                </c:pt>
                <c:pt idx="942">
                  <c:v>57.9</c:v>
                </c:pt>
                <c:pt idx="943">
                  <c:v>57.95</c:v>
                </c:pt>
                <c:pt idx="944">
                  <c:v>58</c:v>
                </c:pt>
                <c:pt idx="945">
                  <c:v>58.05</c:v>
                </c:pt>
                <c:pt idx="946">
                  <c:v>58.1</c:v>
                </c:pt>
                <c:pt idx="947">
                  <c:v>58.15</c:v>
                </c:pt>
                <c:pt idx="948">
                  <c:v>58.2</c:v>
                </c:pt>
                <c:pt idx="949">
                  <c:v>58.25</c:v>
                </c:pt>
                <c:pt idx="950">
                  <c:v>58.3</c:v>
                </c:pt>
                <c:pt idx="951">
                  <c:v>58.35</c:v>
                </c:pt>
                <c:pt idx="952">
                  <c:v>58.4</c:v>
                </c:pt>
                <c:pt idx="953">
                  <c:v>58.45</c:v>
                </c:pt>
                <c:pt idx="954">
                  <c:v>58.5</c:v>
                </c:pt>
                <c:pt idx="955">
                  <c:v>58.55</c:v>
                </c:pt>
                <c:pt idx="956">
                  <c:v>58.6</c:v>
                </c:pt>
                <c:pt idx="957">
                  <c:v>58.65</c:v>
                </c:pt>
                <c:pt idx="958">
                  <c:v>58.7</c:v>
                </c:pt>
                <c:pt idx="959">
                  <c:v>58.75</c:v>
                </c:pt>
                <c:pt idx="960">
                  <c:v>58.8</c:v>
                </c:pt>
                <c:pt idx="961">
                  <c:v>58.85</c:v>
                </c:pt>
                <c:pt idx="962">
                  <c:v>58.9</c:v>
                </c:pt>
                <c:pt idx="963">
                  <c:v>58.95</c:v>
                </c:pt>
                <c:pt idx="964">
                  <c:v>59</c:v>
                </c:pt>
                <c:pt idx="965">
                  <c:v>59.05</c:v>
                </c:pt>
                <c:pt idx="966">
                  <c:v>59.1</c:v>
                </c:pt>
                <c:pt idx="967">
                  <c:v>59.15</c:v>
                </c:pt>
                <c:pt idx="968">
                  <c:v>59.2</c:v>
                </c:pt>
                <c:pt idx="969">
                  <c:v>59.25</c:v>
                </c:pt>
                <c:pt idx="970">
                  <c:v>59.3</c:v>
                </c:pt>
                <c:pt idx="971">
                  <c:v>59.35</c:v>
                </c:pt>
                <c:pt idx="972">
                  <c:v>59.4</c:v>
                </c:pt>
                <c:pt idx="973">
                  <c:v>59.45</c:v>
                </c:pt>
                <c:pt idx="974">
                  <c:v>59.5</c:v>
                </c:pt>
                <c:pt idx="975">
                  <c:v>59.55</c:v>
                </c:pt>
                <c:pt idx="976">
                  <c:v>59.6</c:v>
                </c:pt>
                <c:pt idx="977">
                  <c:v>59.65</c:v>
                </c:pt>
                <c:pt idx="978">
                  <c:v>59.7</c:v>
                </c:pt>
                <c:pt idx="979">
                  <c:v>59.75</c:v>
                </c:pt>
                <c:pt idx="980">
                  <c:v>59.8</c:v>
                </c:pt>
                <c:pt idx="981">
                  <c:v>59.85</c:v>
                </c:pt>
                <c:pt idx="982">
                  <c:v>59.9</c:v>
                </c:pt>
                <c:pt idx="983">
                  <c:v>59.95</c:v>
                </c:pt>
                <c:pt idx="984">
                  <c:v>60</c:v>
                </c:pt>
                <c:pt idx="985">
                  <c:v>60.05</c:v>
                </c:pt>
                <c:pt idx="986">
                  <c:v>60.1</c:v>
                </c:pt>
                <c:pt idx="987">
                  <c:v>60.15</c:v>
                </c:pt>
                <c:pt idx="988">
                  <c:v>60.2</c:v>
                </c:pt>
                <c:pt idx="989">
                  <c:v>60.25</c:v>
                </c:pt>
                <c:pt idx="990">
                  <c:v>60.3</c:v>
                </c:pt>
                <c:pt idx="991">
                  <c:v>60.35</c:v>
                </c:pt>
                <c:pt idx="992">
                  <c:v>60.4</c:v>
                </c:pt>
                <c:pt idx="993">
                  <c:v>60.45</c:v>
                </c:pt>
                <c:pt idx="994">
                  <c:v>60.5</c:v>
                </c:pt>
                <c:pt idx="995">
                  <c:v>60.55</c:v>
                </c:pt>
                <c:pt idx="996">
                  <c:v>60.6</c:v>
                </c:pt>
                <c:pt idx="997">
                  <c:v>60.65</c:v>
                </c:pt>
                <c:pt idx="998">
                  <c:v>60.7</c:v>
                </c:pt>
                <c:pt idx="999">
                  <c:v>60.75</c:v>
                </c:pt>
                <c:pt idx="1000">
                  <c:v>60.8</c:v>
                </c:pt>
                <c:pt idx="1001">
                  <c:v>60.85</c:v>
                </c:pt>
                <c:pt idx="1002">
                  <c:v>60.9</c:v>
                </c:pt>
                <c:pt idx="1003">
                  <c:v>60.95</c:v>
                </c:pt>
                <c:pt idx="1004">
                  <c:v>61</c:v>
                </c:pt>
                <c:pt idx="1005">
                  <c:v>61.05</c:v>
                </c:pt>
                <c:pt idx="1006">
                  <c:v>61.1</c:v>
                </c:pt>
                <c:pt idx="1007">
                  <c:v>61.15</c:v>
                </c:pt>
                <c:pt idx="1008">
                  <c:v>61.2</c:v>
                </c:pt>
                <c:pt idx="1009">
                  <c:v>61.25</c:v>
                </c:pt>
                <c:pt idx="1010">
                  <c:v>61.3</c:v>
                </c:pt>
                <c:pt idx="1011">
                  <c:v>61.35</c:v>
                </c:pt>
                <c:pt idx="1012">
                  <c:v>61.4</c:v>
                </c:pt>
                <c:pt idx="1013">
                  <c:v>61.45</c:v>
                </c:pt>
                <c:pt idx="1014">
                  <c:v>61.5</c:v>
                </c:pt>
                <c:pt idx="1015">
                  <c:v>61.55</c:v>
                </c:pt>
                <c:pt idx="1016">
                  <c:v>61.6</c:v>
                </c:pt>
                <c:pt idx="1017">
                  <c:v>61.65</c:v>
                </c:pt>
                <c:pt idx="1018">
                  <c:v>61.7</c:v>
                </c:pt>
                <c:pt idx="1019">
                  <c:v>61.75</c:v>
                </c:pt>
                <c:pt idx="1020">
                  <c:v>61.8</c:v>
                </c:pt>
                <c:pt idx="1021">
                  <c:v>61.85</c:v>
                </c:pt>
                <c:pt idx="1022">
                  <c:v>61.9</c:v>
                </c:pt>
                <c:pt idx="1023">
                  <c:v>61.95</c:v>
                </c:pt>
                <c:pt idx="1024">
                  <c:v>62</c:v>
                </c:pt>
                <c:pt idx="1025">
                  <c:v>62.05</c:v>
                </c:pt>
                <c:pt idx="1026">
                  <c:v>62.1</c:v>
                </c:pt>
                <c:pt idx="1027">
                  <c:v>62.15</c:v>
                </c:pt>
                <c:pt idx="1028">
                  <c:v>62.2</c:v>
                </c:pt>
                <c:pt idx="1029">
                  <c:v>62.25</c:v>
                </c:pt>
                <c:pt idx="1030">
                  <c:v>62.3</c:v>
                </c:pt>
                <c:pt idx="1031">
                  <c:v>62.35</c:v>
                </c:pt>
                <c:pt idx="1032">
                  <c:v>62.4</c:v>
                </c:pt>
                <c:pt idx="1033">
                  <c:v>62.45</c:v>
                </c:pt>
                <c:pt idx="1034">
                  <c:v>62.5</c:v>
                </c:pt>
                <c:pt idx="1035">
                  <c:v>62.55</c:v>
                </c:pt>
                <c:pt idx="1036">
                  <c:v>62.6</c:v>
                </c:pt>
                <c:pt idx="1037">
                  <c:v>62.65</c:v>
                </c:pt>
                <c:pt idx="1038">
                  <c:v>62.7</c:v>
                </c:pt>
                <c:pt idx="1039">
                  <c:v>62.75</c:v>
                </c:pt>
                <c:pt idx="1040">
                  <c:v>62.8</c:v>
                </c:pt>
                <c:pt idx="1041">
                  <c:v>62.85</c:v>
                </c:pt>
                <c:pt idx="1042">
                  <c:v>62.9</c:v>
                </c:pt>
                <c:pt idx="1043">
                  <c:v>62.95</c:v>
                </c:pt>
                <c:pt idx="1044">
                  <c:v>63</c:v>
                </c:pt>
                <c:pt idx="1045">
                  <c:v>63.05</c:v>
                </c:pt>
                <c:pt idx="1046">
                  <c:v>63.1</c:v>
                </c:pt>
                <c:pt idx="1047">
                  <c:v>63.15</c:v>
                </c:pt>
                <c:pt idx="1048">
                  <c:v>63.2</c:v>
                </c:pt>
                <c:pt idx="1049">
                  <c:v>63.25</c:v>
                </c:pt>
                <c:pt idx="1050">
                  <c:v>63.3</c:v>
                </c:pt>
                <c:pt idx="1051">
                  <c:v>63.35</c:v>
                </c:pt>
                <c:pt idx="1052">
                  <c:v>63.4</c:v>
                </c:pt>
                <c:pt idx="1053">
                  <c:v>63.45</c:v>
                </c:pt>
                <c:pt idx="1054">
                  <c:v>63.5</c:v>
                </c:pt>
                <c:pt idx="1055">
                  <c:v>63.55</c:v>
                </c:pt>
                <c:pt idx="1056">
                  <c:v>63.6</c:v>
                </c:pt>
                <c:pt idx="1057">
                  <c:v>63.65</c:v>
                </c:pt>
                <c:pt idx="1058">
                  <c:v>63.7</c:v>
                </c:pt>
                <c:pt idx="1059">
                  <c:v>63.75</c:v>
                </c:pt>
                <c:pt idx="1060">
                  <c:v>63.8</c:v>
                </c:pt>
                <c:pt idx="1061">
                  <c:v>63.85</c:v>
                </c:pt>
                <c:pt idx="1062">
                  <c:v>63.9</c:v>
                </c:pt>
                <c:pt idx="1063">
                  <c:v>63.95</c:v>
                </c:pt>
                <c:pt idx="1064">
                  <c:v>64</c:v>
                </c:pt>
                <c:pt idx="1065">
                  <c:v>64.05</c:v>
                </c:pt>
                <c:pt idx="1066">
                  <c:v>64.099999999999994</c:v>
                </c:pt>
                <c:pt idx="1067">
                  <c:v>64.150000000000006</c:v>
                </c:pt>
                <c:pt idx="1068">
                  <c:v>64.2</c:v>
                </c:pt>
                <c:pt idx="1069">
                  <c:v>64.25</c:v>
                </c:pt>
                <c:pt idx="1070">
                  <c:v>64.3</c:v>
                </c:pt>
                <c:pt idx="1071">
                  <c:v>64.349999999999994</c:v>
                </c:pt>
                <c:pt idx="1072">
                  <c:v>64.400000000000006</c:v>
                </c:pt>
                <c:pt idx="1073">
                  <c:v>64.45</c:v>
                </c:pt>
                <c:pt idx="1074">
                  <c:v>64.5</c:v>
                </c:pt>
                <c:pt idx="1075">
                  <c:v>64.55</c:v>
                </c:pt>
                <c:pt idx="1076">
                  <c:v>64.599999999999994</c:v>
                </c:pt>
                <c:pt idx="1077">
                  <c:v>64.650000000000006</c:v>
                </c:pt>
                <c:pt idx="1078">
                  <c:v>64.7</c:v>
                </c:pt>
                <c:pt idx="1079">
                  <c:v>64.75</c:v>
                </c:pt>
                <c:pt idx="1080">
                  <c:v>64.8</c:v>
                </c:pt>
                <c:pt idx="1081">
                  <c:v>64.849999999999994</c:v>
                </c:pt>
                <c:pt idx="1082">
                  <c:v>64.900000000000006</c:v>
                </c:pt>
                <c:pt idx="1083">
                  <c:v>64.95</c:v>
                </c:pt>
                <c:pt idx="1084">
                  <c:v>65</c:v>
                </c:pt>
                <c:pt idx="1085">
                  <c:v>65.05</c:v>
                </c:pt>
                <c:pt idx="1086">
                  <c:v>65.099999999999994</c:v>
                </c:pt>
                <c:pt idx="1087">
                  <c:v>65.150000000000006</c:v>
                </c:pt>
                <c:pt idx="1088">
                  <c:v>65.2</c:v>
                </c:pt>
                <c:pt idx="1089">
                  <c:v>65.25</c:v>
                </c:pt>
                <c:pt idx="1090">
                  <c:v>65.3</c:v>
                </c:pt>
                <c:pt idx="1091">
                  <c:v>65.349999999999994</c:v>
                </c:pt>
                <c:pt idx="1092">
                  <c:v>65.400000000000006</c:v>
                </c:pt>
                <c:pt idx="1093">
                  <c:v>65.45</c:v>
                </c:pt>
                <c:pt idx="1094">
                  <c:v>65.5</c:v>
                </c:pt>
                <c:pt idx="1095">
                  <c:v>65.55</c:v>
                </c:pt>
                <c:pt idx="1096">
                  <c:v>65.599999999999994</c:v>
                </c:pt>
                <c:pt idx="1097">
                  <c:v>65.650000000000006</c:v>
                </c:pt>
                <c:pt idx="1098">
                  <c:v>65.7</c:v>
                </c:pt>
                <c:pt idx="1099">
                  <c:v>65.75</c:v>
                </c:pt>
                <c:pt idx="1100">
                  <c:v>65.8</c:v>
                </c:pt>
                <c:pt idx="1101">
                  <c:v>65.849999999999994</c:v>
                </c:pt>
                <c:pt idx="1102">
                  <c:v>65.900000000000006</c:v>
                </c:pt>
                <c:pt idx="1103">
                  <c:v>65.95</c:v>
                </c:pt>
                <c:pt idx="1104">
                  <c:v>66</c:v>
                </c:pt>
                <c:pt idx="1105">
                  <c:v>66.05</c:v>
                </c:pt>
                <c:pt idx="1106">
                  <c:v>66.099999999999994</c:v>
                </c:pt>
                <c:pt idx="1107">
                  <c:v>66.150000000000006</c:v>
                </c:pt>
                <c:pt idx="1108">
                  <c:v>66.2</c:v>
                </c:pt>
                <c:pt idx="1109">
                  <c:v>66.25</c:v>
                </c:pt>
                <c:pt idx="1110">
                  <c:v>66.3</c:v>
                </c:pt>
                <c:pt idx="1111">
                  <c:v>66.349999999999994</c:v>
                </c:pt>
                <c:pt idx="1112">
                  <c:v>66.400000000000006</c:v>
                </c:pt>
                <c:pt idx="1113">
                  <c:v>66.45</c:v>
                </c:pt>
                <c:pt idx="1114">
                  <c:v>66.5</c:v>
                </c:pt>
                <c:pt idx="1115">
                  <c:v>66.55</c:v>
                </c:pt>
                <c:pt idx="1116">
                  <c:v>66.599999999999994</c:v>
                </c:pt>
                <c:pt idx="1117">
                  <c:v>66.650000000000006</c:v>
                </c:pt>
                <c:pt idx="1118">
                  <c:v>66.7</c:v>
                </c:pt>
                <c:pt idx="1119">
                  <c:v>66.75</c:v>
                </c:pt>
                <c:pt idx="1120">
                  <c:v>66.8</c:v>
                </c:pt>
                <c:pt idx="1121">
                  <c:v>66.849999999999994</c:v>
                </c:pt>
                <c:pt idx="1122">
                  <c:v>66.900000000000006</c:v>
                </c:pt>
                <c:pt idx="1123">
                  <c:v>66.95</c:v>
                </c:pt>
                <c:pt idx="1124">
                  <c:v>67</c:v>
                </c:pt>
                <c:pt idx="1125">
                  <c:v>67.05</c:v>
                </c:pt>
                <c:pt idx="1126">
                  <c:v>67.099999999999994</c:v>
                </c:pt>
                <c:pt idx="1127">
                  <c:v>67.150000000000006</c:v>
                </c:pt>
                <c:pt idx="1128">
                  <c:v>67.2</c:v>
                </c:pt>
                <c:pt idx="1129">
                  <c:v>67.25</c:v>
                </c:pt>
                <c:pt idx="1130">
                  <c:v>67.3</c:v>
                </c:pt>
                <c:pt idx="1131">
                  <c:v>67.349999999999994</c:v>
                </c:pt>
                <c:pt idx="1132">
                  <c:v>67.400000000000006</c:v>
                </c:pt>
                <c:pt idx="1133">
                  <c:v>67.45</c:v>
                </c:pt>
                <c:pt idx="1134">
                  <c:v>67.5</c:v>
                </c:pt>
                <c:pt idx="1135">
                  <c:v>67.55</c:v>
                </c:pt>
                <c:pt idx="1136">
                  <c:v>67.599999999999994</c:v>
                </c:pt>
                <c:pt idx="1137">
                  <c:v>67.650000000000006</c:v>
                </c:pt>
                <c:pt idx="1138">
                  <c:v>67.7</c:v>
                </c:pt>
                <c:pt idx="1139">
                  <c:v>67.75</c:v>
                </c:pt>
                <c:pt idx="1140">
                  <c:v>67.8</c:v>
                </c:pt>
                <c:pt idx="1141">
                  <c:v>67.849999999999994</c:v>
                </c:pt>
                <c:pt idx="1142">
                  <c:v>67.900000000000006</c:v>
                </c:pt>
                <c:pt idx="1143">
                  <c:v>67.95</c:v>
                </c:pt>
                <c:pt idx="1144">
                  <c:v>68</c:v>
                </c:pt>
                <c:pt idx="1145">
                  <c:v>68.05</c:v>
                </c:pt>
                <c:pt idx="1146">
                  <c:v>68.099999999999994</c:v>
                </c:pt>
                <c:pt idx="1147">
                  <c:v>68.150000000000006</c:v>
                </c:pt>
                <c:pt idx="1148">
                  <c:v>68.2</c:v>
                </c:pt>
                <c:pt idx="1149">
                  <c:v>68.25</c:v>
                </c:pt>
                <c:pt idx="1150">
                  <c:v>68.3</c:v>
                </c:pt>
                <c:pt idx="1151">
                  <c:v>68.349999999999994</c:v>
                </c:pt>
                <c:pt idx="1152">
                  <c:v>68.400000000000006</c:v>
                </c:pt>
                <c:pt idx="1153">
                  <c:v>68.45</c:v>
                </c:pt>
                <c:pt idx="1154">
                  <c:v>68.5</c:v>
                </c:pt>
                <c:pt idx="1155">
                  <c:v>68.55</c:v>
                </c:pt>
                <c:pt idx="1156">
                  <c:v>68.599999999999994</c:v>
                </c:pt>
                <c:pt idx="1157">
                  <c:v>68.650000000000006</c:v>
                </c:pt>
                <c:pt idx="1158">
                  <c:v>68.7</c:v>
                </c:pt>
                <c:pt idx="1159">
                  <c:v>68.75</c:v>
                </c:pt>
                <c:pt idx="1160">
                  <c:v>68.8</c:v>
                </c:pt>
                <c:pt idx="1161">
                  <c:v>68.849999999999994</c:v>
                </c:pt>
                <c:pt idx="1162">
                  <c:v>68.900000000000006</c:v>
                </c:pt>
                <c:pt idx="1163">
                  <c:v>68.95</c:v>
                </c:pt>
                <c:pt idx="1164">
                  <c:v>69</c:v>
                </c:pt>
                <c:pt idx="1165">
                  <c:v>69.05</c:v>
                </c:pt>
                <c:pt idx="1166">
                  <c:v>69.099999999999994</c:v>
                </c:pt>
                <c:pt idx="1167">
                  <c:v>69.150000000000006</c:v>
                </c:pt>
                <c:pt idx="1168">
                  <c:v>69.2</c:v>
                </c:pt>
                <c:pt idx="1169">
                  <c:v>69.25</c:v>
                </c:pt>
                <c:pt idx="1170">
                  <c:v>69.3</c:v>
                </c:pt>
                <c:pt idx="1171">
                  <c:v>69.349999999999994</c:v>
                </c:pt>
                <c:pt idx="1172">
                  <c:v>69.400000000000006</c:v>
                </c:pt>
                <c:pt idx="1173">
                  <c:v>69.45</c:v>
                </c:pt>
                <c:pt idx="1174">
                  <c:v>69.5</c:v>
                </c:pt>
                <c:pt idx="1175">
                  <c:v>69.55</c:v>
                </c:pt>
                <c:pt idx="1176">
                  <c:v>69.599999999999994</c:v>
                </c:pt>
                <c:pt idx="1177">
                  <c:v>69.650000000000006</c:v>
                </c:pt>
                <c:pt idx="1178">
                  <c:v>69.7</c:v>
                </c:pt>
                <c:pt idx="1179">
                  <c:v>69.75</c:v>
                </c:pt>
                <c:pt idx="1180">
                  <c:v>69.8</c:v>
                </c:pt>
                <c:pt idx="1181">
                  <c:v>69.849999999999994</c:v>
                </c:pt>
                <c:pt idx="1182">
                  <c:v>69.900000000000006</c:v>
                </c:pt>
                <c:pt idx="1183">
                  <c:v>69.95</c:v>
                </c:pt>
                <c:pt idx="1184">
                  <c:v>70</c:v>
                </c:pt>
                <c:pt idx="1185">
                  <c:v>70.05</c:v>
                </c:pt>
                <c:pt idx="1186">
                  <c:v>70.099999999999994</c:v>
                </c:pt>
                <c:pt idx="1187">
                  <c:v>70.150000000000006</c:v>
                </c:pt>
                <c:pt idx="1188">
                  <c:v>70.2</c:v>
                </c:pt>
                <c:pt idx="1189">
                  <c:v>70.25</c:v>
                </c:pt>
                <c:pt idx="1190">
                  <c:v>70.3</c:v>
                </c:pt>
                <c:pt idx="1191">
                  <c:v>70.349999999999994</c:v>
                </c:pt>
                <c:pt idx="1192">
                  <c:v>70.400000000000006</c:v>
                </c:pt>
                <c:pt idx="1193">
                  <c:v>70.45</c:v>
                </c:pt>
                <c:pt idx="1194">
                  <c:v>70.5</c:v>
                </c:pt>
                <c:pt idx="1195">
                  <c:v>70.55</c:v>
                </c:pt>
                <c:pt idx="1196">
                  <c:v>70.599999999999994</c:v>
                </c:pt>
                <c:pt idx="1197">
                  <c:v>70.650000000000006</c:v>
                </c:pt>
                <c:pt idx="1198">
                  <c:v>70.7</c:v>
                </c:pt>
                <c:pt idx="1199">
                  <c:v>70.75</c:v>
                </c:pt>
                <c:pt idx="1200">
                  <c:v>70.8</c:v>
                </c:pt>
                <c:pt idx="1201">
                  <c:v>70.849999999999994</c:v>
                </c:pt>
                <c:pt idx="1202">
                  <c:v>70.900000000000006</c:v>
                </c:pt>
                <c:pt idx="1203">
                  <c:v>70.95</c:v>
                </c:pt>
                <c:pt idx="1204">
                  <c:v>71</c:v>
                </c:pt>
                <c:pt idx="1205">
                  <c:v>71.05</c:v>
                </c:pt>
                <c:pt idx="1206">
                  <c:v>71.099999999999994</c:v>
                </c:pt>
                <c:pt idx="1207">
                  <c:v>71.150000000000006</c:v>
                </c:pt>
                <c:pt idx="1208">
                  <c:v>71.2</c:v>
                </c:pt>
                <c:pt idx="1209">
                  <c:v>71.25</c:v>
                </c:pt>
                <c:pt idx="1210">
                  <c:v>71.3</c:v>
                </c:pt>
                <c:pt idx="1211">
                  <c:v>71.349999999999994</c:v>
                </c:pt>
                <c:pt idx="1212">
                  <c:v>71.400000000000006</c:v>
                </c:pt>
                <c:pt idx="1213">
                  <c:v>71.45</c:v>
                </c:pt>
                <c:pt idx="1214">
                  <c:v>71.5</c:v>
                </c:pt>
                <c:pt idx="1215">
                  <c:v>71.55</c:v>
                </c:pt>
                <c:pt idx="1216">
                  <c:v>71.599999999999994</c:v>
                </c:pt>
                <c:pt idx="1217">
                  <c:v>71.650000000000006</c:v>
                </c:pt>
                <c:pt idx="1218">
                  <c:v>71.7</c:v>
                </c:pt>
                <c:pt idx="1219">
                  <c:v>71.75</c:v>
                </c:pt>
                <c:pt idx="1220">
                  <c:v>71.8</c:v>
                </c:pt>
                <c:pt idx="1221">
                  <c:v>71.849999999999994</c:v>
                </c:pt>
                <c:pt idx="1222">
                  <c:v>71.900000000000006</c:v>
                </c:pt>
                <c:pt idx="1223">
                  <c:v>71.95</c:v>
                </c:pt>
                <c:pt idx="1224">
                  <c:v>72</c:v>
                </c:pt>
                <c:pt idx="1225">
                  <c:v>72.05</c:v>
                </c:pt>
                <c:pt idx="1226">
                  <c:v>72.099999999999994</c:v>
                </c:pt>
                <c:pt idx="1227">
                  <c:v>72.150000000000006</c:v>
                </c:pt>
                <c:pt idx="1228">
                  <c:v>72.2</c:v>
                </c:pt>
                <c:pt idx="1229">
                  <c:v>72.25</c:v>
                </c:pt>
                <c:pt idx="1230">
                  <c:v>72.3</c:v>
                </c:pt>
                <c:pt idx="1231">
                  <c:v>72.349999999999994</c:v>
                </c:pt>
                <c:pt idx="1232">
                  <c:v>72.400000000000006</c:v>
                </c:pt>
                <c:pt idx="1233">
                  <c:v>72.45</c:v>
                </c:pt>
                <c:pt idx="1234">
                  <c:v>72.5</c:v>
                </c:pt>
                <c:pt idx="1235">
                  <c:v>72.55</c:v>
                </c:pt>
                <c:pt idx="1236">
                  <c:v>72.599999999999994</c:v>
                </c:pt>
                <c:pt idx="1237">
                  <c:v>72.650000000000006</c:v>
                </c:pt>
                <c:pt idx="1238">
                  <c:v>72.7</c:v>
                </c:pt>
                <c:pt idx="1239">
                  <c:v>72.75</c:v>
                </c:pt>
                <c:pt idx="1240">
                  <c:v>72.8</c:v>
                </c:pt>
                <c:pt idx="1241">
                  <c:v>72.849999999999994</c:v>
                </c:pt>
                <c:pt idx="1242">
                  <c:v>72.900000000000006</c:v>
                </c:pt>
                <c:pt idx="1243">
                  <c:v>72.95</c:v>
                </c:pt>
                <c:pt idx="1244">
                  <c:v>73</c:v>
                </c:pt>
                <c:pt idx="1245">
                  <c:v>73.05</c:v>
                </c:pt>
                <c:pt idx="1246">
                  <c:v>73.099999999999994</c:v>
                </c:pt>
                <c:pt idx="1247">
                  <c:v>73.150000000000006</c:v>
                </c:pt>
                <c:pt idx="1248">
                  <c:v>73.2</c:v>
                </c:pt>
                <c:pt idx="1249">
                  <c:v>73.25</c:v>
                </c:pt>
                <c:pt idx="1250">
                  <c:v>73.3</c:v>
                </c:pt>
                <c:pt idx="1251">
                  <c:v>73.349999999999994</c:v>
                </c:pt>
                <c:pt idx="1252">
                  <c:v>73.400000000000006</c:v>
                </c:pt>
                <c:pt idx="1253">
                  <c:v>73.45</c:v>
                </c:pt>
                <c:pt idx="1254">
                  <c:v>73.5</c:v>
                </c:pt>
                <c:pt idx="1255">
                  <c:v>73.55</c:v>
                </c:pt>
                <c:pt idx="1256">
                  <c:v>73.599999999999994</c:v>
                </c:pt>
                <c:pt idx="1257">
                  <c:v>73.650000000000006</c:v>
                </c:pt>
                <c:pt idx="1258">
                  <c:v>73.7</c:v>
                </c:pt>
                <c:pt idx="1259">
                  <c:v>73.75</c:v>
                </c:pt>
                <c:pt idx="1260">
                  <c:v>73.8</c:v>
                </c:pt>
                <c:pt idx="1261">
                  <c:v>73.849999999999994</c:v>
                </c:pt>
                <c:pt idx="1262">
                  <c:v>73.900000000000006</c:v>
                </c:pt>
                <c:pt idx="1263">
                  <c:v>73.95</c:v>
                </c:pt>
                <c:pt idx="1264">
                  <c:v>74</c:v>
                </c:pt>
                <c:pt idx="1265">
                  <c:v>74.05</c:v>
                </c:pt>
                <c:pt idx="1266">
                  <c:v>74.099999999999994</c:v>
                </c:pt>
                <c:pt idx="1267">
                  <c:v>74.150000000000006</c:v>
                </c:pt>
                <c:pt idx="1268">
                  <c:v>74.2</c:v>
                </c:pt>
                <c:pt idx="1269">
                  <c:v>74.25</c:v>
                </c:pt>
                <c:pt idx="1270">
                  <c:v>74.3</c:v>
                </c:pt>
                <c:pt idx="1271">
                  <c:v>74.349999999999994</c:v>
                </c:pt>
                <c:pt idx="1272">
                  <c:v>74.400000000000006</c:v>
                </c:pt>
                <c:pt idx="1273">
                  <c:v>74.45</c:v>
                </c:pt>
                <c:pt idx="1274">
                  <c:v>74.5</c:v>
                </c:pt>
                <c:pt idx="1275">
                  <c:v>74.55</c:v>
                </c:pt>
                <c:pt idx="1276">
                  <c:v>74.599999999999994</c:v>
                </c:pt>
                <c:pt idx="1277">
                  <c:v>74.650000000000006</c:v>
                </c:pt>
                <c:pt idx="1278">
                  <c:v>74.7</c:v>
                </c:pt>
                <c:pt idx="1279">
                  <c:v>74.75</c:v>
                </c:pt>
                <c:pt idx="1280">
                  <c:v>74.8</c:v>
                </c:pt>
                <c:pt idx="1281">
                  <c:v>74.849999999999994</c:v>
                </c:pt>
                <c:pt idx="1282">
                  <c:v>74.900000000000006</c:v>
                </c:pt>
                <c:pt idx="1283">
                  <c:v>74.95</c:v>
                </c:pt>
                <c:pt idx="1284">
                  <c:v>75</c:v>
                </c:pt>
                <c:pt idx="1285">
                  <c:v>75.05</c:v>
                </c:pt>
                <c:pt idx="1286">
                  <c:v>75.099999999999994</c:v>
                </c:pt>
                <c:pt idx="1287">
                  <c:v>75.150000000000006</c:v>
                </c:pt>
                <c:pt idx="1288">
                  <c:v>75.2</c:v>
                </c:pt>
                <c:pt idx="1289">
                  <c:v>75.25</c:v>
                </c:pt>
                <c:pt idx="1290">
                  <c:v>75.3</c:v>
                </c:pt>
                <c:pt idx="1291">
                  <c:v>75.349999999999994</c:v>
                </c:pt>
                <c:pt idx="1292">
                  <c:v>75.400000000000006</c:v>
                </c:pt>
                <c:pt idx="1293">
                  <c:v>75.45</c:v>
                </c:pt>
                <c:pt idx="1294">
                  <c:v>75.5</c:v>
                </c:pt>
                <c:pt idx="1295">
                  <c:v>75.55</c:v>
                </c:pt>
                <c:pt idx="1296">
                  <c:v>75.599999999999994</c:v>
                </c:pt>
                <c:pt idx="1297">
                  <c:v>75.650000000000006</c:v>
                </c:pt>
                <c:pt idx="1298">
                  <c:v>75.7</c:v>
                </c:pt>
                <c:pt idx="1299">
                  <c:v>75.75</c:v>
                </c:pt>
                <c:pt idx="1300">
                  <c:v>75.8</c:v>
                </c:pt>
                <c:pt idx="1301">
                  <c:v>75.849999999999994</c:v>
                </c:pt>
                <c:pt idx="1302">
                  <c:v>75.900000000000006</c:v>
                </c:pt>
                <c:pt idx="1303">
                  <c:v>75.95</c:v>
                </c:pt>
                <c:pt idx="1304">
                  <c:v>76</c:v>
                </c:pt>
                <c:pt idx="1305">
                  <c:v>76.05</c:v>
                </c:pt>
                <c:pt idx="1306">
                  <c:v>76.099999999999994</c:v>
                </c:pt>
                <c:pt idx="1307">
                  <c:v>76.150000000000006</c:v>
                </c:pt>
                <c:pt idx="1308">
                  <c:v>76.2</c:v>
                </c:pt>
                <c:pt idx="1309">
                  <c:v>76.25</c:v>
                </c:pt>
                <c:pt idx="1310">
                  <c:v>76.3</c:v>
                </c:pt>
                <c:pt idx="1311">
                  <c:v>76.349999999999994</c:v>
                </c:pt>
                <c:pt idx="1312">
                  <c:v>76.400000000000006</c:v>
                </c:pt>
                <c:pt idx="1313">
                  <c:v>76.45</c:v>
                </c:pt>
                <c:pt idx="1314">
                  <c:v>76.5</c:v>
                </c:pt>
                <c:pt idx="1315">
                  <c:v>76.55</c:v>
                </c:pt>
                <c:pt idx="1316">
                  <c:v>76.599999999999994</c:v>
                </c:pt>
                <c:pt idx="1317">
                  <c:v>76.650000000000006</c:v>
                </c:pt>
                <c:pt idx="1318">
                  <c:v>76.7</c:v>
                </c:pt>
                <c:pt idx="1319">
                  <c:v>76.75</c:v>
                </c:pt>
                <c:pt idx="1320">
                  <c:v>76.8</c:v>
                </c:pt>
                <c:pt idx="1321">
                  <c:v>76.849999999999994</c:v>
                </c:pt>
                <c:pt idx="1322">
                  <c:v>76.900000000000006</c:v>
                </c:pt>
                <c:pt idx="1323">
                  <c:v>76.95</c:v>
                </c:pt>
                <c:pt idx="1324">
                  <c:v>77</c:v>
                </c:pt>
                <c:pt idx="1325">
                  <c:v>77.05</c:v>
                </c:pt>
                <c:pt idx="1326">
                  <c:v>77.099999999999994</c:v>
                </c:pt>
                <c:pt idx="1327">
                  <c:v>77.150000000000006</c:v>
                </c:pt>
                <c:pt idx="1328">
                  <c:v>77.2</c:v>
                </c:pt>
                <c:pt idx="1329">
                  <c:v>77.25</c:v>
                </c:pt>
                <c:pt idx="1330">
                  <c:v>77.3</c:v>
                </c:pt>
                <c:pt idx="1331">
                  <c:v>77.349999999999994</c:v>
                </c:pt>
                <c:pt idx="1332">
                  <c:v>77.400000000000006</c:v>
                </c:pt>
                <c:pt idx="1333">
                  <c:v>77.45</c:v>
                </c:pt>
                <c:pt idx="1334">
                  <c:v>77.5</c:v>
                </c:pt>
                <c:pt idx="1335">
                  <c:v>77.55</c:v>
                </c:pt>
                <c:pt idx="1336">
                  <c:v>77.599999999999994</c:v>
                </c:pt>
                <c:pt idx="1337">
                  <c:v>77.650000000000006</c:v>
                </c:pt>
                <c:pt idx="1338">
                  <c:v>77.7</c:v>
                </c:pt>
                <c:pt idx="1339">
                  <c:v>77.75</c:v>
                </c:pt>
                <c:pt idx="1340">
                  <c:v>77.8</c:v>
                </c:pt>
                <c:pt idx="1341">
                  <c:v>77.849999999999994</c:v>
                </c:pt>
                <c:pt idx="1342">
                  <c:v>77.900000000000006</c:v>
                </c:pt>
                <c:pt idx="1343">
                  <c:v>77.95</c:v>
                </c:pt>
                <c:pt idx="1344">
                  <c:v>78</c:v>
                </c:pt>
                <c:pt idx="1345">
                  <c:v>78.05</c:v>
                </c:pt>
                <c:pt idx="1346">
                  <c:v>78.099999999999994</c:v>
                </c:pt>
                <c:pt idx="1347">
                  <c:v>78.150000000000006</c:v>
                </c:pt>
                <c:pt idx="1348">
                  <c:v>78.2</c:v>
                </c:pt>
                <c:pt idx="1349">
                  <c:v>78.25</c:v>
                </c:pt>
                <c:pt idx="1350">
                  <c:v>78.3</c:v>
                </c:pt>
                <c:pt idx="1351">
                  <c:v>78.349999999999994</c:v>
                </c:pt>
                <c:pt idx="1352">
                  <c:v>78.400000000000006</c:v>
                </c:pt>
                <c:pt idx="1353">
                  <c:v>78.45</c:v>
                </c:pt>
                <c:pt idx="1354">
                  <c:v>78.5</c:v>
                </c:pt>
                <c:pt idx="1355">
                  <c:v>78.55</c:v>
                </c:pt>
                <c:pt idx="1356">
                  <c:v>78.599999999999994</c:v>
                </c:pt>
                <c:pt idx="1357">
                  <c:v>78.650000000000006</c:v>
                </c:pt>
                <c:pt idx="1358">
                  <c:v>78.7</c:v>
                </c:pt>
                <c:pt idx="1359">
                  <c:v>78.75</c:v>
                </c:pt>
                <c:pt idx="1360">
                  <c:v>78.8</c:v>
                </c:pt>
                <c:pt idx="1361">
                  <c:v>78.849999999999994</c:v>
                </c:pt>
                <c:pt idx="1362">
                  <c:v>78.900000000000006</c:v>
                </c:pt>
                <c:pt idx="1363">
                  <c:v>78.95</c:v>
                </c:pt>
                <c:pt idx="1364">
                  <c:v>79</c:v>
                </c:pt>
                <c:pt idx="1365">
                  <c:v>79.05</c:v>
                </c:pt>
                <c:pt idx="1366">
                  <c:v>79.099999999999994</c:v>
                </c:pt>
                <c:pt idx="1367">
                  <c:v>79.150000000000006</c:v>
                </c:pt>
                <c:pt idx="1368">
                  <c:v>79.2</c:v>
                </c:pt>
                <c:pt idx="1369">
                  <c:v>79.25</c:v>
                </c:pt>
                <c:pt idx="1370">
                  <c:v>79.3</c:v>
                </c:pt>
                <c:pt idx="1371">
                  <c:v>79.349999999999994</c:v>
                </c:pt>
                <c:pt idx="1372">
                  <c:v>79.400000000000006</c:v>
                </c:pt>
                <c:pt idx="1373">
                  <c:v>79.45</c:v>
                </c:pt>
                <c:pt idx="1374">
                  <c:v>79.5</c:v>
                </c:pt>
                <c:pt idx="1375">
                  <c:v>79.55</c:v>
                </c:pt>
                <c:pt idx="1376">
                  <c:v>79.599999999999994</c:v>
                </c:pt>
                <c:pt idx="1377">
                  <c:v>79.650000000000006</c:v>
                </c:pt>
                <c:pt idx="1378">
                  <c:v>79.7</c:v>
                </c:pt>
                <c:pt idx="1379">
                  <c:v>79.75</c:v>
                </c:pt>
                <c:pt idx="1380">
                  <c:v>79.8</c:v>
                </c:pt>
                <c:pt idx="1381">
                  <c:v>79.849999999999994</c:v>
                </c:pt>
                <c:pt idx="1382">
                  <c:v>79.900000000000006</c:v>
                </c:pt>
                <c:pt idx="1383">
                  <c:v>79.95</c:v>
                </c:pt>
                <c:pt idx="1384">
                  <c:v>80</c:v>
                </c:pt>
                <c:pt idx="1385">
                  <c:v>80.05</c:v>
                </c:pt>
                <c:pt idx="1386">
                  <c:v>80.099999999999994</c:v>
                </c:pt>
                <c:pt idx="1387">
                  <c:v>80.150000000000006</c:v>
                </c:pt>
                <c:pt idx="1388">
                  <c:v>80.2</c:v>
                </c:pt>
                <c:pt idx="1389">
                  <c:v>80.25</c:v>
                </c:pt>
                <c:pt idx="1390">
                  <c:v>80.3</c:v>
                </c:pt>
                <c:pt idx="1391">
                  <c:v>80.349999999999994</c:v>
                </c:pt>
                <c:pt idx="1392">
                  <c:v>80.400000000000006</c:v>
                </c:pt>
                <c:pt idx="1393">
                  <c:v>80.45</c:v>
                </c:pt>
                <c:pt idx="1394">
                  <c:v>80.5</c:v>
                </c:pt>
                <c:pt idx="1395">
                  <c:v>80.55</c:v>
                </c:pt>
                <c:pt idx="1396">
                  <c:v>80.599999999999994</c:v>
                </c:pt>
                <c:pt idx="1397">
                  <c:v>80.650000000000006</c:v>
                </c:pt>
                <c:pt idx="1398">
                  <c:v>80.7</c:v>
                </c:pt>
                <c:pt idx="1399">
                  <c:v>80.75</c:v>
                </c:pt>
                <c:pt idx="1400">
                  <c:v>80.8</c:v>
                </c:pt>
              </c:numCache>
            </c:numRef>
          </c:xVal>
          <c:yVal>
            <c:numRef>
              <c:f>Sheet3!$O$3:$O$1403</c:f>
              <c:numCache>
                <c:formatCode>General</c:formatCode>
                <c:ptCount val="1401"/>
                <c:pt idx="0">
                  <c:v>126.3896</c:v>
                </c:pt>
                <c:pt idx="1">
                  <c:v>125.7919</c:v>
                </c:pt>
                <c:pt idx="2">
                  <c:v>125.2013</c:v>
                </c:pt>
                <c:pt idx="3">
                  <c:v>124.6176</c:v>
                </c:pt>
                <c:pt idx="4">
                  <c:v>124.0408</c:v>
                </c:pt>
                <c:pt idx="5">
                  <c:v>123.47069999999999</c:v>
                </c:pt>
                <c:pt idx="6">
                  <c:v>122.9072</c:v>
                </c:pt>
                <c:pt idx="7">
                  <c:v>122.3502</c:v>
                </c:pt>
                <c:pt idx="8">
                  <c:v>121.7998</c:v>
                </c:pt>
                <c:pt idx="9">
                  <c:v>121.2556</c:v>
                </c:pt>
                <c:pt idx="10">
                  <c:v>120.7178</c:v>
                </c:pt>
                <c:pt idx="11">
                  <c:v>120.1861</c:v>
                </c:pt>
                <c:pt idx="12">
                  <c:v>119.6606</c:v>
                </c:pt>
                <c:pt idx="13">
                  <c:v>119.14100000000001</c:v>
                </c:pt>
                <c:pt idx="14">
                  <c:v>118.62739999999999</c:v>
                </c:pt>
                <c:pt idx="15">
                  <c:v>118.11960000000001</c:v>
                </c:pt>
                <c:pt idx="16">
                  <c:v>117.6176</c:v>
                </c:pt>
                <c:pt idx="17">
                  <c:v>117.12130000000001</c:v>
                </c:pt>
                <c:pt idx="18">
                  <c:v>116.6306</c:v>
                </c:pt>
                <c:pt idx="19">
                  <c:v>116.1455</c:v>
                </c:pt>
                <c:pt idx="20">
                  <c:v>115.6658</c:v>
                </c:pt>
                <c:pt idx="21">
                  <c:v>115.1915</c:v>
                </c:pt>
                <c:pt idx="22">
                  <c:v>114.7225</c:v>
                </c:pt>
                <c:pt idx="23">
                  <c:v>114.2587</c:v>
                </c:pt>
                <c:pt idx="24">
                  <c:v>113.80019999999999</c:v>
                </c:pt>
                <c:pt idx="25">
                  <c:v>113.3467</c:v>
                </c:pt>
                <c:pt idx="26">
                  <c:v>112.89830000000001</c:v>
                </c:pt>
                <c:pt idx="27">
                  <c:v>112.45490000000001</c:v>
                </c:pt>
                <c:pt idx="28">
                  <c:v>112.0163</c:v>
                </c:pt>
                <c:pt idx="29">
                  <c:v>111.5826</c:v>
                </c:pt>
                <c:pt idx="30">
                  <c:v>111.1537</c:v>
                </c:pt>
                <c:pt idx="31">
                  <c:v>110.7295</c:v>
                </c:pt>
                <c:pt idx="32">
                  <c:v>110.31</c:v>
                </c:pt>
                <c:pt idx="33">
                  <c:v>109.89500000000001</c:v>
                </c:pt>
                <c:pt idx="34">
                  <c:v>109.4846</c:v>
                </c:pt>
                <c:pt idx="35">
                  <c:v>109.0787</c:v>
                </c:pt>
                <c:pt idx="36">
                  <c:v>108.6772</c:v>
                </c:pt>
                <c:pt idx="37">
                  <c:v>108.2801</c:v>
                </c:pt>
                <c:pt idx="38">
                  <c:v>107.88730000000001</c:v>
                </c:pt>
                <c:pt idx="39">
                  <c:v>107.4987</c:v>
                </c:pt>
                <c:pt idx="40">
                  <c:v>107.1143</c:v>
                </c:pt>
                <c:pt idx="41">
                  <c:v>106.7341</c:v>
                </c:pt>
                <c:pt idx="42">
                  <c:v>106.358</c:v>
                </c:pt>
                <c:pt idx="43">
                  <c:v>105.9859</c:v>
                </c:pt>
                <c:pt idx="44">
                  <c:v>105.6178</c:v>
                </c:pt>
                <c:pt idx="45">
                  <c:v>105.25370000000001</c:v>
                </c:pt>
                <c:pt idx="46">
                  <c:v>104.8934</c:v>
                </c:pt>
                <c:pt idx="47">
                  <c:v>104.53700000000001</c:v>
                </c:pt>
                <c:pt idx="48">
                  <c:v>104.1844</c:v>
                </c:pt>
                <c:pt idx="49">
                  <c:v>103.8356</c:v>
                </c:pt>
                <c:pt idx="50">
                  <c:v>103.49039999999999</c:v>
                </c:pt>
                <c:pt idx="51">
                  <c:v>103.149</c:v>
                </c:pt>
                <c:pt idx="52">
                  <c:v>102.81110000000001</c:v>
                </c:pt>
                <c:pt idx="53">
                  <c:v>102.4768</c:v>
                </c:pt>
                <c:pt idx="54">
                  <c:v>102.14609999999999</c:v>
                </c:pt>
                <c:pt idx="55">
                  <c:v>101.81880000000001</c:v>
                </c:pt>
                <c:pt idx="56">
                  <c:v>101.495</c:v>
                </c:pt>
                <c:pt idx="57">
                  <c:v>101.1746</c:v>
                </c:pt>
                <c:pt idx="58">
                  <c:v>100.8575</c:v>
                </c:pt>
                <c:pt idx="59">
                  <c:v>100.5438</c:v>
                </c:pt>
                <c:pt idx="60">
                  <c:v>100.2333</c:v>
                </c:pt>
                <c:pt idx="61">
                  <c:v>99.926099999999991</c:v>
                </c:pt>
                <c:pt idx="62">
                  <c:v>99.622100000000003</c:v>
                </c:pt>
                <c:pt idx="63">
                  <c:v>99.321300000000008</c:v>
                </c:pt>
                <c:pt idx="64">
                  <c:v>99.023600000000002</c:v>
                </c:pt>
                <c:pt idx="65">
                  <c:v>98.728999999999999</c:v>
                </c:pt>
                <c:pt idx="66">
                  <c:v>98.437399999999997</c:v>
                </c:pt>
                <c:pt idx="67">
                  <c:v>98.148899999999998</c:v>
                </c:pt>
                <c:pt idx="68">
                  <c:v>97.863399999999999</c:v>
                </c:pt>
                <c:pt idx="69">
                  <c:v>97.580800000000011</c:v>
                </c:pt>
                <c:pt idx="70">
                  <c:v>97.301099999999991</c:v>
                </c:pt>
                <c:pt idx="71">
                  <c:v>97.024299999999997</c:v>
                </c:pt>
                <c:pt idx="72">
                  <c:v>96.750399999999999</c:v>
                </c:pt>
                <c:pt idx="73">
                  <c:v>96.479199999999992</c:v>
                </c:pt>
                <c:pt idx="74">
                  <c:v>96.210900000000009</c:v>
                </c:pt>
                <c:pt idx="75">
                  <c:v>95.945300000000003</c:v>
                </c:pt>
                <c:pt idx="76">
                  <c:v>95.682400000000001</c:v>
                </c:pt>
                <c:pt idx="77">
                  <c:v>95.422200000000004</c:v>
                </c:pt>
                <c:pt idx="78">
                  <c:v>95.164700000000011</c:v>
                </c:pt>
                <c:pt idx="79">
                  <c:v>94.90979999999999</c:v>
                </c:pt>
                <c:pt idx="80">
                  <c:v>94.657499999999999</c:v>
                </c:pt>
                <c:pt idx="81">
                  <c:v>94.407800000000009</c:v>
                </c:pt>
                <c:pt idx="82">
                  <c:v>94.160600000000002</c:v>
                </c:pt>
                <c:pt idx="83">
                  <c:v>93.915899999999993</c:v>
                </c:pt>
                <c:pt idx="84">
                  <c:v>93.673699999999997</c:v>
                </c:pt>
                <c:pt idx="85">
                  <c:v>93.433999999999997</c:v>
                </c:pt>
                <c:pt idx="86">
                  <c:v>93.196699999999993</c:v>
                </c:pt>
                <c:pt idx="87">
                  <c:v>92.961799999999997</c:v>
                </c:pt>
                <c:pt idx="88">
                  <c:v>92.729299999999995</c:v>
                </c:pt>
                <c:pt idx="89">
                  <c:v>92.499099999999999</c:v>
                </c:pt>
                <c:pt idx="90">
                  <c:v>92.271199999999993</c:v>
                </c:pt>
                <c:pt idx="91">
                  <c:v>92.045600000000007</c:v>
                </c:pt>
                <c:pt idx="92">
                  <c:v>91.822299999999998</c:v>
                </c:pt>
                <c:pt idx="93">
                  <c:v>91.601300000000009</c:v>
                </c:pt>
                <c:pt idx="94">
                  <c:v>91.382499999999993</c:v>
                </c:pt>
                <c:pt idx="95">
                  <c:v>91.16579999999999</c:v>
                </c:pt>
                <c:pt idx="96">
                  <c:v>90.951400000000007</c:v>
                </c:pt>
                <c:pt idx="97">
                  <c:v>90.739100000000008</c:v>
                </c:pt>
                <c:pt idx="98">
                  <c:v>90.528899999999993</c:v>
                </c:pt>
                <c:pt idx="99">
                  <c:v>90.320799999999991</c:v>
                </c:pt>
                <c:pt idx="100">
                  <c:v>90.114800000000002</c:v>
                </c:pt>
                <c:pt idx="101">
                  <c:v>89.910799999999995</c:v>
                </c:pt>
                <c:pt idx="102">
                  <c:v>89.7089</c:v>
                </c:pt>
                <c:pt idx="103">
                  <c:v>89.509</c:v>
                </c:pt>
                <c:pt idx="104">
                  <c:v>89.31110000000001</c:v>
                </c:pt>
                <c:pt idx="105">
                  <c:v>89.115200000000002</c:v>
                </c:pt>
                <c:pt idx="106">
                  <c:v>88.921199999999999</c:v>
                </c:pt>
                <c:pt idx="107">
                  <c:v>88.729100000000003</c:v>
                </c:pt>
                <c:pt idx="108">
                  <c:v>88.538899999999998</c:v>
                </c:pt>
                <c:pt idx="109">
                  <c:v>88.350700000000003</c:v>
                </c:pt>
                <c:pt idx="110">
                  <c:v>88.164299999999997</c:v>
                </c:pt>
                <c:pt idx="111">
                  <c:v>87.979700000000008</c:v>
                </c:pt>
                <c:pt idx="112">
                  <c:v>87.796999999999997</c:v>
                </c:pt>
                <c:pt idx="113">
                  <c:v>87.616</c:v>
                </c:pt>
                <c:pt idx="114">
                  <c:v>87.436900000000009</c:v>
                </c:pt>
                <c:pt idx="115">
                  <c:v>87.259500000000003</c:v>
                </c:pt>
                <c:pt idx="116">
                  <c:v>87.0839</c:v>
                </c:pt>
                <c:pt idx="117">
                  <c:v>86.91</c:v>
                </c:pt>
                <c:pt idx="118">
                  <c:v>86.737899999999996</c:v>
                </c:pt>
                <c:pt idx="119">
                  <c:v>86.567399999999992</c:v>
                </c:pt>
                <c:pt idx="120">
                  <c:v>86.398600000000002</c:v>
                </c:pt>
                <c:pt idx="121">
                  <c:v>86.231400000000008</c:v>
                </c:pt>
                <c:pt idx="122">
                  <c:v>86.066000000000003</c:v>
                </c:pt>
                <c:pt idx="123">
                  <c:v>85.90209999999999</c:v>
                </c:pt>
                <c:pt idx="124">
                  <c:v>85.739800000000002</c:v>
                </c:pt>
                <c:pt idx="125">
                  <c:v>85.5792</c:v>
                </c:pt>
                <c:pt idx="126">
                  <c:v>85.420099999999991</c:v>
                </c:pt>
                <c:pt idx="127">
                  <c:v>85.262599999999992</c:v>
                </c:pt>
                <c:pt idx="128">
                  <c:v>85.1066</c:v>
                </c:pt>
                <c:pt idx="129">
                  <c:v>84.952100000000002</c:v>
                </c:pt>
                <c:pt idx="130">
                  <c:v>84.799199999999999</c:v>
                </c:pt>
                <c:pt idx="131">
                  <c:v>84.6477</c:v>
                </c:pt>
                <c:pt idx="132">
                  <c:v>84.497700000000009</c:v>
                </c:pt>
                <c:pt idx="133">
                  <c:v>84.349199999999996</c:v>
                </c:pt>
                <c:pt idx="134">
                  <c:v>84.202200000000005</c:v>
                </c:pt>
                <c:pt idx="135">
                  <c:v>84.056600000000003</c:v>
                </c:pt>
                <c:pt idx="136">
                  <c:v>83.912399999999991</c:v>
                </c:pt>
                <c:pt idx="137">
                  <c:v>83.769599999999997</c:v>
                </c:pt>
                <c:pt idx="138">
                  <c:v>83.628199999999993</c:v>
                </c:pt>
                <c:pt idx="139">
                  <c:v>83.488200000000006</c:v>
                </c:pt>
                <c:pt idx="140">
                  <c:v>83.349500000000006</c:v>
                </c:pt>
                <c:pt idx="141">
                  <c:v>83.212199999999996</c:v>
                </c:pt>
                <c:pt idx="142">
                  <c:v>83.076300000000003</c:v>
                </c:pt>
                <c:pt idx="143">
                  <c:v>82.941599999999994</c:v>
                </c:pt>
                <c:pt idx="144">
                  <c:v>82.808300000000003</c:v>
                </c:pt>
                <c:pt idx="145">
                  <c:v>82.676299999999998</c:v>
                </c:pt>
                <c:pt idx="146">
                  <c:v>82.545500000000004</c:v>
                </c:pt>
                <c:pt idx="147">
                  <c:v>82.415999999999997</c:v>
                </c:pt>
                <c:pt idx="148">
                  <c:v>82.287800000000004</c:v>
                </c:pt>
                <c:pt idx="149">
                  <c:v>82.160799999999995</c:v>
                </c:pt>
                <c:pt idx="150">
                  <c:v>82.0351</c:v>
                </c:pt>
                <c:pt idx="151">
                  <c:v>81.910499999999999</c:v>
                </c:pt>
                <c:pt idx="152">
                  <c:v>81.787199999999999</c:v>
                </c:pt>
                <c:pt idx="153">
                  <c:v>81.665099999999995</c:v>
                </c:pt>
                <c:pt idx="154">
                  <c:v>81.544200000000004</c:v>
                </c:pt>
                <c:pt idx="155">
                  <c:v>81.424399999999991</c:v>
                </c:pt>
                <c:pt idx="156">
                  <c:v>81.305800000000005</c:v>
                </c:pt>
                <c:pt idx="157">
                  <c:v>81.188400000000001</c:v>
                </c:pt>
                <c:pt idx="158">
                  <c:v>81.072000000000003</c:v>
                </c:pt>
                <c:pt idx="159">
                  <c:v>80.956800000000001</c:v>
                </c:pt>
                <c:pt idx="160">
                  <c:v>80.842799999999997</c:v>
                </c:pt>
                <c:pt idx="161">
                  <c:v>80.729799999999997</c:v>
                </c:pt>
                <c:pt idx="162">
                  <c:v>80.617899999999992</c:v>
                </c:pt>
                <c:pt idx="163">
                  <c:v>80.507100000000008</c:v>
                </c:pt>
                <c:pt idx="164">
                  <c:v>80.397400000000005</c:v>
                </c:pt>
                <c:pt idx="165">
                  <c:v>80.288799999999995</c:v>
                </c:pt>
                <c:pt idx="166">
                  <c:v>80.181100000000001</c:v>
                </c:pt>
                <c:pt idx="167">
                  <c:v>80.074600000000004</c:v>
                </c:pt>
                <c:pt idx="168">
                  <c:v>79.968999999999994</c:v>
                </c:pt>
                <c:pt idx="169">
                  <c:v>79.864499999999992</c:v>
                </c:pt>
                <c:pt idx="170">
                  <c:v>79.760999999999996</c:v>
                </c:pt>
                <c:pt idx="171">
                  <c:v>79.658500000000004</c:v>
                </c:pt>
                <c:pt idx="172">
                  <c:v>79.557000000000002</c:v>
                </c:pt>
                <c:pt idx="173">
                  <c:v>79.456400000000002</c:v>
                </c:pt>
                <c:pt idx="174">
                  <c:v>79.356899999999996</c:v>
                </c:pt>
                <c:pt idx="175">
                  <c:v>79.258299999999991</c:v>
                </c:pt>
                <c:pt idx="176">
                  <c:v>79.160600000000002</c:v>
                </c:pt>
                <c:pt idx="177">
                  <c:v>79.063900000000004</c:v>
                </c:pt>
                <c:pt idx="178">
                  <c:v>78.968099999999993</c:v>
                </c:pt>
                <c:pt idx="179">
                  <c:v>78.8733</c:v>
                </c:pt>
                <c:pt idx="180">
                  <c:v>78.779399999999995</c:v>
                </c:pt>
                <c:pt idx="181">
                  <c:v>78.686300000000003</c:v>
                </c:pt>
                <c:pt idx="182">
                  <c:v>78.594200000000001</c:v>
                </c:pt>
                <c:pt idx="183">
                  <c:v>78.503</c:v>
                </c:pt>
                <c:pt idx="184">
                  <c:v>78.412599999999998</c:v>
                </c:pt>
                <c:pt idx="185">
                  <c:v>78.323099999999997</c:v>
                </c:pt>
                <c:pt idx="186">
                  <c:v>78.234499999999997</c:v>
                </c:pt>
                <c:pt idx="187">
                  <c:v>78.146699999999996</c:v>
                </c:pt>
                <c:pt idx="188">
                  <c:v>78.059799999999996</c:v>
                </c:pt>
                <c:pt idx="189">
                  <c:v>77.973700000000008</c:v>
                </c:pt>
                <c:pt idx="190">
                  <c:v>77.888499999999993</c:v>
                </c:pt>
                <c:pt idx="191">
                  <c:v>77.804000000000002</c:v>
                </c:pt>
                <c:pt idx="192">
                  <c:v>77.720399999999998</c:v>
                </c:pt>
                <c:pt idx="193">
                  <c:v>77.637599999999992</c:v>
                </c:pt>
                <c:pt idx="194">
                  <c:v>77.555599999999998</c:v>
                </c:pt>
                <c:pt idx="195">
                  <c:v>77.474400000000003</c:v>
                </c:pt>
                <c:pt idx="196">
                  <c:v>77.394000000000005</c:v>
                </c:pt>
                <c:pt idx="197">
                  <c:v>77.314300000000003</c:v>
                </c:pt>
                <c:pt idx="198">
                  <c:v>77.235399999999998</c:v>
                </c:pt>
                <c:pt idx="199">
                  <c:v>77.157299999999992</c:v>
                </c:pt>
                <c:pt idx="200">
                  <c:v>77.079899999999995</c:v>
                </c:pt>
                <c:pt idx="201">
                  <c:v>77.003299999999996</c:v>
                </c:pt>
                <c:pt idx="202">
                  <c:v>76.927400000000006</c:v>
                </c:pt>
                <c:pt idx="203">
                  <c:v>76.8523</c:v>
                </c:pt>
                <c:pt idx="204">
                  <c:v>76.777900000000002</c:v>
                </c:pt>
                <c:pt idx="205">
                  <c:v>76.7042</c:v>
                </c:pt>
                <c:pt idx="206">
                  <c:v>76.631200000000007</c:v>
                </c:pt>
                <c:pt idx="207">
                  <c:v>76.558899999999994</c:v>
                </c:pt>
                <c:pt idx="208">
                  <c:v>76.487300000000005</c:v>
                </c:pt>
                <c:pt idx="209">
                  <c:v>76.416399999999996</c:v>
                </c:pt>
                <c:pt idx="210">
                  <c:v>76.346199999999996</c:v>
                </c:pt>
                <c:pt idx="211">
                  <c:v>76.276600000000002</c:v>
                </c:pt>
                <c:pt idx="212">
                  <c:v>76.207799999999992</c:v>
                </c:pt>
                <c:pt idx="213">
                  <c:v>76.139600000000002</c:v>
                </c:pt>
                <c:pt idx="214">
                  <c:v>76.072100000000006</c:v>
                </c:pt>
                <c:pt idx="215">
                  <c:v>76.005200000000002</c:v>
                </c:pt>
                <c:pt idx="216">
                  <c:v>75.938900000000004</c:v>
                </c:pt>
                <c:pt idx="217">
                  <c:v>75.8733</c:v>
                </c:pt>
                <c:pt idx="218">
                  <c:v>75.808400000000006</c:v>
                </c:pt>
                <c:pt idx="219">
                  <c:v>75.744</c:v>
                </c:pt>
                <c:pt idx="220">
                  <c:v>75.680300000000003</c:v>
                </c:pt>
                <c:pt idx="221">
                  <c:v>75.617199999999997</c:v>
                </c:pt>
                <c:pt idx="222">
                  <c:v>75.5548</c:v>
                </c:pt>
                <c:pt idx="223">
                  <c:v>75.492899999999992</c:v>
                </c:pt>
                <c:pt idx="224">
                  <c:v>75.431600000000003</c:v>
                </c:pt>
                <c:pt idx="225">
                  <c:v>75.370900000000006</c:v>
                </c:pt>
                <c:pt idx="226">
                  <c:v>75.3108</c:v>
                </c:pt>
                <c:pt idx="227">
                  <c:v>75.251300000000001</c:v>
                </c:pt>
                <c:pt idx="228">
                  <c:v>75.192399999999992</c:v>
                </c:pt>
                <c:pt idx="229">
                  <c:v>75.134</c:v>
                </c:pt>
                <c:pt idx="230">
                  <c:v>75.0762</c:v>
                </c:pt>
                <c:pt idx="231">
                  <c:v>75.019000000000005</c:v>
                </c:pt>
                <c:pt idx="232">
                  <c:v>74.962299999999999</c:v>
                </c:pt>
                <c:pt idx="233">
                  <c:v>74.906099999999995</c:v>
                </c:pt>
                <c:pt idx="234">
                  <c:v>74.850499999999997</c:v>
                </c:pt>
                <c:pt idx="235">
                  <c:v>74.795500000000004</c:v>
                </c:pt>
                <c:pt idx="236">
                  <c:v>74.741</c:v>
                </c:pt>
                <c:pt idx="237">
                  <c:v>74.686999999999998</c:v>
                </c:pt>
                <c:pt idx="238">
                  <c:v>74.633499999999998</c:v>
                </c:pt>
                <c:pt idx="239">
                  <c:v>74.580600000000004</c:v>
                </c:pt>
                <c:pt idx="240">
                  <c:v>74.528199999999998</c:v>
                </c:pt>
                <c:pt idx="241">
                  <c:v>74.476200000000006</c:v>
                </c:pt>
                <c:pt idx="242">
                  <c:v>74.424800000000005</c:v>
                </c:pt>
                <c:pt idx="243">
                  <c:v>74.373899999999992</c:v>
                </c:pt>
                <c:pt idx="244">
                  <c:v>74.323499999999996</c:v>
                </c:pt>
                <c:pt idx="245">
                  <c:v>74.273499999999999</c:v>
                </c:pt>
                <c:pt idx="246">
                  <c:v>74.224099999999993</c:v>
                </c:pt>
                <c:pt idx="247">
                  <c:v>74.1751</c:v>
                </c:pt>
                <c:pt idx="248">
                  <c:v>74.1267</c:v>
                </c:pt>
                <c:pt idx="249">
                  <c:v>74.078599999999994</c:v>
                </c:pt>
                <c:pt idx="250">
                  <c:v>74.031099999999995</c:v>
                </c:pt>
                <c:pt idx="251">
                  <c:v>73.984000000000009</c:v>
                </c:pt>
                <c:pt idx="252">
                  <c:v>73.937399999999997</c:v>
                </c:pt>
                <c:pt idx="253">
                  <c:v>73.891199999999998</c:v>
                </c:pt>
                <c:pt idx="254">
                  <c:v>73.845500000000001</c:v>
                </c:pt>
                <c:pt idx="255">
                  <c:v>73.800200000000004</c:v>
                </c:pt>
                <c:pt idx="256">
                  <c:v>73.755400000000009</c:v>
                </c:pt>
                <c:pt idx="257">
                  <c:v>73.710999999999999</c:v>
                </c:pt>
                <c:pt idx="258">
                  <c:v>73.667000000000002</c:v>
                </c:pt>
                <c:pt idx="259">
                  <c:v>73.623500000000007</c:v>
                </c:pt>
                <c:pt idx="260">
                  <c:v>73.580399999999997</c:v>
                </c:pt>
                <c:pt idx="261">
                  <c:v>73.537700000000001</c:v>
                </c:pt>
                <c:pt idx="262">
                  <c:v>73.495400000000004</c:v>
                </c:pt>
                <c:pt idx="263">
                  <c:v>73.453499999999991</c:v>
                </c:pt>
                <c:pt idx="264">
                  <c:v>73.412099999999995</c:v>
                </c:pt>
                <c:pt idx="265">
                  <c:v>73.370999999999995</c:v>
                </c:pt>
                <c:pt idx="266">
                  <c:v>73.330399999999997</c:v>
                </c:pt>
                <c:pt idx="267">
                  <c:v>73.290099999999995</c:v>
                </c:pt>
                <c:pt idx="268">
                  <c:v>73.250299999999996</c:v>
                </c:pt>
                <c:pt idx="269">
                  <c:v>73.210800000000006</c:v>
                </c:pt>
                <c:pt idx="270">
                  <c:v>73.171700000000001</c:v>
                </c:pt>
                <c:pt idx="271">
                  <c:v>73.132999999999996</c:v>
                </c:pt>
                <c:pt idx="272">
                  <c:v>73.094700000000003</c:v>
                </c:pt>
                <c:pt idx="273">
                  <c:v>73.056700000000006</c:v>
                </c:pt>
                <c:pt idx="274">
                  <c:v>73.019199999999998</c:v>
                </c:pt>
                <c:pt idx="275">
                  <c:v>72.981999999999999</c:v>
                </c:pt>
                <c:pt idx="276">
                  <c:v>72.945099999999996</c:v>
                </c:pt>
                <c:pt idx="277">
                  <c:v>72.908600000000007</c:v>
                </c:pt>
                <c:pt idx="278">
                  <c:v>72.872500000000002</c:v>
                </c:pt>
                <c:pt idx="279">
                  <c:v>72.836700000000008</c:v>
                </c:pt>
                <c:pt idx="280">
                  <c:v>72.801299999999998</c:v>
                </c:pt>
                <c:pt idx="281">
                  <c:v>72.766300000000001</c:v>
                </c:pt>
                <c:pt idx="282">
                  <c:v>72.731499999999997</c:v>
                </c:pt>
                <c:pt idx="283">
                  <c:v>72.697100000000006</c:v>
                </c:pt>
                <c:pt idx="284">
                  <c:v>72.6631</c:v>
                </c:pt>
                <c:pt idx="285">
                  <c:v>72.629400000000004</c:v>
                </c:pt>
                <c:pt idx="286">
                  <c:v>72.596000000000004</c:v>
                </c:pt>
                <c:pt idx="287">
                  <c:v>72.562899999999999</c:v>
                </c:pt>
                <c:pt idx="288">
                  <c:v>72.530200000000008</c:v>
                </c:pt>
                <c:pt idx="289">
                  <c:v>72.497799999999998</c:v>
                </c:pt>
                <c:pt idx="290">
                  <c:v>72.465699999999998</c:v>
                </c:pt>
                <c:pt idx="291">
                  <c:v>72.433899999999994</c:v>
                </c:pt>
                <c:pt idx="292">
                  <c:v>72.4024</c:v>
                </c:pt>
                <c:pt idx="293">
                  <c:v>72.371200000000002</c:v>
                </c:pt>
                <c:pt idx="294">
                  <c:v>72.340400000000002</c:v>
                </c:pt>
                <c:pt idx="295">
                  <c:v>72.309799999999996</c:v>
                </c:pt>
                <c:pt idx="296">
                  <c:v>72.279600000000002</c:v>
                </c:pt>
                <c:pt idx="297">
                  <c:v>72.249600000000001</c:v>
                </c:pt>
                <c:pt idx="298">
                  <c:v>72.219899999999996</c:v>
                </c:pt>
                <c:pt idx="299">
                  <c:v>72.190600000000003</c:v>
                </c:pt>
                <c:pt idx="300">
                  <c:v>72.161500000000004</c:v>
                </c:pt>
                <c:pt idx="301">
                  <c:v>72.1327</c:v>
                </c:pt>
                <c:pt idx="302">
                  <c:v>72.104199999999992</c:v>
                </c:pt>
                <c:pt idx="303">
                  <c:v>72.075900000000004</c:v>
                </c:pt>
                <c:pt idx="304">
                  <c:v>72.048000000000002</c:v>
                </c:pt>
                <c:pt idx="305">
                  <c:v>72.020299999999992</c:v>
                </c:pt>
                <c:pt idx="306">
                  <c:v>71.992899999999992</c:v>
                </c:pt>
                <c:pt idx="307">
                  <c:v>71.965699999999998</c:v>
                </c:pt>
                <c:pt idx="308">
                  <c:v>71.938900000000004</c:v>
                </c:pt>
                <c:pt idx="309">
                  <c:v>71.912199999999999</c:v>
                </c:pt>
                <c:pt idx="310">
                  <c:v>71.885899999999992</c:v>
                </c:pt>
                <c:pt idx="311">
                  <c:v>71.859800000000007</c:v>
                </c:pt>
                <c:pt idx="312">
                  <c:v>71.834000000000003</c:v>
                </c:pt>
                <c:pt idx="313">
                  <c:v>71.808400000000006</c:v>
                </c:pt>
                <c:pt idx="314">
                  <c:v>71.783000000000001</c:v>
                </c:pt>
                <c:pt idx="315">
                  <c:v>71.757900000000006</c:v>
                </c:pt>
                <c:pt idx="316">
                  <c:v>71.733100000000007</c:v>
                </c:pt>
                <c:pt idx="317">
                  <c:v>71.708500000000001</c:v>
                </c:pt>
                <c:pt idx="318">
                  <c:v>71.684100000000001</c:v>
                </c:pt>
                <c:pt idx="319">
                  <c:v>71.66</c:v>
                </c:pt>
                <c:pt idx="320">
                  <c:v>71.636099999999999</c:v>
                </c:pt>
                <c:pt idx="321">
                  <c:v>71.612499999999997</c:v>
                </c:pt>
                <c:pt idx="322">
                  <c:v>71.589100000000002</c:v>
                </c:pt>
                <c:pt idx="323">
                  <c:v>71.565899999999999</c:v>
                </c:pt>
                <c:pt idx="324">
                  <c:v>71.542900000000003</c:v>
                </c:pt>
                <c:pt idx="325">
                  <c:v>71.520200000000003</c:v>
                </c:pt>
                <c:pt idx="326">
                  <c:v>71.497699999999995</c:v>
                </c:pt>
                <c:pt idx="327">
                  <c:v>71.475400000000008</c:v>
                </c:pt>
                <c:pt idx="328">
                  <c:v>71.453299999999999</c:v>
                </c:pt>
                <c:pt idx="329">
                  <c:v>71.4315</c:v>
                </c:pt>
                <c:pt idx="330">
                  <c:v>71.409800000000004</c:v>
                </c:pt>
                <c:pt idx="331">
                  <c:v>71.388400000000004</c:v>
                </c:pt>
                <c:pt idx="332">
                  <c:v>71.367099999999994</c:v>
                </c:pt>
                <c:pt idx="333">
                  <c:v>71.346100000000007</c:v>
                </c:pt>
                <c:pt idx="334">
                  <c:v>71.325299999999999</c:v>
                </c:pt>
                <c:pt idx="335">
                  <c:v>71.304699999999997</c:v>
                </c:pt>
                <c:pt idx="336">
                  <c:v>71.284300000000002</c:v>
                </c:pt>
                <c:pt idx="337">
                  <c:v>71.264099999999999</c:v>
                </c:pt>
                <c:pt idx="338">
                  <c:v>71.244100000000003</c:v>
                </c:pt>
                <c:pt idx="339">
                  <c:v>71.224199999999996</c:v>
                </c:pt>
                <c:pt idx="340">
                  <c:v>71.204599999999999</c:v>
                </c:pt>
                <c:pt idx="341">
                  <c:v>71.185199999999995</c:v>
                </c:pt>
                <c:pt idx="342">
                  <c:v>71.165899999999993</c:v>
                </c:pt>
                <c:pt idx="343">
                  <c:v>71.146799999999999</c:v>
                </c:pt>
                <c:pt idx="344">
                  <c:v>71.128</c:v>
                </c:pt>
                <c:pt idx="345">
                  <c:v>71.109300000000005</c:v>
                </c:pt>
                <c:pt idx="346">
                  <c:v>71.090699999999998</c:v>
                </c:pt>
                <c:pt idx="347">
                  <c:v>71.072400000000002</c:v>
                </c:pt>
                <c:pt idx="348">
                  <c:v>71.054200000000009</c:v>
                </c:pt>
                <c:pt idx="349">
                  <c:v>71.036299999999997</c:v>
                </c:pt>
                <c:pt idx="350">
                  <c:v>71.018500000000003</c:v>
                </c:pt>
                <c:pt idx="351">
                  <c:v>71.000799999999998</c:v>
                </c:pt>
                <c:pt idx="352">
                  <c:v>70.9833</c:v>
                </c:pt>
                <c:pt idx="353">
                  <c:v>70.966000000000008</c:v>
                </c:pt>
                <c:pt idx="354">
                  <c:v>70.948899999999995</c:v>
                </c:pt>
                <c:pt idx="355">
                  <c:v>70.931899999999999</c:v>
                </c:pt>
                <c:pt idx="356">
                  <c:v>70.915099999999995</c:v>
                </c:pt>
                <c:pt idx="357">
                  <c:v>70.898499999999999</c:v>
                </c:pt>
                <c:pt idx="358">
                  <c:v>70.882000000000005</c:v>
                </c:pt>
                <c:pt idx="359">
                  <c:v>70.865600000000001</c:v>
                </c:pt>
                <c:pt idx="360">
                  <c:v>70.849500000000006</c:v>
                </c:pt>
                <c:pt idx="361">
                  <c:v>70.833399999999997</c:v>
                </c:pt>
                <c:pt idx="362">
                  <c:v>70.817599999999999</c:v>
                </c:pt>
                <c:pt idx="363">
                  <c:v>70.8018</c:v>
                </c:pt>
                <c:pt idx="364">
                  <c:v>70.786299999999997</c:v>
                </c:pt>
                <c:pt idx="365">
                  <c:v>70.770800000000008</c:v>
                </c:pt>
                <c:pt idx="366">
                  <c:v>70.755600000000001</c:v>
                </c:pt>
                <c:pt idx="367">
                  <c:v>70.740399999999994</c:v>
                </c:pt>
                <c:pt idx="368">
                  <c:v>70.725400000000008</c:v>
                </c:pt>
                <c:pt idx="369">
                  <c:v>70.710599999999999</c:v>
                </c:pt>
                <c:pt idx="370">
                  <c:v>70.695899999999995</c:v>
                </c:pt>
                <c:pt idx="371">
                  <c:v>70.681299999999993</c:v>
                </c:pt>
                <c:pt idx="372">
                  <c:v>70.666899999999998</c:v>
                </c:pt>
                <c:pt idx="373">
                  <c:v>70.652600000000007</c:v>
                </c:pt>
                <c:pt idx="374">
                  <c:v>70.638400000000004</c:v>
                </c:pt>
                <c:pt idx="375">
                  <c:v>70.624400000000009</c:v>
                </c:pt>
                <c:pt idx="376">
                  <c:v>70.610500000000002</c:v>
                </c:pt>
                <c:pt idx="377">
                  <c:v>70.596699999999998</c:v>
                </c:pt>
                <c:pt idx="378">
                  <c:v>70.582999999999998</c:v>
                </c:pt>
                <c:pt idx="379">
                  <c:v>70.569500000000005</c:v>
                </c:pt>
                <c:pt idx="380">
                  <c:v>70.556100000000001</c:v>
                </c:pt>
                <c:pt idx="381">
                  <c:v>70.5428</c:v>
                </c:pt>
                <c:pt idx="382">
                  <c:v>70.529699999999991</c:v>
                </c:pt>
                <c:pt idx="383">
                  <c:v>70.516599999999997</c:v>
                </c:pt>
                <c:pt idx="384">
                  <c:v>70.503699999999995</c:v>
                </c:pt>
                <c:pt idx="385">
                  <c:v>70.490899999999996</c:v>
                </c:pt>
                <c:pt idx="386">
                  <c:v>70.478300000000004</c:v>
                </c:pt>
                <c:pt idx="387">
                  <c:v>70.465699999999998</c:v>
                </c:pt>
                <c:pt idx="388">
                  <c:v>70.453199999999995</c:v>
                </c:pt>
                <c:pt idx="389">
                  <c:v>70.440899999999999</c:v>
                </c:pt>
                <c:pt idx="390">
                  <c:v>70.428699999999992</c:v>
                </c:pt>
                <c:pt idx="391">
                  <c:v>70.416600000000003</c:v>
                </c:pt>
                <c:pt idx="392">
                  <c:v>70.404499999999999</c:v>
                </c:pt>
                <c:pt idx="393">
                  <c:v>70.392600000000002</c:v>
                </c:pt>
                <c:pt idx="394">
                  <c:v>70.380899999999997</c:v>
                </c:pt>
                <c:pt idx="395">
                  <c:v>70.369200000000006</c:v>
                </c:pt>
                <c:pt idx="396">
                  <c:v>70.357600000000005</c:v>
                </c:pt>
                <c:pt idx="397">
                  <c:v>70.346100000000007</c:v>
                </c:pt>
                <c:pt idx="398">
                  <c:v>70.334699999999998</c:v>
                </c:pt>
                <c:pt idx="399">
                  <c:v>70.323399999999992</c:v>
                </c:pt>
                <c:pt idx="400">
                  <c:v>70.316000000000003</c:v>
                </c:pt>
                <c:pt idx="401">
                  <c:v>70.305000000000007</c:v>
                </c:pt>
                <c:pt idx="402">
                  <c:v>70.293999999999997</c:v>
                </c:pt>
                <c:pt idx="403">
                  <c:v>70.283199999999994</c:v>
                </c:pt>
                <c:pt idx="404">
                  <c:v>70.272400000000005</c:v>
                </c:pt>
                <c:pt idx="405">
                  <c:v>70.261799999999994</c:v>
                </c:pt>
                <c:pt idx="406">
                  <c:v>70.251199999999997</c:v>
                </c:pt>
                <c:pt idx="407">
                  <c:v>70.240700000000004</c:v>
                </c:pt>
                <c:pt idx="408">
                  <c:v>70.230400000000003</c:v>
                </c:pt>
                <c:pt idx="409">
                  <c:v>70.220100000000002</c:v>
                </c:pt>
                <c:pt idx="410">
                  <c:v>70.209900000000005</c:v>
                </c:pt>
                <c:pt idx="411">
                  <c:v>70.199799999999996</c:v>
                </c:pt>
                <c:pt idx="412">
                  <c:v>70.189700000000002</c:v>
                </c:pt>
                <c:pt idx="413">
                  <c:v>70.1798</c:v>
                </c:pt>
                <c:pt idx="414">
                  <c:v>70.169899999999998</c:v>
                </c:pt>
                <c:pt idx="415">
                  <c:v>70.1601</c:v>
                </c:pt>
                <c:pt idx="416">
                  <c:v>70.150499999999994</c:v>
                </c:pt>
                <c:pt idx="417">
                  <c:v>70.140799999999999</c:v>
                </c:pt>
                <c:pt idx="418">
                  <c:v>70.131299999999996</c:v>
                </c:pt>
                <c:pt idx="419">
                  <c:v>70.121899999999997</c:v>
                </c:pt>
                <c:pt idx="420">
                  <c:v>70.112499999999997</c:v>
                </c:pt>
                <c:pt idx="421">
                  <c:v>70.103200000000001</c:v>
                </c:pt>
                <c:pt idx="422">
                  <c:v>70.093999999999994</c:v>
                </c:pt>
                <c:pt idx="423">
                  <c:v>70.084800000000001</c:v>
                </c:pt>
                <c:pt idx="424">
                  <c:v>70.075699999999998</c:v>
                </c:pt>
                <c:pt idx="425">
                  <c:v>70.066699999999997</c:v>
                </c:pt>
                <c:pt idx="426">
                  <c:v>70.0578</c:v>
                </c:pt>
                <c:pt idx="427">
                  <c:v>70.049000000000007</c:v>
                </c:pt>
                <c:pt idx="428">
                  <c:v>70.040199999999999</c:v>
                </c:pt>
                <c:pt idx="429">
                  <c:v>70.031499999999994</c:v>
                </c:pt>
                <c:pt idx="430">
                  <c:v>70.022800000000004</c:v>
                </c:pt>
                <c:pt idx="431">
                  <c:v>70.014299999999992</c:v>
                </c:pt>
                <c:pt idx="432">
                  <c:v>70.005799999999994</c:v>
                </c:pt>
                <c:pt idx="433">
                  <c:v>69.997299999999996</c:v>
                </c:pt>
                <c:pt idx="434">
                  <c:v>69.988900000000001</c:v>
                </c:pt>
                <c:pt idx="435">
                  <c:v>69.980599999999995</c:v>
                </c:pt>
                <c:pt idx="436">
                  <c:v>69.972399999999993</c:v>
                </c:pt>
                <c:pt idx="437">
                  <c:v>69.964200000000005</c:v>
                </c:pt>
                <c:pt idx="438">
                  <c:v>69.956099999999992</c:v>
                </c:pt>
                <c:pt idx="439">
                  <c:v>69.948000000000008</c:v>
                </c:pt>
                <c:pt idx="440">
                  <c:v>69.940100000000001</c:v>
                </c:pt>
                <c:pt idx="441">
                  <c:v>69.932099999999991</c:v>
                </c:pt>
                <c:pt idx="442">
                  <c:v>69.924300000000002</c:v>
                </c:pt>
                <c:pt idx="443">
                  <c:v>69.916399999999996</c:v>
                </c:pt>
                <c:pt idx="444">
                  <c:v>69.908699999999996</c:v>
                </c:pt>
                <c:pt idx="445">
                  <c:v>69.900999999999996</c:v>
                </c:pt>
                <c:pt idx="446">
                  <c:v>69.8934</c:v>
                </c:pt>
                <c:pt idx="447">
                  <c:v>69.885800000000003</c:v>
                </c:pt>
                <c:pt idx="448">
                  <c:v>69.878299999999996</c:v>
                </c:pt>
                <c:pt idx="449">
                  <c:v>69.870800000000003</c:v>
                </c:pt>
                <c:pt idx="450">
                  <c:v>69.863399999999999</c:v>
                </c:pt>
                <c:pt idx="451">
                  <c:v>69.855999999999995</c:v>
                </c:pt>
                <c:pt idx="452">
                  <c:v>69.848700000000008</c:v>
                </c:pt>
                <c:pt idx="453">
                  <c:v>69.841499999999996</c:v>
                </c:pt>
                <c:pt idx="454">
                  <c:v>69.834299999999999</c:v>
                </c:pt>
                <c:pt idx="455">
                  <c:v>69.827100000000002</c:v>
                </c:pt>
                <c:pt idx="456">
                  <c:v>69.819999999999993</c:v>
                </c:pt>
                <c:pt idx="457">
                  <c:v>69.813000000000002</c:v>
                </c:pt>
                <c:pt idx="458">
                  <c:v>69.805999999999997</c:v>
                </c:pt>
                <c:pt idx="459">
                  <c:v>69.799000000000007</c:v>
                </c:pt>
                <c:pt idx="460">
                  <c:v>69.792200000000008</c:v>
                </c:pt>
                <c:pt idx="461">
                  <c:v>69.785300000000007</c:v>
                </c:pt>
                <c:pt idx="462">
                  <c:v>69.778500000000008</c:v>
                </c:pt>
                <c:pt idx="463">
                  <c:v>69.771799999999999</c:v>
                </c:pt>
                <c:pt idx="464">
                  <c:v>69.765100000000004</c:v>
                </c:pt>
                <c:pt idx="465">
                  <c:v>69.758399999999995</c:v>
                </c:pt>
                <c:pt idx="466">
                  <c:v>69.751800000000003</c:v>
                </c:pt>
                <c:pt idx="467">
                  <c:v>69.7453</c:v>
                </c:pt>
                <c:pt idx="468">
                  <c:v>69.738799999999998</c:v>
                </c:pt>
                <c:pt idx="469">
                  <c:v>69.732299999999995</c:v>
                </c:pt>
                <c:pt idx="470">
                  <c:v>69.725899999999996</c:v>
                </c:pt>
                <c:pt idx="471">
                  <c:v>69.7196</c:v>
                </c:pt>
                <c:pt idx="472">
                  <c:v>69.713300000000004</c:v>
                </c:pt>
                <c:pt idx="473">
                  <c:v>69.706999999999994</c:v>
                </c:pt>
                <c:pt idx="474">
                  <c:v>69.700800000000001</c:v>
                </c:pt>
                <c:pt idx="475">
                  <c:v>69.694600000000008</c:v>
                </c:pt>
                <c:pt idx="476">
                  <c:v>69.688500000000005</c:v>
                </c:pt>
                <c:pt idx="477">
                  <c:v>69.682400000000001</c:v>
                </c:pt>
                <c:pt idx="478">
                  <c:v>69.676400000000001</c:v>
                </c:pt>
                <c:pt idx="479">
                  <c:v>69.670400000000001</c:v>
                </c:pt>
                <c:pt idx="480">
                  <c:v>69.664500000000004</c:v>
                </c:pt>
                <c:pt idx="481">
                  <c:v>69.658600000000007</c:v>
                </c:pt>
                <c:pt idx="482">
                  <c:v>69.652799999999999</c:v>
                </c:pt>
                <c:pt idx="483">
                  <c:v>69.646999999999991</c:v>
                </c:pt>
                <c:pt idx="484">
                  <c:v>69.641300000000001</c:v>
                </c:pt>
                <c:pt idx="485">
                  <c:v>69.6357</c:v>
                </c:pt>
                <c:pt idx="486">
                  <c:v>69.63</c:v>
                </c:pt>
                <c:pt idx="487">
                  <c:v>69.624499999999998</c:v>
                </c:pt>
                <c:pt idx="488">
                  <c:v>69.619</c:v>
                </c:pt>
                <c:pt idx="489">
                  <c:v>69.613500000000002</c:v>
                </c:pt>
                <c:pt idx="490">
                  <c:v>69.608199999999997</c:v>
                </c:pt>
                <c:pt idx="491">
                  <c:v>69.602800000000002</c:v>
                </c:pt>
                <c:pt idx="492">
                  <c:v>69.5976</c:v>
                </c:pt>
                <c:pt idx="493">
                  <c:v>69.592399999999998</c:v>
                </c:pt>
                <c:pt idx="494">
                  <c:v>69.587299999999999</c:v>
                </c:pt>
                <c:pt idx="495">
                  <c:v>69.5822</c:v>
                </c:pt>
                <c:pt idx="496">
                  <c:v>69.577200000000005</c:v>
                </c:pt>
                <c:pt idx="497">
                  <c:v>69.572299999999998</c:v>
                </c:pt>
                <c:pt idx="498">
                  <c:v>69.567499999999995</c:v>
                </c:pt>
                <c:pt idx="499">
                  <c:v>69.562799999999996</c:v>
                </c:pt>
                <c:pt idx="500">
                  <c:v>69.558099999999996</c:v>
                </c:pt>
                <c:pt idx="501">
                  <c:v>69.553600000000003</c:v>
                </c:pt>
                <c:pt idx="502">
                  <c:v>69.549099999999996</c:v>
                </c:pt>
                <c:pt idx="503">
                  <c:v>69.544799999999995</c:v>
                </c:pt>
                <c:pt idx="504">
                  <c:v>69.540599999999998</c:v>
                </c:pt>
                <c:pt idx="505">
                  <c:v>69.536500000000004</c:v>
                </c:pt>
                <c:pt idx="506">
                  <c:v>69.532499999999999</c:v>
                </c:pt>
                <c:pt idx="507">
                  <c:v>69.528700000000001</c:v>
                </c:pt>
                <c:pt idx="508">
                  <c:v>69.525000000000006</c:v>
                </c:pt>
                <c:pt idx="509">
                  <c:v>69.521500000000003</c:v>
                </c:pt>
                <c:pt idx="510">
                  <c:v>69.518100000000004</c:v>
                </c:pt>
                <c:pt idx="511">
                  <c:v>69.515000000000001</c:v>
                </c:pt>
                <c:pt idx="512">
                  <c:v>69.512100000000004</c:v>
                </c:pt>
                <c:pt idx="513">
                  <c:v>69.509399999999999</c:v>
                </c:pt>
                <c:pt idx="514">
                  <c:v>69.506900000000002</c:v>
                </c:pt>
                <c:pt idx="515">
                  <c:v>69.5047</c:v>
                </c:pt>
                <c:pt idx="516">
                  <c:v>72.555399999999992</c:v>
                </c:pt>
                <c:pt idx="517">
                  <c:v>73.789299999999997</c:v>
                </c:pt>
                <c:pt idx="518">
                  <c:v>73.606300000000005</c:v>
                </c:pt>
                <c:pt idx="519">
                  <c:v>73.428300000000007</c:v>
                </c:pt>
                <c:pt idx="520">
                  <c:v>73.256399999999999</c:v>
                </c:pt>
                <c:pt idx="521">
                  <c:v>73.091899999999995</c:v>
                </c:pt>
                <c:pt idx="522">
                  <c:v>72.936700000000002</c:v>
                </c:pt>
                <c:pt idx="523">
                  <c:v>72.793700000000001</c:v>
                </c:pt>
                <c:pt idx="524">
                  <c:v>72.667100000000005</c:v>
                </c:pt>
                <c:pt idx="525">
                  <c:v>72.562600000000003</c:v>
                </c:pt>
                <c:pt idx="526">
                  <c:v>72.488500000000002</c:v>
                </c:pt>
                <c:pt idx="527">
                  <c:v>72.455700000000007</c:v>
                </c:pt>
                <c:pt idx="528">
                  <c:v>72.479100000000003</c:v>
                </c:pt>
                <c:pt idx="529">
                  <c:v>72.577500000000001</c:v>
                </c:pt>
                <c:pt idx="530">
                  <c:v>72.774699999999996</c:v>
                </c:pt>
                <c:pt idx="531">
                  <c:v>73.099699999999999</c:v>
                </c:pt>
                <c:pt idx="532">
                  <c:v>73.586399999999998</c:v>
                </c:pt>
                <c:pt idx="533">
                  <c:v>74.272899999999993</c:v>
                </c:pt>
                <c:pt idx="534">
                  <c:v>75.200500000000005</c:v>
                </c:pt>
                <c:pt idx="535">
                  <c:v>76.410799999999995</c:v>
                </c:pt>
                <c:pt idx="536">
                  <c:v>77.942800000000005</c:v>
                </c:pt>
                <c:pt idx="537">
                  <c:v>79.829099999999997</c:v>
                </c:pt>
                <c:pt idx="538">
                  <c:v>82.090299999999999</c:v>
                </c:pt>
                <c:pt idx="539">
                  <c:v>84.731300000000005</c:v>
                </c:pt>
                <c:pt idx="540">
                  <c:v>87.735700000000008</c:v>
                </c:pt>
                <c:pt idx="541">
                  <c:v>91.062700000000007</c:v>
                </c:pt>
                <c:pt idx="542">
                  <c:v>94.644599999999997</c:v>
                </c:pt>
                <c:pt idx="543">
                  <c:v>98.385999999999996</c:v>
                </c:pt>
                <c:pt idx="544">
                  <c:v>102.16800000000001</c:v>
                </c:pt>
                <c:pt idx="545">
                  <c:v>105.852</c:v>
                </c:pt>
                <c:pt idx="546">
                  <c:v>109.28829999999999</c:v>
                </c:pt>
                <c:pt idx="547">
                  <c:v>112.32599999999999</c:v>
                </c:pt>
                <c:pt idx="548">
                  <c:v>114.8232</c:v>
                </c:pt>
                <c:pt idx="549">
                  <c:v>116.6597</c:v>
                </c:pt>
                <c:pt idx="550">
                  <c:v>117.74590000000001</c:v>
                </c:pt>
                <c:pt idx="551">
                  <c:v>118.0313</c:v>
                </c:pt>
                <c:pt idx="552">
                  <c:v>117.5085</c:v>
                </c:pt>
                <c:pt idx="553">
                  <c:v>116.2149</c:v>
                </c:pt>
                <c:pt idx="554">
                  <c:v>114.2295</c:v>
                </c:pt>
                <c:pt idx="555">
                  <c:v>111.6674</c:v>
                </c:pt>
                <c:pt idx="556">
                  <c:v>108.67189999999999</c:v>
                </c:pt>
                <c:pt idx="557">
                  <c:v>105.4054</c:v>
                </c:pt>
                <c:pt idx="558">
                  <c:v>102.04249999999999</c:v>
                </c:pt>
                <c:pt idx="559">
                  <c:v>98.762500000000003</c:v>
                </c:pt>
                <c:pt idx="560">
                  <c:v>95.747100000000003</c:v>
                </c:pt>
                <c:pt idx="561">
                  <c:v>93.178600000000003</c:v>
                </c:pt>
                <c:pt idx="562">
                  <c:v>91.238900000000001</c:v>
                </c:pt>
                <c:pt idx="563">
                  <c:v>90.107399999999998</c:v>
                </c:pt>
                <c:pt idx="564">
                  <c:v>89.95089999999999</c:v>
                </c:pt>
                <c:pt idx="565">
                  <c:v>90.9071</c:v>
                </c:pt>
                <c:pt idx="566">
                  <c:v>93.057400000000001</c:v>
                </c:pt>
                <c:pt idx="567">
                  <c:v>96.396000000000001</c:v>
                </c:pt>
                <c:pt idx="568">
                  <c:v>100.7976</c:v>
                </c:pt>
                <c:pt idx="569">
                  <c:v>106.0026</c:v>
                </c:pt>
                <c:pt idx="570">
                  <c:v>111.62299999999999</c:v>
                </c:pt>
                <c:pt idx="571">
                  <c:v>117.1803</c:v>
                </c:pt>
                <c:pt idx="572">
                  <c:v>122.17359999999999</c:v>
                </c:pt>
                <c:pt idx="573">
                  <c:v>126.16419999999999</c:v>
                </c:pt>
                <c:pt idx="574">
                  <c:v>128.86160000000001</c:v>
                </c:pt>
                <c:pt idx="575">
                  <c:v>130.18380000000002</c:v>
                </c:pt>
                <c:pt idx="576">
                  <c:v>130.27760000000001</c:v>
                </c:pt>
                <c:pt idx="577">
                  <c:v>129.4913</c:v>
                </c:pt>
                <c:pt idx="578">
                  <c:v>128.30590000000001</c:v>
                </c:pt>
                <c:pt idx="579">
                  <c:v>127.2384</c:v>
                </c:pt>
                <c:pt idx="580">
                  <c:v>126.74</c:v>
                </c:pt>
                <c:pt idx="581">
                  <c:v>127.1036</c:v>
                </c:pt>
                <c:pt idx="582">
                  <c:v>128.3955</c:v>
                </c:pt>
                <c:pt idx="583">
                  <c:v>130.41930000000002</c:v>
                </c:pt>
                <c:pt idx="584">
                  <c:v>132.72919999999999</c:v>
                </c:pt>
                <c:pt idx="585">
                  <c:v>134.71019999999999</c:v>
                </c:pt>
                <c:pt idx="586">
                  <c:v>135.73390000000001</c:v>
                </c:pt>
                <c:pt idx="587">
                  <c:v>135.35129999999998</c:v>
                </c:pt>
                <c:pt idx="588">
                  <c:v>133.43709999999999</c:v>
                </c:pt>
                <c:pt idx="589">
                  <c:v>130.20150000000001</c:v>
                </c:pt>
                <c:pt idx="590">
                  <c:v>126.0719</c:v>
                </c:pt>
                <c:pt idx="591">
                  <c:v>121.52679999999999</c:v>
                </c:pt>
                <c:pt idx="592">
                  <c:v>116.9697</c:v>
                </c:pt>
                <c:pt idx="593">
                  <c:v>112.6785</c:v>
                </c:pt>
                <c:pt idx="594">
                  <c:v>108.80719999999999</c:v>
                </c:pt>
                <c:pt idx="595">
                  <c:v>105.41749999999999</c:v>
                </c:pt>
                <c:pt idx="596">
                  <c:v>102.51179999999999</c:v>
                </c:pt>
                <c:pt idx="597">
                  <c:v>100.05969999999999</c:v>
                </c:pt>
                <c:pt idx="598">
                  <c:v>98.016500000000008</c:v>
                </c:pt>
                <c:pt idx="599">
                  <c:v>96.332599999999999</c:v>
                </c:pt>
                <c:pt idx="600">
                  <c:v>94.960399999999993</c:v>
                </c:pt>
                <c:pt idx="601">
                  <c:v>93.856899999999996</c:v>
                </c:pt>
                <c:pt idx="602">
                  <c:v>92.984099999999998</c:v>
                </c:pt>
                <c:pt idx="603">
                  <c:v>92.309699999999992</c:v>
                </c:pt>
                <c:pt idx="604">
                  <c:v>91.80619999999999</c:v>
                </c:pt>
                <c:pt idx="605">
                  <c:v>91.450500000000005</c:v>
                </c:pt>
                <c:pt idx="606">
                  <c:v>91.223199999999991</c:v>
                </c:pt>
                <c:pt idx="607">
                  <c:v>91.108000000000004</c:v>
                </c:pt>
                <c:pt idx="608">
                  <c:v>91.0916</c:v>
                </c:pt>
                <c:pt idx="609">
                  <c:v>91.162300000000002</c:v>
                </c:pt>
                <c:pt idx="610">
                  <c:v>91.3108</c:v>
                </c:pt>
                <c:pt idx="611">
                  <c:v>91.528899999999993</c:v>
                </c:pt>
                <c:pt idx="612">
                  <c:v>91.809899999999999</c:v>
                </c:pt>
                <c:pt idx="613">
                  <c:v>92.148099999999999</c:v>
                </c:pt>
                <c:pt idx="614">
                  <c:v>92.538399999999996</c:v>
                </c:pt>
                <c:pt idx="615">
                  <c:v>92.976900000000001</c:v>
                </c:pt>
                <c:pt idx="616">
                  <c:v>93.459900000000005</c:v>
                </c:pt>
                <c:pt idx="617">
                  <c:v>93.984499999999997</c:v>
                </c:pt>
                <c:pt idx="618">
                  <c:v>94.547899999999998</c:v>
                </c:pt>
                <c:pt idx="619">
                  <c:v>95.147999999999996</c:v>
                </c:pt>
                <c:pt idx="620">
                  <c:v>95.782800000000009</c:v>
                </c:pt>
                <c:pt idx="621">
                  <c:v>96.450699999999998</c:v>
                </c:pt>
                <c:pt idx="622">
                  <c:v>97.150300000000001</c:v>
                </c:pt>
                <c:pt idx="623">
                  <c:v>97.880200000000002</c:v>
                </c:pt>
                <c:pt idx="624">
                  <c:v>98.639299999999992</c:v>
                </c:pt>
                <c:pt idx="625">
                  <c:v>99.4268</c:v>
                </c:pt>
                <c:pt idx="626">
                  <c:v>100.2419</c:v>
                </c:pt>
                <c:pt idx="627">
                  <c:v>101.0838</c:v>
                </c:pt>
                <c:pt idx="628">
                  <c:v>90.943299999999994</c:v>
                </c:pt>
                <c:pt idx="629">
                  <c:v>91.753299999999996</c:v>
                </c:pt>
                <c:pt idx="630">
                  <c:v>92.66749999999999</c:v>
                </c:pt>
                <c:pt idx="631">
                  <c:v>93.696599999999989</c:v>
                </c:pt>
                <c:pt idx="632">
                  <c:v>94.85329999999999</c:v>
                </c:pt>
                <c:pt idx="633">
                  <c:v>96.084800000000001</c:v>
                </c:pt>
                <c:pt idx="634">
                  <c:v>97.533999999999992</c:v>
                </c:pt>
                <c:pt idx="635">
                  <c:v>99.176299999999998</c:v>
                </c:pt>
                <c:pt idx="636">
                  <c:v>101.024</c:v>
                </c:pt>
                <c:pt idx="637">
                  <c:v>103.10679999999999</c:v>
                </c:pt>
                <c:pt idx="638">
                  <c:v>105.4594</c:v>
                </c:pt>
                <c:pt idx="639">
                  <c:v>108.12430000000001</c:v>
                </c:pt>
                <c:pt idx="640">
                  <c:v>111.15170000000001</c:v>
                </c:pt>
                <c:pt idx="641">
                  <c:v>114.6028</c:v>
                </c:pt>
                <c:pt idx="642">
                  <c:v>118.5513</c:v>
                </c:pt>
                <c:pt idx="643">
                  <c:v>123.0853</c:v>
                </c:pt>
                <c:pt idx="644">
                  <c:v>128.3124</c:v>
                </c:pt>
                <c:pt idx="645">
                  <c:v>134.36109999999999</c:v>
                </c:pt>
                <c:pt idx="646">
                  <c:v>141.38460000000001</c:v>
                </c:pt>
                <c:pt idx="647">
                  <c:v>149.5626</c:v>
                </c:pt>
                <c:pt idx="648">
                  <c:v>159.0968</c:v>
                </c:pt>
                <c:pt idx="649">
                  <c:v>170.2055</c:v>
                </c:pt>
                <c:pt idx="650">
                  <c:v>183.09889999999999</c:v>
                </c:pt>
                <c:pt idx="651">
                  <c:v>197.9332</c:v>
                </c:pt>
                <c:pt idx="652">
                  <c:v>214.7311</c:v>
                </c:pt>
                <c:pt idx="653">
                  <c:v>233.25120000000001</c:v>
                </c:pt>
                <c:pt idx="654">
                  <c:v>252.8364</c:v>
                </c:pt>
                <c:pt idx="655">
                  <c:v>272.27390000000003</c:v>
                </c:pt>
                <c:pt idx="656">
                  <c:v>289.81309999999996</c:v>
                </c:pt>
                <c:pt idx="657">
                  <c:v>303.48860000000002</c:v>
                </c:pt>
                <c:pt idx="658">
                  <c:v>311.75909999999999</c:v>
                </c:pt>
                <c:pt idx="659">
                  <c:v>314.19220000000001</c:v>
                </c:pt>
                <c:pt idx="660">
                  <c:v>311.7047</c:v>
                </c:pt>
                <c:pt idx="661">
                  <c:v>306.17809999999997</c:v>
                </c:pt>
                <c:pt idx="662">
                  <c:v>299.73500000000001</c:v>
                </c:pt>
                <c:pt idx="663">
                  <c:v>294.13689999999997</c:v>
                </c:pt>
                <c:pt idx="664">
                  <c:v>290.51009999999997</c:v>
                </c:pt>
                <c:pt idx="665">
                  <c:v>289.34090000000003</c:v>
                </c:pt>
                <c:pt idx="666">
                  <c:v>290.57499999999999</c:v>
                </c:pt>
                <c:pt idx="667">
                  <c:v>293.71730000000002</c:v>
                </c:pt>
                <c:pt idx="668">
                  <c:v>297.90229999999997</c:v>
                </c:pt>
                <c:pt idx="669">
                  <c:v>301.97149999999999</c:v>
                </c:pt>
                <c:pt idx="670">
                  <c:v>304.6062</c:v>
                </c:pt>
                <c:pt idx="671">
                  <c:v>304.553</c:v>
                </c:pt>
                <c:pt idx="672">
                  <c:v>300.90899999999999</c:v>
                </c:pt>
                <c:pt idx="673">
                  <c:v>293.35810000000004</c:v>
                </c:pt>
                <c:pt idx="674">
                  <c:v>282.23</c:v>
                </c:pt>
                <c:pt idx="675">
                  <c:v>268.3526</c:v>
                </c:pt>
                <c:pt idx="676">
                  <c:v>252.77940000000001</c:v>
                </c:pt>
                <c:pt idx="677">
                  <c:v>236.5283</c:v>
                </c:pt>
                <c:pt idx="678">
                  <c:v>220.42599999999999</c:v>
                </c:pt>
                <c:pt idx="679">
                  <c:v>205.0487</c:v>
                </c:pt>
                <c:pt idx="680">
                  <c:v>190.7483</c:v>
                </c:pt>
                <c:pt idx="681">
                  <c:v>177.70229999999998</c:v>
                </c:pt>
                <c:pt idx="682">
                  <c:v>165.9659</c:v>
                </c:pt>
                <c:pt idx="683">
                  <c:v>155.51940000000002</c:v>
                </c:pt>
                <c:pt idx="684">
                  <c:v>146.2936</c:v>
                </c:pt>
                <c:pt idx="685">
                  <c:v>138.19450000000001</c:v>
                </c:pt>
                <c:pt idx="686">
                  <c:v>131.1157</c:v>
                </c:pt>
                <c:pt idx="687">
                  <c:v>124.9464</c:v>
                </c:pt>
                <c:pt idx="688">
                  <c:v>119.57940000000001</c:v>
                </c:pt>
                <c:pt idx="689">
                  <c:v>114.9113</c:v>
                </c:pt>
                <c:pt idx="690">
                  <c:v>110.8472</c:v>
                </c:pt>
                <c:pt idx="691">
                  <c:v>107.30119999999999</c:v>
                </c:pt>
                <c:pt idx="692">
                  <c:v>104.19720000000001</c:v>
                </c:pt>
                <c:pt idx="693">
                  <c:v>101.4693</c:v>
                </c:pt>
                <c:pt idx="694">
                  <c:v>99.060299999999998</c:v>
                </c:pt>
                <c:pt idx="695">
                  <c:v>96.921999999999997</c:v>
                </c:pt>
                <c:pt idx="696">
                  <c:v>95.013900000000007</c:v>
                </c:pt>
                <c:pt idx="697">
                  <c:v>93.302300000000002</c:v>
                </c:pt>
                <c:pt idx="698">
                  <c:v>91.759199999999993</c:v>
                </c:pt>
                <c:pt idx="699">
                  <c:v>90.361699999999999</c:v>
                </c:pt>
                <c:pt idx="700">
                  <c:v>89.090400000000002</c:v>
                </c:pt>
                <c:pt idx="701">
                  <c:v>87.92949999999999</c:v>
                </c:pt>
                <c:pt idx="702">
                  <c:v>86.865600000000001</c:v>
                </c:pt>
                <c:pt idx="703">
                  <c:v>85.887699999999995</c:v>
                </c:pt>
                <c:pt idx="704">
                  <c:v>84.986400000000003</c:v>
                </c:pt>
                <c:pt idx="705">
                  <c:v>84.153400000000005</c:v>
                </c:pt>
                <c:pt idx="706">
                  <c:v>83.381799999999998</c:v>
                </c:pt>
                <c:pt idx="707">
                  <c:v>82.665599999999998</c:v>
                </c:pt>
                <c:pt idx="708">
                  <c:v>81.999499999999998</c:v>
                </c:pt>
                <c:pt idx="709">
                  <c:v>81.378799999999998</c:v>
                </c:pt>
                <c:pt idx="710">
                  <c:v>80.799399999999991</c:v>
                </c:pt>
                <c:pt idx="711">
                  <c:v>80.2577</c:v>
                </c:pt>
                <c:pt idx="712">
                  <c:v>79.750399999999999</c:v>
                </c:pt>
                <c:pt idx="713">
                  <c:v>79.274599999999992</c:v>
                </c:pt>
                <c:pt idx="714">
                  <c:v>78.827799999999996</c:v>
                </c:pt>
                <c:pt idx="715">
                  <c:v>78.407499999999999</c:v>
                </c:pt>
                <c:pt idx="716">
                  <c:v>78.011700000000005</c:v>
                </c:pt>
                <c:pt idx="717">
                  <c:v>77.638400000000004</c:v>
                </c:pt>
                <c:pt idx="718">
                  <c:v>77.286000000000001</c:v>
                </c:pt>
                <c:pt idx="719">
                  <c:v>76.952799999999996</c:v>
                </c:pt>
                <c:pt idx="720">
                  <c:v>76.637500000000003</c:v>
                </c:pt>
                <c:pt idx="721">
                  <c:v>76.338799999999992</c:v>
                </c:pt>
                <c:pt idx="722">
                  <c:v>76.055499999999995</c:v>
                </c:pt>
                <c:pt idx="723">
                  <c:v>75.786500000000004</c:v>
                </c:pt>
                <c:pt idx="724">
                  <c:v>75.530900000000003</c:v>
                </c:pt>
                <c:pt idx="725">
                  <c:v>75.287700000000001</c:v>
                </c:pt>
                <c:pt idx="726">
                  <c:v>75.056200000000004</c:v>
                </c:pt>
                <c:pt idx="727">
                  <c:v>74.835499999999996</c:v>
                </c:pt>
                <c:pt idx="728">
                  <c:v>74.625</c:v>
                </c:pt>
                <c:pt idx="729">
                  <c:v>74.424000000000007</c:v>
                </c:pt>
                <c:pt idx="730">
                  <c:v>74.231899999999996</c:v>
                </c:pt>
                <c:pt idx="731">
                  <c:v>74.048299999999998</c:v>
                </c:pt>
                <c:pt idx="732">
                  <c:v>73.872600000000006</c:v>
                </c:pt>
                <c:pt idx="733">
                  <c:v>73.7042</c:v>
                </c:pt>
                <c:pt idx="734">
                  <c:v>73.542900000000003</c:v>
                </c:pt>
                <c:pt idx="735">
                  <c:v>73.388199999999998</c:v>
                </c:pt>
                <c:pt idx="736">
                  <c:v>73.239699999999999</c:v>
                </c:pt>
                <c:pt idx="737">
                  <c:v>73.097099999999998</c:v>
                </c:pt>
                <c:pt idx="738">
                  <c:v>72.960000000000008</c:v>
                </c:pt>
                <c:pt idx="739">
                  <c:v>72.828199999999995</c:v>
                </c:pt>
                <c:pt idx="740">
                  <c:v>72.701300000000003</c:v>
                </c:pt>
                <c:pt idx="741">
                  <c:v>72.5792</c:v>
                </c:pt>
                <c:pt idx="742">
                  <c:v>72.461500000000001</c:v>
                </c:pt>
                <c:pt idx="743">
                  <c:v>72.347999999999999</c:v>
                </c:pt>
                <c:pt idx="744">
                  <c:v>72.238600000000005</c:v>
                </c:pt>
                <c:pt idx="745">
                  <c:v>72.132999999999996</c:v>
                </c:pt>
                <c:pt idx="746">
                  <c:v>72.031099999999995</c:v>
                </c:pt>
                <c:pt idx="747">
                  <c:v>71.932600000000008</c:v>
                </c:pt>
                <c:pt idx="748">
                  <c:v>71.837299999999999</c:v>
                </c:pt>
                <c:pt idx="749">
                  <c:v>71.7453</c:v>
                </c:pt>
                <c:pt idx="750">
                  <c:v>71.656199999999998</c:v>
                </c:pt>
                <c:pt idx="751">
                  <c:v>71.569999999999993</c:v>
                </c:pt>
                <c:pt idx="752">
                  <c:v>71.486400000000003</c:v>
                </c:pt>
                <c:pt idx="753">
                  <c:v>71.405500000000004</c:v>
                </c:pt>
                <c:pt idx="754">
                  <c:v>71.327100000000002</c:v>
                </c:pt>
                <c:pt idx="755">
                  <c:v>71.251100000000008</c:v>
                </c:pt>
                <c:pt idx="756">
                  <c:v>71.177300000000002</c:v>
                </c:pt>
                <c:pt idx="757">
                  <c:v>71.105699999999999</c:v>
                </c:pt>
                <c:pt idx="758">
                  <c:v>71.036200000000008</c:v>
                </c:pt>
                <c:pt idx="759">
                  <c:v>70.968599999999995</c:v>
                </c:pt>
                <c:pt idx="760">
                  <c:v>70.902999999999992</c:v>
                </c:pt>
                <c:pt idx="761">
                  <c:v>70.839300000000009</c:v>
                </c:pt>
                <c:pt idx="762">
                  <c:v>70.777199999999993</c:v>
                </c:pt>
                <c:pt idx="763">
                  <c:v>70.716899999999995</c:v>
                </c:pt>
                <c:pt idx="764">
                  <c:v>70.658199999999994</c:v>
                </c:pt>
                <c:pt idx="765">
                  <c:v>70.601100000000002</c:v>
                </c:pt>
                <c:pt idx="766">
                  <c:v>70.545500000000004</c:v>
                </c:pt>
                <c:pt idx="767">
                  <c:v>70.491299999999995</c:v>
                </c:pt>
                <c:pt idx="768">
                  <c:v>70.438500000000005</c:v>
                </c:pt>
                <c:pt idx="769">
                  <c:v>70.387</c:v>
                </c:pt>
                <c:pt idx="770">
                  <c:v>70.3369</c:v>
                </c:pt>
                <c:pt idx="771">
                  <c:v>70.287900000000008</c:v>
                </c:pt>
                <c:pt idx="772">
                  <c:v>70.240200000000002</c:v>
                </c:pt>
                <c:pt idx="773">
                  <c:v>70.193600000000004</c:v>
                </c:pt>
                <c:pt idx="774">
                  <c:v>70.148200000000003</c:v>
                </c:pt>
                <c:pt idx="775">
                  <c:v>70.103800000000007</c:v>
                </c:pt>
                <c:pt idx="776">
                  <c:v>70.060500000000005</c:v>
                </c:pt>
                <c:pt idx="777">
                  <c:v>70.018100000000004</c:v>
                </c:pt>
                <c:pt idx="778">
                  <c:v>69.976799999999997</c:v>
                </c:pt>
                <c:pt idx="779">
                  <c:v>69.936399999999992</c:v>
                </c:pt>
                <c:pt idx="780">
                  <c:v>69.896799999999999</c:v>
                </c:pt>
                <c:pt idx="781">
                  <c:v>69.858199999999997</c:v>
                </c:pt>
                <c:pt idx="782">
                  <c:v>69.820499999999996</c:v>
                </c:pt>
                <c:pt idx="783">
                  <c:v>69.783500000000004</c:v>
                </c:pt>
                <c:pt idx="784">
                  <c:v>69.747399999999999</c:v>
                </c:pt>
                <c:pt idx="785">
                  <c:v>69.712000000000003</c:v>
                </c:pt>
                <c:pt idx="786">
                  <c:v>69.677400000000006</c:v>
                </c:pt>
                <c:pt idx="787">
                  <c:v>69.643500000000003</c:v>
                </c:pt>
                <c:pt idx="788">
                  <c:v>69.610399999999998</c:v>
                </c:pt>
                <c:pt idx="789">
                  <c:v>69.5779</c:v>
                </c:pt>
                <c:pt idx="790">
                  <c:v>69.546099999999996</c:v>
                </c:pt>
                <c:pt idx="791">
                  <c:v>69.515000000000001</c:v>
                </c:pt>
                <c:pt idx="792">
                  <c:v>69.484399999999994</c:v>
                </c:pt>
                <c:pt idx="793">
                  <c:v>69.454599999999999</c:v>
                </c:pt>
                <c:pt idx="794">
                  <c:v>69.425299999999993</c:v>
                </c:pt>
                <c:pt idx="795">
                  <c:v>69.396600000000007</c:v>
                </c:pt>
                <c:pt idx="796">
                  <c:v>69.368499999999997</c:v>
                </c:pt>
                <c:pt idx="797">
                  <c:v>69.340900000000005</c:v>
                </c:pt>
                <c:pt idx="798">
                  <c:v>69.313900000000004</c:v>
                </c:pt>
                <c:pt idx="799">
                  <c:v>69.287400000000005</c:v>
                </c:pt>
                <c:pt idx="800">
                  <c:v>69.261499999999998</c:v>
                </c:pt>
                <c:pt idx="801">
                  <c:v>69.236000000000004</c:v>
                </c:pt>
                <c:pt idx="802">
                  <c:v>69.211100000000002</c:v>
                </c:pt>
                <c:pt idx="803">
                  <c:v>69.186599999999999</c:v>
                </c:pt>
                <c:pt idx="804">
                  <c:v>69.162599999999998</c:v>
                </c:pt>
                <c:pt idx="805">
                  <c:v>69.139099999999999</c:v>
                </c:pt>
                <c:pt idx="806">
                  <c:v>69.116100000000003</c:v>
                </c:pt>
                <c:pt idx="807">
                  <c:v>68.621899999999997</c:v>
                </c:pt>
                <c:pt idx="808">
                  <c:v>68.415099999999995</c:v>
                </c:pt>
                <c:pt idx="809">
                  <c:v>68.401200000000003</c:v>
                </c:pt>
                <c:pt idx="810">
                  <c:v>68.387599999999992</c:v>
                </c:pt>
                <c:pt idx="811">
                  <c:v>68.374300000000005</c:v>
                </c:pt>
                <c:pt idx="812">
                  <c:v>68.3613</c:v>
                </c:pt>
                <c:pt idx="813">
                  <c:v>68.348500000000001</c:v>
                </c:pt>
                <c:pt idx="814">
                  <c:v>68.335999999999999</c:v>
                </c:pt>
                <c:pt idx="815">
                  <c:v>68.323800000000006</c:v>
                </c:pt>
                <c:pt idx="816">
                  <c:v>68.311900000000009</c:v>
                </c:pt>
                <c:pt idx="817">
                  <c:v>68.300299999999993</c:v>
                </c:pt>
                <c:pt idx="818">
                  <c:v>68.288899999999998</c:v>
                </c:pt>
                <c:pt idx="819">
                  <c:v>68.277799999999999</c:v>
                </c:pt>
                <c:pt idx="820">
                  <c:v>68.266999999999996</c:v>
                </c:pt>
                <c:pt idx="821">
                  <c:v>68.256399999999999</c:v>
                </c:pt>
                <c:pt idx="822">
                  <c:v>68.246099999999998</c:v>
                </c:pt>
                <c:pt idx="823">
                  <c:v>68.236099999999993</c:v>
                </c:pt>
                <c:pt idx="824">
                  <c:v>68.226399999999998</c:v>
                </c:pt>
                <c:pt idx="825">
                  <c:v>68.216899999999995</c:v>
                </c:pt>
                <c:pt idx="826">
                  <c:v>68.207799999999992</c:v>
                </c:pt>
                <c:pt idx="827">
                  <c:v>68.198899999999995</c:v>
                </c:pt>
                <c:pt idx="828">
                  <c:v>68.190300000000008</c:v>
                </c:pt>
                <c:pt idx="829">
                  <c:v>68.181899999999999</c:v>
                </c:pt>
                <c:pt idx="830">
                  <c:v>68.173900000000003</c:v>
                </c:pt>
                <c:pt idx="831">
                  <c:v>68.166200000000003</c:v>
                </c:pt>
                <c:pt idx="832">
                  <c:v>68.158699999999996</c:v>
                </c:pt>
                <c:pt idx="833">
                  <c:v>68.151600000000002</c:v>
                </c:pt>
                <c:pt idx="834">
                  <c:v>68.144800000000004</c:v>
                </c:pt>
                <c:pt idx="835">
                  <c:v>68.138300000000001</c:v>
                </c:pt>
                <c:pt idx="836">
                  <c:v>68.132100000000008</c:v>
                </c:pt>
                <c:pt idx="837">
                  <c:v>68.126300000000001</c:v>
                </c:pt>
                <c:pt idx="838">
                  <c:v>68.120800000000003</c:v>
                </c:pt>
                <c:pt idx="839">
                  <c:v>68.115600000000001</c:v>
                </c:pt>
                <c:pt idx="840">
                  <c:v>68.110900000000001</c:v>
                </c:pt>
                <c:pt idx="841">
                  <c:v>68.106499999999997</c:v>
                </c:pt>
                <c:pt idx="842">
                  <c:v>68.102499999999992</c:v>
                </c:pt>
                <c:pt idx="843">
                  <c:v>68.0989</c:v>
                </c:pt>
                <c:pt idx="844">
                  <c:v>68.095799999999997</c:v>
                </c:pt>
                <c:pt idx="845">
                  <c:v>68.093099999999993</c:v>
                </c:pt>
                <c:pt idx="846">
                  <c:v>68.090900000000005</c:v>
                </c:pt>
                <c:pt idx="847">
                  <c:v>68.089200000000005</c:v>
                </c:pt>
                <c:pt idx="848">
                  <c:v>67.689300000000003</c:v>
                </c:pt>
                <c:pt idx="849">
                  <c:v>67.693200000000004</c:v>
                </c:pt>
                <c:pt idx="850">
                  <c:v>67.697699999999998</c:v>
                </c:pt>
                <c:pt idx="851">
                  <c:v>67.702799999999996</c:v>
                </c:pt>
                <c:pt idx="852">
                  <c:v>67.708600000000004</c:v>
                </c:pt>
                <c:pt idx="853">
                  <c:v>67.715100000000007</c:v>
                </c:pt>
                <c:pt idx="854">
                  <c:v>67.722499999999997</c:v>
                </c:pt>
                <c:pt idx="855">
                  <c:v>67.730800000000002</c:v>
                </c:pt>
                <c:pt idx="856">
                  <c:v>67.740200000000002</c:v>
                </c:pt>
                <c:pt idx="857">
                  <c:v>67.750699999999995</c:v>
                </c:pt>
                <c:pt idx="858">
                  <c:v>67.762500000000003</c:v>
                </c:pt>
                <c:pt idx="859">
                  <c:v>67.775800000000004</c:v>
                </c:pt>
                <c:pt idx="860">
                  <c:v>67.790800000000004</c:v>
                </c:pt>
                <c:pt idx="861">
                  <c:v>67.807600000000008</c:v>
                </c:pt>
                <c:pt idx="862">
                  <c:v>67.826599999999999</c:v>
                </c:pt>
                <c:pt idx="863">
                  <c:v>67.847999999999999</c:v>
                </c:pt>
                <c:pt idx="864">
                  <c:v>67.872</c:v>
                </c:pt>
                <c:pt idx="865">
                  <c:v>67.899100000000004</c:v>
                </c:pt>
                <c:pt idx="866">
                  <c:v>67.929699999999997</c:v>
                </c:pt>
                <c:pt idx="867">
                  <c:v>67.964100000000002</c:v>
                </c:pt>
                <c:pt idx="868">
                  <c:v>68.002800000000008</c:v>
                </c:pt>
                <c:pt idx="869">
                  <c:v>68.046300000000002</c:v>
                </c:pt>
                <c:pt idx="870">
                  <c:v>68.095300000000009</c:v>
                </c:pt>
                <c:pt idx="871">
                  <c:v>68.150300000000001</c:v>
                </c:pt>
                <c:pt idx="872">
                  <c:v>68.212099999999992</c:v>
                </c:pt>
                <c:pt idx="873">
                  <c:v>68.281199999999998</c:v>
                </c:pt>
                <c:pt idx="874">
                  <c:v>68.358599999999996</c:v>
                </c:pt>
                <c:pt idx="875">
                  <c:v>68.444999999999993</c:v>
                </c:pt>
                <c:pt idx="876">
                  <c:v>68.541200000000003</c:v>
                </c:pt>
                <c:pt idx="877">
                  <c:v>68.648300000000006</c:v>
                </c:pt>
                <c:pt idx="878">
                  <c:v>68.767099999999999</c:v>
                </c:pt>
                <c:pt idx="879">
                  <c:v>68.898700000000005</c:v>
                </c:pt>
                <c:pt idx="880">
                  <c:v>69.043900000000008</c:v>
                </c:pt>
                <c:pt idx="881">
                  <c:v>69.203900000000004</c:v>
                </c:pt>
                <c:pt idx="882">
                  <c:v>69.3797</c:v>
                </c:pt>
                <c:pt idx="883">
                  <c:v>69.572199999999995</c:v>
                </c:pt>
                <c:pt idx="884">
                  <c:v>69.782299999999992</c:v>
                </c:pt>
                <c:pt idx="885">
                  <c:v>70.011099999999999</c:v>
                </c:pt>
                <c:pt idx="886">
                  <c:v>70.259399999999999</c:v>
                </c:pt>
                <c:pt idx="887">
                  <c:v>70.527900000000002</c:v>
                </c:pt>
                <c:pt idx="888">
                  <c:v>70.817300000000003</c:v>
                </c:pt>
                <c:pt idx="889">
                  <c:v>71.128199999999993</c:v>
                </c:pt>
                <c:pt idx="890">
                  <c:v>71.461100000000002</c:v>
                </c:pt>
                <c:pt idx="891">
                  <c:v>71.816100000000006</c:v>
                </c:pt>
                <c:pt idx="892">
                  <c:v>72.193399999999997</c:v>
                </c:pt>
                <c:pt idx="893">
                  <c:v>72.592799999999997</c:v>
                </c:pt>
                <c:pt idx="894">
                  <c:v>73.013999999999996</c:v>
                </c:pt>
                <c:pt idx="895">
                  <c:v>73.456400000000002</c:v>
                </c:pt>
                <c:pt idx="896">
                  <c:v>73.919200000000004</c:v>
                </c:pt>
                <c:pt idx="897">
                  <c:v>74.401299999999992</c:v>
                </c:pt>
                <c:pt idx="898">
                  <c:v>74.901299999999992</c:v>
                </c:pt>
                <c:pt idx="899">
                  <c:v>75.417599999999993</c:v>
                </c:pt>
                <c:pt idx="900">
                  <c:v>75.948099999999997</c:v>
                </c:pt>
                <c:pt idx="901">
                  <c:v>76.490600000000001</c:v>
                </c:pt>
                <c:pt idx="902">
                  <c:v>77.042500000000004</c:v>
                </c:pt>
                <c:pt idx="903">
                  <c:v>77.600799999999992</c:v>
                </c:pt>
                <c:pt idx="904">
                  <c:v>78.162300000000002</c:v>
                </c:pt>
                <c:pt idx="905">
                  <c:v>78.723299999999995</c:v>
                </c:pt>
                <c:pt idx="906">
                  <c:v>79.28</c:v>
                </c:pt>
                <c:pt idx="907">
                  <c:v>79.828100000000006</c:v>
                </c:pt>
                <c:pt idx="908">
                  <c:v>80.363100000000003</c:v>
                </c:pt>
                <c:pt idx="909">
                  <c:v>80.88</c:v>
                </c:pt>
                <c:pt idx="910">
                  <c:v>81.373800000000003</c:v>
                </c:pt>
                <c:pt idx="911">
                  <c:v>81.839300000000009</c:v>
                </c:pt>
                <c:pt idx="912">
                  <c:v>82.27109999999999</c:v>
                </c:pt>
                <c:pt idx="913">
                  <c:v>82.663800000000009</c:v>
                </c:pt>
                <c:pt idx="914">
                  <c:v>83.012100000000004</c:v>
                </c:pt>
                <c:pt idx="915">
                  <c:v>83.311199999999999</c:v>
                </c:pt>
                <c:pt idx="916">
                  <c:v>83.556399999999996</c:v>
                </c:pt>
                <c:pt idx="917">
                  <c:v>83.744</c:v>
                </c:pt>
                <c:pt idx="918">
                  <c:v>83.870599999999996</c:v>
                </c:pt>
                <c:pt idx="919">
                  <c:v>83.934200000000004</c:v>
                </c:pt>
                <c:pt idx="920">
                  <c:v>83.933500000000009</c:v>
                </c:pt>
                <c:pt idx="921">
                  <c:v>83.868499999999997</c:v>
                </c:pt>
                <c:pt idx="922">
                  <c:v>83.740200000000002</c:v>
                </c:pt>
                <c:pt idx="923">
                  <c:v>83.550700000000006</c:v>
                </c:pt>
                <c:pt idx="924">
                  <c:v>83.302899999999994</c:v>
                </c:pt>
                <c:pt idx="925">
                  <c:v>83.000699999999995</c:v>
                </c:pt>
                <c:pt idx="926">
                  <c:v>82.648499999999999</c:v>
                </c:pt>
                <c:pt idx="927">
                  <c:v>82.251199999999997</c:v>
                </c:pt>
                <c:pt idx="928">
                  <c:v>81.814099999999996</c:v>
                </c:pt>
                <c:pt idx="929">
                  <c:v>81.342500000000001</c:v>
                </c:pt>
                <c:pt idx="930">
                  <c:v>80.841800000000006</c:v>
                </c:pt>
                <c:pt idx="931">
                  <c:v>80.317300000000003</c:v>
                </c:pt>
                <c:pt idx="932">
                  <c:v>79.774000000000001</c:v>
                </c:pt>
                <c:pt idx="933">
                  <c:v>79.271900000000002</c:v>
                </c:pt>
                <c:pt idx="934">
                  <c:v>78.706299999999999</c:v>
                </c:pt>
                <c:pt idx="935">
                  <c:v>78.1357</c:v>
                </c:pt>
                <c:pt idx="936">
                  <c:v>77.564300000000003</c:v>
                </c:pt>
                <c:pt idx="937">
                  <c:v>76.995400000000004</c:v>
                </c:pt>
                <c:pt idx="938">
                  <c:v>76.432600000000008</c:v>
                </c:pt>
                <c:pt idx="939">
                  <c:v>75.878799999999998</c:v>
                </c:pt>
                <c:pt idx="940">
                  <c:v>75.336700000000008</c:v>
                </c:pt>
                <c:pt idx="941">
                  <c:v>74.808499999999995</c:v>
                </c:pt>
                <c:pt idx="942">
                  <c:v>74.296300000000002</c:v>
                </c:pt>
                <c:pt idx="943">
                  <c:v>73.801900000000003</c:v>
                </c:pt>
                <c:pt idx="944">
                  <c:v>73.326599999999999</c:v>
                </c:pt>
                <c:pt idx="945">
                  <c:v>72.871600000000001</c:v>
                </c:pt>
                <c:pt idx="946">
                  <c:v>72.437700000000007</c:v>
                </c:pt>
                <c:pt idx="947">
                  <c:v>72.025599999999997</c:v>
                </c:pt>
                <c:pt idx="948">
                  <c:v>71.635599999999997</c:v>
                </c:pt>
                <c:pt idx="949">
                  <c:v>71.267899999999997</c:v>
                </c:pt>
                <c:pt idx="950">
                  <c:v>70.922399999999996</c:v>
                </c:pt>
                <c:pt idx="951">
                  <c:v>70.5989</c:v>
                </c:pt>
                <c:pt idx="952">
                  <c:v>70.296999999999997</c:v>
                </c:pt>
                <c:pt idx="953">
                  <c:v>70.016199999999998</c:v>
                </c:pt>
                <c:pt idx="954">
                  <c:v>69.755799999999994</c:v>
                </c:pt>
                <c:pt idx="955">
                  <c:v>69.515000000000001</c:v>
                </c:pt>
                <c:pt idx="956">
                  <c:v>69.293000000000006</c:v>
                </c:pt>
                <c:pt idx="957">
                  <c:v>69.088899999999995</c:v>
                </c:pt>
                <c:pt idx="958">
                  <c:v>68.901700000000005</c:v>
                </c:pt>
                <c:pt idx="959">
                  <c:v>68.730400000000003</c:v>
                </c:pt>
                <c:pt idx="960">
                  <c:v>68.574100000000001</c:v>
                </c:pt>
                <c:pt idx="961">
                  <c:v>68.431600000000003</c:v>
                </c:pt>
                <c:pt idx="962">
                  <c:v>68.302099999999996</c:v>
                </c:pt>
                <c:pt idx="963">
                  <c:v>68.1845</c:v>
                </c:pt>
                <c:pt idx="964">
                  <c:v>68.078000000000003</c:v>
                </c:pt>
                <c:pt idx="965">
                  <c:v>67.981499999999997</c:v>
                </c:pt>
                <c:pt idx="966">
                  <c:v>67.894199999999998</c:v>
                </c:pt>
                <c:pt idx="967">
                  <c:v>67.815200000000004</c:v>
                </c:pt>
                <c:pt idx="968">
                  <c:v>67.743899999999996</c:v>
                </c:pt>
                <c:pt idx="969">
                  <c:v>67.679400000000001</c:v>
                </c:pt>
                <c:pt idx="970">
                  <c:v>67.621200000000002</c:v>
                </c:pt>
                <c:pt idx="971">
                  <c:v>67.5685</c:v>
                </c:pt>
                <c:pt idx="972">
                  <c:v>67.520800000000008</c:v>
                </c:pt>
                <c:pt idx="973">
                  <c:v>67.477499999999992</c:v>
                </c:pt>
                <c:pt idx="974">
                  <c:v>67.438299999999998</c:v>
                </c:pt>
                <c:pt idx="975">
                  <c:v>67.402600000000007</c:v>
                </c:pt>
                <c:pt idx="976">
                  <c:v>67.370100000000008</c:v>
                </c:pt>
                <c:pt idx="977">
                  <c:v>67.340400000000002</c:v>
                </c:pt>
                <c:pt idx="978">
                  <c:v>67.313199999999995</c:v>
                </c:pt>
                <c:pt idx="979">
                  <c:v>67.288299999999992</c:v>
                </c:pt>
                <c:pt idx="980">
                  <c:v>67.2654</c:v>
                </c:pt>
                <c:pt idx="981">
                  <c:v>67.244200000000006</c:v>
                </c:pt>
                <c:pt idx="982">
                  <c:v>67.224599999999995</c:v>
                </c:pt>
                <c:pt idx="983">
                  <c:v>67.206500000000005</c:v>
                </c:pt>
                <c:pt idx="984">
                  <c:v>67.189599999999999</c:v>
                </c:pt>
                <c:pt idx="985">
                  <c:v>67.174000000000007</c:v>
                </c:pt>
                <c:pt idx="986">
                  <c:v>67.159300000000002</c:v>
                </c:pt>
                <c:pt idx="987">
                  <c:v>67.145600000000002</c:v>
                </c:pt>
                <c:pt idx="988">
                  <c:v>67.132800000000003</c:v>
                </c:pt>
                <c:pt idx="989">
                  <c:v>67.120699999999999</c:v>
                </c:pt>
                <c:pt idx="990">
                  <c:v>67.109499999999997</c:v>
                </c:pt>
                <c:pt idx="991">
                  <c:v>67.0989</c:v>
                </c:pt>
                <c:pt idx="992">
                  <c:v>67.088899999999995</c:v>
                </c:pt>
                <c:pt idx="993">
                  <c:v>67.079499999999996</c:v>
                </c:pt>
                <c:pt idx="994">
                  <c:v>67.070700000000002</c:v>
                </c:pt>
                <c:pt idx="995">
                  <c:v>67.0625</c:v>
                </c:pt>
                <c:pt idx="996">
                  <c:v>67.0548</c:v>
                </c:pt>
                <c:pt idx="997">
                  <c:v>67.047499999999999</c:v>
                </c:pt>
                <c:pt idx="998">
                  <c:v>67.040800000000004</c:v>
                </c:pt>
                <c:pt idx="999">
                  <c:v>67.034500000000008</c:v>
                </c:pt>
                <c:pt idx="1000">
                  <c:v>67.028599999999997</c:v>
                </c:pt>
                <c:pt idx="1001">
                  <c:v>67.023200000000003</c:v>
                </c:pt>
                <c:pt idx="1002">
                  <c:v>67.018200000000007</c:v>
                </c:pt>
                <c:pt idx="1003">
                  <c:v>67.0137</c:v>
                </c:pt>
                <c:pt idx="1004">
                  <c:v>67.009600000000006</c:v>
                </c:pt>
                <c:pt idx="1005">
                  <c:v>67.005899999999997</c:v>
                </c:pt>
                <c:pt idx="1006">
                  <c:v>67.002600000000001</c:v>
                </c:pt>
                <c:pt idx="1007">
                  <c:v>66.999700000000004</c:v>
                </c:pt>
                <c:pt idx="1008">
                  <c:v>66.997199999999992</c:v>
                </c:pt>
                <c:pt idx="1009">
                  <c:v>66.995199999999997</c:v>
                </c:pt>
                <c:pt idx="1010">
                  <c:v>66.993499999999997</c:v>
                </c:pt>
                <c:pt idx="1011">
                  <c:v>66.9923</c:v>
                </c:pt>
                <c:pt idx="1012">
                  <c:v>66.991500000000002</c:v>
                </c:pt>
                <c:pt idx="1013">
                  <c:v>66.991100000000003</c:v>
                </c:pt>
                <c:pt idx="1014">
                  <c:v>66.991199999999992</c:v>
                </c:pt>
                <c:pt idx="1015">
                  <c:v>66.991700000000009</c:v>
                </c:pt>
                <c:pt idx="1016">
                  <c:v>66.992599999999996</c:v>
                </c:pt>
                <c:pt idx="1017">
                  <c:v>66.994</c:v>
                </c:pt>
                <c:pt idx="1018">
                  <c:v>66.995900000000006</c:v>
                </c:pt>
                <c:pt idx="1019">
                  <c:v>66.9983</c:v>
                </c:pt>
                <c:pt idx="1020">
                  <c:v>67.001100000000008</c:v>
                </c:pt>
                <c:pt idx="1021">
                  <c:v>67.004400000000004</c:v>
                </c:pt>
                <c:pt idx="1022">
                  <c:v>67.008299999999991</c:v>
                </c:pt>
                <c:pt idx="1023">
                  <c:v>67.012699999999995</c:v>
                </c:pt>
                <c:pt idx="1024">
                  <c:v>67.017700000000005</c:v>
                </c:pt>
                <c:pt idx="1025">
                  <c:v>67.023200000000003</c:v>
                </c:pt>
                <c:pt idx="1026">
                  <c:v>67.029399999999995</c:v>
                </c:pt>
                <c:pt idx="1027">
                  <c:v>67.036200000000008</c:v>
                </c:pt>
                <c:pt idx="1028">
                  <c:v>67.043599999999998</c:v>
                </c:pt>
                <c:pt idx="1029">
                  <c:v>67.051699999999997</c:v>
                </c:pt>
                <c:pt idx="1030">
                  <c:v>67.060599999999994</c:v>
                </c:pt>
                <c:pt idx="1031">
                  <c:v>67.0702</c:v>
                </c:pt>
                <c:pt idx="1032">
                  <c:v>67.080600000000004</c:v>
                </c:pt>
                <c:pt idx="1033">
                  <c:v>67.091899999999995</c:v>
                </c:pt>
                <c:pt idx="1034">
                  <c:v>67.104100000000003</c:v>
                </c:pt>
                <c:pt idx="1035">
                  <c:v>67.117199999999997</c:v>
                </c:pt>
                <c:pt idx="1036">
                  <c:v>67.131299999999996</c:v>
                </c:pt>
                <c:pt idx="1037">
                  <c:v>67.146500000000003</c:v>
                </c:pt>
                <c:pt idx="1038">
                  <c:v>67.162900000000008</c:v>
                </c:pt>
                <c:pt idx="1039">
                  <c:v>67.180399999999992</c:v>
                </c:pt>
                <c:pt idx="1040">
                  <c:v>67.199299999999994</c:v>
                </c:pt>
                <c:pt idx="1041">
                  <c:v>67.219499999999996</c:v>
                </c:pt>
                <c:pt idx="1042">
                  <c:v>67.241299999999995</c:v>
                </c:pt>
                <c:pt idx="1043">
                  <c:v>67.264600000000002</c:v>
                </c:pt>
                <c:pt idx="1044">
                  <c:v>67.289699999999996</c:v>
                </c:pt>
                <c:pt idx="1045">
                  <c:v>67.316699999999997</c:v>
                </c:pt>
                <c:pt idx="1046">
                  <c:v>67.345799999999997</c:v>
                </c:pt>
                <c:pt idx="1047">
                  <c:v>67.376999999999995</c:v>
                </c:pt>
                <c:pt idx="1048">
                  <c:v>67.410699999999991</c:v>
                </c:pt>
                <c:pt idx="1049">
                  <c:v>67.446899999999999</c:v>
                </c:pt>
                <c:pt idx="1050">
                  <c:v>67.486099999999993</c:v>
                </c:pt>
                <c:pt idx="1051">
                  <c:v>67.528400000000005</c:v>
                </c:pt>
                <c:pt idx="1052">
                  <c:v>67.574100000000001</c:v>
                </c:pt>
                <c:pt idx="1053">
                  <c:v>67.623699999999999</c:v>
                </c:pt>
                <c:pt idx="1054">
                  <c:v>67.677400000000006</c:v>
                </c:pt>
                <c:pt idx="1055">
                  <c:v>67.735700000000008</c:v>
                </c:pt>
                <c:pt idx="1056">
                  <c:v>67.799300000000002</c:v>
                </c:pt>
                <c:pt idx="1057">
                  <c:v>67.868499999999997</c:v>
                </c:pt>
                <c:pt idx="1058">
                  <c:v>67.944199999999995</c:v>
                </c:pt>
                <c:pt idx="1059">
                  <c:v>68.027199999999993</c:v>
                </c:pt>
                <c:pt idx="1060">
                  <c:v>68.118300000000005</c:v>
                </c:pt>
                <c:pt idx="1061">
                  <c:v>68.218699999999998</c:v>
                </c:pt>
                <c:pt idx="1062">
                  <c:v>68.329899999999995</c:v>
                </c:pt>
                <c:pt idx="1063">
                  <c:v>68.453599999999994</c:v>
                </c:pt>
                <c:pt idx="1064">
                  <c:v>68.591899999999995</c:v>
                </c:pt>
                <c:pt idx="1065">
                  <c:v>68.747699999999995</c:v>
                </c:pt>
                <c:pt idx="1066">
                  <c:v>68.924700000000001</c:v>
                </c:pt>
                <c:pt idx="1067">
                  <c:v>69.127499999999998</c:v>
                </c:pt>
                <c:pt idx="1068">
                  <c:v>69.362300000000005</c:v>
                </c:pt>
                <c:pt idx="1069">
                  <c:v>69.637</c:v>
                </c:pt>
                <c:pt idx="1070">
                  <c:v>69.961700000000008</c:v>
                </c:pt>
                <c:pt idx="1071">
                  <c:v>70.348700000000008</c:v>
                </c:pt>
                <c:pt idx="1072">
                  <c:v>70.813400000000001</c:v>
                </c:pt>
                <c:pt idx="1073">
                  <c:v>71.373699999999999</c:v>
                </c:pt>
                <c:pt idx="1074">
                  <c:v>72.050399999999996</c:v>
                </c:pt>
                <c:pt idx="1075">
                  <c:v>72.866399999999999</c:v>
                </c:pt>
                <c:pt idx="1076">
                  <c:v>73.845699999999994</c:v>
                </c:pt>
                <c:pt idx="1077">
                  <c:v>75.013000000000005</c:v>
                </c:pt>
                <c:pt idx="1078">
                  <c:v>76.390299999999996</c:v>
                </c:pt>
                <c:pt idx="1079">
                  <c:v>77.996700000000004</c:v>
                </c:pt>
                <c:pt idx="1080">
                  <c:v>79.843299999999999</c:v>
                </c:pt>
                <c:pt idx="1081">
                  <c:v>81.930499999999995</c:v>
                </c:pt>
                <c:pt idx="1082">
                  <c:v>84.242899999999992</c:v>
                </c:pt>
                <c:pt idx="1083">
                  <c:v>86.740000000000009</c:v>
                </c:pt>
                <c:pt idx="1084">
                  <c:v>89.347700000000003</c:v>
                </c:pt>
                <c:pt idx="1085">
                  <c:v>91.944600000000008</c:v>
                </c:pt>
                <c:pt idx="1086">
                  <c:v>94.354799999999997</c:v>
                </c:pt>
                <c:pt idx="1087">
                  <c:v>96.355899999999991</c:v>
                </c:pt>
                <c:pt idx="1088">
                  <c:v>97.709499999999991</c:v>
                </c:pt>
                <c:pt idx="1089">
                  <c:v>98.224199999999996</c:v>
                </c:pt>
                <c:pt idx="1090">
                  <c:v>97.820300000000003</c:v>
                </c:pt>
                <c:pt idx="1091">
                  <c:v>96.561499999999995</c:v>
                </c:pt>
                <c:pt idx="1092">
                  <c:v>94.629300000000001</c:v>
                </c:pt>
                <c:pt idx="1093">
                  <c:v>92.260099999999994</c:v>
                </c:pt>
                <c:pt idx="1094">
                  <c:v>89.680499999999995</c:v>
                </c:pt>
                <c:pt idx="1095">
                  <c:v>87.072599999999994</c:v>
                </c:pt>
                <c:pt idx="1096">
                  <c:v>84.56389999999999</c:v>
                </c:pt>
                <c:pt idx="1097">
                  <c:v>82.233199999999997</c:v>
                </c:pt>
                <c:pt idx="1098">
                  <c:v>80.124499999999998</c:v>
                </c:pt>
                <c:pt idx="1099">
                  <c:v>78.255499999999998</c:v>
                </c:pt>
                <c:pt idx="1100">
                  <c:v>76.627499999999998</c:v>
                </c:pt>
                <c:pt idx="1101">
                  <c:v>75.230199999999996</c:v>
                </c:pt>
                <c:pt idx="1102">
                  <c:v>74.045400000000001</c:v>
                </c:pt>
                <c:pt idx="1103">
                  <c:v>73.051299999999998</c:v>
                </c:pt>
                <c:pt idx="1104">
                  <c:v>72.223299999999995</c:v>
                </c:pt>
                <c:pt idx="1105">
                  <c:v>71.537400000000005</c:v>
                </c:pt>
                <c:pt idx="1106">
                  <c:v>70.970500000000001</c:v>
                </c:pt>
                <c:pt idx="1107">
                  <c:v>70.501499999999993</c:v>
                </c:pt>
                <c:pt idx="1108">
                  <c:v>70.111999999999995</c:v>
                </c:pt>
                <c:pt idx="1109">
                  <c:v>69.786599999999993</c:v>
                </c:pt>
                <c:pt idx="1110">
                  <c:v>69.512299999999996</c:v>
                </c:pt>
                <c:pt idx="1111">
                  <c:v>69.2791</c:v>
                </c:pt>
                <c:pt idx="1112">
                  <c:v>69.078599999999994</c:v>
                </c:pt>
                <c:pt idx="1113">
                  <c:v>68.904699999999991</c:v>
                </c:pt>
                <c:pt idx="1114">
                  <c:v>68.752300000000005</c:v>
                </c:pt>
                <c:pt idx="1115">
                  <c:v>68.617899999999992</c:v>
                </c:pt>
                <c:pt idx="1116">
                  <c:v>68.498400000000004</c:v>
                </c:pt>
                <c:pt idx="1117">
                  <c:v>68.391599999999997</c:v>
                </c:pt>
                <c:pt idx="1118">
                  <c:v>68.295699999999997</c:v>
                </c:pt>
                <c:pt idx="1119">
                  <c:v>68.209199999999996</c:v>
                </c:pt>
                <c:pt idx="1120">
                  <c:v>68.131100000000004</c:v>
                </c:pt>
                <c:pt idx="1121">
                  <c:v>68.060299999999998</c:v>
                </c:pt>
                <c:pt idx="1122">
                  <c:v>67.995999999999995</c:v>
                </c:pt>
                <c:pt idx="1123">
                  <c:v>67.937600000000003</c:v>
                </c:pt>
                <c:pt idx="1124">
                  <c:v>67.884299999999996</c:v>
                </c:pt>
                <c:pt idx="1125">
                  <c:v>67.835700000000003</c:v>
                </c:pt>
                <c:pt idx="1126">
                  <c:v>67.791399999999996</c:v>
                </c:pt>
                <c:pt idx="1127">
                  <c:v>67.750900000000001</c:v>
                </c:pt>
                <c:pt idx="1128">
                  <c:v>67.713899999999995</c:v>
                </c:pt>
                <c:pt idx="1129">
                  <c:v>67.680099999999996</c:v>
                </c:pt>
                <c:pt idx="1130">
                  <c:v>67.649100000000004</c:v>
                </c:pt>
                <c:pt idx="1131">
                  <c:v>67.620800000000003</c:v>
                </c:pt>
                <c:pt idx="1132">
                  <c:v>67.594899999999996</c:v>
                </c:pt>
                <c:pt idx="1133">
                  <c:v>67.571200000000005</c:v>
                </c:pt>
                <c:pt idx="1134">
                  <c:v>67.549499999999995</c:v>
                </c:pt>
                <c:pt idx="1135">
                  <c:v>67.529799999999994</c:v>
                </c:pt>
                <c:pt idx="1136">
                  <c:v>67.511799999999994</c:v>
                </c:pt>
                <c:pt idx="1137">
                  <c:v>67.495400000000004</c:v>
                </c:pt>
                <c:pt idx="1138">
                  <c:v>67.480500000000006</c:v>
                </c:pt>
                <c:pt idx="1139">
                  <c:v>67.466999999999999</c:v>
                </c:pt>
                <c:pt idx="1140">
                  <c:v>67.454800000000006</c:v>
                </c:pt>
                <c:pt idx="1141">
                  <c:v>67.443700000000007</c:v>
                </c:pt>
                <c:pt idx="1142">
                  <c:v>67.433899999999994</c:v>
                </c:pt>
                <c:pt idx="1143">
                  <c:v>67.424999999999997</c:v>
                </c:pt>
                <c:pt idx="1144">
                  <c:v>67.417200000000008</c:v>
                </c:pt>
                <c:pt idx="1145">
                  <c:v>67.410300000000007</c:v>
                </c:pt>
                <c:pt idx="1146">
                  <c:v>67.404200000000003</c:v>
                </c:pt>
                <c:pt idx="1147">
                  <c:v>67.399000000000001</c:v>
                </c:pt>
                <c:pt idx="1148">
                  <c:v>67.394599999999997</c:v>
                </c:pt>
                <c:pt idx="1149">
                  <c:v>67.390799999999999</c:v>
                </c:pt>
                <c:pt idx="1150">
                  <c:v>67.387799999999999</c:v>
                </c:pt>
                <c:pt idx="1151">
                  <c:v>67.385500000000008</c:v>
                </c:pt>
                <c:pt idx="1152">
                  <c:v>67.383700000000005</c:v>
                </c:pt>
                <c:pt idx="1153">
                  <c:v>67.382599999999996</c:v>
                </c:pt>
                <c:pt idx="1154">
                  <c:v>67.382000000000005</c:v>
                </c:pt>
                <c:pt idx="1155">
                  <c:v>67.381900000000002</c:v>
                </c:pt>
                <c:pt idx="1156">
                  <c:v>67.382400000000004</c:v>
                </c:pt>
                <c:pt idx="1157">
                  <c:v>67.383299999999991</c:v>
                </c:pt>
                <c:pt idx="1158">
                  <c:v>67.384699999999995</c:v>
                </c:pt>
                <c:pt idx="1159">
                  <c:v>67.386600000000001</c:v>
                </c:pt>
                <c:pt idx="1160">
                  <c:v>67.388800000000003</c:v>
                </c:pt>
                <c:pt idx="1161">
                  <c:v>67.391500000000008</c:v>
                </c:pt>
                <c:pt idx="1162">
                  <c:v>67.394599999999997</c:v>
                </c:pt>
                <c:pt idx="1163">
                  <c:v>67.398099999999999</c:v>
                </c:pt>
                <c:pt idx="1164">
                  <c:v>67.401899999999998</c:v>
                </c:pt>
                <c:pt idx="1165">
                  <c:v>67.406099999999995</c:v>
                </c:pt>
                <c:pt idx="1166">
                  <c:v>67.410600000000002</c:v>
                </c:pt>
                <c:pt idx="1167">
                  <c:v>67.415500000000009</c:v>
                </c:pt>
                <c:pt idx="1168">
                  <c:v>67.420600000000007</c:v>
                </c:pt>
                <c:pt idx="1169">
                  <c:v>67.426100000000005</c:v>
                </c:pt>
                <c:pt idx="1170">
                  <c:v>67.431899999999999</c:v>
                </c:pt>
                <c:pt idx="1171">
                  <c:v>67.438000000000002</c:v>
                </c:pt>
                <c:pt idx="1172">
                  <c:v>67.444299999999998</c:v>
                </c:pt>
                <c:pt idx="1173">
                  <c:v>67.450900000000004</c:v>
                </c:pt>
                <c:pt idx="1174">
                  <c:v>67.457799999999992</c:v>
                </c:pt>
                <c:pt idx="1175">
                  <c:v>67.465000000000003</c:v>
                </c:pt>
                <c:pt idx="1176">
                  <c:v>67.472399999999993</c:v>
                </c:pt>
                <c:pt idx="1177">
                  <c:v>67.48</c:v>
                </c:pt>
                <c:pt idx="1178">
                  <c:v>67.487899999999996</c:v>
                </c:pt>
                <c:pt idx="1179">
                  <c:v>67.496099999999998</c:v>
                </c:pt>
                <c:pt idx="1180">
                  <c:v>67.504400000000004</c:v>
                </c:pt>
                <c:pt idx="1181">
                  <c:v>67.513000000000005</c:v>
                </c:pt>
                <c:pt idx="1182">
                  <c:v>67.521799999999999</c:v>
                </c:pt>
                <c:pt idx="1183">
                  <c:v>67.530799999999999</c:v>
                </c:pt>
                <c:pt idx="1184">
                  <c:v>67.540099999999995</c:v>
                </c:pt>
                <c:pt idx="1185">
                  <c:v>67.549499999999995</c:v>
                </c:pt>
                <c:pt idx="1186">
                  <c:v>67.559200000000004</c:v>
                </c:pt>
                <c:pt idx="1187">
                  <c:v>67.569000000000003</c:v>
                </c:pt>
                <c:pt idx="1188">
                  <c:v>67.579099999999997</c:v>
                </c:pt>
                <c:pt idx="1189">
                  <c:v>67.589300000000009</c:v>
                </c:pt>
                <c:pt idx="1190">
                  <c:v>67.599800000000002</c:v>
                </c:pt>
                <c:pt idx="1191">
                  <c:v>67.610399999999998</c:v>
                </c:pt>
                <c:pt idx="1192">
                  <c:v>67.621200000000002</c:v>
                </c:pt>
                <c:pt idx="1193">
                  <c:v>67.632199999999997</c:v>
                </c:pt>
                <c:pt idx="1194">
                  <c:v>67.6434</c:v>
                </c:pt>
                <c:pt idx="1195">
                  <c:v>67.654799999999994</c:v>
                </c:pt>
                <c:pt idx="1196">
                  <c:v>67.666300000000007</c:v>
                </c:pt>
                <c:pt idx="1197">
                  <c:v>67.677999999999997</c:v>
                </c:pt>
                <c:pt idx="1198">
                  <c:v>67.689899999999994</c:v>
                </c:pt>
                <c:pt idx="1199">
                  <c:v>67.701999999999998</c:v>
                </c:pt>
                <c:pt idx="1200">
                  <c:v>67.714200000000005</c:v>
                </c:pt>
                <c:pt idx="1201">
                  <c:v>67.726600000000005</c:v>
                </c:pt>
                <c:pt idx="1202">
                  <c:v>67.739199999999997</c:v>
                </c:pt>
                <c:pt idx="1203">
                  <c:v>67.751999999999995</c:v>
                </c:pt>
                <c:pt idx="1204">
                  <c:v>67.764899999999997</c:v>
                </c:pt>
                <c:pt idx="1205">
                  <c:v>67.777900000000002</c:v>
                </c:pt>
                <c:pt idx="1206">
                  <c:v>67.791200000000003</c:v>
                </c:pt>
                <c:pt idx="1207">
                  <c:v>67.804599999999994</c:v>
                </c:pt>
                <c:pt idx="1208">
                  <c:v>67.818100000000001</c:v>
                </c:pt>
                <c:pt idx="1209">
                  <c:v>67.831800000000001</c:v>
                </c:pt>
                <c:pt idx="1210">
                  <c:v>67.845699999999994</c:v>
                </c:pt>
                <c:pt idx="1211">
                  <c:v>67.859700000000004</c:v>
                </c:pt>
                <c:pt idx="1212">
                  <c:v>67.873899999999992</c:v>
                </c:pt>
                <c:pt idx="1213">
                  <c:v>67.888300000000001</c:v>
                </c:pt>
                <c:pt idx="1214">
                  <c:v>67.902799999999999</c:v>
                </c:pt>
                <c:pt idx="1215">
                  <c:v>67.917400000000001</c:v>
                </c:pt>
                <c:pt idx="1216">
                  <c:v>67.932199999999995</c:v>
                </c:pt>
                <c:pt idx="1217">
                  <c:v>67.947199999999995</c:v>
                </c:pt>
                <c:pt idx="1218">
                  <c:v>67.962299999999999</c:v>
                </c:pt>
                <c:pt idx="1219">
                  <c:v>67.977599999999995</c:v>
                </c:pt>
                <c:pt idx="1220">
                  <c:v>67.992999999999995</c:v>
                </c:pt>
                <c:pt idx="1221">
                  <c:v>68.008499999999998</c:v>
                </c:pt>
                <c:pt idx="1222">
                  <c:v>68.024299999999997</c:v>
                </c:pt>
                <c:pt idx="1223">
                  <c:v>68.040099999999995</c:v>
                </c:pt>
                <c:pt idx="1224">
                  <c:v>68.056100000000001</c:v>
                </c:pt>
                <c:pt idx="1225">
                  <c:v>68.072299999999998</c:v>
                </c:pt>
                <c:pt idx="1226">
                  <c:v>68.0886</c:v>
                </c:pt>
                <c:pt idx="1227">
                  <c:v>68.105099999999993</c:v>
                </c:pt>
                <c:pt idx="1228">
                  <c:v>68.121700000000004</c:v>
                </c:pt>
                <c:pt idx="1229">
                  <c:v>68.138400000000004</c:v>
                </c:pt>
                <c:pt idx="1230">
                  <c:v>68.155299999999997</c:v>
                </c:pt>
                <c:pt idx="1231">
                  <c:v>68.172399999999996</c:v>
                </c:pt>
                <c:pt idx="1232">
                  <c:v>68.189499999999995</c:v>
                </c:pt>
                <c:pt idx="1233">
                  <c:v>68.206900000000005</c:v>
                </c:pt>
                <c:pt idx="1234">
                  <c:v>68.224400000000003</c:v>
                </c:pt>
                <c:pt idx="1235">
                  <c:v>68.242000000000004</c:v>
                </c:pt>
                <c:pt idx="1236">
                  <c:v>68.259799999999998</c:v>
                </c:pt>
                <c:pt idx="1237">
                  <c:v>68.277699999999996</c:v>
                </c:pt>
                <c:pt idx="1238">
                  <c:v>68.2958</c:v>
                </c:pt>
                <c:pt idx="1239">
                  <c:v>68.313999999999993</c:v>
                </c:pt>
                <c:pt idx="1240">
                  <c:v>68.332300000000004</c:v>
                </c:pt>
                <c:pt idx="1241">
                  <c:v>68.350799999999992</c:v>
                </c:pt>
                <c:pt idx="1242">
                  <c:v>68.369500000000002</c:v>
                </c:pt>
                <c:pt idx="1243">
                  <c:v>68.388300000000001</c:v>
                </c:pt>
                <c:pt idx="1244">
                  <c:v>68.407200000000003</c:v>
                </c:pt>
                <c:pt idx="1245">
                  <c:v>68.426299999999998</c:v>
                </c:pt>
                <c:pt idx="1246">
                  <c:v>68.391199999999998</c:v>
                </c:pt>
                <c:pt idx="1247">
                  <c:v>68.391500000000008</c:v>
                </c:pt>
                <c:pt idx="1248">
                  <c:v>68.411799999999999</c:v>
                </c:pt>
                <c:pt idx="1249">
                  <c:v>68.432299999999998</c:v>
                </c:pt>
                <c:pt idx="1250">
                  <c:v>68.452799999999996</c:v>
                </c:pt>
                <c:pt idx="1251">
                  <c:v>68.473500000000001</c:v>
                </c:pt>
                <c:pt idx="1252">
                  <c:v>68.494399999999999</c:v>
                </c:pt>
                <c:pt idx="1253">
                  <c:v>68.5154</c:v>
                </c:pt>
                <c:pt idx="1254">
                  <c:v>68.536500000000004</c:v>
                </c:pt>
                <c:pt idx="1255">
                  <c:v>68.557699999999997</c:v>
                </c:pt>
                <c:pt idx="1256">
                  <c:v>68.579099999999997</c:v>
                </c:pt>
                <c:pt idx="1257">
                  <c:v>68.6006</c:v>
                </c:pt>
                <c:pt idx="1258">
                  <c:v>68.622199999999992</c:v>
                </c:pt>
                <c:pt idx="1259">
                  <c:v>68.644000000000005</c:v>
                </c:pt>
                <c:pt idx="1260">
                  <c:v>68.665899999999993</c:v>
                </c:pt>
                <c:pt idx="1261">
                  <c:v>68.688000000000002</c:v>
                </c:pt>
                <c:pt idx="1262">
                  <c:v>68.710099999999997</c:v>
                </c:pt>
                <c:pt idx="1263">
                  <c:v>68.732500000000002</c:v>
                </c:pt>
                <c:pt idx="1264">
                  <c:v>68.754899999999992</c:v>
                </c:pt>
                <c:pt idx="1265">
                  <c:v>68.777500000000003</c:v>
                </c:pt>
                <c:pt idx="1266">
                  <c:v>68.800200000000004</c:v>
                </c:pt>
                <c:pt idx="1267">
                  <c:v>68.823099999999997</c:v>
                </c:pt>
                <c:pt idx="1268">
                  <c:v>68.846100000000007</c:v>
                </c:pt>
                <c:pt idx="1269">
                  <c:v>68.869299999999996</c:v>
                </c:pt>
                <c:pt idx="1270">
                  <c:v>68.892499999999998</c:v>
                </c:pt>
                <c:pt idx="1271">
                  <c:v>68.915999999999997</c:v>
                </c:pt>
                <c:pt idx="1272">
                  <c:v>68.939499999999995</c:v>
                </c:pt>
                <c:pt idx="1273">
                  <c:v>68.963200000000001</c:v>
                </c:pt>
                <c:pt idx="1274">
                  <c:v>68.987099999999998</c:v>
                </c:pt>
                <c:pt idx="1275">
                  <c:v>69.011099999999999</c:v>
                </c:pt>
                <c:pt idx="1276">
                  <c:v>69.035200000000003</c:v>
                </c:pt>
                <c:pt idx="1277">
                  <c:v>69.059399999999997</c:v>
                </c:pt>
                <c:pt idx="1278">
                  <c:v>69.083799999999997</c:v>
                </c:pt>
                <c:pt idx="1279">
                  <c:v>69.108400000000003</c:v>
                </c:pt>
                <c:pt idx="1280">
                  <c:v>69.133099999999999</c:v>
                </c:pt>
                <c:pt idx="1281">
                  <c:v>69.157899999999998</c:v>
                </c:pt>
                <c:pt idx="1282">
                  <c:v>69.182900000000004</c:v>
                </c:pt>
                <c:pt idx="1283">
                  <c:v>69.207999999999998</c:v>
                </c:pt>
                <c:pt idx="1284">
                  <c:v>69.2333</c:v>
                </c:pt>
                <c:pt idx="1285">
                  <c:v>69.258700000000005</c:v>
                </c:pt>
                <c:pt idx="1286">
                  <c:v>69.284199999999998</c:v>
                </c:pt>
                <c:pt idx="1287">
                  <c:v>69.309899999999999</c:v>
                </c:pt>
                <c:pt idx="1288">
                  <c:v>69.335800000000006</c:v>
                </c:pt>
                <c:pt idx="1289">
                  <c:v>69.361800000000002</c:v>
                </c:pt>
                <c:pt idx="1290">
                  <c:v>69.387900000000002</c:v>
                </c:pt>
                <c:pt idx="1291">
                  <c:v>69.414199999999994</c:v>
                </c:pt>
                <c:pt idx="1292">
                  <c:v>69.440600000000003</c:v>
                </c:pt>
                <c:pt idx="1293">
                  <c:v>69.467199999999991</c:v>
                </c:pt>
                <c:pt idx="1294">
                  <c:v>69.493899999999996</c:v>
                </c:pt>
                <c:pt idx="1295">
                  <c:v>69.520800000000008</c:v>
                </c:pt>
                <c:pt idx="1296">
                  <c:v>69.547799999999995</c:v>
                </c:pt>
                <c:pt idx="1297">
                  <c:v>69.5749</c:v>
                </c:pt>
                <c:pt idx="1298">
                  <c:v>69.602199999999996</c:v>
                </c:pt>
                <c:pt idx="1299">
                  <c:v>69.6297</c:v>
                </c:pt>
                <c:pt idx="1300">
                  <c:v>69.657299999999992</c:v>
                </c:pt>
                <c:pt idx="1301">
                  <c:v>69.685100000000006</c:v>
                </c:pt>
                <c:pt idx="1302">
                  <c:v>69.712999999999994</c:v>
                </c:pt>
                <c:pt idx="1303">
                  <c:v>69.741</c:v>
                </c:pt>
                <c:pt idx="1304">
                  <c:v>69.769300000000001</c:v>
                </c:pt>
                <c:pt idx="1305">
                  <c:v>69.797600000000003</c:v>
                </c:pt>
                <c:pt idx="1306">
                  <c:v>69.826099999999997</c:v>
                </c:pt>
                <c:pt idx="1307">
                  <c:v>69.854799999999997</c:v>
                </c:pt>
                <c:pt idx="1308">
                  <c:v>69.883600000000001</c:v>
                </c:pt>
                <c:pt idx="1309">
                  <c:v>69.912599999999998</c:v>
                </c:pt>
                <c:pt idx="1310">
                  <c:v>69.941699999999997</c:v>
                </c:pt>
                <c:pt idx="1311">
                  <c:v>69.971000000000004</c:v>
                </c:pt>
                <c:pt idx="1312">
                  <c:v>70.000399999999999</c:v>
                </c:pt>
                <c:pt idx="1313">
                  <c:v>70.03</c:v>
                </c:pt>
                <c:pt idx="1314">
                  <c:v>70.059699999999992</c:v>
                </c:pt>
                <c:pt idx="1315">
                  <c:v>70.089600000000004</c:v>
                </c:pt>
                <c:pt idx="1316">
                  <c:v>70.119699999999995</c:v>
                </c:pt>
                <c:pt idx="1317">
                  <c:v>70.149900000000002</c:v>
                </c:pt>
                <c:pt idx="1318">
                  <c:v>70.180199999999999</c:v>
                </c:pt>
                <c:pt idx="1319">
                  <c:v>70.210800000000006</c:v>
                </c:pt>
                <c:pt idx="1320">
                  <c:v>70.241399999999999</c:v>
                </c:pt>
                <c:pt idx="1321">
                  <c:v>70.272300000000001</c:v>
                </c:pt>
                <c:pt idx="1322">
                  <c:v>70.303300000000007</c:v>
                </c:pt>
                <c:pt idx="1323">
                  <c:v>70.334400000000002</c:v>
                </c:pt>
                <c:pt idx="1324">
                  <c:v>70.365700000000004</c:v>
                </c:pt>
                <c:pt idx="1325">
                  <c:v>70.397199999999998</c:v>
                </c:pt>
                <c:pt idx="1326">
                  <c:v>70.428799999999995</c:v>
                </c:pt>
                <c:pt idx="1327">
                  <c:v>70.460700000000003</c:v>
                </c:pt>
                <c:pt idx="1328">
                  <c:v>70.492800000000003</c:v>
                </c:pt>
                <c:pt idx="1329">
                  <c:v>70.525199999999998</c:v>
                </c:pt>
                <c:pt idx="1330">
                  <c:v>70.558199999999999</c:v>
                </c:pt>
                <c:pt idx="1331">
                  <c:v>70.592100000000002</c:v>
                </c:pt>
                <c:pt idx="1332">
                  <c:v>70.627600000000001</c:v>
                </c:pt>
                <c:pt idx="1333">
                  <c:v>70.665999999999997</c:v>
                </c:pt>
                <c:pt idx="1334">
                  <c:v>70.709400000000002</c:v>
                </c:pt>
                <c:pt idx="1335">
                  <c:v>70.761399999999995</c:v>
                </c:pt>
                <c:pt idx="1336">
                  <c:v>70.827500000000001</c:v>
                </c:pt>
                <c:pt idx="1337">
                  <c:v>70.916200000000003</c:v>
                </c:pt>
                <c:pt idx="1338">
                  <c:v>71.039900000000003</c:v>
                </c:pt>
                <c:pt idx="1339">
                  <c:v>71.215400000000002</c:v>
                </c:pt>
                <c:pt idx="1340">
                  <c:v>71.464799999999997</c:v>
                </c:pt>
                <c:pt idx="1341">
                  <c:v>71.814899999999994</c:v>
                </c:pt>
                <c:pt idx="1342">
                  <c:v>72.296599999999998</c:v>
                </c:pt>
                <c:pt idx="1343">
                  <c:v>72.941500000000005</c:v>
                </c:pt>
                <c:pt idx="1344">
                  <c:v>73.778500000000008</c:v>
                </c:pt>
                <c:pt idx="1345">
                  <c:v>74.827399999999997</c:v>
                </c:pt>
                <c:pt idx="1346">
                  <c:v>76.093000000000004</c:v>
                </c:pt>
                <c:pt idx="1347">
                  <c:v>77.559100000000001</c:v>
                </c:pt>
                <c:pt idx="1348">
                  <c:v>79.183199999999999</c:v>
                </c:pt>
                <c:pt idx="1349">
                  <c:v>80.896000000000001</c:v>
                </c:pt>
                <c:pt idx="1350">
                  <c:v>82.602800000000002</c:v>
                </c:pt>
                <c:pt idx="1351">
                  <c:v>84.191900000000004</c:v>
                </c:pt>
                <c:pt idx="1352">
                  <c:v>85.546400000000006</c:v>
                </c:pt>
                <c:pt idx="1353">
                  <c:v>86.557600000000008</c:v>
                </c:pt>
                <c:pt idx="1354">
                  <c:v>87.140900000000002</c:v>
                </c:pt>
                <c:pt idx="1355">
                  <c:v>87.246600000000001</c:v>
                </c:pt>
                <c:pt idx="1356">
                  <c:v>86.868499999999997</c:v>
                </c:pt>
                <c:pt idx="1357">
                  <c:v>86.044199999999989</c:v>
                </c:pt>
                <c:pt idx="1358">
                  <c:v>84.849800000000002</c:v>
                </c:pt>
                <c:pt idx="1359">
                  <c:v>83.388100000000009</c:v>
                </c:pt>
                <c:pt idx="1360">
                  <c:v>81.775599999999997</c:v>
                </c:pt>
                <c:pt idx="1361">
                  <c:v>80.126999999999995</c:v>
                </c:pt>
                <c:pt idx="1362">
                  <c:v>78.542100000000005</c:v>
                </c:pt>
                <c:pt idx="1363">
                  <c:v>77.098500000000001</c:v>
                </c:pt>
                <c:pt idx="1364">
                  <c:v>75.8459</c:v>
                </c:pt>
                <c:pt idx="1365">
                  <c:v>74.807900000000004</c:v>
                </c:pt>
                <c:pt idx="1366">
                  <c:v>73.985199999999992</c:v>
                </c:pt>
                <c:pt idx="1367">
                  <c:v>73.361199999999997</c:v>
                </c:pt>
                <c:pt idx="1368">
                  <c:v>72.909199999999998</c:v>
                </c:pt>
                <c:pt idx="1369">
                  <c:v>72.597800000000007</c:v>
                </c:pt>
                <c:pt idx="1370">
                  <c:v>72.395499999999998</c:v>
                </c:pt>
                <c:pt idx="1371">
                  <c:v>72.2744</c:v>
                </c:pt>
                <c:pt idx="1372">
                  <c:v>72.210800000000006</c:v>
                </c:pt>
                <c:pt idx="1373">
                  <c:v>72.186399999999992</c:v>
                </c:pt>
                <c:pt idx="1374">
                  <c:v>72.187799999999996</c:v>
                </c:pt>
                <c:pt idx="1375">
                  <c:v>72.205399999999997</c:v>
                </c:pt>
                <c:pt idx="1376">
                  <c:v>72.233000000000004</c:v>
                </c:pt>
                <c:pt idx="1377">
                  <c:v>72.266300000000001</c:v>
                </c:pt>
                <c:pt idx="1378">
                  <c:v>72.303100000000001</c:v>
                </c:pt>
                <c:pt idx="1379">
                  <c:v>72.341800000000006</c:v>
                </c:pt>
                <c:pt idx="1380">
                  <c:v>72.381599999999992</c:v>
                </c:pt>
                <c:pt idx="1381">
                  <c:v>72.421999999999997</c:v>
                </c:pt>
                <c:pt idx="1382">
                  <c:v>72.462900000000005</c:v>
                </c:pt>
                <c:pt idx="1383">
                  <c:v>72.504000000000005</c:v>
                </c:pt>
                <c:pt idx="1384">
                  <c:v>72.545299999999997</c:v>
                </c:pt>
                <c:pt idx="1385">
                  <c:v>72.5869</c:v>
                </c:pt>
                <c:pt idx="1386">
                  <c:v>72.628600000000006</c:v>
                </c:pt>
                <c:pt idx="1387">
                  <c:v>72.670600000000007</c:v>
                </c:pt>
                <c:pt idx="1388">
                  <c:v>72.712699999999998</c:v>
                </c:pt>
                <c:pt idx="1389">
                  <c:v>72.754999999999995</c:v>
                </c:pt>
                <c:pt idx="1390">
                  <c:v>72.797499999999999</c:v>
                </c:pt>
                <c:pt idx="1391">
                  <c:v>72.840100000000007</c:v>
                </c:pt>
                <c:pt idx="1392">
                  <c:v>72.882999999999996</c:v>
                </c:pt>
                <c:pt idx="1393">
                  <c:v>72.926000000000002</c:v>
                </c:pt>
                <c:pt idx="1394">
                  <c:v>72.969200000000001</c:v>
                </c:pt>
                <c:pt idx="1395">
                  <c:v>73.012599999999992</c:v>
                </c:pt>
                <c:pt idx="1396">
                  <c:v>73.056200000000004</c:v>
                </c:pt>
                <c:pt idx="1397">
                  <c:v>73.099900000000005</c:v>
                </c:pt>
                <c:pt idx="1398">
                  <c:v>73.143900000000002</c:v>
                </c:pt>
                <c:pt idx="1399">
                  <c:v>73.188000000000002</c:v>
                </c:pt>
                <c:pt idx="1400">
                  <c:v>73.232299999999995</c:v>
                </c:pt>
              </c:numCache>
            </c:numRef>
          </c:yVal>
          <c:smooth val="0"/>
          <c:extLst>
            <c:ext xmlns:c16="http://schemas.microsoft.com/office/drawing/2014/chart" uri="{C3380CC4-5D6E-409C-BE32-E72D297353CC}">
              <c16:uniqueId val="{00000001-3EB2-4F07-8B16-7CFECE4CB759}"/>
            </c:ext>
          </c:extLst>
        </c:ser>
        <c:dLbls>
          <c:showLegendKey val="0"/>
          <c:showVal val="0"/>
          <c:showCatName val="0"/>
          <c:showSerName val="0"/>
          <c:showPercent val="0"/>
          <c:showBubbleSize val="0"/>
        </c:dLbls>
        <c:axId val="439379280"/>
        <c:axId val="439380920"/>
      </c:scatterChart>
      <c:valAx>
        <c:axId val="439379280"/>
        <c:scaling>
          <c:orientation val="minMax"/>
          <c:max val="80"/>
          <c:min val="3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100">
                    <a:latin typeface="Times New Roman" panose="02020603050405020304" pitchFamily="18" charset="0"/>
                    <a:cs typeface="Times New Roman" panose="02020603050405020304" pitchFamily="18" charset="0"/>
                  </a:rPr>
                  <a:t>Position</a:t>
                </a:r>
                <a:r>
                  <a:rPr lang="en-US" sz="1100" baseline="0">
                    <a:latin typeface="Times New Roman" panose="02020603050405020304" pitchFamily="18" charset="0"/>
                    <a:cs typeface="Times New Roman" panose="02020603050405020304" pitchFamily="18" charset="0"/>
                  </a:rPr>
                  <a:t> (</a:t>
                </a:r>
                <a:r>
                  <a:rPr lang="en-US" sz="1100">
                    <a:latin typeface="Times New Roman" panose="02020603050405020304" pitchFamily="18" charset="0"/>
                    <a:cs typeface="Times New Roman" panose="02020603050405020304" pitchFamily="18" charset="0"/>
                  </a:rPr>
                  <a:t>2</a:t>
                </a:r>
                <a:r>
                  <a:rPr lang="el-GR" sz="1100">
                    <a:latin typeface="Times New Roman" panose="02020603050405020304" pitchFamily="18" charset="0"/>
                    <a:cs typeface="Times New Roman" panose="02020603050405020304" pitchFamily="18" charset="0"/>
                  </a:rPr>
                  <a:t>θ</a:t>
                </a:r>
                <a:r>
                  <a:rPr lang="en-US" sz="1100">
                    <a:latin typeface="Times New Roman" panose="02020603050405020304" pitchFamily="18" charset="0"/>
                    <a:cs typeface="Times New Roman" panose="02020603050405020304" pitchFamily="18" charset="0"/>
                  </a:rPr>
                  <a: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9380920"/>
        <c:crosses val="autoZero"/>
        <c:crossBetween val="midCat"/>
      </c:valAx>
      <c:valAx>
        <c:axId val="439380920"/>
        <c:scaling>
          <c:orientation val="minMax"/>
          <c:max val="450"/>
        </c:scaling>
        <c:delete val="1"/>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100">
                    <a:latin typeface="Times New Roman" panose="02020603050405020304" pitchFamily="18" charset="0"/>
                    <a:cs typeface="Times New Roman" panose="02020603050405020304" pitchFamily="18" charset="0"/>
                  </a:rPr>
                  <a:t>Intensity %</a:t>
                </a:r>
              </a:p>
            </c:rich>
          </c:tx>
          <c:layout>
            <c:manualLayout>
              <c:xMode val="edge"/>
              <c:yMode val="edge"/>
              <c:x val="1.5151515151515152E-2"/>
              <c:y val="0.3567862350539515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crossAx val="439379280"/>
        <c:crosses val="autoZero"/>
        <c:crossBetween val="midCat"/>
      </c:valAx>
      <c:spPr>
        <a:noFill/>
        <a:ln>
          <a:solidFill>
            <a:schemeClr val="accent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557857137931747"/>
          <c:y val="3.6032120818757549E-2"/>
          <c:w val="0.77474877555229438"/>
          <c:h val="0.71090985938531093"/>
        </c:manualLayout>
      </c:layout>
      <c:barChart>
        <c:barDir val="col"/>
        <c:grouping val="clustered"/>
        <c:varyColors val="0"/>
        <c:ser>
          <c:idx val="0"/>
          <c:order val="0"/>
          <c:tx>
            <c:v>Cr Coated</c:v>
          </c:tx>
          <c:spPr>
            <a:solidFill>
              <a:schemeClr val="accent1"/>
            </a:solidFill>
            <a:ln>
              <a:noFill/>
            </a:ln>
            <a:effectLst/>
          </c:spPr>
          <c:invertIfNegative val="0"/>
          <c:cat>
            <c:strRef>
              <c:f>Sheet1!$A$17:$A$20</c:f>
              <c:strCache>
                <c:ptCount val="4"/>
                <c:pt idx="0">
                  <c:v>300-3h</c:v>
                </c:pt>
                <c:pt idx="1">
                  <c:v>700-3h</c:v>
                </c:pt>
                <c:pt idx="2">
                  <c:v>950-1h</c:v>
                </c:pt>
                <c:pt idx="3">
                  <c:v>950-3h</c:v>
                </c:pt>
              </c:strCache>
            </c:strRef>
          </c:cat>
          <c:val>
            <c:numRef>
              <c:f>Sheet1!$B$17:$B$20</c:f>
              <c:numCache>
                <c:formatCode>General</c:formatCode>
                <c:ptCount val="4"/>
                <c:pt idx="0">
                  <c:v>0</c:v>
                </c:pt>
                <c:pt idx="1">
                  <c:v>2.0987580000000001</c:v>
                </c:pt>
                <c:pt idx="2">
                  <c:v>4.8780489999999999</c:v>
                </c:pt>
                <c:pt idx="3">
                  <c:v>63.661589999999997</c:v>
                </c:pt>
              </c:numCache>
            </c:numRef>
          </c:val>
          <c:extLst>
            <c:ext xmlns:c16="http://schemas.microsoft.com/office/drawing/2014/chart" uri="{C3380CC4-5D6E-409C-BE32-E72D297353CC}">
              <c16:uniqueId val="{00000000-C220-489C-BD06-CD5DD548A50A}"/>
            </c:ext>
          </c:extLst>
        </c:ser>
        <c:ser>
          <c:idx val="1"/>
          <c:order val="1"/>
          <c:tx>
            <c:v>CrN Coated</c:v>
          </c:tx>
          <c:spPr>
            <a:solidFill>
              <a:schemeClr val="accent2"/>
            </a:solidFill>
            <a:ln>
              <a:noFill/>
            </a:ln>
            <a:effectLst/>
          </c:spPr>
          <c:invertIfNegative val="0"/>
          <c:cat>
            <c:strRef>
              <c:f>Sheet1!$A$17:$A$20</c:f>
              <c:strCache>
                <c:ptCount val="4"/>
                <c:pt idx="0">
                  <c:v>300-3h</c:v>
                </c:pt>
                <c:pt idx="1">
                  <c:v>700-3h</c:v>
                </c:pt>
                <c:pt idx="2">
                  <c:v>950-1h</c:v>
                </c:pt>
                <c:pt idx="3">
                  <c:v>950-3h</c:v>
                </c:pt>
              </c:strCache>
            </c:strRef>
          </c:cat>
          <c:val>
            <c:numRef>
              <c:f>Sheet1!$B$22:$B$25</c:f>
              <c:numCache>
                <c:formatCode>General</c:formatCode>
                <c:ptCount val="4"/>
                <c:pt idx="0" formatCode="@">
                  <c:v>0</c:v>
                </c:pt>
                <c:pt idx="1">
                  <c:v>2.13951</c:v>
                </c:pt>
                <c:pt idx="2">
                  <c:v>5.9443339999999996</c:v>
                </c:pt>
                <c:pt idx="3">
                  <c:v>48.889609999999998</c:v>
                </c:pt>
              </c:numCache>
            </c:numRef>
          </c:val>
          <c:extLst>
            <c:ext xmlns:c16="http://schemas.microsoft.com/office/drawing/2014/chart" uri="{C3380CC4-5D6E-409C-BE32-E72D297353CC}">
              <c16:uniqueId val="{00000001-C220-489C-BD06-CD5DD548A50A}"/>
            </c:ext>
          </c:extLst>
        </c:ser>
        <c:ser>
          <c:idx val="2"/>
          <c:order val="2"/>
          <c:tx>
            <c:v>Zr-1Nb</c:v>
          </c:tx>
          <c:spPr>
            <a:solidFill>
              <a:schemeClr val="accent3"/>
            </a:solidFill>
            <a:ln>
              <a:noFill/>
            </a:ln>
            <a:effectLst/>
          </c:spPr>
          <c:invertIfNegative val="0"/>
          <c:cat>
            <c:strRef>
              <c:f>Sheet1!$A$17:$A$20</c:f>
              <c:strCache>
                <c:ptCount val="4"/>
                <c:pt idx="0">
                  <c:v>300-3h</c:v>
                </c:pt>
                <c:pt idx="1">
                  <c:v>700-3h</c:v>
                </c:pt>
                <c:pt idx="2">
                  <c:v>950-1h</c:v>
                </c:pt>
                <c:pt idx="3">
                  <c:v>950-3h</c:v>
                </c:pt>
              </c:strCache>
            </c:strRef>
          </c:cat>
          <c:val>
            <c:numRef>
              <c:f>Sheet1!$B$27:$B$30</c:f>
              <c:numCache>
                <c:formatCode>General</c:formatCode>
                <c:ptCount val="4"/>
                <c:pt idx="0">
                  <c:v>0</c:v>
                </c:pt>
                <c:pt idx="1">
                  <c:v>4.1630000000000003</c:v>
                </c:pt>
                <c:pt idx="2">
                  <c:v>67.884110000000007</c:v>
                </c:pt>
                <c:pt idx="3">
                  <c:v>149.78790000000001</c:v>
                </c:pt>
              </c:numCache>
            </c:numRef>
          </c:val>
          <c:extLst>
            <c:ext xmlns:c16="http://schemas.microsoft.com/office/drawing/2014/chart" uri="{C3380CC4-5D6E-409C-BE32-E72D297353CC}">
              <c16:uniqueId val="{00000002-C220-489C-BD06-CD5DD548A50A}"/>
            </c:ext>
          </c:extLst>
        </c:ser>
        <c:dLbls>
          <c:showLegendKey val="0"/>
          <c:showVal val="0"/>
          <c:showCatName val="0"/>
          <c:showSerName val="0"/>
          <c:showPercent val="0"/>
          <c:showBubbleSize val="0"/>
        </c:dLbls>
        <c:gapWidth val="219"/>
        <c:axId val="586188928"/>
        <c:axId val="586177560"/>
      </c:barChart>
      <c:catAx>
        <c:axId val="5861889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6177560"/>
        <c:crosses val="autoZero"/>
        <c:auto val="1"/>
        <c:lblAlgn val="ctr"/>
        <c:lblOffset val="100"/>
        <c:noMultiLvlLbl val="0"/>
      </c:catAx>
      <c:valAx>
        <c:axId val="586177560"/>
        <c:scaling>
          <c:orientation val="minMax"/>
        </c:scaling>
        <c:delete val="0"/>
        <c:axPos val="l"/>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b="1">
                    <a:latin typeface="Times New Roman" panose="02020603050405020304" pitchFamily="18" charset="0"/>
                    <a:cs typeface="Times New Roman" panose="02020603050405020304" pitchFamily="18" charset="0"/>
                  </a:rPr>
                  <a:t>Weight gain (mg/cm</a:t>
                </a:r>
                <a:r>
                  <a:rPr lang="en-US" b="1" baseline="30000">
                    <a:latin typeface="Times New Roman" panose="02020603050405020304" pitchFamily="18" charset="0"/>
                    <a:cs typeface="Times New Roman" panose="02020603050405020304" pitchFamily="18" charset="0"/>
                  </a:rPr>
                  <a:t>2</a:t>
                </a:r>
                <a:r>
                  <a:rPr lang="en-US" b="1" baseline="0">
                    <a:latin typeface="Times New Roman" panose="02020603050405020304" pitchFamily="18" charset="0"/>
                    <a:cs typeface="Times New Roman" panose="02020603050405020304" pitchFamily="18" charset="0"/>
                  </a:rPr>
                  <a:t>)</a:t>
                </a:r>
                <a:endParaRPr lang="en-US" b="1">
                  <a:latin typeface="Times New Roman" panose="02020603050405020304" pitchFamily="18" charset="0"/>
                  <a:cs typeface="Times New Roman" panose="02020603050405020304" pitchFamily="18" charset="0"/>
                </a:endParaRPr>
              </a:p>
            </c:rich>
          </c:tx>
          <c:layout>
            <c:manualLayout>
              <c:xMode val="edge"/>
              <c:yMode val="edge"/>
              <c:x val="7.5642957555344503E-2"/>
              <c:y val="0.18426229400857502"/>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586188928"/>
        <c:crosses val="autoZero"/>
        <c:crossBetween val="between"/>
      </c:valAx>
      <c:dTable>
        <c:showHorzBorder val="1"/>
        <c:showVertBorder val="1"/>
        <c:showOutline val="1"/>
        <c:showKeys val="1"/>
        <c:spPr>
          <a:noFill/>
          <a:ln w="9525" cap="flat" cmpd="sng" algn="ctr">
            <a:solidFill>
              <a:schemeClr val="tx1"/>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solidFill>
            <a:schemeClr val="tx1"/>
          </a:solidFill>
        </a:ln>
        <a:effectLst/>
      </c:spPr>
    </c:plotArea>
    <c:legend>
      <c:legendPos val="l"/>
      <c:layout>
        <c:manualLayout>
          <c:xMode val="edge"/>
          <c:yMode val="edge"/>
          <c:x val="0.22149820985851629"/>
          <c:y val="3.8360468556865854E-2"/>
          <c:w val="0.17166758886923553"/>
          <c:h val="0.2726735015772870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rgbClr val="000000"/>
      </a:solid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Time</c:v>
                </c:pt>
              </c:strCache>
            </c:strRef>
          </c:tx>
          <c:spPr>
            <a:ln w="19050" cap="rnd">
              <a:solidFill>
                <a:schemeClr val="accent6"/>
              </a:solidFill>
              <a:round/>
            </a:ln>
            <a:effectLst/>
          </c:spPr>
          <c:marker>
            <c:symbol val="none"/>
          </c:marker>
          <c:xVal>
            <c:numRef>
              <c:f>Sheet1!$B$2:$B$8</c:f>
              <c:numCache>
                <c:formatCode>General</c:formatCode>
                <c:ptCount val="7"/>
                <c:pt idx="0">
                  <c:v>0</c:v>
                </c:pt>
                <c:pt idx="1">
                  <c:v>1</c:v>
                </c:pt>
                <c:pt idx="2">
                  <c:v>3</c:v>
                </c:pt>
                <c:pt idx="3">
                  <c:v>6</c:v>
                </c:pt>
                <c:pt idx="4">
                  <c:v>26</c:v>
                </c:pt>
                <c:pt idx="5">
                  <c:v>27</c:v>
                </c:pt>
                <c:pt idx="6">
                  <c:v>27.5</c:v>
                </c:pt>
              </c:numCache>
            </c:numRef>
          </c:xVal>
          <c:yVal>
            <c:numRef>
              <c:f>Sheet1!$A$2:$A$8</c:f>
              <c:numCache>
                <c:formatCode>General</c:formatCode>
                <c:ptCount val="7"/>
                <c:pt idx="0">
                  <c:v>0</c:v>
                </c:pt>
                <c:pt idx="1">
                  <c:v>400</c:v>
                </c:pt>
                <c:pt idx="2">
                  <c:v>400</c:v>
                </c:pt>
                <c:pt idx="3">
                  <c:v>1100</c:v>
                </c:pt>
                <c:pt idx="4">
                  <c:v>1100</c:v>
                </c:pt>
                <c:pt idx="5">
                  <c:v>800</c:v>
                </c:pt>
                <c:pt idx="6">
                  <c:v>0</c:v>
                </c:pt>
              </c:numCache>
            </c:numRef>
          </c:yVal>
          <c:smooth val="0"/>
          <c:extLst>
            <c:ext xmlns:c16="http://schemas.microsoft.com/office/drawing/2014/chart" uri="{C3380CC4-5D6E-409C-BE32-E72D297353CC}">
              <c16:uniqueId val="{00000000-FF6A-4369-9E75-D47B2C8E587E}"/>
            </c:ext>
          </c:extLst>
        </c:ser>
        <c:dLbls>
          <c:showLegendKey val="0"/>
          <c:showVal val="0"/>
          <c:showCatName val="0"/>
          <c:showSerName val="0"/>
          <c:showPercent val="0"/>
          <c:showBubbleSize val="0"/>
        </c:dLbls>
        <c:axId val="504190383"/>
        <c:axId val="595776479"/>
      </c:scatterChart>
      <c:valAx>
        <c:axId val="504190383"/>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100" dirty="0">
                    <a:latin typeface="Times New Roman" panose="02020603050405020304" pitchFamily="18" charset="0"/>
                    <a:cs typeface="Times New Roman" panose="02020603050405020304" pitchFamily="18" charset="0"/>
                  </a:rPr>
                  <a:t>Time</a:t>
                </a:r>
                <a:r>
                  <a:rPr lang="en-US" sz="1100" baseline="0" dirty="0">
                    <a:latin typeface="Times New Roman" panose="02020603050405020304" pitchFamily="18" charset="0"/>
                    <a:cs typeface="Times New Roman" panose="02020603050405020304" pitchFamily="18" charset="0"/>
                  </a:rPr>
                  <a:t> (min)</a:t>
                </a:r>
                <a:endParaRPr lang="en-US" sz="1100" dirty="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595776479"/>
        <c:crosses val="autoZero"/>
        <c:crossBetween val="midCat"/>
      </c:valAx>
      <c:valAx>
        <c:axId val="595776479"/>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100" dirty="0">
                    <a:latin typeface="Times New Roman" panose="02020603050405020304" pitchFamily="18" charset="0"/>
                    <a:cs typeface="Times New Roman" panose="02020603050405020304" pitchFamily="18" charset="0"/>
                  </a:rPr>
                  <a:t>Temperature (</a:t>
                </a:r>
                <a:r>
                  <a:rPr lang="en-US" sz="1100" baseline="30000" dirty="0">
                    <a:latin typeface="Times New Roman" panose="02020603050405020304" pitchFamily="18" charset="0"/>
                    <a:cs typeface="Times New Roman" panose="02020603050405020304" pitchFamily="18" charset="0"/>
                  </a:rPr>
                  <a:t>0</a:t>
                </a:r>
                <a:r>
                  <a:rPr lang="en-US" sz="1100" baseline="0" dirty="0">
                    <a:latin typeface="Times New Roman" panose="02020603050405020304" pitchFamily="18" charset="0"/>
                    <a:cs typeface="Times New Roman" panose="02020603050405020304" pitchFamily="18" charset="0"/>
                  </a:rPr>
                  <a:t>C)</a:t>
                </a:r>
                <a:endParaRPr lang="en-US" sz="1100" dirty="0">
                  <a:latin typeface="Times New Roman" panose="02020603050405020304" pitchFamily="18" charset="0"/>
                  <a:cs typeface="Times New Roman" panose="02020603050405020304" pitchFamily="18" charset="0"/>
                </a:endParaRP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50419038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E809F0-C529-CAFA-F1B8-CD468E8989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a:extLst>
              <a:ext uri="{FF2B5EF4-FFF2-40B4-BE49-F238E27FC236}">
                <a16:creationId xmlns:a16="http://schemas.microsoft.com/office/drawing/2014/main" id="{E94770B8-11D4-FB83-317B-7522AAFCF0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a:defRPr sz="1200"/>
            </a:lvl1pPr>
          </a:lstStyle>
          <a:p>
            <a:fld id="{17F541FE-83D6-4083-AF9C-14FA8EF87874}" type="datetimeFigureOut">
              <a:rPr lang="fa-IR" smtClean="0"/>
              <a:t>08/05/1447</a:t>
            </a:fld>
            <a:endParaRPr lang="fa-IR"/>
          </a:p>
        </p:txBody>
      </p:sp>
      <p:sp>
        <p:nvSpPr>
          <p:cNvPr id="4" name="Footer Placeholder 3">
            <a:extLst>
              <a:ext uri="{FF2B5EF4-FFF2-40B4-BE49-F238E27FC236}">
                <a16:creationId xmlns:a16="http://schemas.microsoft.com/office/drawing/2014/main" id="{DEF7C930-DBD3-7A34-D682-ACBCC4338A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5" name="Slide Number Placeholder 4">
            <a:extLst>
              <a:ext uri="{FF2B5EF4-FFF2-40B4-BE49-F238E27FC236}">
                <a16:creationId xmlns:a16="http://schemas.microsoft.com/office/drawing/2014/main" id="{A4C02275-99D2-1492-C39C-60369191EB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a:defRPr sz="1200"/>
            </a:lvl1pPr>
          </a:lstStyle>
          <a:p>
            <a:fld id="{81063A50-368D-46D3-A9BF-5CB2BD98FF1C}" type="slidenum">
              <a:rPr lang="fa-IR" smtClean="0"/>
              <a:t>‹#›</a:t>
            </a:fld>
            <a:endParaRPr lang="fa-IR"/>
          </a:p>
        </p:txBody>
      </p:sp>
    </p:spTree>
    <p:extLst>
      <p:ext uri="{BB962C8B-B14F-4D97-AF65-F5344CB8AC3E}">
        <p14:creationId xmlns:p14="http://schemas.microsoft.com/office/powerpoint/2010/main" val="1068136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0DF4FB-AB4E-40E1-B542-116F93B58B7E}" type="datetimeFigureOut">
              <a:rPr lang="en-US" smtClean="0"/>
              <a:t>10/29/2025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65BB54-FBEC-4A67-914B-7B97E26ED4C7}" type="slidenum">
              <a:rPr lang="en-US" smtClean="0"/>
              <a:t>‹#›</a:t>
            </a:fld>
            <a:endParaRPr lang="en-US"/>
          </a:p>
        </p:txBody>
      </p:sp>
    </p:spTree>
    <p:extLst>
      <p:ext uri="{BB962C8B-B14F-4D97-AF65-F5344CB8AC3E}">
        <p14:creationId xmlns:p14="http://schemas.microsoft.com/office/powerpoint/2010/main" val="1920794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rPr>
              <a:t>As part of the Coordinated Research Project on </a:t>
            </a:r>
            <a:r>
              <a:rPr lang="en-US" sz="1800" dirty="0">
                <a:solidFill>
                  <a:srgbClr val="000000"/>
                </a:solidFill>
                <a:effectLst/>
                <a:latin typeface="Times New Roman" panose="02020603050405020304" pitchFamily="18" charset="0"/>
                <a:ea typeface="Times New Roman" panose="02020603050405020304" pitchFamily="18" charset="0"/>
              </a:rPr>
              <a:t>Testing and Simulation of Accident-Tolerant and Advanced Technology Fuels (ATF-TS)</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rPr>
              <a:t>, four groups of samples—comprising Cr-coated,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rPr>
              <a:t>CrN</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rPr>
              <a:t>-coated, Cr/</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rPr>
              <a:t>CrN</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rPr>
              <a:t> multilayer-coated specimens, and uncoated reference tubes—were prepared and distributed to participating institutes.</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coatings were deposited onto the outer surfaces of Zr–1Nb alloy tubes using the cathodic arc evaporation (Arc-PVD) technique. Prior to deposition, the samples were degreased sequentially in acetone and ethanol using an ultrasonic bath for at least 15 minutes each, followed by rinsing with distilled water. After cleaning, the surfaces were subjected to argon ion sputtering inside the coating chamber for 20 minutes at a bias voltage of −700 V to enhance surface activation and adhesion. The total coating thickness was controlled to approximately 7–10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μm</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by adjusting the deposition time, with a near 1:1 thickness ratio between the Cr and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CrN</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layers. Detailed coating parameters are summarized in Table.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5BB54-FBEC-4A67-914B-7B97E26ED4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513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The microstructure of the Cr/</a:t>
            </a:r>
            <a:r>
              <a:rPr lang="en-US" sz="18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CrN</a:t>
            </a:r>
            <a:r>
              <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multilayer coating was examined by scanning electron microscopy (SEM), as shown in Fig. 2. The interface between the coating and the Zr–1Nb substrate appears uniform and smooth, with no visible defects or delamination, indicating good adhesion. Two distinct transition layers are evident in Figure: the layer adjacent to the substrate is approximately 300 nm thick, while the overlying layer measures about 550 nm in thickness.</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Furthermore, the layer-by-layer structure of the Cr/</a:t>
            </a:r>
            <a:r>
              <a:rPr lang="en-US" sz="18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CrN</a:t>
            </a:r>
            <a:r>
              <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multilayer coating is clearly resolved in the high-resolution FE-SEM image, where individual layers exhibit thicknesses in the range of 20–30 nm. As shown in Figure, the chromium content gradually increases across the transition region, which aligns well with the sequential deposition process. The outermost functional coating zone has a total thickness of approximately 6.2 </a:t>
            </a:r>
            <a:r>
              <a:rPr lang="en-US" sz="18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μm</a:t>
            </a:r>
            <a:r>
              <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5BB54-FBEC-4A67-914B-7B97E26ED4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74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00"/>
                </a:highlight>
                <a:latin typeface="Times New Roman" panose="02020603050405020304" pitchFamily="18" charset="0"/>
                <a:ea typeface="Times New Roman" panose="02020603050405020304" pitchFamily="18" charset="0"/>
              </a:rPr>
              <a:t>The XRD pattern of the nano-multilayer Cr/</a:t>
            </a:r>
            <a:r>
              <a:rPr lang="en-US" sz="1800" dirty="0" err="1">
                <a:effectLst/>
                <a:highlight>
                  <a:srgbClr val="FFFF00"/>
                </a:highlight>
                <a:latin typeface="Times New Roman" panose="02020603050405020304" pitchFamily="18" charset="0"/>
                <a:ea typeface="Times New Roman" panose="02020603050405020304" pitchFamily="18" charset="0"/>
              </a:rPr>
              <a:t>CrN</a:t>
            </a:r>
            <a:r>
              <a:rPr lang="en-US" sz="1800" dirty="0">
                <a:effectLst/>
                <a:highlight>
                  <a:srgbClr val="FFFF00"/>
                </a:highlight>
                <a:latin typeface="Times New Roman" panose="02020603050405020304" pitchFamily="18" charset="0"/>
                <a:ea typeface="Times New Roman" panose="02020603050405020304" pitchFamily="18" charset="0"/>
              </a:rPr>
              <a:t> coating is presented in Fig. 3. Three crystalline phases are identified: Cr, </a:t>
            </a:r>
            <a:r>
              <a:rPr lang="en-US" sz="1800" dirty="0" err="1">
                <a:effectLst/>
                <a:highlight>
                  <a:srgbClr val="FFFF00"/>
                </a:highlight>
                <a:latin typeface="Times New Roman" panose="02020603050405020304" pitchFamily="18" charset="0"/>
                <a:ea typeface="Times New Roman" panose="02020603050405020304" pitchFamily="18" charset="0"/>
              </a:rPr>
              <a:t>CrN</a:t>
            </a:r>
            <a:r>
              <a:rPr lang="en-US" sz="1800" dirty="0">
                <a:effectLst/>
                <a:highlight>
                  <a:srgbClr val="FFFF00"/>
                </a:highlight>
                <a:latin typeface="Times New Roman" panose="02020603050405020304" pitchFamily="18" charset="0"/>
                <a:ea typeface="Times New Roman" panose="02020603050405020304" pitchFamily="18" charset="0"/>
              </a:rPr>
              <a:t>, and </a:t>
            </a:r>
            <a:r>
              <a:rPr lang="en-US" sz="1800" dirty="0" err="1">
                <a:effectLst/>
                <a:highlight>
                  <a:srgbClr val="FFFF00"/>
                </a:highlight>
                <a:latin typeface="Times New Roman" panose="02020603050405020304" pitchFamily="18" charset="0"/>
                <a:ea typeface="Times New Roman" panose="02020603050405020304" pitchFamily="18" charset="0"/>
              </a:rPr>
              <a:t>Cr₂N</a:t>
            </a:r>
            <a:r>
              <a:rPr lang="en-US" sz="1800" dirty="0">
                <a:effectLst/>
                <a:highlight>
                  <a:srgbClr val="FFFF00"/>
                </a:highlight>
                <a:latin typeface="Times New Roman" panose="02020603050405020304" pitchFamily="18" charset="0"/>
                <a:ea typeface="Times New Roman" panose="02020603050405020304" pitchFamily="18" charset="0"/>
              </a:rPr>
              <a:t>. The presence of the </a:t>
            </a:r>
            <a:r>
              <a:rPr lang="en-US" sz="1800" dirty="0" err="1">
                <a:effectLst/>
                <a:highlight>
                  <a:srgbClr val="FFFF00"/>
                </a:highlight>
                <a:latin typeface="Times New Roman" panose="02020603050405020304" pitchFamily="18" charset="0"/>
                <a:ea typeface="Times New Roman" panose="02020603050405020304" pitchFamily="18" charset="0"/>
              </a:rPr>
              <a:t>Cr₂N</a:t>
            </a:r>
            <a:r>
              <a:rPr lang="en-US" sz="1800" dirty="0">
                <a:effectLst/>
                <a:highlight>
                  <a:srgbClr val="FFFF00"/>
                </a:highlight>
                <a:latin typeface="Times New Roman" panose="02020603050405020304" pitchFamily="18" charset="0"/>
                <a:ea typeface="Times New Roman" panose="02020603050405020304" pitchFamily="18" charset="0"/>
              </a:rPr>
              <a:t> phase is likely attributed to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cut-off and connect the nitrogen gas flow during the coating process</a:t>
            </a:r>
            <a:r>
              <a:rPr lang="en-US" sz="1800" dirty="0">
                <a:effectLst/>
                <a:highlight>
                  <a:srgbClr val="FFFF00"/>
                </a:highlight>
                <a:latin typeface="Times New Roman" panose="02020603050405020304" pitchFamily="18" charset="0"/>
                <a:ea typeface="Times New Roman" panose="02020603050405020304" pitchFamily="18" charset="0"/>
              </a:rPr>
              <a:t>—which can promote </a:t>
            </a:r>
            <a:r>
              <a:rPr lang="en-US" sz="1800" dirty="0" err="1">
                <a:effectLst/>
                <a:highlight>
                  <a:srgbClr val="FFFF00"/>
                </a:highlight>
                <a:latin typeface="Times New Roman" panose="02020603050405020304" pitchFamily="18" charset="0"/>
                <a:ea typeface="Times New Roman" panose="02020603050405020304" pitchFamily="18" charset="0"/>
              </a:rPr>
              <a:t>Cr₂N</a:t>
            </a:r>
            <a:r>
              <a:rPr lang="en-US" sz="1800" dirty="0">
                <a:effectLst/>
                <a:highlight>
                  <a:srgbClr val="FFFF00"/>
                </a:highlight>
                <a:latin typeface="Times New Roman" panose="02020603050405020304" pitchFamily="18" charset="0"/>
                <a:ea typeface="Times New Roman" panose="02020603050405020304" pitchFamily="18" charset="0"/>
              </a:rPr>
              <a:t> formation at the interfaces between Cr and </a:t>
            </a:r>
            <a:r>
              <a:rPr lang="en-US" sz="1800" dirty="0" err="1">
                <a:effectLst/>
                <a:highlight>
                  <a:srgbClr val="FFFF00"/>
                </a:highlight>
                <a:latin typeface="Times New Roman" panose="02020603050405020304" pitchFamily="18" charset="0"/>
                <a:ea typeface="Times New Roman" panose="02020603050405020304" pitchFamily="18" charset="0"/>
              </a:rPr>
              <a:t>CrN</a:t>
            </a:r>
            <a:r>
              <a:rPr lang="en-US" sz="1800" dirty="0">
                <a:effectLst/>
                <a:highlight>
                  <a:srgbClr val="FFFF00"/>
                </a:highlight>
                <a:latin typeface="Times New Roman" panose="02020603050405020304" pitchFamily="18" charset="0"/>
                <a:ea typeface="Times New Roman" panose="02020603050405020304" pitchFamily="18" charset="0"/>
              </a:rPr>
              <a:t> layers. Notably, some studies employing magnetron sputtering have reported no detectable </a:t>
            </a:r>
            <a:r>
              <a:rPr lang="en-US" sz="1800" dirty="0" err="1">
                <a:effectLst/>
                <a:highlight>
                  <a:srgbClr val="FFFF00"/>
                </a:highlight>
                <a:latin typeface="Times New Roman" panose="02020603050405020304" pitchFamily="18" charset="0"/>
                <a:ea typeface="Times New Roman" panose="02020603050405020304" pitchFamily="18" charset="0"/>
              </a:rPr>
              <a:t>Cr₂N</a:t>
            </a:r>
            <a:r>
              <a:rPr lang="en-US" sz="1800" dirty="0">
                <a:effectLst/>
                <a:highlight>
                  <a:srgbClr val="FFFF00"/>
                </a:highlight>
                <a:latin typeface="Times New Roman" panose="02020603050405020304" pitchFamily="18" charset="0"/>
                <a:ea typeface="Times New Roman" panose="02020603050405020304" pitchFamily="18" charset="0"/>
              </a:rPr>
              <a:t> peaks, suggesting that the deposition technique and process stability significantly influence phase composition.</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00"/>
                </a:highlight>
                <a:latin typeface="Times New Roman" panose="02020603050405020304" pitchFamily="18" charset="0"/>
                <a:ea typeface="Times New Roman" panose="02020603050405020304" pitchFamily="18" charset="0"/>
              </a:rPr>
              <a:t>Furthermore, the multilayer structure promotes a preferential (200) orientation in the </a:t>
            </a:r>
            <a:r>
              <a:rPr lang="en-US" sz="1800" dirty="0" err="1">
                <a:effectLst/>
                <a:highlight>
                  <a:srgbClr val="FFFF00"/>
                </a:highlight>
                <a:latin typeface="Times New Roman" panose="02020603050405020304" pitchFamily="18" charset="0"/>
                <a:ea typeface="Times New Roman" panose="02020603050405020304" pitchFamily="18" charset="0"/>
              </a:rPr>
              <a:t>CrN</a:t>
            </a:r>
            <a:r>
              <a:rPr lang="en-US" sz="1800" dirty="0">
                <a:effectLst/>
                <a:highlight>
                  <a:srgbClr val="FFFF00"/>
                </a:highlight>
                <a:latin typeface="Times New Roman" panose="02020603050405020304" pitchFamily="18" charset="0"/>
                <a:ea typeface="Times New Roman" panose="02020603050405020304" pitchFamily="18" charset="0"/>
              </a:rPr>
              <a:t> layers, consistent with findings by </a:t>
            </a:r>
            <a:r>
              <a:rPr lang="en-US" sz="1800" dirty="0" err="1">
                <a:effectLst/>
                <a:highlight>
                  <a:srgbClr val="FFFF00"/>
                </a:highlight>
                <a:latin typeface="Times New Roman" panose="02020603050405020304" pitchFamily="18" charset="0"/>
                <a:ea typeface="Times New Roman" panose="02020603050405020304" pitchFamily="18" charset="0"/>
              </a:rPr>
              <a:t>Lousa</a:t>
            </a:r>
            <a:r>
              <a:rPr lang="en-US" sz="1800" dirty="0">
                <a:effectLst/>
                <a:highlight>
                  <a:srgbClr val="FFFF00"/>
                </a:highlight>
                <a:latin typeface="Times New Roman" panose="02020603050405020304" pitchFamily="18" charset="0"/>
                <a:ea typeface="Times New Roman" panose="02020603050405020304" pitchFamily="18" charset="0"/>
              </a:rPr>
              <a:t> et al. [17], who utilized a cathodic arc deposition method. Overall, the XRD results align well with the microstructural and compositional observations from SEM and EDS analyses.</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5BB54-FBEC-4A67-914B-7B97E26ED4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971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1200"/>
              </a:spcAft>
            </a:pPr>
            <a:r>
              <a:rPr lang="en-US" sz="1800" dirty="0">
                <a:effectLst/>
                <a:latin typeface="Times New Roman" panose="02020603050405020304" pitchFamily="18" charset="0"/>
                <a:ea typeface="Times New Roman" panose="02020603050405020304" pitchFamily="18" charset="0"/>
              </a:rPr>
              <a:t>Left Figure shows the changes in weight gain (due to oxidation) versus oxidation temperature up to 3 h for the investigated samples. For the double-side oxidized samples, a slight increase in weight gain was observed at 300 and 700 </a:t>
            </a:r>
            <a:r>
              <a:rPr lang="en-US" sz="1800" baseline="30000" dirty="0">
                <a:effectLst/>
                <a:latin typeface="Times New Roman" panose="02020603050405020304" pitchFamily="18" charset="0"/>
                <a:ea typeface="Times New Roman" panose="02020603050405020304" pitchFamily="18" charset="0"/>
              </a:rPr>
              <a:t>0</a:t>
            </a:r>
            <a:r>
              <a:rPr lang="en-US" sz="1800" dirty="0">
                <a:effectLst/>
                <a:latin typeface="Times New Roman" panose="02020603050405020304" pitchFamily="18" charset="0"/>
                <a:ea typeface="Times New Roman" panose="02020603050405020304" pitchFamily="18" charset="0"/>
              </a:rPr>
              <a:t>C. With an increase in temperature up to 950 </a:t>
            </a:r>
            <a:r>
              <a:rPr lang="en-US" sz="1800" baseline="30000" dirty="0">
                <a:effectLst/>
                <a:latin typeface="Times New Roman" panose="02020603050405020304" pitchFamily="18" charset="0"/>
                <a:ea typeface="Times New Roman" panose="02020603050405020304" pitchFamily="18" charset="0"/>
              </a:rPr>
              <a:t>0</a:t>
            </a:r>
            <a:r>
              <a:rPr lang="en-US" sz="1800" dirty="0">
                <a:effectLst/>
                <a:latin typeface="Times New Roman" panose="02020603050405020304" pitchFamily="18" charset="0"/>
                <a:ea typeface="Times New Roman" panose="02020603050405020304" pitchFamily="18" charset="0"/>
              </a:rPr>
              <a:t>C for 1 hour, the weight gain of the uncoated samples was significantly higher than that of the coated samples (about 10-15 times). </a:t>
            </a:r>
          </a:p>
          <a:p>
            <a:pPr marL="0" marR="0" algn="just">
              <a:spcBef>
                <a:spcPts val="0"/>
              </a:spcBef>
              <a:spcAft>
                <a:spcPts val="1200"/>
              </a:spcAft>
            </a:pPr>
            <a:r>
              <a:rPr lang="en-US" sz="1800" dirty="0">
                <a:effectLst/>
                <a:latin typeface="Times New Roman" panose="02020603050405020304" pitchFamily="18" charset="0"/>
                <a:ea typeface="Times New Roman" panose="02020603050405020304" pitchFamily="18" charset="0"/>
              </a:rPr>
              <a:t>On the other hand, with further increases in time (i.e., 3 hours), the difference between the coated and uncoated samples in terms of weight gain became 2-3 times owing to the predominant oxidation of the internal surface. </a:t>
            </a:r>
          </a:p>
          <a:p>
            <a:pPr marL="0" marR="0" algn="just">
              <a:spcBef>
                <a:spcPts val="0"/>
              </a:spcBef>
              <a:spcAft>
                <a:spcPts val="1200"/>
              </a:spcAft>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Compared to the Cr or </a:t>
            </a:r>
            <a:r>
              <a:rPr lang="en-US" sz="1800" dirty="0" err="1">
                <a:effectLst/>
                <a:latin typeface="Times New Roman" panose="02020603050405020304" pitchFamily="18" charset="0"/>
                <a:ea typeface="Times New Roman" panose="02020603050405020304" pitchFamily="18" charset="0"/>
              </a:rPr>
              <a:t>CrN</a:t>
            </a:r>
            <a:r>
              <a:rPr lang="en-US" sz="1800" dirty="0">
                <a:effectLst/>
                <a:latin typeface="Times New Roman" panose="02020603050405020304" pitchFamily="18" charset="0"/>
                <a:ea typeface="Times New Roman" panose="02020603050405020304" pitchFamily="18" charset="0"/>
              </a:rPr>
              <a:t>-coated samples, the uncoated samples depicted that their weight gain suddenly increased after about 50 min, as shown in right Figure. Furthermore, further increase in oxidation time showed the oxidation rate of the coated samples was similar and lower than that of the uncoated sample.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5BB54-FBEC-4A67-914B-7B97E26ED4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661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Based on the findings from the CRP-ATF(TS) project and prior research indicating that the Cr/</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CrN</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multilayer coating offers superior protective performance compared to single-layer Cr or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CrN</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coatings, the present study focuses exclusively on the multilayer-coated samples in the following sections.</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Figure 1 illustrates the oxidation setup for the 15-cm-long samples tested in an induction furnace. High-temperature oxidation tests were conducted at the durations specified in Table 3 under both steam and air atmospheres. For the steam oxidation tests, the samples were introduced into the preheated induction furnace once the target temperature had been stabilized. A steam flow rate of approximately 4.0 mg·cm⁻²·s⁻¹ was maintained throughout the test. Immediately after oxidation, the samples were quenched in water to halt further reaction. In each test, uncoated reference samples were subjected to identical conditions for direct comparison.</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5BB54-FBEC-4A67-914B-7B97E26ED4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011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3B32DAB0-E0C3-7F64-C338-67772FEADC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3ABC48E0-0096-10B7-7C5C-53D140405F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OXIDATION BEHAVIOR OF THE UNCOATED SAMPLES IN AIR ENVIROMENTS</a:t>
            </a:r>
            <a:endParaRPr lang="en-US" sz="1200" dirty="0">
              <a:effectLst/>
              <a:latin typeface="Times New Roman" panose="02020603050405020304" pitchFamily="18" charset="0"/>
              <a:ea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Figure  presents cross-sectional optical micrographs of samples oxidized in air at 1200 °C for short durations (120, 140, 180, and 300 seconds). In the uncoated samples, oxygen diffusion to the metal/oxide interface leads to the formation of a stabilized α-Zr(O) layer beneath the oxide scale. This oxygen-enriched α-layer is brittle and significantly reduces the ductility and plasticity of the cladding tube, resulting in microcracks in this region. As shown in Figure, both the oxide layer and the underlying α-layer thicken with increasing oxidation time. Beneath the α-layer, a prior β-Zr phase layer remains, which retains ductility; the residual ductility of the cladding is therefore largely dependent on the thickness of this β-layer. However, as oxidation progresses and oxygen diffusion through the oxide scale intensifies, the β-layer gradually transforms into the brittle α-phase, leading to a continuous reduction in ductility.</a:t>
            </a:r>
            <a:endParaRPr lang="en-US" sz="1200" dirty="0">
              <a:effectLst/>
              <a:latin typeface="Times New Roman" panose="02020603050405020304" pitchFamily="18" charset="0"/>
              <a:ea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Notably, the oxide layer formed on the outer surface is consistently thicker than that on the inner surface. This difference is likely attributed to the distinct surface preparation methods: the outer surface was mechanically ground, whereas the inner surface was chemically etched (acid-pickled). It is also worth noting that, during these short oxidation times, the oxide scale remained intact without spallation.</a:t>
            </a:r>
            <a:endParaRPr lang="en-US" sz="1200" dirty="0">
              <a:effectLst/>
              <a:latin typeface="Times New Roman" panose="02020603050405020304" pitchFamily="18" charset="0"/>
              <a:ea typeface="Times New Roman" panose="02020603050405020304" pitchFamily="18" charset="0"/>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In contrast, the coated samples (Fig. 4e–h) show no evidence of an oxygen-stabilized α-layer beneath the Cr/</a:t>
            </a:r>
            <a:r>
              <a:rPr lang="en-US" sz="12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CrN</a:t>
            </a:r>
            <a:r>
              <a:rPr lang="en-US" sz="12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multilayer coating, even after exposure to high temperatures for varying durations. Furthermore, no cracks or delamination were observed in the Cr/</a:t>
            </a:r>
            <a:r>
              <a:rPr lang="en-US" sz="12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CrN</a:t>
            </a:r>
            <a:r>
              <a:rPr lang="en-US" sz="12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coating. These observations confirm that the Cr/</a:t>
            </a:r>
            <a:r>
              <a:rPr lang="en-US" sz="12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CrN</a:t>
            </a:r>
            <a:r>
              <a:rPr lang="en-US" sz="12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multilayer coating effectively acts as a diffusion barrier, significantly inhibiting oxygen ingress into the Zr–1Nb substrate.</a:t>
            </a:r>
            <a:endParaRPr lang="en-US" sz="1200" dirty="0">
              <a:effectLst/>
              <a:latin typeface="Times New Roman" panose="02020603050405020304" pitchFamily="18" charset="0"/>
              <a:ea typeface="Times New Roman" panose="02020603050405020304" pitchFamily="18" charset="0"/>
            </a:endParaRP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2D5B9127-C1A9-17B8-7443-D77869F4FAE7}"/>
              </a:ext>
            </a:extLst>
          </p:cNvPr>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DF557-5F4F-43DC-9568-5361F3A8165B}"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10/29/2025</a:t>
            </a:fld>
            <a:endParaRPr kumimoji="0" lang="fa-IR"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7413" name="Slide Number Placeholder 4">
            <a:extLst>
              <a:ext uri="{FF2B5EF4-FFF2-40B4-BE49-F238E27FC236}">
                <a16:creationId xmlns:a16="http://schemas.microsoft.com/office/drawing/2014/main" id="{F41E3A00-B7BE-B304-5E0F-033780A6A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1EE4AED-73CD-46AA-B679-1DF4BCA760D8}" type="slidenum">
              <a:rPr kumimoji="0" lang="fa-IR" altLang="fa-I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a-IR" altLang="fa-I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OXIDATION BEHAVIOR OF THE UNCOATED AND MULTILAYER COATED SAMPLES IN AIR ENVIROMENTS</a:t>
            </a: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In contrast, the coated samples show no evidence of an oxygen-stabilized α-layer beneath the Cr/</a:t>
            </a:r>
            <a:r>
              <a:rPr lang="en-US" sz="12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CrN</a:t>
            </a:r>
            <a:r>
              <a:rPr lang="en-US" sz="12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multilayer coating, even after exposure to high temperatures for varying durations. Furthermore, no cracks or delamination were observed in the Cr/</a:t>
            </a:r>
            <a:r>
              <a:rPr lang="en-US" sz="12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CrN</a:t>
            </a:r>
            <a:r>
              <a:rPr lang="en-US" sz="12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coating. These observations confirm that the Cr/</a:t>
            </a:r>
            <a:r>
              <a:rPr lang="en-US" sz="12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CrN</a:t>
            </a:r>
            <a:r>
              <a:rPr lang="en-US" sz="12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multilayer coating effectively acts as a diffusion barrier, significantly inhibiting oxygen ingress into the Zr–1Nb substrate.</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5BB54-FBEC-4A67-914B-7B97E26ED4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646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1755" marR="0" algn="just">
              <a:spcBef>
                <a:spcPts val="0"/>
              </a:spcBef>
              <a:spcAft>
                <a:spcPts val="0"/>
              </a:spcAft>
            </a:pPr>
            <a:r>
              <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The primary focus of this study was the double-sided high-temperature oxidation of both coated and uncoated Zr–1Nb alloy samples in steam and air environments. A Cr/</a:t>
            </a:r>
            <a:r>
              <a:rPr lang="en-US" sz="18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CrN</a:t>
            </a:r>
            <a:r>
              <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multilayer coating with a total thickness of 7–10 µm was deposited onto the alloy substrates using cathodic arc physical vapor deposition (Arc-PVD). Comparative analysis of the post-oxidation microstructures—particularly cross-sectional observations—led to the following key conclusions:</a:t>
            </a:r>
            <a:endParaRPr lang="en-US" sz="1800" dirty="0">
              <a:effectLst/>
              <a:latin typeface="Times New Roman" panose="02020603050405020304" pitchFamily="18" charset="0"/>
              <a:ea typeface="Times New Roman" panose="02020603050405020304" pitchFamily="18" charset="0"/>
            </a:endParaRPr>
          </a:p>
          <a:p>
            <a:pPr marL="71755" marR="0" algn="just">
              <a:spcBef>
                <a:spcPts val="0"/>
              </a:spcBef>
              <a:spcAft>
                <a:spcPts val="0"/>
              </a:spcAft>
            </a:pPr>
            <a:r>
              <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The Cr/</a:t>
            </a:r>
            <a:r>
              <a:rPr lang="en-US" sz="18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CrN</a:t>
            </a:r>
            <a:r>
              <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multilayer coating exhibited effective protective behavior during high-temperature oxidation in both air and steam atmospheres.</a:t>
            </a: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Uncoated samples oxidized in air at 1200 °C for 30 minutes showed severe oxidation, accompanied by a wavy oxide/metal interface resulting from localized thickening of the oxide scale.</a:t>
            </a: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 greater thickness of unoxidized (residual) Cr layers was retained after steam oxidation compared to air oxidation, indicating superior coating stability in steam.</a:t>
            </a: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Due to concurrent oxidation of both the inner and outer surfaces of the cladding tubes—and the resulting difficulty in accurately measuring mass gain—future work will focus on single-sided oxidation tests to enable precise quantification of oxidation kinetics.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5BB54-FBEC-4A67-914B-7B97E26ED4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865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6" Type="http://schemas.openxmlformats.org/officeDocument/2006/relationships/image" Target="../media/image37.jpeg"/><Relationship Id="rId21" Type="http://schemas.openxmlformats.org/officeDocument/2006/relationships/image" Target="../media/image32.jpeg"/><Relationship Id="rId34" Type="http://schemas.openxmlformats.org/officeDocument/2006/relationships/image" Target="../media/image45.jpeg"/><Relationship Id="rId42" Type="http://schemas.openxmlformats.org/officeDocument/2006/relationships/image" Target="../media/image53.jpeg"/><Relationship Id="rId47" Type="http://schemas.openxmlformats.org/officeDocument/2006/relationships/image" Target="../media/image58.jpeg"/><Relationship Id="rId50" Type="http://schemas.openxmlformats.org/officeDocument/2006/relationships/image" Target="../media/image61.jpeg"/><Relationship Id="rId55" Type="http://schemas.openxmlformats.org/officeDocument/2006/relationships/image" Target="../media/image66.jpeg"/><Relationship Id="rId63" Type="http://schemas.openxmlformats.org/officeDocument/2006/relationships/image" Target="../media/image74.png"/><Relationship Id="rId68" Type="http://schemas.openxmlformats.org/officeDocument/2006/relationships/image" Target="../media/image79.png"/><Relationship Id="rId7" Type="http://schemas.openxmlformats.org/officeDocument/2006/relationships/image" Target="../media/image18.jpeg"/><Relationship Id="rId2" Type="http://schemas.openxmlformats.org/officeDocument/2006/relationships/image" Target="../media/image1.jpg"/><Relationship Id="rId16" Type="http://schemas.openxmlformats.org/officeDocument/2006/relationships/image" Target="../media/image27.jpeg"/><Relationship Id="rId29" Type="http://schemas.openxmlformats.org/officeDocument/2006/relationships/image" Target="../media/image40.jpeg"/><Relationship Id="rId11" Type="http://schemas.openxmlformats.org/officeDocument/2006/relationships/image" Target="../media/image22.jpeg"/><Relationship Id="rId24" Type="http://schemas.openxmlformats.org/officeDocument/2006/relationships/image" Target="../media/image35.jpeg"/><Relationship Id="rId32" Type="http://schemas.openxmlformats.org/officeDocument/2006/relationships/image" Target="../media/image43.jpeg"/><Relationship Id="rId37" Type="http://schemas.openxmlformats.org/officeDocument/2006/relationships/image" Target="../media/image48.jpeg"/><Relationship Id="rId40" Type="http://schemas.openxmlformats.org/officeDocument/2006/relationships/image" Target="../media/image51.jpeg"/><Relationship Id="rId45" Type="http://schemas.openxmlformats.org/officeDocument/2006/relationships/image" Target="../media/image56.jpeg"/><Relationship Id="rId53" Type="http://schemas.openxmlformats.org/officeDocument/2006/relationships/image" Target="../media/image64.jpeg"/><Relationship Id="rId58" Type="http://schemas.openxmlformats.org/officeDocument/2006/relationships/image" Target="../media/image69.jpeg"/><Relationship Id="rId66" Type="http://schemas.openxmlformats.org/officeDocument/2006/relationships/image" Target="../media/image77.png"/><Relationship Id="rId5" Type="http://schemas.openxmlformats.org/officeDocument/2006/relationships/image" Target="../media/image16.jpeg"/><Relationship Id="rId61" Type="http://schemas.openxmlformats.org/officeDocument/2006/relationships/image" Target="../media/image72.jpeg"/><Relationship Id="rId19" Type="http://schemas.openxmlformats.org/officeDocument/2006/relationships/image" Target="../media/image30.jpeg"/><Relationship Id="rId14" Type="http://schemas.openxmlformats.org/officeDocument/2006/relationships/image" Target="../media/image25.jpeg"/><Relationship Id="rId22" Type="http://schemas.openxmlformats.org/officeDocument/2006/relationships/image" Target="../media/image33.jpeg"/><Relationship Id="rId27" Type="http://schemas.openxmlformats.org/officeDocument/2006/relationships/image" Target="../media/image38.jpeg"/><Relationship Id="rId30" Type="http://schemas.openxmlformats.org/officeDocument/2006/relationships/image" Target="../media/image41.jpeg"/><Relationship Id="rId35" Type="http://schemas.openxmlformats.org/officeDocument/2006/relationships/image" Target="../media/image46.jpeg"/><Relationship Id="rId43" Type="http://schemas.openxmlformats.org/officeDocument/2006/relationships/image" Target="../media/image54.jpeg"/><Relationship Id="rId48" Type="http://schemas.openxmlformats.org/officeDocument/2006/relationships/image" Target="../media/image59.jpeg"/><Relationship Id="rId56" Type="http://schemas.openxmlformats.org/officeDocument/2006/relationships/image" Target="../media/image67.jpeg"/><Relationship Id="rId64" Type="http://schemas.openxmlformats.org/officeDocument/2006/relationships/image" Target="../media/image75.png"/><Relationship Id="rId8" Type="http://schemas.openxmlformats.org/officeDocument/2006/relationships/image" Target="../media/image19.jpeg"/><Relationship Id="rId51" Type="http://schemas.openxmlformats.org/officeDocument/2006/relationships/image" Target="../media/image62.jpeg"/><Relationship Id="rId3" Type="http://schemas.openxmlformats.org/officeDocument/2006/relationships/image" Target="../media/image14.jpeg"/><Relationship Id="rId12" Type="http://schemas.openxmlformats.org/officeDocument/2006/relationships/image" Target="../media/image23.jpeg"/><Relationship Id="rId17" Type="http://schemas.openxmlformats.org/officeDocument/2006/relationships/image" Target="../media/image28.jpeg"/><Relationship Id="rId25" Type="http://schemas.openxmlformats.org/officeDocument/2006/relationships/image" Target="../media/image36.jpeg"/><Relationship Id="rId33" Type="http://schemas.openxmlformats.org/officeDocument/2006/relationships/image" Target="../media/image44.jpeg"/><Relationship Id="rId38" Type="http://schemas.openxmlformats.org/officeDocument/2006/relationships/image" Target="../media/image49.jpeg"/><Relationship Id="rId46" Type="http://schemas.openxmlformats.org/officeDocument/2006/relationships/image" Target="../media/image57.jpeg"/><Relationship Id="rId59" Type="http://schemas.openxmlformats.org/officeDocument/2006/relationships/image" Target="../media/image70.jpeg"/><Relationship Id="rId67" Type="http://schemas.openxmlformats.org/officeDocument/2006/relationships/image" Target="../media/image78.png"/><Relationship Id="rId20" Type="http://schemas.openxmlformats.org/officeDocument/2006/relationships/image" Target="../media/image31.jpeg"/><Relationship Id="rId41" Type="http://schemas.openxmlformats.org/officeDocument/2006/relationships/image" Target="../media/image52.jpeg"/><Relationship Id="rId54" Type="http://schemas.openxmlformats.org/officeDocument/2006/relationships/image" Target="../media/image65.jpeg"/><Relationship Id="rId62" Type="http://schemas.openxmlformats.org/officeDocument/2006/relationships/image" Target="../media/image73.jpeg"/><Relationship Id="rId1" Type="http://schemas.openxmlformats.org/officeDocument/2006/relationships/slideMaster" Target="../slideMasters/slideMaster3.xml"/><Relationship Id="rId6" Type="http://schemas.openxmlformats.org/officeDocument/2006/relationships/image" Target="../media/image17.jpeg"/><Relationship Id="rId15" Type="http://schemas.openxmlformats.org/officeDocument/2006/relationships/image" Target="../media/image26.jpeg"/><Relationship Id="rId23" Type="http://schemas.openxmlformats.org/officeDocument/2006/relationships/image" Target="../media/image34.jpeg"/><Relationship Id="rId28" Type="http://schemas.openxmlformats.org/officeDocument/2006/relationships/image" Target="../media/image39.jpeg"/><Relationship Id="rId36" Type="http://schemas.openxmlformats.org/officeDocument/2006/relationships/image" Target="../media/image47.jpeg"/><Relationship Id="rId49" Type="http://schemas.openxmlformats.org/officeDocument/2006/relationships/image" Target="../media/image60.jpeg"/><Relationship Id="rId57" Type="http://schemas.openxmlformats.org/officeDocument/2006/relationships/image" Target="../media/image68.jpeg"/><Relationship Id="rId10" Type="http://schemas.openxmlformats.org/officeDocument/2006/relationships/image" Target="../media/image21.jpeg"/><Relationship Id="rId31" Type="http://schemas.openxmlformats.org/officeDocument/2006/relationships/image" Target="../media/image42.jpeg"/><Relationship Id="rId44" Type="http://schemas.openxmlformats.org/officeDocument/2006/relationships/image" Target="../media/image55.jpeg"/><Relationship Id="rId52" Type="http://schemas.openxmlformats.org/officeDocument/2006/relationships/image" Target="../media/image63.jpeg"/><Relationship Id="rId60" Type="http://schemas.openxmlformats.org/officeDocument/2006/relationships/image" Target="../media/image71.jpeg"/><Relationship Id="rId65" Type="http://schemas.openxmlformats.org/officeDocument/2006/relationships/image" Target="../media/image76.png"/><Relationship Id="rId4" Type="http://schemas.openxmlformats.org/officeDocument/2006/relationships/image" Target="../media/image15.jpeg"/><Relationship Id="rId9" Type="http://schemas.openxmlformats.org/officeDocument/2006/relationships/image" Target="../media/image20.jpeg"/><Relationship Id="rId13" Type="http://schemas.openxmlformats.org/officeDocument/2006/relationships/image" Target="../media/image24.jpeg"/><Relationship Id="rId18" Type="http://schemas.openxmlformats.org/officeDocument/2006/relationships/image" Target="../media/image29.jpeg"/><Relationship Id="rId39" Type="http://schemas.openxmlformats.org/officeDocument/2006/relationships/image" Target="../media/image50.jpe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25E63C-131C-51B3-AD17-C0DCB777538A}"/>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3675939" y="1142755"/>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8" name="Picture 7">
            <a:extLst>
              <a:ext uri="{FF2B5EF4-FFF2-40B4-BE49-F238E27FC236}">
                <a16:creationId xmlns:a16="http://schemas.microsoft.com/office/drawing/2014/main" id="{527CFB73-36C5-A6D4-5F29-E9AA323D1097}"/>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4488818" y="1142755"/>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9" name="Picture 8">
            <a:extLst>
              <a:ext uri="{FF2B5EF4-FFF2-40B4-BE49-F238E27FC236}">
                <a16:creationId xmlns:a16="http://schemas.microsoft.com/office/drawing/2014/main" id="{27490A4E-B4B6-9A0B-F81E-0A4AF786736E}"/>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5301697" y="1142756"/>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0" name="Picture 9">
            <a:extLst>
              <a:ext uri="{FF2B5EF4-FFF2-40B4-BE49-F238E27FC236}">
                <a16:creationId xmlns:a16="http://schemas.microsoft.com/office/drawing/2014/main" id="{1E3E7D58-13B5-702E-F39C-5002E3139E68}"/>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6114576" y="1142757"/>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1" name="Picture 10">
            <a:extLst>
              <a:ext uri="{FF2B5EF4-FFF2-40B4-BE49-F238E27FC236}">
                <a16:creationId xmlns:a16="http://schemas.microsoft.com/office/drawing/2014/main" id="{187108AD-327C-6C08-D20D-D46A2046C7B6}"/>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6927455" y="1142758"/>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2" name="Picture 11">
            <a:extLst>
              <a:ext uri="{FF2B5EF4-FFF2-40B4-BE49-F238E27FC236}">
                <a16:creationId xmlns:a16="http://schemas.microsoft.com/office/drawing/2014/main" id="{50C613AA-4D82-3054-91BD-80615A770058}"/>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7740334" y="1142759"/>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3" name="Picture 12">
            <a:extLst>
              <a:ext uri="{FF2B5EF4-FFF2-40B4-BE49-F238E27FC236}">
                <a16:creationId xmlns:a16="http://schemas.microsoft.com/office/drawing/2014/main" id="{F67D8E52-52FE-676F-DBE6-CB81753360CD}"/>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8553213" y="1142760"/>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4" name="Picture 13">
            <a:extLst>
              <a:ext uri="{FF2B5EF4-FFF2-40B4-BE49-F238E27FC236}">
                <a16:creationId xmlns:a16="http://schemas.microsoft.com/office/drawing/2014/main" id="{AC4ECF18-22B2-29E9-219A-26553A523539}"/>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9366092" y="1142761"/>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5" name="Picture 14">
            <a:extLst>
              <a:ext uri="{FF2B5EF4-FFF2-40B4-BE49-F238E27FC236}">
                <a16:creationId xmlns:a16="http://schemas.microsoft.com/office/drawing/2014/main" id="{7C925363-37CC-78D8-8712-481785A91D3B}"/>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10178971" y="1142761"/>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6" name="Picture 15">
            <a:extLst>
              <a:ext uri="{FF2B5EF4-FFF2-40B4-BE49-F238E27FC236}">
                <a16:creationId xmlns:a16="http://schemas.microsoft.com/office/drawing/2014/main" id="{4E2E94FB-D703-E56F-A87A-E5AA93D0C999}"/>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10991850" y="1142762"/>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7" name="Picture 16">
            <a:extLst>
              <a:ext uri="{FF2B5EF4-FFF2-40B4-BE49-F238E27FC236}">
                <a16:creationId xmlns:a16="http://schemas.microsoft.com/office/drawing/2014/main" id="{D51EF4B9-6CC8-1973-B6EB-E17D7CB115FA}"/>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2868619" y="1923845"/>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8" name="Picture 17">
            <a:extLst>
              <a:ext uri="{FF2B5EF4-FFF2-40B4-BE49-F238E27FC236}">
                <a16:creationId xmlns:a16="http://schemas.microsoft.com/office/drawing/2014/main" id="{88804DEC-294C-6410-1D22-F8C716951655}"/>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3675939" y="1923846"/>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9" name="Picture 18">
            <a:extLst>
              <a:ext uri="{FF2B5EF4-FFF2-40B4-BE49-F238E27FC236}">
                <a16:creationId xmlns:a16="http://schemas.microsoft.com/office/drawing/2014/main" id="{7925141B-0A46-6C3B-D1FA-CBC673CED94D}"/>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4488818" y="1923846"/>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0" name="Picture 19">
            <a:extLst>
              <a:ext uri="{FF2B5EF4-FFF2-40B4-BE49-F238E27FC236}">
                <a16:creationId xmlns:a16="http://schemas.microsoft.com/office/drawing/2014/main" id="{D0B268DA-8C32-07C1-73EE-700D95D0E889}"/>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5301697" y="1923847"/>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1" name="Picture 20">
            <a:extLst>
              <a:ext uri="{FF2B5EF4-FFF2-40B4-BE49-F238E27FC236}">
                <a16:creationId xmlns:a16="http://schemas.microsoft.com/office/drawing/2014/main" id="{E6FB80A8-969E-7A79-68F2-4A4FC1CC152F}"/>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6114576" y="1923848"/>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2" name="Picture 21">
            <a:extLst>
              <a:ext uri="{FF2B5EF4-FFF2-40B4-BE49-F238E27FC236}">
                <a16:creationId xmlns:a16="http://schemas.microsoft.com/office/drawing/2014/main" id="{64E91F79-91A8-FCFF-4D57-B3F68585EC10}"/>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6927455" y="1923849"/>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3" name="Picture 22">
            <a:extLst>
              <a:ext uri="{FF2B5EF4-FFF2-40B4-BE49-F238E27FC236}">
                <a16:creationId xmlns:a16="http://schemas.microsoft.com/office/drawing/2014/main" id="{4CFD6F7D-D476-83F5-B4A5-75922D60DB63}"/>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7740334" y="1923850"/>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4" name="Picture 23">
            <a:extLst>
              <a:ext uri="{FF2B5EF4-FFF2-40B4-BE49-F238E27FC236}">
                <a16:creationId xmlns:a16="http://schemas.microsoft.com/office/drawing/2014/main" id="{7AA5BADE-CAE2-68BC-2244-E9BF01126683}"/>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8553213" y="1923851"/>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5" name="Picture 24">
            <a:extLst>
              <a:ext uri="{FF2B5EF4-FFF2-40B4-BE49-F238E27FC236}">
                <a16:creationId xmlns:a16="http://schemas.microsoft.com/office/drawing/2014/main" id="{E4B49482-8613-CDD6-4926-CB9D4F5155B6}"/>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9366092" y="1923852"/>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6" name="Picture 25">
            <a:extLst>
              <a:ext uri="{FF2B5EF4-FFF2-40B4-BE49-F238E27FC236}">
                <a16:creationId xmlns:a16="http://schemas.microsoft.com/office/drawing/2014/main" id="{34A76ABD-C740-2943-E0CF-53E155945D3B}"/>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10178971" y="1923852"/>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7" name="Picture 26">
            <a:extLst>
              <a:ext uri="{FF2B5EF4-FFF2-40B4-BE49-F238E27FC236}">
                <a16:creationId xmlns:a16="http://schemas.microsoft.com/office/drawing/2014/main" id="{019889CE-66C1-B87C-C073-5256A6279F29}"/>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10991850" y="1923853"/>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8" name="Picture 27">
            <a:extLst>
              <a:ext uri="{FF2B5EF4-FFF2-40B4-BE49-F238E27FC236}">
                <a16:creationId xmlns:a16="http://schemas.microsoft.com/office/drawing/2014/main" id="{4B8503DF-32FD-9EDC-3F6D-E421C2CD8FD6}"/>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2031606" y="2733489"/>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9" name="Picture 28">
            <a:extLst>
              <a:ext uri="{FF2B5EF4-FFF2-40B4-BE49-F238E27FC236}">
                <a16:creationId xmlns:a16="http://schemas.microsoft.com/office/drawing/2014/main" id="{60F5FD36-F903-1BC0-E94D-D81E3DFAFF2B}"/>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2850044" y="2733489"/>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0" name="Picture 29">
            <a:extLst>
              <a:ext uri="{FF2B5EF4-FFF2-40B4-BE49-F238E27FC236}">
                <a16:creationId xmlns:a16="http://schemas.microsoft.com/office/drawing/2014/main" id="{E8D3A091-5945-A450-97CD-763F50885B94}"/>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3657364" y="2733490"/>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1" name="Picture 30">
            <a:extLst>
              <a:ext uri="{FF2B5EF4-FFF2-40B4-BE49-F238E27FC236}">
                <a16:creationId xmlns:a16="http://schemas.microsoft.com/office/drawing/2014/main" id="{711C2FDA-F7AF-0C8A-30D8-FD30FC9A8EF2}"/>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4470243" y="2733490"/>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2" name="Picture 31">
            <a:extLst>
              <a:ext uri="{FF2B5EF4-FFF2-40B4-BE49-F238E27FC236}">
                <a16:creationId xmlns:a16="http://schemas.microsoft.com/office/drawing/2014/main" id="{FA9EF05F-93B7-9033-D91F-F78FDBA0C501}"/>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5283122" y="2733491"/>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3" name="Picture 32">
            <a:extLst>
              <a:ext uri="{FF2B5EF4-FFF2-40B4-BE49-F238E27FC236}">
                <a16:creationId xmlns:a16="http://schemas.microsoft.com/office/drawing/2014/main" id="{C2365A90-CE72-1F1D-23BF-0FB6F016A263}"/>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6096001" y="2733492"/>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4" name="Picture 33">
            <a:extLst>
              <a:ext uri="{FF2B5EF4-FFF2-40B4-BE49-F238E27FC236}">
                <a16:creationId xmlns:a16="http://schemas.microsoft.com/office/drawing/2014/main" id="{C7F165F4-DBE8-DAF6-77DA-3A5DC609E927}"/>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6908880" y="2733493"/>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5" name="Picture 34">
            <a:extLst>
              <a:ext uri="{FF2B5EF4-FFF2-40B4-BE49-F238E27FC236}">
                <a16:creationId xmlns:a16="http://schemas.microsoft.com/office/drawing/2014/main" id="{FECB1442-39BB-4806-77F5-0B84383FDF88}"/>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7721759" y="2733494"/>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6" name="Picture 35">
            <a:extLst>
              <a:ext uri="{FF2B5EF4-FFF2-40B4-BE49-F238E27FC236}">
                <a16:creationId xmlns:a16="http://schemas.microsoft.com/office/drawing/2014/main" id="{93D05E87-26D8-85A6-6A8D-E3F9FF636B30}"/>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8534638" y="2733495"/>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7" name="Picture 36">
            <a:extLst>
              <a:ext uri="{FF2B5EF4-FFF2-40B4-BE49-F238E27FC236}">
                <a16:creationId xmlns:a16="http://schemas.microsoft.com/office/drawing/2014/main" id="{FD6F24B6-E561-B2C7-854E-BC2C539883D4}"/>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9347517" y="2733496"/>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8" name="Picture 37">
            <a:extLst>
              <a:ext uri="{FF2B5EF4-FFF2-40B4-BE49-F238E27FC236}">
                <a16:creationId xmlns:a16="http://schemas.microsoft.com/office/drawing/2014/main" id="{9144F62B-7BE7-27D8-E772-F012DD5C9588}"/>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10160396" y="2733496"/>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9" name="Picture 38">
            <a:extLst>
              <a:ext uri="{FF2B5EF4-FFF2-40B4-BE49-F238E27FC236}">
                <a16:creationId xmlns:a16="http://schemas.microsoft.com/office/drawing/2014/main" id="{79465B6B-D8DF-09FA-2ADD-756C1BCD2DEC}"/>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10973275" y="2733497"/>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0" name="Picture 39">
            <a:extLst>
              <a:ext uri="{FF2B5EF4-FFF2-40B4-BE49-F238E27FC236}">
                <a16:creationId xmlns:a16="http://schemas.microsoft.com/office/drawing/2014/main" id="{0B12D460-9E15-F3AB-19D1-8F55B9FD91C3}"/>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1231743" y="3543128"/>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1" name="Picture 40">
            <a:extLst>
              <a:ext uri="{FF2B5EF4-FFF2-40B4-BE49-F238E27FC236}">
                <a16:creationId xmlns:a16="http://schemas.microsoft.com/office/drawing/2014/main" id="{A6D7425F-A7EE-2038-3102-51448DD423B3}"/>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2050181" y="3543129"/>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2" name="Picture 41">
            <a:extLst>
              <a:ext uri="{FF2B5EF4-FFF2-40B4-BE49-F238E27FC236}">
                <a16:creationId xmlns:a16="http://schemas.microsoft.com/office/drawing/2014/main" id="{86C41AD4-26D6-B1E0-7B3C-5D3CF6D14E4D}"/>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2868619" y="3543129"/>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3" name="Picture 42">
            <a:extLst>
              <a:ext uri="{FF2B5EF4-FFF2-40B4-BE49-F238E27FC236}">
                <a16:creationId xmlns:a16="http://schemas.microsoft.com/office/drawing/2014/main" id="{E110992A-88A0-D3B4-2124-FAAF37A3954A}"/>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3675939" y="3543130"/>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4" name="Picture 43">
            <a:extLst>
              <a:ext uri="{FF2B5EF4-FFF2-40B4-BE49-F238E27FC236}">
                <a16:creationId xmlns:a16="http://schemas.microsoft.com/office/drawing/2014/main" id="{B1534171-61DB-4836-94A0-B4E5DAA9E614}"/>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4488818" y="3543130"/>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5" name="Picture 44">
            <a:extLst>
              <a:ext uri="{FF2B5EF4-FFF2-40B4-BE49-F238E27FC236}">
                <a16:creationId xmlns:a16="http://schemas.microsoft.com/office/drawing/2014/main" id="{22CEBC44-304C-2E2D-1B74-F21FD1EBCEFA}"/>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5301697" y="3543131"/>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6" name="Picture 45">
            <a:extLst>
              <a:ext uri="{FF2B5EF4-FFF2-40B4-BE49-F238E27FC236}">
                <a16:creationId xmlns:a16="http://schemas.microsoft.com/office/drawing/2014/main" id="{0474B0A1-6650-AB9A-59B5-7E43030F34F0}"/>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6114576" y="3543132"/>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7" name="Picture 46">
            <a:extLst>
              <a:ext uri="{FF2B5EF4-FFF2-40B4-BE49-F238E27FC236}">
                <a16:creationId xmlns:a16="http://schemas.microsoft.com/office/drawing/2014/main" id="{92558A8F-0877-D79C-167F-6E1AAEA822D3}"/>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6927455" y="3543133"/>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8" name="Picture 47">
            <a:extLst>
              <a:ext uri="{FF2B5EF4-FFF2-40B4-BE49-F238E27FC236}">
                <a16:creationId xmlns:a16="http://schemas.microsoft.com/office/drawing/2014/main" id="{305C9E90-7E7F-9054-DE16-A87E9F7F4548}"/>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7740334" y="3543134"/>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9" name="Picture 48">
            <a:extLst>
              <a:ext uri="{FF2B5EF4-FFF2-40B4-BE49-F238E27FC236}">
                <a16:creationId xmlns:a16="http://schemas.microsoft.com/office/drawing/2014/main" id="{139CE5EC-B897-8D0B-E2D0-33C60F9FF839}"/>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8553213" y="3543135"/>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0" name="Picture 49">
            <a:extLst>
              <a:ext uri="{FF2B5EF4-FFF2-40B4-BE49-F238E27FC236}">
                <a16:creationId xmlns:a16="http://schemas.microsoft.com/office/drawing/2014/main" id="{C1C02C2F-B35C-8E74-89C8-0487F9F67282}"/>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9366092" y="3543136"/>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1" name="Picture 50">
            <a:extLst>
              <a:ext uri="{FF2B5EF4-FFF2-40B4-BE49-F238E27FC236}">
                <a16:creationId xmlns:a16="http://schemas.microsoft.com/office/drawing/2014/main" id="{FB134BEF-9DBB-8F3A-C185-FB7C552DF4A7}"/>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10178971" y="3543136"/>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2" name="Picture 51">
            <a:extLst>
              <a:ext uri="{FF2B5EF4-FFF2-40B4-BE49-F238E27FC236}">
                <a16:creationId xmlns:a16="http://schemas.microsoft.com/office/drawing/2014/main" id="{818FAE1B-A710-61DA-457B-89FE590F800E}"/>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10991850" y="3543137"/>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3" name="Picture 52">
            <a:extLst>
              <a:ext uri="{FF2B5EF4-FFF2-40B4-BE49-F238E27FC236}">
                <a16:creationId xmlns:a16="http://schemas.microsoft.com/office/drawing/2014/main" id="{695E8815-F6C9-3F87-B240-FCF5E9743614}"/>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411526" y="4352762"/>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4" name="Picture 53">
            <a:extLst>
              <a:ext uri="{FF2B5EF4-FFF2-40B4-BE49-F238E27FC236}">
                <a16:creationId xmlns:a16="http://schemas.microsoft.com/office/drawing/2014/main" id="{263B1EC3-E318-3E76-80C4-5FA5A113C234}"/>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1231743" y="4352763"/>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5" name="Picture 54">
            <a:extLst>
              <a:ext uri="{FF2B5EF4-FFF2-40B4-BE49-F238E27FC236}">
                <a16:creationId xmlns:a16="http://schemas.microsoft.com/office/drawing/2014/main" id="{8D3913C6-0AFC-912B-93BE-2BA87EF18F1B}"/>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2050181" y="4352764"/>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6" name="Picture 55">
            <a:extLst>
              <a:ext uri="{FF2B5EF4-FFF2-40B4-BE49-F238E27FC236}">
                <a16:creationId xmlns:a16="http://schemas.microsoft.com/office/drawing/2014/main" id="{9F46895A-B1D0-C96A-9856-3A1C2753A031}"/>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2868619" y="4352764"/>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7" name="Picture 56">
            <a:extLst>
              <a:ext uri="{FF2B5EF4-FFF2-40B4-BE49-F238E27FC236}">
                <a16:creationId xmlns:a16="http://schemas.microsoft.com/office/drawing/2014/main" id="{4EBBFFCD-3FC9-9B4C-C6CB-FF070333D67A}"/>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3675939" y="4352765"/>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8" name="Picture 57">
            <a:extLst>
              <a:ext uri="{FF2B5EF4-FFF2-40B4-BE49-F238E27FC236}">
                <a16:creationId xmlns:a16="http://schemas.microsoft.com/office/drawing/2014/main" id="{23B67C5D-D4BF-1CFD-55C1-6F04EAFCBAE7}"/>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4488818" y="4352765"/>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9" name="Picture 58">
            <a:extLst>
              <a:ext uri="{FF2B5EF4-FFF2-40B4-BE49-F238E27FC236}">
                <a16:creationId xmlns:a16="http://schemas.microsoft.com/office/drawing/2014/main" id="{0745EAE8-A687-88B2-DFC7-BE990EF7DBBA}"/>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5301697" y="4352766"/>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60" name="Picture 59">
            <a:extLst>
              <a:ext uri="{FF2B5EF4-FFF2-40B4-BE49-F238E27FC236}">
                <a16:creationId xmlns:a16="http://schemas.microsoft.com/office/drawing/2014/main" id="{0657DD26-878D-A787-C4AF-A34094B385D0}"/>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6114576" y="4352767"/>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61" name="Picture 60">
            <a:extLst>
              <a:ext uri="{FF2B5EF4-FFF2-40B4-BE49-F238E27FC236}">
                <a16:creationId xmlns:a16="http://schemas.microsoft.com/office/drawing/2014/main" id="{18169562-1C43-11FA-2F76-10DB20B3A903}"/>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6927455" y="4352768"/>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62" name="Picture 61">
            <a:extLst>
              <a:ext uri="{FF2B5EF4-FFF2-40B4-BE49-F238E27FC236}">
                <a16:creationId xmlns:a16="http://schemas.microsoft.com/office/drawing/2014/main" id="{3BF87C7D-68A4-F3F2-8E94-CAF8745E0A15}"/>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7740334" y="4352769"/>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63" name="Picture 62">
            <a:extLst>
              <a:ext uri="{FF2B5EF4-FFF2-40B4-BE49-F238E27FC236}">
                <a16:creationId xmlns:a16="http://schemas.microsoft.com/office/drawing/2014/main" id="{5608AC5D-BEC7-7D84-4A68-0EE28F3D3C26}"/>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8553213" y="4352770"/>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64" name="Picture 63">
            <a:extLst>
              <a:ext uri="{FF2B5EF4-FFF2-40B4-BE49-F238E27FC236}">
                <a16:creationId xmlns:a16="http://schemas.microsoft.com/office/drawing/2014/main" id="{EE369314-1D02-DA71-603F-E278FD342B99}"/>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9366092" y="4352771"/>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65" name="Picture 64">
            <a:extLst>
              <a:ext uri="{FF2B5EF4-FFF2-40B4-BE49-F238E27FC236}">
                <a16:creationId xmlns:a16="http://schemas.microsoft.com/office/drawing/2014/main" id="{035F5CD2-62C8-F1AB-203C-1335DA13A39F}"/>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10178971" y="4352771"/>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66" name="Picture 65">
            <a:extLst>
              <a:ext uri="{FF2B5EF4-FFF2-40B4-BE49-F238E27FC236}">
                <a16:creationId xmlns:a16="http://schemas.microsoft.com/office/drawing/2014/main" id="{9211E498-4AC7-F51F-5A87-990B04AB6919}"/>
              </a:ext>
            </a:extLst>
          </p:cNvPr>
          <p:cNvPicPr>
            <a:picLocks noChangeAspect="1"/>
          </p:cNvPicPr>
          <p:nvPr userDrawn="1"/>
        </p:nvPicPr>
        <p:blipFill>
          <a:blip cstate="email">
            <a:extLst>
              <a:ext uri="{28A0092B-C50C-407E-A947-70E740481C1C}">
                <a14:useLocalDpi xmlns:a14="http://schemas.microsoft.com/office/drawing/2010/main" val="0"/>
              </a:ext>
            </a:extLst>
          </a:blip>
          <a:srcRect/>
          <a:stretch>
            <a:fillRect/>
          </a:stretch>
        </p:blipFill>
        <p:spPr>
          <a:xfrm>
            <a:off x="10991850" y="4352772"/>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69" name="Picture 68">
            <a:extLst>
              <a:ext uri="{FF2B5EF4-FFF2-40B4-BE49-F238E27FC236}">
                <a16:creationId xmlns:a16="http://schemas.microsoft.com/office/drawing/2014/main" id="{1E50122E-88C9-BFC6-B549-B25EC9694287}"/>
              </a:ext>
            </a:extLst>
          </p:cNvPr>
          <p:cNvPicPr>
            <a:picLocks noChangeAspect="1" noChangeArrowheads="1"/>
          </p:cNvPicPr>
          <p:nvPr userDrawn="1"/>
        </p:nvPicPr>
        <p:blipFill>
          <a:blip cstate="email">
            <a:extLst>
              <a:ext uri="{28A0092B-C50C-407E-A947-70E740481C1C}">
                <a14:useLocalDpi xmlns:a14="http://schemas.microsoft.com/office/drawing/2010/main" val="0"/>
              </a:ext>
            </a:extLst>
          </a:blip>
          <a:srcRect/>
          <a:stretch>
            <a:fillRect/>
          </a:stretch>
        </p:blipFill>
        <p:spPr bwMode="auto">
          <a:xfrm>
            <a:off x="5687300" y="5751754"/>
            <a:ext cx="9429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9">
            <a:extLst>
              <a:ext uri="{FF2B5EF4-FFF2-40B4-BE49-F238E27FC236}">
                <a16:creationId xmlns:a16="http://schemas.microsoft.com/office/drawing/2014/main" id="{27435EFA-AE1F-C38F-29A8-67C20BE6C9A2}"/>
              </a:ext>
            </a:extLst>
          </p:cNvPr>
          <p:cNvPicPr>
            <a:picLocks noChangeAspect="1" noChangeArrowheads="1"/>
          </p:cNvPicPr>
          <p:nvPr userDrawn="1"/>
        </p:nvPicPr>
        <p:blipFill>
          <a:blip cstate="email">
            <a:extLst>
              <a:ext uri="{28A0092B-C50C-407E-A947-70E740481C1C}">
                <a14:useLocalDpi xmlns:a14="http://schemas.microsoft.com/office/drawing/2010/main" val="0"/>
              </a:ext>
            </a:extLst>
          </a:blip>
          <a:srcRect/>
          <a:stretch>
            <a:fillRect/>
          </a:stretch>
        </p:blipFill>
        <p:spPr bwMode="auto">
          <a:xfrm>
            <a:off x="3784682" y="5751754"/>
            <a:ext cx="89535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a:extLst>
              <a:ext uri="{FF2B5EF4-FFF2-40B4-BE49-F238E27FC236}">
                <a16:creationId xmlns:a16="http://schemas.microsoft.com/office/drawing/2014/main" id="{7B20852B-CA5A-5414-5B1E-A98D3084720D}"/>
              </a:ext>
            </a:extLst>
          </p:cNvPr>
          <p:cNvPicPr>
            <a:picLocks noChangeAspect="1" noChangeArrowheads="1"/>
          </p:cNvPicPr>
          <p:nvPr userDrawn="1"/>
        </p:nvPicPr>
        <p:blipFill>
          <a:blip cstate="email">
            <a:extLst>
              <a:ext uri="{28A0092B-C50C-407E-A947-70E740481C1C}">
                <a14:useLocalDpi xmlns:a14="http://schemas.microsoft.com/office/drawing/2010/main" val="0"/>
              </a:ext>
            </a:extLst>
          </a:blip>
          <a:srcRect/>
          <a:stretch>
            <a:fillRect/>
          </a:stretch>
        </p:blipFill>
        <p:spPr bwMode="auto">
          <a:xfrm>
            <a:off x="7589125" y="5800966"/>
            <a:ext cx="790575"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1">
            <a:extLst>
              <a:ext uri="{FF2B5EF4-FFF2-40B4-BE49-F238E27FC236}">
                <a16:creationId xmlns:a16="http://schemas.microsoft.com/office/drawing/2014/main" id="{82AEEEC6-4565-F1AE-EBD2-FBF856D26C87}"/>
              </a:ext>
            </a:extLst>
          </p:cNvPr>
          <p:cNvPicPr>
            <a:picLocks noChangeAspect="1" noChangeArrowheads="1"/>
          </p:cNvPicPr>
          <p:nvPr userDrawn="1"/>
        </p:nvPicPr>
        <p:blipFill>
          <a:blip cstate="email">
            <a:extLst>
              <a:ext uri="{28A0092B-C50C-407E-A947-70E740481C1C}">
                <a14:useLocalDpi xmlns:a14="http://schemas.microsoft.com/office/drawing/2010/main" val="0"/>
              </a:ext>
            </a:extLst>
          </a:blip>
          <a:srcRect/>
          <a:stretch>
            <a:fillRect/>
          </a:stretch>
        </p:blipFill>
        <p:spPr bwMode="auto">
          <a:xfrm>
            <a:off x="4680032" y="5733497"/>
            <a:ext cx="922337"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2">
            <a:extLst>
              <a:ext uri="{FF2B5EF4-FFF2-40B4-BE49-F238E27FC236}">
                <a16:creationId xmlns:a16="http://schemas.microsoft.com/office/drawing/2014/main" id="{CEBD0CB3-F28D-A898-737C-6271C0315F6B}"/>
              </a:ext>
            </a:extLst>
          </p:cNvPr>
          <p:cNvPicPr>
            <a:picLocks noChangeAspect="1" noChangeArrowheads="1"/>
          </p:cNvPicPr>
          <p:nvPr userDrawn="1"/>
        </p:nvPicPr>
        <p:blipFill>
          <a:blip cstate="email">
            <a:extLst>
              <a:ext uri="{28A0092B-C50C-407E-A947-70E740481C1C}">
                <a14:useLocalDpi xmlns:a14="http://schemas.microsoft.com/office/drawing/2010/main" val="0"/>
              </a:ext>
            </a:extLst>
          </a:blip>
          <a:srcRect/>
          <a:stretch>
            <a:fillRect/>
          </a:stretch>
        </p:blipFill>
        <p:spPr bwMode="auto">
          <a:xfrm>
            <a:off x="6715206" y="5800966"/>
            <a:ext cx="788988"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5156500-3020-83F8-5DA0-655EC5FC9859}"/>
              </a:ext>
            </a:extLst>
          </p:cNvPr>
          <p:cNvPicPr>
            <a:picLocks noChangeAspect="1"/>
          </p:cNvPicPr>
          <p:nvPr userDrawn="1"/>
        </p:nvPicPr>
        <p:blipFill>
          <a:blip cstate="email">
            <a:extLst>
              <a:ext uri="{28A0092B-C50C-407E-A947-70E740481C1C}">
                <a14:useLocalDpi xmlns:a14="http://schemas.microsoft.com/office/drawing/2010/main" val="0"/>
              </a:ext>
            </a:extLst>
          </a:blip>
          <a:stretch>
            <a:fillRect/>
          </a:stretch>
        </p:blipFill>
        <p:spPr>
          <a:xfrm>
            <a:off x="447675" y="1142755"/>
            <a:ext cx="1302731" cy="1230020"/>
          </a:xfrm>
          <a:prstGeom prst="rect">
            <a:avLst/>
          </a:prstGeom>
        </p:spPr>
      </p:pic>
      <p:sp>
        <p:nvSpPr>
          <p:cNvPr id="74" name="Title Placeholder 1">
            <a:extLst>
              <a:ext uri="{FF2B5EF4-FFF2-40B4-BE49-F238E27FC236}">
                <a16:creationId xmlns:a16="http://schemas.microsoft.com/office/drawing/2014/main" id="{475AF53F-F0AC-A2D2-BBDB-4E1609B02335}"/>
              </a:ext>
            </a:extLst>
          </p:cNvPr>
          <p:cNvSpPr txBox="1">
            <a:spLocks/>
          </p:cNvSpPr>
          <p:nvPr userDrawn="1"/>
        </p:nvSpPr>
        <p:spPr>
          <a:xfrm>
            <a:off x="838200" y="-11343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rPr>
              <a:t>In the Name of God</a:t>
            </a:r>
          </a:p>
        </p:txBody>
      </p:sp>
    </p:spTree>
    <p:extLst>
      <p:ext uri="{BB962C8B-B14F-4D97-AF65-F5344CB8AC3E}">
        <p14:creationId xmlns:p14="http://schemas.microsoft.com/office/powerpoint/2010/main" val="232671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par>
                                <p:cTn id="55" presetID="53" presetClass="entr" presetSubtype="16"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par>
                                <p:cTn id="60" presetID="53" presetClass="entr" presetSubtype="16"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 fill="hold"/>
                                        <p:tgtEl>
                                          <p:spTgt spid="18"/>
                                        </p:tgtEl>
                                        <p:attrNameLst>
                                          <p:attrName>ppt_w</p:attrName>
                                        </p:attrNameLst>
                                      </p:cBhvr>
                                      <p:tavLst>
                                        <p:tav tm="0">
                                          <p:val>
                                            <p:fltVal val="0"/>
                                          </p:val>
                                        </p:tav>
                                        <p:tav tm="100000">
                                          <p:val>
                                            <p:strVal val="#ppt_w"/>
                                          </p:val>
                                        </p:tav>
                                      </p:tavLst>
                                    </p:anim>
                                    <p:anim calcmode="lin" valueType="num">
                                      <p:cBhvr>
                                        <p:cTn id="63" dur="500" fill="hold"/>
                                        <p:tgtEl>
                                          <p:spTgt spid="18"/>
                                        </p:tgtEl>
                                        <p:attrNameLst>
                                          <p:attrName>ppt_h</p:attrName>
                                        </p:attrNameLst>
                                      </p:cBhvr>
                                      <p:tavLst>
                                        <p:tav tm="0">
                                          <p:val>
                                            <p:fltVal val="0"/>
                                          </p:val>
                                        </p:tav>
                                        <p:tav tm="100000">
                                          <p:val>
                                            <p:strVal val="#ppt_h"/>
                                          </p:val>
                                        </p:tav>
                                      </p:tavLst>
                                    </p:anim>
                                    <p:animEffect transition="in" filter="fade">
                                      <p:cBhvr>
                                        <p:cTn id="64" dur="500"/>
                                        <p:tgtEl>
                                          <p:spTgt spid="18"/>
                                        </p:tgtEl>
                                      </p:cBhvr>
                                    </p:animEffect>
                                  </p:childTnLst>
                                </p:cTn>
                              </p:par>
                              <p:par>
                                <p:cTn id="65" presetID="53" presetClass="entr" presetSubtype="16"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par>
                                <p:cTn id="70" presetID="53" presetClass="entr" presetSubtype="16"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Effect transition="in" filter="fade">
                                      <p:cBhvr>
                                        <p:cTn id="74" dur="500"/>
                                        <p:tgtEl>
                                          <p:spTgt spid="20"/>
                                        </p:tgtEl>
                                      </p:cBhvr>
                                    </p:animEffect>
                                  </p:childTnLst>
                                </p:cTn>
                              </p:par>
                              <p:par>
                                <p:cTn id="75" presetID="53" presetClass="entr" presetSubtype="16" fill="hold" nodeType="with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p:cTn id="77" dur="500" fill="hold"/>
                                        <p:tgtEl>
                                          <p:spTgt spid="21"/>
                                        </p:tgtEl>
                                        <p:attrNameLst>
                                          <p:attrName>ppt_w</p:attrName>
                                        </p:attrNameLst>
                                      </p:cBhvr>
                                      <p:tavLst>
                                        <p:tav tm="0">
                                          <p:val>
                                            <p:fltVal val="0"/>
                                          </p:val>
                                        </p:tav>
                                        <p:tav tm="100000">
                                          <p:val>
                                            <p:strVal val="#ppt_w"/>
                                          </p:val>
                                        </p:tav>
                                      </p:tavLst>
                                    </p:anim>
                                    <p:anim calcmode="lin" valueType="num">
                                      <p:cBhvr>
                                        <p:cTn id="78" dur="500" fill="hold"/>
                                        <p:tgtEl>
                                          <p:spTgt spid="21"/>
                                        </p:tgtEl>
                                        <p:attrNameLst>
                                          <p:attrName>ppt_h</p:attrName>
                                        </p:attrNameLst>
                                      </p:cBhvr>
                                      <p:tavLst>
                                        <p:tav tm="0">
                                          <p:val>
                                            <p:fltVal val="0"/>
                                          </p:val>
                                        </p:tav>
                                        <p:tav tm="100000">
                                          <p:val>
                                            <p:strVal val="#ppt_h"/>
                                          </p:val>
                                        </p:tav>
                                      </p:tavLst>
                                    </p:anim>
                                    <p:animEffect transition="in" filter="fade">
                                      <p:cBhvr>
                                        <p:cTn id="79" dur="500"/>
                                        <p:tgtEl>
                                          <p:spTgt spid="21"/>
                                        </p:tgtEl>
                                      </p:cBhvr>
                                    </p:animEffect>
                                  </p:childTnLst>
                                </p:cTn>
                              </p:par>
                              <p:par>
                                <p:cTn id="80" presetID="53" presetClass="entr" presetSubtype="16" fill="hold" nodeType="with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500" fill="hold"/>
                                        <p:tgtEl>
                                          <p:spTgt spid="22"/>
                                        </p:tgtEl>
                                        <p:attrNameLst>
                                          <p:attrName>ppt_w</p:attrName>
                                        </p:attrNameLst>
                                      </p:cBhvr>
                                      <p:tavLst>
                                        <p:tav tm="0">
                                          <p:val>
                                            <p:fltVal val="0"/>
                                          </p:val>
                                        </p:tav>
                                        <p:tav tm="100000">
                                          <p:val>
                                            <p:strVal val="#ppt_w"/>
                                          </p:val>
                                        </p:tav>
                                      </p:tavLst>
                                    </p:anim>
                                    <p:anim calcmode="lin" valueType="num">
                                      <p:cBhvr>
                                        <p:cTn id="83" dur="500" fill="hold"/>
                                        <p:tgtEl>
                                          <p:spTgt spid="22"/>
                                        </p:tgtEl>
                                        <p:attrNameLst>
                                          <p:attrName>ppt_h</p:attrName>
                                        </p:attrNameLst>
                                      </p:cBhvr>
                                      <p:tavLst>
                                        <p:tav tm="0">
                                          <p:val>
                                            <p:fltVal val="0"/>
                                          </p:val>
                                        </p:tav>
                                        <p:tav tm="100000">
                                          <p:val>
                                            <p:strVal val="#ppt_h"/>
                                          </p:val>
                                        </p:tav>
                                      </p:tavLst>
                                    </p:anim>
                                    <p:animEffect transition="in" filter="fade">
                                      <p:cBhvr>
                                        <p:cTn id="84" dur="500"/>
                                        <p:tgtEl>
                                          <p:spTgt spid="22"/>
                                        </p:tgtEl>
                                      </p:cBhvr>
                                    </p:animEffect>
                                  </p:childTnLst>
                                </p:cTn>
                              </p:par>
                              <p:par>
                                <p:cTn id="85" presetID="53" presetClass="entr" presetSubtype="16" fill="hold" nodeType="with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p:cTn id="87" dur="500" fill="hold"/>
                                        <p:tgtEl>
                                          <p:spTgt spid="23"/>
                                        </p:tgtEl>
                                        <p:attrNameLst>
                                          <p:attrName>ppt_w</p:attrName>
                                        </p:attrNameLst>
                                      </p:cBhvr>
                                      <p:tavLst>
                                        <p:tav tm="0">
                                          <p:val>
                                            <p:fltVal val="0"/>
                                          </p:val>
                                        </p:tav>
                                        <p:tav tm="100000">
                                          <p:val>
                                            <p:strVal val="#ppt_w"/>
                                          </p:val>
                                        </p:tav>
                                      </p:tavLst>
                                    </p:anim>
                                    <p:anim calcmode="lin" valueType="num">
                                      <p:cBhvr>
                                        <p:cTn id="88" dur="500" fill="hold"/>
                                        <p:tgtEl>
                                          <p:spTgt spid="23"/>
                                        </p:tgtEl>
                                        <p:attrNameLst>
                                          <p:attrName>ppt_h</p:attrName>
                                        </p:attrNameLst>
                                      </p:cBhvr>
                                      <p:tavLst>
                                        <p:tav tm="0">
                                          <p:val>
                                            <p:fltVal val="0"/>
                                          </p:val>
                                        </p:tav>
                                        <p:tav tm="100000">
                                          <p:val>
                                            <p:strVal val="#ppt_h"/>
                                          </p:val>
                                        </p:tav>
                                      </p:tavLst>
                                    </p:anim>
                                    <p:animEffect transition="in" filter="fade">
                                      <p:cBhvr>
                                        <p:cTn id="89" dur="500"/>
                                        <p:tgtEl>
                                          <p:spTgt spid="23"/>
                                        </p:tgtEl>
                                      </p:cBhvr>
                                    </p:animEffect>
                                  </p:childTnLst>
                                </p:cTn>
                              </p:par>
                              <p:par>
                                <p:cTn id="90" presetID="53" presetClass="entr" presetSubtype="16" fill="hold" nodeType="withEffect">
                                  <p:stCondLst>
                                    <p:cond delay="0"/>
                                  </p:stCondLst>
                                  <p:childTnLst>
                                    <p:set>
                                      <p:cBhvr>
                                        <p:cTn id="91" dur="1" fill="hold">
                                          <p:stCondLst>
                                            <p:cond delay="0"/>
                                          </p:stCondLst>
                                        </p:cTn>
                                        <p:tgtEl>
                                          <p:spTgt spid="24"/>
                                        </p:tgtEl>
                                        <p:attrNameLst>
                                          <p:attrName>style.visibility</p:attrName>
                                        </p:attrNameLst>
                                      </p:cBhvr>
                                      <p:to>
                                        <p:strVal val="visible"/>
                                      </p:to>
                                    </p:set>
                                    <p:anim calcmode="lin" valueType="num">
                                      <p:cBhvr>
                                        <p:cTn id="92" dur="500" fill="hold"/>
                                        <p:tgtEl>
                                          <p:spTgt spid="24"/>
                                        </p:tgtEl>
                                        <p:attrNameLst>
                                          <p:attrName>ppt_w</p:attrName>
                                        </p:attrNameLst>
                                      </p:cBhvr>
                                      <p:tavLst>
                                        <p:tav tm="0">
                                          <p:val>
                                            <p:fltVal val="0"/>
                                          </p:val>
                                        </p:tav>
                                        <p:tav tm="100000">
                                          <p:val>
                                            <p:strVal val="#ppt_w"/>
                                          </p:val>
                                        </p:tav>
                                      </p:tavLst>
                                    </p:anim>
                                    <p:anim calcmode="lin" valueType="num">
                                      <p:cBhvr>
                                        <p:cTn id="93" dur="500" fill="hold"/>
                                        <p:tgtEl>
                                          <p:spTgt spid="24"/>
                                        </p:tgtEl>
                                        <p:attrNameLst>
                                          <p:attrName>ppt_h</p:attrName>
                                        </p:attrNameLst>
                                      </p:cBhvr>
                                      <p:tavLst>
                                        <p:tav tm="0">
                                          <p:val>
                                            <p:fltVal val="0"/>
                                          </p:val>
                                        </p:tav>
                                        <p:tav tm="100000">
                                          <p:val>
                                            <p:strVal val="#ppt_h"/>
                                          </p:val>
                                        </p:tav>
                                      </p:tavLst>
                                    </p:anim>
                                    <p:animEffect transition="in" filter="fade">
                                      <p:cBhvr>
                                        <p:cTn id="94" dur="500"/>
                                        <p:tgtEl>
                                          <p:spTgt spid="24"/>
                                        </p:tgtEl>
                                      </p:cBhvr>
                                    </p:animEffect>
                                  </p:childTnLst>
                                </p:cTn>
                              </p:par>
                              <p:par>
                                <p:cTn id="95" presetID="53" presetClass="entr" presetSubtype="16" fill="hold" nodeType="with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p:cTn id="97" dur="500" fill="hold"/>
                                        <p:tgtEl>
                                          <p:spTgt spid="25"/>
                                        </p:tgtEl>
                                        <p:attrNameLst>
                                          <p:attrName>ppt_w</p:attrName>
                                        </p:attrNameLst>
                                      </p:cBhvr>
                                      <p:tavLst>
                                        <p:tav tm="0">
                                          <p:val>
                                            <p:fltVal val="0"/>
                                          </p:val>
                                        </p:tav>
                                        <p:tav tm="100000">
                                          <p:val>
                                            <p:strVal val="#ppt_w"/>
                                          </p:val>
                                        </p:tav>
                                      </p:tavLst>
                                    </p:anim>
                                    <p:anim calcmode="lin" valueType="num">
                                      <p:cBhvr>
                                        <p:cTn id="98" dur="500" fill="hold"/>
                                        <p:tgtEl>
                                          <p:spTgt spid="25"/>
                                        </p:tgtEl>
                                        <p:attrNameLst>
                                          <p:attrName>ppt_h</p:attrName>
                                        </p:attrNameLst>
                                      </p:cBhvr>
                                      <p:tavLst>
                                        <p:tav tm="0">
                                          <p:val>
                                            <p:fltVal val="0"/>
                                          </p:val>
                                        </p:tav>
                                        <p:tav tm="100000">
                                          <p:val>
                                            <p:strVal val="#ppt_h"/>
                                          </p:val>
                                        </p:tav>
                                      </p:tavLst>
                                    </p:anim>
                                    <p:animEffect transition="in" filter="fade">
                                      <p:cBhvr>
                                        <p:cTn id="99" dur="500"/>
                                        <p:tgtEl>
                                          <p:spTgt spid="25"/>
                                        </p:tgtEl>
                                      </p:cBhvr>
                                    </p:animEffect>
                                  </p:childTnLst>
                                </p:cTn>
                              </p:par>
                              <p:par>
                                <p:cTn id="100" presetID="53" presetClass="entr" presetSubtype="16" fill="hold" nodeType="with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p:cTn id="102" dur="500" fill="hold"/>
                                        <p:tgtEl>
                                          <p:spTgt spid="26"/>
                                        </p:tgtEl>
                                        <p:attrNameLst>
                                          <p:attrName>ppt_w</p:attrName>
                                        </p:attrNameLst>
                                      </p:cBhvr>
                                      <p:tavLst>
                                        <p:tav tm="0">
                                          <p:val>
                                            <p:fltVal val="0"/>
                                          </p:val>
                                        </p:tav>
                                        <p:tav tm="100000">
                                          <p:val>
                                            <p:strVal val="#ppt_w"/>
                                          </p:val>
                                        </p:tav>
                                      </p:tavLst>
                                    </p:anim>
                                    <p:anim calcmode="lin" valueType="num">
                                      <p:cBhvr>
                                        <p:cTn id="103" dur="500" fill="hold"/>
                                        <p:tgtEl>
                                          <p:spTgt spid="26"/>
                                        </p:tgtEl>
                                        <p:attrNameLst>
                                          <p:attrName>ppt_h</p:attrName>
                                        </p:attrNameLst>
                                      </p:cBhvr>
                                      <p:tavLst>
                                        <p:tav tm="0">
                                          <p:val>
                                            <p:fltVal val="0"/>
                                          </p:val>
                                        </p:tav>
                                        <p:tav tm="100000">
                                          <p:val>
                                            <p:strVal val="#ppt_h"/>
                                          </p:val>
                                        </p:tav>
                                      </p:tavLst>
                                    </p:anim>
                                    <p:animEffect transition="in" filter="fade">
                                      <p:cBhvr>
                                        <p:cTn id="104" dur="500"/>
                                        <p:tgtEl>
                                          <p:spTgt spid="26"/>
                                        </p:tgtEl>
                                      </p:cBhvr>
                                    </p:animEffect>
                                  </p:childTnLst>
                                </p:cTn>
                              </p:par>
                              <p:par>
                                <p:cTn id="105" presetID="53" presetClass="entr" presetSubtype="16" fill="hold" nodeType="with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p:cTn id="107" dur="500" fill="hold"/>
                                        <p:tgtEl>
                                          <p:spTgt spid="27"/>
                                        </p:tgtEl>
                                        <p:attrNameLst>
                                          <p:attrName>ppt_w</p:attrName>
                                        </p:attrNameLst>
                                      </p:cBhvr>
                                      <p:tavLst>
                                        <p:tav tm="0">
                                          <p:val>
                                            <p:fltVal val="0"/>
                                          </p:val>
                                        </p:tav>
                                        <p:tav tm="100000">
                                          <p:val>
                                            <p:strVal val="#ppt_w"/>
                                          </p:val>
                                        </p:tav>
                                      </p:tavLst>
                                    </p:anim>
                                    <p:anim calcmode="lin" valueType="num">
                                      <p:cBhvr>
                                        <p:cTn id="108" dur="500" fill="hold"/>
                                        <p:tgtEl>
                                          <p:spTgt spid="27"/>
                                        </p:tgtEl>
                                        <p:attrNameLst>
                                          <p:attrName>ppt_h</p:attrName>
                                        </p:attrNameLst>
                                      </p:cBhvr>
                                      <p:tavLst>
                                        <p:tav tm="0">
                                          <p:val>
                                            <p:fltVal val="0"/>
                                          </p:val>
                                        </p:tav>
                                        <p:tav tm="100000">
                                          <p:val>
                                            <p:strVal val="#ppt_h"/>
                                          </p:val>
                                        </p:tav>
                                      </p:tavLst>
                                    </p:anim>
                                    <p:animEffect transition="in" filter="fade">
                                      <p:cBhvr>
                                        <p:cTn id="109" dur="500"/>
                                        <p:tgtEl>
                                          <p:spTgt spid="27"/>
                                        </p:tgtEl>
                                      </p:cBhvr>
                                    </p:animEffect>
                                  </p:childTnLst>
                                </p:cTn>
                              </p:par>
                              <p:par>
                                <p:cTn id="110" presetID="53" presetClass="entr" presetSubtype="16" fill="hold" nodeType="withEffect">
                                  <p:stCondLst>
                                    <p:cond delay="0"/>
                                  </p:stCondLst>
                                  <p:childTnLst>
                                    <p:set>
                                      <p:cBhvr>
                                        <p:cTn id="111" dur="1" fill="hold">
                                          <p:stCondLst>
                                            <p:cond delay="0"/>
                                          </p:stCondLst>
                                        </p:cTn>
                                        <p:tgtEl>
                                          <p:spTgt spid="28"/>
                                        </p:tgtEl>
                                        <p:attrNameLst>
                                          <p:attrName>style.visibility</p:attrName>
                                        </p:attrNameLst>
                                      </p:cBhvr>
                                      <p:to>
                                        <p:strVal val="visible"/>
                                      </p:to>
                                    </p:set>
                                    <p:anim calcmode="lin" valueType="num">
                                      <p:cBhvr>
                                        <p:cTn id="112" dur="500" fill="hold"/>
                                        <p:tgtEl>
                                          <p:spTgt spid="28"/>
                                        </p:tgtEl>
                                        <p:attrNameLst>
                                          <p:attrName>ppt_w</p:attrName>
                                        </p:attrNameLst>
                                      </p:cBhvr>
                                      <p:tavLst>
                                        <p:tav tm="0">
                                          <p:val>
                                            <p:fltVal val="0"/>
                                          </p:val>
                                        </p:tav>
                                        <p:tav tm="100000">
                                          <p:val>
                                            <p:strVal val="#ppt_w"/>
                                          </p:val>
                                        </p:tav>
                                      </p:tavLst>
                                    </p:anim>
                                    <p:anim calcmode="lin" valueType="num">
                                      <p:cBhvr>
                                        <p:cTn id="113" dur="500" fill="hold"/>
                                        <p:tgtEl>
                                          <p:spTgt spid="28"/>
                                        </p:tgtEl>
                                        <p:attrNameLst>
                                          <p:attrName>ppt_h</p:attrName>
                                        </p:attrNameLst>
                                      </p:cBhvr>
                                      <p:tavLst>
                                        <p:tav tm="0">
                                          <p:val>
                                            <p:fltVal val="0"/>
                                          </p:val>
                                        </p:tav>
                                        <p:tav tm="100000">
                                          <p:val>
                                            <p:strVal val="#ppt_h"/>
                                          </p:val>
                                        </p:tav>
                                      </p:tavLst>
                                    </p:anim>
                                    <p:animEffect transition="in" filter="fade">
                                      <p:cBhvr>
                                        <p:cTn id="114" dur="500"/>
                                        <p:tgtEl>
                                          <p:spTgt spid="28"/>
                                        </p:tgtEl>
                                      </p:cBhvr>
                                    </p:animEffect>
                                  </p:childTnLst>
                                </p:cTn>
                              </p:par>
                              <p:par>
                                <p:cTn id="115" presetID="53" presetClass="entr" presetSubtype="16" fill="hold" nodeType="withEffect">
                                  <p:stCondLst>
                                    <p:cond delay="0"/>
                                  </p:stCondLst>
                                  <p:childTnLst>
                                    <p:set>
                                      <p:cBhvr>
                                        <p:cTn id="116" dur="1" fill="hold">
                                          <p:stCondLst>
                                            <p:cond delay="0"/>
                                          </p:stCondLst>
                                        </p:cTn>
                                        <p:tgtEl>
                                          <p:spTgt spid="29"/>
                                        </p:tgtEl>
                                        <p:attrNameLst>
                                          <p:attrName>style.visibility</p:attrName>
                                        </p:attrNameLst>
                                      </p:cBhvr>
                                      <p:to>
                                        <p:strVal val="visible"/>
                                      </p:to>
                                    </p:set>
                                    <p:anim calcmode="lin" valueType="num">
                                      <p:cBhvr>
                                        <p:cTn id="117" dur="500" fill="hold"/>
                                        <p:tgtEl>
                                          <p:spTgt spid="29"/>
                                        </p:tgtEl>
                                        <p:attrNameLst>
                                          <p:attrName>ppt_w</p:attrName>
                                        </p:attrNameLst>
                                      </p:cBhvr>
                                      <p:tavLst>
                                        <p:tav tm="0">
                                          <p:val>
                                            <p:fltVal val="0"/>
                                          </p:val>
                                        </p:tav>
                                        <p:tav tm="100000">
                                          <p:val>
                                            <p:strVal val="#ppt_w"/>
                                          </p:val>
                                        </p:tav>
                                      </p:tavLst>
                                    </p:anim>
                                    <p:anim calcmode="lin" valueType="num">
                                      <p:cBhvr>
                                        <p:cTn id="118" dur="500" fill="hold"/>
                                        <p:tgtEl>
                                          <p:spTgt spid="29"/>
                                        </p:tgtEl>
                                        <p:attrNameLst>
                                          <p:attrName>ppt_h</p:attrName>
                                        </p:attrNameLst>
                                      </p:cBhvr>
                                      <p:tavLst>
                                        <p:tav tm="0">
                                          <p:val>
                                            <p:fltVal val="0"/>
                                          </p:val>
                                        </p:tav>
                                        <p:tav tm="100000">
                                          <p:val>
                                            <p:strVal val="#ppt_h"/>
                                          </p:val>
                                        </p:tav>
                                      </p:tavLst>
                                    </p:anim>
                                    <p:animEffect transition="in" filter="fade">
                                      <p:cBhvr>
                                        <p:cTn id="119" dur="500"/>
                                        <p:tgtEl>
                                          <p:spTgt spid="29"/>
                                        </p:tgtEl>
                                      </p:cBhvr>
                                    </p:animEffect>
                                  </p:childTnLst>
                                </p:cTn>
                              </p:par>
                              <p:par>
                                <p:cTn id="120" presetID="53" presetClass="entr" presetSubtype="16" fill="hold" nodeType="withEffect">
                                  <p:stCondLst>
                                    <p:cond delay="0"/>
                                  </p:stCondLst>
                                  <p:childTnLst>
                                    <p:set>
                                      <p:cBhvr>
                                        <p:cTn id="121" dur="1" fill="hold">
                                          <p:stCondLst>
                                            <p:cond delay="0"/>
                                          </p:stCondLst>
                                        </p:cTn>
                                        <p:tgtEl>
                                          <p:spTgt spid="30"/>
                                        </p:tgtEl>
                                        <p:attrNameLst>
                                          <p:attrName>style.visibility</p:attrName>
                                        </p:attrNameLst>
                                      </p:cBhvr>
                                      <p:to>
                                        <p:strVal val="visible"/>
                                      </p:to>
                                    </p:set>
                                    <p:anim calcmode="lin" valueType="num">
                                      <p:cBhvr>
                                        <p:cTn id="122" dur="500" fill="hold"/>
                                        <p:tgtEl>
                                          <p:spTgt spid="30"/>
                                        </p:tgtEl>
                                        <p:attrNameLst>
                                          <p:attrName>ppt_w</p:attrName>
                                        </p:attrNameLst>
                                      </p:cBhvr>
                                      <p:tavLst>
                                        <p:tav tm="0">
                                          <p:val>
                                            <p:fltVal val="0"/>
                                          </p:val>
                                        </p:tav>
                                        <p:tav tm="100000">
                                          <p:val>
                                            <p:strVal val="#ppt_w"/>
                                          </p:val>
                                        </p:tav>
                                      </p:tavLst>
                                    </p:anim>
                                    <p:anim calcmode="lin" valueType="num">
                                      <p:cBhvr>
                                        <p:cTn id="123" dur="500" fill="hold"/>
                                        <p:tgtEl>
                                          <p:spTgt spid="30"/>
                                        </p:tgtEl>
                                        <p:attrNameLst>
                                          <p:attrName>ppt_h</p:attrName>
                                        </p:attrNameLst>
                                      </p:cBhvr>
                                      <p:tavLst>
                                        <p:tav tm="0">
                                          <p:val>
                                            <p:fltVal val="0"/>
                                          </p:val>
                                        </p:tav>
                                        <p:tav tm="100000">
                                          <p:val>
                                            <p:strVal val="#ppt_h"/>
                                          </p:val>
                                        </p:tav>
                                      </p:tavLst>
                                    </p:anim>
                                    <p:animEffect transition="in" filter="fade">
                                      <p:cBhvr>
                                        <p:cTn id="124" dur="500"/>
                                        <p:tgtEl>
                                          <p:spTgt spid="30"/>
                                        </p:tgtEl>
                                      </p:cBhvr>
                                    </p:animEffect>
                                  </p:childTnLst>
                                </p:cTn>
                              </p:par>
                              <p:par>
                                <p:cTn id="125" presetID="53" presetClass="entr" presetSubtype="16" fill="hold" nodeType="withEffect">
                                  <p:stCondLst>
                                    <p:cond delay="0"/>
                                  </p:stCondLst>
                                  <p:childTnLst>
                                    <p:set>
                                      <p:cBhvr>
                                        <p:cTn id="126" dur="1" fill="hold">
                                          <p:stCondLst>
                                            <p:cond delay="0"/>
                                          </p:stCondLst>
                                        </p:cTn>
                                        <p:tgtEl>
                                          <p:spTgt spid="31"/>
                                        </p:tgtEl>
                                        <p:attrNameLst>
                                          <p:attrName>style.visibility</p:attrName>
                                        </p:attrNameLst>
                                      </p:cBhvr>
                                      <p:to>
                                        <p:strVal val="visible"/>
                                      </p:to>
                                    </p:set>
                                    <p:anim calcmode="lin" valueType="num">
                                      <p:cBhvr>
                                        <p:cTn id="127" dur="500" fill="hold"/>
                                        <p:tgtEl>
                                          <p:spTgt spid="31"/>
                                        </p:tgtEl>
                                        <p:attrNameLst>
                                          <p:attrName>ppt_w</p:attrName>
                                        </p:attrNameLst>
                                      </p:cBhvr>
                                      <p:tavLst>
                                        <p:tav tm="0">
                                          <p:val>
                                            <p:fltVal val="0"/>
                                          </p:val>
                                        </p:tav>
                                        <p:tav tm="100000">
                                          <p:val>
                                            <p:strVal val="#ppt_w"/>
                                          </p:val>
                                        </p:tav>
                                      </p:tavLst>
                                    </p:anim>
                                    <p:anim calcmode="lin" valueType="num">
                                      <p:cBhvr>
                                        <p:cTn id="128" dur="500" fill="hold"/>
                                        <p:tgtEl>
                                          <p:spTgt spid="31"/>
                                        </p:tgtEl>
                                        <p:attrNameLst>
                                          <p:attrName>ppt_h</p:attrName>
                                        </p:attrNameLst>
                                      </p:cBhvr>
                                      <p:tavLst>
                                        <p:tav tm="0">
                                          <p:val>
                                            <p:fltVal val="0"/>
                                          </p:val>
                                        </p:tav>
                                        <p:tav tm="100000">
                                          <p:val>
                                            <p:strVal val="#ppt_h"/>
                                          </p:val>
                                        </p:tav>
                                      </p:tavLst>
                                    </p:anim>
                                    <p:animEffect transition="in" filter="fade">
                                      <p:cBhvr>
                                        <p:cTn id="129" dur="500"/>
                                        <p:tgtEl>
                                          <p:spTgt spid="31"/>
                                        </p:tgtEl>
                                      </p:cBhvr>
                                    </p:animEffect>
                                  </p:childTnLst>
                                </p:cTn>
                              </p:par>
                              <p:par>
                                <p:cTn id="130" presetID="53" presetClass="entr" presetSubtype="16" fill="hold" nodeType="withEffect">
                                  <p:stCondLst>
                                    <p:cond delay="0"/>
                                  </p:stCondLst>
                                  <p:childTnLst>
                                    <p:set>
                                      <p:cBhvr>
                                        <p:cTn id="131" dur="1" fill="hold">
                                          <p:stCondLst>
                                            <p:cond delay="0"/>
                                          </p:stCondLst>
                                        </p:cTn>
                                        <p:tgtEl>
                                          <p:spTgt spid="32"/>
                                        </p:tgtEl>
                                        <p:attrNameLst>
                                          <p:attrName>style.visibility</p:attrName>
                                        </p:attrNameLst>
                                      </p:cBhvr>
                                      <p:to>
                                        <p:strVal val="visible"/>
                                      </p:to>
                                    </p:set>
                                    <p:anim calcmode="lin" valueType="num">
                                      <p:cBhvr>
                                        <p:cTn id="132" dur="500" fill="hold"/>
                                        <p:tgtEl>
                                          <p:spTgt spid="32"/>
                                        </p:tgtEl>
                                        <p:attrNameLst>
                                          <p:attrName>ppt_w</p:attrName>
                                        </p:attrNameLst>
                                      </p:cBhvr>
                                      <p:tavLst>
                                        <p:tav tm="0">
                                          <p:val>
                                            <p:fltVal val="0"/>
                                          </p:val>
                                        </p:tav>
                                        <p:tav tm="100000">
                                          <p:val>
                                            <p:strVal val="#ppt_w"/>
                                          </p:val>
                                        </p:tav>
                                      </p:tavLst>
                                    </p:anim>
                                    <p:anim calcmode="lin" valueType="num">
                                      <p:cBhvr>
                                        <p:cTn id="133" dur="500" fill="hold"/>
                                        <p:tgtEl>
                                          <p:spTgt spid="32"/>
                                        </p:tgtEl>
                                        <p:attrNameLst>
                                          <p:attrName>ppt_h</p:attrName>
                                        </p:attrNameLst>
                                      </p:cBhvr>
                                      <p:tavLst>
                                        <p:tav tm="0">
                                          <p:val>
                                            <p:fltVal val="0"/>
                                          </p:val>
                                        </p:tav>
                                        <p:tav tm="100000">
                                          <p:val>
                                            <p:strVal val="#ppt_h"/>
                                          </p:val>
                                        </p:tav>
                                      </p:tavLst>
                                    </p:anim>
                                    <p:animEffect transition="in" filter="fade">
                                      <p:cBhvr>
                                        <p:cTn id="134" dur="500"/>
                                        <p:tgtEl>
                                          <p:spTgt spid="32"/>
                                        </p:tgtEl>
                                      </p:cBhvr>
                                    </p:animEffect>
                                  </p:childTnLst>
                                </p:cTn>
                              </p:par>
                              <p:par>
                                <p:cTn id="135" presetID="53" presetClass="entr" presetSubtype="16" fill="hold" nodeType="withEffect">
                                  <p:stCondLst>
                                    <p:cond delay="0"/>
                                  </p:stCondLst>
                                  <p:childTnLst>
                                    <p:set>
                                      <p:cBhvr>
                                        <p:cTn id="136" dur="1" fill="hold">
                                          <p:stCondLst>
                                            <p:cond delay="0"/>
                                          </p:stCondLst>
                                        </p:cTn>
                                        <p:tgtEl>
                                          <p:spTgt spid="33"/>
                                        </p:tgtEl>
                                        <p:attrNameLst>
                                          <p:attrName>style.visibility</p:attrName>
                                        </p:attrNameLst>
                                      </p:cBhvr>
                                      <p:to>
                                        <p:strVal val="visible"/>
                                      </p:to>
                                    </p:set>
                                    <p:anim calcmode="lin" valueType="num">
                                      <p:cBhvr>
                                        <p:cTn id="137" dur="500" fill="hold"/>
                                        <p:tgtEl>
                                          <p:spTgt spid="33"/>
                                        </p:tgtEl>
                                        <p:attrNameLst>
                                          <p:attrName>ppt_w</p:attrName>
                                        </p:attrNameLst>
                                      </p:cBhvr>
                                      <p:tavLst>
                                        <p:tav tm="0">
                                          <p:val>
                                            <p:fltVal val="0"/>
                                          </p:val>
                                        </p:tav>
                                        <p:tav tm="100000">
                                          <p:val>
                                            <p:strVal val="#ppt_w"/>
                                          </p:val>
                                        </p:tav>
                                      </p:tavLst>
                                    </p:anim>
                                    <p:anim calcmode="lin" valueType="num">
                                      <p:cBhvr>
                                        <p:cTn id="138" dur="500" fill="hold"/>
                                        <p:tgtEl>
                                          <p:spTgt spid="33"/>
                                        </p:tgtEl>
                                        <p:attrNameLst>
                                          <p:attrName>ppt_h</p:attrName>
                                        </p:attrNameLst>
                                      </p:cBhvr>
                                      <p:tavLst>
                                        <p:tav tm="0">
                                          <p:val>
                                            <p:fltVal val="0"/>
                                          </p:val>
                                        </p:tav>
                                        <p:tav tm="100000">
                                          <p:val>
                                            <p:strVal val="#ppt_h"/>
                                          </p:val>
                                        </p:tav>
                                      </p:tavLst>
                                    </p:anim>
                                    <p:animEffect transition="in" filter="fade">
                                      <p:cBhvr>
                                        <p:cTn id="139" dur="500"/>
                                        <p:tgtEl>
                                          <p:spTgt spid="33"/>
                                        </p:tgtEl>
                                      </p:cBhvr>
                                    </p:animEffect>
                                  </p:childTnLst>
                                </p:cTn>
                              </p:par>
                              <p:par>
                                <p:cTn id="140" presetID="53" presetClass="entr" presetSubtype="16" fill="hold" nodeType="withEffect">
                                  <p:stCondLst>
                                    <p:cond delay="0"/>
                                  </p:stCondLst>
                                  <p:childTnLst>
                                    <p:set>
                                      <p:cBhvr>
                                        <p:cTn id="141" dur="1" fill="hold">
                                          <p:stCondLst>
                                            <p:cond delay="0"/>
                                          </p:stCondLst>
                                        </p:cTn>
                                        <p:tgtEl>
                                          <p:spTgt spid="34"/>
                                        </p:tgtEl>
                                        <p:attrNameLst>
                                          <p:attrName>style.visibility</p:attrName>
                                        </p:attrNameLst>
                                      </p:cBhvr>
                                      <p:to>
                                        <p:strVal val="visible"/>
                                      </p:to>
                                    </p:set>
                                    <p:anim calcmode="lin" valueType="num">
                                      <p:cBhvr>
                                        <p:cTn id="142" dur="500" fill="hold"/>
                                        <p:tgtEl>
                                          <p:spTgt spid="34"/>
                                        </p:tgtEl>
                                        <p:attrNameLst>
                                          <p:attrName>ppt_w</p:attrName>
                                        </p:attrNameLst>
                                      </p:cBhvr>
                                      <p:tavLst>
                                        <p:tav tm="0">
                                          <p:val>
                                            <p:fltVal val="0"/>
                                          </p:val>
                                        </p:tav>
                                        <p:tav tm="100000">
                                          <p:val>
                                            <p:strVal val="#ppt_w"/>
                                          </p:val>
                                        </p:tav>
                                      </p:tavLst>
                                    </p:anim>
                                    <p:anim calcmode="lin" valueType="num">
                                      <p:cBhvr>
                                        <p:cTn id="143" dur="500" fill="hold"/>
                                        <p:tgtEl>
                                          <p:spTgt spid="34"/>
                                        </p:tgtEl>
                                        <p:attrNameLst>
                                          <p:attrName>ppt_h</p:attrName>
                                        </p:attrNameLst>
                                      </p:cBhvr>
                                      <p:tavLst>
                                        <p:tav tm="0">
                                          <p:val>
                                            <p:fltVal val="0"/>
                                          </p:val>
                                        </p:tav>
                                        <p:tav tm="100000">
                                          <p:val>
                                            <p:strVal val="#ppt_h"/>
                                          </p:val>
                                        </p:tav>
                                      </p:tavLst>
                                    </p:anim>
                                    <p:animEffect transition="in" filter="fade">
                                      <p:cBhvr>
                                        <p:cTn id="144" dur="500"/>
                                        <p:tgtEl>
                                          <p:spTgt spid="34"/>
                                        </p:tgtEl>
                                      </p:cBhvr>
                                    </p:animEffect>
                                  </p:childTnLst>
                                </p:cTn>
                              </p:par>
                              <p:par>
                                <p:cTn id="145" presetID="53" presetClass="entr" presetSubtype="16" fill="hold" nodeType="withEffect">
                                  <p:stCondLst>
                                    <p:cond delay="0"/>
                                  </p:stCondLst>
                                  <p:childTnLst>
                                    <p:set>
                                      <p:cBhvr>
                                        <p:cTn id="146" dur="1" fill="hold">
                                          <p:stCondLst>
                                            <p:cond delay="0"/>
                                          </p:stCondLst>
                                        </p:cTn>
                                        <p:tgtEl>
                                          <p:spTgt spid="35"/>
                                        </p:tgtEl>
                                        <p:attrNameLst>
                                          <p:attrName>style.visibility</p:attrName>
                                        </p:attrNameLst>
                                      </p:cBhvr>
                                      <p:to>
                                        <p:strVal val="visible"/>
                                      </p:to>
                                    </p:set>
                                    <p:anim calcmode="lin" valueType="num">
                                      <p:cBhvr>
                                        <p:cTn id="147" dur="500" fill="hold"/>
                                        <p:tgtEl>
                                          <p:spTgt spid="35"/>
                                        </p:tgtEl>
                                        <p:attrNameLst>
                                          <p:attrName>ppt_w</p:attrName>
                                        </p:attrNameLst>
                                      </p:cBhvr>
                                      <p:tavLst>
                                        <p:tav tm="0">
                                          <p:val>
                                            <p:fltVal val="0"/>
                                          </p:val>
                                        </p:tav>
                                        <p:tav tm="100000">
                                          <p:val>
                                            <p:strVal val="#ppt_w"/>
                                          </p:val>
                                        </p:tav>
                                      </p:tavLst>
                                    </p:anim>
                                    <p:anim calcmode="lin" valueType="num">
                                      <p:cBhvr>
                                        <p:cTn id="148" dur="500" fill="hold"/>
                                        <p:tgtEl>
                                          <p:spTgt spid="35"/>
                                        </p:tgtEl>
                                        <p:attrNameLst>
                                          <p:attrName>ppt_h</p:attrName>
                                        </p:attrNameLst>
                                      </p:cBhvr>
                                      <p:tavLst>
                                        <p:tav tm="0">
                                          <p:val>
                                            <p:fltVal val="0"/>
                                          </p:val>
                                        </p:tav>
                                        <p:tav tm="100000">
                                          <p:val>
                                            <p:strVal val="#ppt_h"/>
                                          </p:val>
                                        </p:tav>
                                      </p:tavLst>
                                    </p:anim>
                                    <p:animEffect transition="in" filter="fade">
                                      <p:cBhvr>
                                        <p:cTn id="149" dur="500"/>
                                        <p:tgtEl>
                                          <p:spTgt spid="35"/>
                                        </p:tgtEl>
                                      </p:cBhvr>
                                    </p:animEffect>
                                  </p:childTnLst>
                                </p:cTn>
                              </p:par>
                              <p:par>
                                <p:cTn id="150" presetID="53" presetClass="entr" presetSubtype="16" fill="hold"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p:cTn id="152" dur="500" fill="hold"/>
                                        <p:tgtEl>
                                          <p:spTgt spid="36"/>
                                        </p:tgtEl>
                                        <p:attrNameLst>
                                          <p:attrName>ppt_w</p:attrName>
                                        </p:attrNameLst>
                                      </p:cBhvr>
                                      <p:tavLst>
                                        <p:tav tm="0">
                                          <p:val>
                                            <p:fltVal val="0"/>
                                          </p:val>
                                        </p:tav>
                                        <p:tav tm="100000">
                                          <p:val>
                                            <p:strVal val="#ppt_w"/>
                                          </p:val>
                                        </p:tav>
                                      </p:tavLst>
                                    </p:anim>
                                    <p:anim calcmode="lin" valueType="num">
                                      <p:cBhvr>
                                        <p:cTn id="153" dur="500" fill="hold"/>
                                        <p:tgtEl>
                                          <p:spTgt spid="36"/>
                                        </p:tgtEl>
                                        <p:attrNameLst>
                                          <p:attrName>ppt_h</p:attrName>
                                        </p:attrNameLst>
                                      </p:cBhvr>
                                      <p:tavLst>
                                        <p:tav tm="0">
                                          <p:val>
                                            <p:fltVal val="0"/>
                                          </p:val>
                                        </p:tav>
                                        <p:tav tm="100000">
                                          <p:val>
                                            <p:strVal val="#ppt_h"/>
                                          </p:val>
                                        </p:tav>
                                      </p:tavLst>
                                    </p:anim>
                                    <p:animEffect transition="in" filter="fade">
                                      <p:cBhvr>
                                        <p:cTn id="154" dur="500"/>
                                        <p:tgtEl>
                                          <p:spTgt spid="36"/>
                                        </p:tgtEl>
                                      </p:cBhvr>
                                    </p:animEffect>
                                  </p:childTnLst>
                                </p:cTn>
                              </p:par>
                              <p:par>
                                <p:cTn id="155" presetID="53" presetClass="entr" presetSubtype="16" fill="hold" nodeType="withEffect">
                                  <p:stCondLst>
                                    <p:cond delay="0"/>
                                  </p:stCondLst>
                                  <p:childTnLst>
                                    <p:set>
                                      <p:cBhvr>
                                        <p:cTn id="156" dur="1" fill="hold">
                                          <p:stCondLst>
                                            <p:cond delay="0"/>
                                          </p:stCondLst>
                                        </p:cTn>
                                        <p:tgtEl>
                                          <p:spTgt spid="37"/>
                                        </p:tgtEl>
                                        <p:attrNameLst>
                                          <p:attrName>style.visibility</p:attrName>
                                        </p:attrNameLst>
                                      </p:cBhvr>
                                      <p:to>
                                        <p:strVal val="visible"/>
                                      </p:to>
                                    </p:set>
                                    <p:anim calcmode="lin" valueType="num">
                                      <p:cBhvr>
                                        <p:cTn id="157" dur="500" fill="hold"/>
                                        <p:tgtEl>
                                          <p:spTgt spid="37"/>
                                        </p:tgtEl>
                                        <p:attrNameLst>
                                          <p:attrName>ppt_w</p:attrName>
                                        </p:attrNameLst>
                                      </p:cBhvr>
                                      <p:tavLst>
                                        <p:tav tm="0">
                                          <p:val>
                                            <p:fltVal val="0"/>
                                          </p:val>
                                        </p:tav>
                                        <p:tav tm="100000">
                                          <p:val>
                                            <p:strVal val="#ppt_w"/>
                                          </p:val>
                                        </p:tav>
                                      </p:tavLst>
                                    </p:anim>
                                    <p:anim calcmode="lin" valueType="num">
                                      <p:cBhvr>
                                        <p:cTn id="158" dur="500" fill="hold"/>
                                        <p:tgtEl>
                                          <p:spTgt spid="37"/>
                                        </p:tgtEl>
                                        <p:attrNameLst>
                                          <p:attrName>ppt_h</p:attrName>
                                        </p:attrNameLst>
                                      </p:cBhvr>
                                      <p:tavLst>
                                        <p:tav tm="0">
                                          <p:val>
                                            <p:fltVal val="0"/>
                                          </p:val>
                                        </p:tav>
                                        <p:tav tm="100000">
                                          <p:val>
                                            <p:strVal val="#ppt_h"/>
                                          </p:val>
                                        </p:tav>
                                      </p:tavLst>
                                    </p:anim>
                                    <p:animEffect transition="in" filter="fade">
                                      <p:cBhvr>
                                        <p:cTn id="159" dur="500"/>
                                        <p:tgtEl>
                                          <p:spTgt spid="37"/>
                                        </p:tgtEl>
                                      </p:cBhvr>
                                    </p:animEffect>
                                  </p:childTnLst>
                                </p:cTn>
                              </p:par>
                              <p:par>
                                <p:cTn id="160" presetID="53" presetClass="entr" presetSubtype="16" fill="hold" nodeType="withEffect">
                                  <p:stCondLst>
                                    <p:cond delay="0"/>
                                  </p:stCondLst>
                                  <p:childTnLst>
                                    <p:set>
                                      <p:cBhvr>
                                        <p:cTn id="161" dur="1" fill="hold">
                                          <p:stCondLst>
                                            <p:cond delay="0"/>
                                          </p:stCondLst>
                                        </p:cTn>
                                        <p:tgtEl>
                                          <p:spTgt spid="38"/>
                                        </p:tgtEl>
                                        <p:attrNameLst>
                                          <p:attrName>style.visibility</p:attrName>
                                        </p:attrNameLst>
                                      </p:cBhvr>
                                      <p:to>
                                        <p:strVal val="visible"/>
                                      </p:to>
                                    </p:set>
                                    <p:anim calcmode="lin" valueType="num">
                                      <p:cBhvr>
                                        <p:cTn id="162" dur="500" fill="hold"/>
                                        <p:tgtEl>
                                          <p:spTgt spid="38"/>
                                        </p:tgtEl>
                                        <p:attrNameLst>
                                          <p:attrName>ppt_w</p:attrName>
                                        </p:attrNameLst>
                                      </p:cBhvr>
                                      <p:tavLst>
                                        <p:tav tm="0">
                                          <p:val>
                                            <p:fltVal val="0"/>
                                          </p:val>
                                        </p:tav>
                                        <p:tav tm="100000">
                                          <p:val>
                                            <p:strVal val="#ppt_w"/>
                                          </p:val>
                                        </p:tav>
                                      </p:tavLst>
                                    </p:anim>
                                    <p:anim calcmode="lin" valueType="num">
                                      <p:cBhvr>
                                        <p:cTn id="163" dur="500" fill="hold"/>
                                        <p:tgtEl>
                                          <p:spTgt spid="38"/>
                                        </p:tgtEl>
                                        <p:attrNameLst>
                                          <p:attrName>ppt_h</p:attrName>
                                        </p:attrNameLst>
                                      </p:cBhvr>
                                      <p:tavLst>
                                        <p:tav tm="0">
                                          <p:val>
                                            <p:fltVal val="0"/>
                                          </p:val>
                                        </p:tav>
                                        <p:tav tm="100000">
                                          <p:val>
                                            <p:strVal val="#ppt_h"/>
                                          </p:val>
                                        </p:tav>
                                      </p:tavLst>
                                    </p:anim>
                                    <p:animEffect transition="in" filter="fade">
                                      <p:cBhvr>
                                        <p:cTn id="164" dur="500"/>
                                        <p:tgtEl>
                                          <p:spTgt spid="38"/>
                                        </p:tgtEl>
                                      </p:cBhvr>
                                    </p:animEffect>
                                  </p:childTnLst>
                                </p:cTn>
                              </p:par>
                              <p:par>
                                <p:cTn id="165" presetID="53" presetClass="entr" presetSubtype="16" fill="hold" nodeType="withEffect">
                                  <p:stCondLst>
                                    <p:cond delay="0"/>
                                  </p:stCondLst>
                                  <p:childTnLst>
                                    <p:set>
                                      <p:cBhvr>
                                        <p:cTn id="166" dur="1" fill="hold">
                                          <p:stCondLst>
                                            <p:cond delay="0"/>
                                          </p:stCondLst>
                                        </p:cTn>
                                        <p:tgtEl>
                                          <p:spTgt spid="39"/>
                                        </p:tgtEl>
                                        <p:attrNameLst>
                                          <p:attrName>style.visibility</p:attrName>
                                        </p:attrNameLst>
                                      </p:cBhvr>
                                      <p:to>
                                        <p:strVal val="visible"/>
                                      </p:to>
                                    </p:set>
                                    <p:anim calcmode="lin" valueType="num">
                                      <p:cBhvr>
                                        <p:cTn id="167" dur="500" fill="hold"/>
                                        <p:tgtEl>
                                          <p:spTgt spid="39"/>
                                        </p:tgtEl>
                                        <p:attrNameLst>
                                          <p:attrName>ppt_w</p:attrName>
                                        </p:attrNameLst>
                                      </p:cBhvr>
                                      <p:tavLst>
                                        <p:tav tm="0">
                                          <p:val>
                                            <p:fltVal val="0"/>
                                          </p:val>
                                        </p:tav>
                                        <p:tav tm="100000">
                                          <p:val>
                                            <p:strVal val="#ppt_w"/>
                                          </p:val>
                                        </p:tav>
                                      </p:tavLst>
                                    </p:anim>
                                    <p:anim calcmode="lin" valueType="num">
                                      <p:cBhvr>
                                        <p:cTn id="168" dur="500" fill="hold"/>
                                        <p:tgtEl>
                                          <p:spTgt spid="39"/>
                                        </p:tgtEl>
                                        <p:attrNameLst>
                                          <p:attrName>ppt_h</p:attrName>
                                        </p:attrNameLst>
                                      </p:cBhvr>
                                      <p:tavLst>
                                        <p:tav tm="0">
                                          <p:val>
                                            <p:fltVal val="0"/>
                                          </p:val>
                                        </p:tav>
                                        <p:tav tm="100000">
                                          <p:val>
                                            <p:strVal val="#ppt_h"/>
                                          </p:val>
                                        </p:tav>
                                      </p:tavLst>
                                    </p:anim>
                                    <p:animEffect transition="in" filter="fade">
                                      <p:cBhvr>
                                        <p:cTn id="169" dur="500"/>
                                        <p:tgtEl>
                                          <p:spTgt spid="39"/>
                                        </p:tgtEl>
                                      </p:cBhvr>
                                    </p:animEffect>
                                  </p:childTnLst>
                                </p:cTn>
                              </p:par>
                              <p:par>
                                <p:cTn id="170" presetID="53" presetClass="entr" presetSubtype="16" fill="hold" nodeType="withEffect">
                                  <p:stCondLst>
                                    <p:cond delay="0"/>
                                  </p:stCondLst>
                                  <p:childTnLst>
                                    <p:set>
                                      <p:cBhvr>
                                        <p:cTn id="171" dur="1" fill="hold">
                                          <p:stCondLst>
                                            <p:cond delay="0"/>
                                          </p:stCondLst>
                                        </p:cTn>
                                        <p:tgtEl>
                                          <p:spTgt spid="40"/>
                                        </p:tgtEl>
                                        <p:attrNameLst>
                                          <p:attrName>style.visibility</p:attrName>
                                        </p:attrNameLst>
                                      </p:cBhvr>
                                      <p:to>
                                        <p:strVal val="visible"/>
                                      </p:to>
                                    </p:set>
                                    <p:anim calcmode="lin" valueType="num">
                                      <p:cBhvr>
                                        <p:cTn id="172" dur="500" fill="hold"/>
                                        <p:tgtEl>
                                          <p:spTgt spid="40"/>
                                        </p:tgtEl>
                                        <p:attrNameLst>
                                          <p:attrName>ppt_w</p:attrName>
                                        </p:attrNameLst>
                                      </p:cBhvr>
                                      <p:tavLst>
                                        <p:tav tm="0">
                                          <p:val>
                                            <p:fltVal val="0"/>
                                          </p:val>
                                        </p:tav>
                                        <p:tav tm="100000">
                                          <p:val>
                                            <p:strVal val="#ppt_w"/>
                                          </p:val>
                                        </p:tav>
                                      </p:tavLst>
                                    </p:anim>
                                    <p:anim calcmode="lin" valueType="num">
                                      <p:cBhvr>
                                        <p:cTn id="173" dur="500" fill="hold"/>
                                        <p:tgtEl>
                                          <p:spTgt spid="40"/>
                                        </p:tgtEl>
                                        <p:attrNameLst>
                                          <p:attrName>ppt_h</p:attrName>
                                        </p:attrNameLst>
                                      </p:cBhvr>
                                      <p:tavLst>
                                        <p:tav tm="0">
                                          <p:val>
                                            <p:fltVal val="0"/>
                                          </p:val>
                                        </p:tav>
                                        <p:tav tm="100000">
                                          <p:val>
                                            <p:strVal val="#ppt_h"/>
                                          </p:val>
                                        </p:tav>
                                      </p:tavLst>
                                    </p:anim>
                                    <p:animEffect transition="in" filter="fade">
                                      <p:cBhvr>
                                        <p:cTn id="174" dur="500"/>
                                        <p:tgtEl>
                                          <p:spTgt spid="40"/>
                                        </p:tgtEl>
                                      </p:cBhvr>
                                    </p:animEffect>
                                  </p:childTnLst>
                                </p:cTn>
                              </p:par>
                              <p:par>
                                <p:cTn id="175" presetID="53" presetClass="entr" presetSubtype="16" fill="hold" nodeType="withEffect">
                                  <p:stCondLst>
                                    <p:cond delay="0"/>
                                  </p:stCondLst>
                                  <p:childTnLst>
                                    <p:set>
                                      <p:cBhvr>
                                        <p:cTn id="176" dur="1" fill="hold">
                                          <p:stCondLst>
                                            <p:cond delay="0"/>
                                          </p:stCondLst>
                                        </p:cTn>
                                        <p:tgtEl>
                                          <p:spTgt spid="41"/>
                                        </p:tgtEl>
                                        <p:attrNameLst>
                                          <p:attrName>style.visibility</p:attrName>
                                        </p:attrNameLst>
                                      </p:cBhvr>
                                      <p:to>
                                        <p:strVal val="visible"/>
                                      </p:to>
                                    </p:set>
                                    <p:anim calcmode="lin" valueType="num">
                                      <p:cBhvr>
                                        <p:cTn id="177" dur="500" fill="hold"/>
                                        <p:tgtEl>
                                          <p:spTgt spid="41"/>
                                        </p:tgtEl>
                                        <p:attrNameLst>
                                          <p:attrName>ppt_w</p:attrName>
                                        </p:attrNameLst>
                                      </p:cBhvr>
                                      <p:tavLst>
                                        <p:tav tm="0">
                                          <p:val>
                                            <p:fltVal val="0"/>
                                          </p:val>
                                        </p:tav>
                                        <p:tav tm="100000">
                                          <p:val>
                                            <p:strVal val="#ppt_w"/>
                                          </p:val>
                                        </p:tav>
                                      </p:tavLst>
                                    </p:anim>
                                    <p:anim calcmode="lin" valueType="num">
                                      <p:cBhvr>
                                        <p:cTn id="178" dur="500" fill="hold"/>
                                        <p:tgtEl>
                                          <p:spTgt spid="41"/>
                                        </p:tgtEl>
                                        <p:attrNameLst>
                                          <p:attrName>ppt_h</p:attrName>
                                        </p:attrNameLst>
                                      </p:cBhvr>
                                      <p:tavLst>
                                        <p:tav tm="0">
                                          <p:val>
                                            <p:fltVal val="0"/>
                                          </p:val>
                                        </p:tav>
                                        <p:tav tm="100000">
                                          <p:val>
                                            <p:strVal val="#ppt_h"/>
                                          </p:val>
                                        </p:tav>
                                      </p:tavLst>
                                    </p:anim>
                                    <p:animEffect transition="in" filter="fade">
                                      <p:cBhvr>
                                        <p:cTn id="179" dur="500"/>
                                        <p:tgtEl>
                                          <p:spTgt spid="41"/>
                                        </p:tgtEl>
                                      </p:cBhvr>
                                    </p:animEffect>
                                  </p:childTnLst>
                                </p:cTn>
                              </p:par>
                              <p:par>
                                <p:cTn id="180" presetID="53" presetClass="entr" presetSubtype="16" fill="hold" nodeType="withEffect">
                                  <p:stCondLst>
                                    <p:cond delay="0"/>
                                  </p:stCondLst>
                                  <p:childTnLst>
                                    <p:set>
                                      <p:cBhvr>
                                        <p:cTn id="181" dur="1" fill="hold">
                                          <p:stCondLst>
                                            <p:cond delay="0"/>
                                          </p:stCondLst>
                                        </p:cTn>
                                        <p:tgtEl>
                                          <p:spTgt spid="42"/>
                                        </p:tgtEl>
                                        <p:attrNameLst>
                                          <p:attrName>style.visibility</p:attrName>
                                        </p:attrNameLst>
                                      </p:cBhvr>
                                      <p:to>
                                        <p:strVal val="visible"/>
                                      </p:to>
                                    </p:set>
                                    <p:anim calcmode="lin" valueType="num">
                                      <p:cBhvr>
                                        <p:cTn id="182" dur="500" fill="hold"/>
                                        <p:tgtEl>
                                          <p:spTgt spid="42"/>
                                        </p:tgtEl>
                                        <p:attrNameLst>
                                          <p:attrName>ppt_w</p:attrName>
                                        </p:attrNameLst>
                                      </p:cBhvr>
                                      <p:tavLst>
                                        <p:tav tm="0">
                                          <p:val>
                                            <p:fltVal val="0"/>
                                          </p:val>
                                        </p:tav>
                                        <p:tav tm="100000">
                                          <p:val>
                                            <p:strVal val="#ppt_w"/>
                                          </p:val>
                                        </p:tav>
                                      </p:tavLst>
                                    </p:anim>
                                    <p:anim calcmode="lin" valueType="num">
                                      <p:cBhvr>
                                        <p:cTn id="183" dur="500" fill="hold"/>
                                        <p:tgtEl>
                                          <p:spTgt spid="42"/>
                                        </p:tgtEl>
                                        <p:attrNameLst>
                                          <p:attrName>ppt_h</p:attrName>
                                        </p:attrNameLst>
                                      </p:cBhvr>
                                      <p:tavLst>
                                        <p:tav tm="0">
                                          <p:val>
                                            <p:fltVal val="0"/>
                                          </p:val>
                                        </p:tav>
                                        <p:tav tm="100000">
                                          <p:val>
                                            <p:strVal val="#ppt_h"/>
                                          </p:val>
                                        </p:tav>
                                      </p:tavLst>
                                    </p:anim>
                                    <p:animEffect transition="in" filter="fade">
                                      <p:cBhvr>
                                        <p:cTn id="184" dur="500"/>
                                        <p:tgtEl>
                                          <p:spTgt spid="42"/>
                                        </p:tgtEl>
                                      </p:cBhvr>
                                    </p:animEffect>
                                  </p:childTnLst>
                                </p:cTn>
                              </p:par>
                              <p:par>
                                <p:cTn id="185" presetID="53" presetClass="entr" presetSubtype="16" fill="hold" nodeType="withEffect">
                                  <p:stCondLst>
                                    <p:cond delay="0"/>
                                  </p:stCondLst>
                                  <p:childTnLst>
                                    <p:set>
                                      <p:cBhvr>
                                        <p:cTn id="186" dur="1" fill="hold">
                                          <p:stCondLst>
                                            <p:cond delay="0"/>
                                          </p:stCondLst>
                                        </p:cTn>
                                        <p:tgtEl>
                                          <p:spTgt spid="43"/>
                                        </p:tgtEl>
                                        <p:attrNameLst>
                                          <p:attrName>style.visibility</p:attrName>
                                        </p:attrNameLst>
                                      </p:cBhvr>
                                      <p:to>
                                        <p:strVal val="visible"/>
                                      </p:to>
                                    </p:set>
                                    <p:anim calcmode="lin" valueType="num">
                                      <p:cBhvr>
                                        <p:cTn id="187" dur="500" fill="hold"/>
                                        <p:tgtEl>
                                          <p:spTgt spid="43"/>
                                        </p:tgtEl>
                                        <p:attrNameLst>
                                          <p:attrName>ppt_w</p:attrName>
                                        </p:attrNameLst>
                                      </p:cBhvr>
                                      <p:tavLst>
                                        <p:tav tm="0">
                                          <p:val>
                                            <p:fltVal val="0"/>
                                          </p:val>
                                        </p:tav>
                                        <p:tav tm="100000">
                                          <p:val>
                                            <p:strVal val="#ppt_w"/>
                                          </p:val>
                                        </p:tav>
                                      </p:tavLst>
                                    </p:anim>
                                    <p:anim calcmode="lin" valueType="num">
                                      <p:cBhvr>
                                        <p:cTn id="188" dur="500" fill="hold"/>
                                        <p:tgtEl>
                                          <p:spTgt spid="43"/>
                                        </p:tgtEl>
                                        <p:attrNameLst>
                                          <p:attrName>ppt_h</p:attrName>
                                        </p:attrNameLst>
                                      </p:cBhvr>
                                      <p:tavLst>
                                        <p:tav tm="0">
                                          <p:val>
                                            <p:fltVal val="0"/>
                                          </p:val>
                                        </p:tav>
                                        <p:tav tm="100000">
                                          <p:val>
                                            <p:strVal val="#ppt_h"/>
                                          </p:val>
                                        </p:tav>
                                      </p:tavLst>
                                    </p:anim>
                                    <p:animEffect transition="in" filter="fade">
                                      <p:cBhvr>
                                        <p:cTn id="189" dur="500"/>
                                        <p:tgtEl>
                                          <p:spTgt spid="43"/>
                                        </p:tgtEl>
                                      </p:cBhvr>
                                    </p:animEffect>
                                  </p:childTnLst>
                                </p:cTn>
                              </p:par>
                              <p:par>
                                <p:cTn id="190" presetID="53" presetClass="entr" presetSubtype="16" fill="hold" nodeType="withEffect">
                                  <p:stCondLst>
                                    <p:cond delay="0"/>
                                  </p:stCondLst>
                                  <p:childTnLst>
                                    <p:set>
                                      <p:cBhvr>
                                        <p:cTn id="191" dur="1" fill="hold">
                                          <p:stCondLst>
                                            <p:cond delay="0"/>
                                          </p:stCondLst>
                                        </p:cTn>
                                        <p:tgtEl>
                                          <p:spTgt spid="44"/>
                                        </p:tgtEl>
                                        <p:attrNameLst>
                                          <p:attrName>style.visibility</p:attrName>
                                        </p:attrNameLst>
                                      </p:cBhvr>
                                      <p:to>
                                        <p:strVal val="visible"/>
                                      </p:to>
                                    </p:set>
                                    <p:anim calcmode="lin" valueType="num">
                                      <p:cBhvr>
                                        <p:cTn id="192" dur="500" fill="hold"/>
                                        <p:tgtEl>
                                          <p:spTgt spid="44"/>
                                        </p:tgtEl>
                                        <p:attrNameLst>
                                          <p:attrName>ppt_w</p:attrName>
                                        </p:attrNameLst>
                                      </p:cBhvr>
                                      <p:tavLst>
                                        <p:tav tm="0">
                                          <p:val>
                                            <p:fltVal val="0"/>
                                          </p:val>
                                        </p:tav>
                                        <p:tav tm="100000">
                                          <p:val>
                                            <p:strVal val="#ppt_w"/>
                                          </p:val>
                                        </p:tav>
                                      </p:tavLst>
                                    </p:anim>
                                    <p:anim calcmode="lin" valueType="num">
                                      <p:cBhvr>
                                        <p:cTn id="193" dur="500" fill="hold"/>
                                        <p:tgtEl>
                                          <p:spTgt spid="44"/>
                                        </p:tgtEl>
                                        <p:attrNameLst>
                                          <p:attrName>ppt_h</p:attrName>
                                        </p:attrNameLst>
                                      </p:cBhvr>
                                      <p:tavLst>
                                        <p:tav tm="0">
                                          <p:val>
                                            <p:fltVal val="0"/>
                                          </p:val>
                                        </p:tav>
                                        <p:tav tm="100000">
                                          <p:val>
                                            <p:strVal val="#ppt_h"/>
                                          </p:val>
                                        </p:tav>
                                      </p:tavLst>
                                    </p:anim>
                                    <p:animEffect transition="in" filter="fade">
                                      <p:cBhvr>
                                        <p:cTn id="194" dur="500"/>
                                        <p:tgtEl>
                                          <p:spTgt spid="44"/>
                                        </p:tgtEl>
                                      </p:cBhvr>
                                    </p:animEffect>
                                  </p:childTnLst>
                                </p:cTn>
                              </p:par>
                              <p:par>
                                <p:cTn id="195" presetID="53" presetClass="entr" presetSubtype="16" fill="hold" nodeType="withEffect">
                                  <p:stCondLst>
                                    <p:cond delay="0"/>
                                  </p:stCondLst>
                                  <p:childTnLst>
                                    <p:set>
                                      <p:cBhvr>
                                        <p:cTn id="196" dur="1" fill="hold">
                                          <p:stCondLst>
                                            <p:cond delay="0"/>
                                          </p:stCondLst>
                                        </p:cTn>
                                        <p:tgtEl>
                                          <p:spTgt spid="45"/>
                                        </p:tgtEl>
                                        <p:attrNameLst>
                                          <p:attrName>style.visibility</p:attrName>
                                        </p:attrNameLst>
                                      </p:cBhvr>
                                      <p:to>
                                        <p:strVal val="visible"/>
                                      </p:to>
                                    </p:set>
                                    <p:anim calcmode="lin" valueType="num">
                                      <p:cBhvr>
                                        <p:cTn id="197" dur="500" fill="hold"/>
                                        <p:tgtEl>
                                          <p:spTgt spid="45"/>
                                        </p:tgtEl>
                                        <p:attrNameLst>
                                          <p:attrName>ppt_w</p:attrName>
                                        </p:attrNameLst>
                                      </p:cBhvr>
                                      <p:tavLst>
                                        <p:tav tm="0">
                                          <p:val>
                                            <p:fltVal val="0"/>
                                          </p:val>
                                        </p:tav>
                                        <p:tav tm="100000">
                                          <p:val>
                                            <p:strVal val="#ppt_w"/>
                                          </p:val>
                                        </p:tav>
                                      </p:tavLst>
                                    </p:anim>
                                    <p:anim calcmode="lin" valueType="num">
                                      <p:cBhvr>
                                        <p:cTn id="198" dur="500" fill="hold"/>
                                        <p:tgtEl>
                                          <p:spTgt spid="45"/>
                                        </p:tgtEl>
                                        <p:attrNameLst>
                                          <p:attrName>ppt_h</p:attrName>
                                        </p:attrNameLst>
                                      </p:cBhvr>
                                      <p:tavLst>
                                        <p:tav tm="0">
                                          <p:val>
                                            <p:fltVal val="0"/>
                                          </p:val>
                                        </p:tav>
                                        <p:tav tm="100000">
                                          <p:val>
                                            <p:strVal val="#ppt_h"/>
                                          </p:val>
                                        </p:tav>
                                      </p:tavLst>
                                    </p:anim>
                                    <p:animEffect transition="in" filter="fade">
                                      <p:cBhvr>
                                        <p:cTn id="199" dur="500"/>
                                        <p:tgtEl>
                                          <p:spTgt spid="45"/>
                                        </p:tgtEl>
                                      </p:cBhvr>
                                    </p:animEffect>
                                  </p:childTnLst>
                                </p:cTn>
                              </p:par>
                              <p:par>
                                <p:cTn id="200" presetID="53" presetClass="entr" presetSubtype="16" fill="hold" nodeType="withEffect">
                                  <p:stCondLst>
                                    <p:cond delay="0"/>
                                  </p:stCondLst>
                                  <p:childTnLst>
                                    <p:set>
                                      <p:cBhvr>
                                        <p:cTn id="201" dur="1" fill="hold">
                                          <p:stCondLst>
                                            <p:cond delay="0"/>
                                          </p:stCondLst>
                                        </p:cTn>
                                        <p:tgtEl>
                                          <p:spTgt spid="46"/>
                                        </p:tgtEl>
                                        <p:attrNameLst>
                                          <p:attrName>style.visibility</p:attrName>
                                        </p:attrNameLst>
                                      </p:cBhvr>
                                      <p:to>
                                        <p:strVal val="visible"/>
                                      </p:to>
                                    </p:set>
                                    <p:anim calcmode="lin" valueType="num">
                                      <p:cBhvr>
                                        <p:cTn id="202" dur="500" fill="hold"/>
                                        <p:tgtEl>
                                          <p:spTgt spid="46"/>
                                        </p:tgtEl>
                                        <p:attrNameLst>
                                          <p:attrName>ppt_w</p:attrName>
                                        </p:attrNameLst>
                                      </p:cBhvr>
                                      <p:tavLst>
                                        <p:tav tm="0">
                                          <p:val>
                                            <p:fltVal val="0"/>
                                          </p:val>
                                        </p:tav>
                                        <p:tav tm="100000">
                                          <p:val>
                                            <p:strVal val="#ppt_w"/>
                                          </p:val>
                                        </p:tav>
                                      </p:tavLst>
                                    </p:anim>
                                    <p:anim calcmode="lin" valueType="num">
                                      <p:cBhvr>
                                        <p:cTn id="203" dur="500" fill="hold"/>
                                        <p:tgtEl>
                                          <p:spTgt spid="46"/>
                                        </p:tgtEl>
                                        <p:attrNameLst>
                                          <p:attrName>ppt_h</p:attrName>
                                        </p:attrNameLst>
                                      </p:cBhvr>
                                      <p:tavLst>
                                        <p:tav tm="0">
                                          <p:val>
                                            <p:fltVal val="0"/>
                                          </p:val>
                                        </p:tav>
                                        <p:tav tm="100000">
                                          <p:val>
                                            <p:strVal val="#ppt_h"/>
                                          </p:val>
                                        </p:tav>
                                      </p:tavLst>
                                    </p:anim>
                                    <p:animEffect transition="in" filter="fade">
                                      <p:cBhvr>
                                        <p:cTn id="204" dur="500"/>
                                        <p:tgtEl>
                                          <p:spTgt spid="46"/>
                                        </p:tgtEl>
                                      </p:cBhvr>
                                    </p:animEffect>
                                  </p:childTnLst>
                                </p:cTn>
                              </p:par>
                              <p:par>
                                <p:cTn id="205" presetID="53" presetClass="entr" presetSubtype="16" fill="hold" nodeType="withEffect">
                                  <p:stCondLst>
                                    <p:cond delay="0"/>
                                  </p:stCondLst>
                                  <p:childTnLst>
                                    <p:set>
                                      <p:cBhvr>
                                        <p:cTn id="206" dur="1" fill="hold">
                                          <p:stCondLst>
                                            <p:cond delay="0"/>
                                          </p:stCondLst>
                                        </p:cTn>
                                        <p:tgtEl>
                                          <p:spTgt spid="47"/>
                                        </p:tgtEl>
                                        <p:attrNameLst>
                                          <p:attrName>style.visibility</p:attrName>
                                        </p:attrNameLst>
                                      </p:cBhvr>
                                      <p:to>
                                        <p:strVal val="visible"/>
                                      </p:to>
                                    </p:set>
                                    <p:anim calcmode="lin" valueType="num">
                                      <p:cBhvr>
                                        <p:cTn id="207" dur="500" fill="hold"/>
                                        <p:tgtEl>
                                          <p:spTgt spid="47"/>
                                        </p:tgtEl>
                                        <p:attrNameLst>
                                          <p:attrName>ppt_w</p:attrName>
                                        </p:attrNameLst>
                                      </p:cBhvr>
                                      <p:tavLst>
                                        <p:tav tm="0">
                                          <p:val>
                                            <p:fltVal val="0"/>
                                          </p:val>
                                        </p:tav>
                                        <p:tav tm="100000">
                                          <p:val>
                                            <p:strVal val="#ppt_w"/>
                                          </p:val>
                                        </p:tav>
                                      </p:tavLst>
                                    </p:anim>
                                    <p:anim calcmode="lin" valueType="num">
                                      <p:cBhvr>
                                        <p:cTn id="208" dur="500" fill="hold"/>
                                        <p:tgtEl>
                                          <p:spTgt spid="47"/>
                                        </p:tgtEl>
                                        <p:attrNameLst>
                                          <p:attrName>ppt_h</p:attrName>
                                        </p:attrNameLst>
                                      </p:cBhvr>
                                      <p:tavLst>
                                        <p:tav tm="0">
                                          <p:val>
                                            <p:fltVal val="0"/>
                                          </p:val>
                                        </p:tav>
                                        <p:tav tm="100000">
                                          <p:val>
                                            <p:strVal val="#ppt_h"/>
                                          </p:val>
                                        </p:tav>
                                      </p:tavLst>
                                    </p:anim>
                                    <p:animEffect transition="in" filter="fade">
                                      <p:cBhvr>
                                        <p:cTn id="209" dur="500"/>
                                        <p:tgtEl>
                                          <p:spTgt spid="47"/>
                                        </p:tgtEl>
                                      </p:cBhvr>
                                    </p:animEffect>
                                  </p:childTnLst>
                                </p:cTn>
                              </p:par>
                              <p:par>
                                <p:cTn id="210" presetID="53" presetClass="entr" presetSubtype="16" fill="hold" nodeType="withEffect">
                                  <p:stCondLst>
                                    <p:cond delay="0"/>
                                  </p:stCondLst>
                                  <p:childTnLst>
                                    <p:set>
                                      <p:cBhvr>
                                        <p:cTn id="211" dur="1" fill="hold">
                                          <p:stCondLst>
                                            <p:cond delay="0"/>
                                          </p:stCondLst>
                                        </p:cTn>
                                        <p:tgtEl>
                                          <p:spTgt spid="48"/>
                                        </p:tgtEl>
                                        <p:attrNameLst>
                                          <p:attrName>style.visibility</p:attrName>
                                        </p:attrNameLst>
                                      </p:cBhvr>
                                      <p:to>
                                        <p:strVal val="visible"/>
                                      </p:to>
                                    </p:set>
                                    <p:anim calcmode="lin" valueType="num">
                                      <p:cBhvr>
                                        <p:cTn id="212" dur="500" fill="hold"/>
                                        <p:tgtEl>
                                          <p:spTgt spid="48"/>
                                        </p:tgtEl>
                                        <p:attrNameLst>
                                          <p:attrName>ppt_w</p:attrName>
                                        </p:attrNameLst>
                                      </p:cBhvr>
                                      <p:tavLst>
                                        <p:tav tm="0">
                                          <p:val>
                                            <p:fltVal val="0"/>
                                          </p:val>
                                        </p:tav>
                                        <p:tav tm="100000">
                                          <p:val>
                                            <p:strVal val="#ppt_w"/>
                                          </p:val>
                                        </p:tav>
                                      </p:tavLst>
                                    </p:anim>
                                    <p:anim calcmode="lin" valueType="num">
                                      <p:cBhvr>
                                        <p:cTn id="213" dur="500" fill="hold"/>
                                        <p:tgtEl>
                                          <p:spTgt spid="48"/>
                                        </p:tgtEl>
                                        <p:attrNameLst>
                                          <p:attrName>ppt_h</p:attrName>
                                        </p:attrNameLst>
                                      </p:cBhvr>
                                      <p:tavLst>
                                        <p:tav tm="0">
                                          <p:val>
                                            <p:fltVal val="0"/>
                                          </p:val>
                                        </p:tav>
                                        <p:tav tm="100000">
                                          <p:val>
                                            <p:strVal val="#ppt_h"/>
                                          </p:val>
                                        </p:tav>
                                      </p:tavLst>
                                    </p:anim>
                                    <p:animEffect transition="in" filter="fade">
                                      <p:cBhvr>
                                        <p:cTn id="214" dur="500"/>
                                        <p:tgtEl>
                                          <p:spTgt spid="48"/>
                                        </p:tgtEl>
                                      </p:cBhvr>
                                    </p:animEffect>
                                  </p:childTnLst>
                                </p:cTn>
                              </p:par>
                              <p:par>
                                <p:cTn id="215" presetID="53" presetClass="entr" presetSubtype="16" fill="hold" nodeType="withEffect">
                                  <p:stCondLst>
                                    <p:cond delay="0"/>
                                  </p:stCondLst>
                                  <p:childTnLst>
                                    <p:set>
                                      <p:cBhvr>
                                        <p:cTn id="216" dur="1" fill="hold">
                                          <p:stCondLst>
                                            <p:cond delay="0"/>
                                          </p:stCondLst>
                                        </p:cTn>
                                        <p:tgtEl>
                                          <p:spTgt spid="49"/>
                                        </p:tgtEl>
                                        <p:attrNameLst>
                                          <p:attrName>style.visibility</p:attrName>
                                        </p:attrNameLst>
                                      </p:cBhvr>
                                      <p:to>
                                        <p:strVal val="visible"/>
                                      </p:to>
                                    </p:set>
                                    <p:anim calcmode="lin" valueType="num">
                                      <p:cBhvr>
                                        <p:cTn id="217" dur="500" fill="hold"/>
                                        <p:tgtEl>
                                          <p:spTgt spid="49"/>
                                        </p:tgtEl>
                                        <p:attrNameLst>
                                          <p:attrName>ppt_w</p:attrName>
                                        </p:attrNameLst>
                                      </p:cBhvr>
                                      <p:tavLst>
                                        <p:tav tm="0">
                                          <p:val>
                                            <p:fltVal val="0"/>
                                          </p:val>
                                        </p:tav>
                                        <p:tav tm="100000">
                                          <p:val>
                                            <p:strVal val="#ppt_w"/>
                                          </p:val>
                                        </p:tav>
                                      </p:tavLst>
                                    </p:anim>
                                    <p:anim calcmode="lin" valueType="num">
                                      <p:cBhvr>
                                        <p:cTn id="218" dur="500" fill="hold"/>
                                        <p:tgtEl>
                                          <p:spTgt spid="49"/>
                                        </p:tgtEl>
                                        <p:attrNameLst>
                                          <p:attrName>ppt_h</p:attrName>
                                        </p:attrNameLst>
                                      </p:cBhvr>
                                      <p:tavLst>
                                        <p:tav tm="0">
                                          <p:val>
                                            <p:fltVal val="0"/>
                                          </p:val>
                                        </p:tav>
                                        <p:tav tm="100000">
                                          <p:val>
                                            <p:strVal val="#ppt_h"/>
                                          </p:val>
                                        </p:tav>
                                      </p:tavLst>
                                    </p:anim>
                                    <p:animEffect transition="in" filter="fade">
                                      <p:cBhvr>
                                        <p:cTn id="219" dur="500"/>
                                        <p:tgtEl>
                                          <p:spTgt spid="49"/>
                                        </p:tgtEl>
                                      </p:cBhvr>
                                    </p:animEffect>
                                  </p:childTnLst>
                                </p:cTn>
                              </p:par>
                              <p:par>
                                <p:cTn id="220" presetID="53" presetClass="entr" presetSubtype="16" fill="hold" nodeType="withEffect">
                                  <p:stCondLst>
                                    <p:cond delay="0"/>
                                  </p:stCondLst>
                                  <p:childTnLst>
                                    <p:set>
                                      <p:cBhvr>
                                        <p:cTn id="221" dur="1" fill="hold">
                                          <p:stCondLst>
                                            <p:cond delay="0"/>
                                          </p:stCondLst>
                                        </p:cTn>
                                        <p:tgtEl>
                                          <p:spTgt spid="50"/>
                                        </p:tgtEl>
                                        <p:attrNameLst>
                                          <p:attrName>style.visibility</p:attrName>
                                        </p:attrNameLst>
                                      </p:cBhvr>
                                      <p:to>
                                        <p:strVal val="visible"/>
                                      </p:to>
                                    </p:set>
                                    <p:anim calcmode="lin" valueType="num">
                                      <p:cBhvr>
                                        <p:cTn id="222" dur="500" fill="hold"/>
                                        <p:tgtEl>
                                          <p:spTgt spid="50"/>
                                        </p:tgtEl>
                                        <p:attrNameLst>
                                          <p:attrName>ppt_w</p:attrName>
                                        </p:attrNameLst>
                                      </p:cBhvr>
                                      <p:tavLst>
                                        <p:tav tm="0">
                                          <p:val>
                                            <p:fltVal val="0"/>
                                          </p:val>
                                        </p:tav>
                                        <p:tav tm="100000">
                                          <p:val>
                                            <p:strVal val="#ppt_w"/>
                                          </p:val>
                                        </p:tav>
                                      </p:tavLst>
                                    </p:anim>
                                    <p:anim calcmode="lin" valueType="num">
                                      <p:cBhvr>
                                        <p:cTn id="223" dur="500" fill="hold"/>
                                        <p:tgtEl>
                                          <p:spTgt spid="50"/>
                                        </p:tgtEl>
                                        <p:attrNameLst>
                                          <p:attrName>ppt_h</p:attrName>
                                        </p:attrNameLst>
                                      </p:cBhvr>
                                      <p:tavLst>
                                        <p:tav tm="0">
                                          <p:val>
                                            <p:fltVal val="0"/>
                                          </p:val>
                                        </p:tav>
                                        <p:tav tm="100000">
                                          <p:val>
                                            <p:strVal val="#ppt_h"/>
                                          </p:val>
                                        </p:tav>
                                      </p:tavLst>
                                    </p:anim>
                                    <p:animEffect transition="in" filter="fade">
                                      <p:cBhvr>
                                        <p:cTn id="224" dur="500"/>
                                        <p:tgtEl>
                                          <p:spTgt spid="50"/>
                                        </p:tgtEl>
                                      </p:cBhvr>
                                    </p:animEffect>
                                  </p:childTnLst>
                                </p:cTn>
                              </p:par>
                              <p:par>
                                <p:cTn id="225" presetID="53" presetClass="entr" presetSubtype="16" fill="hold" nodeType="withEffect">
                                  <p:stCondLst>
                                    <p:cond delay="0"/>
                                  </p:stCondLst>
                                  <p:childTnLst>
                                    <p:set>
                                      <p:cBhvr>
                                        <p:cTn id="226" dur="1" fill="hold">
                                          <p:stCondLst>
                                            <p:cond delay="0"/>
                                          </p:stCondLst>
                                        </p:cTn>
                                        <p:tgtEl>
                                          <p:spTgt spid="51"/>
                                        </p:tgtEl>
                                        <p:attrNameLst>
                                          <p:attrName>style.visibility</p:attrName>
                                        </p:attrNameLst>
                                      </p:cBhvr>
                                      <p:to>
                                        <p:strVal val="visible"/>
                                      </p:to>
                                    </p:set>
                                    <p:anim calcmode="lin" valueType="num">
                                      <p:cBhvr>
                                        <p:cTn id="227" dur="500" fill="hold"/>
                                        <p:tgtEl>
                                          <p:spTgt spid="51"/>
                                        </p:tgtEl>
                                        <p:attrNameLst>
                                          <p:attrName>ppt_w</p:attrName>
                                        </p:attrNameLst>
                                      </p:cBhvr>
                                      <p:tavLst>
                                        <p:tav tm="0">
                                          <p:val>
                                            <p:fltVal val="0"/>
                                          </p:val>
                                        </p:tav>
                                        <p:tav tm="100000">
                                          <p:val>
                                            <p:strVal val="#ppt_w"/>
                                          </p:val>
                                        </p:tav>
                                      </p:tavLst>
                                    </p:anim>
                                    <p:anim calcmode="lin" valueType="num">
                                      <p:cBhvr>
                                        <p:cTn id="228" dur="500" fill="hold"/>
                                        <p:tgtEl>
                                          <p:spTgt spid="51"/>
                                        </p:tgtEl>
                                        <p:attrNameLst>
                                          <p:attrName>ppt_h</p:attrName>
                                        </p:attrNameLst>
                                      </p:cBhvr>
                                      <p:tavLst>
                                        <p:tav tm="0">
                                          <p:val>
                                            <p:fltVal val="0"/>
                                          </p:val>
                                        </p:tav>
                                        <p:tav tm="100000">
                                          <p:val>
                                            <p:strVal val="#ppt_h"/>
                                          </p:val>
                                        </p:tav>
                                      </p:tavLst>
                                    </p:anim>
                                    <p:animEffect transition="in" filter="fade">
                                      <p:cBhvr>
                                        <p:cTn id="229" dur="500"/>
                                        <p:tgtEl>
                                          <p:spTgt spid="51"/>
                                        </p:tgtEl>
                                      </p:cBhvr>
                                    </p:animEffect>
                                  </p:childTnLst>
                                </p:cTn>
                              </p:par>
                              <p:par>
                                <p:cTn id="230" presetID="53" presetClass="entr" presetSubtype="16" fill="hold" nodeType="withEffect">
                                  <p:stCondLst>
                                    <p:cond delay="0"/>
                                  </p:stCondLst>
                                  <p:childTnLst>
                                    <p:set>
                                      <p:cBhvr>
                                        <p:cTn id="231" dur="1" fill="hold">
                                          <p:stCondLst>
                                            <p:cond delay="0"/>
                                          </p:stCondLst>
                                        </p:cTn>
                                        <p:tgtEl>
                                          <p:spTgt spid="52"/>
                                        </p:tgtEl>
                                        <p:attrNameLst>
                                          <p:attrName>style.visibility</p:attrName>
                                        </p:attrNameLst>
                                      </p:cBhvr>
                                      <p:to>
                                        <p:strVal val="visible"/>
                                      </p:to>
                                    </p:set>
                                    <p:anim calcmode="lin" valueType="num">
                                      <p:cBhvr>
                                        <p:cTn id="232" dur="500" fill="hold"/>
                                        <p:tgtEl>
                                          <p:spTgt spid="52"/>
                                        </p:tgtEl>
                                        <p:attrNameLst>
                                          <p:attrName>ppt_w</p:attrName>
                                        </p:attrNameLst>
                                      </p:cBhvr>
                                      <p:tavLst>
                                        <p:tav tm="0">
                                          <p:val>
                                            <p:fltVal val="0"/>
                                          </p:val>
                                        </p:tav>
                                        <p:tav tm="100000">
                                          <p:val>
                                            <p:strVal val="#ppt_w"/>
                                          </p:val>
                                        </p:tav>
                                      </p:tavLst>
                                    </p:anim>
                                    <p:anim calcmode="lin" valueType="num">
                                      <p:cBhvr>
                                        <p:cTn id="233" dur="500" fill="hold"/>
                                        <p:tgtEl>
                                          <p:spTgt spid="52"/>
                                        </p:tgtEl>
                                        <p:attrNameLst>
                                          <p:attrName>ppt_h</p:attrName>
                                        </p:attrNameLst>
                                      </p:cBhvr>
                                      <p:tavLst>
                                        <p:tav tm="0">
                                          <p:val>
                                            <p:fltVal val="0"/>
                                          </p:val>
                                        </p:tav>
                                        <p:tav tm="100000">
                                          <p:val>
                                            <p:strVal val="#ppt_h"/>
                                          </p:val>
                                        </p:tav>
                                      </p:tavLst>
                                    </p:anim>
                                    <p:animEffect transition="in" filter="fade">
                                      <p:cBhvr>
                                        <p:cTn id="234" dur="500"/>
                                        <p:tgtEl>
                                          <p:spTgt spid="52"/>
                                        </p:tgtEl>
                                      </p:cBhvr>
                                    </p:animEffect>
                                  </p:childTnLst>
                                </p:cTn>
                              </p:par>
                              <p:par>
                                <p:cTn id="235" presetID="53" presetClass="entr" presetSubtype="16" fill="hold" nodeType="withEffect">
                                  <p:stCondLst>
                                    <p:cond delay="0"/>
                                  </p:stCondLst>
                                  <p:childTnLst>
                                    <p:set>
                                      <p:cBhvr>
                                        <p:cTn id="236" dur="1" fill="hold">
                                          <p:stCondLst>
                                            <p:cond delay="0"/>
                                          </p:stCondLst>
                                        </p:cTn>
                                        <p:tgtEl>
                                          <p:spTgt spid="53"/>
                                        </p:tgtEl>
                                        <p:attrNameLst>
                                          <p:attrName>style.visibility</p:attrName>
                                        </p:attrNameLst>
                                      </p:cBhvr>
                                      <p:to>
                                        <p:strVal val="visible"/>
                                      </p:to>
                                    </p:set>
                                    <p:anim calcmode="lin" valueType="num">
                                      <p:cBhvr>
                                        <p:cTn id="237" dur="500" fill="hold"/>
                                        <p:tgtEl>
                                          <p:spTgt spid="53"/>
                                        </p:tgtEl>
                                        <p:attrNameLst>
                                          <p:attrName>ppt_w</p:attrName>
                                        </p:attrNameLst>
                                      </p:cBhvr>
                                      <p:tavLst>
                                        <p:tav tm="0">
                                          <p:val>
                                            <p:fltVal val="0"/>
                                          </p:val>
                                        </p:tav>
                                        <p:tav tm="100000">
                                          <p:val>
                                            <p:strVal val="#ppt_w"/>
                                          </p:val>
                                        </p:tav>
                                      </p:tavLst>
                                    </p:anim>
                                    <p:anim calcmode="lin" valueType="num">
                                      <p:cBhvr>
                                        <p:cTn id="238" dur="500" fill="hold"/>
                                        <p:tgtEl>
                                          <p:spTgt spid="53"/>
                                        </p:tgtEl>
                                        <p:attrNameLst>
                                          <p:attrName>ppt_h</p:attrName>
                                        </p:attrNameLst>
                                      </p:cBhvr>
                                      <p:tavLst>
                                        <p:tav tm="0">
                                          <p:val>
                                            <p:fltVal val="0"/>
                                          </p:val>
                                        </p:tav>
                                        <p:tav tm="100000">
                                          <p:val>
                                            <p:strVal val="#ppt_h"/>
                                          </p:val>
                                        </p:tav>
                                      </p:tavLst>
                                    </p:anim>
                                    <p:animEffect transition="in" filter="fade">
                                      <p:cBhvr>
                                        <p:cTn id="239" dur="500"/>
                                        <p:tgtEl>
                                          <p:spTgt spid="53"/>
                                        </p:tgtEl>
                                      </p:cBhvr>
                                    </p:animEffect>
                                  </p:childTnLst>
                                </p:cTn>
                              </p:par>
                              <p:par>
                                <p:cTn id="240" presetID="53" presetClass="entr" presetSubtype="16" fill="hold" nodeType="withEffect">
                                  <p:stCondLst>
                                    <p:cond delay="0"/>
                                  </p:stCondLst>
                                  <p:childTnLst>
                                    <p:set>
                                      <p:cBhvr>
                                        <p:cTn id="241" dur="1" fill="hold">
                                          <p:stCondLst>
                                            <p:cond delay="0"/>
                                          </p:stCondLst>
                                        </p:cTn>
                                        <p:tgtEl>
                                          <p:spTgt spid="54"/>
                                        </p:tgtEl>
                                        <p:attrNameLst>
                                          <p:attrName>style.visibility</p:attrName>
                                        </p:attrNameLst>
                                      </p:cBhvr>
                                      <p:to>
                                        <p:strVal val="visible"/>
                                      </p:to>
                                    </p:set>
                                    <p:anim calcmode="lin" valueType="num">
                                      <p:cBhvr>
                                        <p:cTn id="242" dur="500" fill="hold"/>
                                        <p:tgtEl>
                                          <p:spTgt spid="54"/>
                                        </p:tgtEl>
                                        <p:attrNameLst>
                                          <p:attrName>ppt_w</p:attrName>
                                        </p:attrNameLst>
                                      </p:cBhvr>
                                      <p:tavLst>
                                        <p:tav tm="0">
                                          <p:val>
                                            <p:fltVal val="0"/>
                                          </p:val>
                                        </p:tav>
                                        <p:tav tm="100000">
                                          <p:val>
                                            <p:strVal val="#ppt_w"/>
                                          </p:val>
                                        </p:tav>
                                      </p:tavLst>
                                    </p:anim>
                                    <p:anim calcmode="lin" valueType="num">
                                      <p:cBhvr>
                                        <p:cTn id="243" dur="500" fill="hold"/>
                                        <p:tgtEl>
                                          <p:spTgt spid="54"/>
                                        </p:tgtEl>
                                        <p:attrNameLst>
                                          <p:attrName>ppt_h</p:attrName>
                                        </p:attrNameLst>
                                      </p:cBhvr>
                                      <p:tavLst>
                                        <p:tav tm="0">
                                          <p:val>
                                            <p:fltVal val="0"/>
                                          </p:val>
                                        </p:tav>
                                        <p:tav tm="100000">
                                          <p:val>
                                            <p:strVal val="#ppt_h"/>
                                          </p:val>
                                        </p:tav>
                                      </p:tavLst>
                                    </p:anim>
                                    <p:animEffect transition="in" filter="fade">
                                      <p:cBhvr>
                                        <p:cTn id="244" dur="500"/>
                                        <p:tgtEl>
                                          <p:spTgt spid="54"/>
                                        </p:tgtEl>
                                      </p:cBhvr>
                                    </p:animEffect>
                                  </p:childTnLst>
                                </p:cTn>
                              </p:par>
                              <p:par>
                                <p:cTn id="245" presetID="53" presetClass="entr" presetSubtype="16" fill="hold" nodeType="withEffect">
                                  <p:stCondLst>
                                    <p:cond delay="0"/>
                                  </p:stCondLst>
                                  <p:childTnLst>
                                    <p:set>
                                      <p:cBhvr>
                                        <p:cTn id="246" dur="1" fill="hold">
                                          <p:stCondLst>
                                            <p:cond delay="0"/>
                                          </p:stCondLst>
                                        </p:cTn>
                                        <p:tgtEl>
                                          <p:spTgt spid="55"/>
                                        </p:tgtEl>
                                        <p:attrNameLst>
                                          <p:attrName>style.visibility</p:attrName>
                                        </p:attrNameLst>
                                      </p:cBhvr>
                                      <p:to>
                                        <p:strVal val="visible"/>
                                      </p:to>
                                    </p:set>
                                    <p:anim calcmode="lin" valueType="num">
                                      <p:cBhvr>
                                        <p:cTn id="247" dur="500" fill="hold"/>
                                        <p:tgtEl>
                                          <p:spTgt spid="55"/>
                                        </p:tgtEl>
                                        <p:attrNameLst>
                                          <p:attrName>ppt_w</p:attrName>
                                        </p:attrNameLst>
                                      </p:cBhvr>
                                      <p:tavLst>
                                        <p:tav tm="0">
                                          <p:val>
                                            <p:fltVal val="0"/>
                                          </p:val>
                                        </p:tav>
                                        <p:tav tm="100000">
                                          <p:val>
                                            <p:strVal val="#ppt_w"/>
                                          </p:val>
                                        </p:tav>
                                      </p:tavLst>
                                    </p:anim>
                                    <p:anim calcmode="lin" valueType="num">
                                      <p:cBhvr>
                                        <p:cTn id="248" dur="500" fill="hold"/>
                                        <p:tgtEl>
                                          <p:spTgt spid="55"/>
                                        </p:tgtEl>
                                        <p:attrNameLst>
                                          <p:attrName>ppt_h</p:attrName>
                                        </p:attrNameLst>
                                      </p:cBhvr>
                                      <p:tavLst>
                                        <p:tav tm="0">
                                          <p:val>
                                            <p:fltVal val="0"/>
                                          </p:val>
                                        </p:tav>
                                        <p:tav tm="100000">
                                          <p:val>
                                            <p:strVal val="#ppt_h"/>
                                          </p:val>
                                        </p:tav>
                                      </p:tavLst>
                                    </p:anim>
                                    <p:animEffect transition="in" filter="fade">
                                      <p:cBhvr>
                                        <p:cTn id="249" dur="500"/>
                                        <p:tgtEl>
                                          <p:spTgt spid="55"/>
                                        </p:tgtEl>
                                      </p:cBhvr>
                                    </p:animEffect>
                                  </p:childTnLst>
                                </p:cTn>
                              </p:par>
                              <p:par>
                                <p:cTn id="250" presetID="53" presetClass="entr" presetSubtype="16" fill="hold" nodeType="withEffect">
                                  <p:stCondLst>
                                    <p:cond delay="0"/>
                                  </p:stCondLst>
                                  <p:childTnLst>
                                    <p:set>
                                      <p:cBhvr>
                                        <p:cTn id="251" dur="1" fill="hold">
                                          <p:stCondLst>
                                            <p:cond delay="0"/>
                                          </p:stCondLst>
                                        </p:cTn>
                                        <p:tgtEl>
                                          <p:spTgt spid="56"/>
                                        </p:tgtEl>
                                        <p:attrNameLst>
                                          <p:attrName>style.visibility</p:attrName>
                                        </p:attrNameLst>
                                      </p:cBhvr>
                                      <p:to>
                                        <p:strVal val="visible"/>
                                      </p:to>
                                    </p:set>
                                    <p:anim calcmode="lin" valueType="num">
                                      <p:cBhvr>
                                        <p:cTn id="252" dur="500" fill="hold"/>
                                        <p:tgtEl>
                                          <p:spTgt spid="56"/>
                                        </p:tgtEl>
                                        <p:attrNameLst>
                                          <p:attrName>ppt_w</p:attrName>
                                        </p:attrNameLst>
                                      </p:cBhvr>
                                      <p:tavLst>
                                        <p:tav tm="0">
                                          <p:val>
                                            <p:fltVal val="0"/>
                                          </p:val>
                                        </p:tav>
                                        <p:tav tm="100000">
                                          <p:val>
                                            <p:strVal val="#ppt_w"/>
                                          </p:val>
                                        </p:tav>
                                      </p:tavLst>
                                    </p:anim>
                                    <p:anim calcmode="lin" valueType="num">
                                      <p:cBhvr>
                                        <p:cTn id="253" dur="500" fill="hold"/>
                                        <p:tgtEl>
                                          <p:spTgt spid="56"/>
                                        </p:tgtEl>
                                        <p:attrNameLst>
                                          <p:attrName>ppt_h</p:attrName>
                                        </p:attrNameLst>
                                      </p:cBhvr>
                                      <p:tavLst>
                                        <p:tav tm="0">
                                          <p:val>
                                            <p:fltVal val="0"/>
                                          </p:val>
                                        </p:tav>
                                        <p:tav tm="100000">
                                          <p:val>
                                            <p:strVal val="#ppt_h"/>
                                          </p:val>
                                        </p:tav>
                                      </p:tavLst>
                                    </p:anim>
                                    <p:animEffect transition="in" filter="fade">
                                      <p:cBhvr>
                                        <p:cTn id="254" dur="500"/>
                                        <p:tgtEl>
                                          <p:spTgt spid="56"/>
                                        </p:tgtEl>
                                      </p:cBhvr>
                                    </p:animEffect>
                                  </p:childTnLst>
                                </p:cTn>
                              </p:par>
                              <p:par>
                                <p:cTn id="255" presetID="53" presetClass="entr" presetSubtype="16" fill="hold" nodeType="withEffect">
                                  <p:stCondLst>
                                    <p:cond delay="0"/>
                                  </p:stCondLst>
                                  <p:childTnLst>
                                    <p:set>
                                      <p:cBhvr>
                                        <p:cTn id="256" dur="1" fill="hold">
                                          <p:stCondLst>
                                            <p:cond delay="0"/>
                                          </p:stCondLst>
                                        </p:cTn>
                                        <p:tgtEl>
                                          <p:spTgt spid="57"/>
                                        </p:tgtEl>
                                        <p:attrNameLst>
                                          <p:attrName>style.visibility</p:attrName>
                                        </p:attrNameLst>
                                      </p:cBhvr>
                                      <p:to>
                                        <p:strVal val="visible"/>
                                      </p:to>
                                    </p:set>
                                    <p:anim calcmode="lin" valueType="num">
                                      <p:cBhvr>
                                        <p:cTn id="257" dur="500" fill="hold"/>
                                        <p:tgtEl>
                                          <p:spTgt spid="57"/>
                                        </p:tgtEl>
                                        <p:attrNameLst>
                                          <p:attrName>ppt_w</p:attrName>
                                        </p:attrNameLst>
                                      </p:cBhvr>
                                      <p:tavLst>
                                        <p:tav tm="0">
                                          <p:val>
                                            <p:fltVal val="0"/>
                                          </p:val>
                                        </p:tav>
                                        <p:tav tm="100000">
                                          <p:val>
                                            <p:strVal val="#ppt_w"/>
                                          </p:val>
                                        </p:tav>
                                      </p:tavLst>
                                    </p:anim>
                                    <p:anim calcmode="lin" valueType="num">
                                      <p:cBhvr>
                                        <p:cTn id="258" dur="500" fill="hold"/>
                                        <p:tgtEl>
                                          <p:spTgt spid="57"/>
                                        </p:tgtEl>
                                        <p:attrNameLst>
                                          <p:attrName>ppt_h</p:attrName>
                                        </p:attrNameLst>
                                      </p:cBhvr>
                                      <p:tavLst>
                                        <p:tav tm="0">
                                          <p:val>
                                            <p:fltVal val="0"/>
                                          </p:val>
                                        </p:tav>
                                        <p:tav tm="100000">
                                          <p:val>
                                            <p:strVal val="#ppt_h"/>
                                          </p:val>
                                        </p:tav>
                                      </p:tavLst>
                                    </p:anim>
                                    <p:animEffect transition="in" filter="fade">
                                      <p:cBhvr>
                                        <p:cTn id="259" dur="500"/>
                                        <p:tgtEl>
                                          <p:spTgt spid="57"/>
                                        </p:tgtEl>
                                      </p:cBhvr>
                                    </p:animEffect>
                                  </p:childTnLst>
                                </p:cTn>
                              </p:par>
                              <p:par>
                                <p:cTn id="260" presetID="53" presetClass="entr" presetSubtype="16" fill="hold" nodeType="withEffect">
                                  <p:stCondLst>
                                    <p:cond delay="0"/>
                                  </p:stCondLst>
                                  <p:childTnLst>
                                    <p:set>
                                      <p:cBhvr>
                                        <p:cTn id="261" dur="1" fill="hold">
                                          <p:stCondLst>
                                            <p:cond delay="0"/>
                                          </p:stCondLst>
                                        </p:cTn>
                                        <p:tgtEl>
                                          <p:spTgt spid="58"/>
                                        </p:tgtEl>
                                        <p:attrNameLst>
                                          <p:attrName>style.visibility</p:attrName>
                                        </p:attrNameLst>
                                      </p:cBhvr>
                                      <p:to>
                                        <p:strVal val="visible"/>
                                      </p:to>
                                    </p:set>
                                    <p:anim calcmode="lin" valueType="num">
                                      <p:cBhvr>
                                        <p:cTn id="262" dur="500" fill="hold"/>
                                        <p:tgtEl>
                                          <p:spTgt spid="58"/>
                                        </p:tgtEl>
                                        <p:attrNameLst>
                                          <p:attrName>ppt_w</p:attrName>
                                        </p:attrNameLst>
                                      </p:cBhvr>
                                      <p:tavLst>
                                        <p:tav tm="0">
                                          <p:val>
                                            <p:fltVal val="0"/>
                                          </p:val>
                                        </p:tav>
                                        <p:tav tm="100000">
                                          <p:val>
                                            <p:strVal val="#ppt_w"/>
                                          </p:val>
                                        </p:tav>
                                      </p:tavLst>
                                    </p:anim>
                                    <p:anim calcmode="lin" valueType="num">
                                      <p:cBhvr>
                                        <p:cTn id="263" dur="500" fill="hold"/>
                                        <p:tgtEl>
                                          <p:spTgt spid="58"/>
                                        </p:tgtEl>
                                        <p:attrNameLst>
                                          <p:attrName>ppt_h</p:attrName>
                                        </p:attrNameLst>
                                      </p:cBhvr>
                                      <p:tavLst>
                                        <p:tav tm="0">
                                          <p:val>
                                            <p:fltVal val="0"/>
                                          </p:val>
                                        </p:tav>
                                        <p:tav tm="100000">
                                          <p:val>
                                            <p:strVal val="#ppt_h"/>
                                          </p:val>
                                        </p:tav>
                                      </p:tavLst>
                                    </p:anim>
                                    <p:animEffect transition="in" filter="fade">
                                      <p:cBhvr>
                                        <p:cTn id="264" dur="500"/>
                                        <p:tgtEl>
                                          <p:spTgt spid="58"/>
                                        </p:tgtEl>
                                      </p:cBhvr>
                                    </p:animEffect>
                                  </p:childTnLst>
                                </p:cTn>
                              </p:par>
                              <p:par>
                                <p:cTn id="265" presetID="53" presetClass="entr" presetSubtype="16" fill="hold" nodeType="withEffect">
                                  <p:stCondLst>
                                    <p:cond delay="0"/>
                                  </p:stCondLst>
                                  <p:childTnLst>
                                    <p:set>
                                      <p:cBhvr>
                                        <p:cTn id="266" dur="1" fill="hold">
                                          <p:stCondLst>
                                            <p:cond delay="0"/>
                                          </p:stCondLst>
                                        </p:cTn>
                                        <p:tgtEl>
                                          <p:spTgt spid="59"/>
                                        </p:tgtEl>
                                        <p:attrNameLst>
                                          <p:attrName>style.visibility</p:attrName>
                                        </p:attrNameLst>
                                      </p:cBhvr>
                                      <p:to>
                                        <p:strVal val="visible"/>
                                      </p:to>
                                    </p:set>
                                    <p:anim calcmode="lin" valueType="num">
                                      <p:cBhvr>
                                        <p:cTn id="267" dur="500" fill="hold"/>
                                        <p:tgtEl>
                                          <p:spTgt spid="59"/>
                                        </p:tgtEl>
                                        <p:attrNameLst>
                                          <p:attrName>ppt_w</p:attrName>
                                        </p:attrNameLst>
                                      </p:cBhvr>
                                      <p:tavLst>
                                        <p:tav tm="0">
                                          <p:val>
                                            <p:fltVal val="0"/>
                                          </p:val>
                                        </p:tav>
                                        <p:tav tm="100000">
                                          <p:val>
                                            <p:strVal val="#ppt_w"/>
                                          </p:val>
                                        </p:tav>
                                      </p:tavLst>
                                    </p:anim>
                                    <p:anim calcmode="lin" valueType="num">
                                      <p:cBhvr>
                                        <p:cTn id="268" dur="500" fill="hold"/>
                                        <p:tgtEl>
                                          <p:spTgt spid="59"/>
                                        </p:tgtEl>
                                        <p:attrNameLst>
                                          <p:attrName>ppt_h</p:attrName>
                                        </p:attrNameLst>
                                      </p:cBhvr>
                                      <p:tavLst>
                                        <p:tav tm="0">
                                          <p:val>
                                            <p:fltVal val="0"/>
                                          </p:val>
                                        </p:tav>
                                        <p:tav tm="100000">
                                          <p:val>
                                            <p:strVal val="#ppt_h"/>
                                          </p:val>
                                        </p:tav>
                                      </p:tavLst>
                                    </p:anim>
                                    <p:animEffect transition="in" filter="fade">
                                      <p:cBhvr>
                                        <p:cTn id="269" dur="500"/>
                                        <p:tgtEl>
                                          <p:spTgt spid="59"/>
                                        </p:tgtEl>
                                      </p:cBhvr>
                                    </p:animEffect>
                                  </p:childTnLst>
                                </p:cTn>
                              </p:par>
                              <p:par>
                                <p:cTn id="270" presetID="53" presetClass="entr" presetSubtype="16" fill="hold" nodeType="withEffect">
                                  <p:stCondLst>
                                    <p:cond delay="0"/>
                                  </p:stCondLst>
                                  <p:childTnLst>
                                    <p:set>
                                      <p:cBhvr>
                                        <p:cTn id="271" dur="1" fill="hold">
                                          <p:stCondLst>
                                            <p:cond delay="0"/>
                                          </p:stCondLst>
                                        </p:cTn>
                                        <p:tgtEl>
                                          <p:spTgt spid="60"/>
                                        </p:tgtEl>
                                        <p:attrNameLst>
                                          <p:attrName>style.visibility</p:attrName>
                                        </p:attrNameLst>
                                      </p:cBhvr>
                                      <p:to>
                                        <p:strVal val="visible"/>
                                      </p:to>
                                    </p:set>
                                    <p:anim calcmode="lin" valueType="num">
                                      <p:cBhvr>
                                        <p:cTn id="272" dur="500" fill="hold"/>
                                        <p:tgtEl>
                                          <p:spTgt spid="60"/>
                                        </p:tgtEl>
                                        <p:attrNameLst>
                                          <p:attrName>ppt_w</p:attrName>
                                        </p:attrNameLst>
                                      </p:cBhvr>
                                      <p:tavLst>
                                        <p:tav tm="0">
                                          <p:val>
                                            <p:fltVal val="0"/>
                                          </p:val>
                                        </p:tav>
                                        <p:tav tm="100000">
                                          <p:val>
                                            <p:strVal val="#ppt_w"/>
                                          </p:val>
                                        </p:tav>
                                      </p:tavLst>
                                    </p:anim>
                                    <p:anim calcmode="lin" valueType="num">
                                      <p:cBhvr>
                                        <p:cTn id="273" dur="500" fill="hold"/>
                                        <p:tgtEl>
                                          <p:spTgt spid="60"/>
                                        </p:tgtEl>
                                        <p:attrNameLst>
                                          <p:attrName>ppt_h</p:attrName>
                                        </p:attrNameLst>
                                      </p:cBhvr>
                                      <p:tavLst>
                                        <p:tav tm="0">
                                          <p:val>
                                            <p:fltVal val="0"/>
                                          </p:val>
                                        </p:tav>
                                        <p:tav tm="100000">
                                          <p:val>
                                            <p:strVal val="#ppt_h"/>
                                          </p:val>
                                        </p:tav>
                                      </p:tavLst>
                                    </p:anim>
                                    <p:animEffect transition="in" filter="fade">
                                      <p:cBhvr>
                                        <p:cTn id="274" dur="500"/>
                                        <p:tgtEl>
                                          <p:spTgt spid="60"/>
                                        </p:tgtEl>
                                      </p:cBhvr>
                                    </p:animEffect>
                                  </p:childTnLst>
                                </p:cTn>
                              </p:par>
                              <p:par>
                                <p:cTn id="275" presetID="53" presetClass="entr" presetSubtype="16" fill="hold" nodeType="withEffect">
                                  <p:stCondLst>
                                    <p:cond delay="0"/>
                                  </p:stCondLst>
                                  <p:childTnLst>
                                    <p:set>
                                      <p:cBhvr>
                                        <p:cTn id="276" dur="1" fill="hold">
                                          <p:stCondLst>
                                            <p:cond delay="0"/>
                                          </p:stCondLst>
                                        </p:cTn>
                                        <p:tgtEl>
                                          <p:spTgt spid="61"/>
                                        </p:tgtEl>
                                        <p:attrNameLst>
                                          <p:attrName>style.visibility</p:attrName>
                                        </p:attrNameLst>
                                      </p:cBhvr>
                                      <p:to>
                                        <p:strVal val="visible"/>
                                      </p:to>
                                    </p:set>
                                    <p:anim calcmode="lin" valueType="num">
                                      <p:cBhvr>
                                        <p:cTn id="277" dur="500" fill="hold"/>
                                        <p:tgtEl>
                                          <p:spTgt spid="61"/>
                                        </p:tgtEl>
                                        <p:attrNameLst>
                                          <p:attrName>ppt_w</p:attrName>
                                        </p:attrNameLst>
                                      </p:cBhvr>
                                      <p:tavLst>
                                        <p:tav tm="0">
                                          <p:val>
                                            <p:fltVal val="0"/>
                                          </p:val>
                                        </p:tav>
                                        <p:tav tm="100000">
                                          <p:val>
                                            <p:strVal val="#ppt_w"/>
                                          </p:val>
                                        </p:tav>
                                      </p:tavLst>
                                    </p:anim>
                                    <p:anim calcmode="lin" valueType="num">
                                      <p:cBhvr>
                                        <p:cTn id="278" dur="500" fill="hold"/>
                                        <p:tgtEl>
                                          <p:spTgt spid="61"/>
                                        </p:tgtEl>
                                        <p:attrNameLst>
                                          <p:attrName>ppt_h</p:attrName>
                                        </p:attrNameLst>
                                      </p:cBhvr>
                                      <p:tavLst>
                                        <p:tav tm="0">
                                          <p:val>
                                            <p:fltVal val="0"/>
                                          </p:val>
                                        </p:tav>
                                        <p:tav tm="100000">
                                          <p:val>
                                            <p:strVal val="#ppt_h"/>
                                          </p:val>
                                        </p:tav>
                                      </p:tavLst>
                                    </p:anim>
                                    <p:animEffect transition="in" filter="fade">
                                      <p:cBhvr>
                                        <p:cTn id="279" dur="500"/>
                                        <p:tgtEl>
                                          <p:spTgt spid="61"/>
                                        </p:tgtEl>
                                      </p:cBhvr>
                                    </p:animEffect>
                                  </p:childTnLst>
                                </p:cTn>
                              </p:par>
                              <p:par>
                                <p:cTn id="280" presetID="53" presetClass="entr" presetSubtype="16" fill="hold" nodeType="withEffect">
                                  <p:stCondLst>
                                    <p:cond delay="0"/>
                                  </p:stCondLst>
                                  <p:childTnLst>
                                    <p:set>
                                      <p:cBhvr>
                                        <p:cTn id="281" dur="1" fill="hold">
                                          <p:stCondLst>
                                            <p:cond delay="0"/>
                                          </p:stCondLst>
                                        </p:cTn>
                                        <p:tgtEl>
                                          <p:spTgt spid="62"/>
                                        </p:tgtEl>
                                        <p:attrNameLst>
                                          <p:attrName>style.visibility</p:attrName>
                                        </p:attrNameLst>
                                      </p:cBhvr>
                                      <p:to>
                                        <p:strVal val="visible"/>
                                      </p:to>
                                    </p:set>
                                    <p:anim calcmode="lin" valueType="num">
                                      <p:cBhvr>
                                        <p:cTn id="282" dur="500" fill="hold"/>
                                        <p:tgtEl>
                                          <p:spTgt spid="62"/>
                                        </p:tgtEl>
                                        <p:attrNameLst>
                                          <p:attrName>ppt_w</p:attrName>
                                        </p:attrNameLst>
                                      </p:cBhvr>
                                      <p:tavLst>
                                        <p:tav tm="0">
                                          <p:val>
                                            <p:fltVal val="0"/>
                                          </p:val>
                                        </p:tav>
                                        <p:tav tm="100000">
                                          <p:val>
                                            <p:strVal val="#ppt_w"/>
                                          </p:val>
                                        </p:tav>
                                      </p:tavLst>
                                    </p:anim>
                                    <p:anim calcmode="lin" valueType="num">
                                      <p:cBhvr>
                                        <p:cTn id="283" dur="500" fill="hold"/>
                                        <p:tgtEl>
                                          <p:spTgt spid="62"/>
                                        </p:tgtEl>
                                        <p:attrNameLst>
                                          <p:attrName>ppt_h</p:attrName>
                                        </p:attrNameLst>
                                      </p:cBhvr>
                                      <p:tavLst>
                                        <p:tav tm="0">
                                          <p:val>
                                            <p:fltVal val="0"/>
                                          </p:val>
                                        </p:tav>
                                        <p:tav tm="100000">
                                          <p:val>
                                            <p:strVal val="#ppt_h"/>
                                          </p:val>
                                        </p:tav>
                                      </p:tavLst>
                                    </p:anim>
                                    <p:animEffect transition="in" filter="fade">
                                      <p:cBhvr>
                                        <p:cTn id="284" dur="500"/>
                                        <p:tgtEl>
                                          <p:spTgt spid="62"/>
                                        </p:tgtEl>
                                      </p:cBhvr>
                                    </p:animEffect>
                                  </p:childTnLst>
                                </p:cTn>
                              </p:par>
                              <p:par>
                                <p:cTn id="285" presetID="53" presetClass="entr" presetSubtype="16" fill="hold" nodeType="withEffect">
                                  <p:stCondLst>
                                    <p:cond delay="0"/>
                                  </p:stCondLst>
                                  <p:childTnLst>
                                    <p:set>
                                      <p:cBhvr>
                                        <p:cTn id="286" dur="1" fill="hold">
                                          <p:stCondLst>
                                            <p:cond delay="0"/>
                                          </p:stCondLst>
                                        </p:cTn>
                                        <p:tgtEl>
                                          <p:spTgt spid="63"/>
                                        </p:tgtEl>
                                        <p:attrNameLst>
                                          <p:attrName>style.visibility</p:attrName>
                                        </p:attrNameLst>
                                      </p:cBhvr>
                                      <p:to>
                                        <p:strVal val="visible"/>
                                      </p:to>
                                    </p:set>
                                    <p:anim calcmode="lin" valueType="num">
                                      <p:cBhvr>
                                        <p:cTn id="287" dur="500" fill="hold"/>
                                        <p:tgtEl>
                                          <p:spTgt spid="63"/>
                                        </p:tgtEl>
                                        <p:attrNameLst>
                                          <p:attrName>ppt_w</p:attrName>
                                        </p:attrNameLst>
                                      </p:cBhvr>
                                      <p:tavLst>
                                        <p:tav tm="0">
                                          <p:val>
                                            <p:fltVal val="0"/>
                                          </p:val>
                                        </p:tav>
                                        <p:tav tm="100000">
                                          <p:val>
                                            <p:strVal val="#ppt_w"/>
                                          </p:val>
                                        </p:tav>
                                      </p:tavLst>
                                    </p:anim>
                                    <p:anim calcmode="lin" valueType="num">
                                      <p:cBhvr>
                                        <p:cTn id="288" dur="500" fill="hold"/>
                                        <p:tgtEl>
                                          <p:spTgt spid="63"/>
                                        </p:tgtEl>
                                        <p:attrNameLst>
                                          <p:attrName>ppt_h</p:attrName>
                                        </p:attrNameLst>
                                      </p:cBhvr>
                                      <p:tavLst>
                                        <p:tav tm="0">
                                          <p:val>
                                            <p:fltVal val="0"/>
                                          </p:val>
                                        </p:tav>
                                        <p:tav tm="100000">
                                          <p:val>
                                            <p:strVal val="#ppt_h"/>
                                          </p:val>
                                        </p:tav>
                                      </p:tavLst>
                                    </p:anim>
                                    <p:animEffect transition="in" filter="fade">
                                      <p:cBhvr>
                                        <p:cTn id="289" dur="500"/>
                                        <p:tgtEl>
                                          <p:spTgt spid="63"/>
                                        </p:tgtEl>
                                      </p:cBhvr>
                                    </p:animEffect>
                                  </p:childTnLst>
                                </p:cTn>
                              </p:par>
                              <p:par>
                                <p:cTn id="290" presetID="53" presetClass="entr" presetSubtype="16" fill="hold" nodeType="withEffect">
                                  <p:stCondLst>
                                    <p:cond delay="0"/>
                                  </p:stCondLst>
                                  <p:childTnLst>
                                    <p:set>
                                      <p:cBhvr>
                                        <p:cTn id="291" dur="1" fill="hold">
                                          <p:stCondLst>
                                            <p:cond delay="0"/>
                                          </p:stCondLst>
                                        </p:cTn>
                                        <p:tgtEl>
                                          <p:spTgt spid="64"/>
                                        </p:tgtEl>
                                        <p:attrNameLst>
                                          <p:attrName>style.visibility</p:attrName>
                                        </p:attrNameLst>
                                      </p:cBhvr>
                                      <p:to>
                                        <p:strVal val="visible"/>
                                      </p:to>
                                    </p:set>
                                    <p:anim calcmode="lin" valueType="num">
                                      <p:cBhvr>
                                        <p:cTn id="292" dur="500" fill="hold"/>
                                        <p:tgtEl>
                                          <p:spTgt spid="64"/>
                                        </p:tgtEl>
                                        <p:attrNameLst>
                                          <p:attrName>ppt_w</p:attrName>
                                        </p:attrNameLst>
                                      </p:cBhvr>
                                      <p:tavLst>
                                        <p:tav tm="0">
                                          <p:val>
                                            <p:fltVal val="0"/>
                                          </p:val>
                                        </p:tav>
                                        <p:tav tm="100000">
                                          <p:val>
                                            <p:strVal val="#ppt_w"/>
                                          </p:val>
                                        </p:tav>
                                      </p:tavLst>
                                    </p:anim>
                                    <p:anim calcmode="lin" valueType="num">
                                      <p:cBhvr>
                                        <p:cTn id="293" dur="500" fill="hold"/>
                                        <p:tgtEl>
                                          <p:spTgt spid="64"/>
                                        </p:tgtEl>
                                        <p:attrNameLst>
                                          <p:attrName>ppt_h</p:attrName>
                                        </p:attrNameLst>
                                      </p:cBhvr>
                                      <p:tavLst>
                                        <p:tav tm="0">
                                          <p:val>
                                            <p:fltVal val="0"/>
                                          </p:val>
                                        </p:tav>
                                        <p:tav tm="100000">
                                          <p:val>
                                            <p:strVal val="#ppt_h"/>
                                          </p:val>
                                        </p:tav>
                                      </p:tavLst>
                                    </p:anim>
                                    <p:animEffect transition="in" filter="fade">
                                      <p:cBhvr>
                                        <p:cTn id="294" dur="500"/>
                                        <p:tgtEl>
                                          <p:spTgt spid="64"/>
                                        </p:tgtEl>
                                      </p:cBhvr>
                                    </p:animEffect>
                                  </p:childTnLst>
                                </p:cTn>
                              </p:par>
                              <p:par>
                                <p:cTn id="295" presetID="53" presetClass="entr" presetSubtype="16" fill="hold" nodeType="withEffect">
                                  <p:stCondLst>
                                    <p:cond delay="0"/>
                                  </p:stCondLst>
                                  <p:childTnLst>
                                    <p:set>
                                      <p:cBhvr>
                                        <p:cTn id="296" dur="1" fill="hold">
                                          <p:stCondLst>
                                            <p:cond delay="0"/>
                                          </p:stCondLst>
                                        </p:cTn>
                                        <p:tgtEl>
                                          <p:spTgt spid="65"/>
                                        </p:tgtEl>
                                        <p:attrNameLst>
                                          <p:attrName>style.visibility</p:attrName>
                                        </p:attrNameLst>
                                      </p:cBhvr>
                                      <p:to>
                                        <p:strVal val="visible"/>
                                      </p:to>
                                    </p:set>
                                    <p:anim calcmode="lin" valueType="num">
                                      <p:cBhvr>
                                        <p:cTn id="297" dur="500" fill="hold"/>
                                        <p:tgtEl>
                                          <p:spTgt spid="65"/>
                                        </p:tgtEl>
                                        <p:attrNameLst>
                                          <p:attrName>ppt_w</p:attrName>
                                        </p:attrNameLst>
                                      </p:cBhvr>
                                      <p:tavLst>
                                        <p:tav tm="0">
                                          <p:val>
                                            <p:fltVal val="0"/>
                                          </p:val>
                                        </p:tav>
                                        <p:tav tm="100000">
                                          <p:val>
                                            <p:strVal val="#ppt_w"/>
                                          </p:val>
                                        </p:tav>
                                      </p:tavLst>
                                    </p:anim>
                                    <p:anim calcmode="lin" valueType="num">
                                      <p:cBhvr>
                                        <p:cTn id="298" dur="500" fill="hold"/>
                                        <p:tgtEl>
                                          <p:spTgt spid="65"/>
                                        </p:tgtEl>
                                        <p:attrNameLst>
                                          <p:attrName>ppt_h</p:attrName>
                                        </p:attrNameLst>
                                      </p:cBhvr>
                                      <p:tavLst>
                                        <p:tav tm="0">
                                          <p:val>
                                            <p:fltVal val="0"/>
                                          </p:val>
                                        </p:tav>
                                        <p:tav tm="100000">
                                          <p:val>
                                            <p:strVal val="#ppt_h"/>
                                          </p:val>
                                        </p:tav>
                                      </p:tavLst>
                                    </p:anim>
                                    <p:animEffect transition="in" filter="fade">
                                      <p:cBhvr>
                                        <p:cTn id="299" dur="500"/>
                                        <p:tgtEl>
                                          <p:spTgt spid="65"/>
                                        </p:tgtEl>
                                      </p:cBhvr>
                                    </p:animEffect>
                                  </p:childTnLst>
                                </p:cTn>
                              </p:par>
                              <p:par>
                                <p:cTn id="300" presetID="53" presetClass="entr" presetSubtype="16" fill="hold" nodeType="withEffect">
                                  <p:stCondLst>
                                    <p:cond delay="0"/>
                                  </p:stCondLst>
                                  <p:childTnLst>
                                    <p:set>
                                      <p:cBhvr>
                                        <p:cTn id="301" dur="1" fill="hold">
                                          <p:stCondLst>
                                            <p:cond delay="0"/>
                                          </p:stCondLst>
                                        </p:cTn>
                                        <p:tgtEl>
                                          <p:spTgt spid="66"/>
                                        </p:tgtEl>
                                        <p:attrNameLst>
                                          <p:attrName>style.visibility</p:attrName>
                                        </p:attrNameLst>
                                      </p:cBhvr>
                                      <p:to>
                                        <p:strVal val="visible"/>
                                      </p:to>
                                    </p:set>
                                    <p:anim calcmode="lin" valueType="num">
                                      <p:cBhvr>
                                        <p:cTn id="302" dur="500" fill="hold"/>
                                        <p:tgtEl>
                                          <p:spTgt spid="66"/>
                                        </p:tgtEl>
                                        <p:attrNameLst>
                                          <p:attrName>ppt_w</p:attrName>
                                        </p:attrNameLst>
                                      </p:cBhvr>
                                      <p:tavLst>
                                        <p:tav tm="0">
                                          <p:val>
                                            <p:fltVal val="0"/>
                                          </p:val>
                                        </p:tav>
                                        <p:tav tm="100000">
                                          <p:val>
                                            <p:strVal val="#ppt_w"/>
                                          </p:val>
                                        </p:tav>
                                      </p:tavLst>
                                    </p:anim>
                                    <p:anim calcmode="lin" valueType="num">
                                      <p:cBhvr>
                                        <p:cTn id="303" dur="500" fill="hold"/>
                                        <p:tgtEl>
                                          <p:spTgt spid="66"/>
                                        </p:tgtEl>
                                        <p:attrNameLst>
                                          <p:attrName>ppt_h</p:attrName>
                                        </p:attrNameLst>
                                      </p:cBhvr>
                                      <p:tavLst>
                                        <p:tav tm="0">
                                          <p:val>
                                            <p:fltVal val="0"/>
                                          </p:val>
                                        </p:tav>
                                        <p:tav tm="100000">
                                          <p:val>
                                            <p:strVal val="#ppt_h"/>
                                          </p:val>
                                        </p:tav>
                                      </p:tavLst>
                                    </p:anim>
                                    <p:animEffect transition="in" filter="fade">
                                      <p:cBhvr>
                                        <p:cTn id="304" dur="500"/>
                                        <p:tgtEl>
                                          <p:spTgt spid="66"/>
                                        </p:tgtEl>
                                      </p:cBhvr>
                                    </p:animEffect>
                                  </p:childTnLst>
                                </p:cTn>
                              </p:par>
                              <p:par>
                                <p:cTn id="305" presetID="53" presetClass="entr" presetSubtype="16" fill="hold" nodeType="withEffect">
                                  <p:stCondLst>
                                    <p:cond delay="0"/>
                                  </p:stCondLst>
                                  <p:childTnLst>
                                    <p:set>
                                      <p:cBhvr>
                                        <p:cTn id="306" dur="1" fill="hold">
                                          <p:stCondLst>
                                            <p:cond delay="0"/>
                                          </p:stCondLst>
                                        </p:cTn>
                                        <p:tgtEl>
                                          <p:spTgt spid="69"/>
                                        </p:tgtEl>
                                        <p:attrNameLst>
                                          <p:attrName>style.visibility</p:attrName>
                                        </p:attrNameLst>
                                      </p:cBhvr>
                                      <p:to>
                                        <p:strVal val="visible"/>
                                      </p:to>
                                    </p:set>
                                    <p:anim calcmode="lin" valueType="num">
                                      <p:cBhvr>
                                        <p:cTn id="307" dur="500" fill="hold"/>
                                        <p:tgtEl>
                                          <p:spTgt spid="69"/>
                                        </p:tgtEl>
                                        <p:attrNameLst>
                                          <p:attrName>ppt_w</p:attrName>
                                        </p:attrNameLst>
                                      </p:cBhvr>
                                      <p:tavLst>
                                        <p:tav tm="0">
                                          <p:val>
                                            <p:fltVal val="0"/>
                                          </p:val>
                                        </p:tav>
                                        <p:tav tm="100000">
                                          <p:val>
                                            <p:strVal val="#ppt_w"/>
                                          </p:val>
                                        </p:tav>
                                      </p:tavLst>
                                    </p:anim>
                                    <p:anim calcmode="lin" valueType="num">
                                      <p:cBhvr>
                                        <p:cTn id="308" dur="500" fill="hold"/>
                                        <p:tgtEl>
                                          <p:spTgt spid="69"/>
                                        </p:tgtEl>
                                        <p:attrNameLst>
                                          <p:attrName>ppt_h</p:attrName>
                                        </p:attrNameLst>
                                      </p:cBhvr>
                                      <p:tavLst>
                                        <p:tav tm="0">
                                          <p:val>
                                            <p:fltVal val="0"/>
                                          </p:val>
                                        </p:tav>
                                        <p:tav tm="100000">
                                          <p:val>
                                            <p:strVal val="#ppt_h"/>
                                          </p:val>
                                        </p:tav>
                                      </p:tavLst>
                                    </p:anim>
                                    <p:animEffect transition="in" filter="fade">
                                      <p:cBhvr>
                                        <p:cTn id="309" dur="500"/>
                                        <p:tgtEl>
                                          <p:spTgt spid="69"/>
                                        </p:tgtEl>
                                      </p:cBhvr>
                                    </p:animEffect>
                                  </p:childTnLst>
                                </p:cTn>
                              </p:par>
                              <p:par>
                                <p:cTn id="310" presetID="53" presetClass="entr" presetSubtype="16" fill="hold" nodeType="withEffect">
                                  <p:stCondLst>
                                    <p:cond delay="0"/>
                                  </p:stCondLst>
                                  <p:childTnLst>
                                    <p:set>
                                      <p:cBhvr>
                                        <p:cTn id="311" dur="1" fill="hold">
                                          <p:stCondLst>
                                            <p:cond delay="0"/>
                                          </p:stCondLst>
                                        </p:cTn>
                                        <p:tgtEl>
                                          <p:spTgt spid="70"/>
                                        </p:tgtEl>
                                        <p:attrNameLst>
                                          <p:attrName>style.visibility</p:attrName>
                                        </p:attrNameLst>
                                      </p:cBhvr>
                                      <p:to>
                                        <p:strVal val="visible"/>
                                      </p:to>
                                    </p:set>
                                    <p:anim calcmode="lin" valueType="num">
                                      <p:cBhvr>
                                        <p:cTn id="312" dur="500" fill="hold"/>
                                        <p:tgtEl>
                                          <p:spTgt spid="70"/>
                                        </p:tgtEl>
                                        <p:attrNameLst>
                                          <p:attrName>ppt_w</p:attrName>
                                        </p:attrNameLst>
                                      </p:cBhvr>
                                      <p:tavLst>
                                        <p:tav tm="0">
                                          <p:val>
                                            <p:fltVal val="0"/>
                                          </p:val>
                                        </p:tav>
                                        <p:tav tm="100000">
                                          <p:val>
                                            <p:strVal val="#ppt_w"/>
                                          </p:val>
                                        </p:tav>
                                      </p:tavLst>
                                    </p:anim>
                                    <p:anim calcmode="lin" valueType="num">
                                      <p:cBhvr>
                                        <p:cTn id="313" dur="500" fill="hold"/>
                                        <p:tgtEl>
                                          <p:spTgt spid="70"/>
                                        </p:tgtEl>
                                        <p:attrNameLst>
                                          <p:attrName>ppt_h</p:attrName>
                                        </p:attrNameLst>
                                      </p:cBhvr>
                                      <p:tavLst>
                                        <p:tav tm="0">
                                          <p:val>
                                            <p:fltVal val="0"/>
                                          </p:val>
                                        </p:tav>
                                        <p:tav tm="100000">
                                          <p:val>
                                            <p:strVal val="#ppt_h"/>
                                          </p:val>
                                        </p:tav>
                                      </p:tavLst>
                                    </p:anim>
                                    <p:animEffect transition="in" filter="fade">
                                      <p:cBhvr>
                                        <p:cTn id="314" dur="500"/>
                                        <p:tgtEl>
                                          <p:spTgt spid="70"/>
                                        </p:tgtEl>
                                      </p:cBhvr>
                                    </p:animEffect>
                                  </p:childTnLst>
                                </p:cTn>
                              </p:par>
                              <p:par>
                                <p:cTn id="315" presetID="53" presetClass="entr" presetSubtype="16" fill="hold" nodeType="withEffect">
                                  <p:stCondLst>
                                    <p:cond delay="0"/>
                                  </p:stCondLst>
                                  <p:childTnLst>
                                    <p:set>
                                      <p:cBhvr>
                                        <p:cTn id="316" dur="1" fill="hold">
                                          <p:stCondLst>
                                            <p:cond delay="0"/>
                                          </p:stCondLst>
                                        </p:cTn>
                                        <p:tgtEl>
                                          <p:spTgt spid="71"/>
                                        </p:tgtEl>
                                        <p:attrNameLst>
                                          <p:attrName>style.visibility</p:attrName>
                                        </p:attrNameLst>
                                      </p:cBhvr>
                                      <p:to>
                                        <p:strVal val="visible"/>
                                      </p:to>
                                    </p:set>
                                    <p:anim calcmode="lin" valueType="num">
                                      <p:cBhvr>
                                        <p:cTn id="317" dur="500" fill="hold"/>
                                        <p:tgtEl>
                                          <p:spTgt spid="71"/>
                                        </p:tgtEl>
                                        <p:attrNameLst>
                                          <p:attrName>ppt_w</p:attrName>
                                        </p:attrNameLst>
                                      </p:cBhvr>
                                      <p:tavLst>
                                        <p:tav tm="0">
                                          <p:val>
                                            <p:fltVal val="0"/>
                                          </p:val>
                                        </p:tav>
                                        <p:tav tm="100000">
                                          <p:val>
                                            <p:strVal val="#ppt_w"/>
                                          </p:val>
                                        </p:tav>
                                      </p:tavLst>
                                    </p:anim>
                                    <p:anim calcmode="lin" valueType="num">
                                      <p:cBhvr>
                                        <p:cTn id="318" dur="500" fill="hold"/>
                                        <p:tgtEl>
                                          <p:spTgt spid="71"/>
                                        </p:tgtEl>
                                        <p:attrNameLst>
                                          <p:attrName>ppt_h</p:attrName>
                                        </p:attrNameLst>
                                      </p:cBhvr>
                                      <p:tavLst>
                                        <p:tav tm="0">
                                          <p:val>
                                            <p:fltVal val="0"/>
                                          </p:val>
                                        </p:tav>
                                        <p:tav tm="100000">
                                          <p:val>
                                            <p:strVal val="#ppt_h"/>
                                          </p:val>
                                        </p:tav>
                                      </p:tavLst>
                                    </p:anim>
                                    <p:animEffect transition="in" filter="fade">
                                      <p:cBhvr>
                                        <p:cTn id="319" dur="500"/>
                                        <p:tgtEl>
                                          <p:spTgt spid="71"/>
                                        </p:tgtEl>
                                      </p:cBhvr>
                                    </p:animEffect>
                                  </p:childTnLst>
                                </p:cTn>
                              </p:par>
                              <p:par>
                                <p:cTn id="320" presetID="53" presetClass="entr" presetSubtype="16" fill="hold" nodeType="withEffect">
                                  <p:stCondLst>
                                    <p:cond delay="0"/>
                                  </p:stCondLst>
                                  <p:childTnLst>
                                    <p:set>
                                      <p:cBhvr>
                                        <p:cTn id="321" dur="1" fill="hold">
                                          <p:stCondLst>
                                            <p:cond delay="0"/>
                                          </p:stCondLst>
                                        </p:cTn>
                                        <p:tgtEl>
                                          <p:spTgt spid="72"/>
                                        </p:tgtEl>
                                        <p:attrNameLst>
                                          <p:attrName>style.visibility</p:attrName>
                                        </p:attrNameLst>
                                      </p:cBhvr>
                                      <p:to>
                                        <p:strVal val="visible"/>
                                      </p:to>
                                    </p:set>
                                    <p:anim calcmode="lin" valueType="num">
                                      <p:cBhvr>
                                        <p:cTn id="322" dur="500" fill="hold"/>
                                        <p:tgtEl>
                                          <p:spTgt spid="72"/>
                                        </p:tgtEl>
                                        <p:attrNameLst>
                                          <p:attrName>ppt_w</p:attrName>
                                        </p:attrNameLst>
                                      </p:cBhvr>
                                      <p:tavLst>
                                        <p:tav tm="0">
                                          <p:val>
                                            <p:fltVal val="0"/>
                                          </p:val>
                                        </p:tav>
                                        <p:tav tm="100000">
                                          <p:val>
                                            <p:strVal val="#ppt_w"/>
                                          </p:val>
                                        </p:tav>
                                      </p:tavLst>
                                    </p:anim>
                                    <p:anim calcmode="lin" valueType="num">
                                      <p:cBhvr>
                                        <p:cTn id="323" dur="500" fill="hold"/>
                                        <p:tgtEl>
                                          <p:spTgt spid="72"/>
                                        </p:tgtEl>
                                        <p:attrNameLst>
                                          <p:attrName>ppt_h</p:attrName>
                                        </p:attrNameLst>
                                      </p:cBhvr>
                                      <p:tavLst>
                                        <p:tav tm="0">
                                          <p:val>
                                            <p:fltVal val="0"/>
                                          </p:val>
                                        </p:tav>
                                        <p:tav tm="100000">
                                          <p:val>
                                            <p:strVal val="#ppt_h"/>
                                          </p:val>
                                        </p:tav>
                                      </p:tavLst>
                                    </p:anim>
                                    <p:animEffect transition="in" filter="fade">
                                      <p:cBhvr>
                                        <p:cTn id="324" dur="500"/>
                                        <p:tgtEl>
                                          <p:spTgt spid="72"/>
                                        </p:tgtEl>
                                      </p:cBhvr>
                                    </p:animEffect>
                                  </p:childTnLst>
                                </p:cTn>
                              </p:par>
                              <p:par>
                                <p:cTn id="325" presetID="53" presetClass="entr" presetSubtype="16" fill="hold" nodeType="withEffect">
                                  <p:stCondLst>
                                    <p:cond delay="0"/>
                                  </p:stCondLst>
                                  <p:childTnLst>
                                    <p:set>
                                      <p:cBhvr>
                                        <p:cTn id="326" dur="1" fill="hold">
                                          <p:stCondLst>
                                            <p:cond delay="0"/>
                                          </p:stCondLst>
                                        </p:cTn>
                                        <p:tgtEl>
                                          <p:spTgt spid="73"/>
                                        </p:tgtEl>
                                        <p:attrNameLst>
                                          <p:attrName>style.visibility</p:attrName>
                                        </p:attrNameLst>
                                      </p:cBhvr>
                                      <p:to>
                                        <p:strVal val="visible"/>
                                      </p:to>
                                    </p:set>
                                    <p:anim calcmode="lin" valueType="num">
                                      <p:cBhvr>
                                        <p:cTn id="327" dur="500" fill="hold"/>
                                        <p:tgtEl>
                                          <p:spTgt spid="73"/>
                                        </p:tgtEl>
                                        <p:attrNameLst>
                                          <p:attrName>ppt_w</p:attrName>
                                        </p:attrNameLst>
                                      </p:cBhvr>
                                      <p:tavLst>
                                        <p:tav tm="0">
                                          <p:val>
                                            <p:fltVal val="0"/>
                                          </p:val>
                                        </p:tav>
                                        <p:tav tm="100000">
                                          <p:val>
                                            <p:strVal val="#ppt_w"/>
                                          </p:val>
                                        </p:tav>
                                      </p:tavLst>
                                    </p:anim>
                                    <p:anim calcmode="lin" valueType="num">
                                      <p:cBhvr>
                                        <p:cTn id="328" dur="500" fill="hold"/>
                                        <p:tgtEl>
                                          <p:spTgt spid="73"/>
                                        </p:tgtEl>
                                        <p:attrNameLst>
                                          <p:attrName>ppt_h</p:attrName>
                                        </p:attrNameLst>
                                      </p:cBhvr>
                                      <p:tavLst>
                                        <p:tav tm="0">
                                          <p:val>
                                            <p:fltVal val="0"/>
                                          </p:val>
                                        </p:tav>
                                        <p:tav tm="100000">
                                          <p:val>
                                            <p:strVal val="#ppt_h"/>
                                          </p:val>
                                        </p:tav>
                                      </p:tavLst>
                                    </p:anim>
                                    <p:animEffect transition="in" filter="fade">
                                      <p:cBhvr>
                                        <p:cTn id="32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A4F501-7B2C-94A2-5548-CDD6C739C799}"/>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3" name="Footer Placeholder 2">
            <a:extLst>
              <a:ext uri="{FF2B5EF4-FFF2-40B4-BE49-F238E27FC236}">
                <a16:creationId xmlns:a16="http://schemas.microsoft.com/office/drawing/2014/main" id="{192B99E7-660C-CD2D-7D3E-9E55A7D274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636F26-D5AB-237A-6C7B-FE2297336573}"/>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12530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0FADC-3875-726F-C037-E1B7C4F6DC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167EB2-6F8E-3C06-FDF0-616DDFA026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93BEB9-41F4-A80A-AF04-3B94EB6D70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583FA-2C92-374C-37DE-2E3A87C0C9FA}"/>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6" name="Footer Placeholder 5">
            <a:extLst>
              <a:ext uri="{FF2B5EF4-FFF2-40B4-BE49-F238E27FC236}">
                <a16:creationId xmlns:a16="http://schemas.microsoft.com/office/drawing/2014/main" id="{6B121220-C754-D6F5-233C-3D88EC835F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EDCC38-EDC0-900A-13D3-1FE19193194D}"/>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3831633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109F8-5596-8757-4A63-AA7332AEAD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D34C52-A543-089A-6843-98F685DE87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EF2795-A7DF-AD52-48CC-729BA91B30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3029D4-4F6C-BB2D-97B6-621121AA1A9B}"/>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6" name="Footer Placeholder 5">
            <a:extLst>
              <a:ext uri="{FF2B5EF4-FFF2-40B4-BE49-F238E27FC236}">
                <a16:creationId xmlns:a16="http://schemas.microsoft.com/office/drawing/2014/main" id="{C70D2609-E724-628A-72BE-84450B6FF7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305ABA-2EF5-5C89-9C5E-6A2DACC739BE}"/>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4259022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CD69-6851-296D-EB9B-89EC9DE37D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76C5AF-C76C-2BA8-496E-F2DA404DFC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06273-F746-4056-A4BA-7CC7C64EB493}"/>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5" name="Footer Placeholder 4">
            <a:extLst>
              <a:ext uri="{FF2B5EF4-FFF2-40B4-BE49-F238E27FC236}">
                <a16:creationId xmlns:a16="http://schemas.microsoft.com/office/drawing/2014/main" id="{9245D976-9DF4-58F1-6B98-543CEB1B7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59993-C8DD-0CC7-0082-0B57AA545CC8}"/>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528357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B9E8EF-BD67-AB7A-1837-67BD3A7D55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11DD03-01D7-3947-2F30-63080ED1AE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98550-DE4E-482B-7BF0-A46C6569A4F9}"/>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5" name="Footer Placeholder 4">
            <a:extLst>
              <a:ext uri="{FF2B5EF4-FFF2-40B4-BE49-F238E27FC236}">
                <a16:creationId xmlns:a16="http://schemas.microsoft.com/office/drawing/2014/main" id="{5753A10F-F482-021B-2413-F89C87C5E6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73773-F00D-0CFB-D32B-D622EE9F0B3B}"/>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507199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a:defRPr/>
            </a:pPr>
            <a:fld id="{65547764-828B-46C9-AF03-980C8FDFB688}" type="slidenum">
              <a:rPr lang="ar-SA"/>
              <a:pPr>
                <a:defRPr/>
              </a:pPr>
              <a:t>‹#›</a:t>
            </a:fld>
            <a:endParaRPr lang="en-US"/>
          </a:p>
        </p:txBody>
      </p:sp>
    </p:spTree>
    <p:extLst>
      <p:ext uri="{BB962C8B-B14F-4D97-AF65-F5344CB8AC3E}">
        <p14:creationId xmlns:p14="http://schemas.microsoft.com/office/powerpoint/2010/main" val="4248557387"/>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25E63C-131C-51B3-AD17-C0DCB777538A}"/>
              </a:ext>
            </a:extLst>
          </p:cNvPr>
          <p:cNvPicPr>
            <a:picLocks noChangeAspect="1"/>
          </p:cNvPicPr>
          <p:nvPr userDrawn="1"/>
        </p:nvPicPr>
        <p:blipFill>
          <a:blip r:embed="rId3">
            <a:extLst>
              <a:ext uri="{28A0092B-C50C-407E-A947-70E740481C1C}">
                <a14:useLocalDpi xmlns:a14="http://schemas.microsoft.com/office/drawing/2010/main" val="0"/>
              </a:ext>
            </a:extLst>
          </a:blip>
          <a:srcRect l="17988" t="9993" r="78128" b="73490"/>
          <a:stretch>
            <a:fillRect/>
          </a:stretch>
        </p:blipFill>
        <p:spPr>
          <a:xfrm>
            <a:off x="3675939" y="1142755"/>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8" name="Picture 7">
            <a:extLst>
              <a:ext uri="{FF2B5EF4-FFF2-40B4-BE49-F238E27FC236}">
                <a16:creationId xmlns:a16="http://schemas.microsoft.com/office/drawing/2014/main" id="{527CFB73-36C5-A6D4-5F29-E9AA323D1097}"/>
              </a:ext>
            </a:extLst>
          </p:cNvPr>
          <p:cNvPicPr>
            <a:picLocks noChangeAspect="1"/>
          </p:cNvPicPr>
          <p:nvPr userDrawn="1"/>
        </p:nvPicPr>
        <p:blipFill>
          <a:blip r:embed="rId3">
            <a:extLst>
              <a:ext uri="{28A0092B-C50C-407E-A947-70E740481C1C}">
                <a14:useLocalDpi xmlns:a14="http://schemas.microsoft.com/office/drawing/2010/main" val="0"/>
              </a:ext>
            </a:extLst>
          </a:blip>
          <a:srcRect l="22183" t="9993" r="73933" b="73490"/>
          <a:stretch>
            <a:fillRect/>
          </a:stretch>
        </p:blipFill>
        <p:spPr>
          <a:xfrm>
            <a:off x="4488818" y="1142755"/>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9" name="Picture 8">
            <a:extLst>
              <a:ext uri="{FF2B5EF4-FFF2-40B4-BE49-F238E27FC236}">
                <a16:creationId xmlns:a16="http://schemas.microsoft.com/office/drawing/2014/main" id="{27490A4E-B4B6-9A0B-F81E-0A4AF786736E}"/>
              </a:ext>
            </a:extLst>
          </p:cNvPr>
          <p:cNvPicPr>
            <a:picLocks noChangeAspect="1"/>
          </p:cNvPicPr>
          <p:nvPr userDrawn="1"/>
        </p:nvPicPr>
        <p:blipFill>
          <a:blip r:embed="rId3">
            <a:extLst>
              <a:ext uri="{28A0092B-C50C-407E-A947-70E740481C1C}">
                <a14:useLocalDpi xmlns:a14="http://schemas.microsoft.com/office/drawing/2010/main" val="0"/>
              </a:ext>
            </a:extLst>
          </a:blip>
          <a:srcRect l="26379" t="9993" r="69738" b="73490"/>
          <a:stretch>
            <a:fillRect/>
          </a:stretch>
        </p:blipFill>
        <p:spPr>
          <a:xfrm>
            <a:off x="5301697" y="1142756"/>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0" name="Picture 9">
            <a:extLst>
              <a:ext uri="{FF2B5EF4-FFF2-40B4-BE49-F238E27FC236}">
                <a16:creationId xmlns:a16="http://schemas.microsoft.com/office/drawing/2014/main" id="{1E3E7D58-13B5-702E-F39C-5002E3139E68}"/>
              </a:ext>
            </a:extLst>
          </p:cNvPr>
          <p:cNvPicPr>
            <a:picLocks noChangeAspect="1"/>
          </p:cNvPicPr>
          <p:nvPr userDrawn="1"/>
        </p:nvPicPr>
        <p:blipFill>
          <a:blip r:embed="rId3">
            <a:extLst>
              <a:ext uri="{28A0092B-C50C-407E-A947-70E740481C1C}">
                <a14:useLocalDpi xmlns:a14="http://schemas.microsoft.com/office/drawing/2010/main" val="0"/>
              </a:ext>
            </a:extLst>
          </a:blip>
          <a:srcRect l="30574" t="9993" r="65543" b="73490"/>
          <a:stretch>
            <a:fillRect/>
          </a:stretch>
        </p:blipFill>
        <p:spPr>
          <a:xfrm>
            <a:off x="6114576" y="1142757"/>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1" name="Picture 10">
            <a:extLst>
              <a:ext uri="{FF2B5EF4-FFF2-40B4-BE49-F238E27FC236}">
                <a16:creationId xmlns:a16="http://schemas.microsoft.com/office/drawing/2014/main" id="{187108AD-327C-6C08-D20D-D46A2046C7B6}"/>
              </a:ext>
            </a:extLst>
          </p:cNvPr>
          <p:cNvPicPr>
            <a:picLocks noChangeAspect="1"/>
          </p:cNvPicPr>
          <p:nvPr userDrawn="1"/>
        </p:nvPicPr>
        <p:blipFill>
          <a:blip r:embed="rId3">
            <a:extLst>
              <a:ext uri="{28A0092B-C50C-407E-A947-70E740481C1C}">
                <a14:useLocalDpi xmlns:a14="http://schemas.microsoft.com/office/drawing/2010/main" val="0"/>
              </a:ext>
            </a:extLst>
          </a:blip>
          <a:srcRect l="34769" t="9993" r="61348" b="73490"/>
          <a:stretch>
            <a:fillRect/>
          </a:stretch>
        </p:blipFill>
        <p:spPr>
          <a:xfrm>
            <a:off x="6927455" y="1142758"/>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2" name="Picture 11">
            <a:extLst>
              <a:ext uri="{FF2B5EF4-FFF2-40B4-BE49-F238E27FC236}">
                <a16:creationId xmlns:a16="http://schemas.microsoft.com/office/drawing/2014/main" id="{50C613AA-4D82-3054-91BD-80615A770058}"/>
              </a:ext>
            </a:extLst>
          </p:cNvPr>
          <p:cNvPicPr>
            <a:picLocks noChangeAspect="1"/>
          </p:cNvPicPr>
          <p:nvPr userDrawn="1"/>
        </p:nvPicPr>
        <p:blipFill>
          <a:blip r:embed="rId3">
            <a:extLst>
              <a:ext uri="{28A0092B-C50C-407E-A947-70E740481C1C}">
                <a14:useLocalDpi xmlns:a14="http://schemas.microsoft.com/office/drawing/2010/main" val="0"/>
              </a:ext>
            </a:extLst>
          </a:blip>
          <a:srcRect l="38964" t="9993" r="57152" b="73490"/>
          <a:stretch>
            <a:fillRect/>
          </a:stretch>
        </p:blipFill>
        <p:spPr>
          <a:xfrm>
            <a:off x="7740334" y="1142759"/>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3" name="Picture 12">
            <a:extLst>
              <a:ext uri="{FF2B5EF4-FFF2-40B4-BE49-F238E27FC236}">
                <a16:creationId xmlns:a16="http://schemas.microsoft.com/office/drawing/2014/main" id="{F67D8E52-52FE-676F-DBE6-CB81753360CD}"/>
              </a:ext>
            </a:extLst>
          </p:cNvPr>
          <p:cNvPicPr>
            <a:picLocks noChangeAspect="1"/>
          </p:cNvPicPr>
          <p:nvPr userDrawn="1"/>
        </p:nvPicPr>
        <p:blipFill>
          <a:blip r:embed="rId4">
            <a:extLst>
              <a:ext uri="{28A0092B-C50C-407E-A947-70E740481C1C}">
                <a14:useLocalDpi xmlns:a14="http://schemas.microsoft.com/office/drawing/2010/main" val="0"/>
              </a:ext>
            </a:extLst>
          </a:blip>
          <a:srcRect l="43159" t="9993" r="52957" b="73490"/>
          <a:stretch>
            <a:fillRect/>
          </a:stretch>
        </p:blipFill>
        <p:spPr>
          <a:xfrm>
            <a:off x="8553213" y="1142760"/>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4" name="Picture 13">
            <a:extLst>
              <a:ext uri="{FF2B5EF4-FFF2-40B4-BE49-F238E27FC236}">
                <a16:creationId xmlns:a16="http://schemas.microsoft.com/office/drawing/2014/main" id="{AC4ECF18-22B2-29E9-219A-26553A523539}"/>
              </a:ext>
            </a:extLst>
          </p:cNvPr>
          <p:cNvPicPr>
            <a:picLocks noChangeAspect="1"/>
          </p:cNvPicPr>
          <p:nvPr userDrawn="1"/>
        </p:nvPicPr>
        <p:blipFill>
          <a:blip r:embed="rId3">
            <a:extLst>
              <a:ext uri="{28A0092B-C50C-407E-A947-70E740481C1C}">
                <a14:useLocalDpi xmlns:a14="http://schemas.microsoft.com/office/drawing/2010/main" val="0"/>
              </a:ext>
            </a:extLst>
          </a:blip>
          <a:srcRect l="47355" t="9993" r="48762" b="73490"/>
          <a:stretch>
            <a:fillRect/>
          </a:stretch>
        </p:blipFill>
        <p:spPr>
          <a:xfrm>
            <a:off x="9366092" y="1142761"/>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5" name="Picture 14">
            <a:extLst>
              <a:ext uri="{FF2B5EF4-FFF2-40B4-BE49-F238E27FC236}">
                <a16:creationId xmlns:a16="http://schemas.microsoft.com/office/drawing/2014/main" id="{7C925363-37CC-78D8-8712-481785A91D3B}"/>
              </a:ext>
            </a:extLst>
          </p:cNvPr>
          <p:cNvPicPr>
            <a:picLocks noChangeAspect="1"/>
          </p:cNvPicPr>
          <p:nvPr userDrawn="1"/>
        </p:nvPicPr>
        <p:blipFill>
          <a:blip r:embed="rId3">
            <a:extLst>
              <a:ext uri="{28A0092B-C50C-407E-A947-70E740481C1C}">
                <a14:useLocalDpi xmlns:a14="http://schemas.microsoft.com/office/drawing/2010/main" val="0"/>
              </a:ext>
            </a:extLst>
          </a:blip>
          <a:srcRect l="51550" t="9993" r="44567" b="73490"/>
          <a:stretch>
            <a:fillRect/>
          </a:stretch>
        </p:blipFill>
        <p:spPr>
          <a:xfrm>
            <a:off x="10178971" y="1142761"/>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6" name="Picture 15">
            <a:extLst>
              <a:ext uri="{FF2B5EF4-FFF2-40B4-BE49-F238E27FC236}">
                <a16:creationId xmlns:a16="http://schemas.microsoft.com/office/drawing/2014/main" id="{4E2E94FB-D703-E56F-A87A-E5AA93D0C999}"/>
              </a:ext>
            </a:extLst>
          </p:cNvPr>
          <p:cNvPicPr>
            <a:picLocks noChangeAspect="1"/>
          </p:cNvPicPr>
          <p:nvPr userDrawn="1"/>
        </p:nvPicPr>
        <p:blipFill>
          <a:blip r:embed="rId3">
            <a:extLst>
              <a:ext uri="{28A0092B-C50C-407E-A947-70E740481C1C}">
                <a14:useLocalDpi xmlns:a14="http://schemas.microsoft.com/office/drawing/2010/main" val="0"/>
              </a:ext>
            </a:extLst>
          </a:blip>
          <a:srcRect l="55745" t="9993" r="40371" b="73490"/>
          <a:stretch>
            <a:fillRect/>
          </a:stretch>
        </p:blipFill>
        <p:spPr>
          <a:xfrm>
            <a:off x="10991850" y="1142762"/>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7" name="Picture 16">
            <a:extLst>
              <a:ext uri="{FF2B5EF4-FFF2-40B4-BE49-F238E27FC236}">
                <a16:creationId xmlns:a16="http://schemas.microsoft.com/office/drawing/2014/main" id="{D51EF4B9-6CC8-1973-B6EB-E17D7CB115FA}"/>
              </a:ext>
            </a:extLst>
          </p:cNvPr>
          <p:cNvPicPr>
            <a:picLocks noChangeAspect="1"/>
          </p:cNvPicPr>
          <p:nvPr userDrawn="1"/>
        </p:nvPicPr>
        <p:blipFill>
          <a:blip r:embed="rId3">
            <a:extLst>
              <a:ext uri="{28A0092B-C50C-407E-A947-70E740481C1C}">
                <a14:useLocalDpi xmlns:a14="http://schemas.microsoft.com/office/drawing/2010/main" val="0"/>
              </a:ext>
            </a:extLst>
          </a:blip>
          <a:srcRect l="13822" t="27138" r="82295" b="56345"/>
          <a:stretch>
            <a:fillRect/>
          </a:stretch>
        </p:blipFill>
        <p:spPr>
          <a:xfrm>
            <a:off x="2868619" y="1923845"/>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8" name="Picture 17">
            <a:extLst>
              <a:ext uri="{FF2B5EF4-FFF2-40B4-BE49-F238E27FC236}">
                <a16:creationId xmlns:a16="http://schemas.microsoft.com/office/drawing/2014/main" id="{88804DEC-294C-6410-1D22-F8C716951655}"/>
              </a:ext>
            </a:extLst>
          </p:cNvPr>
          <p:cNvPicPr>
            <a:picLocks noChangeAspect="1"/>
          </p:cNvPicPr>
          <p:nvPr userDrawn="1"/>
        </p:nvPicPr>
        <p:blipFill>
          <a:blip r:embed="rId3">
            <a:extLst>
              <a:ext uri="{28A0092B-C50C-407E-A947-70E740481C1C}">
                <a14:useLocalDpi xmlns:a14="http://schemas.microsoft.com/office/drawing/2010/main" val="0"/>
              </a:ext>
            </a:extLst>
          </a:blip>
          <a:srcRect l="17988" t="27138" r="78128" b="56345"/>
          <a:stretch>
            <a:fillRect/>
          </a:stretch>
        </p:blipFill>
        <p:spPr>
          <a:xfrm>
            <a:off x="3675939" y="1923846"/>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9" name="Picture 18">
            <a:extLst>
              <a:ext uri="{FF2B5EF4-FFF2-40B4-BE49-F238E27FC236}">
                <a16:creationId xmlns:a16="http://schemas.microsoft.com/office/drawing/2014/main" id="{7925141B-0A46-6C3B-D1FA-CBC673CED94D}"/>
              </a:ext>
            </a:extLst>
          </p:cNvPr>
          <p:cNvPicPr>
            <a:picLocks noChangeAspect="1"/>
          </p:cNvPicPr>
          <p:nvPr userDrawn="1"/>
        </p:nvPicPr>
        <p:blipFill>
          <a:blip r:embed="rId3">
            <a:extLst>
              <a:ext uri="{28A0092B-C50C-407E-A947-70E740481C1C}">
                <a14:useLocalDpi xmlns:a14="http://schemas.microsoft.com/office/drawing/2010/main" val="0"/>
              </a:ext>
            </a:extLst>
          </a:blip>
          <a:srcRect l="22183" t="27138" r="73933" b="56345"/>
          <a:stretch>
            <a:fillRect/>
          </a:stretch>
        </p:blipFill>
        <p:spPr>
          <a:xfrm>
            <a:off x="4488818" y="1923846"/>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0" name="Picture 19">
            <a:extLst>
              <a:ext uri="{FF2B5EF4-FFF2-40B4-BE49-F238E27FC236}">
                <a16:creationId xmlns:a16="http://schemas.microsoft.com/office/drawing/2014/main" id="{D0B268DA-8C32-07C1-73EE-700D95D0E889}"/>
              </a:ext>
            </a:extLst>
          </p:cNvPr>
          <p:cNvPicPr>
            <a:picLocks noChangeAspect="1"/>
          </p:cNvPicPr>
          <p:nvPr userDrawn="1"/>
        </p:nvPicPr>
        <p:blipFill>
          <a:blip r:embed="rId3">
            <a:extLst>
              <a:ext uri="{28A0092B-C50C-407E-A947-70E740481C1C}">
                <a14:useLocalDpi xmlns:a14="http://schemas.microsoft.com/office/drawing/2010/main" val="0"/>
              </a:ext>
            </a:extLst>
          </a:blip>
          <a:srcRect l="26379" t="27138" r="69738" b="56345"/>
          <a:stretch>
            <a:fillRect/>
          </a:stretch>
        </p:blipFill>
        <p:spPr>
          <a:xfrm>
            <a:off x="5301697" y="1923847"/>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1" name="Picture 20">
            <a:extLst>
              <a:ext uri="{FF2B5EF4-FFF2-40B4-BE49-F238E27FC236}">
                <a16:creationId xmlns:a16="http://schemas.microsoft.com/office/drawing/2014/main" id="{E6FB80A8-969E-7A79-68F2-4A4FC1CC152F}"/>
              </a:ext>
            </a:extLst>
          </p:cNvPr>
          <p:cNvPicPr>
            <a:picLocks noChangeAspect="1"/>
          </p:cNvPicPr>
          <p:nvPr userDrawn="1"/>
        </p:nvPicPr>
        <p:blipFill>
          <a:blip r:embed="rId3">
            <a:extLst>
              <a:ext uri="{28A0092B-C50C-407E-A947-70E740481C1C}">
                <a14:useLocalDpi xmlns:a14="http://schemas.microsoft.com/office/drawing/2010/main" val="0"/>
              </a:ext>
            </a:extLst>
          </a:blip>
          <a:srcRect l="30574" t="27138" r="65543" b="56345"/>
          <a:stretch>
            <a:fillRect/>
          </a:stretch>
        </p:blipFill>
        <p:spPr>
          <a:xfrm>
            <a:off x="6114576" y="1923848"/>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2" name="Picture 21">
            <a:extLst>
              <a:ext uri="{FF2B5EF4-FFF2-40B4-BE49-F238E27FC236}">
                <a16:creationId xmlns:a16="http://schemas.microsoft.com/office/drawing/2014/main" id="{64E91F79-91A8-FCFF-4D57-B3F68585EC10}"/>
              </a:ext>
            </a:extLst>
          </p:cNvPr>
          <p:cNvPicPr>
            <a:picLocks noChangeAspect="1"/>
          </p:cNvPicPr>
          <p:nvPr userDrawn="1"/>
        </p:nvPicPr>
        <p:blipFill>
          <a:blip r:embed="rId3">
            <a:extLst>
              <a:ext uri="{28A0092B-C50C-407E-A947-70E740481C1C}">
                <a14:useLocalDpi xmlns:a14="http://schemas.microsoft.com/office/drawing/2010/main" val="0"/>
              </a:ext>
            </a:extLst>
          </a:blip>
          <a:srcRect l="34769" t="27138" r="61348" b="56345"/>
          <a:stretch>
            <a:fillRect/>
          </a:stretch>
        </p:blipFill>
        <p:spPr>
          <a:xfrm>
            <a:off x="6927455" y="1923849"/>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3" name="Picture 22">
            <a:extLst>
              <a:ext uri="{FF2B5EF4-FFF2-40B4-BE49-F238E27FC236}">
                <a16:creationId xmlns:a16="http://schemas.microsoft.com/office/drawing/2014/main" id="{4CFD6F7D-D476-83F5-B4A5-75922D60DB63}"/>
              </a:ext>
            </a:extLst>
          </p:cNvPr>
          <p:cNvPicPr>
            <a:picLocks noChangeAspect="1"/>
          </p:cNvPicPr>
          <p:nvPr userDrawn="1"/>
        </p:nvPicPr>
        <p:blipFill>
          <a:blip r:embed="rId3">
            <a:extLst>
              <a:ext uri="{28A0092B-C50C-407E-A947-70E740481C1C}">
                <a14:useLocalDpi xmlns:a14="http://schemas.microsoft.com/office/drawing/2010/main" val="0"/>
              </a:ext>
            </a:extLst>
          </a:blip>
          <a:srcRect l="38964" t="27138" r="57152" b="56345"/>
          <a:stretch>
            <a:fillRect/>
          </a:stretch>
        </p:blipFill>
        <p:spPr>
          <a:xfrm>
            <a:off x="7740334" y="1923850"/>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4" name="Picture 23">
            <a:extLst>
              <a:ext uri="{FF2B5EF4-FFF2-40B4-BE49-F238E27FC236}">
                <a16:creationId xmlns:a16="http://schemas.microsoft.com/office/drawing/2014/main" id="{7AA5BADE-CAE2-68BC-2244-E9BF01126683}"/>
              </a:ext>
            </a:extLst>
          </p:cNvPr>
          <p:cNvPicPr>
            <a:picLocks noChangeAspect="1"/>
          </p:cNvPicPr>
          <p:nvPr userDrawn="1"/>
        </p:nvPicPr>
        <p:blipFill>
          <a:blip r:embed="rId4">
            <a:extLst>
              <a:ext uri="{28A0092B-C50C-407E-A947-70E740481C1C}">
                <a14:useLocalDpi xmlns:a14="http://schemas.microsoft.com/office/drawing/2010/main" val="0"/>
              </a:ext>
            </a:extLst>
          </a:blip>
          <a:srcRect l="43159" t="27138" r="52957" b="56345"/>
          <a:stretch>
            <a:fillRect/>
          </a:stretch>
        </p:blipFill>
        <p:spPr>
          <a:xfrm>
            <a:off x="8553213" y="1923851"/>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5" name="Picture 24">
            <a:extLst>
              <a:ext uri="{FF2B5EF4-FFF2-40B4-BE49-F238E27FC236}">
                <a16:creationId xmlns:a16="http://schemas.microsoft.com/office/drawing/2014/main" id="{E4B49482-8613-CDD6-4926-CB9D4F5155B6}"/>
              </a:ext>
            </a:extLst>
          </p:cNvPr>
          <p:cNvPicPr>
            <a:picLocks noChangeAspect="1"/>
          </p:cNvPicPr>
          <p:nvPr userDrawn="1"/>
        </p:nvPicPr>
        <p:blipFill>
          <a:blip r:embed="rId3">
            <a:extLst>
              <a:ext uri="{28A0092B-C50C-407E-A947-70E740481C1C}">
                <a14:useLocalDpi xmlns:a14="http://schemas.microsoft.com/office/drawing/2010/main" val="0"/>
              </a:ext>
            </a:extLst>
          </a:blip>
          <a:srcRect l="47355" t="27138" r="48762" b="56345"/>
          <a:stretch>
            <a:fillRect/>
          </a:stretch>
        </p:blipFill>
        <p:spPr>
          <a:xfrm>
            <a:off x="9366092" y="1923852"/>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6" name="Picture 25">
            <a:extLst>
              <a:ext uri="{FF2B5EF4-FFF2-40B4-BE49-F238E27FC236}">
                <a16:creationId xmlns:a16="http://schemas.microsoft.com/office/drawing/2014/main" id="{34A76ABD-C740-2943-E0CF-53E155945D3B}"/>
              </a:ext>
            </a:extLst>
          </p:cNvPr>
          <p:cNvPicPr>
            <a:picLocks noChangeAspect="1"/>
          </p:cNvPicPr>
          <p:nvPr userDrawn="1"/>
        </p:nvPicPr>
        <p:blipFill>
          <a:blip r:embed="rId3">
            <a:extLst>
              <a:ext uri="{28A0092B-C50C-407E-A947-70E740481C1C}">
                <a14:useLocalDpi xmlns:a14="http://schemas.microsoft.com/office/drawing/2010/main" val="0"/>
              </a:ext>
            </a:extLst>
          </a:blip>
          <a:srcRect l="51550" t="27138" r="44567" b="56345"/>
          <a:stretch>
            <a:fillRect/>
          </a:stretch>
        </p:blipFill>
        <p:spPr>
          <a:xfrm>
            <a:off x="10178971" y="1923852"/>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7" name="Picture 26">
            <a:extLst>
              <a:ext uri="{FF2B5EF4-FFF2-40B4-BE49-F238E27FC236}">
                <a16:creationId xmlns:a16="http://schemas.microsoft.com/office/drawing/2014/main" id="{019889CE-66C1-B87C-C073-5256A6279F29}"/>
              </a:ext>
            </a:extLst>
          </p:cNvPr>
          <p:cNvPicPr>
            <a:picLocks noChangeAspect="1"/>
          </p:cNvPicPr>
          <p:nvPr userDrawn="1"/>
        </p:nvPicPr>
        <p:blipFill>
          <a:blip r:embed="rId3">
            <a:extLst>
              <a:ext uri="{28A0092B-C50C-407E-A947-70E740481C1C}">
                <a14:useLocalDpi xmlns:a14="http://schemas.microsoft.com/office/drawing/2010/main" val="0"/>
              </a:ext>
            </a:extLst>
          </a:blip>
          <a:srcRect l="55745" t="27138" r="40371" b="56345"/>
          <a:stretch>
            <a:fillRect/>
          </a:stretch>
        </p:blipFill>
        <p:spPr>
          <a:xfrm>
            <a:off x="10991850" y="1923853"/>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8" name="Picture 27">
            <a:extLst>
              <a:ext uri="{FF2B5EF4-FFF2-40B4-BE49-F238E27FC236}">
                <a16:creationId xmlns:a16="http://schemas.microsoft.com/office/drawing/2014/main" id="{4B8503DF-32FD-9EDC-3F6D-E421C2CD8FD6}"/>
              </a:ext>
            </a:extLst>
          </p:cNvPr>
          <p:cNvPicPr>
            <a:picLocks noChangeAspect="1"/>
          </p:cNvPicPr>
          <p:nvPr userDrawn="1"/>
        </p:nvPicPr>
        <p:blipFill>
          <a:blip r:embed="rId3">
            <a:extLst>
              <a:ext uri="{28A0092B-C50C-407E-A947-70E740481C1C}">
                <a14:useLocalDpi xmlns:a14="http://schemas.microsoft.com/office/drawing/2010/main" val="0"/>
              </a:ext>
            </a:extLst>
          </a:blip>
          <a:srcRect l="9502" t="44910" r="86615" b="38574"/>
          <a:stretch>
            <a:fillRect/>
          </a:stretch>
        </p:blipFill>
        <p:spPr>
          <a:xfrm>
            <a:off x="2031606" y="2733489"/>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9" name="Picture 28">
            <a:extLst>
              <a:ext uri="{FF2B5EF4-FFF2-40B4-BE49-F238E27FC236}">
                <a16:creationId xmlns:a16="http://schemas.microsoft.com/office/drawing/2014/main" id="{60F5FD36-F903-1BC0-E94D-D81E3DFAFF2B}"/>
              </a:ext>
            </a:extLst>
          </p:cNvPr>
          <p:cNvPicPr>
            <a:picLocks noChangeAspect="1"/>
          </p:cNvPicPr>
          <p:nvPr userDrawn="1"/>
        </p:nvPicPr>
        <p:blipFill>
          <a:blip r:embed="rId4">
            <a:extLst>
              <a:ext uri="{28A0092B-C50C-407E-A947-70E740481C1C}">
                <a14:useLocalDpi xmlns:a14="http://schemas.microsoft.com/office/drawing/2010/main" val="0"/>
              </a:ext>
            </a:extLst>
          </a:blip>
          <a:srcRect l="13726" t="44910" r="82391" b="38574"/>
          <a:stretch>
            <a:fillRect/>
          </a:stretch>
        </p:blipFill>
        <p:spPr>
          <a:xfrm>
            <a:off x="2850044" y="2733489"/>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0" name="Picture 29">
            <a:extLst>
              <a:ext uri="{FF2B5EF4-FFF2-40B4-BE49-F238E27FC236}">
                <a16:creationId xmlns:a16="http://schemas.microsoft.com/office/drawing/2014/main" id="{E8D3A091-5945-A450-97CD-763F50885B94}"/>
              </a:ext>
            </a:extLst>
          </p:cNvPr>
          <p:cNvPicPr>
            <a:picLocks noChangeAspect="1"/>
          </p:cNvPicPr>
          <p:nvPr userDrawn="1"/>
        </p:nvPicPr>
        <p:blipFill>
          <a:blip r:embed="rId3">
            <a:extLst>
              <a:ext uri="{28A0092B-C50C-407E-A947-70E740481C1C}">
                <a14:useLocalDpi xmlns:a14="http://schemas.microsoft.com/office/drawing/2010/main" val="0"/>
              </a:ext>
            </a:extLst>
          </a:blip>
          <a:srcRect l="17892" t="44910" r="78224" b="38574"/>
          <a:stretch>
            <a:fillRect/>
          </a:stretch>
        </p:blipFill>
        <p:spPr>
          <a:xfrm>
            <a:off x="3657364" y="2733490"/>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1" name="Picture 30">
            <a:extLst>
              <a:ext uri="{FF2B5EF4-FFF2-40B4-BE49-F238E27FC236}">
                <a16:creationId xmlns:a16="http://schemas.microsoft.com/office/drawing/2014/main" id="{711C2FDA-F7AF-0C8A-30D8-FD30FC9A8EF2}"/>
              </a:ext>
            </a:extLst>
          </p:cNvPr>
          <p:cNvPicPr>
            <a:picLocks noChangeAspect="1"/>
          </p:cNvPicPr>
          <p:nvPr userDrawn="1"/>
        </p:nvPicPr>
        <p:blipFill>
          <a:blip r:embed="rId3">
            <a:extLst>
              <a:ext uri="{28A0092B-C50C-407E-A947-70E740481C1C}">
                <a14:useLocalDpi xmlns:a14="http://schemas.microsoft.com/office/drawing/2010/main" val="0"/>
              </a:ext>
            </a:extLst>
          </a:blip>
          <a:srcRect l="22087" t="44910" r="74029" b="38574"/>
          <a:stretch>
            <a:fillRect/>
          </a:stretch>
        </p:blipFill>
        <p:spPr>
          <a:xfrm>
            <a:off x="4470243" y="2733490"/>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2" name="Picture 31">
            <a:extLst>
              <a:ext uri="{FF2B5EF4-FFF2-40B4-BE49-F238E27FC236}">
                <a16:creationId xmlns:a16="http://schemas.microsoft.com/office/drawing/2014/main" id="{FA9EF05F-93B7-9033-D91F-F78FDBA0C501}"/>
              </a:ext>
            </a:extLst>
          </p:cNvPr>
          <p:cNvPicPr>
            <a:picLocks noChangeAspect="1"/>
          </p:cNvPicPr>
          <p:nvPr userDrawn="1"/>
        </p:nvPicPr>
        <p:blipFill>
          <a:blip r:embed="rId3">
            <a:extLst>
              <a:ext uri="{28A0092B-C50C-407E-A947-70E740481C1C}">
                <a14:useLocalDpi xmlns:a14="http://schemas.microsoft.com/office/drawing/2010/main" val="0"/>
              </a:ext>
            </a:extLst>
          </a:blip>
          <a:srcRect l="26283" t="44910" r="69834" b="38574"/>
          <a:stretch>
            <a:fillRect/>
          </a:stretch>
        </p:blipFill>
        <p:spPr>
          <a:xfrm>
            <a:off x="5283122" y="2733491"/>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3" name="Picture 32">
            <a:extLst>
              <a:ext uri="{FF2B5EF4-FFF2-40B4-BE49-F238E27FC236}">
                <a16:creationId xmlns:a16="http://schemas.microsoft.com/office/drawing/2014/main" id="{C2365A90-CE72-1F1D-23BF-0FB6F016A263}"/>
              </a:ext>
            </a:extLst>
          </p:cNvPr>
          <p:cNvPicPr>
            <a:picLocks noChangeAspect="1"/>
          </p:cNvPicPr>
          <p:nvPr userDrawn="1"/>
        </p:nvPicPr>
        <p:blipFill>
          <a:blip r:embed="rId3">
            <a:extLst>
              <a:ext uri="{28A0092B-C50C-407E-A947-70E740481C1C}">
                <a14:useLocalDpi xmlns:a14="http://schemas.microsoft.com/office/drawing/2010/main" val="0"/>
              </a:ext>
            </a:extLst>
          </a:blip>
          <a:srcRect l="30478" t="44910" r="65639" b="38574"/>
          <a:stretch>
            <a:fillRect/>
          </a:stretch>
        </p:blipFill>
        <p:spPr>
          <a:xfrm>
            <a:off x="6096001" y="2733492"/>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4" name="Picture 33">
            <a:extLst>
              <a:ext uri="{FF2B5EF4-FFF2-40B4-BE49-F238E27FC236}">
                <a16:creationId xmlns:a16="http://schemas.microsoft.com/office/drawing/2014/main" id="{C7F165F4-DBE8-DAF6-77DA-3A5DC609E927}"/>
              </a:ext>
            </a:extLst>
          </p:cNvPr>
          <p:cNvPicPr>
            <a:picLocks noChangeAspect="1"/>
          </p:cNvPicPr>
          <p:nvPr userDrawn="1"/>
        </p:nvPicPr>
        <p:blipFill>
          <a:blip r:embed="rId3">
            <a:extLst>
              <a:ext uri="{28A0092B-C50C-407E-A947-70E740481C1C}">
                <a14:useLocalDpi xmlns:a14="http://schemas.microsoft.com/office/drawing/2010/main" val="0"/>
              </a:ext>
            </a:extLst>
          </a:blip>
          <a:srcRect l="34673" t="44910" r="61443" b="38574"/>
          <a:stretch>
            <a:fillRect/>
          </a:stretch>
        </p:blipFill>
        <p:spPr>
          <a:xfrm>
            <a:off x="6908880" y="2733493"/>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5" name="Picture 34">
            <a:extLst>
              <a:ext uri="{FF2B5EF4-FFF2-40B4-BE49-F238E27FC236}">
                <a16:creationId xmlns:a16="http://schemas.microsoft.com/office/drawing/2014/main" id="{FECB1442-39BB-4806-77F5-0B84383FDF88}"/>
              </a:ext>
            </a:extLst>
          </p:cNvPr>
          <p:cNvPicPr>
            <a:picLocks noChangeAspect="1"/>
          </p:cNvPicPr>
          <p:nvPr userDrawn="1"/>
        </p:nvPicPr>
        <p:blipFill>
          <a:blip r:embed="rId3">
            <a:extLst>
              <a:ext uri="{28A0092B-C50C-407E-A947-70E740481C1C}">
                <a14:useLocalDpi xmlns:a14="http://schemas.microsoft.com/office/drawing/2010/main" val="0"/>
              </a:ext>
            </a:extLst>
          </a:blip>
          <a:srcRect l="38868" t="44910" r="57248" b="38574"/>
          <a:stretch>
            <a:fillRect/>
          </a:stretch>
        </p:blipFill>
        <p:spPr>
          <a:xfrm>
            <a:off x="7721759" y="2733494"/>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6" name="Picture 35">
            <a:extLst>
              <a:ext uri="{FF2B5EF4-FFF2-40B4-BE49-F238E27FC236}">
                <a16:creationId xmlns:a16="http://schemas.microsoft.com/office/drawing/2014/main" id="{93D05E87-26D8-85A6-6A8D-E3F9FF636B30}"/>
              </a:ext>
            </a:extLst>
          </p:cNvPr>
          <p:cNvPicPr>
            <a:picLocks noChangeAspect="1"/>
          </p:cNvPicPr>
          <p:nvPr userDrawn="1"/>
        </p:nvPicPr>
        <p:blipFill>
          <a:blip r:embed="rId3">
            <a:extLst>
              <a:ext uri="{28A0092B-C50C-407E-A947-70E740481C1C}">
                <a14:useLocalDpi xmlns:a14="http://schemas.microsoft.com/office/drawing/2010/main" val="0"/>
              </a:ext>
            </a:extLst>
          </a:blip>
          <a:srcRect l="43064" t="44910" r="53053" b="38573"/>
          <a:stretch>
            <a:fillRect/>
          </a:stretch>
        </p:blipFill>
        <p:spPr>
          <a:xfrm>
            <a:off x="8534638" y="2733495"/>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7" name="Picture 36">
            <a:extLst>
              <a:ext uri="{FF2B5EF4-FFF2-40B4-BE49-F238E27FC236}">
                <a16:creationId xmlns:a16="http://schemas.microsoft.com/office/drawing/2014/main" id="{FD6F24B6-E561-B2C7-854E-BC2C539883D4}"/>
              </a:ext>
            </a:extLst>
          </p:cNvPr>
          <p:cNvPicPr>
            <a:picLocks noChangeAspect="1"/>
          </p:cNvPicPr>
          <p:nvPr userDrawn="1"/>
        </p:nvPicPr>
        <p:blipFill>
          <a:blip r:embed="rId3">
            <a:extLst>
              <a:ext uri="{28A0092B-C50C-407E-A947-70E740481C1C}">
                <a14:useLocalDpi xmlns:a14="http://schemas.microsoft.com/office/drawing/2010/main" val="0"/>
              </a:ext>
            </a:extLst>
          </a:blip>
          <a:srcRect l="47259" t="44910" r="48858" b="38573"/>
          <a:stretch>
            <a:fillRect/>
          </a:stretch>
        </p:blipFill>
        <p:spPr>
          <a:xfrm>
            <a:off x="9347517" y="2733496"/>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8" name="Picture 37">
            <a:extLst>
              <a:ext uri="{FF2B5EF4-FFF2-40B4-BE49-F238E27FC236}">
                <a16:creationId xmlns:a16="http://schemas.microsoft.com/office/drawing/2014/main" id="{9144F62B-7BE7-27D8-E772-F012DD5C9588}"/>
              </a:ext>
            </a:extLst>
          </p:cNvPr>
          <p:cNvPicPr>
            <a:picLocks noChangeAspect="1"/>
          </p:cNvPicPr>
          <p:nvPr userDrawn="1"/>
        </p:nvPicPr>
        <p:blipFill>
          <a:blip r:embed="rId4">
            <a:extLst>
              <a:ext uri="{28A0092B-C50C-407E-A947-70E740481C1C}">
                <a14:useLocalDpi xmlns:a14="http://schemas.microsoft.com/office/drawing/2010/main" val="0"/>
              </a:ext>
            </a:extLst>
          </a:blip>
          <a:srcRect l="51454" t="44910" r="44662" b="38573"/>
          <a:stretch>
            <a:fillRect/>
          </a:stretch>
        </p:blipFill>
        <p:spPr>
          <a:xfrm>
            <a:off x="10160396" y="2733496"/>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9" name="Picture 38">
            <a:extLst>
              <a:ext uri="{FF2B5EF4-FFF2-40B4-BE49-F238E27FC236}">
                <a16:creationId xmlns:a16="http://schemas.microsoft.com/office/drawing/2014/main" id="{79465B6B-D8DF-09FA-2ADD-756C1BCD2DEC}"/>
              </a:ext>
            </a:extLst>
          </p:cNvPr>
          <p:cNvPicPr>
            <a:picLocks noChangeAspect="1"/>
          </p:cNvPicPr>
          <p:nvPr userDrawn="1"/>
        </p:nvPicPr>
        <p:blipFill>
          <a:blip r:embed="rId4">
            <a:extLst>
              <a:ext uri="{28A0092B-C50C-407E-A947-70E740481C1C}">
                <a14:useLocalDpi xmlns:a14="http://schemas.microsoft.com/office/drawing/2010/main" val="0"/>
              </a:ext>
            </a:extLst>
          </a:blip>
          <a:srcRect l="55649" t="44910" r="40467" b="38573"/>
          <a:stretch>
            <a:fillRect/>
          </a:stretch>
        </p:blipFill>
        <p:spPr>
          <a:xfrm>
            <a:off x="10973275" y="2733497"/>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0" name="Picture 39">
            <a:extLst>
              <a:ext uri="{FF2B5EF4-FFF2-40B4-BE49-F238E27FC236}">
                <a16:creationId xmlns:a16="http://schemas.microsoft.com/office/drawing/2014/main" id="{0B12D460-9E15-F3AB-19D1-8F55B9FD91C3}"/>
              </a:ext>
            </a:extLst>
          </p:cNvPr>
          <p:cNvPicPr>
            <a:picLocks noChangeAspect="1"/>
          </p:cNvPicPr>
          <p:nvPr userDrawn="1"/>
        </p:nvPicPr>
        <p:blipFill>
          <a:blip r:embed="rId3">
            <a:extLst>
              <a:ext uri="{28A0092B-C50C-407E-A947-70E740481C1C}">
                <a14:useLocalDpi xmlns:a14="http://schemas.microsoft.com/office/drawing/2010/main" val="0"/>
              </a:ext>
            </a:extLst>
          </a:blip>
          <a:srcRect l="5374" t="62681" r="90743" b="20802"/>
          <a:stretch>
            <a:fillRect/>
          </a:stretch>
        </p:blipFill>
        <p:spPr>
          <a:xfrm>
            <a:off x="1231743" y="3543128"/>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1" name="Picture 40">
            <a:extLst>
              <a:ext uri="{FF2B5EF4-FFF2-40B4-BE49-F238E27FC236}">
                <a16:creationId xmlns:a16="http://schemas.microsoft.com/office/drawing/2014/main" id="{A6D7425F-A7EE-2038-3102-51448DD423B3}"/>
              </a:ext>
            </a:extLst>
          </p:cNvPr>
          <p:cNvPicPr>
            <a:picLocks noChangeAspect="1"/>
          </p:cNvPicPr>
          <p:nvPr userDrawn="1"/>
        </p:nvPicPr>
        <p:blipFill>
          <a:blip r:embed="rId3">
            <a:extLst>
              <a:ext uri="{28A0092B-C50C-407E-A947-70E740481C1C}">
                <a14:useLocalDpi xmlns:a14="http://schemas.microsoft.com/office/drawing/2010/main" val="0"/>
              </a:ext>
            </a:extLst>
          </a:blip>
          <a:srcRect l="9598" t="62681" r="86519" b="20802"/>
          <a:stretch>
            <a:fillRect/>
          </a:stretch>
        </p:blipFill>
        <p:spPr>
          <a:xfrm>
            <a:off x="2050181" y="3543129"/>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2" name="Picture 41">
            <a:extLst>
              <a:ext uri="{FF2B5EF4-FFF2-40B4-BE49-F238E27FC236}">
                <a16:creationId xmlns:a16="http://schemas.microsoft.com/office/drawing/2014/main" id="{86C41AD4-26D6-B1E0-7B3C-5D3CF6D14E4D}"/>
              </a:ext>
            </a:extLst>
          </p:cNvPr>
          <p:cNvPicPr>
            <a:picLocks noChangeAspect="1"/>
          </p:cNvPicPr>
          <p:nvPr userDrawn="1"/>
        </p:nvPicPr>
        <p:blipFill>
          <a:blip r:embed="rId3">
            <a:extLst>
              <a:ext uri="{28A0092B-C50C-407E-A947-70E740481C1C}">
                <a14:useLocalDpi xmlns:a14="http://schemas.microsoft.com/office/drawing/2010/main" val="0"/>
              </a:ext>
            </a:extLst>
          </a:blip>
          <a:srcRect l="13822" t="62681" r="82295" b="20802"/>
          <a:stretch>
            <a:fillRect/>
          </a:stretch>
        </p:blipFill>
        <p:spPr>
          <a:xfrm>
            <a:off x="2868619" y="3543129"/>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3" name="Picture 42">
            <a:extLst>
              <a:ext uri="{FF2B5EF4-FFF2-40B4-BE49-F238E27FC236}">
                <a16:creationId xmlns:a16="http://schemas.microsoft.com/office/drawing/2014/main" id="{E110992A-88A0-D3B4-2124-FAAF37A3954A}"/>
              </a:ext>
            </a:extLst>
          </p:cNvPr>
          <p:cNvPicPr>
            <a:picLocks noChangeAspect="1"/>
          </p:cNvPicPr>
          <p:nvPr userDrawn="1"/>
        </p:nvPicPr>
        <p:blipFill>
          <a:blip r:embed="rId3">
            <a:extLst>
              <a:ext uri="{28A0092B-C50C-407E-A947-70E740481C1C}">
                <a14:useLocalDpi xmlns:a14="http://schemas.microsoft.com/office/drawing/2010/main" val="0"/>
              </a:ext>
            </a:extLst>
          </a:blip>
          <a:srcRect l="17988" t="62681" r="78128" b="20802"/>
          <a:stretch>
            <a:fillRect/>
          </a:stretch>
        </p:blipFill>
        <p:spPr>
          <a:xfrm>
            <a:off x="3675939" y="3543130"/>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4" name="Picture 43">
            <a:extLst>
              <a:ext uri="{FF2B5EF4-FFF2-40B4-BE49-F238E27FC236}">
                <a16:creationId xmlns:a16="http://schemas.microsoft.com/office/drawing/2014/main" id="{B1534171-61DB-4836-94A0-B4E5DAA9E614}"/>
              </a:ext>
            </a:extLst>
          </p:cNvPr>
          <p:cNvPicPr>
            <a:picLocks noChangeAspect="1"/>
          </p:cNvPicPr>
          <p:nvPr userDrawn="1"/>
        </p:nvPicPr>
        <p:blipFill>
          <a:blip r:embed="rId3">
            <a:extLst>
              <a:ext uri="{28A0092B-C50C-407E-A947-70E740481C1C}">
                <a14:useLocalDpi xmlns:a14="http://schemas.microsoft.com/office/drawing/2010/main" val="0"/>
              </a:ext>
            </a:extLst>
          </a:blip>
          <a:srcRect l="22183" t="62681" r="73933" b="20802"/>
          <a:stretch>
            <a:fillRect/>
          </a:stretch>
        </p:blipFill>
        <p:spPr>
          <a:xfrm>
            <a:off x="4488818" y="3543130"/>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5" name="Picture 44">
            <a:extLst>
              <a:ext uri="{FF2B5EF4-FFF2-40B4-BE49-F238E27FC236}">
                <a16:creationId xmlns:a16="http://schemas.microsoft.com/office/drawing/2014/main" id="{22CEBC44-304C-2E2D-1B74-F21FD1EBCEFA}"/>
              </a:ext>
            </a:extLst>
          </p:cNvPr>
          <p:cNvPicPr>
            <a:picLocks noChangeAspect="1"/>
          </p:cNvPicPr>
          <p:nvPr userDrawn="1"/>
        </p:nvPicPr>
        <p:blipFill>
          <a:blip r:embed="rId3">
            <a:extLst>
              <a:ext uri="{28A0092B-C50C-407E-A947-70E740481C1C}">
                <a14:useLocalDpi xmlns:a14="http://schemas.microsoft.com/office/drawing/2010/main" val="0"/>
              </a:ext>
            </a:extLst>
          </a:blip>
          <a:srcRect l="26379" t="62681" r="69738" b="20802"/>
          <a:stretch>
            <a:fillRect/>
          </a:stretch>
        </p:blipFill>
        <p:spPr>
          <a:xfrm>
            <a:off x="5301697" y="3543131"/>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6" name="Picture 45">
            <a:extLst>
              <a:ext uri="{FF2B5EF4-FFF2-40B4-BE49-F238E27FC236}">
                <a16:creationId xmlns:a16="http://schemas.microsoft.com/office/drawing/2014/main" id="{0474B0A1-6650-AB9A-59B5-7E43030F34F0}"/>
              </a:ext>
            </a:extLst>
          </p:cNvPr>
          <p:cNvPicPr>
            <a:picLocks noChangeAspect="1"/>
          </p:cNvPicPr>
          <p:nvPr userDrawn="1"/>
        </p:nvPicPr>
        <p:blipFill>
          <a:blip r:embed="rId3">
            <a:extLst>
              <a:ext uri="{28A0092B-C50C-407E-A947-70E740481C1C}">
                <a14:useLocalDpi xmlns:a14="http://schemas.microsoft.com/office/drawing/2010/main" val="0"/>
              </a:ext>
            </a:extLst>
          </a:blip>
          <a:srcRect l="30574" t="62681" r="65543" b="20802"/>
          <a:stretch>
            <a:fillRect/>
          </a:stretch>
        </p:blipFill>
        <p:spPr>
          <a:xfrm>
            <a:off x="6114576" y="3543132"/>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7" name="Picture 46">
            <a:extLst>
              <a:ext uri="{FF2B5EF4-FFF2-40B4-BE49-F238E27FC236}">
                <a16:creationId xmlns:a16="http://schemas.microsoft.com/office/drawing/2014/main" id="{92558A8F-0877-D79C-167F-6E1AAEA822D3}"/>
              </a:ext>
            </a:extLst>
          </p:cNvPr>
          <p:cNvPicPr>
            <a:picLocks noChangeAspect="1"/>
          </p:cNvPicPr>
          <p:nvPr userDrawn="1"/>
        </p:nvPicPr>
        <p:blipFill>
          <a:blip r:embed="rId3">
            <a:extLst>
              <a:ext uri="{28A0092B-C50C-407E-A947-70E740481C1C}">
                <a14:useLocalDpi xmlns:a14="http://schemas.microsoft.com/office/drawing/2010/main" val="0"/>
              </a:ext>
            </a:extLst>
          </a:blip>
          <a:srcRect l="34769" t="62681" r="61348" b="20802"/>
          <a:stretch>
            <a:fillRect/>
          </a:stretch>
        </p:blipFill>
        <p:spPr>
          <a:xfrm>
            <a:off x="6927455" y="3543133"/>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8" name="Picture 47">
            <a:extLst>
              <a:ext uri="{FF2B5EF4-FFF2-40B4-BE49-F238E27FC236}">
                <a16:creationId xmlns:a16="http://schemas.microsoft.com/office/drawing/2014/main" id="{305C9E90-7E7F-9054-DE16-A87E9F7F4548}"/>
              </a:ext>
            </a:extLst>
          </p:cNvPr>
          <p:cNvPicPr>
            <a:picLocks noChangeAspect="1"/>
          </p:cNvPicPr>
          <p:nvPr userDrawn="1"/>
        </p:nvPicPr>
        <p:blipFill>
          <a:blip r:embed="rId3">
            <a:extLst>
              <a:ext uri="{28A0092B-C50C-407E-A947-70E740481C1C}">
                <a14:useLocalDpi xmlns:a14="http://schemas.microsoft.com/office/drawing/2010/main" val="0"/>
              </a:ext>
            </a:extLst>
          </a:blip>
          <a:srcRect l="38964" t="62681" r="57152" b="20802"/>
          <a:stretch>
            <a:fillRect/>
          </a:stretch>
        </p:blipFill>
        <p:spPr>
          <a:xfrm>
            <a:off x="7740334" y="3543134"/>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9" name="Picture 48">
            <a:extLst>
              <a:ext uri="{FF2B5EF4-FFF2-40B4-BE49-F238E27FC236}">
                <a16:creationId xmlns:a16="http://schemas.microsoft.com/office/drawing/2014/main" id="{139CE5EC-B897-8D0B-E2D0-33C60F9FF839}"/>
              </a:ext>
            </a:extLst>
          </p:cNvPr>
          <p:cNvPicPr>
            <a:picLocks noChangeAspect="1"/>
          </p:cNvPicPr>
          <p:nvPr userDrawn="1"/>
        </p:nvPicPr>
        <p:blipFill>
          <a:blip r:embed="rId4">
            <a:extLst>
              <a:ext uri="{28A0092B-C50C-407E-A947-70E740481C1C}">
                <a14:useLocalDpi xmlns:a14="http://schemas.microsoft.com/office/drawing/2010/main" val="0"/>
              </a:ext>
            </a:extLst>
          </a:blip>
          <a:srcRect l="43159" t="62681" r="52957" b="20802"/>
          <a:stretch>
            <a:fillRect/>
          </a:stretch>
        </p:blipFill>
        <p:spPr>
          <a:xfrm>
            <a:off x="8553213" y="3543135"/>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0" name="Picture 49">
            <a:extLst>
              <a:ext uri="{FF2B5EF4-FFF2-40B4-BE49-F238E27FC236}">
                <a16:creationId xmlns:a16="http://schemas.microsoft.com/office/drawing/2014/main" id="{C1C02C2F-B35C-8E74-89C8-0487F9F67282}"/>
              </a:ext>
            </a:extLst>
          </p:cNvPr>
          <p:cNvPicPr>
            <a:picLocks noChangeAspect="1"/>
          </p:cNvPicPr>
          <p:nvPr userDrawn="1"/>
        </p:nvPicPr>
        <p:blipFill>
          <a:blip r:embed="rId3">
            <a:extLst>
              <a:ext uri="{28A0092B-C50C-407E-A947-70E740481C1C}">
                <a14:useLocalDpi xmlns:a14="http://schemas.microsoft.com/office/drawing/2010/main" val="0"/>
              </a:ext>
            </a:extLst>
          </a:blip>
          <a:srcRect l="47355" t="62681" r="48762" b="20802"/>
          <a:stretch>
            <a:fillRect/>
          </a:stretch>
        </p:blipFill>
        <p:spPr>
          <a:xfrm>
            <a:off x="9366092" y="3543136"/>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1" name="Picture 50">
            <a:extLst>
              <a:ext uri="{FF2B5EF4-FFF2-40B4-BE49-F238E27FC236}">
                <a16:creationId xmlns:a16="http://schemas.microsoft.com/office/drawing/2014/main" id="{FB134BEF-9DBB-8F3A-C185-FB7C552DF4A7}"/>
              </a:ext>
            </a:extLst>
          </p:cNvPr>
          <p:cNvPicPr>
            <a:picLocks noChangeAspect="1"/>
          </p:cNvPicPr>
          <p:nvPr userDrawn="1"/>
        </p:nvPicPr>
        <p:blipFill>
          <a:blip r:embed="rId3">
            <a:extLst>
              <a:ext uri="{28A0092B-C50C-407E-A947-70E740481C1C}">
                <a14:useLocalDpi xmlns:a14="http://schemas.microsoft.com/office/drawing/2010/main" val="0"/>
              </a:ext>
            </a:extLst>
          </a:blip>
          <a:srcRect l="51550" t="62681" r="44567" b="20802"/>
          <a:stretch>
            <a:fillRect/>
          </a:stretch>
        </p:blipFill>
        <p:spPr>
          <a:xfrm>
            <a:off x="10178971" y="3543136"/>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2" name="Picture 51">
            <a:extLst>
              <a:ext uri="{FF2B5EF4-FFF2-40B4-BE49-F238E27FC236}">
                <a16:creationId xmlns:a16="http://schemas.microsoft.com/office/drawing/2014/main" id="{818FAE1B-A710-61DA-457B-89FE590F800E}"/>
              </a:ext>
            </a:extLst>
          </p:cNvPr>
          <p:cNvPicPr>
            <a:picLocks noChangeAspect="1"/>
          </p:cNvPicPr>
          <p:nvPr userDrawn="1"/>
        </p:nvPicPr>
        <p:blipFill>
          <a:blip r:embed="rId3">
            <a:extLst>
              <a:ext uri="{28A0092B-C50C-407E-A947-70E740481C1C}">
                <a14:useLocalDpi xmlns:a14="http://schemas.microsoft.com/office/drawing/2010/main" val="0"/>
              </a:ext>
            </a:extLst>
          </a:blip>
          <a:srcRect l="55745" t="62681" r="40371" b="20802"/>
          <a:stretch>
            <a:fillRect/>
          </a:stretch>
        </p:blipFill>
        <p:spPr>
          <a:xfrm>
            <a:off x="10991850" y="3543137"/>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3" name="Picture 52">
            <a:extLst>
              <a:ext uri="{FF2B5EF4-FFF2-40B4-BE49-F238E27FC236}">
                <a16:creationId xmlns:a16="http://schemas.microsoft.com/office/drawing/2014/main" id="{695E8815-F6C9-3F87-B240-FCF5E9743614}"/>
              </a:ext>
            </a:extLst>
          </p:cNvPr>
          <p:cNvPicPr>
            <a:picLocks noChangeAspect="1"/>
          </p:cNvPicPr>
          <p:nvPr userDrawn="1"/>
        </p:nvPicPr>
        <p:blipFill>
          <a:blip r:embed="rId3">
            <a:extLst>
              <a:ext uri="{28A0092B-C50C-407E-A947-70E740481C1C}">
                <a14:useLocalDpi xmlns:a14="http://schemas.microsoft.com/office/drawing/2010/main" val="0"/>
              </a:ext>
            </a:extLst>
          </a:blip>
          <a:srcRect l="1141" t="80453" r="94976" b="3031"/>
          <a:stretch>
            <a:fillRect/>
          </a:stretch>
        </p:blipFill>
        <p:spPr>
          <a:xfrm>
            <a:off x="411526" y="4352762"/>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4" name="Picture 53">
            <a:extLst>
              <a:ext uri="{FF2B5EF4-FFF2-40B4-BE49-F238E27FC236}">
                <a16:creationId xmlns:a16="http://schemas.microsoft.com/office/drawing/2014/main" id="{263B1EC3-E318-3E76-80C4-5FA5A113C234}"/>
              </a:ext>
            </a:extLst>
          </p:cNvPr>
          <p:cNvPicPr>
            <a:picLocks noChangeAspect="1"/>
          </p:cNvPicPr>
          <p:nvPr userDrawn="1"/>
        </p:nvPicPr>
        <p:blipFill>
          <a:blip r:embed="rId3">
            <a:extLst>
              <a:ext uri="{28A0092B-C50C-407E-A947-70E740481C1C}">
                <a14:useLocalDpi xmlns:a14="http://schemas.microsoft.com/office/drawing/2010/main" val="0"/>
              </a:ext>
            </a:extLst>
          </a:blip>
          <a:srcRect l="5374" t="80453" r="90743" b="3031"/>
          <a:stretch>
            <a:fillRect/>
          </a:stretch>
        </p:blipFill>
        <p:spPr>
          <a:xfrm>
            <a:off x="1231743" y="4352763"/>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5" name="Picture 54">
            <a:extLst>
              <a:ext uri="{FF2B5EF4-FFF2-40B4-BE49-F238E27FC236}">
                <a16:creationId xmlns:a16="http://schemas.microsoft.com/office/drawing/2014/main" id="{8D3913C6-0AFC-912B-93BE-2BA87EF18F1B}"/>
              </a:ext>
            </a:extLst>
          </p:cNvPr>
          <p:cNvPicPr>
            <a:picLocks noChangeAspect="1"/>
          </p:cNvPicPr>
          <p:nvPr userDrawn="1"/>
        </p:nvPicPr>
        <p:blipFill>
          <a:blip r:embed="rId3">
            <a:extLst>
              <a:ext uri="{28A0092B-C50C-407E-A947-70E740481C1C}">
                <a14:useLocalDpi xmlns:a14="http://schemas.microsoft.com/office/drawing/2010/main" val="0"/>
              </a:ext>
            </a:extLst>
          </a:blip>
          <a:srcRect l="9598" t="80453" r="86519" b="3031"/>
          <a:stretch>
            <a:fillRect/>
          </a:stretch>
        </p:blipFill>
        <p:spPr>
          <a:xfrm>
            <a:off x="2050181" y="4352764"/>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6" name="Picture 55">
            <a:extLst>
              <a:ext uri="{FF2B5EF4-FFF2-40B4-BE49-F238E27FC236}">
                <a16:creationId xmlns:a16="http://schemas.microsoft.com/office/drawing/2014/main" id="{9F46895A-B1D0-C96A-9856-3A1C2753A031}"/>
              </a:ext>
            </a:extLst>
          </p:cNvPr>
          <p:cNvPicPr>
            <a:picLocks noChangeAspect="1"/>
          </p:cNvPicPr>
          <p:nvPr userDrawn="1"/>
        </p:nvPicPr>
        <p:blipFill>
          <a:blip r:embed="rId3">
            <a:extLst>
              <a:ext uri="{28A0092B-C50C-407E-A947-70E740481C1C}">
                <a14:useLocalDpi xmlns:a14="http://schemas.microsoft.com/office/drawing/2010/main" val="0"/>
              </a:ext>
            </a:extLst>
          </a:blip>
          <a:srcRect l="13822" t="80453" r="82295" b="3031"/>
          <a:stretch>
            <a:fillRect/>
          </a:stretch>
        </p:blipFill>
        <p:spPr>
          <a:xfrm>
            <a:off x="2868619" y="4352764"/>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7" name="Picture 56">
            <a:extLst>
              <a:ext uri="{FF2B5EF4-FFF2-40B4-BE49-F238E27FC236}">
                <a16:creationId xmlns:a16="http://schemas.microsoft.com/office/drawing/2014/main" id="{4EBBFFCD-3FC9-9B4C-C6CB-FF070333D67A}"/>
              </a:ext>
            </a:extLst>
          </p:cNvPr>
          <p:cNvPicPr>
            <a:picLocks noChangeAspect="1"/>
          </p:cNvPicPr>
          <p:nvPr userDrawn="1"/>
        </p:nvPicPr>
        <p:blipFill>
          <a:blip r:embed="rId3">
            <a:extLst>
              <a:ext uri="{28A0092B-C50C-407E-A947-70E740481C1C}">
                <a14:useLocalDpi xmlns:a14="http://schemas.microsoft.com/office/drawing/2010/main" val="0"/>
              </a:ext>
            </a:extLst>
          </a:blip>
          <a:srcRect l="17988" t="80453" r="78128" b="3031"/>
          <a:stretch>
            <a:fillRect/>
          </a:stretch>
        </p:blipFill>
        <p:spPr>
          <a:xfrm>
            <a:off x="3675939" y="4352765"/>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8" name="Picture 57">
            <a:extLst>
              <a:ext uri="{FF2B5EF4-FFF2-40B4-BE49-F238E27FC236}">
                <a16:creationId xmlns:a16="http://schemas.microsoft.com/office/drawing/2014/main" id="{23B67C5D-D4BF-1CFD-55C1-6F04EAFCBAE7}"/>
              </a:ext>
            </a:extLst>
          </p:cNvPr>
          <p:cNvPicPr>
            <a:picLocks noChangeAspect="1"/>
          </p:cNvPicPr>
          <p:nvPr userDrawn="1"/>
        </p:nvPicPr>
        <p:blipFill>
          <a:blip r:embed="rId3">
            <a:extLst>
              <a:ext uri="{28A0092B-C50C-407E-A947-70E740481C1C}">
                <a14:useLocalDpi xmlns:a14="http://schemas.microsoft.com/office/drawing/2010/main" val="0"/>
              </a:ext>
            </a:extLst>
          </a:blip>
          <a:srcRect l="22183" t="80453" r="73933" b="3031"/>
          <a:stretch>
            <a:fillRect/>
          </a:stretch>
        </p:blipFill>
        <p:spPr>
          <a:xfrm>
            <a:off x="4488818" y="4352765"/>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9" name="Picture 58">
            <a:extLst>
              <a:ext uri="{FF2B5EF4-FFF2-40B4-BE49-F238E27FC236}">
                <a16:creationId xmlns:a16="http://schemas.microsoft.com/office/drawing/2014/main" id="{0745EAE8-A687-88B2-DFC7-BE990EF7DBBA}"/>
              </a:ext>
            </a:extLst>
          </p:cNvPr>
          <p:cNvPicPr>
            <a:picLocks noChangeAspect="1"/>
          </p:cNvPicPr>
          <p:nvPr userDrawn="1"/>
        </p:nvPicPr>
        <p:blipFill>
          <a:blip r:embed="rId3">
            <a:extLst>
              <a:ext uri="{28A0092B-C50C-407E-A947-70E740481C1C}">
                <a14:useLocalDpi xmlns:a14="http://schemas.microsoft.com/office/drawing/2010/main" val="0"/>
              </a:ext>
            </a:extLst>
          </a:blip>
          <a:srcRect l="26379" t="80453" r="69738" b="3031"/>
          <a:stretch>
            <a:fillRect/>
          </a:stretch>
        </p:blipFill>
        <p:spPr>
          <a:xfrm>
            <a:off x="5301697" y="4352766"/>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60" name="Picture 59">
            <a:extLst>
              <a:ext uri="{FF2B5EF4-FFF2-40B4-BE49-F238E27FC236}">
                <a16:creationId xmlns:a16="http://schemas.microsoft.com/office/drawing/2014/main" id="{0657DD26-878D-A787-C4AF-A34094B385D0}"/>
              </a:ext>
            </a:extLst>
          </p:cNvPr>
          <p:cNvPicPr>
            <a:picLocks noChangeAspect="1"/>
          </p:cNvPicPr>
          <p:nvPr userDrawn="1"/>
        </p:nvPicPr>
        <p:blipFill>
          <a:blip r:embed="rId3">
            <a:extLst>
              <a:ext uri="{28A0092B-C50C-407E-A947-70E740481C1C}">
                <a14:useLocalDpi xmlns:a14="http://schemas.microsoft.com/office/drawing/2010/main" val="0"/>
              </a:ext>
            </a:extLst>
          </a:blip>
          <a:srcRect l="30574" t="80453" r="65543" b="3031"/>
          <a:stretch>
            <a:fillRect/>
          </a:stretch>
        </p:blipFill>
        <p:spPr>
          <a:xfrm>
            <a:off x="6114576" y="4352767"/>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61" name="Picture 60">
            <a:extLst>
              <a:ext uri="{FF2B5EF4-FFF2-40B4-BE49-F238E27FC236}">
                <a16:creationId xmlns:a16="http://schemas.microsoft.com/office/drawing/2014/main" id="{18169562-1C43-11FA-2F76-10DB20B3A903}"/>
              </a:ext>
            </a:extLst>
          </p:cNvPr>
          <p:cNvPicPr>
            <a:picLocks noChangeAspect="1"/>
          </p:cNvPicPr>
          <p:nvPr userDrawn="1"/>
        </p:nvPicPr>
        <p:blipFill>
          <a:blip r:embed="rId3">
            <a:extLst>
              <a:ext uri="{28A0092B-C50C-407E-A947-70E740481C1C}">
                <a14:useLocalDpi xmlns:a14="http://schemas.microsoft.com/office/drawing/2010/main" val="0"/>
              </a:ext>
            </a:extLst>
          </a:blip>
          <a:srcRect l="34769" t="80453" r="61348" b="3031"/>
          <a:stretch>
            <a:fillRect/>
          </a:stretch>
        </p:blipFill>
        <p:spPr>
          <a:xfrm>
            <a:off x="6927455" y="4352768"/>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62" name="Picture 61">
            <a:extLst>
              <a:ext uri="{FF2B5EF4-FFF2-40B4-BE49-F238E27FC236}">
                <a16:creationId xmlns:a16="http://schemas.microsoft.com/office/drawing/2014/main" id="{3BF87C7D-68A4-F3F2-8E94-CAF8745E0A15}"/>
              </a:ext>
            </a:extLst>
          </p:cNvPr>
          <p:cNvPicPr>
            <a:picLocks noChangeAspect="1"/>
          </p:cNvPicPr>
          <p:nvPr userDrawn="1"/>
        </p:nvPicPr>
        <p:blipFill>
          <a:blip r:embed="rId3">
            <a:extLst>
              <a:ext uri="{28A0092B-C50C-407E-A947-70E740481C1C}">
                <a14:useLocalDpi xmlns:a14="http://schemas.microsoft.com/office/drawing/2010/main" val="0"/>
              </a:ext>
            </a:extLst>
          </a:blip>
          <a:srcRect l="38964" t="80453" r="57152" b="3031"/>
          <a:stretch>
            <a:fillRect/>
          </a:stretch>
        </p:blipFill>
        <p:spPr>
          <a:xfrm>
            <a:off x="7740334" y="4352769"/>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63" name="Picture 62">
            <a:extLst>
              <a:ext uri="{FF2B5EF4-FFF2-40B4-BE49-F238E27FC236}">
                <a16:creationId xmlns:a16="http://schemas.microsoft.com/office/drawing/2014/main" id="{5608AC5D-BEC7-7D84-4A68-0EE28F3D3C26}"/>
              </a:ext>
            </a:extLst>
          </p:cNvPr>
          <p:cNvPicPr>
            <a:picLocks noChangeAspect="1"/>
          </p:cNvPicPr>
          <p:nvPr userDrawn="1"/>
        </p:nvPicPr>
        <p:blipFill>
          <a:blip r:embed="rId4">
            <a:extLst>
              <a:ext uri="{28A0092B-C50C-407E-A947-70E740481C1C}">
                <a14:useLocalDpi xmlns:a14="http://schemas.microsoft.com/office/drawing/2010/main" val="0"/>
              </a:ext>
            </a:extLst>
          </a:blip>
          <a:srcRect l="43159" t="80453" r="52957" b="3031"/>
          <a:stretch>
            <a:fillRect/>
          </a:stretch>
        </p:blipFill>
        <p:spPr>
          <a:xfrm>
            <a:off x="8553213" y="4352770"/>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64" name="Picture 63">
            <a:extLst>
              <a:ext uri="{FF2B5EF4-FFF2-40B4-BE49-F238E27FC236}">
                <a16:creationId xmlns:a16="http://schemas.microsoft.com/office/drawing/2014/main" id="{EE369314-1D02-DA71-603F-E278FD342B99}"/>
              </a:ext>
            </a:extLst>
          </p:cNvPr>
          <p:cNvPicPr>
            <a:picLocks noChangeAspect="1"/>
          </p:cNvPicPr>
          <p:nvPr userDrawn="1"/>
        </p:nvPicPr>
        <p:blipFill>
          <a:blip r:embed="rId3">
            <a:extLst>
              <a:ext uri="{28A0092B-C50C-407E-A947-70E740481C1C}">
                <a14:useLocalDpi xmlns:a14="http://schemas.microsoft.com/office/drawing/2010/main" val="0"/>
              </a:ext>
            </a:extLst>
          </a:blip>
          <a:srcRect l="47355" t="80453" r="48762" b="3031"/>
          <a:stretch>
            <a:fillRect/>
          </a:stretch>
        </p:blipFill>
        <p:spPr>
          <a:xfrm>
            <a:off x="9366092" y="4352771"/>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65" name="Picture 64">
            <a:extLst>
              <a:ext uri="{FF2B5EF4-FFF2-40B4-BE49-F238E27FC236}">
                <a16:creationId xmlns:a16="http://schemas.microsoft.com/office/drawing/2014/main" id="{035F5CD2-62C8-F1AB-203C-1335DA13A39F}"/>
              </a:ext>
            </a:extLst>
          </p:cNvPr>
          <p:cNvPicPr>
            <a:picLocks noChangeAspect="1"/>
          </p:cNvPicPr>
          <p:nvPr userDrawn="1"/>
        </p:nvPicPr>
        <p:blipFill>
          <a:blip r:embed="rId3">
            <a:extLst>
              <a:ext uri="{28A0092B-C50C-407E-A947-70E740481C1C}">
                <a14:useLocalDpi xmlns:a14="http://schemas.microsoft.com/office/drawing/2010/main" val="0"/>
              </a:ext>
            </a:extLst>
          </a:blip>
          <a:srcRect l="51550" t="80453" r="44567" b="3031"/>
          <a:stretch>
            <a:fillRect/>
          </a:stretch>
        </p:blipFill>
        <p:spPr>
          <a:xfrm>
            <a:off x="10178971" y="4352771"/>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66" name="Picture 65">
            <a:extLst>
              <a:ext uri="{FF2B5EF4-FFF2-40B4-BE49-F238E27FC236}">
                <a16:creationId xmlns:a16="http://schemas.microsoft.com/office/drawing/2014/main" id="{9211E498-4AC7-F51F-5A87-990B04AB6919}"/>
              </a:ext>
            </a:extLst>
          </p:cNvPr>
          <p:cNvPicPr>
            <a:picLocks noChangeAspect="1"/>
          </p:cNvPicPr>
          <p:nvPr userDrawn="1"/>
        </p:nvPicPr>
        <p:blipFill>
          <a:blip r:embed="rId3">
            <a:extLst>
              <a:ext uri="{28A0092B-C50C-407E-A947-70E740481C1C}">
                <a14:useLocalDpi xmlns:a14="http://schemas.microsoft.com/office/drawing/2010/main" val="0"/>
              </a:ext>
            </a:extLst>
          </a:blip>
          <a:srcRect l="55745" t="80453" r="40371" b="3030"/>
          <a:stretch>
            <a:fillRect/>
          </a:stretch>
        </p:blipFill>
        <p:spPr>
          <a:xfrm>
            <a:off x="10991850" y="4352772"/>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69" name="Picture 68">
            <a:extLst>
              <a:ext uri="{FF2B5EF4-FFF2-40B4-BE49-F238E27FC236}">
                <a16:creationId xmlns:a16="http://schemas.microsoft.com/office/drawing/2014/main" id="{1E50122E-88C9-BFC6-B549-B25EC969428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687300" y="5751754"/>
            <a:ext cx="9429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9">
            <a:extLst>
              <a:ext uri="{FF2B5EF4-FFF2-40B4-BE49-F238E27FC236}">
                <a16:creationId xmlns:a16="http://schemas.microsoft.com/office/drawing/2014/main" id="{27435EFA-AE1F-C38F-29A8-67C20BE6C9A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784682" y="5751754"/>
            <a:ext cx="89535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a:extLst>
              <a:ext uri="{FF2B5EF4-FFF2-40B4-BE49-F238E27FC236}">
                <a16:creationId xmlns:a16="http://schemas.microsoft.com/office/drawing/2014/main" id="{7B20852B-CA5A-5414-5B1E-A98D3084720D}"/>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589125" y="5800966"/>
            <a:ext cx="790575"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1">
            <a:extLst>
              <a:ext uri="{FF2B5EF4-FFF2-40B4-BE49-F238E27FC236}">
                <a16:creationId xmlns:a16="http://schemas.microsoft.com/office/drawing/2014/main" id="{82AEEEC6-4565-F1AE-EBD2-FBF856D26C87}"/>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680032" y="5733497"/>
            <a:ext cx="922337"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2">
            <a:extLst>
              <a:ext uri="{FF2B5EF4-FFF2-40B4-BE49-F238E27FC236}">
                <a16:creationId xmlns:a16="http://schemas.microsoft.com/office/drawing/2014/main" id="{CEBD0CB3-F28D-A898-737C-6271C0315F6B}"/>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715206" y="5800966"/>
            <a:ext cx="788988"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5156500-3020-83F8-5DA0-655EC5FC985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47675" y="1142755"/>
            <a:ext cx="1302731" cy="1230020"/>
          </a:xfrm>
          <a:prstGeom prst="rect">
            <a:avLst/>
          </a:prstGeom>
        </p:spPr>
      </p:pic>
      <p:sp>
        <p:nvSpPr>
          <p:cNvPr id="74" name="Title Placeholder 1">
            <a:extLst>
              <a:ext uri="{FF2B5EF4-FFF2-40B4-BE49-F238E27FC236}">
                <a16:creationId xmlns:a16="http://schemas.microsoft.com/office/drawing/2014/main" id="{475AF53F-F0AC-A2D2-BBDB-4E1609B02335}"/>
              </a:ext>
            </a:extLst>
          </p:cNvPr>
          <p:cNvSpPr txBox="1">
            <a:spLocks/>
          </p:cNvSpPr>
          <p:nvPr userDrawn="1"/>
        </p:nvSpPr>
        <p:spPr>
          <a:xfrm>
            <a:off x="838200" y="-11343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rPr>
              <a:t>In the Name of God</a:t>
            </a:r>
          </a:p>
        </p:txBody>
      </p:sp>
    </p:spTree>
    <p:extLst>
      <p:ext uri="{BB962C8B-B14F-4D97-AF65-F5344CB8AC3E}">
        <p14:creationId xmlns:p14="http://schemas.microsoft.com/office/powerpoint/2010/main" val="149415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par>
                                <p:cTn id="55" presetID="53" presetClass="entr" presetSubtype="16"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par>
                                <p:cTn id="60" presetID="53" presetClass="entr" presetSubtype="16"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 fill="hold"/>
                                        <p:tgtEl>
                                          <p:spTgt spid="18"/>
                                        </p:tgtEl>
                                        <p:attrNameLst>
                                          <p:attrName>ppt_w</p:attrName>
                                        </p:attrNameLst>
                                      </p:cBhvr>
                                      <p:tavLst>
                                        <p:tav tm="0">
                                          <p:val>
                                            <p:fltVal val="0"/>
                                          </p:val>
                                        </p:tav>
                                        <p:tav tm="100000">
                                          <p:val>
                                            <p:strVal val="#ppt_w"/>
                                          </p:val>
                                        </p:tav>
                                      </p:tavLst>
                                    </p:anim>
                                    <p:anim calcmode="lin" valueType="num">
                                      <p:cBhvr>
                                        <p:cTn id="63" dur="500" fill="hold"/>
                                        <p:tgtEl>
                                          <p:spTgt spid="18"/>
                                        </p:tgtEl>
                                        <p:attrNameLst>
                                          <p:attrName>ppt_h</p:attrName>
                                        </p:attrNameLst>
                                      </p:cBhvr>
                                      <p:tavLst>
                                        <p:tav tm="0">
                                          <p:val>
                                            <p:fltVal val="0"/>
                                          </p:val>
                                        </p:tav>
                                        <p:tav tm="100000">
                                          <p:val>
                                            <p:strVal val="#ppt_h"/>
                                          </p:val>
                                        </p:tav>
                                      </p:tavLst>
                                    </p:anim>
                                    <p:animEffect transition="in" filter="fade">
                                      <p:cBhvr>
                                        <p:cTn id="64" dur="500"/>
                                        <p:tgtEl>
                                          <p:spTgt spid="18"/>
                                        </p:tgtEl>
                                      </p:cBhvr>
                                    </p:animEffect>
                                  </p:childTnLst>
                                </p:cTn>
                              </p:par>
                              <p:par>
                                <p:cTn id="65" presetID="53" presetClass="entr" presetSubtype="16"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par>
                                <p:cTn id="70" presetID="53" presetClass="entr" presetSubtype="16"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Effect transition="in" filter="fade">
                                      <p:cBhvr>
                                        <p:cTn id="74" dur="500"/>
                                        <p:tgtEl>
                                          <p:spTgt spid="20"/>
                                        </p:tgtEl>
                                      </p:cBhvr>
                                    </p:animEffect>
                                  </p:childTnLst>
                                </p:cTn>
                              </p:par>
                              <p:par>
                                <p:cTn id="75" presetID="53" presetClass="entr" presetSubtype="16" fill="hold" nodeType="with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p:cTn id="77" dur="500" fill="hold"/>
                                        <p:tgtEl>
                                          <p:spTgt spid="21"/>
                                        </p:tgtEl>
                                        <p:attrNameLst>
                                          <p:attrName>ppt_w</p:attrName>
                                        </p:attrNameLst>
                                      </p:cBhvr>
                                      <p:tavLst>
                                        <p:tav tm="0">
                                          <p:val>
                                            <p:fltVal val="0"/>
                                          </p:val>
                                        </p:tav>
                                        <p:tav tm="100000">
                                          <p:val>
                                            <p:strVal val="#ppt_w"/>
                                          </p:val>
                                        </p:tav>
                                      </p:tavLst>
                                    </p:anim>
                                    <p:anim calcmode="lin" valueType="num">
                                      <p:cBhvr>
                                        <p:cTn id="78" dur="500" fill="hold"/>
                                        <p:tgtEl>
                                          <p:spTgt spid="21"/>
                                        </p:tgtEl>
                                        <p:attrNameLst>
                                          <p:attrName>ppt_h</p:attrName>
                                        </p:attrNameLst>
                                      </p:cBhvr>
                                      <p:tavLst>
                                        <p:tav tm="0">
                                          <p:val>
                                            <p:fltVal val="0"/>
                                          </p:val>
                                        </p:tav>
                                        <p:tav tm="100000">
                                          <p:val>
                                            <p:strVal val="#ppt_h"/>
                                          </p:val>
                                        </p:tav>
                                      </p:tavLst>
                                    </p:anim>
                                    <p:animEffect transition="in" filter="fade">
                                      <p:cBhvr>
                                        <p:cTn id="79" dur="500"/>
                                        <p:tgtEl>
                                          <p:spTgt spid="21"/>
                                        </p:tgtEl>
                                      </p:cBhvr>
                                    </p:animEffect>
                                  </p:childTnLst>
                                </p:cTn>
                              </p:par>
                              <p:par>
                                <p:cTn id="80" presetID="53" presetClass="entr" presetSubtype="16" fill="hold" nodeType="with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500" fill="hold"/>
                                        <p:tgtEl>
                                          <p:spTgt spid="22"/>
                                        </p:tgtEl>
                                        <p:attrNameLst>
                                          <p:attrName>ppt_w</p:attrName>
                                        </p:attrNameLst>
                                      </p:cBhvr>
                                      <p:tavLst>
                                        <p:tav tm="0">
                                          <p:val>
                                            <p:fltVal val="0"/>
                                          </p:val>
                                        </p:tav>
                                        <p:tav tm="100000">
                                          <p:val>
                                            <p:strVal val="#ppt_w"/>
                                          </p:val>
                                        </p:tav>
                                      </p:tavLst>
                                    </p:anim>
                                    <p:anim calcmode="lin" valueType="num">
                                      <p:cBhvr>
                                        <p:cTn id="83" dur="500" fill="hold"/>
                                        <p:tgtEl>
                                          <p:spTgt spid="22"/>
                                        </p:tgtEl>
                                        <p:attrNameLst>
                                          <p:attrName>ppt_h</p:attrName>
                                        </p:attrNameLst>
                                      </p:cBhvr>
                                      <p:tavLst>
                                        <p:tav tm="0">
                                          <p:val>
                                            <p:fltVal val="0"/>
                                          </p:val>
                                        </p:tav>
                                        <p:tav tm="100000">
                                          <p:val>
                                            <p:strVal val="#ppt_h"/>
                                          </p:val>
                                        </p:tav>
                                      </p:tavLst>
                                    </p:anim>
                                    <p:animEffect transition="in" filter="fade">
                                      <p:cBhvr>
                                        <p:cTn id="84" dur="500"/>
                                        <p:tgtEl>
                                          <p:spTgt spid="22"/>
                                        </p:tgtEl>
                                      </p:cBhvr>
                                    </p:animEffect>
                                  </p:childTnLst>
                                </p:cTn>
                              </p:par>
                              <p:par>
                                <p:cTn id="85" presetID="53" presetClass="entr" presetSubtype="16" fill="hold" nodeType="with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p:cTn id="87" dur="500" fill="hold"/>
                                        <p:tgtEl>
                                          <p:spTgt spid="23"/>
                                        </p:tgtEl>
                                        <p:attrNameLst>
                                          <p:attrName>ppt_w</p:attrName>
                                        </p:attrNameLst>
                                      </p:cBhvr>
                                      <p:tavLst>
                                        <p:tav tm="0">
                                          <p:val>
                                            <p:fltVal val="0"/>
                                          </p:val>
                                        </p:tav>
                                        <p:tav tm="100000">
                                          <p:val>
                                            <p:strVal val="#ppt_w"/>
                                          </p:val>
                                        </p:tav>
                                      </p:tavLst>
                                    </p:anim>
                                    <p:anim calcmode="lin" valueType="num">
                                      <p:cBhvr>
                                        <p:cTn id="88" dur="500" fill="hold"/>
                                        <p:tgtEl>
                                          <p:spTgt spid="23"/>
                                        </p:tgtEl>
                                        <p:attrNameLst>
                                          <p:attrName>ppt_h</p:attrName>
                                        </p:attrNameLst>
                                      </p:cBhvr>
                                      <p:tavLst>
                                        <p:tav tm="0">
                                          <p:val>
                                            <p:fltVal val="0"/>
                                          </p:val>
                                        </p:tav>
                                        <p:tav tm="100000">
                                          <p:val>
                                            <p:strVal val="#ppt_h"/>
                                          </p:val>
                                        </p:tav>
                                      </p:tavLst>
                                    </p:anim>
                                    <p:animEffect transition="in" filter="fade">
                                      <p:cBhvr>
                                        <p:cTn id="89" dur="500"/>
                                        <p:tgtEl>
                                          <p:spTgt spid="23"/>
                                        </p:tgtEl>
                                      </p:cBhvr>
                                    </p:animEffect>
                                  </p:childTnLst>
                                </p:cTn>
                              </p:par>
                              <p:par>
                                <p:cTn id="90" presetID="53" presetClass="entr" presetSubtype="16" fill="hold" nodeType="withEffect">
                                  <p:stCondLst>
                                    <p:cond delay="0"/>
                                  </p:stCondLst>
                                  <p:childTnLst>
                                    <p:set>
                                      <p:cBhvr>
                                        <p:cTn id="91" dur="1" fill="hold">
                                          <p:stCondLst>
                                            <p:cond delay="0"/>
                                          </p:stCondLst>
                                        </p:cTn>
                                        <p:tgtEl>
                                          <p:spTgt spid="24"/>
                                        </p:tgtEl>
                                        <p:attrNameLst>
                                          <p:attrName>style.visibility</p:attrName>
                                        </p:attrNameLst>
                                      </p:cBhvr>
                                      <p:to>
                                        <p:strVal val="visible"/>
                                      </p:to>
                                    </p:set>
                                    <p:anim calcmode="lin" valueType="num">
                                      <p:cBhvr>
                                        <p:cTn id="92" dur="500" fill="hold"/>
                                        <p:tgtEl>
                                          <p:spTgt spid="24"/>
                                        </p:tgtEl>
                                        <p:attrNameLst>
                                          <p:attrName>ppt_w</p:attrName>
                                        </p:attrNameLst>
                                      </p:cBhvr>
                                      <p:tavLst>
                                        <p:tav tm="0">
                                          <p:val>
                                            <p:fltVal val="0"/>
                                          </p:val>
                                        </p:tav>
                                        <p:tav tm="100000">
                                          <p:val>
                                            <p:strVal val="#ppt_w"/>
                                          </p:val>
                                        </p:tav>
                                      </p:tavLst>
                                    </p:anim>
                                    <p:anim calcmode="lin" valueType="num">
                                      <p:cBhvr>
                                        <p:cTn id="93" dur="500" fill="hold"/>
                                        <p:tgtEl>
                                          <p:spTgt spid="24"/>
                                        </p:tgtEl>
                                        <p:attrNameLst>
                                          <p:attrName>ppt_h</p:attrName>
                                        </p:attrNameLst>
                                      </p:cBhvr>
                                      <p:tavLst>
                                        <p:tav tm="0">
                                          <p:val>
                                            <p:fltVal val="0"/>
                                          </p:val>
                                        </p:tav>
                                        <p:tav tm="100000">
                                          <p:val>
                                            <p:strVal val="#ppt_h"/>
                                          </p:val>
                                        </p:tav>
                                      </p:tavLst>
                                    </p:anim>
                                    <p:animEffect transition="in" filter="fade">
                                      <p:cBhvr>
                                        <p:cTn id="94" dur="500"/>
                                        <p:tgtEl>
                                          <p:spTgt spid="24"/>
                                        </p:tgtEl>
                                      </p:cBhvr>
                                    </p:animEffect>
                                  </p:childTnLst>
                                </p:cTn>
                              </p:par>
                              <p:par>
                                <p:cTn id="95" presetID="53" presetClass="entr" presetSubtype="16" fill="hold" nodeType="with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p:cTn id="97" dur="500" fill="hold"/>
                                        <p:tgtEl>
                                          <p:spTgt spid="25"/>
                                        </p:tgtEl>
                                        <p:attrNameLst>
                                          <p:attrName>ppt_w</p:attrName>
                                        </p:attrNameLst>
                                      </p:cBhvr>
                                      <p:tavLst>
                                        <p:tav tm="0">
                                          <p:val>
                                            <p:fltVal val="0"/>
                                          </p:val>
                                        </p:tav>
                                        <p:tav tm="100000">
                                          <p:val>
                                            <p:strVal val="#ppt_w"/>
                                          </p:val>
                                        </p:tav>
                                      </p:tavLst>
                                    </p:anim>
                                    <p:anim calcmode="lin" valueType="num">
                                      <p:cBhvr>
                                        <p:cTn id="98" dur="500" fill="hold"/>
                                        <p:tgtEl>
                                          <p:spTgt spid="25"/>
                                        </p:tgtEl>
                                        <p:attrNameLst>
                                          <p:attrName>ppt_h</p:attrName>
                                        </p:attrNameLst>
                                      </p:cBhvr>
                                      <p:tavLst>
                                        <p:tav tm="0">
                                          <p:val>
                                            <p:fltVal val="0"/>
                                          </p:val>
                                        </p:tav>
                                        <p:tav tm="100000">
                                          <p:val>
                                            <p:strVal val="#ppt_h"/>
                                          </p:val>
                                        </p:tav>
                                      </p:tavLst>
                                    </p:anim>
                                    <p:animEffect transition="in" filter="fade">
                                      <p:cBhvr>
                                        <p:cTn id="99" dur="500"/>
                                        <p:tgtEl>
                                          <p:spTgt spid="25"/>
                                        </p:tgtEl>
                                      </p:cBhvr>
                                    </p:animEffect>
                                  </p:childTnLst>
                                </p:cTn>
                              </p:par>
                              <p:par>
                                <p:cTn id="100" presetID="53" presetClass="entr" presetSubtype="16" fill="hold" nodeType="with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p:cTn id="102" dur="500" fill="hold"/>
                                        <p:tgtEl>
                                          <p:spTgt spid="26"/>
                                        </p:tgtEl>
                                        <p:attrNameLst>
                                          <p:attrName>ppt_w</p:attrName>
                                        </p:attrNameLst>
                                      </p:cBhvr>
                                      <p:tavLst>
                                        <p:tav tm="0">
                                          <p:val>
                                            <p:fltVal val="0"/>
                                          </p:val>
                                        </p:tav>
                                        <p:tav tm="100000">
                                          <p:val>
                                            <p:strVal val="#ppt_w"/>
                                          </p:val>
                                        </p:tav>
                                      </p:tavLst>
                                    </p:anim>
                                    <p:anim calcmode="lin" valueType="num">
                                      <p:cBhvr>
                                        <p:cTn id="103" dur="500" fill="hold"/>
                                        <p:tgtEl>
                                          <p:spTgt spid="26"/>
                                        </p:tgtEl>
                                        <p:attrNameLst>
                                          <p:attrName>ppt_h</p:attrName>
                                        </p:attrNameLst>
                                      </p:cBhvr>
                                      <p:tavLst>
                                        <p:tav tm="0">
                                          <p:val>
                                            <p:fltVal val="0"/>
                                          </p:val>
                                        </p:tav>
                                        <p:tav tm="100000">
                                          <p:val>
                                            <p:strVal val="#ppt_h"/>
                                          </p:val>
                                        </p:tav>
                                      </p:tavLst>
                                    </p:anim>
                                    <p:animEffect transition="in" filter="fade">
                                      <p:cBhvr>
                                        <p:cTn id="104" dur="500"/>
                                        <p:tgtEl>
                                          <p:spTgt spid="26"/>
                                        </p:tgtEl>
                                      </p:cBhvr>
                                    </p:animEffect>
                                  </p:childTnLst>
                                </p:cTn>
                              </p:par>
                              <p:par>
                                <p:cTn id="105" presetID="53" presetClass="entr" presetSubtype="16" fill="hold" nodeType="with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p:cTn id="107" dur="500" fill="hold"/>
                                        <p:tgtEl>
                                          <p:spTgt spid="27"/>
                                        </p:tgtEl>
                                        <p:attrNameLst>
                                          <p:attrName>ppt_w</p:attrName>
                                        </p:attrNameLst>
                                      </p:cBhvr>
                                      <p:tavLst>
                                        <p:tav tm="0">
                                          <p:val>
                                            <p:fltVal val="0"/>
                                          </p:val>
                                        </p:tav>
                                        <p:tav tm="100000">
                                          <p:val>
                                            <p:strVal val="#ppt_w"/>
                                          </p:val>
                                        </p:tav>
                                      </p:tavLst>
                                    </p:anim>
                                    <p:anim calcmode="lin" valueType="num">
                                      <p:cBhvr>
                                        <p:cTn id="108" dur="500" fill="hold"/>
                                        <p:tgtEl>
                                          <p:spTgt spid="27"/>
                                        </p:tgtEl>
                                        <p:attrNameLst>
                                          <p:attrName>ppt_h</p:attrName>
                                        </p:attrNameLst>
                                      </p:cBhvr>
                                      <p:tavLst>
                                        <p:tav tm="0">
                                          <p:val>
                                            <p:fltVal val="0"/>
                                          </p:val>
                                        </p:tav>
                                        <p:tav tm="100000">
                                          <p:val>
                                            <p:strVal val="#ppt_h"/>
                                          </p:val>
                                        </p:tav>
                                      </p:tavLst>
                                    </p:anim>
                                    <p:animEffect transition="in" filter="fade">
                                      <p:cBhvr>
                                        <p:cTn id="109" dur="500"/>
                                        <p:tgtEl>
                                          <p:spTgt spid="27"/>
                                        </p:tgtEl>
                                      </p:cBhvr>
                                    </p:animEffect>
                                  </p:childTnLst>
                                </p:cTn>
                              </p:par>
                              <p:par>
                                <p:cTn id="110" presetID="53" presetClass="entr" presetSubtype="16" fill="hold" nodeType="withEffect">
                                  <p:stCondLst>
                                    <p:cond delay="0"/>
                                  </p:stCondLst>
                                  <p:childTnLst>
                                    <p:set>
                                      <p:cBhvr>
                                        <p:cTn id="111" dur="1" fill="hold">
                                          <p:stCondLst>
                                            <p:cond delay="0"/>
                                          </p:stCondLst>
                                        </p:cTn>
                                        <p:tgtEl>
                                          <p:spTgt spid="28"/>
                                        </p:tgtEl>
                                        <p:attrNameLst>
                                          <p:attrName>style.visibility</p:attrName>
                                        </p:attrNameLst>
                                      </p:cBhvr>
                                      <p:to>
                                        <p:strVal val="visible"/>
                                      </p:to>
                                    </p:set>
                                    <p:anim calcmode="lin" valueType="num">
                                      <p:cBhvr>
                                        <p:cTn id="112" dur="500" fill="hold"/>
                                        <p:tgtEl>
                                          <p:spTgt spid="28"/>
                                        </p:tgtEl>
                                        <p:attrNameLst>
                                          <p:attrName>ppt_w</p:attrName>
                                        </p:attrNameLst>
                                      </p:cBhvr>
                                      <p:tavLst>
                                        <p:tav tm="0">
                                          <p:val>
                                            <p:fltVal val="0"/>
                                          </p:val>
                                        </p:tav>
                                        <p:tav tm="100000">
                                          <p:val>
                                            <p:strVal val="#ppt_w"/>
                                          </p:val>
                                        </p:tav>
                                      </p:tavLst>
                                    </p:anim>
                                    <p:anim calcmode="lin" valueType="num">
                                      <p:cBhvr>
                                        <p:cTn id="113" dur="500" fill="hold"/>
                                        <p:tgtEl>
                                          <p:spTgt spid="28"/>
                                        </p:tgtEl>
                                        <p:attrNameLst>
                                          <p:attrName>ppt_h</p:attrName>
                                        </p:attrNameLst>
                                      </p:cBhvr>
                                      <p:tavLst>
                                        <p:tav tm="0">
                                          <p:val>
                                            <p:fltVal val="0"/>
                                          </p:val>
                                        </p:tav>
                                        <p:tav tm="100000">
                                          <p:val>
                                            <p:strVal val="#ppt_h"/>
                                          </p:val>
                                        </p:tav>
                                      </p:tavLst>
                                    </p:anim>
                                    <p:animEffect transition="in" filter="fade">
                                      <p:cBhvr>
                                        <p:cTn id="114" dur="500"/>
                                        <p:tgtEl>
                                          <p:spTgt spid="28"/>
                                        </p:tgtEl>
                                      </p:cBhvr>
                                    </p:animEffect>
                                  </p:childTnLst>
                                </p:cTn>
                              </p:par>
                              <p:par>
                                <p:cTn id="115" presetID="53" presetClass="entr" presetSubtype="16" fill="hold" nodeType="withEffect">
                                  <p:stCondLst>
                                    <p:cond delay="0"/>
                                  </p:stCondLst>
                                  <p:childTnLst>
                                    <p:set>
                                      <p:cBhvr>
                                        <p:cTn id="116" dur="1" fill="hold">
                                          <p:stCondLst>
                                            <p:cond delay="0"/>
                                          </p:stCondLst>
                                        </p:cTn>
                                        <p:tgtEl>
                                          <p:spTgt spid="29"/>
                                        </p:tgtEl>
                                        <p:attrNameLst>
                                          <p:attrName>style.visibility</p:attrName>
                                        </p:attrNameLst>
                                      </p:cBhvr>
                                      <p:to>
                                        <p:strVal val="visible"/>
                                      </p:to>
                                    </p:set>
                                    <p:anim calcmode="lin" valueType="num">
                                      <p:cBhvr>
                                        <p:cTn id="117" dur="500" fill="hold"/>
                                        <p:tgtEl>
                                          <p:spTgt spid="29"/>
                                        </p:tgtEl>
                                        <p:attrNameLst>
                                          <p:attrName>ppt_w</p:attrName>
                                        </p:attrNameLst>
                                      </p:cBhvr>
                                      <p:tavLst>
                                        <p:tav tm="0">
                                          <p:val>
                                            <p:fltVal val="0"/>
                                          </p:val>
                                        </p:tav>
                                        <p:tav tm="100000">
                                          <p:val>
                                            <p:strVal val="#ppt_w"/>
                                          </p:val>
                                        </p:tav>
                                      </p:tavLst>
                                    </p:anim>
                                    <p:anim calcmode="lin" valueType="num">
                                      <p:cBhvr>
                                        <p:cTn id="118" dur="500" fill="hold"/>
                                        <p:tgtEl>
                                          <p:spTgt spid="29"/>
                                        </p:tgtEl>
                                        <p:attrNameLst>
                                          <p:attrName>ppt_h</p:attrName>
                                        </p:attrNameLst>
                                      </p:cBhvr>
                                      <p:tavLst>
                                        <p:tav tm="0">
                                          <p:val>
                                            <p:fltVal val="0"/>
                                          </p:val>
                                        </p:tav>
                                        <p:tav tm="100000">
                                          <p:val>
                                            <p:strVal val="#ppt_h"/>
                                          </p:val>
                                        </p:tav>
                                      </p:tavLst>
                                    </p:anim>
                                    <p:animEffect transition="in" filter="fade">
                                      <p:cBhvr>
                                        <p:cTn id="119" dur="500"/>
                                        <p:tgtEl>
                                          <p:spTgt spid="29"/>
                                        </p:tgtEl>
                                      </p:cBhvr>
                                    </p:animEffect>
                                  </p:childTnLst>
                                </p:cTn>
                              </p:par>
                              <p:par>
                                <p:cTn id="120" presetID="53" presetClass="entr" presetSubtype="16" fill="hold" nodeType="withEffect">
                                  <p:stCondLst>
                                    <p:cond delay="0"/>
                                  </p:stCondLst>
                                  <p:childTnLst>
                                    <p:set>
                                      <p:cBhvr>
                                        <p:cTn id="121" dur="1" fill="hold">
                                          <p:stCondLst>
                                            <p:cond delay="0"/>
                                          </p:stCondLst>
                                        </p:cTn>
                                        <p:tgtEl>
                                          <p:spTgt spid="30"/>
                                        </p:tgtEl>
                                        <p:attrNameLst>
                                          <p:attrName>style.visibility</p:attrName>
                                        </p:attrNameLst>
                                      </p:cBhvr>
                                      <p:to>
                                        <p:strVal val="visible"/>
                                      </p:to>
                                    </p:set>
                                    <p:anim calcmode="lin" valueType="num">
                                      <p:cBhvr>
                                        <p:cTn id="122" dur="500" fill="hold"/>
                                        <p:tgtEl>
                                          <p:spTgt spid="30"/>
                                        </p:tgtEl>
                                        <p:attrNameLst>
                                          <p:attrName>ppt_w</p:attrName>
                                        </p:attrNameLst>
                                      </p:cBhvr>
                                      <p:tavLst>
                                        <p:tav tm="0">
                                          <p:val>
                                            <p:fltVal val="0"/>
                                          </p:val>
                                        </p:tav>
                                        <p:tav tm="100000">
                                          <p:val>
                                            <p:strVal val="#ppt_w"/>
                                          </p:val>
                                        </p:tav>
                                      </p:tavLst>
                                    </p:anim>
                                    <p:anim calcmode="lin" valueType="num">
                                      <p:cBhvr>
                                        <p:cTn id="123" dur="500" fill="hold"/>
                                        <p:tgtEl>
                                          <p:spTgt spid="30"/>
                                        </p:tgtEl>
                                        <p:attrNameLst>
                                          <p:attrName>ppt_h</p:attrName>
                                        </p:attrNameLst>
                                      </p:cBhvr>
                                      <p:tavLst>
                                        <p:tav tm="0">
                                          <p:val>
                                            <p:fltVal val="0"/>
                                          </p:val>
                                        </p:tav>
                                        <p:tav tm="100000">
                                          <p:val>
                                            <p:strVal val="#ppt_h"/>
                                          </p:val>
                                        </p:tav>
                                      </p:tavLst>
                                    </p:anim>
                                    <p:animEffect transition="in" filter="fade">
                                      <p:cBhvr>
                                        <p:cTn id="124" dur="500"/>
                                        <p:tgtEl>
                                          <p:spTgt spid="30"/>
                                        </p:tgtEl>
                                      </p:cBhvr>
                                    </p:animEffect>
                                  </p:childTnLst>
                                </p:cTn>
                              </p:par>
                              <p:par>
                                <p:cTn id="125" presetID="53" presetClass="entr" presetSubtype="16" fill="hold" nodeType="withEffect">
                                  <p:stCondLst>
                                    <p:cond delay="0"/>
                                  </p:stCondLst>
                                  <p:childTnLst>
                                    <p:set>
                                      <p:cBhvr>
                                        <p:cTn id="126" dur="1" fill="hold">
                                          <p:stCondLst>
                                            <p:cond delay="0"/>
                                          </p:stCondLst>
                                        </p:cTn>
                                        <p:tgtEl>
                                          <p:spTgt spid="31"/>
                                        </p:tgtEl>
                                        <p:attrNameLst>
                                          <p:attrName>style.visibility</p:attrName>
                                        </p:attrNameLst>
                                      </p:cBhvr>
                                      <p:to>
                                        <p:strVal val="visible"/>
                                      </p:to>
                                    </p:set>
                                    <p:anim calcmode="lin" valueType="num">
                                      <p:cBhvr>
                                        <p:cTn id="127" dur="500" fill="hold"/>
                                        <p:tgtEl>
                                          <p:spTgt spid="31"/>
                                        </p:tgtEl>
                                        <p:attrNameLst>
                                          <p:attrName>ppt_w</p:attrName>
                                        </p:attrNameLst>
                                      </p:cBhvr>
                                      <p:tavLst>
                                        <p:tav tm="0">
                                          <p:val>
                                            <p:fltVal val="0"/>
                                          </p:val>
                                        </p:tav>
                                        <p:tav tm="100000">
                                          <p:val>
                                            <p:strVal val="#ppt_w"/>
                                          </p:val>
                                        </p:tav>
                                      </p:tavLst>
                                    </p:anim>
                                    <p:anim calcmode="lin" valueType="num">
                                      <p:cBhvr>
                                        <p:cTn id="128" dur="500" fill="hold"/>
                                        <p:tgtEl>
                                          <p:spTgt spid="31"/>
                                        </p:tgtEl>
                                        <p:attrNameLst>
                                          <p:attrName>ppt_h</p:attrName>
                                        </p:attrNameLst>
                                      </p:cBhvr>
                                      <p:tavLst>
                                        <p:tav tm="0">
                                          <p:val>
                                            <p:fltVal val="0"/>
                                          </p:val>
                                        </p:tav>
                                        <p:tav tm="100000">
                                          <p:val>
                                            <p:strVal val="#ppt_h"/>
                                          </p:val>
                                        </p:tav>
                                      </p:tavLst>
                                    </p:anim>
                                    <p:animEffect transition="in" filter="fade">
                                      <p:cBhvr>
                                        <p:cTn id="129" dur="500"/>
                                        <p:tgtEl>
                                          <p:spTgt spid="31"/>
                                        </p:tgtEl>
                                      </p:cBhvr>
                                    </p:animEffect>
                                  </p:childTnLst>
                                </p:cTn>
                              </p:par>
                              <p:par>
                                <p:cTn id="130" presetID="53" presetClass="entr" presetSubtype="16" fill="hold" nodeType="withEffect">
                                  <p:stCondLst>
                                    <p:cond delay="0"/>
                                  </p:stCondLst>
                                  <p:childTnLst>
                                    <p:set>
                                      <p:cBhvr>
                                        <p:cTn id="131" dur="1" fill="hold">
                                          <p:stCondLst>
                                            <p:cond delay="0"/>
                                          </p:stCondLst>
                                        </p:cTn>
                                        <p:tgtEl>
                                          <p:spTgt spid="32"/>
                                        </p:tgtEl>
                                        <p:attrNameLst>
                                          <p:attrName>style.visibility</p:attrName>
                                        </p:attrNameLst>
                                      </p:cBhvr>
                                      <p:to>
                                        <p:strVal val="visible"/>
                                      </p:to>
                                    </p:set>
                                    <p:anim calcmode="lin" valueType="num">
                                      <p:cBhvr>
                                        <p:cTn id="132" dur="500" fill="hold"/>
                                        <p:tgtEl>
                                          <p:spTgt spid="32"/>
                                        </p:tgtEl>
                                        <p:attrNameLst>
                                          <p:attrName>ppt_w</p:attrName>
                                        </p:attrNameLst>
                                      </p:cBhvr>
                                      <p:tavLst>
                                        <p:tav tm="0">
                                          <p:val>
                                            <p:fltVal val="0"/>
                                          </p:val>
                                        </p:tav>
                                        <p:tav tm="100000">
                                          <p:val>
                                            <p:strVal val="#ppt_w"/>
                                          </p:val>
                                        </p:tav>
                                      </p:tavLst>
                                    </p:anim>
                                    <p:anim calcmode="lin" valueType="num">
                                      <p:cBhvr>
                                        <p:cTn id="133" dur="500" fill="hold"/>
                                        <p:tgtEl>
                                          <p:spTgt spid="32"/>
                                        </p:tgtEl>
                                        <p:attrNameLst>
                                          <p:attrName>ppt_h</p:attrName>
                                        </p:attrNameLst>
                                      </p:cBhvr>
                                      <p:tavLst>
                                        <p:tav tm="0">
                                          <p:val>
                                            <p:fltVal val="0"/>
                                          </p:val>
                                        </p:tav>
                                        <p:tav tm="100000">
                                          <p:val>
                                            <p:strVal val="#ppt_h"/>
                                          </p:val>
                                        </p:tav>
                                      </p:tavLst>
                                    </p:anim>
                                    <p:animEffect transition="in" filter="fade">
                                      <p:cBhvr>
                                        <p:cTn id="134" dur="500"/>
                                        <p:tgtEl>
                                          <p:spTgt spid="32"/>
                                        </p:tgtEl>
                                      </p:cBhvr>
                                    </p:animEffect>
                                  </p:childTnLst>
                                </p:cTn>
                              </p:par>
                              <p:par>
                                <p:cTn id="135" presetID="53" presetClass="entr" presetSubtype="16" fill="hold" nodeType="withEffect">
                                  <p:stCondLst>
                                    <p:cond delay="0"/>
                                  </p:stCondLst>
                                  <p:childTnLst>
                                    <p:set>
                                      <p:cBhvr>
                                        <p:cTn id="136" dur="1" fill="hold">
                                          <p:stCondLst>
                                            <p:cond delay="0"/>
                                          </p:stCondLst>
                                        </p:cTn>
                                        <p:tgtEl>
                                          <p:spTgt spid="33"/>
                                        </p:tgtEl>
                                        <p:attrNameLst>
                                          <p:attrName>style.visibility</p:attrName>
                                        </p:attrNameLst>
                                      </p:cBhvr>
                                      <p:to>
                                        <p:strVal val="visible"/>
                                      </p:to>
                                    </p:set>
                                    <p:anim calcmode="lin" valueType="num">
                                      <p:cBhvr>
                                        <p:cTn id="137" dur="500" fill="hold"/>
                                        <p:tgtEl>
                                          <p:spTgt spid="33"/>
                                        </p:tgtEl>
                                        <p:attrNameLst>
                                          <p:attrName>ppt_w</p:attrName>
                                        </p:attrNameLst>
                                      </p:cBhvr>
                                      <p:tavLst>
                                        <p:tav tm="0">
                                          <p:val>
                                            <p:fltVal val="0"/>
                                          </p:val>
                                        </p:tav>
                                        <p:tav tm="100000">
                                          <p:val>
                                            <p:strVal val="#ppt_w"/>
                                          </p:val>
                                        </p:tav>
                                      </p:tavLst>
                                    </p:anim>
                                    <p:anim calcmode="lin" valueType="num">
                                      <p:cBhvr>
                                        <p:cTn id="138" dur="500" fill="hold"/>
                                        <p:tgtEl>
                                          <p:spTgt spid="33"/>
                                        </p:tgtEl>
                                        <p:attrNameLst>
                                          <p:attrName>ppt_h</p:attrName>
                                        </p:attrNameLst>
                                      </p:cBhvr>
                                      <p:tavLst>
                                        <p:tav tm="0">
                                          <p:val>
                                            <p:fltVal val="0"/>
                                          </p:val>
                                        </p:tav>
                                        <p:tav tm="100000">
                                          <p:val>
                                            <p:strVal val="#ppt_h"/>
                                          </p:val>
                                        </p:tav>
                                      </p:tavLst>
                                    </p:anim>
                                    <p:animEffect transition="in" filter="fade">
                                      <p:cBhvr>
                                        <p:cTn id="139" dur="500"/>
                                        <p:tgtEl>
                                          <p:spTgt spid="33"/>
                                        </p:tgtEl>
                                      </p:cBhvr>
                                    </p:animEffect>
                                  </p:childTnLst>
                                </p:cTn>
                              </p:par>
                              <p:par>
                                <p:cTn id="140" presetID="53" presetClass="entr" presetSubtype="16" fill="hold" nodeType="withEffect">
                                  <p:stCondLst>
                                    <p:cond delay="0"/>
                                  </p:stCondLst>
                                  <p:childTnLst>
                                    <p:set>
                                      <p:cBhvr>
                                        <p:cTn id="141" dur="1" fill="hold">
                                          <p:stCondLst>
                                            <p:cond delay="0"/>
                                          </p:stCondLst>
                                        </p:cTn>
                                        <p:tgtEl>
                                          <p:spTgt spid="34"/>
                                        </p:tgtEl>
                                        <p:attrNameLst>
                                          <p:attrName>style.visibility</p:attrName>
                                        </p:attrNameLst>
                                      </p:cBhvr>
                                      <p:to>
                                        <p:strVal val="visible"/>
                                      </p:to>
                                    </p:set>
                                    <p:anim calcmode="lin" valueType="num">
                                      <p:cBhvr>
                                        <p:cTn id="142" dur="500" fill="hold"/>
                                        <p:tgtEl>
                                          <p:spTgt spid="34"/>
                                        </p:tgtEl>
                                        <p:attrNameLst>
                                          <p:attrName>ppt_w</p:attrName>
                                        </p:attrNameLst>
                                      </p:cBhvr>
                                      <p:tavLst>
                                        <p:tav tm="0">
                                          <p:val>
                                            <p:fltVal val="0"/>
                                          </p:val>
                                        </p:tav>
                                        <p:tav tm="100000">
                                          <p:val>
                                            <p:strVal val="#ppt_w"/>
                                          </p:val>
                                        </p:tav>
                                      </p:tavLst>
                                    </p:anim>
                                    <p:anim calcmode="lin" valueType="num">
                                      <p:cBhvr>
                                        <p:cTn id="143" dur="500" fill="hold"/>
                                        <p:tgtEl>
                                          <p:spTgt spid="34"/>
                                        </p:tgtEl>
                                        <p:attrNameLst>
                                          <p:attrName>ppt_h</p:attrName>
                                        </p:attrNameLst>
                                      </p:cBhvr>
                                      <p:tavLst>
                                        <p:tav tm="0">
                                          <p:val>
                                            <p:fltVal val="0"/>
                                          </p:val>
                                        </p:tav>
                                        <p:tav tm="100000">
                                          <p:val>
                                            <p:strVal val="#ppt_h"/>
                                          </p:val>
                                        </p:tav>
                                      </p:tavLst>
                                    </p:anim>
                                    <p:animEffect transition="in" filter="fade">
                                      <p:cBhvr>
                                        <p:cTn id="144" dur="500"/>
                                        <p:tgtEl>
                                          <p:spTgt spid="34"/>
                                        </p:tgtEl>
                                      </p:cBhvr>
                                    </p:animEffect>
                                  </p:childTnLst>
                                </p:cTn>
                              </p:par>
                              <p:par>
                                <p:cTn id="145" presetID="53" presetClass="entr" presetSubtype="16" fill="hold" nodeType="withEffect">
                                  <p:stCondLst>
                                    <p:cond delay="0"/>
                                  </p:stCondLst>
                                  <p:childTnLst>
                                    <p:set>
                                      <p:cBhvr>
                                        <p:cTn id="146" dur="1" fill="hold">
                                          <p:stCondLst>
                                            <p:cond delay="0"/>
                                          </p:stCondLst>
                                        </p:cTn>
                                        <p:tgtEl>
                                          <p:spTgt spid="35"/>
                                        </p:tgtEl>
                                        <p:attrNameLst>
                                          <p:attrName>style.visibility</p:attrName>
                                        </p:attrNameLst>
                                      </p:cBhvr>
                                      <p:to>
                                        <p:strVal val="visible"/>
                                      </p:to>
                                    </p:set>
                                    <p:anim calcmode="lin" valueType="num">
                                      <p:cBhvr>
                                        <p:cTn id="147" dur="500" fill="hold"/>
                                        <p:tgtEl>
                                          <p:spTgt spid="35"/>
                                        </p:tgtEl>
                                        <p:attrNameLst>
                                          <p:attrName>ppt_w</p:attrName>
                                        </p:attrNameLst>
                                      </p:cBhvr>
                                      <p:tavLst>
                                        <p:tav tm="0">
                                          <p:val>
                                            <p:fltVal val="0"/>
                                          </p:val>
                                        </p:tav>
                                        <p:tav tm="100000">
                                          <p:val>
                                            <p:strVal val="#ppt_w"/>
                                          </p:val>
                                        </p:tav>
                                      </p:tavLst>
                                    </p:anim>
                                    <p:anim calcmode="lin" valueType="num">
                                      <p:cBhvr>
                                        <p:cTn id="148" dur="500" fill="hold"/>
                                        <p:tgtEl>
                                          <p:spTgt spid="35"/>
                                        </p:tgtEl>
                                        <p:attrNameLst>
                                          <p:attrName>ppt_h</p:attrName>
                                        </p:attrNameLst>
                                      </p:cBhvr>
                                      <p:tavLst>
                                        <p:tav tm="0">
                                          <p:val>
                                            <p:fltVal val="0"/>
                                          </p:val>
                                        </p:tav>
                                        <p:tav tm="100000">
                                          <p:val>
                                            <p:strVal val="#ppt_h"/>
                                          </p:val>
                                        </p:tav>
                                      </p:tavLst>
                                    </p:anim>
                                    <p:animEffect transition="in" filter="fade">
                                      <p:cBhvr>
                                        <p:cTn id="149" dur="500"/>
                                        <p:tgtEl>
                                          <p:spTgt spid="35"/>
                                        </p:tgtEl>
                                      </p:cBhvr>
                                    </p:animEffect>
                                  </p:childTnLst>
                                </p:cTn>
                              </p:par>
                              <p:par>
                                <p:cTn id="150" presetID="53" presetClass="entr" presetSubtype="16" fill="hold"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p:cTn id="152" dur="500" fill="hold"/>
                                        <p:tgtEl>
                                          <p:spTgt spid="36"/>
                                        </p:tgtEl>
                                        <p:attrNameLst>
                                          <p:attrName>ppt_w</p:attrName>
                                        </p:attrNameLst>
                                      </p:cBhvr>
                                      <p:tavLst>
                                        <p:tav tm="0">
                                          <p:val>
                                            <p:fltVal val="0"/>
                                          </p:val>
                                        </p:tav>
                                        <p:tav tm="100000">
                                          <p:val>
                                            <p:strVal val="#ppt_w"/>
                                          </p:val>
                                        </p:tav>
                                      </p:tavLst>
                                    </p:anim>
                                    <p:anim calcmode="lin" valueType="num">
                                      <p:cBhvr>
                                        <p:cTn id="153" dur="500" fill="hold"/>
                                        <p:tgtEl>
                                          <p:spTgt spid="36"/>
                                        </p:tgtEl>
                                        <p:attrNameLst>
                                          <p:attrName>ppt_h</p:attrName>
                                        </p:attrNameLst>
                                      </p:cBhvr>
                                      <p:tavLst>
                                        <p:tav tm="0">
                                          <p:val>
                                            <p:fltVal val="0"/>
                                          </p:val>
                                        </p:tav>
                                        <p:tav tm="100000">
                                          <p:val>
                                            <p:strVal val="#ppt_h"/>
                                          </p:val>
                                        </p:tav>
                                      </p:tavLst>
                                    </p:anim>
                                    <p:animEffect transition="in" filter="fade">
                                      <p:cBhvr>
                                        <p:cTn id="154" dur="500"/>
                                        <p:tgtEl>
                                          <p:spTgt spid="36"/>
                                        </p:tgtEl>
                                      </p:cBhvr>
                                    </p:animEffect>
                                  </p:childTnLst>
                                </p:cTn>
                              </p:par>
                              <p:par>
                                <p:cTn id="155" presetID="53" presetClass="entr" presetSubtype="16" fill="hold" nodeType="withEffect">
                                  <p:stCondLst>
                                    <p:cond delay="0"/>
                                  </p:stCondLst>
                                  <p:childTnLst>
                                    <p:set>
                                      <p:cBhvr>
                                        <p:cTn id="156" dur="1" fill="hold">
                                          <p:stCondLst>
                                            <p:cond delay="0"/>
                                          </p:stCondLst>
                                        </p:cTn>
                                        <p:tgtEl>
                                          <p:spTgt spid="37"/>
                                        </p:tgtEl>
                                        <p:attrNameLst>
                                          <p:attrName>style.visibility</p:attrName>
                                        </p:attrNameLst>
                                      </p:cBhvr>
                                      <p:to>
                                        <p:strVal val="visible"/>
                                      </p:to>
                                    </p:set>
                                    <p:anim calcmode="lin" valueType="num">
                                      <p:cBhvr>
                                        <p:cTn id="157" dur="500" fill="hold"/>
                                        <p:tgtEl>
                                          <p:spTgt spid="37"/>
                                        </p:tgtEl>
                                        <p:attrNameLst>
                                          <p:attrName>ppt_w</p:attrName>
                                        </p:attrNameLst>
                                      </p:cBhvr>
                                      <p:tavLst>
                                        <p:tav tm="0">
                                          <p:val>
                                            <p:fltVal val="0"/>
                                          </p:val>
                                        </p:tav>
                                        <p:tav tm="100000">
                                          <p:val>
                                            <p:strVal val="#ppt_w"/>
                                          </p:val>
                                        </p:tav>
                                      </p:tavLst>
                                    </p:anim>
                                    <p:anim calcmode="lin" valueType="num">
                                      <p:cBhvr>
                                        <p:cTn id="158" dur="500" fill="hold"/>
                                        <p:tgtEl>
                                          <p:spTgt spid="37"/>
                                        </p:tgtEl>
                                        <p:attrNameLst>
                                          <p:attrName>ppt_h</p:attrName>
                                        </p:attrNameLst>
                                      </p:cBhvr>
                                      <p:tavLst>
                                        <p:tav tm="0">
                                          <p:val>
                                            <p:fltVal val="0"/>
                                          </p:val>
                                        </p:tav>
                                        <p:tav tm="100000">
                                          <p:val>
                                            <p:strVal val="#ppt_h"/>
                                          </p:val>
                                        </p:tav>
                                      </p:tavLst>
                                    </p:anim>
                                    <p:animEffect transition="in" filter="fade">
                                      <p:cBhvr>
                                        <p:cTn id="159" dur="500"/>
                                        <p:tgtEl>
                                          <p:spTgt spid="37"/>
                                        </p:tgtEl>
                                      </p:cBhvr>
                                    </p:animEffect>
                                  </p:childTnLst>
                                </p:cTn>
                              </p:par>
                              <p:par>
                                <p:cTn id="160" presetID="53" presetClass="entr" presetSubtype="16" fill="hold" nodeType="withEffect">
                                  <p:stCondLst>
                                    <p:cond delay="0"/>
                                  </p:stCondLst>
                                  <p:childTnLst>
                                    <p:set>
                                      <p:cBhvr>
                                        <p:cTn id="161" dur="1" fill="hold">
                                          <p:stCondLst>
                                            <p:cond delay="0"/>
                                          </p:stCondLst>
                                        </p:cTn>
                                        <p:tgtEl>
                                          <p:spTgt spid="38"/>
                                        </p:tgtEl>
                                        <p:attrNameLst>
                                          <p:attrName>style.visibility</p:attrName>
                                        </p:attrNameLst>
                                      </p:cBhvr>
                                      <p:to>
                                        <p:strVal val="visible"/>
                                      </p:to>
                                    </p:set>
                                    <p:anim calcmode="lin" valueType="num">
                                      <p:cBhvr>
                                        <p:cTn id="162" dur="500" fill="hold"/>
                                        <p:tgtEl>
                                          <p:spTgt spid="38"/>
                                        </p:tgtEl>
                                        <p:attrNameLst>
                                          <p:attrName>ppt_w</p:attrName>
                                        </p:attrNameLst>
                                      </p:cBhvr>
                                      <p:tavLst>
                                        <p:tav tm="0">
                                          <p:val>
                                            <p:fltVal val="0"/>
                                          </p:val>
                                        </p:tav>
                                        <p:tav tm="100000">
                                          <p:val>
                                            <p:strVal val="#ppt_w"/>
                                          </p:val>
                                        </p:tav>
                                      </p:tavLst>
                                    </p:anim>
                                    <p:anim calcmode="lin" valueType="num">
                                      <p:cBhvr>
                                        <p:cTn id="163" dur="500" fill="hold"/>
                                        <p:tgtEl>
                                          <p:spTgt spid="38"/>
                                        </p:tgtEl>
                                        <p:attrNameLst>
                                          <p:attrName>ppt_h</p:attrName>
                                        </p:attrNameLst>
                                      </p:cBhvr>
                                      <p:tavLst>
                                        <p:tav tm="0">
                                          <p:val>
                                            <p:fltVal val="0"/>
                                          </p:val>
                                        </p:tav>
                                        <p:tav tm="100000">
                                          <p:val>
                                            <p:strVal val="#ppt_h"/>
                                          </p:val>
                                        </p:tav>
                                      </p:tavLst>
                                    </p:anim>
                                    <p:animEffect transition="in" filter="fade">
                                      <p:cBhvr>
                                        <p:cTn id="164" dur="500"/>
                                        <p:tgtEl>
                                          <p:spTgt spid="38"/>
                                        </p:tgtEl>
                                      </p:cBhvr>
                                    </p:animEffect>
                                  </p:childTnLst>
                                </p:cTn>
                              </p:par>
                              <p:par>
                                <p:cTn id="165" presetID="53" presetClass="entr" presetSubtype="16" fill="hold" nodeType="withEffect">
                                  <p:stCondLst>
                                    <p:cond delay="0"/>
                                  </p:stCondLst>
                                  <p:childTnLst>
                                    <p:set>
                                      <p:cBhvr>
                                        <p:cTn id="166" dur="1" fill="hold">
                                          <p:stCondLst>
                                            <p:cond delay="0"/>
                                          </p:stCondLst>
                                        </p:cTn>
                                        <p:tgtEl>
                                          <p:spTgt spid="39"/>
                                        </p:tgtEl>
                                        <p:attrNameLst>
                                          <p:attrName>style.visibility</p:attrName>
                                        </p:attrNameLst>
                                      </p:cBhvr>
                                      <p:to>
                                        <p:strVal val="visible"/>
                                      </p:to>
                                    </p:set>
                                    <p:anim calcmode="lin" valueType="num">
                                      <p:cBhvr>
                                        <p:cTn id="167" dur="500" fill="hold"/>
                                        <p:tgtEl>
                                          <p:spTgt spid="39"/>
                                        </p:tgtEl>
                                        <p:attrNameLst>
                                          <p:attrName>ppt_w</p:attrName>
                                        </p:attrNameLst>
                                      </p:cBhvr>
                                      <p:tavLst>
                                        <p:tav tm="0">
                                          <p:val>
                                            <p:fltVal val="0"/>
                                          </p:val>
                                        </p:tav>
                                        <p:tav tm="100000">
                                          <p:val>
                                            <p:strVal val="#ppt_w"/>
                                          </p:val>
                                        </p:tav>
                                      </p:tavLst>
                                    </p:anim>
                                    <p:anim calcmode="lin" valueType="num">
                                      <p:cBhvr>
                                        <p:cTn id="168" dur="500" fill="hold"/>
                                        <p:tgtEl>
                                          <p:spTgt spid="39"/>
                                        </p:tgtEl>
                                        <p:attrNameLst>
                                          <p:attrName>ppt_h</p:attrName>
                                        </p:attrNameLst>
                                      </p:cBhvr>
                                      <p:tavLst>
                                        <p:tav tm="0">
                                          <p:val>
                                            <p:fltVal val="0"/>
                                          </p:val>
                                        </p:tav>
                                        <p:tav tm="100000">
                                          <p:val>
                                            <p:strVal val="#ppt_h"/>
                                          </p:val>
                                        </p:tav>
                                      </p:tavLst>
                                    </p:anim>
                                    <p:animEffect transition="in" filter="fade">
                                      <p:cBhvr>
                                        <p:cTn id="169" dur="500"/>
                                        <p:tgtEl>
                                          <p:spTgt spid="39"/>
                                        </p:tgtEl>
                                      </p:cBhvr>
                                    </p:animEffect>
                                  </p:childTnLst>
                                </p:cTn>
                              </p:par>
                              <p:par>
                                <p:cTn id="170" presetID="53" presetClass="entr" presetSubtype="16" fill="hold" nodeType="withEffect">
                                  <p:stCondLst>
                                    <p:cond delay="0"/>
                                  </p:stCondLst>
                                  <p:childTnLst>
                                    <p:set>
                                      <p:cBhvr>
                                        <p:cTn id="171" dur="1" fill="hold">
                                          <p:stCondLst>
                                            <p:cond delay="0"/>
                                          </p:stCondLst>
                                        </p:cTn>
                                        <p:tgtEl>
                                          <p:spTgt spid="40"/>
                                        </p:tgtEl>
                                        <p:attrNameLst>
                                          <p:attrName>style.visibility</p:attrName>
                                        </p:attrNameLst>
                                      </p:cBhvr>
                                      <p:to>
                                        <p:strVal val="visible"/>
                                      </p:to>
                                    </p:set>
                                    <p:anim calcmode="lin" valueType="num">
                                      <p:cBhvr>
                                        <p:cTn id="172" dur="500" fill="hold"/>
                                        <p:tgtEl>
                                          <p:spTgt spid="40"/>
                                        </p:tgtEl>
                                        <p:attrNameLst>
                                          <p:attrName>ppt_w</p:attrName>
                                        </p:attrNameLst>
                                      </p:cBhvr>
                                      <p:tavLst>
                                        <p:tav tm="0">
                                          <p:val>
                                            <p:fltVal val="0"/>
                                          </p:val>
                                        </p:tav>
                                        <p:tav tm="100000">
                                          <p:val>
                                            <p:strVal val="#ppt_w"/>
                                          </p:val>
                                        </p:tav>
                                      </p:tavLst>
                                    </p:anim>
                                    <p:anim calcmode="lin" valueType="num">
                                      <p:cBhvr>
                                        <p:cTn id="173" dur="500" fill="hold"/>
                                        <p:tgtEl>
                                          <p:spTgt spid="40"/>
                                        </p:tgtEl>
                                        <p:attrNameLst>
                                          <p:attrName>ppt_h</p:attrName>
                                        </p:attrNameLst>
                                      </p:cBhvr>
                                      <p:tavLst>
                                        <p:tav tm="0">
                                          <p:val>
                                            <p:fltVal val="0"/>
                                          </p:val>
                                        </p:tav>
                                        <p:tav tm="100000">
                                          <p:val>
                                            <p:strVal val="#ppt_h"/>
                                          </p:val>
                                        </p:tav>
                                      </p:tavLst>
                                    </p:anim>
                                    <p:animEffect transition="in" filter="fade">
                                      <p:cBhvr>
                                        <p:cTn id="174" dur="500"/>
                                        <p:tgtEl>
                                          <p:spTgt spid="40"/>
                                        </p:tgtEl>
                                      </p:cBhvr>
                                    </p:animEffect>
                                  </p:childTnLst>
                                </p:cTn>
                              </p:par>
                              <p:par>
                                <p:cTn id="175" presetID="53" presetClass="entr" presetSubtype="16" fill="hold" nodeType="withEffect">
                                  <p:stCondLst>
                                    <p:cond delay="0"/>
                                  </p:stCondLst>
                                  <p:childTnLst>
                                    <p:set>
                                      <p:cBhvr>
                                        <p:cTn id="176" dur="1" fill="hold">
                                          <p:stCondLst>
                                            <p:cond delay="0"/>
                                          </p:stCondLst>
                                        </p:cTn>
                                        <p:tgtEl>
                                          <p:spTgt spid="41"/>
                                        </p:tgtEl>
                                        <p:attrNameLst>
                                          <p:attrName>style.visibility</p:attrName>
                                        </p:attrNameLst>
                                      </p:cBhvr>
                                      <p:to>
                                        <p:strVal val="visible"/>
                                      </p:to>
                                    </p:set>
                                    <p:anim calcmode="lin" valueType="num">
                                      <p:cBhvr>
                                        <p:cTn id="177" dur="500" fill="hold"/>
                                        <p:tgtEl>
                                          <p:spTgt spid="41"/>
                                        </p:tgtEl>
                                        <p:attrNameLst>
                                          <p:attrName>ppt_w</p:attrName>
                                        </p:attrNameLst>
                                      </p:cBhvr>
                                      <p:tavLst>
                                        <p:tav tm="0">
                                          <p:val>
                                            <p:fltVal val="0"/>
                                          </p:val>
                                        </p:tav>
                                        <p:tav tm="100000">
                                          <p:val>
                                            <p:strVal val="#ppt_w"/>
                                          </p:val>
                                        </p:tav>
                                      </p:tavLst>
                                    </p:anim>
                                    <p:anim calcmode="lin" valueType="num">
                                      <p:cBhvr>
                                        <p:cTn id="178" dur="500" fill="hold"/>
                                        <p:tgtEl>
                                          <p:spTgt spid="41"/>
                                        </p:tgtEl>
                                        <p:attrNameLst>
                                          <p:attrName>ppt_h</p:attrName>
                                        </p:attrNameLst>
                                      </p:cBhvr>
                                      <p:tavLst>
                                        <p:tav tm="0">
                                          <p:val>
                                            <p:fltVal val="0"/>
                                          </p:val>
                                        </p:tav>
                                        <p:tav tm="100000">
                                          <p:val>
                                            <p:strVal val="#ppt_h"/>
                                          </p:val>
                                        </p:tav>
                                      </p:tavLst>
                                    </p:anim>
                                    <p:animEffect transition="in" filter="fade">
                                      <p:cBhvr>
                                        <p:cTn id="179" dur="500"/>
                                        <p:tgtEl>
                                          <p:spTgt spid="41"/>
                                        </p:tgtEl>
                                      </p:cBhvr>
                                    </p:animEffect>
                                  </p:childTnLst>
                                </p:cTn>
                              </p:par>
                              <p:par>
                                <p:cTn id="180" presetID="53" presetClass="entr" presetSubtype="16" fill="hold" nodeType="withEffect">
                                  <p:stCondLst>
                                    <p:cond delay="0"/>
                                  </p:stCondLst>
                                  <p:childTnLst>
                                    <p:set>
                                      <p:cBhvr>
                                        <p:cTn id="181" dur="1" fill="hold">
                                          <p:stCondLst>
                                            <p:cond delay="0"/>
                                          </p:stCondLst>
                                        </p:cTn>
                                        <p:tgtEl>
                                          <p:spTgt spid="42"/>
                                        </p:tgtEl>
                                        <p:attrNameLst>
                                          <p:attrName>style.visibility</p:attrName>
                                        </p:attrNameLst>
                                      </p:cBhvr>
                                      <p:to>
                                        <p:strVal val="visible"/>
                                      </p:to>
                                    </p:set>
                                    <p:anim calcmode="lin" valueType="num">
                                      <p:cBhvr>
                                        <p:cTn id="182" dur="500" fill="hold"/>
                                        <p:tgtEl>
                                          <p:spTgt spid="42"/>
                                        </p:tgtEl>
                                        <p:attrNameLst>
                                          <p:attrName>ppt_w</p:attrName>
                                        </p:attrNameLst>
                                      </p:cBhvr>
                                      <p:tavLst>
                                        <p:tav tm="0">
                                          <p:val>
                                            <p:fltVal val="0"/>
                                          </p:val>
                                        </p:tav>
                                        <p:tav tm="100000">
                                          <p:val>
                                            <p:strVal val="#ppt_w"/>
                                          </p:val>
                                        </p:tav>
                                      </p:tavLst>
                                    </p:anim>
                                    <p:anim calcmode="lin" valueType="num">
                                      <p:cBhvr>
                                        <p:cTn id="183" dur="500" fill="hold"/>
                                        <p:tgtEl>
                                          <p:spTgt spid="42"/>
                                        </p:tgtEl>
                                        <p:attrNameLst>
                                          <p:attrName>ppt_h</p:attrName>
                                        </p:attrNameLst>
                                      </p:cBhvr>
                                      <p:tavLst>
                                        <p:tav tm="0">
                                          <p:val>
                                            <p:fltVal val="0"/>
                                          </p:val>
                                        </p:tav>
                                        <p:tav tm="100000">
                                          <p:val>
                                            <p:strVal val="#ppt_h"/>
                                          </p:val>
                                        </p:tav>
                                      </p:tavLst>
                                    </p:anim>
                                    <p:animEffect transition="in" filter="fade">
                                      <p:cBhvr>
                                        <p:cTn id="184" dur="500"/>
                                        <p:tgtEl>
                                          <p:spTgt spid="42"/>
                                        </p:tgtEl>
                                      </p:cBhvr>
                                    </p:animEffect>
                                  </p:childTnLst>
                                </p:cTn>
                              </p:par>
                              <p:par>
                                <p:cTn id="185" presetID="53" presetClass="entr" presetSubtype="16" fill="hold" nodeType="withEffect">
                                  <p:stCondLst>
                                    <p:cond delay="0"/>
                                  </p:stCondLst>
                                  <p:childTnLst>
                                    <p:set>
                                      <p:cBhvr>
                                        <p:cTn id="186" dur="1" fill="hold">
                                          <p:stCondLst>
                                            <p:cond delay="0"/>
                                          </p:stCondLst>
                                        </p:cTn>
                                        <p:tgtEl>
                                          <p:spTgt spid="43"/>
                                        </p:tgtEl>
                                        <p:attrNameLst>
                                          <p:attrName>style.visibility</p:attrName>
                                        </p:attrNameLst>
                                      </p:cBhvr>
                                      <p:to>
                                        <p:strVal val="visible"/>
                                      </p:to>
                                    </p:set>
                                    <p:anim calcmode="lin" valueType="num">
                                      <p:cBhvr>
                                        <p:cTn id="187" dur="500" fill="hold"/>
                                        <p:tgtEl>
                                          <p:spTgt spid="43"/>
                                        </p:tgtEl>
                                        <p:attrNameLst>
                                          <p:attrName>ppt_w</p:attrName>
                                        </p:attrNameLst>
                                      </p:cBhvr>
                                      <p:tavLst>
                                        <p:tav tm="0">
                                          <p:val>
                                            <p:fltVal val="0"/>
                                          </p:val>
                                        </p:tav>
                                        <p:tav tm="100000">
                                          <p:val>
                                            <p:strVal val="#ppt_w"/>
                                          </p:val>
                                        </p:tav>
                                      </p:tavLst>
                                    </p:anim>
                                    <p:anim calcmode="lin" valueType="num">
                                      <p:cBhvr>
                                        <p:cTn id="188" dur="500" fill="hold"/>
                                        <p:tgtEl>
                                          <p:spTgt spid="43"/>
                                        </p:tgtEl>
                                        <p:attrNameLst>
                                          <p:attrName>ppt_h</p:attrName>
                                        </p:attrNameLst>
                                      </p:cBhvr>
                                      <p:tavLst>
                                        <p:tav tm="0">
                                          <p:val>
                                            <p:fltVal val="0"/>
                                          </p:val>
                                        </p:tav>
                                        <p:tav tm="100000">
                                          <p:val>
                                            <p:strVal val="#ppt_h"/>
                                          </p:val>
                                        </p:tav>
                                      </p:tavLst>
                                    </p:anim>
                                    <p:animEffect transition="in" filter="fade">
                                      <p:cBhvr>
                                        <p:cTn id="189" dur="500"/>
                                        <p:tgtEl>
                                          <p:spTgt spid="43"/>
                                        </p:tgtEl>
                                      </p:cBhvr>
                                    </p:animEffect>
                                  </p:childTnLst>
                                </p:cTn>
                              </p:par>
                              <p:par>
                                <p:cTn id="190" presetID="53" presetClass="entr" presetSubtype="16" fill="hold" nodeType="withEffect">
                                  <p:stCondLst>
                                    <p:cond delay="0"/>
                                  </p:stCondLst>
                                  <p:childTnLst>
                                    <p:set>
                                      <p:cBhvr>
                                        <p:cTn id="191" dur="1" fill="hold">
                                          <p:stCondLst>
                                            <p:cond delay="0"/>
                                          </p:stCondLst>
                                        </p:cTn>
                                        <p:tgtEl>
                                          <p:spTgt spid="44"/>
                                        </p:tgtEl>
                                        <p:attrNameLst>
                                          <p:attrName>style.visibility</p:attrName>
                                        </p:attrNameLst>
                                      </p:cBhvr>
                                      <p:to>
                                        <p:strVal val="visible"/>
                                      </p:to>
                                    </p:set>
                                    <p:anim calcmode="lin" valueType="num">
                                      <p:cBhvr>
                                        <p:cTn id="192" dur="500" fill="hold"/>
                                        <p:tgtEl>
                                          <p:spTgt spid="44"/>
                                        </p:tgtEl>
                                        <p:attrNameLst>
                                          <p:attrName>ppt_w</p:attrName>
                                        </p:attrNameLst>
                                      </p:cBhvr>
                                      <p:tavLst>
                                        <p:tav tm="0">
                                          <p:val>
                                            <p:fltVal val="0"/>
                                          </p:val>
                                        </p:tav>
                                        <p:tav tm="100000">
                                          <p:val>
                                            <p:strVal val="#ppt_w"/>
                                          </p:val>
                                        </p:tav>
                                      </p:tavLst>
                                    </p:anim>
                                    <p:anim calcmode="lin" valueType="num">
                                      <p:cBhvr>
                                        <p:cTn id="193" dur="500" fill="hold"/>
                                        <p:tgtEl>
                                          <p:spTgt spid="44"/>
                                        </p:tgtEl>
                                        <p:attrNameLst>
                                          <p:attrName>ppt_h</p:attrName>
                                        </p:attrNameLst>
                                      </p:cBhvr>
                                      <p:tavLst>
                                        <p:tav tm="0">
                                          <p:val>
                                            <p:fltVal val="0"/>
                                          </p:val>
                                        </p:tav>
                                        <p:tav tm="100000">
                                          <p:val>
                                            <p:strVal val="#ppt_h"/>
                                          </p:val>
                                        </p:tav>
                                      </p:tavLst>
                                    </p:anim>
                                    <p:animEffect transition="in" filter="fade">
                                      <p:cBhvr>
                                        <p:cTn id="194" dur="500"/>
                                        <p:tgtEl>
                                          <p:spTgt spid="44"/>
                                        </p:tgtEl>
                                      </p:cBhvr>
                                    </p:animEffect>
                                  </p:childTnLst>
                                </p:cTn>
                              </p:par>
                              <p:par>
                                <p:cTn id="195" presetID="53" presetClass="entr" presetSubtype="16" fill="hold" nodeType="withEffect">
                                  <p:stCondLst>
                                    <p:cond delay="0"/>
                                  </p:stCondLst>
                                  <p:childTnLst>
                                    <p:set>
                                      <p:cBhvr>
                                        <p:cTn id="196" dur="1" fill="hold">
                                          <p:stCondLst>
                                            <p:cond delay="0"/>
                                          </p:stCondLst>
                                        </p:cTn>
                                        <p:tgtEl>
                                          <p:spTgt spid="45"/>
                                        </p:tgtEl>
                                        <p:attrNameLst>
                                          <p:attrName>style.visibility</p:attrName>
                                        </p:attrNameLst>
                                      </p:cBhvr>
                                      <p:to>
                                        <p:strVal val="visible"/>
                                      </p:to>
                                    </p:set>
                                    <p:anim calcmode="lin" valueType="num">
                                      <p:cBhvr>
                                        <p:cTn id="197" dur="500" fill="hold"/>
                                        <p:tgtEl>
                                          <p:spTgt spid="45"/>
                                        </p:tgtEl>
                                        <p:attrNameLst>
                                          <p:attrName>ppt_w</p:attrName>
                                        </p:attrNameLst>
                                      </p:cBhvr>
                                      <p:tavLst>
                                        <p:tav tm="0">
                                          <p:val>
                                            <p:fltVal val="0"/>
                                          </p:val>
                                        </p:tav>
                                        <p:tav tm="100000">
                                          <p:val>
                                            <p:strVal val="#ppt_w"/>
                                          </p:val>
                                        </p:tav>
                                      </p:tavLst>
                                    </p:anim>
                                    <p:anim calcmode="lin" valueType="num">
                                      <p:cBhvr>
                                        <p:cTn id="198" dur="500" fill="hold"/>
                                        <p:tgtEl>
                                          <p:spTgt spid="45"/>
                                        </p:tgtEl>
                                        <p:attrNameLst>
                                          <p:attrName>ppt_h</p:attrName>
                                        </p:attrNameLst>
                                      </p:cBhvr>
                                      <p:tavLst>
                                        <p:tav tm="0">
                                          <p:val>
                                            <p:fltVal val="0"/>
                                          </p:val>
                                        </p:tav>
                                        <p:tav tm="100000">
                                          <p:val>
                                            <p:strVal val="#ppt_h"/>
                                          </p:val>
                                        </p:tav>
                                      </p:tavLst>
                                    </p:anim>
                                    <p:animEffect transition="in" filter="fade">
                                      <p:cBhvr>
                                        <p:cTn id="199" dur="500"/>
                                        <p:tgtEl>
                                          <p:spTgt spid="45"/>
                                        </p:tgtEl>
                                      </p:cBhvr>
                                    </p:animEffect>
                                  </p:childTnLst>
                                </p:cTn>
                              </p:par>
                              <p:par>
                                <p:cTn id="200" presetID="53" presetClass="entr" presetSubtype="16" fill="hold" nodeType="withEffect">
                                  <p:stCondLst>
                                    <p:cond delay="0"/>
                                  </p:stCondLst>
                                  <p:childTnLst>
                                    <p:set>
                                      <p:cBhvr>
                                        <p:cTn id="201" dur="1" fill="hold">
                                          <p:stCondLst>
                                            <p:cond delay="0"/>
                                          </p:stCondLst>
                                        </p:cTn>
                                        <p:tgtEl>
                                          <p:spTgt spid="46"/>
                                        </p:tgtEl>
                                        <p:attrNameLst>
                                          <p:attrName>style.visibility</p:attrName>
                                        </p:attrNameLst>
                                      </p:cBhvr>
                                      <p:to>
                                        <p:strVal val="visible"/>
                                      </p:to>
                                    </p:set>
                                    <p:anim calcmode="lin" valueType="num">
                                      <p:cBhvr>
                                        <p:cTn id="202" dur="500" fill="hold"/>
                                        <p:tgtEl>
                                          <p:spTgt spid="46"/>
                                        </p:tgtEl>
                                        <p:attrNameLst>
                                          <p:attrName>ppt_w</p:attrName>
                                        </p:attrNameLst>
                                      </p:cBhvr>
                                      <p:tavLst>
                                        <p:tav tm="0">
                                          <p:val>
                                            <p:fltVal val="0"/>
                                          </p:val>
                                        </p:tav>
                                        <p:tav tm="100000">
                                          <p:val>
                                            <p:strVal val="#ppt_w"/>
                                          </p:val>
                                        </p:tav>
                                      </p:tavLst>
                                    </p:anim>
                                    <p:anim calcmode="lin" valueType="num">
                                      <p:cBhvr>
                                        <p:cTn id="203" dur="500" fill="hold"/>
                                        <p:tgtEl>
                                          <p:spTgt spid="46"/>
                                        </p:tgtEl>
                                        <p:attrNameLst>
                                          <p:attrName>ppt_h</p:attrName>
                                        </p:attrNameLst>
                                      </p:cBhvr>
                                      <p:tavLst>
                                        <p:tav tm="0">
                                          <p:val>
                                            <p:fltVal val="0"/>
                                          </p:val>
                                        </p:tav>
                                        <p:tav tm="100000">
                                          <p:val>
                                            <p:strVal val="#ppt_h"/>
                                          </p:val>
                                        </p:tav>
                                      </p:tavLst>
                                    </p:anim>
                                    <p:animEffect transition="in" filter="fade">
                                      <p:cBhvr>
                                        <p:cTn id="204" dur="500"/>
                                        <p:tgtEl>
                                          <p:spTgt spid="46"/>
                                        </p:tgtEl>
                                      </p:cBhvr>
                                    </p:animEffect>
                                  </p:childTnLst>
                                </p:cTn>
                              </p:par>
                              <p:par>
                                <p:cTn id="205" presetID="53" presetClass="entr" presetSubtype="16" fill="hold" nodeType="withEffect">
                                  <p:stCondLst>
                                    <p:cond delay="0"/>
                                  </p:stCondLst>
                                  <p:childTnLst>
                                    <p:set>
                                      <p:cBhvr>
                                        <p:cTn id="206" dur="1" fill="hold">
                                          <p:stCondLst>
                                            <p:cond delay="0"/>
                                          </p:stCondLst>
                                        </p:cTn>
                                        <p:tgtEl>
                                          <p:spTgt spid="47"/>
                                        </p:tgtEl>
                                        <p:attrNameLst>
                                          <p:attrName>style.visibility</p:attrName>
                                        </p:attrNameLst>
                                      </p:cBhvr>
                                      <p:to>
                                        <p:strVal val="visible"/>
                                      </p:to>
                                    </p:set>
                                    <p:anim calcmode="lin" valueType="num">
                                      <p:cBhvr>
                                        <p:cTn id="207" dur="500" fill="hold"/>
                                        <p:tgtEl>
                                          <p:spTgt spid="47"/>
                                        </p:tgtEl>
                                        <p:attrNameLst>
                                          <p:attrName>ppt_w</p:attrName>
                                        </p:attrNameLst>
                                      </p:cBhvr>
                                      <p:tavLst>
                                        <p:tav tm="0">
                                          <p:val>
                                            <p:fltVal val="0"/>
                                          </p:val>
                                        </p:tav>
                                        <p:tav tm="100000">
                                          <p:val>
                                            <p:strVal val="#ppt_w"/>
                                          </p:val>
                                        </p:tav>
                                      </p:tavLst>
                                    </p:anim>
                                    <p:anim calcmode="lin" valueType="num">
                                      <p:cBhvr>
                                        <p:cTn id="208" dur="500" fill="hold"/>
                                        <p:tgtEl>
                                          <p:spTgt spid="47"/>
                                        </p:tgtEl>
                                        <p:attrNameLst>
                                          <p:attrName>ppt_h</p:attrName>
                                        </p:attrNameLst>
                                      </p:cBhvr>
                                      <p:tavLst>
                                        <p:tav tm="0">
                                          <p:val>
                                            <p:fltVal val="0"/>
                                          </p:val>
                                        </p:tav>
                                        <p:tav tm="100000">
                                          <p:val>
                                            <p:strVal val="#ppt_h"/>
                                          </p:val>
                                        </p:tav>
                                      </p:tavLst>
                                    </p:anim>
                                    <p:animEffect transition="in" filter="fade">
                                      <p:cBhvr>
                                        <p:cTn id="209" dur="500"/>
                                        <p:tgtEl>
                                          <p:spTgt spid="47"/>
                                        </p:tgtEl>
                                      </p:cBhvr>
                                    </p:animEffect>
                                  </p:childTnLst>
                                </p:cTn>
                              </p:par>
                              <p:par>
                                <p:cTn id="210" presetID="53" presetClass="entr" presetSubtype="16" fill="hold" nodeType="withEffect">
                                  <p:stCondLst>
                                    <p:cond delay="0"/>
                                  </p:stCondLst>
                                  <p:childTnLst>
                                    <p:set>
                                      <p:cBhvr>
                                        <p:cTn id="211" dur="1" fill="hold">
                                          <p:stCondLst>
                                            <p:cond delay="0"/>
                                          </p:stCondLst>
                                        </p:cTn>
                                        <p:tgtEl>
                                          <p:spTgt spid="48"/>
                                        </p:tgtEl>
                                        <p:attrNameLst>
                                          <p:attrName>style.visibility</p:attrName>
                                        </p:attrNameLst>
                                      </p:cBhvr>
                                      <p:to>
                                        <p:strVal val="visible"/>
                                      </p:to>
                                    </p:set>
                                    <p:anim calcmode="lin" valueType="num">
                                      <p:cBhvr>
                                        <p:cTn id="212" dur="500" fill="hold"/>
                                        <p:tgtEl>
                                          <p:spTgt spid="48"/>
                                        </p:tgtEl>
                                        <p:attrNameLst>
                                          <p:attrName>ppt_w</p:attrName>
                                        </p:attrNameLst>
                                      </p:cBhvr>
                                      <p:tavLst>
                                        <p:tav tm="0">
                                          <p:val>
                                            <p:fltVal val="0"/>
                                          </p:val>
                                        </p:tav>
                                        <p:tav tm="100000">
                                          <p:val>
                                            <p:strVal val="#ppt_w"/>
                                          </p:val>
                                        </p:tav>
                                      </p:tavLst>
                                    </p:anim>
                                    <p:anim calcmode="lin" valueType="num">
                                      <p:cBhvr>
                                        <p:cTn id="213" dur="500" fill="hold"/>
                                        <p:tgtEl>
                                          <p:spTgt spid="48"/>
                                        </p:tgtEl>
                                        <p:attrNameLst>
                                          <p:attrName>ppt_h</p:attrName>
                                        </p:attrNameLst>
                                      </p:cBhvr>
                                      <p:tavLst>
                                        <p:tav tm="0">
                                          <p:val>
                                            <p:fltVal val="0"/>
                                          </p:val>
                                        </p:tav>
                                        <p:tav tm="100000">
                                          <p:val>
                                            <p:strVal val="#ppt_h"/>
                                          </p:val>
                                        </p:tav>
                                      </p:tavLst>
                                    </p:anim>
                                    <p:animEffect transition="in" filter="fade">
                                      <p:cBhvr>
                                        <p:cTn id="214" dur="500"/>
                                        <p:tgtEl>
                                          <p:spTgt spid="48"/>
                                        </p:tgtEl>
                                      </p:cBhvr>
                                    </p:animEffect>
                                  </p:childTnLst>
                                </p:cTn>
                              </p:par>
                              <p:par>
                                <p:cTn id="215" presetID="53" presetClass="entr" presetSubtype="16" fill="hold" nodeType="withEffect">
                                  <p:stCondLst>
                                    <p:cond delay="0"/>
                                  </p:stCondLst>
                                  <p:childTnLst>
                                    <p:set>
                                      <p:cBhvr>
                                        <p:cTn id="216" dur="1" fill="hold">
                                          <p:stCondLst>
                                            <p:cond delay="0"/>
                                          </p:stCondLst>
                                        </p:cTn>
                                        <p:tgtEl>
                                          <p:spTgt spid="49"/>
                                        </p:tgtEl>
                                        <p:attrNameLst>
                                          <p:attrName>style.visibility</p:attrName>
                                        </p:attrNameLst>
                                      </p:cBhvr>
                                      <p:to>
                                        <p:strVal val="visible"/>
                                      </p:to>
                                    </p:set>
                                    <p:anim calcmode="lin" valueType="num">
                                      <p:cBhvr>
                                        <p:cTn id="217" dur="500" fill="hold"/>
                                        <p:tgtEl>
                                          <p:spTgt spid="49"/>
                                        </p:tgtEl>
                                        <p:attrNameLst>
                                          <p:attrName>ppt_w</p:attrName>
                                        </p:attrNameLst>
                                      </p:cBhvr>
                                      <p:tavLst>
                                        <p:tav tm="0">
                                          <p:val>
                                            <p:fltVal val="0"/>
                                          </p:val>
                                        </p:tav>
                                        <p:tav tm="100000">
                                          <p:val>
                                            <p:strVal val="#ppt_w"/>
                                          </p:val>
                                        </p:tav>
                                      </p:tavLst>
                                    </p:anim>
                                    <p:anim calcmode="lin" valueType="num">
                                      <p:cBhvr>
                                        <p:cTn id="218" dur="500" fill="hold"/>
                                        <p:tgtEl>
                                          <p:spTgt spid="49"/>
                                        </p:tgtEl>
                                        <p:attrNameLst>
                                          <p:attrName>ppt_h</p:attrName>
                                        </p:attrNameLst>
                                      </p:cBhvr>
                                      <p:tavLst>
                                        <p:tav tm="0">
                                          <p:val>
                                            <p:fltVal val="0"/>
                                          </p:val>
                                        </p:tav>
                                        <p:tav tm="100000">
                                          <p:val>
                                            <p:strVal val="#ppt_h"/>
                                          </p:val>
                                        </p:tav>
                                      </p:tavLst>
                                    </p:anim>
                                    <p:animEffect transition="in" filter="fade">
                                      <p:cBhvr>
                                        <p:cTn id="219" dur="500"/>
                                        <p:tgtEl>
                                          <p:spTgt spid="49"/>
                                        </p:tgtEl>
                                      </p:cBhvr>
                                    </p:animEffect>
                                  </p:childTnLst>
                                </p:cTn>
                              </p:par>
                              <p:par>
                                <p:cTn id="220" presetID="53" presetClass="entr" presetSubtype="16" fill="hold" nodeType="withEffect">
                                  <p:stCondLst>
                                    <p:cond delay="0"/>
                                  </p:stCondLst>
                                  <p:childTnLst>
                                    <p:set>
                                      <p:cBhvr>
                                        <p:cTn id="221" dur="1" fill="hold">
                                          <p:stCondLst>
                                            <p:cond delay="0"/>
                                          </p:stCondLst>
                                        </p:cTn>
                                        <p:tgtEl>
                                          <p:spTgt spid="50"/>
                                        </p:tgtEl>
                                        <p:attrNameLst>
                                          <p:attrName>style.visibility</p:attrName>
                                        </p:attrNameLst>
                                      </p:cBhvr>
                                      <p:to>
                                        <p:strVal val="visible"/>
                                      </p:to>
                                    </p:set>
                                    <p:anim calcmode="lin" valueType="num">
                                      <p:cBhvr>
                                        <p:cTn id="222" dur="500" fill="hold"/>
                                        <p:tgtEl>
                                          <p:spTgt spid="50"/>
                                        </p:tgtEl>
                                        <p:attrNameLst>
                                          <p:attrName>ppt_w</p:attrName>
                                        </p:attrNameLst>
                                      </p:cBhvr>
                                      <p:tavLst>
                                        <p:tav tm="0">
                                          <p:val>
                                            <p:fltVal val="0"/>
                                          </p:val>
                                        </p:tav>
                                        <p:tav tm="100000">
                                          <p:val>
                                            <p:strVal val="#ppt_w"/>
                                          </p:val>
                                        </p:tav>
                                      </p:tavLst>
                                    </p:anim>
                                    <p:anim calcmode="lin" valueType="num">
                                      <p:cBhvr>
                                        <p:cTn id="223" dur="500" fill="hold"/>
                                        <p:tgtEl>
                                          <p:spTgt spid="50"/>
                                        </p:tgtEl>
                                        <p:attrNameLst>
                                          <p:attrName>ppt_h</p:attrName>
                                        </p:attrNameLst>
                                      </p:cBhvr>
                                      <p:tavLst>
                                        <p:tav tm="0">
                                          <p:val>
                                            <p:fltVal val="0"/>
                                          </p:val>
                                        </p:tav>
                                        <p:tav tm="100000">
                                          <p:val>
                                            <p:strVal val="#ppt_h"/>
                                          </p:val>
                                        </p:tav>
                                      </p:tavLst>
                                    </p:anim>
                                    <p:animEffect transition="in" filter="fade">
                                      <p:cBhvr>
                                        <p:cTn id="224" dur="500"/>
                                        <p:tgtEl>
                                          <p:spTgt spid="50"/>
                                        </p:tgtEl>
                                      </p:cBhvr>
                                    </p:animEffect>
                                  </p:childTnLst>
                                </p:cTn>
                              </p:par>
                              <p:par>
                                <p:cTn id="225" presetID="53" presetClass="entr" presetSubtype="16" fill="hold" nodeType="withEffect">
                                  <p:stCondLst>
                                    <p:cond delay="0"/>
                                  </p:stCondLst>
                                  <p:childTnLst>
                                    <p:set>
                                      <p:cBhvr>
                                        <p:cTn id="226" dur="1" fill="hold">
                                          <p:stCondLst>
                                            <p:cond delay="0"/>
                                          </p:stCondLst>
                                        </p:cTn>
                                        <p:tgtEl>
                                          <p:spTgt spid="51"/>
                                        </p:tgtEl>
                                        <p:attrNameLst>
                                          <p:attrName>style.visibility</p:attrName>
                                        </p:attrNameLst>
                                      </p:cBhvr>
                                      <p:to>
                                        <p:strVal val="visible"/>
                                      </p:to>
                                    </p:set>
                                    <p:anim calcmode="lin" valueType="num">
                                      <p:cBhvr>
                                        <p:cTn id="227" dur="500" fill="hold"/>
                                        <p:tgtEl>
                                          <p:spTgt spid="51"/>
                                        </p:tgtEl>
                                        <p:attrNameLst>
                                          <p:attrName>ppt_w</p:attrName>
                                        </p:attrNameLst>
                                      </p:cBhvr>
                                      <p:tavLst>
                                        <p:tav tm="0">
                                          <p:val>
                                            <p:fltVal val="0"/>
                                          </p:val>
                                        </p:tav>
                                        <p:tav tm="100000">
                                          <p:val>
                                            <p:strVal val="#ppt_w"/>
                                          </p:val>
                                        </p:tav>
                                      </p:tavLst>
                                    </p:anim>
                                    <p:anim calcmode="lin" valueType="num">
                                      <p:cBhvr>
                                        <p:cTn id="228" dur="500" fill="hold"/>
                                        <p:tgtEl>
                                          <p:spTgt spid="51"/>
                                        </p:tgtEl>
                                        <p:attrNameLst>
                                          <p:attrName>ppt_h</p:attrName>
                                        </p:attrNameLst>
                                      </p:cBhvr>
                                      <p:tavLst>
                                        <p:tav tm="0">
                                          <p:val>
                                            <p:fltVal val="0"/>
                                          </p:val>
                                        </p:tav>
                                        <p:tav tm="100000">
                                          <p:val>
                                            <p:strVal val="#ppt_h"/>
                                          </p:val>
                                        </p:tav>
                                      </p:tavLst>
                                    </p:anim>
                                    <p:animEffect transition="in" filter="fade">
                                      <p:cBhvr>
                                        <p:cTn id="229" dur="500"/>
                                        <p:tgtEl>
                                          <p:spTgt spid="51"/>
                                        </p:tgtEl>
                                      </p:cBhvr>
                                    </p:animEffect>
                                  </p:childTnLst>
                                </p:cTn>
                              </p:par>
                              <p:par>
                                <p:cTn id="230" presetID="53" presetClass="entr" presetSubtype="16" fill="hold" nodeType="withEffect">
                                  <p:stCondLst>
                                    <p:cond delay="0"/>
                                  </p:stCondLst>
                                  <p:childTnLst>
                                    <p:set>
                                      <p:cBhvr>
                                        <p:cTn id="231" dur="1" fill="hold">
                                          <p:stCondLst>
                                            <p:cond delay="0"/>
                                          </p:stCondLst>
                                        </p:cTn>
                                        <p:tgtEl>
                                          <p:spTgt spid="52"/>
                                        </p:tgtEl>
                                        <p:attrNameLst>
                                          <p:attrName>style.visibility</p:attrName>
                                        </p:attrNameLst>
                                      </p:cBhvr>
                                      <p:to>
                                        <p:strVal val="visible"/>
                                      </p:to>
                                    </p:set>
                                    <p:anim calcmode="lin" valueType="num">
                                      <p:cBhvr>
                                        <p:cTn id="232" dur="500" fill="hold"/>
                                        <p:tgtEl>
                                          <p:spTgt spid="52"/>
                                        </p:tgtEl>
                                        <p:attrNameLst>
                                          <p:attrName>ppt_w</p:attrName>
                                        </p:attrNameLst>
                                      </p:cBhvr>
                                      <p:tavLst>
                                        <p:tav tm="0">
                                          <p:val>
                                            <p:fltVal val="0"/>
                                          </p:val>
                                        </p:tav>
                                        <p:tav tm="100000">
                                          <p:val>
                                            <p:strVal val="#ppt_w"/>
                                          </p:val>
                                        </p:tav>
                                      </p:tavLst>
                                    </p:anim>
                                    <p:anim calcmode="lin" valueType="num">
                                      <p:cBhvr>
                                        <p:cTn id="233" dur="500" fill="hold"/>
                                        <p:tgtEl>
                                          <p:spTgt spid="52"/>
                                        </p:tgtEl>
                                        <p:attrNameLst>
                                          <p:attrName>ppt_h</p:attrName>
                                        </p:attrNameLst>
                                      </p:cBhvr>
                                      <p:tavLst>
                                        <p:tav tm="0">
                                          <p:val>
                                            <p:fltVal val="0"/>
                                          </p:val>
                                        </p:tav>
                                        <p:tav tm="100000">
                                          <p:val>
                                            <p:strVal val="#ppt_h"/>
                                          </p:val>
                                        </p:tav>
                                      </p:tavLst>
                                    </p:anim>
                                    <p:animEffect transition="in" filter="fade">
                                      <p:cBhvr>
                                        <p:cTn id="234" dur="500"/>
                                        <p:tgtEl>
                                          <p:spTgt spid="52"/>
                                        </p:tgtEl>
                                      </p:cBhvr>
                                    </p:animEffect>
                                  </p:childTnLst>
                                </p:cTn>
                              </p:par>
                              <p:par>
                                <p:cTn id="235" presetID="53" presetClass="entr" presetSubtype="16" fill="hold" nodeType="withEffect">
                                  <p:stCondLst>
                                    <p:cond delay="0"/>
                                  </p:stCondLst>
                                  <p:childTnLst>
                                    <p:set>
                                      <p:cBhvr>
                                        <p:cTn id="236" dur="1" fill="hold">
                                          <p:stCondLst>
                                            <p:cond delay="0"/>
                                          </p:stCondLst>
                                        </p:cTn>
                                        <p:tgtEl>
                                          <p:spTgt spid="53"/>
                                        </p:tgtEl>
                                        <p:attrNameLst>
                                          <p:attrName>style.visibility</p:attrName>
                                        </p:attrNameLst>
                                      </p:cBhvr>
                                      <p:to>
                                        <p:strVal val="visible"/>
                                      </p:to>
                                    </p:set>
                                    <p:anim calcmode="lin" valueType="num">
                                      <p:cBhvr>
                                        <p:cTn id="237" dur="500" fill="hold"/>
                                        <p:tgtEl>
                                          <p:spTgt spid="53"/>
                                        </p:tgtEl>
                                        <p:attrNameLst>
                                          <p:attrName>ppt_w</p:attrName>
                                        </p:attrNameLst>
                                      </p:cBhvr>
                                      <p:tavLst>
                                        <p:tav tm="0">
                                          <p:val>
                                            <p:fltVal val="0"/>
                                          </p:val>
                                        </p:tav>
                                        <p:tav tm="100000">
                                          <p:val>
                                            <p:strVal val="#ppt_w"/>
                                          </p:val>
                                        </p:tav>
                                      </p:tavLst>
                                    </p:anim>
                                    <p:anim calcmode="lin" valueType="num">
                                      <p:cBhvr>
                                        <p:cTn id="238" dur="500" fill="hold"/>
                                        <p:tgtEl>
                                          <p:spTgt spid="53"/>
                                        </p:tgtEl>
                                        <p:attrNameLst>
                                          <p:attrName>ppt_h</p:attrName>
                                        </p:attrNameLst>
                                      </p:cBhvr>
                                      <p:tavLst>
                                        <p:tav tm="0">
                                          <p:val>
                                            <p:fltVal val="0"/>
                                          </p:val>
                                        </p:tav>
                                        <p:tav tm="100000">
                                          <p:val>
                                            <p:strVal val="#ppt_h"/>
                                          </p:val>
                                        </p:tav>
                                      </p:tavLst>
                                    </p:anim>
                                    <p:animEffect transition="in" filter="fade">
                                      <p:cBhvr>
                                        <p:cTn id="239" dur="500"/>
                                        <p:tgtEl>
                                          <p:spTgt spid="53"/>
                                        </p:tgtEl>
                                      </p:cBhvr>
                                    </p:animEffect>
                                  </p:childTnLst>
                                </p:cTn>
                              </p:par>
                              <p:par>
                                <p:cTn id="240" presetID="53" presetClass="entr" presetSubtype="16" fill="hold" nodeType="withEffect">
                                  <p:stCondLst>
                                    <p:cond delay="0"/>
                                  </p:stCondLst>
                                  <p:childTnLst>
                                    <p:set>
                                      <p:cBhvr>
                                        <p:cTn id="241" dur="1" fill="hold">
                                          <p:stCondLst>
                                            <p:cond delay="0"/>
                                          </p:stCondLst>
                                        </p:cTn>
                                        <p:tgtEl>
                                          <p:spTgt spid="54"/>
                                        </p:tgtEl>
                                        <p:attrNameLst>
                                          <p:attrName>style.visibility</p:attrName>
                                        </p:attrNameLst>
                                      </p:cBhvr>
                                      <p:to>
                                        <p:strVal val="visible"/>
                                      </p:to>
                                    </p:set>
                                    <p:anim calcmode="lin" valueType="num">
                                      <p:cBhvr>
                                        <p:cTn id="242" dur="500" fill="hold"/>
                                        <p:tgtEl>
                                          <p:spTgt spid="54"/>
                                        </p:tgtEl>
                                        <p:attrNameLst>
                                          <p:attrName>ppt_w</p:attrName>
                                        </p:attrNameLst>
                                      </p:cBhvr>
                                      <p:tavLst>
                                        <p:tav tm="0">
                                          <p:val>
                                            <p:fltVal val="0"/>
                                          </p:val>
                                        </p:tav>
                                        <p:tav tm="100000">
                                          <p:val>
                                            <p:strVal val="#ppt_w"/>
                                          </p:val>
                                        </p:tav>
                                      </p:tavLst>
                                    </p:anim>
                                    <p:anim calcmode="lin" valueType="num">
                                      <p:cBhvr>
                                        <p:cTn id="243" dur="500" fill="hold"/>
                                        <p:tgtEl>
                                          <p:spTgt spid="54"/>
                                        </p:tgtEl>
                                        <p:attrNameLst>
                                          <p:attrName>ppt_h</p:attrName>
                                        </p:attrNameLst>
                                      </p:cBhvr>
                                      <p:tavLst>
                                        <p:tav tm="0">
                                          <p:val>
                                            <p:fltVal val="0"/>
                                          </p:val>
                                        </p:tav>
                                        <p:tav tm="100000">
                                          <p:val>
                                            <p:strVal val="#ppt_h"/>
                                          </p:val>
                                        </p:tav>
                                      </p:tavLst>
                                    </p:anim>
                                    <p:animEffect transition="in" filter="fade">
                                      <p:cBhvr>
                                        <p:cTn id="244" dur="500"/>
                                        <p:tgtEl>
                                          <p:spTgt spid="54"/>
                                        </p:tgtEl>
                                      </p:cBhvr>
                                    </p:animEffect>
                                  </p:childTnLst>
                                </p:cTn>
                              </p:par>
                              <p:par>
                                <p:cTn id="245" presetID="53" presetClass="entr" presetSubtype="16" fill="hold" nodeType="withEffect">
                                  <p:stCondLst>
                                    <p:cond delay="0"/>
                                  </p:stCondLst>
                                  <p:childTnLst>
                                    <p:set>
                                      <p:cBhvr>
                                        <p:cTn id="246" dur="1" fill="hold">
                                          <p:stCondLst>
                                            <p:cond delay="0"/>
                                          </p:stCondLst>
                                        </p:cTn>
                                        <p:tgtEl>
                                          <p:spTgt spid="55"/>
                                        </p:tgtEl>
                                        <p:attrNameLst>
                                          <p:attrName>style.visibility</p:attrName>
                                        </p:attrNameLst>
                                      </p:cBhvr>
                                      <p:to>
                                        <p:strVal val="visible"/>
                                      </p:to>
                                    </p:set>
                                    <p:anim calcmode="lin" valueType="num">
                                      <p:cBhvr>
                                        <p:cTn id="247" dur="500" fill="hold"/>
                                        <p:tgtEl>
                                          <p:spTgt spid="55"/>
                                        </p:tgtEl>
                                        <p:attrNameLst>
                                          <p:attrName>ppt_w</p:attrName>
                                        </p:attrNameLst>
                                      </p:cBhvr>
                                      <p:tavLst>
                                        <p:tav tm="0">
                                          <p:val>
                                            <p:fltVal val="0"/>
                                          </p:val>
                                        </p:tav>
                                        <p:tav tm="100000">
                                          <p:val>
                                            <p:strVal val="#ppt_w"/>
                                          </p:val>
                                        </p:tav>
                                      </p:tavLst>
                                    </p:anim>
                                    <p:anim calcmode="lin" valueType="num">
                                      <p:cBhvr>
                                        <p:cTn id="248" dur="500" fill="hold"/>
                                        <p:tgtEl>
                                          <p:spTgt spid="55"/>
                                        </p:tgtEl>
                                        <p:attrNameLst>
                                          <p:attrName>ppt_h</p:attrName>
                                        </p:attrNameLst>
                                      </p:cBhvr>
                                      <p:tavLst>
                                        <p:tav tm="0">
                                          <p:val>
                                            <p:fltVal val="0"/>
                                          </p:val>
                                        </p:tav>
                                        <p:tav tm="100000">
                                          <p:val>
                                            <p:strVal val="#ppt_h"/>
                                          </p:val>
                                        </p:tav>
                                      </p:tavLst>
                                    </p:anim>
                                    <p:animEffect transition="in" filter="fade">
                                      <p:cBhvr>
                                        <p:cTn id="249" dur="500"/>
                                        <p:tgtEl>
                                          <p:spTgt spid="55"/>
                                        </p:tgtEl>
                                      </p:cBhvr>
                                    </p:animEffect>
                                  </p:childTnLst>
                                </p:cTn>
                              </p:par>
                              <p:par>
                                <p:cTn id="250" presetID="53" presetClass="entr" presetSubtype="16" fill="hold" nodeType="withEffect">
                                  <p:stCondLst>
                                    <p:cond delay="0"/>
                                  </p:stCondLst>
                                  <p:childTnLst>
                                    <p:set>
                                      <p:cBhvr>
                                        <p:cTn id="251" dur="1" fill="hold">
                                          <p:stCondLst>
                                            <p:cond delay="0"/>
                                          </p:stCondLst>
                                        </p:cTn>
                                        <p:tgtEl>
                                          <p:spTgt spid="56"/>
                                        </p:tgtEl>
                                        <p:attrNameLst>
                                          <p:attrName>style.visibility</p:attrName>
                                        </p:attrNameLst>
                                      </p:cBhvr>
                                      <p:to>
                                        <p:strVal val="visible"/>
                                      </p:to>
                                    </p:set>
                                    <p:anim calcmode="lin" valueType="num">
                                      <p:cBhvr>
                                        <p:cTn id="252" dur="500" fill="hold"/>
                                        <p:tgtEl>
                                          <p:spTgt spid="56"/>
                                        </p:tgtEl>
                                        <p:attrNameLst>
                                          <p:attrName>ppt_w</p:attrName>
                                        </p:attrNameLst>
                                      </p:cBhvr>
                                      <p:tavLst>
                                        <p:tav tm="0">
                                          <p:val>
                                            <p:fltVal val="0"/>
                                          </p:val>
                                        </p:tav>
                                        <p:tav tm="100000">
                                          <p:val>
                                            <p:strVal val="#ppt_w"/>
                                          </p:val>
                                        </p:tav>
                                      </p:tavLst>
                                    </p:anim>
                                    <p:anim calcmode="lin" valueType="num">
                                      <p:cBhvr>
                                        <p:cTn id="253" dur="500" fill="hold"/>
                                        <p:tgtEl>
                                          <p:spTgt spid="56"/>
                                        </p:tgtEl>
                                        <p:attrNameLst>
                                          <p:attrName>ppt_h</p:attrName>
                                        </p:attrNameLst>
                                      </p:cBhvr>
                                      <p:tavLst>
                                        <p:tav tm="0">
                                          <p:val>
                                            <p:fltVal val="0"/>
                                          </p:val>
                                        </p:tav>
                                        <p:tav tm="100000">
                                          <p:val>
                                            <p:strVal val="#ppt_h"/>
                                          </p:val>
                                        </p:tav>
                                      </p:tavLst>
                                    </p:anim>
                                    <p:animEffect transition="in" filter="fade">
                                      <p:cBhvr>
                                        <p:cTn id="254" dur="500"/>
                                        <p:tgtEl>
                                          <p:spTgt spid="56"/>
                                        </p:tgtEl>
                                      </p:cBhvr>
                                    </p:animEffect>
                                  </p:childTnLst>
                                </p:cTn>
                              </p:par>
                              <p:par>
                                <p:cTn id="255" presetID="53" presetClass="entr" presetSubtype="16" fill="hold" nodeType="withEffect">
                                  <p:stCondLst>
                                    <p:cond delay="0"/>
                                  </p:stCondLst>
                                  <p:childTnLst>
                                    <p:set>
                                      <p:cBhvr>
                                        <p:cTn id="256" dur="1" fill="hold">
                                          <p:stCondLst>
                                            <p:cond delay="0"/>
                                          </p:stCondLst>
                                        </p:cTn>
                                        <p:tgtEl>
                                          <p:spTgt spid="57"/>
                                        </p:tgtEl>
                                        <p:attrNameLst>
                                          <p:attrName>style.visibility</p:attrName>
                                        </p:attrNameLst>
                                      </p:cBhvr>
                                      <p:to>
                                        <p:strVal val="visible"/>
                                      </p:to>
                                    </p:set>
                                    <p:anim calcmode="lin" valueType="num">
                                      <p:cBhvr>
                                        <p:cTn id="257" dur="500" fill="hold"/>
                                        <p:tgtEl>
                                          <p:spTgt spid="57"/>
                                        </p:tgtEl>
                                        <p:attrNameLst>
                                          <p:attrName>ppt_w</p:attrName>
                                        </p:attrNameLst>
                                      </p:cBhvr>
                                      <p:tavLst>
                                        <p:tav tm="0">
                                          <p:val>
                                            <p:fltVal val="0"/>
                                          </p:val>
                                        </p:tav>
                                        <p:tav tm="100000">
                                          <p:val>
                                            <p:strVal val="#ppt_w"/>
                                          </p:val>
                                        </p:tav>
                                      </p:tavLst>
                                    </p:anim>
                                    <p:anim calcmode="lin" valueType="num">
                                      <p:cBhvr>
                                        <p:cTn id="258" dur="500" fill="hold"/>
                                        <p:tgtEl>
                                          <p:spTgt spid="57"/>
                                        </p:tgtEl>
                                        <p:attrNameLst>
                                          <p:attrName>ppt_h</p:attrName>
                                        </p:attrNameLst>
                                      </p:cBhvr>
                                      <p:tavLst>
                                        <p:tav tm="0">
                                          <p:val>
                                            <p:fltVal val="0"/>
                                          </p:val>
                                        </p:tav>
                                        <p:tav tm="100000">
                                          <p:val>
                                            <p:strVal val="#ppt_h"/>
                                          </p:val>
                                        </p:tav>
                                      </p:tavLst>
                                    </p:anim>
                                    <p:animEffect transition="in" filter="fade">
                                      <p:cBhvr>
                                        <p:cTn id="259" dur="500"/>
                                        <p:tgtEl>
                                          <p:spTgt spid="57"/>
                                        </p:tgtEl>
                                      </p:cBhvr>
                                    </p:animEffect>
                                  </p:childTnLst>
                                </p:cTn>
                              </p:par>
                              <p:par>
                                <p:cTn id="260" presetID="53" presetClass="entr" presetSubtype="16" fill="hold" nodeType="withEffect">
                                  <p:stCondLst>
                                    <p:cond delay="0"/>
                                  </p:stCondLst>
                                  <p:childTnLst>
                                    <p:set>
                                      <p:cBhvr>
                                        <p:cTn id="261" dur="1" fill="hold">
                                          <p:stCondLst>
                                            <p:cond delay="0"/>
                                          </p:stCondLst>
                                        </p:cTn>
                                        <p:tgtEl>
                                          <p:spTgt spid="58"/>
                                        </p:tgtEl>
                                        <p:attrNameLst>
                                          <p:attrName>style.visibility</p:attrName>
                                        </p:attrNameLst>
                                      </p:cBhvr>
                                      <p:to>
                                        <p:strVal val="visible"/>
                                      </p:to>
                                    </p:set>
                                    <p:anim calcmode="lin" valueType="num">
                                      <p:cBhvr>
                                        <p:cTn id="262" dur="500" fill="hold"/>
                                        <p:tgtEl>
                                          <p:spTgt spid="58"/>
                                        </p:tgtEl>
                                        <p:attrNameLst>
                                          <p:attrName>ppt_w</p:attrName>
                                        </p:attrNameLst>
                                      </p:cBhvr>
                                      <p:tavLst>
                                        <p:tav tm="0">
                                          <p:val>
                                            <p:fltVal val="0"/>
                                          </p:val>
                                        </p:tav>
                                        <p:tav tm="100000">
                                          <p:val>
                                            <p:strVal val="#ppt_w"/>
                                          </p:val>
                                        </p:tav>
                                      </p:tavLst>
                                    </p:anim>
                                    <p:anim calcmode="lin" valueType="num">
                                      <p:cBhvr>
                                        <p:cTn id="263" dur="500" fill="hold"/>
                                        <p:tgtEl>
                                          <p:spTgt spid="58"/>
                                        </p:tgtEl>
                                        <p:attrNameLst>
                                          <p:attrName>ppt_h</p:attrName>
                                        </p:attrNameLst>
                                      </p:cBhvr>
                                      <p:tavLst>
                                        <p:tav tm="0">
                                          <p:val>
                                            <p:fltVal val="0"/>
                                          </p:val>
                                        </p:tav>
                                        <p:tav tm="100000">
                                          <p:val>
                                            <p:strVal val="#ppt_h"/>
                                          </p:val>
                                        </p:tav>
                                      </p:tavLst>
                                    </p:anim>
                                    <p:animEffect transition="in" filter="fade">
                                      <p:cBhvr>
                                        <p:cTn id="264" dur="500"/>
                                        <p:tgtEl>
                                          <p:spTgt spid="58"/>
                                        </p:tgtEl>
                                      </p:cBhvr>
                                    </p:animEffect>
                                  </p:childTnLst>
                                </p:cTn>
                              </p:par>
                              <p:par>
                                <p:cTn id="265" presetID="53" presetClass="entr" presetSubtype="16" fill="hold" nodeType="withEffect">
                                  <p:stCondLst>
                                    <p:cond delay="0"/>
                                  </p:stCondLst>
                                  <p:childTnLst>
                                    <p:set>
                                      <p:cBhvr>
                                        <p:cTn id="266" dur="1" fill="hold">
                                          <p:stCondLst>
                                            <p:cond delay="0"/>
                                          </p:stCondLst>
                                        </p:cTn>
                                        <p:tgtEl>
                                          <p:spTgt spid="59"/>
                                        </p:tgtEl>
                                        <p:attrNameLst>
                                          <p:attrName>style.visibility</p:attrName>
                                        </p:attrNameLst>
                                      </p:cBhvr>
                                      <p:to>
                                        <p:strVal val="visible"/>
                                      </p:to>
                                    </p:set>
                                    <p:anim calcmode="lin" valueType="num">
                                      <p:cBhvr>
                                        <p:cTn id="267" dur="500" fill="hold"/>
                                        <p:tgtEl>
                                          <p:spTgt spid="59"/>
                                        </p:tgtEl>
                                        <p:attrNameLst>
                                          <p:attrName>ppt_w</p:attrName>
                                        </p:attrNameLst>
                                      </p:cBhvr>
                                      <p:tavLst>
                                        <p:tav tm="0">
                                          <p:val>
                                            <p:fltVal val="0"/>
                                          </p:val>
                                        </p:tav>
                                        <p:tav tm="100000">
                                          <p:val>
                                            <p:strVal val="#ppt_w"/>
                                          </p:val>
                                        </p:tav>
                                      </p:tavLst>
                                    </p:anim>
                                    <p:anim calcmode="lin" valueType="num">
                                      <p:cBhvr>
                                        <p:cTn id="268" dur="500" fill="hold"/>
                                        <p:tgtEl>
                                          <p:spTgt spid="59"/>
                                        </p:tgtEl>
                                        <p:attrNameLst>
                                          <p:attrName>ppt_h</p:attrName>
                                        </p:attrNameLst>
                                      </p:cBhvr>
                                      <p:tavLst>
                                        <p:tav tm="0">
                                          <p:val>
                                            <p:fltVal val="0"/>
                                          </p:val>
                                        </p:tav>
                                        <p:tav tm="100000">
                                          <p:val>
                                            <p:strVal val="#ppt_h"/>
                                          </p:val>
                                        </p:tav>
                                      </p:tavLst>
                                    </p:anim>
                                    <p:animEffect transition="in" filter="fade">
                                      <p:cBhvr>
                                        <p:cTn id="269" dur="500"/>
                                        <p:tgtEl>
                                          <p:spTgt spid="59"/>
                                        </p:tgtEl>
                                      </p:cBhvr>
                                    </p:animEffect>
                                  </p:childTnLst>
                                </p:cTn>
                              </p:par>
                              <p:par>
                                <p:cTn id="270" presetID="53" presetClass="entr" presetSubtype="16" fill="hold" nodeType="withEffect">
                                  <p:stCondLst>
                                    <p:cond delay="0"/>
                                  </p:stCondLst>
                                  <p:childTnLst>
                                    <p:set>
                                      <p:cBhvr>
                                        <p:cTn id="271" dur="1" fill="hold">
                                          <p:stCondLst>
                                            <p:cond delay="0"/>
                                          </p:stCondLst>
                                        </p:cTn>
                                        <p:tgtEl>
                                          <p:spTgt spid="60"/>
                                        </p:tgtEl>
                                        <p:attrNameLst>
                                          <p:attrName>style.visibility</p:attrName>
                                        </p:attrNameLst>
                                      </p:cBhvr>
                                      <p:to>
                                        <p:strVal val="visible"/>
                                      </p:to>
                                    </p:set>
                                    <p:anim calcmode="lin" valueType="num">
                                      <p:cBhvr>
                                        <p:cTn id="272" dur="500" fill="hold"/>
                                        <p:tgtEl>
                                          <p:spTgt spid="60"/>
                                        </p:tgtEl>
                                        <p:attrNameLst>
                                          <p:attrName>ppt_w</p:attrName>
                                        </p:attrNameLst>
                                      </p:cBhvr>
                                      <p:tavLst>
                                        <p:tav tm="0">
                                          <p:val>
                                            <p:fltVal val="0"/>
                                          </p:val>
                                        </p:tav>
                                        <p:tav tm="100000">
                                          <p:val>
                                            <p:strVal val="#ppt_w"/>
                                          </p:val>
                                        </p:tav>
                                      </p:tavLst>
                                    </p:anim>
                                    <p:anim calcmode="lin" valueType="num">
                                      <p:cBhvr>
                                        <p:cTn id="273" dur="500" fill="hold"/>
                                        <p:tgtEl>
                                          <p:spTgt spid="60"/>
                                        </p:tgtEl>
                                        <p:attrNameLst>
                                          <p:attrName>ppt_h</p:attrName>
                                        </p:attrNameLst>
                                      </p:cBhvr>
                                      <p:tavLst>
                                        <p:tav tm="0">
                                          <p:val>
                                            <p:fltVal val="0"/>
                                          </p:val>
                                        </p:tav>
                                        <p:tav tm="100000">
                                          <p:val>
                                            <p:strVal val="#ppt_h"/>
                                          </p:val>
                                        </p:tav>
                                      </p:tavLst>
                                    </p:anim>
                                    <p:animEffect transition="in" filter="fade">
                                      <p:cBhvr>
                                        <p:cTn id="274" dur="500"/>
                                        <p:tgtEl>
                                          <p:spTgt spid="60"/>
                                        </p:tgtEl>
                                      </p:cBhvr>
                                    </p:animEffect>
                                  </p:childTnLst>
                                </p:cTn>
                              </p:par>
                              <p:par>
                                <p:cTn id="275" presetID="53" presetClass="entr" presetSubtype="16" fill="hold" nodeType="withEffect">
                                  <p:stCondLst>
                                    <p:cond delay="0"/>
                                  </p:stCondLst>
                                  <p:childTnLst>
                                    <p:set>
                                      <p:cBhvr>
                                        <p:cTn id="276" dur="1" fill="hold">
                                          <p:stCondLst>
                                            <p:cond delay="0"/>
                                          </p:stCondLst>
                                        </p:cTn>
                                        <p:tgtEl>
                                          <p:spTgt spid="61"/>
                                        </p:tgtEl>
                                        <p:attrNameLst>
                                          <p:attrName>style.visibility</p:attrName>
                                        </p:attrNameLst>
                                      </p:cBhvr>
                                      <p:to>
                                        <p:strVal val="visible"/>
                                      </p:to>
                                    </p:set>
                                    <p:anim calcmode="lin" valueType="num">
                                      <p:cBhvr>
                                        <p:cTn id="277" dur="500" fill="hold"/>
                                        <p:tgtEl>
                                          <p:spTgt spid="61"/>
                                        </p:tgtEl>
                                        <p:attrNameLst>
                                          <p:attrName>ppt_w</p:attrName>
                                        </p:attrNameLst>
                                      </p:cBhvr>
                                      <p:tavLst>
                                        <p:tav tm="0">
                                          <p:val>
                                            <p:fltVal val="0"/>
                                          </p:val>
                                        </p:tav>
                                        <p:tav tm="100000">
                                          <p:val>
                                            <p:strVal val="#ppt_w"/>
                                          </p:val>
                                        </p:tav>
                                      </p:tavLst>
                                    </p:anim>
                                    <p:anim calcmode="lin" valueType="num">
                                      <p:cBhvr>
                                        <p:cTn id="278" dur="500" fill="hold"/>
                                        <p:tgtEl>
                                          <p:spTgt spid="61"/>
                                        </p:tgtEl>
                                        <p:attrNameLst>
                                          <p:attrName>ppt_h</p:attrName>
                                        </p:attrNameLst>
                                      </p:cBhvr>
                                      <p:tavLst>
                                        <p:tav tm="0">
                                          <p:val>
                                            <p:fltVal val="0"/>
                                          </p:val>
                                        </p:tav>
                                        <p:tav tm="100000">
                                          <p:val>
                                            <p:strVal val="#ppt_h"/>
                                          </p:val>
                                        </p:tav>
                                      </p:tavLst>
                                    </p:anim>
                                    <p:animEffect transition="in" filter="fade">
                                      <p:cBhvr>
                                        <p:cTn id="279" dur="500"/>
                                        <p:tgtEl>
                                          <p:spTgt spid="61"/>
                                        </p:tgtEl>
                                      </p:cBhvr>
                                    </p:animEffect>
                                  </p:childTnLst>
                                </p:cTn>
                              </p:par>
                              <p:par>
                                <p:cTn id="280" presetID="53" presetClass="entr" presetSubtype="16" fill="hold" nodeType="withEffect">
                                  <p:stCondLst>
                                    <p:cond delay="0"/>
                                  </p:stCondLst>
                                  <p:childTnLst>
                                    <p:set>
                                      <p:cBhvr>
                                        <p:cTn id="281" dur="1" fill="hold">
                                          <p:stCondLst>
                                            <p:cond delay="0"/>
                                          </p:stCondLst>
                                        </p:cTn>
                                        <p:tgtEl>
                                          <p:spTgt spid="62"/>
                                        </p:tgtEl>
                                        <p:attrNameLst>
                                          <p:attrName>style.visibility</p:attrName>
                                        </p:attrNameLst>
                                      </p:cBhvr>
                                      <p:to>
                                        <p:strVal val="visible"/>
                                      </p:to>
                                    </p:set>
                                    <p:anim calcmode="lin" valueType="num">
                                      <p:cBhvr>
                                        <p:cTn id="282" dur="500" fill="hold"/>
                                        <p:tgtEl>
                                          <p:spTgt spid="62"/>
                                        </p:tgtEl>
                                        <p:attrNameLst>
                                          <p:attrName>ppt_w</p:attrName>
                                        </p:attrNameLst>
                                      </p:cBhvr>
                                      <p:tavLst>
                                        <p:tav tm="0">
                                          <p:val>
                                            <p:fltVal val="0"/>
                                          </p:val>
                                        </p:tav>
                                        <p:tav tm="100000">
                                          <p:val>
                                            <p:strVal val="#ppt_w"/>
                                          </p:val>
                                        </p:tav>
                                      </p:tavLst>
                                    </p:anim>
                                    <p:anim calcmode="lin" valueType="num">
                                      <p:cBhvr>
                                        <p:cTn id="283" dur="500" fill="hold"/>
                                        <p:tgtEl>
                                          <p:spTgt spid="62"/>
                                        </p:tgtEl>
                                        <p:attrNameLst>
                                          <p:attrName>ppt_h</p:attrName>
                                        </p:attrNameLst>
                                      </p:cBhvr>
                                      <p:tavLst>
                                        <p:tav tm="0">
                                          <p:val>
                                            <p:fltVal val="0"/>
                                          </p:val>
                                        </p:tav>
                                        <p:tav tm="100000">
                                          <p:val>
                                            <p:strVal val="#ppt_h"/>
                                          </p:val>
                                        </p:tav>
                                      </p:tavLst>
                                    </p:anim>
                                    <p:animEffect transition="in" filter="fade">
                                      <p:cBhvr>
                                        <p:cTn id="284" dur="500"/>
                                        <p:tgtEl>
                                          <p:spTgt spid="62"/>
                                        </p:tgtEl>
                                      </p:cBhvr>
                                    </p:animEffect>
                                  </p:childTnLst>
                                </p:cTn>
                              </p:par>
                              <p:par>
                                <p:cTn id="285" presetID="53" presetClass="entr" presetSubtype="16" fill="hold" nodeType="withEffect">
                                  <p:stCondLst>
                                    <p:cond delay="0"/>
                                  </p:stCondLst>
                                  <p:childTnLst>
                                    <p:set>
                                      <p:cBhvr>
                                        <p:cTn id="286" dur="1" fill="hold">
                                          <p:stCondLst>
                                            <p:cond delay="0"/>
                                          </p:stCondLst>
                                        </p:cTn>
                                        <p:tgtEl>
                                          <p:spTgt spid="63"/>
                                        </p:tgtEl>
                                        <p:attrNameLst>
                                          <p:attrName>style.visibility</p:attrName>
                                        </p:attrNameLst>
                                      </p:cBhvr>
                                      <p:to>
                                        <p:strVal val="visible"/>
                                      </p:to>
                                    </p:set>
                                    <p:anim calcmode="lin" valueType="num">
                                      <p:cBhvr>
                                        <p:cTn id="287" dur="500" fill="hold"/>
                                        <p:tgtEl>
                                          <p:spTgt spid="63"/>
                                        </p:tgtEl>
                                        <p:attrNameLst>
                                          <p:attrName>ppt_w</p:attrName>
                                        </p:attrNameLst>
                                      </p:cBhvr>
                                      <p:tavLst>
                                        <p:tav tm="0">
                                          <p:val>
                                            <p:fltVal val="0"/>
                                          </p:val>
                                        </p:tav>
                                        <p:tav tm="100000">
                                          <p:val>
                                            <p:strVal val="#ppt_w"/>
                                          </p:val>
                                        </p:tav>
                                      </p:tavLst>
                                    </p:anim>
                                    <p:anim calcmode="lin" valueType="num">
                                      <p:cBhvr>
                                        <p:cTn id="288" dur="500" fill="hold"/>
                                        <p:tgtEl>
                                          <p:spTgt spid="63"/>
                                        </p:tgtEl>
                                        <p:attrNameLst>
                                          <p:attrName>ppt_h</p:attrName>
                                        </p:attrNameLst>
                                      </p:cBhvr>
                                      <p:tavLst>
                                        <p:tav tm="0">
                                          <p:val>
                                            <p:fltVal val="0"/>
                                          </p:val>
                                        </p:tav>
                                        <p:tav tm="100000">
                                          <p:val>
                                            <p:strVal val="#ppt_h"/>
                                          </p:val>
                                        </p:tav>
                                      </p:tavLst>
                                    </p:anim>
                                    <p:animEffect transition="in" filter="fade">
                                      <p:cBhvr>
                                        <p:cTn id="289" dur="500"/>
                                        <p:tgtEl>
                                          <p:spTgt spid="63"/>
                                        </p:tgtEl>
                                      </p:cBhvr>
                                    </p:animEffect>
                                  </p:childTnLst>
                                </p:cTn>
                              </p:par>
                              <p:par>
                                <p:cTn id="290" presetID="53" presetClass="entr" presetSubtype="16" fill="hold" nodeType="withEffect">
                                  <p:stCondLst>
                                    <p:cond delay="0"/>
                                  </p:stCondLst>
                                  <p:childTnLst>
                                    <p:set>
                                      <p:cBhvr>
                                        <p:cTn id="291" dur="1" fill="hold">
                                          <p:stCondLst>
                                            <p:cond delay="0"/>
                                          </p:stCondLst>
                                        </p:cTn>
                                        <p:tgtEl>
                                          <p:spTgt spid="64"/>
                                        </p:tgtEl>
                                        <p:attrNameLst>
                                          <p:attrName>style.visibility</p:attrName>
                                        </p:attrNameLst>
                                      </p:cBhvr>
                                      <p:to>
                                        <p:strVal val="visible"/>
                                      </p:to>
                                    </p:set>
                                    <p:anim calcmode="lin" valueType="num">
                                      <p:cBhvr>
                                        <p:cTn id="292" dur="500" fill="hold"/>
                                        <p:tgtEl>
                                          <p:spTgt spid="64"/>
                                        </p:tgtEl>
                                        <p:attrNameLst>
                                          <p:attrName>ppt_w</p:attrName>
                                        </p:attrNameLst>
                                      </p:cBhvr>
                                      <p:tavLst>
                                        <p:tav tm="0">
                                          <p:val>
                                            <p:fltVal val="0"/>
                                          </p:val>
                                        </p:tav>
                                        <p:tav tm="100000">
                                          <p:val>
                                            <p:strVal val="#ppt_w"/>
                                          </p:val>
                                        </p:tav>
                                      </p:tavLst>
                                    </p:anim>
                                    <p:anim calcmode="lin" valueType="num">
                                      <p:cBhvr>
                                        <p:cTn id="293" dur="500" fill="hold"/>
                                        <p:tgtEl>
                                          <p:spTgt spid="64"/>
                                        </p:tgtEl>
                                        <p:attrNameLst>
                                          <p:attrName>ppt_h</p:attrName>
                                        </p:attrNameLst>
                                      </p:cBhvr>
                                      <p:tavLst>
                                        <p:tav tm="0">
                                          <p:val>
                                            <p:fltVal val="0"/>
                                          </p:val>
                                        </p:tav>
                                        <p:tav tm="100000">
                                          <p:val>
                                            <p:strVal val="#ppt_h"/>
                                          </p:val>
                                        </p:tav>
                                      </p:tavLst>
                                    </p:anim>
                                    <p:animEffect transition="in" filter="fade">
                                      <p:cBhvr>
                                        <p:cTn id="294" dur="500"/>
                                        <p:tgtEl>
                                          <p:spTgt spid="64"/>
                                        </p:tgtEl>
                                      </p:cBhvr>
                                    </p:animEffect>
                                  </p:childTnLst>
                                </p:cTn>
                              </p:par>
                              <p:par>
                                <p:cTn id="295" presetID="53" presetClass="entr" presetSubtype="16" fill="hold" nodeType="withEffect">
                                  <p:stCondLst>
                                    <p:cond delay="0"/>
                                  </p:stCondLst>
                                  <p:childTnLst>
                                    <p:set>
                                      <p:cBhvr>
                                        <p:cTn id="296" dur="1" fill="hold">
                                          <p:stCondLst>
                                            <p:cond delay="0"/>
                                          </p:stCondLst>
                                        </p:cTn>
                                        <p:tgtEl>
                                          <p:spTgt spid="65"/>
                                        </p:tgtEl>
                                        <p:attrNameLst>
                                          <p:attrName>style.visibility</p:attrName>
                                        </p:attrNameLst>
                                      </p:cBhvr>
                                      <p:to>
                                        <p:strVal val="visible"/>
                                      </p:to>
                                    </p:set>
                                    <p:anim calcmode="lin" valueType="num">
                                      <p:cBhvr>
                                        <p:cTn id="297" dur="500" fill="hold"/>
                                        <p:tgtEl>
                                          <p:spTgt spid="65"/>
                                        </p:tgtEl>
                                        <p:attrNameLst>
                                          <p:attrName>ppt_w</p:attrName>
                                        </p:attrNameLst>
                                      </p:cBhvr>
                                      <p:tavLst>
                                        <p:tav tm="0">
                                          <p:val>
                                            <p:fltVal val="0"/>
                                          </p:val>
                                        </p:tav>
                                        <p:tav tm="100000">
                                          <p:val>
                                            <p:strVal val="#ppt_w"/>
                                          </p:val>
                                        </p:tav>
                                      </p:tavLst>
                                    </p:anim>
                                    <p:anim calcmode="lin" valueType="num">
                                      <p:cBhvr>
                                        <p:cTn id="298" dur="500" fill="hold"/>
                                        <p:tgtEl>
                                          <p:spTgt spid="65"/>
                                        </p:tgtEl>
                                        <p:attrNameLst>
                                          <p:attrName>ppt_h</p:attrName>
                                        </p:attrNameLst>
                                      </p:cBhvr>
                                      <p:tavLst>
                                        <p:tav tm="0">
                                          <p:val>
                                            <p:fltVal val="0"/>
                                          </p:val>
                                        </p:tav>
                                        <p:tav tm="100000">
                                          <p:val>
                                            <p:strVal val="#ppt_h"/>
                                          </p:val>
                                        </p:tav>
                                      </p:tavLst>
                                    </p:anim>
                                    <p:animEffect transition="in" filter="fade">
                                      <p:cBhvr>
                                        <p:cTn id="299" dur="500"/>
                                        <p:tgtEl>
                                          <p:spTgt spid="65"/>
                                        </p:tgtEl>
                                      </p:cBhvr>
                                    </p:animEffect>
                                  </p:childTnLst>
                                </p:cTn>
                              </p:par>
                              <p:par>
                                <p:cTn id="300" presetID="53" presetClass="entr" presetSubtype="16" fill="hold" nodeType="withEffect">
                                  <p:stCondLst>
                                    <p:cond delay="0"/>
                                  </p:stCondLst>
                                  <p:childTnLst>
                                    <p:set>
                                      <p:cBhvr>
                                        <p:cTn id="301" dur="1" fill="hold">
                                          <p:stCondLst>
                                            <p:cond delay="0"/>
                                          </p:stCondLst>
                                        </p:cTn>
                                        <p:tgtEl>
                                          <p:spTgt spid="66"/>
                                        </p:tgtEl>
                                        <p:attrNameLst>
                                          <p:attrName>style.visibility</p:attrName>
                                        </p:attrNameLst>
                                      </p:cBhvr>
                                      <p:to>
                                        <p:strVal val="visible"/>
                                      </p:to>
                                    </p:set>
                                    <p:anim calcmode="lin" valueType="num">
                                      <p:cBhvr>
                                        <p:cTn id="302" dur="500" fill="hold"/>
                                        <p:tgtEl>
                                          <p:spTgt spid="66"/>
                                        </p:tgtEl>
                                        <p:attrNameLst>
                                          <p:attrName>ppt_w</p:attrName>
                                        </p:attrNameLst>
                                      </p:cBhvr>
                                      <p:tavLst>
                                        <p:tav tm="0">
                                          <p:val>
                                            <p:fltVal val="0"/>
                                          </p:val>
                                        </p:tav>
                                        <p:tav tm="100000">
                                          <p:val>
                                            <p:strVal val="#ppt_w"/>
                                          </p:val>
                                        </p:tav>
                                      </p:tavLst>
                                    </p:anim>
                                    <p:anim calcmode="lin" valueType="num">
                                      <p:cBhvr>
                                        <p:cTn id="303" dur="500" fill="hold"/>
                                        <p:tgtEl>
                                          <p:spTgt spid="66"/>
                                        </p:tgtEl>
                                        <p:attrNameLst>
                                          <p:attrName>ppt_h</p:attrName>
                                        </p:attrNameLst>
                                      </p:cBhvr>
                                      <p:tavLst>
                                        <p:tav tm="0">
                                          <p:val>
                                            <p:fltVal val="0"/>
                                          </p:val>
                                        </p:tav>
                                        <p:tav tm="100000">
                                          <p:val>
                                            <p:strVal val="#ppt_h"/>
                                          </p:val>
                                        </p:tav>
                                      </p:tavLst>
                                    </p:anim>
                                    <p:animEffect transition="in" filter="fade">
                                      <p:cBhvr>
                                        <p:cTn id="304" dur="500"/>
                                        <p:tgtEl>
                                          <p:spTgt spid="66"/>
                                        </p:tgtEl>
                                      </p:cBhvr>
                                    </p:animEffect>
                                  </p:childTnLst>
                                </p:cTn>
                              </p:par>
                              <p:par>
                                <p:cTn id="305" presetID="53" presetClass="entr" presetSubtype="16" fill="hold" nodeType="withEffect">
                                  <p:stCondLst>
                                    <p:cond delay="0"/>
                                  </p:stCondLst>
                                  <p:childTnLst>
                                    <p:set>
                                      <p:cBhvr>
                                        <p:cTn id="306" dur="1" fill="hold">
                                          <p:stCondLst>
                                            <p:cond delay="0"/>
                                          </p:stCondLst>
                                        </p:cTn>
                                        <p:tgtEl>
                                          <p:spTgt spid="69"/>
                                        </p:tgtEl>
                                        <p:attrNameLst>
                                          <p:attrName>style.visibility</p:attrName>
                                        </p:attrNameLst>
                                      </p:cBhvr>
                                      <p:to>
                                        <p:strVal val="visible"/>
                                      </p:to>
                                    </p:set>
                                    <p:anim calcmode="lin" valueType="num">
                                      <p:cBhvr>
                                        <p:cTn id="307" dur="500" fill="hold"/>
                                        <p:tgtEl>
                                          <p:spTgt spid="69"/>
                                        </p:tgtEl>
                                        <p:attrNameLst>
                                          <p:attrName>ppt_w</p:attrName>
                                        </p:attrNameLst>
                                      </p:cBhvr>
                                      <p:tavLst>
                                        <p:tav tm="0">
                                          <p:val>
                                            <p:fltVal val="0"/>
                                          </p:val>
                                        </p:tav>
                                        <p:tav tm="100000">
                                          <p:val>
                                            <p:strVal val="#ppt_w"/>
                                          </p:val>
                                        </p:tav>
                                      </p:tavLst>
                                    </p:anim>
                                    <p:anim calcmode="lin" valueType="num">
                                      <p:cBhvr>
                                        <p:cTn id="308" dur="500" fill="hold"/>
                                        <p:tgtEl>
                                          <p:spTgt spid="69"/>
                                        </p:tgtEl>
                                        <p:attrNameLst>
                                          <p:attrName>ppt_h</p:attrName>
                                        </p:attrNameLst>
                                      </p:cBhvr>
                                      <p:tavLst>
                                        <p:tav tm="0">
                                          <p:val>
                                            <p:fltVal val="0"/>
                                          </p:val>
                                        </p:tav>
                                        <p:tav tm="100000">
                                          <p:val>
                                            <p:strVal val="#ppt_h"/>
                                          </p:val>
                                        </p:tav>
                                      </p:tavLst>
                                    </p:anim>
                                    <p:animEffect transition="in" filter="fade">
                                      <p:cBhvr>
                                        <p:cTn id="309" dur="500"/>
                                        <p:tgtEl>
                                          <p:spTgt spid="69"/>
                                        </p:tgtEl>
                                      </p:cBhvr>
                                    </p:animEffect>
                                  </p:childTnLst>
                                </p:cTn>
                              </p:par>
                              <p:par>
                                <p:cTn id="310" presetID="53" presetClass="entr" presetSubtype="16" fill="hold" nodeType="withEffect">
                                  <p:stCondLst>
                                    <p:cond delay="0"/>
                                  </p:stCondLst>
                                  <p:childTnLst>
                                    <p:set>
                                      <p:cBhvr>
                                        <p:cTn id="311" dur="1" fill="hold">
                                          <p:stCondLst>
                                            <p:cond delay="0"/>
                                          </p:stCondLst>
                                        </p:cTn>
                                        <p:tgtEl>
                                          <p:spTgt spid="70"/>
                                        </p:tgtEl>
                                        <p:attrNameLst>
                                          <p:attrName>style.visibility</p:attrName>
                                        </p:attrNameLst>
                                      </p:cBhvr>
                                      <p:to>
                                        <p:strVal val="visible"/>
                                      </p:to>
                                    </p:set>
                                    <p:anim calcmode="lin" valueType="num">
                                      <p:cBhvr>
                                        <p:cTn id="312" dur="500" fill="hold"/>
                                        <p:tgtEl>
                                          <p:spTgt spid="70"/>
                                        </p:tgtEl>
                                        <p:attrNameLst>
                                          <p:attrName>ppt_w</p:attrName>
                                        </p:attrNameLst>
                                      </p:cBhvr>
                                      <p:tavLst>
                                        <p:tav tm="0">
                                          <p:val>
                                            <p:fltVal val="0"/>
                                          </p:val>
                                        </p:tav>
                                        <p:tav tm="100000">
                                          <p:val>
                                            <p:strVal val="#ppt_w"/>
                                          </p:val>
                                        </p:tav>
                                      </p:tavLst>
                                    </p:anim>
                                    <p:anim calcmode="lin" valueType="num">
                                      <p:cBhvr>
                                        <p:cTn id="313" dur="500" fill="hold"/>
                                        <p:tgtEl>
                                          <p:spTgt spid="70"/>
                                        </p:tgtEl>
                                        <p:attrNameLst>
                                          <p:attrName>ppt_h</p:attrName>
                                        </p:attrNameLst>
                                      </p:cBhvr>
                                      <p:tavLst>
                                        <p:tav tm="0">
                                          <p:val>
                                            <p:fltVal val="0"/>
                                          </p:val>
                                        </p:tav>
                                        <p:tav tm="100000">
                                          <p:val>
                                            <p:strVal val="#ppt_h"/>
                                          </p:val>
                                        </p:tav>
                                      </p:tavLst>
                                    </p:anim>
                                    <p:animEffect transition="in" filter="fade">
                                      <p:cBhvr>
                                        <p:cTn id="314" dur="500"/>
                                        <p:tgtEl>
                                          <p:spTgt spid="70"/>
                                        </p:tgtEl>
                                      </p:cBhvr>
                                    </p:animEffect>
                                  </p:childTnLst>
                                </p:cTn>
                              </p:par>
                              <p:par>
                                <p:cTn id="315" presetID="53" presetClass="entr" presetSubtype="16" fill="hold" nodeType="withEffect">
                                  <p:stCondLst>
                                    <p:cond delay="0"/>
                                  </p:stCondLst>
                                  <p:childTnLst>
                                    <p:set>
                                      <p:cBhvr>
                                        <p:cTn id="316" dur="1" fill="hold">
                                          <p:stCondLst>
                                            <p:cond delay="0"/>
                                          </p:stCondLst>
                                        </p:cTn>
                                        <p:tgtEl>
                                          <p:spTgt spid="71"/>
                                        </p:tgtEl>
                                        <p:attrNameLst>
                                          <p:attrName>style.visibility</p:attrName>
                                        </p:attrNameLst>
                                      </p:cBhvr>
                                      <p:to>
                                        <p:strVal val="visible"/>
                                      </p:to>
                                    </p:set>
                                    <p:anim calcmode="lin" valueType="num">
                                      <p:cBhvr>
                                        <p:cTn id="317" dur="500" fill="hold"/>
                                        <p:tgtEl>
                                          <p:spTgt spid="71"/>
                                        </p:tgtEl>
                                        <p:attrNameLst>
                                          <p:attrName>ppt_w</p:attrName>
                                        </p:attrNameLst>
                                      </p:cBhvr>
                                      <p:tavLst>
                                        <p:tav tm="0">
                                          <p:val>
                                            <p:fltVal val="0"/>
                                          </p:val>
                                        </p:tav>
                                        <p:tav tm="100000">
                                          <p:val>
                                            <p:strVal val="#ppt_w"/>
                                          </p:val>
                                        </p:tav>
                                      </p:tavLst>
                                    </p:anim>
                                    <p:anim calcmode="lin" valueType="num">
                                      <p:cBhvr>
                                        <p:cTn id="318" dur="500" fill="hold"/>
                                        <p:tgtEl>
                                          <p:spTgt spid="71"/>
                                        </p:tgtEl>
                                        <p:attrNameLst>
                                          <p:attrName>ppt_h</p:attrName>
                                        </p:attrNameLst>
                                      </p:cBhvr>
                                      <p:tavLst>
                                        <p:tav tm="0">
                                          <p:val>
                                            <p:fltVal val="0"/>
                                          </p:val>
                                        </p:tav>
                                        <p:tav tm="100000">
                                          <p:val>
                                            <p:strVal val="#ppt_h"/>
                                          </p:val>
                                        </p:tav>
                                      </p:tavLst>
                                    </p:anim>
                                    <p:animEffect transition="in" filter="fade">
                                      <p:cBhvr>
                                        <p:cTn id="319" dur="500"/>
                                        <p:tgtEl>
                                          <p:spTgt spid="71"/>
                                        </p:tgtEl>
                                      </p:cBhvr>
                                    </p:animEffect>
                                  </p:childTnLst>
                                </p:cTn>
                              </p:par>
                              <p:par>
                                <p:cTn id="320" presetID="53" presetClass="entr" presetSubtype="16" fill="hold" nodeType="withEffect">
                                  <p:stCondLst>
                                    <p:cond delay="0"/>
                                  </p:stCondLst>
                                  <p:childTnLst>
                                    <p:set>
                                      <p:cBhvr>
                                        <p:cTn id="321" dur="1" fill="hold">
                                          <p:stCondLst>
                                            <p:cond delay="0"/>
                                          </p:stCondLst>
                                        </p:cTn>
                                        <p:tgtEl>
                                          <p:spTgt spid="72"/>
                                        </p:tgtEl>
                                        <p:attrNameLst>
                                          <p:attrName>style.visibility</p:attrName>
                                        </p:attrNameLst>
                                      </p:cBhvr>
                                      <p:to>
                                        <p:strVal val="visible"/>
                                      </p:to>
                                    </p:set>
                                    <p:anim calcmode="lin" valueType="num">
                                      <p:cBhvr>
                                        <p:cTn id="322" dur="500" fill="hold"/>
                                        <p:tgtEl>
                                          <p:spTgt spid="72"/>
                                        </p:tgtEl>
                                        <p:attrNameLst>
                                          <p:attrName>ppt_w</p:attrName>
                                        </p:attrNameLst>
                                      </p:cBhvr>
                                      <p:tavLst>
                                        <p:tav tm="0">
                                          <p:val>
                                            <p:fltVal val="0"/>
                                          </p:val>
                                        </p:tav>
                                        <p:tav tm="100000">
                                          <p:val>
                                            <p:strVal val="#ppt_w"/>
                                          </p:val>
                                        </p:tav>
                                      </p:tavLst>
                                    </p:anim>
                                    <p:anim calcmode="lin" valueType="num">
                                      <p:cBhvr>
                                        <p:cTn id="323" dur="500" fill="hold"/>
                                        <p:tgtEl>
                                          <p:spTgt spid="72"/>
                                        </p:tgtEl>
                                        <p:attrNameLst>
                                          <p:attrName>ppt_h</p:attrName>
                                        </p:attrNameLst>
                                      </p:cBhvr>
                                      <p:tavLst>
                                        <p:tav tm="0">
                                          <p:val>
                                            <p:fltVal val="0"/>
                                          </p:val>
                                        </p:tav>
                                        <p:tav tm="100000">
                                          <p:val>
                                            <p:strVal val="#ppt_h"/>
                                          </p:val>
                                        </p:tav>
                                      </p:tavLst>
                                    </p:anim>
                                    <p:animEffect transition="in" filter="fade">
                                      <p:cBhvr>
                                        <p:cTn id="324" dur="500"/>
                                        <p:tgtEl>
                                          <p:spTgt spid="72"/>
                                        </p:tgtEl>
                                      </p:cBhvr>
                                    </p:animEffect>
                                  </p:childTnLst>
                                </p:cTn>
                              </p:par>
                              <p:par>
                                <p:cTn id="325" presetID="53" presetClass="entr" presetSubtype="16" fill="hold" nodeType="withEffect">
                                  <p:stCondLst>
                                    <p:cond delay="0"/>
                                  </p:stCondLst>
                                  <p:childTnLst>
                                    <p:set>
                                      <p:cBhvr>
                                        <p:cTn id="326" dur="1" fill="hold">
                                          <p:stCondLst>
                                            <p:cond delay="0"/>
                                          </p:stCondLst>
                                        </p:cTn>
                                        <p:tgtEl>
                                          <p:spTgt spid="73"/>
                                        </p:tgtEl>
                                        <p:attrNameLst>
                                          <p:attrName>style.visibility</p:attrName>
                                        </p:attrNameLst>
                                      </p:cBhvr>
                                      <p:to>
                                        <p:strVal val="visible"/>
                                      </p:to>
                                    </p:set>
                                    <p:anim calcmode="lin" valueType="num">
                                      <p:cBhvr>
                                        <p:cTn id="327" dur="500" fill="hold"/>
                                        <p:tgtEl>
                                          <p:spTgt spid="73"/>
                                        </p:tgtEl>
                                        <p:attrNameLst>
                                          <p:attrName>ppt_w</p:attrName>
                                        </p:attrNameLst>
                                      </p:cBhvr>
                                      <p:tavLst>
                                        <p:tav tm="0">
                                          <p:val>
                                            <p:fltVal val="0"/>
                                          </p:val>
                                        </p:tav>
                                        <p:tav tm="100000">
                                          <p:val>
                                            <p:strVal val="#ppt_w"/>
                                          </p:val>
                                        </p:tav>
                                      </p:tavLst>
                                    </p:anim>
                                    <p:anim calcmode="lin" valueType="num">
                                      <p:cBhvr>
                                        <p:cTn id="328" dur="500" fill="hold"/>
                                        <p:tgtEl>
                                          <p:spTgt spid="73"/>
                                        </p:tgtEl>
                                        <p:attrNameLst>
                                          <p:attrName>ppt_h</p:attrName>
                                        </p:attrNameLst>
                                      </p:cBhvr>
                                      <p:tavLst>
                                        <p:tav tm="0">
                                          <p:val>
                                            <p:fltVal val="0"/>
                                          </p:val>
                                        </p:tav>
                                        <p:tav tm="100000">
                                          <p:val>
                                            <p:strVal val="#ppt_h"/>
                                          </p:val>
                                        </p:tav>
                                      </p:tavLst>
                                    </p:anim>
                                    <p:animEffect transition="in" filter="fade">
                                      <p:cBhvr>
                                        <p:cTn id="32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B78766E-6005-C44B-8902-CA611D10838F}"/>
              </a:ext>
            </a:extLst>
          </p:cNvPr>
          <p:cNvSpPr/>
          <p:nvPr userDrawn="1"/>
        </p:nvSpPr>
        <p:spPr>
          <a:xfrm>
            <a:off x="352025" y="5495925"/>
            <a:ext cx="11487951" cy="1200150"/>
          </a:xfrm>
          <a:prstGeom prst="rect">
            <a:avLst/>
          </a:prstGeom>
          <a:solidFill>
            <a:srgbClr val="7300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309B1B-4E95-02C2-696C-48AAE18B1FE5}"/>
              </a:ext>
            </a:extLst>
          </p:cNvPr>
          <p:cNvSpPr/>
          <p:nvPr userDrawn="1"/>
        </p:nvSpPr>
        <p:spPr>
          <a:xfrm>
            <a:off x="1" y="0"/>
            <a:ext cx="12191999" cy="2581275"/>
          </a:xfrm>
          <a:prstGeom prst="rect">
            <a:avLst/>
          </a:prstGeom>
          <a:solidFill>
            <a:srgbClr val="7300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a:extLst>
              <a:ext uri="{FF2B5EF4-FFF2-40B4-BE49-F238E27FC236}">
                <a16:creationId xmlns:a16="http://schemas.microsoft.com/office/drawing/2014/main" id="{2F7838E7-929D-B00A-EF00-BF723A50027E}"/>
              </a:ext>
            </a:extLst>
          </p:cNvPr>
          <p:cNvSpPr/>
          <p:nvPr userDrawn="1"/>
        </p:nvSpPr>
        <p:spPr>
          <a:xfrm>
            <a:off x="4652169" y="1136650"/>
            <a:ext cx="2887662" cy="2887663"/>
          </a:xfrm>
          <a:prstGeom prst="ellipse">
            <a:avLst/>
          </a:prstGeom>
          <a:noFill/>
          <a:ln>
            <a:solidFill>
              <a:schemeClr val="tx1">
                <a:lumMod val="95000"/>
                <a:lumOff val="5000"/>
              </a:schemeClr>
            </a:solidFill>
            <a:prstDash val="dash"/>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a:extLst>
              <a:ext uri="{FF2B5EF4-FFF2-40B4-BE49-F238E27FC236}">
                <a16:creationId xmlns:a16="http://schemas.microsoft.com/office/drawing/2014/main" id="{4F0E6B94-D2E8-9B33-624E-B58FEC66B4A5}"/>
              </a:ext>
            </a:extLst>
          </p:cNvPr>
          <p:cNvSpPr/>
          <p:nvPr userDrawn="1"/>
        </p:nvSpPr>
        <p:spPr>
          <a:xfrm>
            <a:off x="4775994" y="1260475"/>
            <a:ext cx="2640012" cy="2640013"/>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8" name="Picture 17">
            <a:extLst>
              <a:ext uri="{FF2B5EF4-FFF2-40B4-BE49-F238E27FC236}">
                <a16:creationId xmlns:a16="http://schemas.microsoft.com/office/drawing/2014/main" id="{67655C67-AEB1-6968-41ED-FF22354BB33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5119980" y="1609725"/>
            <a:ext cx="1952039"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274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85B66A-9C6B-6971-A3E3-BB18D89AAABF}"/>
              </a:ext>
            </a:extLst>
          </p:cNvPr>
          <p:cNvSpPr/>
          <p:nvPr userDrawn="1"/>
        </p:nvSpPr>
        <p:spPr>
          <a:xfrm>
            <a:off x="0" y="6519863"/>
            <a:ext cx="12192000" cy="287337"/>
          </a:xfrm>
          <a:prstGeom prst="rect">
            <a:avLst/>
          </a:prstGeom>
          <a:solidFill>
            <a:srgbClr val="73005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Rounded Corners 7">
            <a:extLst>
              <a:ext uri="{FF2B5EF4-FFF2-40B4-BE49-F238E27FC236}">
                <a16:creationId xmlns:a16="http://schemas.microsoft.com/office/drawing/2014/main" id="{EC2D4B0A-8B31-7DA5-8461-EF2293F34448}"/>
              </a:ext>
            </a:extLst>
          </p:cNvPr>
          <p:cNvSpPr/>
          <p:nvPr userDrawn="1"/>
        </p:nvSpPr>
        <p:spPr>
          <a:xfrm>
            <a:off x="159559" y="325438"/>
            <a:ext cx="11872882" cy="712787"/>
          </a:xfrm>
          <a:prstGeom prst="roundRect">
            <a:avLst/>
          </a:prstGeom>
          <a:solidFill>
            <a:srgbClr val="73005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fa-IR"/>
          </a:p>
        </p:txBody>
      </p:sp>
      <p:sp>
        <p:nvSpPr>
          <p:cNvPr id="9" name="Oval 8">
            <a:extLst>
              <a:ext uri="{FF2B5EF4-FFF2-40B4-BE49-F238E27FC236}">
                <a16:creationId xmlns:a16="http://schemas.microsoft.com/office/drawing/2014/main" id="{E0B84688-F7A0-C0F6-E7C3-9DD829125940}"/>
              </a:ext>
            </a:extLst>
          </p:cNvPr>
          <p:cNvSpPr/>
          <p:nvPr userDrawn="1"/>
        </p:nvSpPr>
        <p:spPr>
          <a:xfrm>
            <a:off x="10644982" y="111125"/>
            <a:ext cx="1131887" cy="113188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fa-IR"/>
          </a:p>
        </p:txBody>
      </p:sp>
      <p:pic>
        <p:nvPicPr>
          <p:cNvPr id="10" name="Picture 6">
            <a:extLst>
              <a:ext uri="{FF2B5EF4-FFF2-40B4-BE49-F238E27FC236}">
                <a16:creationId xmlns:a16="http://schemas.microsoft.com/office/drawing/2014/main" id="{DB4659FD-A5F8-FBB4-8438-99863110A63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54519" y="274638"/>
            <a:ext cx="9128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D9D0BB19-6A5D-796E-ED4B-F7B5E38C1D73}"/>
              </a:ext>
            </a:extLst>
          </p:cNvPr>
          <p:cNvSpPr>
            <a:spLocks noGrp="1"/>
          </p:cNvSpPr>
          <p:nvPr>
            <p:ph type="title"/>
          </p:nvPr>
        </p:nvSpPr>
        <p:spPr>
          <a:xfrm>
            <a:off x="415131" y="459237"/>
            <a:ext cx="9974279" cy="474196"/>
          </a:xfrm>
          <a:prstGeom prst="rect">
            <a:avLst/>
          </a:prstGeom>
        </p:spPr>
        <p:txBody>
          <a:bodyPr>
            <a:normAutofit/>
          </a:bodyPr>
          <a:lstStyle>
            <a:lvl1pPr algn="l" rtl="0">
              <a:defRPr sz="2200" b="1">
                <a:solidFill>
                  <a:schemeClr val="bg1"/>
                </a:solidFill>
                <a:cs typeface="B Nazanin" panose="00000400000000000000" pitchFamily="2" charset="-78"/>
              </a:defRPr>
            </a:lvl1pPr>
          </a:lstStyle>
          <a:p>
            <a:r>
              <a:rPr lang="en-US" dirty="0"/>
              <a:t>Click to edit Master title style</a:t>
            </a:r>
          </a:p>
        </p:txBody>
      </p:sp>
      <p:sp>
        <p:nvSpPr>
          <p:cNvPr id="3" name="Content Placeholder 2">
            <a:extLst>
              <a:ext uri="{FF2B5EF4-FFF2-40B4-BE49-F238E27FC236}">
                <a16:creationId xmlns:a16="http://schemas.microsoft.com/office/drawing/2014/main" id="{6AD754D2-9FF6-9165-0244-BEB33189DC15}"/>
              </a:ext>
            </a:extLst>
          </p:cNvPr>
          <p:cNvSpPr>
            <a:spLocks noGrp="1"/>
          </p:cNvSpPr>
          <p:nvPr>
            <p:ph idx="1"/>
          </p:nvPr>
        </p:nvSpPr>
        <p:spPr>
          <a:xfrm>
            <a:off x="159559" y="1243013"/>
            <a:ext cx="11872882" cy="5155750"/>
          </a:xfrm>
        </p:spPr>
        <p:txBody>
          <a:bodyPr/>
          <a:lstStyle>
            <a:lvl1pPr algn="l" rtl="0">
              <a:defRPr>
                <a:cs typeface="B Nazanin" panose="00000400000000000000" pitchFamily="2" charset="-78"/>
              </a:defRPr>
            </a:lvl1pPr>
            <a:lvl2pPr algn="l" rtl="0">
              <a:defRPr>
                <a:cs typeface="B Nazanin" panose="00000400000000000000" pitchFamily="2" charset="-78"/>
              </a:defRPr>
            </a:lvl2pPr>
            <a:lvl3pPr algn="l" rtl="0">
              <a:defRPr>
                <a:cs typeface="B Nazanin" panose="00000400000000000000" pitchFamily="2" charset="-78"/>
              </a:defRPr>
            </a:lvl3pPr>
            <a:lvl4pPr algn="l" rtl="0">
              <a:defRPr>
                <a:cs typeface="B Nazanin" panose="00000400000000000000" pitchFamily="2" charset="-78"/>
              </a:defRPr>
            </a:lvl4pPr>
            <a:lvl5pPr algn="l" rtl="0">
              <a:defRPr>
                <a:cs typeface="B Nazanin" panose="00000400000000000000" pitchFamily="2" charset="-7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B23FF7CA-27B9-E027-FA6F-C0929D15D41E}"/>
              </a:ext>
            </a:extLst>
          </p:cNvPr>
          <p:cNvSpPr txBox="1">
            <a:spLocks/>
          </p:cNvSpPr>
          <p:nvPr userDrawn="1"/>
        </p:nvSpPr>
        <p:spPr>
          <a:xfrm>
            <a:off x="159559" y="6492875"/>
            <a:ext cx="2743200" cy="365125"/>
          </a:xfrm>
          <a:prstGeom prst="rect">
            <a:avLst/>
          </a:prstGeom>
        </p:spPr>
        <p:txBody>
          <a:bodyPr vert="horz" lIns="91440" tIns="45720" rIns="91440" bIns="45720" rtlCol="0" anchor="ctr"/>
          <a:lstStyle>
            <a:defPPr>
              <a:defRPr lang="fa-I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AB1CDD-9DEE-4B33-A634-F92CA4030617}"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281748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730053"/>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271E36C-37E1-E95B-8E2B-7857E8D43406}"/>
              </a:ext>
            </a:extLst>
          </p:cNvPr>
          <p:cNvGrpSpPr>
            <a:grpSpLocks/>
          </p:cNvGrpSpPr>
          <p:nvPr userDrawn="1"/>
        </p:nvGrpSpPr>
        <p:grpSpPr bwMode="auto">
          <a:xfrm>
            <a:off x="4645025" y="1595438"/>
            <a:ext cx="2901950" cy="2900362"/>
            <a:chOff x="2267744" y="1052736"/>
            <a:chExt cx="4122204" cy="4122204"/>
          </a:xfrm>
        </p:grpSpPr>
        <p:sp>
          <p:nvSpPr>
            <p:cNvPr id="20" name="Oval 19">
              <a:extLst>
                <a:ext uri="{FF2B5EF4-FFF2-40B4-BE49-F238E27FC236}">
                  <a16:creationId xmlns:a16="http://schemas.microsoft.com/office/drawing/2014/main" id="{08ED0844-1BCC-B70E-5744-B03CC8817C85}"/>
                </a:ext>
              </a:extLst>
            </p:cNvPr>
            <p:cNvSpPr/>
            <p:nvPr/>
          </p:nvSpPr>
          <p:spPr>
            <a:xfrm>
              <a:off x="2267744" y="1052736"/>
              <a:ext cx="4122204" cy="4122204"/>
            </a:xfrm>
            <a:prstGeom prst="ellipse">
              <a:avLst/>
            </a:prstGeom>
            <a:noFill/>
            <a:ln w="1270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1" name="Oval 20">
              <a:extLst>
                <a:ext uri="{FF2B5EF4-FFF2-40B4-BE49-F238E27FC236}">
                  <a16:creationId xmlns:a16="http://schemas.microsoft.com/office/drawing/2014/main" id="{75BD4B26-D1BE-31EF-0808-BA37D2034C50}"/>
                </a:ext>
              </a:extLst>
            </p:cNvPr>
            <p:cNvSpPr/>
            <p:nvPr/>
          </p:nvSpPr>
          <p:spPr>
            <a:xfrm>
              <a:off x="2344415" y="1129449"/>
              <a:ext cx="3968862" cy="3968778"/>
            </a:xfrm>
            <a:prstGeom prst="ellipse">
              <a:avLst/>
            </a:prstGeom>
            <a:solidFill>
              <a:schemeClr val="bg1"/>
            </a:solidFill>
            <a:ln w="571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grpSp>
      <p:sp>
        <p:nvSpPr>
          <p:cNvPr id="22" name="Title 1">
            <a:extLst>
              <a:ext uri="{FF2B5EF4-FFF2-40B4-BE49-F238E27FC236}">
                <a16:creationId xmlns:a16="http://schemas.microsoft.com/office/drawing/2014/main" id="{2A22F290-4619-5379-8137-FABCE8231430}"/>
              </a:ext>
            </a:extLst>
          </p:cNvPr>
          <p:cNvSpPr txBox="1">
            <a:spLocks noChangeArrowheads="1"/>
          </p:cNvSpPr>
          <p:nvPr userDrawn="1"/>
        </p:nvSpPr>
        <p:spPr bwMode="auto">
          <a:xfrm>
            <a:off x="3883025" y="2749550"/>
            <a:ext cx="4425950" cy="10922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rtl="1">
              <a:lnSpc>
                <a:spcPct val="90000"/>
              </a:lnSpc>
              <a:defRPr/>
            </a:pPr>
            <a:r>
              <a:rPr lang="en-US" altLang="en-US" sz="3600" b="1" dirty="0">
                <a:solidFill>
                  <a:srgbClr val="730053"/>
                </a:solidFill>
                <a:latin typeface="Calibri Light" panose="020F0302020204030204" pitchFamily="34" charset="0"/>
                <a:cs typeface="+mj-cs"/>
              </a:rPr>
              <a:t>Best Regards</a:t>
            </a:r>
          </a:p>
        </p:txBody>
      </p:sp>
      <p:sp>
        <p:nvSpPr>
          <p:cNvPr id="24" name="Rectangle 23">
            <a:extLst>
              <a:ext uri="{FF2B5EF4-FFF2-40B4-BE49-F238E27FC236}">
                <a16:creationId xmlns:a16="http://schemas.microsoft.com/office/drawing/2014/main" id="{51D735EE-9372-49FF-3802-C1309710AC46}"/>
              </a:ext>
            </a:extLst>
          </p:cNvPr>
          <p:cNvSpPr/>
          <p:nvPr userDrawn="1"/>
        </p:nvSpPr>
        <p:spPr>
          <a:xfrm>
            <a:off x="268918" y="171450"/>
            <a:ext cx="11654164" cy="62118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5FEE5FB-E240-D9D8-2D68-DC49C94A7676}"/>
              </a:ext>
            </a:extLst>
          </p:cNvPr>
          <p:cNvSpPr/>
          <p:nvPr userDrawn="1"/>
        </p:nvSpPr>
        <p:spPr>
          <a:xfrm>
            <a:off x="330037" y="5016381"/>
            <a:ext cx="11531926" cy="1670168"/>
          </a:xfrm>
          <a:prstGeom prst="rect">
            <a:avLst/>
          </a:prstGeom>
          <a:solidFill>
            <a:srgbClr val="730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5A285852-F22E-2FB3-BC66-2744F6F92A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0" y="3562350"/>
            <a:ext cx="12262885" cy="3295650"/>
          </a:xfrm>
          <a:prstGeom prst="rect">
            <a:avLst/>
          </a:prstGeom>
        </p:spPr>
      </p:pic>
      <p:pic>
        <p:nvPicPr>
          <p:cNvPr id="2" name="Picture 1">
            <a:extLst>
              <a:ext uri="{FF2B5EF4-FFF2-40B4-BE49-F238E27FC236}">
                <a16:creationId xmlns:a16="http://schemas.microsoft.com/office/drawing/2014/main" id="{4A11B199-1418-1DE8-3CC6-B95E99BE97E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850" t="74013" r="4184" b="4706"/>
          <a:stretch>
            <a:fillRect/>
          </a:stretch>
        </p:blipFill>
        <p:spPr bwMode="auto">
          <a:xfrm>
            <a:off x="2162175" y="738188"/>
            <a:ext cx="78676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3558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B78766E-6005-C44B-8902-CA611D10838F}"/>
              </a:ext>
            </a:extLst>
          </p:cNvPr>
          <p:cNvSpPr/>
          <p:nvPr userDrawn="1"/>
        </p:nvSpPr>
        <p:spPr>
          <a:xfrm>
            <a:off x="352025" y="5495925"/>
            <a:ext cx="11487951" cy="1200150"/>
          </a:xfrm>
          <a:prstGeom prst="rect">
            <a:avLst/>
          </a:prstGeom>
          <a:solidFill>
            <a:srgbClr val="7300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309B1B-4E95-02C2-696C-48AAE18B1FE5}"/>
              </a:ext>
            </a:extLst>
          </p:cNvPr>
          <p:cNvSpPr/>
          <p:nvPr userDrawn="1"/>
        </p:nvSpPr>
        <p:spPr>
          <a:xfrm>
            <a:off x="1" y="0"/>
            <a:ext cx="12191999" cy="2581275"/>
          </a:xfrm>
          <a:prstGeom prst="rect">
            <a:avLst/>
          </a:prstGeom>
          <a:solidFill>
            <a:srgbClr val="7300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a:extLst>
              <a:ext uri="{FF2B5EF4-FFF2-40B4-BE49-F238E27FC236}">
                <a16:creationId xmlns:a16="http://schemas.microsoft.com/office/drawing/2014/main" id="{2F7838E7-929D-B00A-EF00-BF723A50027E}"/>
              </a:ext>
            </a:extLst>
          </p:cNvPr>
          <p:cNvSpPr/>
          <p:nvPr userDrawn="1"/>
        </p:nvSpPr>
        <p:spPr>
          <a:xfrm>
            <a:off x="4652169" y="1136650"/>
            <a:ext cx="2887662" cy="2887663"/>
          </a:xfrm>
          <a:prstGeom prst="ellipse">
            <a:avLst/>
          </a:prstGeom>
          <a:noFill/>
          <a:ln>
            <a:solidFill>
              <a:schemeClr val="tx1">
                <a:lumMod val="95000"/>
                <a:lumOff val="5000"/>
              </a:schemeClr>
            </a:solidFill>
            <a:prstDash val="dash"/>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a:extLst>
              <a:ext uri="{FF2B5EF4-FFF2-40B4-BE49-F238E27FC236}">
                <a16:creationId xmlns:a16="http://schemas.microsoft.com/office/drawing/2014/main" id="{4F0E6B94-D2E8-9B33-624E-B58FEC66B4A5}"/>
              </a:ext>
            </a:extLst>
          </p:cNvPr>
          <p:cNvSpPr/>
          <p:nvPr userDrawn="1"/>
        </p:nvSpPr>
        <p:spPr>
          <a:xfrm>
            <a:off x="4775994" y="1260475"/>
            <a:ext cx="2640012" cy="2640013"/>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8" name="Picture 17">
            <a:extLst>
              <a:ext uri="{FF2B5EF4-FFF2-40B4-BE49-F238E27FC236}">
                <a16:creationId xmlns:a16="http://schemas.microsoft.com/office/drawing/2014/main" id="{67655C67-AEB1-6968-41ED-FF22354BB331}"/>
              </a:ext>
            </a:extLst>
          </p:cNvPr>
          <p:cNvPicPr>
            <a:picLocks noChangeAspect="1" noChangeArrowheads="1"/>
          </p:cNvPicPr>
          <p:nvPr userDrawn="1"/>
        </p:nvPicPr>
        <p:blipFill>
          <a:blip cstate="email">
            <a:extLst>
              <a:ext uri="{28A0092B-C50C-407E-A947-70E740481C1C}">
                <a14:useLocalDpi xmlns:a14="http://schemas.microsoft.com/office/drawing/2010/main" val="0"/>
              </a:ext>
            </a:extLst>
          </a:blip>
          <a:srcRect/>
          <a:stretch/>
        </p:blipFill>
        <p:spPr bwMode="auto">
          <a:xfrm>
            <a:off x="5119980" y="1609725"/>
            <a:ext cx="1952039"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998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6EAE8-F796-89B2-D240-21EAE217AD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5E2309-A250-AA52-D47B-2CF93405F6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BBDE14-0D90-2E58-CCDA-4B60DB29E86D}"/>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5" name="Footer Placeholder 4">
            <a:extLst>
              <a:ext uri="{FF2B5EF4-FFF2-40B4-BE49-F238E27FC236}">
                <a16:creationId xmlns:a16="http://schemas.microsoft.com/office/drawing/2014/main" id="{450E05E6-1CAB-5B0F-8244-A8A56BE7C0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94EB4E-27F0-B6DC-5D95-5D6CE866A8C5}"/>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3185189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9F24E-4226-9D9E-60BF-A995E69DCF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F68650-66AD-F582-5EEC-2FB12BE21B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611C3F-8978-1313-7506-B0E966D0D183}"/>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5" name="Footer Placeholder 4">
            <a:extLst>
              <a:ext uri="{FF2B5EF4-FFF2-40B4-BE49-F238E27FC236}">
                <a16:creationId xmlns:a16="http://schemas.microsoft.com/office/drawing/2014/main" id="{226FE95B-6195-1130-F3E3-0EDFB911F7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9E285-66BD-8C78-06C1-3BB152699CD5}"/>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1349226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0372A-0DD6-4D23-EC34-B405D59B21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6CA8B-396E-6AE7-48E0-D74E08B056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78064E-FE24-FD4F-9979-7ACEB87DCE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7434ED-8EBB-2A01-CA63-8D039912EEEB}"/>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6" name="Footer Placeholder 5">
            <a:extLst>
              <a:ext uri="{FF2B5EF4-FFF2-40B4-BE49-F238E27FC236}">
                <a16:creationId xmlns:a16="http://schemas.microsoft.com/office/drawing/2014/main" id="{C23220D4-4915-EB16-1035-6458CE23FD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9CBB83-154F-9F25-CC33-B80D08583EC2}"/>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2001122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CD04F-F742-5675-969B-48B09C2DE7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32B19A-76B7-9091-EE9B-080D01F04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B0B2C8-94A6-9F31-7850-664F47BCB1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5CA812-421E-6297-AC60-FD2EBC1EAB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D53EA4-E301-58CA-919E-B33DB9BA82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1474F6-14AD-5139-26C9-A53DDEBD54D2}"/>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8" name="Footer Placeholder 7">
            <a:extLst>
              <a:ext uri="{FF2B5EF4-FFF2-40B4-BE49-F238E27FC236}">
                <a16:creationId xmlns:a16="http://schemas.microsoft.com/office/drawing/2014/main" id="{4F82033B-E044-87DA-C0A0-9CD2ED37F0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57A659-0E08-33BD-73EF-622B9DA1FB67}"/>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1020797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8EF5F-EE26-7AB8-9878-C1860770D7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5C7D98-595B-EB6C-5B62-E7CB5825EAF6}"/>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4" name="Footer Placeholder 3">
            <a:extLst>
              <a:ext uri="{FF2B5EF4-FFF2-40B4-BE49-F238E27FC236}">
                <a16:creationId xmlns:a16="http://schemas.microsoft.com/office/drawing/2014/main" id="{B6827157-8689-7DF0-4B0F-40DD4D7C36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7A55A7-84AC-A42F-588C-F0B0EAD15527}"/>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3439469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A4F501-7B2C-94A2-5548-CDD6C739C799}"/>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3" name="Footer Placeholder 2">
            <a:extLst>
              <a:ext uri="{FF2B5EF4-FFF2-40B4-BE49-F238E27FC236}">
                <a16:creationId xmlns:a16="http://schemas.microsoft.com/office/drawing/2014/main" id="{192B99E7-660C-CD2D-7D3E-9E55A7D274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636F26-D5AB-237A-6C7B-FE2297336573}"/>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141417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0FADC-3875-726F-C037-E1B7C4F6DC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167EB2-6F8E-3C06-FDF0-616DDFA026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93BEB9-41F4-A80A-AF04-3B94EB6D70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583FA-2C92-374C-37DE-2E3A87C0C9FA}"/>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6" name="Footer Placeholder 5">
            <a:extLst>
              <a:ext uri="{FF2B5EF4-FFF2-40B4-BE49-F238E27FC236}">
                <a16:creationId xmlns:a16="http://schemas.microsoft.com/office/drawing/2014/main" id="{6B121220-C754-D6F5-233C-3D88EC835F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EDCC38-EDC0-900A-13D3-1FE19193194D}"/>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2945478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109F8-5596-8757-4A63-AA7332AEAD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D34C52-A543-089A-6843-98F685DE87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EF2795-A7DF-AD52-48CC-729BA91B30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3029D4-4F6C-BB2D-97B6-621121AA1A9B}"/>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6" name="Footer Placeholder 5">
            <a:extLst>
              <a:ext uri="{FF2B5EF4-FFF2-40B4-BE49-F238E27FC236}">
                <a16:creationId xmlns:a16="http://schemas.microsoft.com/office/drawing/2014/main" id="{C70D2609-E724-628A-72BE-84450B6FF7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305ABA-2EF5-5C89-9C5E-6A2DACC739BE}"/>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36828312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CD69-6851-296D-EB9B-89EC9DE37D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76C5AF-C76C-2BA8-496E-F2DA404DFC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06273-F746-4056-A4BA-7CC7C64EB493}"/>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5" name="Footer Placeholder 4">
            <a:extLst>
              <a:ext uri="{FF2B5EF4-FFF2-40B4-BE49-F238E27FC236}">
                <a16:creationId xmlns:a16="http://schemas.microsoft.com/office/drawing/2014/main" id="{9245D976-9DF4-58F1-6B98-543CEB1B7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59993-C8DD-0CC7-0082-0B57AA545CC8}"/>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12056375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B9E8EF-BD67-AB7A-1837-67BD3A7D55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11DD03-01D7-3947-2F30-63080ED1AE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98550-DE4E-482B-7BF0-A46C6569A4F9}"/>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5" name="Footer Placeholder 4">
            <a:extLst>
              <a:ext uri="{FF2B5EF4-FFF2-40B4-BE49-F238E27FC236}">
                <a16:creationId xmlns:a16="http://schemas.microsoft.com/office/drawing/2014/main" id="{5753A10F-F482-021B-2413-F89C87C5E6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73773-F00D-0CFB-D32B-D622EE9F0B3B}"/>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4095839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85B66A-9C6B-6971-A3E3-BB18D89AAABF}"/>
              </a:ext>
            </a:extLst>
          </p:cNvPr>
          <p:cNvSpPr/>
          <p:nvPr userDrawn="1"/>
        </p:nvSpPr>
        <p:spPr>
          <a:xfrm>
            <a:off x="0" y="6519863"/>
            <a:ext cx="12192000" cy="287337"/>
          </a:xfrm>
          <a:prstGeom prst="rect">
            <a:avLst/>
          </a:prstGeom>
          <a:solidFill>
            <a:srgbClr val="73005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Rounded Corners 7">
            <a:extLst>
              <a:ext uri="{FF2B5EF4-FFF2-40B4-BE49-F238E27FC236}">
                <a16:creationId xmlns:a16="http://schemas.microsoft.com/office/drawing/2014/main" id="{EC2D4B0A-8B31-7DA5-8461-EF2293F34448}"/>
              </a:ext>
            </a:extLst>
          </p:cNvPr>
          <p:cNvSpPr/>
          <p:nvPr userDrawn="1"/>
        </p:nvSpPr>
        <p:spPr>
          <a:xfrm>
            <a:off x="159559" y="325438"/>
            <a:ext cx="11872882" cy="712787"/>
          </a:xfrm>
          <a:prstGeom prst="roundRect">
            <a:avLst/>
          </a:prstGeom>
          <a:solidFill>
            <a:srgbClr val="73005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fa-IR"/>
          </a:p>
        </p:txBody>
      </p:sp>
      <p:sp>
        <p:nvSpPr>
          <p:cNvPr id="9" name="Oval 8">
            <a:extLst>
              <a:ext uri="{FF2B5EF4-FFF2-40B4-BE49-F238E27FC236}">
                <a16:creationId xmlns:a16="http://schemas.microsoft.com/office/drawing/2014/main" id="{E0B84688-F7A0-C0F6-E7C3-9DD829125940}"/>
              </a:ext>
            </a:extLst>
          </p:cNvPr>
          <p:cNvSpPr/>
          <p:nvPr userDrawn="1"/>
        </p:nvSpPr>
        <p:spPr>
          <a:xfrm>
            <a:off x="10644982" y="111125"/>
            <a:ext cx="1131887" cy="113188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fa-IR"/>
          </a:p>
        </p:txBody>
      </p:sp>
      <p:pic>
        <p:nvPicPr>
          <p:cNvPr id="10" name="Picture 6">
            <a:extLst>
              <a:ext uri="{FF2B5EF4-FFF2-40B4-BE49-F238E27FC236}">
                <a16:creationId xmlns:a16="http://schemas.microsoft.com/office/drawing/2014/main" id="{DB4659FD-A5F8-FBB4-8438-99863110A632}"/>
              </a:ext>
            </a:extLst>
          </p:cNvPr>
          <p:cNvPicPr>
            <a:picLocks noChangeAspect="1" noChangeArrowheads="1"/>
          </p:cNvPicPr>
          <p:nvPr userDrawn="1"/>
        </p:nvPicPr>
        <p:blipFill>
          <a:blip cstate="email">
            <a:extLst>
              <a:ext uri="{28A0092B-C50C-407E-A947-70E740481C1C}">
                <a14:useLocalDpi xmlns:a14="http://schemas.microsoft.com/office/drawing/2010/main" val="0"/>
              </a:ext>
            </a:extLst>
          </a:blip>
          <a:srcRect/>
          <a:stretch>
            <a:fillRect/>
          </a:stretch>
        </p:blipFill>
        <p:spPr bwMode="auto">
          <a:xfrm>
            <a:off x="10754519" y="274638"/>
            <a:ext cx="9128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D9D0BB19-6A5D-796E-ED4B-F7B5E38C1D73}"/>
              </a:ext>
            </a:extLst>
          </p:cNvPr>
          <p:cNvSpPr>
            <a:spLocks noGrp="1"/>
          </p:cNvSpPr>
          <p:nvPr>
            <p:ph type="title"/>
          </p:nvPr>
        </p:nvSpPr>
        <p:spPr>
          <a:xfrm>
            <a:off x="415131" y="459237"/>
            <a:ext cx="9974279" cy="474196"/>
          </a:xfrm>
          <a:prstGeom prst="rect">
            <a:avLst/>
          </a:prstGeom>
        </p:spPr>
        <p:txBody>
          <a:bodyPr>
            <a:normAutofit/>
          </a:bodyPr>
          <a:lstStyle>
            <a:lvl1pPr algn="l" rtl="0">
              <a:defRPr sz="2200" b="1">
                <a:solidFill>
                  <a:schemeClr val="bg1"/>
                </a:solidFill>
                <a:cs typeface="B Nazanin" panose="00000400000000000000" pitchFamily="2" charset="-78"/>
              </a:defRPr>
            </a:lvl1pPr>
          </a:lstStyle>
          <a:p>
            <a:r>
              <a:rPr lang="en-US" dirty="0"/>
              <a:t>Click to edit Master title style</a:t>
            </a:r>
          </a:p>
        </p:txBody>
      </p:sp>
      <p:sp>
        <p:nvSpPr>
          <p:cNvPr id="3" name="Content Placeholder 2">
            <a:extLst>
              <a:ext uri="{FF2B5EF4-FFF2-40B4-BE49-F238E27FC236}">
                <a16:creationId xmlns:a16="http://schemas.microsoft.com/office/drawing/2014/main" id="{6AD754D2-9FF6-9165-0244-BEB33189DC15}"/>
              </a:ext>
            </a:extLst>
          </p:cNvPr>
          <p:cNvSpPr>
            <a:spLocks noGrp="1"/>
          </p:cNvSpPr>
          <p:nvPr>
            <p:ph idx="1"/>
          </p:nvPr>
        </p:nvSpPr>
        <p:spPr>
          <a:xfrm>
            <a:off x="159559" y="1243013"/>
            <a:ext cx="11872882" cy="5155750"/>
          </a:xfrm>
        </p:spPr>
        <p:txBody>
          <a:bodyPr/>
          <a:lstStyle>
            <a:lvl1pPr algn="l" rtl="0">
              <a:defRPr>
                <a:cs typeface="B Nazanin" panose="00000400000000000000" pitchFamily="2" charset="-78"/>
              </a:defRPr>
            </a:lvl1pPr>
            <a:lvl2pPr algn="l" rtl="0">
              <a:defRPr>
                <a:cs typeface="B Nazanin" panose="00000400000000000000" pitchFamily="2" charset="-78"/>
              </a:defRPr>
            </a:lvl2pPr>
            <a:lvl3pPr algn="l" rtl="0">
              <a:defRPr>
                <a:cs typeface="B Nazanin" panose="00000400000000000000" pitchFamily="2" charset="-78"/>
              </a:defRPr>
            </a:lvl3pPr>
            <a:lvl4pPr algn="l" rtl="0">
              <a:defRPr>
                <a:cs typeface="B Nazanin" panose="00000400000000000000" pitchFamily="2" charset="-78"/>
              </a:defRPr>
            </a:lvl4pPr>
            <a:lvl5pPr algn="l" rtl="0">
              <a:defRPr>
                <a:cs typeface="B Nazanin" panose="00000400000000000000" pitchFamily="2" charset="-7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B23FF7CA-27B9-E027-FA6F-C0929D15D41E}"/>
              </a:ext>
            </a:extLst>
          </p:cNvPr>
          <p:cNvSpPr txBox="1">
            <a:spLocks/>
          </p:cNvSpPr>
          <p:nvPr userDrawn="1"/>
        </p:nvSpPr>
        <p:spPr>
          <a:xfrm>
            <a:off x="159559" y="6492875"/>
            <a:ext cx="2743200" cy="365125"/>
          </a:xfrm>
          <a:prstGeom prst="rect">
            <a:avLst/>
          </a:prstGeom>
        </p:spPr>
        <p:txBody>
          <a:bodyPr vert="horz" lIns="91440" tIns="45720" rIns="91440" bIns="45720" rtlCol="0" anchor="ctr"/>
          <a:lstStyle>
            <a:defPPr>
              <a:defRPr lang="fa-I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AB1CDD-9DEE-4B33-A634-F92CA4030617}"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1404438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a:defRPr/>
            </a:pPr>
            <a:fld id="{65547764-828B-46C9-AF03-980C8FDFB688}" type="slidenum">
              <a:rPr lang="ar-SA"/>
              <a:pPr>
                <a:defRPr/>
              </a:pPr>
              <a:t>‹#›</a:t>
            </a:fld>
            <a:endParaRPr lang="en-US"/>
          </a:p>
        </p:txBody>
      </p:sp>
    </p:spTree>
    <p:extLst>
      <p:ext uri="{BB962C8B-B14F-4D97-AF65-F5344CB8AC3E}">
        <p14:creationId xmlns:p14="http://schemas.microsoft.com/office/powerpoint/2010/main" val="99824074"/>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25E63C-131C-51B3-AD17-C0DCB777538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675939" y="1142755"/>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8" name="Picture 7">
            <a:extLst>
              <a:ext uri="{FF2B5EF4-FFF2-40B4-BE49-F238E27FC236}">
                <a16:creationId xmlns:a16="http://schemas.microsoft.com/office/drawing/2014/main" id="{527CFB73-36C5-A6D4-5F29-E9AA323D1097}"/>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a:fillRect/>
          </a:stretch>
        </p:blipFill>
        <p:spPr>
          <a:xfrm>
            <a:off x="4488818" y="1142755"/>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9" name="Picture 8">
            <a:extLst>
              <a:ext uri="{FF2B5EF4-FFF2-40B4-BE49-F238E27FC236}">
                <a16:creationId xmlns:a16="http://schemas.microsoft.com/office/drawing/2014/main" id="{27490A4E-B4B6-9A0B-F81E-0A4AF786736E}"/>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a:fillRect/>
          </a:stretch>
        </p:blipFill>
        <p:spPr>
          <a:xfrm>
            <a:off x="5301697" y="1142756"/>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0" name="Picture 9">
            <a:extLst>
              <a:ext uri="{FF2B5EF4-FFF2-40B4-BE49-F238E27FC236}">
                <a16:creationId xmlns:a16="http://schemas.microsoft.com/office/drawing/2014/main" id="{1E3E7D58-13B5-702E-F39C-5002E3139E68}"/>
              </a:ext>
            </a:extLst>
          </p:cNvPr>
          <p:cNvPicPr>
            <a:picLocks noChangeAspect="1"/>
          </p:cNvPicPr>
          <p:nvPr userDrawn="1"/>
        </p:nvPicPr>
        <p:blipFill>
          <a:blip r:embed="rId6" cstate="email">
            <a:extLst>
              <a:ext uri="{28A0092B-C50C-407E-A947-70E740481C1C}">
                <a14:useLocalDpi xmlns:a14="http://schemas.microsoft.com/office/drawing/2010/main" val="0"/>
              </a:ext>
            </a:extLst>
          </a:blip>
          <a:srcRect/>
          <a:stretch>
            <a:fillRect/>
          </a:stretch>
        </p:blipFill>
        <p:spPr>
          <a:xfrm>
            <a:off x="6114576" y="1142757"/>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1" name="Picture 10">
            <a:extLst>
              <a:ext uri="{FF2B5EF4-FFF2-40B4-BE49-F238E27FC236}">
                <a16:creationId xmlns:a16="http://schemas.microsoft.com/office/drawing/2014/main" id="{187108AD-327C-6C08-D20D-D46A2046C7B6}"/>
              </a:ext>
            </a:extLst>
          </p:cNvPr>
          <p:cNvPicPr>
            <a:picLocks noChangeAspect="1"/>
          </p:cNvPicPr>
          <p:nvPr userDrawn="1"/>
        </p:nvPicPr>
        <p:blipFill>
          <a:blip r:embed="rId7" cstate="email">
            <a:extLst>
              <a:ext uri="{28A0092B-C50C-407E-A947-70E740481C1C}">
                <a14:useLocalDpi xmlns:a14="http://schemas.microsoft.com/office/drawing/2010/main" val="0"/>
              </a:ext>
            </a:extLst>
          </a:blip>
          <a:srcRect/>
          <a:stretch>
            <a:fillRect/>
          </a:stretch>
        </p:blipFill>
        <p:spPr>
          <a:xfrm>
            <a:off x="6927455" y="1142758"/>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2" name="Picture 11">
            <a:extLst>
              <a:ext uri="{FF2B5EF4-FFF2-40B4-BE49-F238E27FC236}">
                <a16:creationId xmlns:a16="http://schemas.microsoft.com/office/drawing/2014/main" id="{50C613AA-4D82-3054-91BD-80615A770058}"/>
              </a:ext>
            </a:extLst>
          </p:cNvPr>
          <p:cNvPicPr>
            <a:picLocks noChangeAspect="1"/>
          </p:cNvPicPr>
          <p:nvPr userDrawn="1"/>
        </p:nvPicPr>
        <p:blipFill>
          <a:blip r:embed="rId8" cstate="email">
            <a:extLst>
              <a:ext uri="{28A0092B-C50C-407E-A947-70E740481C1C}">
                <a14:useLocalDpi xmlns:a14="http://schemas.microsoft.com/office/drawing/2010/main" val="0"/>
              </a:ext>
            </a:extLst>
          </a:blip>
          <a:srcRect/>
          <a:stretch>
            <a:fillRect/>
          </a:stretch>
        </p:blipFill>
        <p:spPr>
          <a:xfrm>
            <a:off x="7740334" y="1142759"/>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3" name="Picture 12">
            <a:extLst>
              <a:ext uri="{FF2B5EF4-FFF2-40B4-BE49-F238E27FC236}">
                <a16:creationId xmlns:a16="http://schemas.microsoft.com/office/drawing/2014/main" id="{F67D8E52-52FE-676F-DBE6-CB81753360CD}"/>
              </a:ext>
            </a:extLst>
          </p:cNvPr>
          <p:cNvPicPr>
            <a:picLocks noChangeAspect="1"/>
          </p:cNvPicPr>
          <p:nvPr userDrawn="1"/>
        </p:nvPicPr>
        <p:blipFill>
          <a:blip r:embed="rId9" cstate="email">
            <a:extLst>
              <a:ext uri="{28A0092B-C50C-407E-A947-70E740481C1C}">
                <a14:useLocalDpi xmlns:a14="http://schemas.microsoft.com/office/drawing/2010/main" val="0"/>
              </a:ext>
            </a:extLst>
          </a:blip>
          <a:srcRect/>
          <a:stretch>
            <a:fillRect/>
          </a:stretch>
        </p:blipFill>
        <p:spPr>
          <a:xfrm>
            <a:off x="8553213" y="1142760"/>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4" name="Picture 13">
            <a:extLst>
              <a:ext uri="{FF2B5EF4-FFF2-40B4-BE49-F238E27FC236}">
                <a16:creationId xmlns:a16="http://schemas.microsoft.com/office/drawing/2014/main" id="{AC4ECF18-22B2-29E9-219A-26553A523539}"/>
              </a:ext>
            </a:extLst>
          </p:cNvPr>
          <p:cNvPicPr>
            <a:picLocks noChangeAspect="1"/>
          </p:cNvPicPr>
          <p:nvPr userDrawn="1"/>
        </p:nvPicPr>
        <p:blipFill>
          <a:blip r:embed="rId10" cstate="email">
            <a:extLst>
              <a:ext uri="{28A0092B-C50C-407E-A947-70E740481C1C}">
                <a14:useLocalDpi xmlns:a14="http://schemas.microsoft.com/office/drawing/2010/main" val="0"/>
              </a:ext>
            </a:extLst>
          </a:blip>
          <a:srcRect/>
          <a:stretch>
            <a:fillRect/>
          </a:stretch>
        </p:blipFill>
        <p:spPr>
          <a:xfrm>
            <a:off x="9366092" y="1142761"/>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5" name="Picture 14">
            <a:extLst>
              <a:ext uri="{FF2B5EF4-FFF2-40B4-BE49-F238E27FC236}">
                <a16:creationId xmlns:a16="http://schemas.microsoft.com/office/drawing/2014/main" id="{7C925363-37CC-78D8-8712-481785A91D3B}"/>
              </a:ext>
            </a:extLst>
          </p:cNvPr>
          <p:cNvPicPr>
            <a:picLocks noChangeAspect="1"/>
          </p:cNvPicPr>
          <p:nvPr userDrawn="1"/>
        </p:nvPicPr>
        <p:blipFill>
          <a:blip r:embed="rId11" cstate="email">
            <a:extLst>
              <a:ext uri="{28A0092B-C50C-407E-A947-70E740481C1C}">
                <a14:useLocalDpi xmlns:a14="http://schemas.microsoft.com/office/drawing/2010/main" val="0"/>
              </a:ext>
            </a:extLst>
          </a:blip>
          <a:srcRect/>
          <a:stretch>
            <a:fillRect/>
          </a:stretch>
        </p:blipFill>
        <p:spPr>
          <a:xfrm>
            <a:off x="10178971" y="1142761"/>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6" name="Picture 15">
            <a:extLst>
              <a:ext uri="{FF2B5EF4-FFF2-40B4-BE49-F238E27FC236}">
                <a16:creationId xmlns:a16="http://schemas.microsoft.com/office/drawing/2014/main" id="{4E2E94FB-D703-E56F-A87A-E5AA93D0C999}"/>
              </a:ext>
            </a:extLst>
          </p:cNvPr>
          <p:cNvPicPr>
            <a:picLocks noChangeAspect="1"/>
          </p:cNvPicPr>
          <p:nvPr userDrawn="1"/>
        </p:nvPicPr>
        <p:blipFill>
          <a:blip r:embed="rId12" cstate="email">
            <a:extLst>
              <a:ext uri="{28A0092B-C50C-407E-A947-70E740481C1C}">
                <a14:useLocalDpi xmlns:a14="http://schemas.microsoft.com/office/drawing/2010/main" val="0"/>
              </a:ext>
            </a:extLst>
          </a:blip>
          <a:srcRect/>
          <a:stretch>
            <a:fillRect/>
          </a:stretch>
        </p:blipFill>
        <p:spPr>
          <a:xfrm>
            <a:off x="10991850" y="1142762"/>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7" name="Picture 16">
            <a:extLst>
              <a:ext uri="{FF2B5EF4-FFF2-40B4-BE49-F238E27FC236}">
                <a16:creationId xmlns:a16="http://schemas.microsoft.com/office/drawing/2014/main" id="{D51EF4B9-6CC8-1973-B6EB-E17D7CB115FA}"/>
              </a:ext>
            </a:extLst>
          </p:cNvPr>
          <p:cNvPicPr>
            <a:picLocks noChangeAspect="1"/>
          </p:cNvPicPr>
          <p:nvPr userDrawn="1"/>
        </p:nvPicPr>
        <p:blipFill>
          <a:blip r:embed="rId13" cstate="email">
            <a:extLst>
              <a:ext uri="{28A0092B-C50C-407E-A947-70E740481C1C}">
                <a14:useLocalDpi xmlns:a14="http://schemas.microsoft.com/office/drawing/2010/main" val="0"/>
              </a:ext>
            </a:extLst>
          </a:blip>
          <a:srcRect/>
          <a:stretch>
            <a:fillRect/>
          </a:stretch>
        </p:blipFill>
        <p:spPr>
          <a:xfrm>
            <a:off x="2868619" y="1923845"/>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8" name="Picture 17">
            <a:extLst>
              <a:ext uri="{FF2B5EF4-FFF2-40B4-BE49-F238E27FC236}">
                <a16:creationId xmlns:a16="http://schemas.microsoft.com/office/drawing/2014/main" id="{88804DEC-294C-6410-1D22-F8C716951655}"/>
              </a:ext>
            </a:extLst>
          </p:cNvPr>
          <p:cNvPicPr>
            <a:picLocks noChangeAspect="1"/>
          </p:cNvPicPr>
          <p:nvPr userDrawn="1"/>
        </p:nvPicPr>
        <p:blipFill>
          <a:blip r:embed="rId14" cstate="email">
            <a:extLst>
              <a:ext uri="{28A0092B-C50C-407E-A947-70E740481C1C}">
                <a14:useLocalDpi xmlns:a14="http://schemas.microsoft.com/office/drawing/2010/main" val="0"/>
              </a:ext>
            </a:extLst>
          </a:blip>
          <a:srcRect/>
          <a:stretch>
            <a:fillRect/>
          </a:stretch>
        </p:blipFill>
        <p:spPr>
          <a:xfrm>
            <a:off x="3675939" y="1923846"/>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19" name="Picture 18">
            <a:extLst>
              <a:ext uri="{FF2B5EF4-FFF2-40B4-BE49-F238E27FC236}">
                <a16:creationId xmlns:a16="http://schemas.microsoft.com/office/drawing/2014/main" id="{7925141B-0A46-6C3B-D1FA-CBC673CED94D}"/>
              </a:ext>
            </a:extLst>
          </p:cNvPr>
          <p:cNvPicPr>
            <a:picLocks noChangeAspect="1"/>
          </p:cNvPicPr>
          <p:nvPr userDrawn="1"/>
        </p:nvPicPr>
        <p:blipFill>
          <a:blip r:embed="rId15" cstate="email">
            <a:extLst>
              <a:ext uri="{28A0092B-C50C-407E-A947-70E740481C1C}">
                <a14:useLocalDpi xmlns:a14="http://schemas.microsoft.com/office/drawing/2010/main" val="0"/>
              </a:ext>
            </a:extLst>
          </a:blip>
          <a:srcRect/>
          <a:stretch>
            <a:fillRect/>
          </a:stretch>
        </p:blipFill>
        <p:spPr>
          <a:xfrm>
            <a:off x="4488818" y="1923846"/>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0" name="Picture 19">
            <a:extLst>
              <a:ext uri="{FF2B5EF4-FFF2-40B4-BE49-F238E27FC236}">
                <a16:creationId xmlns:a16="http://schemas.microsoft.com/office/drawing/2014/main" id="{D0B268DA-8C32-07C1-73EE-700D95D0E889}"/>
              </a:ext>
            </a:extLst>
          </p:cNvPr>
          <p:cNvPicPr>
            <a:picLocks noChangeAspect="1"/>
          </p:cNvPicPr>
          <p:nvPr userDrawn="1"/>
        </p:nvPicPr>
        <p:blipFill>
          <a:blip r:embed="rId16" cstate="email">
            <a:extLst>
              <a:ext uri="{28A0092B-C50C-407E-A947-70E740481C1C}">
                <a14:useLocalDpi xmlns:a14="http://schemas.microsoft.com/office/drawing/2010/main" val="0"/>
              </a:ext>
            </a:extLst>
          </a:blip>
          <a:srcRect/>
          <a:stretch>
            <a:fillRect/>
          </a:stretch>
        </p:blipFill>
        <p:spPr>
          <a:xfrm>
            <a:off x="5301697" y="1923847"/>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1" name="Picture 20">
            <a:extLst>
              <a:ext uri="{FF2B5EF4-FFF2-40B4-BE49-F238E27FC236}">
                <a16:creationId xmlns:a16="http://schemas.microsoft.com/office/drawing/2014/main" id="{E6FB80A8-969E-7A79-68F2-4A4FC1CC152F}"/>
              </a:ext>
            </a:extLst>
          </p:cNvPr>
          <p:cNvPicPr>
            <a:picLocks noChangeAspect="1"/>
          </p:cNvPicPr>
          <p:nvPr userDrawn="1"/>
        </p:nvPicPr>
        <p:blipFill>
          <a:blip r:embed="rId17" cstate="email">
            <a:extLst>
              <a:ext uri="{28A0092B-C50C-407E-A947-70E740481C1C}">
                <a14:useLocalDpi xmlns:a14="http://schemas.microsoft.com/office/drawing/2010/main" val="0"/>
              </a:ext>
            </a:extLst>
          </a:blip>
          <a:srcRect/>
          <a:stretch>
            <a:fillRect/>
          </a:stretch>
        </p:blipFill>
        <p:spPr>
          <a:xfrm>
            <a:off x="6114576" y="1923848"/>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2" name="Picture 21">
            <a:extLst>
              <a:ext uri="{FF2B5EF4-FFF2-40B4-BE49-F238E27FC236}">
                <a16:creationId xmlns:a16="http://schemas.microsoft.com/office/drawing/2014/main" id="{64E91F79-91A8-FCFF-4D57-B3F68585EC10}"/>
              </a:ext>
            </a:extLst>
          </p:cNvPr>
          <p:cNvPicPr>
            <a:picLocks noChangeAspect="1"/>
          </p:cNvPicPr>
          <p:nvPr userDrawn="1"/>
        </p:nvPicPr>
        <p:blipFill>
          <a:blip r:embed="rId18" cstate="email">
            <a:extLst>
              <a:ext uri="{28A0092B-C50C-407E-A947-70E740481C1C}">
                <a14:useLocalDpi xmlns:a14="http://schemas.microsoft.com/office/drawing/2010/main" val="0"/>
              </a:ext>
            </a:extLst>
          </a:blip>
          <a:srcRect/>
          <a:stretch>
            <a:fillRect/>
          </a:stretch>
        </p:blipFill>
        <p:spPr>
          <a:xfrm>
            <a:off x="6927455" y="1923849"/>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3" name="Picture 22">
            <a:extLst>
              <a:ext uri="{FF2B5EF4-FFF2-40B4-BE49-F238E27FC236}">
                <a16:creationId xmlns:a16="http://schemas.microsoft.com/office/drawing/2014/main" id="{4CFD6F7D-D476-83F5-B4A5-75922D60DB63}"/>
              </a:ext>
            </a:extLst>
          </p:cNvPr>
          <p:cNvPicPr>
            <a:picLocks noChangeAspect="1"/>
          </p:cNvPicPr>
          <p:nvPr userDrawn="1"/>
        </p:nvPicPr>
        <p:blipFill>
          <a:blip r:embed="rId19" cstate="email">
            <a:extLst>
              <a:ext uri="{28A0092B-C50C-407E-A947-70E740481C1C}">
                <a14:useLocalDpi xmlns:a14="http://schemas.microsoft.com/office/drawing/2010/main" val="0"/>
              </a:ext>
            </a:extLst>
          </a:blip>
          <a:srcRect/>
          <a:stretch>
            <a:fillRect/>
          </a:stretch>
        </p:blipFill>
        <p:spPr>
          <a:xfrm>
            <a:off x="7740334" y="1923850"/>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4" name="Picture 23">
            <a:extLst>
              <a:ext uri="{FF2B5EF4-FFF2-40B4-BE49-F238E27FC236}">
                <a16:creationId xmlns:a16="http://schemas.microsoft.com/office/drawing/2014/main" id="{7AA5BADE-CAE2-68BC-2244-E9BF01126683}"/>
              </a:ext>
            </a:extLst>
          </p:cNvPr>
          <p:cNvPicPr>
            <a:picLocks noChangeAspect="1"/>
          </p:cNvPicPr>
          <p:nvPr userDrawn="1"/>
        </p:nvPicPr>
        <p:blipFill>
          <a:blip r:embed="rId20" cstate="email">
            <a:extLst>
              <a:ext uri="{28A0092B-C50C-407E-A947-70E740481C1C}">
                <a14:useLocalDpi xmlns:a14="http://schemas.microsoft.com/office/drawing/2010/main" val="0"/>
              </a:ext>
            </a:extLst>
          </a:blip>
          <a:srcRect/>
          <a:stretch>
            <a:fillRect/>
          </a:stretch>
        </p:blipFill>
        <p:spPr>
          <a:xfrm>
            <a:off x="8553213" y="1923851"/>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5" name="Picture 24">
            <a:extLst>
              <a:ext uri="{FF2B5EF4-FFF2-40B4-BE49-F238E27FC236}">
                <a16:creationId xmlns:a16="http://schemas.microsoft.com/office/drawing/2014/main" id="{E4B49482-8613-CDD6-4926-CB9D4F5155B6}"/>
              </a:ext>
            </a:extLst>
          </p:cNvPr>
          <p:cNvPicPr>
            <a:picLocks noChangeAspect="1"/>
          </p:cNvPicPr>
          <p:nvPr userDrawn="1"/>
        </p:nvPicPr>
        <p:blipFill>
          <a:blip r:embed="rId21" cstate="email">
            <a:extLst>
              <a:ext uri="{28A0092B-C50C-407E-A947-70E740481C1C}">
                <a14:useLocalDpi xmlns:a14="http://schemas.microsoft.com/office/drawing/2010/main" val="0"/>
              </a:ext>
            </a:extLst>
          </a:blip>
          <a:srcRect/>
          <a:stretch>
            <a:fillRect/>
          </a:stretch>
        </p:blipFill>
        <p:spPr>
          <a:xfrm>
            <a:off x="9366092" y="1923852"/>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6" name="Picture 25">
            <a:extLst>
              <a:ext uri="{FF2B5EF4-FFF2-40B4-BE49-F238E27FC236}">
                <a16:creationId xmlns:a16="http://schemas.microsoft.com/office/drawing/2014/main" id="{34A76ABD-C740-2943-E0CF-53E155945D3B}"/>
              </a:ext>
            </a:extLst>
          </p:cNvPr>
          <p:cNvPicPr>
            <a:picLocks noChangeAspect="1"/>
          </p:cNvPicPr>
          <p:nvPr userDrawn="1"/>
        </p:nvPicPr>
        <p:blipFill>
          <a:blip r:embed="rId22" cstate="email">
            <a:extLst>
              <a:ext uri="{28A0092B-C50C-407E-A947-70E740481C1C}">
                <a14:useLocalDpi xmlns:a14="http://schemas.microsoft.com/office/drawing/2010/main" val="0"/>
              </a:ext>
            </a:extLst>
          </a:blip>
          <a:srcRect/>
          <a:stretch>
            <a:fillRect/>
          </a:stretch>
        </p:blipFill>
        <p:spPr>
          <a:xfrm>
            <a:off x="10178971" y="1923852"/>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7" name="Picture 26">
            <a:extLst>
              <a:ext uri="{FF2B5EF4-FFF2-40B4-BE49-F238E27FC236}">
                <a16:creationId xmlns:a16="http://schemas.microsoft.com/office/drawing/2014/main" id="{019889CE-66C1-B87C-C073-5256A6279F29}"/>
              </a:ext>
            </a:extLst>
          </p:cNvPr>
          <p:cNvPicPr>
            <a:picLocks noChangeAspect="1"/>
          </p:cNvPicPr>
          <p:nvPr userDrawn="1"/>
        </p:nvPicPr>
        <p:blipFill>
          <a:blip r:embed="rId23" cstate="email">
            <a:extLst>
              <a:ext uri="{28A0092B-C50C-407E-A947-70E740481C1C}">
                <a14:useLocalDpi xmlns:a14="http://schemas.microsoft.com/office/drawing/2010/main" val="0"/>
              </a:ext>
            </a:extLst>
          </a:blip>
          <a:srcRect/>
          <a:stretch>
            <a:fillRect/>
          </a:stretch>
        </p:blipFill>
        <p:spPr>
          <a:xfrm>
            <a:off x="10991850" y="1923853"/>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8" name="Picture 27">
            <a:extLst>
              <a:ext uri="{FF2B5EF4-FFF2-40B4-BE49-F238E27FC236}">
                <a16:creationId xmlns:a16="http://schemas.microsoft.com/office/drawing/2014/main" id="{4B8503DF-32FD-9EDC-3F6D-E421C2CD8FD6}"/>
              </a:ext>
            </a:extLst>
          </p:cNvPr>
          <p:cNvPicPr>
            <a:picLocks noChangeAspect="1"/>
          </p:cNvPicPr>
          <p:nvPr userDrawn="1"/>
        </p:nvPicPr>
        <p:blipFill>
          <a:blip r:embed="rId24" cstate="email">
            <a:extLst>
              <a:ext uri="{28A0092B-C50C-407E-A947-70E740481C1C}">
                <a14:useLocalDpi xmlns:a14="http://schemas.microsoft.com/office/drawing/2010/main" val="0"/>
              </a:ext>
            </a:extLst>
          </a:blip>
          <a:srcRect/>
          <a:stretch>
            <a:fillRect/>
          </a:stretch>
        </p:blipFill>
        <p:spPr>
          <a:xfrm>
            <a:off x="2031606" y="2733489"/>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29" name="Picture 28">
            <a:extLst>
              <a:ext uri="{FF2B5EF4-FFF2-40B4-BE49-F238E27FC236}">
                <a16:creationId xmlns:a16="http://schemas.microsoft.com/office/drawing/2014/main" id="{60F5FD36-F903-1BC0-E94D-D81E3DFAFF2B}"/>
              </a:ext>
            </a:extLst>
          </p:cNvPr>
          <p:cNvPicPr>
            <a:picLocks noChangeAspect="1"/>
          </p:cNvPicPr>
          <p:nvPr userDrawn="1"/>
        </p:nvPicPr>
        <p:blipFill>
          <a:blip r:embed="rId25" cstate="email">
            <a:extLst>
              <a:ext uri="{28A0092B-C50C-407E-A947-70E740481C1C}">
                <a14:useLocalDpi xmlns:a14="http://schemas.microsoft.com/office/drawing/2010/main" val="0"/>
              </a:ext>
            </a:extLst>
          </a:blip>
          <a:srcRect/>
          <a:stretch>
            <a:fillRect/>
          </a:stretch>
        </p:blipFill>
        <p:spPr>
          <a:xfrm>
            <a:off x="2850044" y="2733489"/>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0" name="Picture 29">
            <a:extLst>
              <a:ext uri="{FF2B5EF4-FFF2-40B4-BE49-F238E27FC236}">
                <a16:creationId xmlns:a16="http://schemas.microsoft.com/office/drawing/2014/main" id="{E8D3A091-5945-A450-97CD-763F50885B94}"/>
              </a:ext>
            </a:extLst>
          </p:cNvPr>
          <p:cNvPicPr>
            <a:picLocks noChangeAspect="1"/>
          </p:cNvPicPr>
          <p:nvPr userDrawn="1"/>
        </p:nvPicPr>
        <p:blipFill>
          <a:blip r:embed="rId26" cstate="email">
            <a:extLst>
              <a:ext uri="{28A0092B-C50C-407E-A947-70E740481C1C}">
                <a14:useLocalDpi xmlns:a14="http://schemas.microsoft.com/office/drawing/2010/main" val="0"/>
              </a:ext>
            </a:extLst>
          </a:blip>
          <a:srcRect/>
          <a:stretch>
            <a:fillRect/>
          </a:stretch>
        </p:blipFill>
        <p:spPr>
          <a:xfrm>
            <a:off x="3657364" y="2733490"/>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1" name="Picture 30">
            <a:extLst>
              <a:ext uri="{FF2B5EF4-FFF2-40B4-BE49-F238E27FC236}">
                <a16:creationId xmlns:a16="http://schemas.microsoft.com/office/drawing/2014/main" id="{711C2FDA-F7AF-0C8A-30D8-FD30FC9A8EF2}"/>
              </a:ext>
            </a:extLst>
          </p:cNvPr>
          <p:cNvPicPr>
            <a:picLocks noChangeAspect="1"/>
          </p:cNvPicPr>
          <p:nvPr userDrawn="1"/>
        </p:nvPicPr>
        <p:blipFill>
          <a:blip r:embed="rId27" cstate="email">
            <a:extLst>
              <a:ext uri="{28A0092B-C50C-407E-A947-70E740481C1C}">
                <a14:useLocalDpi xmlns:a14="http://schemas.microsoft.com/office/drawing/2010/main" val="0"/>
              </a:ext>
            </a:extLst>
          </a:blip>
          <a:srcRect/>
          <a:stretch>
            <a:fillRect/>
          </a:stretch>
        </p:blipFill>
        <p:spPr>
          <a:xfrm>
            <a:off x="4470243" y="2733490"/>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2" name="Picture 31">
            <a:extLst>
              <a:ext uri="{FF2B5EF4-FFF2-40B4-BE49-F238E27FC236}">
                <a16:creationId xmlns:a16="http://schemas.microsoft.com/office/drawing/2014/main" id="{FA9EF05F-93B7-9033-D91F-F78FDBA0C501}"/>
              </a:ext>
            </a:extLst>
          </p:cNvPr>
          <p:cNvPicPr>
            <a:picLocks noChangeAspect="1"/>
          </p:cNvPicPr>
          <p:nvPr userDrawn="1"/>
        </p:nvPicPr>
        <p:blipFill>
          <a:blip r:embed="rId28" cstate="email">
            <a:extLst>
              <a:ext uri="{28A0092B-C50C-407E-A947-70E740481C1C}">
                <a14:useLocalDpi xmlns:a14="http://schemas.microsoft.com/office/drawing/2010/main" val="0"/>
              </a:ext>
            </a:extLst>
          </a:blip>
          <a:srcRect/>
          <a:stretch>
            <a:fillRect/>
          </a:stretch>
        </p:blipFill>
        <p:spPr>
          <a:xfrm>
            <a:off x="5283122" y="2733491"/>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3" name="Picture 32">
            <a:extLst>
              <a:ext uri="{FF2B5EF4-FFF2-40B4-BE49-F238E27FC236}">
                <a16:creationId xmlns:a16="http://schemas.microsoft.com/office/drawing/2014/main" id="{C2365A90-CE72-1F1D-23BF-0FB6F016A263}"/>
              </a:ext>
            </a:extLst>
          </p:cNvPr>
          <p:cNvPicPr>
            <a:picLocks noChangeAspect="1"/>
          </p:cNvPicPr>
          <p:nvPr userDrawn="1"/>
        </p:nvPicPr>
        <p:blipFill>
          <a:blip r:embed="rId29" cstate="email">
            <a:extLst>
              <a:ext uri="{28A0092B-C50C-407E-A947-70E740481C1C}">
                <a14:useLocalDpi xmlns:a14="http://schemas.microsoft.com/office/drawing/2010/main" val="0"/>
              </a:ext>
            </a:extLst>
          </a:blip>
          <a:srcRect/>
          <a:stretch>
            <a:fillRect/>
          </a:stretch>
        </p:blipFill>
        <p:spPr>
          <a:xfrm>
            <a:off x="6096001" y="2733492"/>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4" name="Picture 33">
            <a:extLst>
              <a:ext uri="{FF2B5EF4-FFF2-40B4-BE49-F238E27FC236}">
                <a16:creationId xmlns:a16="http://schemas.microsoft.com/office/drawing/2014/main" id="{C7F165F4-DBE8-DAF6-77DA-3A5DC609E927}"/>
              </a:ext>
            </a:extLst>
          </p:cNvPr>
          <p:cNvPicPr>
            <a:picLocks noChangeAspect="1"/>
          </p:cNvPicPr>
          <p:nvPr userDrawn="1"/>
        </p:nvPicPr>
        <p:blipFill>
          <a:blip r:embed="rId30" cstate="email">
            <a:extLst>
              <a:ext uri="{28A0092B-C50C-407E-A947-70E740481C1C}">
                <a14:useLocalDpi xmlns:a14="http://schemas.microsoft.com/office/drawing/2010/main" val="0"/>
              </a:ext>
            </a:extLst>
          </a:blip>
          <a:srcRect/>
          <a:stretch>
            <a:fillRect/>
          </a:stretch>
        </p:blipFill>
        <p:spPr>
          <a:xfrm>
            <a:off x="6908880" y="2733493"/>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5" name="Picture 34">
            <a:extLst>
              <a:ext uri="{FF2B5EF4-FFF2-40B4-BE49-F238E27FC236}">
                <a16:creationId xmlns:a16="http://schemas.microsoft.com/office/drawing/2014/main" id="{FECB1442-39BB-4806-77F5-0B84383FDF88}"/>
              </a:ext>
            </a:extLst>
          </p:cNvPr>
          <p:cNvPicPr>
            <a:picLocks noChangeAspect="1"/>
          </p:cNvPicPr>
          <p:nvPr userDrawn="1"/>
        </p:nvPicPr>
        <p:blipFill>
          <a:blip r:embed="rId31" cstate="email">
            <a:extLst>
              <a:ext uri="{28A0092B-C50C-407E-A947-70E740481C1C}">
                <a14:useLocalDpi xmlns:a14="http://schemas.microsoft.com/office/drawing/2010/main" val="0"/>
              </a:ext>
            </a:extLst>
          </a:blip>
          <a:srcRect/>
          <a:stretch>
            <a:fillRect/>
          </a:stretch>
        </p:blipFill>
        <p:spPr>
          <a:xfrm>
            <a:off x="7721759" y="2733494"/>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6" name="Picture 35">
            <a:extLst>
              <a:ext uri="{FF2B5EF4-FFF2-40B4-BE49-F238E27FC236}">
                <a16:creationId xmlns:a16="http://schemas.microsoft.com/office/drawing/2014/main" id="{93D05E87-26D8-85A6-6A8D-E3F9FF636B30}"/>
              </a:ext>
            </a:extLst>
          </p:cNvPr>
          <p:cNvPicPr>
            <a:picLocks noChangeAspect="1"/>
          </p:cNvPicPr>
          <p:nvPr userDrawn="1"/>
        </p:nvPicPr>
        <p:blipFill>
          <a:blip r:embed="rId32" cstate="email">
            <a:extLst>
              <a:ext uri="{28A0092B-C50C-407E-A947-70E740481C1C}">
                <a14:useLocalDpi xmlns:a14="http://schemas.microsoft.com/office/drawing/2010/main" val="0"/>
              </a:ext>
            </a:extLst>
          </a:blip>
          <a:srcRect/>
          <a:stretch>
            <a:fillRect/>
          </a:stretch>
        </p:blipFill>
        <p:spPr>
          <a:xfrm>
            <a:off x="8534638" y="2733495"/>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7" name="Picture 36">
            <a:extLst>
              <a:ext uri="{FF2B5EF4-FFF2-40B4-BE49-F238E27FC236}">
                <a16:creationId xmlns:a16="http://schemas.microsoft.com/office/drawing/2014/main" id="{FD6F24B6-E561-B2C7-854E-BC2C539883D4}"/>
              </a:ext>
            </a:extLst>
          </p:cNvPr>
          <p:cNvPicPr>
            <a:picLocks noChangeAspect="1"/>
          </p:cNvPicPr>
          <p:nvPr userDrawn="1"/>
        </p:nvPicPr>
        <p:blipFill>
          <a:blip r:embed="rId33" cstate="email">
            <a:extLst>
              <a:ext uri="{28A0092B-C50C-407E-A947-70E740481C1C}">
                <a14:useLocalDpi xmlns:a14="http://schemas.microsoft.com/office/drawing/2010/main" val="0"/>
              </a:ext>
            </a:extLst>
          </a:blip>
          <a:srcRect/>
          <a:stretch>
            <a:fillRect/>
          </a:stretch>
        </p:blipFill>
        <p:spPr>
          <a:xfrm>
            <a:off x="9347517" y="2733496"/>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8" name="Picture 37">
            <a:extLst>
              <a:ext uri="{FF2B5EF4-FFF2-40B4-BE49-F238E27FC236}">
                <a16:creationId xmlns:a16="http://schemas.microsoft.com/office/drawing/2014/main" id="{9144F62B-7BE7-27D8-E772-F012DD5C9588}"/>
              </a:ext>
            </a:extLst>
          </p:cNvPr>
          <p:cNvPicPr>
            <a:picLocks noChangeAspect="1"/>
          </p:cNvPicPr>
          <p:nvPr userDrawn="1"/>
        </p:nvPicPr>
        <p:blipFill>
          <a:blip r:embed="rId34" cstate="email">
            <a:extLst>
              <a:ext uri="{28A0092B-C50C-407E-A947-70E740481C1C}">
                <a14:useLocalDpi xmlns:a14="http://schemas.microsoft.com/office/drawing/2010/main" val="0"/>
              </a:ext>
            </a:extLst>
          </a:blip>
          <a:srcRect/>
          <a:stretch>
            <a:fillRect/>
          </a:stretch>
        </p:blipFill>
        <p:spPr>
          <a:xfrm>
            <a:off x="10160396" y="2733496"/>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39" name="Picture 38">
            <a:extLst>
              <a:ext uri="{FF2B5EF4-FFF2-40B4-BE49-F238E27FC236}">
                <a16:creationId xmlns:a16="http://schemas.microsoft.com/office/drawing/2014/main" id="{79465B6B-D8DF-09FA-2ADD-756C1BCD2DEC}"/>
              </a:ext>
            </a:extLst>
          </p:cNvPr>
          <p:cNvPicPr>
            <a:picLocks noChangeAspect="1"/>
          </p:cNvPicPr>
          <p:nvPr userDrawn="1"/>
        </p:nvPicPr>
        <p:blipFill>
          <a:blip r:embed="rId35" cstate="email">
            <a:extLst>
              <a:ext uri="{28A0092B-C50C-407E-A947-70E740481C1C}">
                <a14:useLocalDpi xmlns:a14="http://schemas.microsoft.com/office/drawing/2010/main" val="0"/>
              </a:ext>
            </a:extLst>
          </a:blip>
          <a:srcRect/>
          <a:stretch>
            <a:fillRect/>
          </a:stretch>
        </p:blipFill>
        <p:spPr>
          <a:xfrm>
            <a:off x="10973275" y="2733497"/>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0" name="Picture 39">
            <a:extLst>
              <a:ext uri="{FF2B5EF4-FFF2-40B4-BE49-F238E27FC236}">
                <a16:creationId xmlns:a16="http://schemas.microsoft.com/office/drawing/2014/main" id="{0B12D460-9E15-F3AB-19D1-8F55B9FD91C3}"/>
              </a:ext>
            </a:extLst>
          </p:cNvPr>
          <p:cNvPicPr>
            <a:picLocks noChangeAspect="1"/>
          </p:cNvPicPr>
          <p:nvPr userDrawn="1"/>
        </p:nvPicPr>
        <p:blipFill>
          <a:blip r:embed="rId36" cstate="email">
            <a:extLst>
              <a:ext uri="{28A0092B-C50C-407E-A947-70E740481C1C}">
                <a14:useLocalDpi xmlns:a14="http://schemas.microsoft.com/office/drawing/2010/main" val="0"/>
              </a:ext>
            </a:extLst>
          </a:blip>
          <a:srcRect/>
          <a:stretch>
            <a:fillRect/>
          </a:stretch>
        </p:blipFill>
        <p:spPr>
          <a:xfrm>
            <a:off x="1231743" y="3543128"/>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1" name="Picture 40">
            <a:extLst>
              <a:ext uri="{FF2B5EF4-FFF2-40B4-BE49-F238E27FC236}">
                <a16:creationId xmlns:a16="http://schemas.microsoft.com/office/drawing/2014/main" id="{A6D7425F-A7EE-2038-3102-51448DD423B3}"/>
              </a:ext>
            </a:extLst>
          </p:cNvPr>
          <p:cNvPicPr>
            <a:picLocks noChangeAspect="1"/>
          </p:cNvPicPr>
          <p:nvPr userDrawn="1"/>
        </p:nvPicPr>
        <p:blipFill>
          <a:blip r:embed="rId37" cstate="email">
            <a:extLst>
              <a:ext uri="{28A0092B-C50C-407E-A947-70E740481C1C}">
                <a14:useLocalDpi xmlns:a14="http://schemas.microsoft.com/office/drawing/2010/main" val="0"/>
              </a:ext>
            </a:extLst>
          </a:blip>
          <a:srcRect/>
          <a:stretch>
            <a:fillRect/>
          </a:stretch>
        </p:blipFill>
        <p:spPr>
          <a:xfrm>
            <a:off x="2050181" y="3543129"/>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2" name="Picture 41">
            <a:extLst>
              <a:ext uri="{FF2B5EF4-FFF2-40B4-BE49-F238E27FC236}">
                <a16:creationId xmlns:a16="http://schemas.microsoft.com/office/drawing/2014/main" id="{86C41AD4-26D6-B1E0-7B3C-5D3CF6D14E4D}"/>
              </a:ext>
            </a:extLst>
          </p:cNvPr>
          <p:cNvPicPr>
            <a:picLocks noChangeAspect="1"/>
          </p:cNvPicPr>
          <p:nvPr userDrawn="1"/>
        </p:nvPicPr>
        <p:blipFill>
          <a:blip r:embed="rId38" cstate="email">
            <a:extLst>
              <a:ext uri="{28A0092B-C50C-407E-A947-70E740481C1C}">
                <a14:useLocalDpi xmlns:a14="http://schemas.microsoft.com/office/drawing/2010/main" val="0"/>
              </a:ext>
            </a:extLst>
          </a:blip>
          <a:srcRect/>
          <a:stretch>
            <a:fillRect/>
          </a:stretch>
        </p:blipFill>
        <p:spPr>
          <a:xfrm>
            <a:off x="2868619" y="3543129"/>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3" name="Picture 42">
            <a:extLst>
              <a:ext uri="{FF2B5EF4-FFF2-40B4-BE49-F238E27FC236}">
                <a16:creationId xmlns:a16="http://schemas.microsoft.com/office/drawing/2014/main" id="{E110992A-88A0-D3B4-2124-FAAF37A3954A}"/>
              </a:ext>
            </a:extLst>
          </p:cNvPr>
          <p:cNvPicPr>
            <a:picLocks noChangeAspect="1"/>
          </p:cNvPicPr>
          <p:nvPr userDrawn="1"/>
        </p:nvPicPr>
        <p:blipFill>
          <a:blip r:embed="rId39" cstate="email">
            <a:extLst>
              <a:ext uri="{28A0092B-C50C-407E-A947-70E740481C1C}">
                <a14:useLocalDpi xmlns:a14="http://schemas.microsoft.com/office/drawing/2010/main" val="0"/>
              </a:ext>
            </a:extLst>
          </a:blip>
          <a:srcRect/>
          <a:stretch>
            <a:fillRect/>
          </a:stretch>
        </p:blipFill>
        <p:spPr>
          <a:xfrm>
            <a:off x="3675939" y="3543130"/>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4" name="Picture 43">
            <a:extLst>
              <a:ext uri="{FF2B5EF4-FFF2-40B4-BE49-F238E27FC236}">
                <a16:creationId xmlns:a16="http://schemas.microsoft.com/office/drawing/2014/main" id="{B1534171-61DB-4836-94A0-B4E5DAA9E614}"/>
              </a:ext>
            </a:extLst>
          </p:cNvPr>
          <p:cNvPicPr>
            <a:picLocks noChangeAspect="1"/>
          </p:cNvPicPr>
          <p:nvPr userDrawn="1"/>
        </p:nvPicPr>
        <p:blipFill>
          <a:blip r:embed="rId40" cstate="email">
            <a:extLst>
              <a:ext uri="{28A0092B-C50C-407E-A947-70E740481C1C}">
                <a14:useLocalDpi xmlns:a14="http://schemas.microsoft.com/office/drawing/2010/main" val="0"/>
              </a:ext>
            </a:extLst>
          </a:blip>
          <a:srcRect/>
          <a:stretch>
            <a:fillRect/>
          </a:stretch>
        </p:blipFill>
        <p:spPr>
          <a:xfrm>
            <a:off x="4488818" y="3543130"/>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5" name="Picture 44">
            <a:extLst>
              <a:ext uri="{FF2B5EF4-FFF2-40B4-BE49-F238E27FC236}">
                <a16:creationId xmlns:a16="http://schemas.microsoft.com/office/drawing/2014/main" id="{22CEBC44-304C-2E2D-1B74-F21FD1EBCEFA}"/>
              </a:ext>
            </a:extLst>
          </p:cNvPr>
          <p:cNvPicPr>
            <a:picLocks noChangeAspect="1"/>
          </p:cNvPicPr>
          <p:nvPr userDrawn="1"/>
        </p:nvPicPr>
        <p:blipFill>
          <a:blip r:embed="rId41" cstate="email">
            <a:extLst>
              <a:ext uri="{28A0092B-C50C-407E-A947-70E740481C1C}">
                <a14:useLocalDpi xmlns:a14="http://schemas.microsoft.com/office/drawing/2010/main" val="0"/>
              </a:ext>
            </a:extLst>
          </a:blip>
          <a:srcRect/>
          <a:stretch>
            <a:fillRect/>
          </a:stretch>
        </p:blipFill>
        <p:spPr>
          <a:xfrm>
            <a:off x="5301697" y="3543131"/>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6" name="Picture 45">
            <a:extLst>
              <a:ext uri="{FF2B5EF4-FFF2-40B4-BE49-F238E27FC236}">
                <a16:creationId xmlns:a16="http://schemas.microsoft.com/office/drawing/2014/main" id="{0474B0A1-6650-AB9A-59B5-7E43030F34F0}"/>
              </a:ext>
            </a:extLst>
          </p:cNvPr>
          <p:cNvPicPr>
            <a:picLocks noChangeAspect="1"/>
          </p:cNvPicPr>
          <p:nvPr userDrawn="1"/>
        </p:nvPicPr>
        <p:blipFill>
          <a:blip r:embed="rId42" cstate="email">
            <a:extLst>
              <a:ext uri="{28A0092B-C50C-407E-A947-70E740481C1C}">
                <a14:useLocalDpi xmlns:a14="http://schemas.microsoft.com/office/drawing/2010/main" val="0"/>
              </a:ext>
            </a:extLst>
          </a:blip>
          <a:srcRect/>
          <a:stretch>
            <a:fillRect/>
          </a:stretch>
        </p:blipFill>
        <p:spPr>
          <a:xfrm>
            <a:off x="6114576" y="3543132"/>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7" name="Picture 46">
            <a:extLst>
              <a:ext uri="{FF2B5EF4-FFF2-40B4-BE49-F238E27FC236}">
                <a16:creationId xmlns:a16="http://schemas.microsoft.com/office/drawing/2014/main" id="{92558A8F-0877-D79C-167F-6E1AAEA822D3}"/>
              </a:ext>
            </a:extLst>
          </p:cNvPr>
          <p:cNvPicPr>
            <a:picLocks noChangeAspect="1"/>
          </p:cNvPicPr>
          <p:nvPr userDrawn="1"/>
        </p:nvPicPr>
        <p:blipFill>
          <a:blip r:embed="rId43" cstate="email">
            <a:extLst>
              <a:ext uri="{28A0092B-C50C-407E-A947-70E740481C1C}">
                <a14:useLocalDpi xmlns:a14="http://schemas.microsoft.com/office/drawing/2010/main" val="0"/>
              </a:ext>
            </a:extLst>
          </a:blip>
          <a:srcRect/>
          <a:stretch>
            <a:fillRect/>
          </a:stretch>
        </p:blipFill>
        <p:spPr>
          <a:xfrm>
            <a:off x="6927455" y="3543133"/>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8" name="Picture 47">
            <a:extLst>
              <a:ext uri="{FF2B5EF4-FFF2-40B4-BE49-F238E27FC236}">
                <a16:creationId xmlns:a16="http://schemas.microsoft.com/office/drawing/2014/main" id="{305C9E90-7E7F-9054-DE16-A87E9F7F4548}"/>
              </a:ext>
            </a:extLst>
          </p:cNvPr>
          <p:cNvPicPr>
            <a:picLocks noChangeAspect="1"/>
          </p:cNvPicPr>
          <p:nvPr userDrawn="1"/>
        </p:nvPicPr>
        <p:blipFill>
          <a:blip r:embed="rId44" cstate="email">
            <a:extLst>
              <a:ext uri="{28A0092B-C50C-407E-A947-70E740481C1C}">
                <a14:useLocalDpi xmlns:a14="http://schemas.microsoft.com/office/drawing/2010/main" val="0"/>
              </a:ext>
            </a:extLst>
          </a:blip>
          <a:srcRect/>
          <a:stretch>
            <a:fillRect/>
          </a:stretch>
        </p:blipFill>
        <p:spPr>
          <a:xfrm>
            <a:off x="7740334" y="3543134"/>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49" name="Picture 48">
            <a:extLst>
              <a:ext uri="{FF2B5EF4-FFF2-40B4-BE49-F238E27FC236}">
                <a16:creationId xmlns:a16="http://schemas.microsoft.com/office/drawing/2014/main" id="{139CE5EC-B897-8D0B-E2D0-33C60F9FF839}"/>
              </a:ext>
            </a:extLst>
          </p:cNvPr>
          <p:cNvPicPr>
            <a:picLocks noChangeAspect="1"/>
          </p:cNvPicPr>
          <p:nvPr userDrawn="1"/>
        </p:nvPicPr>
        <p:blipFill>
          <a:blip r:embed="rId45" cstate="email">
            <a:extLst>
              <a:ext uri="{28A0092B-C50C-407E-A947-70E740481C1C}">
                <a14:useLocalDpi xmlns:a14="http://schemas.microsoft.com/office/drawing/2010/main" val="0"/>
              </a:ext>
            </a:extLst>
          </a:blip>
          <a:srcRect/>
          <a:stretch>
            <a:fillRect/>
          </a:stretch>
        </p:blipFill>
        <p:spPr>
          <a:xfrm>
            <a:off x="8553213" y="3543135"/>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0" name="Picture 49">
            <a:extLst>
              <a:ext uri="{FF2B5EF4-FFF2-40B4-BE49-F238E27FC236}">
                <a16:creationId xmlns:a16="http://schemas.microsoft.com/office/drawing/2014/main" id="{C1C02C2F-B35C-8E74-89C8-0487F9F67282}"/>
              </a:ext>
            </a:extLst>
          </p:cNvPr>
          <p:cNvPicPr>
            <a:picLocks noChangeAspect="1"/>
          </p:cNvPicPr>
          <p:nvPr userDrawn="1"/>
        </p:nvPicPr>
        <p:blipFill>
          <a:blip r:embed="rId46" cstate="email">
            <a:extLst>
              <a:ext uri="{28A0092B-C50C-407E-A947-70E740481C1C}">
                <a14:useLocalDpi xmlns:a14="http://schemas.microsoft.com/office/drawing/2010/main" val="0"/>
              </a:ext>
            </a:extLst>
          </a:blip>
          <a:srcRect/>
          <a:stretch>
            <a:fillRect/>
          </a:stretch>
        </p:blipFill>
        <p:spPr>
          <a:xfrm>
            <a:off x="9366092" y="3543136"/>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1" name="Picture 50">
            <a:extLst>
              <a:ext uri="{FF2B5EF4-FFF2-40B4-BE49-F238E27FC236}">
                <a16:creationId xmlns:a16="http://schemas.microsoft.com/office/drawing/2014/main" id="{FB134BEF-9DBB-8F3A-C185-FB7C552DF4A7}"/>
              </a:ext>
            </a:extLst>
          </p:cNvPr>
          <p:cNvPicPr>
            <a:picLocks noChangeAspect="1"/>
          </p:cNvPicPr>
          <p:nvPr userDrawn="1"/>
        </p:nvPicPr>
        <p:blipFill>
          <a:blip r:embed="rId47" cstate="email">
            <a:extLst>
              <a:ext uri="{28A0092B-C50C-407E-A947-70E740481C1C}">
                <a14:useLocalDpi xmlns:a14="http://schemas.microsoft.com/office/drawing/2010/main" val="0"/>
              </a:ext>
            </a:extLst>
          </a:blip>
          <a:srcRect/>
          <a:stretch>
            <a:fillRect/>
          </a:stretch>
        </p:blipFill>
        <p:spPr>
          <a:xfrm>
            <a:off x="10178971" y="3543136"/>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2" name="Picture 51">
            <a:extLst>
              <a:ext uri="{FF2B5EF4-FFF2-40B4-BE49-F238E27FC236}">
                <a16:creationId xmlns:a16="http://schemas.microsoft.com/office/drawing/2014/main" id="{818FAE1B-A710-61DA-457B-89FE590F800E}"/>
              </a:ext>
            </a:extLst>
          </p:cNvPr>
          <p:cNvPicPr>
            <a:picLocks noChangeAspect="1"/>
          </p:cNvPicPr>
          <p:nvPr userDrawn="1"/>
        </p:nvPicPr>
        <p:blipFill>
          <a:blip r:embed="rId48" cstate="email">
            <a:extLst>
              <a:ext uri="{28A0092B-C50C-407E-A947-70E740481C1C}">
                <a14:useLocalDpi xmlns:a14="http://schemas.microsoft.com/office/drawing/2010/main" val="0"/>
              </a:ext>
            </a:extLst>
          </a:blip>
          <a:srcRect/>
          <a:stretch>
            <a:fillRect/>
          </a:stretch>
        </p:blipFill>
        <p:spPr>
          <a:xfrm>
            <a:off x="10991850" y="3543137"/>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3" name="Picture 52">
            <a:extLst>
              <a:ext uri="{FF2B5EF4-FFF2-40B4-BE49-F238E27FC236}">
                <a16:creationId xmlns:a16="http://schemas.microsoft.com/office/drawing/2014/main" id="{695E8815-F6C9-3F87-B240-FCF5E9743614}"/>
              </a:ext>
            </a:extLst>
          </p:cNvPr>
          <p:cNvPicPr>
            <a:picLocks noChangeAspect="1"/>
          </p:cNvPicPr>
          <p:nvPr userDrawn="1"/>
        </p:nvPicPr>
        <p:blipFill>
          <a:blip r:embed="rId49" cstate="email">
            <a:extLst>
              <a:ext uri="{28A0092B-C50C-407E-A947-70E740481C1C}">
                <a14:useLocalDpi xmlns:a14="http://schemas.microsoft.com/office/drawing/2010/main" val="0"/>
              </a:ext>
            </a:extLst>
          </a:blip>
          <a:srcRect/>
          <a:stretch>
            <a:fillRect/>
          </a:stretch>
        </p:blipFill>
        <p:spPr>
          <a:xfrm>
            <a:off x="411526" y="4352762"/>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4" name="Picture 53">
            <a:extLst>
              <a:ext uri="{FF2B5EF4-FFF2-40B4-BE49-F238E27FC236}">
                <a16:creationId xmlns:a16="http://schemas.microsoft.com/office/drawing/2014/main" id="{263B1EC3-E318-3E76-80C4-5FA5A113C234}"/>
              </a:ext>
            </a:extLst>
          </p:cNvPr>
          <p:cNvPicPr>
            <a:picLocks noChangeAspect="1"/>
          </p:cNvPicPr>
          <p:nvPr userDrawn="1"/>
        </p:nvPicPr>
        <p:blipFill>
          <a:blip r:embed="rId50" cstate="email">
            <a:extLst>
              <a:ext uri="{28A0092B-C50C-407E-A947-70E740481C1C}">
                <a14:useLocalDpi xmlns:a14="http://schemas.microsoft.com/office/drawing/2010/main" val="0"/>
              </a:ext>
            </a:extLst>
          </a:blip>
          <a:srcRect/>
          <a:stretch>
            <a:fillRect/>
          </a:stretch>
        </p:blipFill>
        <p:spPr>
          <a:xfrm>
            <a:off x="1231743" y="4352763"/>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5" name="Picture 54">
            <a:extLst>
              <a:ext uri="{FF2B5EF4-FFF2-40B4-BE49-F238E27FC236}">
                <a16:creationId xmlns:a16="http://schemas.microsoft.com/office/drawing/2014/main" id="{8D3913C6-0AFC-912B-93BE-2BA87EF18F1B}"/>
              </a:ext>
            </a:extLst>
          </p:cNvPr>
          <p:cNvPicPr>
            <a:picLocks noChangeAspect="1"/>
          </p:cNvPicPr>
          <p:nvPr userDrawn="1"/>
        </p:nvPicPr>
        <p:blipFill>
          <a:blip r:embed="rId51" cstate="email">
            <a:extLst>
              <a:ext uri="{28A0092B-C50C-407E-A947-70E740481C1C}">
                <a14:useLocalDpi xmlns:a14="http://schemas.microsoft.com/office/drawing/2010/main" val="0"/>
              </a:ext>
            </a:extLst>
          </a:blip>
          <a:srcRect/>
          <a:stretch>
            <a:fillRect/>
          </a:stretch>
        </p:blipFill>
        <p:spPr>
          <a:xfrm>
            <a:off x="2050181" y="4352764"/>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6" name="Picture 55">
            <a:extLst>
              <a:ext uri="{FF2B5EF4-FFF2-40B4-BE49-F238E27FC236}">
                <a16:creationId xmlns:a16="http://schemas.microsoft.com/office/drawing/2014/main" id="{9F46895A-B1D0-C96A-9856-3A1C2753A031}"/>
              </a:ext>
            </a:extLst>
          </p:cNvPr>
          <p:cNvPicPr>
            <a:picLocks noChangeAspect="1"/>
          </p:cNvPicPr>
          <p:nvPr userDrawn="1"/>
        </p:nvPicPr>
        <p:blipFill>
          <a:blip r:embed="rId52" cstate="email">
            <a:extLst>
              <a:ext uri="{28A0092B-C50C-407E-A947-70E740481C1C}">
                <a14:useLocalDpi xmlns:a14="http://schemas.microsoft.com/office/drawing/2010/main" val="0"/>
              </a:ext>
            </a:extLst>
          </a:blip>
          <a:srcRect/>
          <a:stretch>
            <a:fillRect/>
          </a:stretch>
        </p:blipFill>
        <p:spPr>
          <a:xfrm>
            <a:off x="2868619" y="4352764"/>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7" name="Picture 56">
            <a:extLst>
              <a:ext uri="{FF2B5EF4-FFF2-40B4-BE49-F238E27FC236}">
                <a16:creationId xmlns:a16="http://schemas.microsoft.com/office/drawing/2014/main" id="{4EBBFFCD-3FC9-9B4C-C6CB-FF070333D67A}"/>
              </a:ext>
            </a:extLst>
          </p:cNvPr>
          <p:cNvPicPr>
            <a:picLocks noChangeAspect="1"/>
          </p:cNvPicPr>
          <p:nvPr userDrawn="1"/>
        </p:nvPicPr>
        <p:blipFill>
          <a:blip r:embed="rId53" cstate="email">
            <a:extLst>
              <a:ext uri="{28A0092B-C50C-407E-A947-70E740481C1C}">
                <a14:useLocalDpi xmlns:a14="http://schemas.microsoft.com/office/drawing/2010/main" val="0"/>
              </a:ext>
            </a:extLst>
          </a:blip>
          <a:srcRect/>
          <a:stretch>
            <a:fillRect/>
          </a:stretch>
        </p:blipFill>
        <p:spPr>
          <a:xfrm>
            <a:off x="3675939" y="4352765"/>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8" name="Picture 57">
            <a:extLst>
              <a:ext uri="{FF2B5EF4-FFF2-40B4-BE49-F238E27FC236}">
                <a16:creationId xmlns:a16="http://schemas.microsoft.com/office/drawing/2014/main" id="{23B67C5D-D4BF-1CFD-55C1-6F04EAFCBAE7}"/>
              </a:ext>
            </a:extLst>
          </p:cNvPr>
          <p:cNvPicPr>
            <a:picLocks noChangeAspect="1"/>
          </p:cNvPicPr>
          <p:nvPr userDrawn="1"/>
        </p:nvPicPr>
        <p:blipFill>
          <a:blip r:embed="rId54" cstate="email">
            <a:extLst>
              <a:ext uri="{28A0092B-C50C-407E-A947-70E740481C1C}">
                <a14:useLocalDpi xmlns:a14="http://schemas.microsoft.com/office/drawing/2010/main" val="0"/>
              </a:ext>
            </a:extLst>
          </a:blip>
          <a:srcRect/>
          <a:stretch>
            <a:fillRect/>
          </a:stretch>
        </p:blipFill>
        <p:spPr>
          <a:xfrm>
            <a:off x="4488818" y="4352765"/>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59" name="Picture 58">
            <a:extLst>
              <a:ext uri="{FF2B5EF4-FFF2-40B4-BE49-F238E27FC236}">
                <a16:creationId xmlns:a16="http://schemas.microsoft.com/office/drawing/2014/main" id="{0745EAE8-A687-88B2-DFC7-BE990EF7DBBA}"/>
              </a:ext>
            </a:extLst>
          </p:cNvPr>
          <p:cNvPicPr>
            <a:picLocks noChangeAspect="1"/>
          </p:cNvPicPr>
          <p:nvPr userDrawn="1"/>
        </p:nvPicPr>
        <p:blipFill>
          <a:blip r:embed="rId55" cstate="email">
            <a:extLst>
              <a:ext uri="{28A0092B-C50C-407E-A947-70E740481C1C}">
                <a14:useLocalDpi xmlns:a14="http://schemas.microsoft.com/office/drawing/2010/main" val="0"/>
              </a:ext>
            </a:extLst>
          </a:blip>
          <a:srcRect/>
          <a:stretch>
            <a:fillRect/>
          </a:stretch>
        </p:blipFill>
        <p:spPr>
          <a:xfrm>
            <a:off x="5301697" y="4352766"/>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60" name="Picture 59">
            <a:extLst>
              <a:ext uri="{FF2B5EF4-FFF2-40B4-BE49-F238E27FC236}">
                <a16:creationId xmlns:a16="http://schemas.microsoft.com/office/drawing/2014/main" id="{0657DD26-878D-A787-C4AF-A34094B385D0}"/>
              </a:ext>
            </a:extLst>
          </p:cNvPr>
          <p:cNvPicPr>
            <a:picLocks noChangeAspect="1"/>
          </p:cNvPicPr>
          <p:nvPr userDrawn="1"/>
        </p:nvPicPr>
        <p:blipFill>
          <a:blip r:embed="rId56" cstate="email">
            <a:extLst>
              <a:ext uri="{28A0092B-C50C-407E-A947-70E740481C1C}">
                <a14:useLocalDpi xmlns:a14="http://schemas.microsoft.com/office/drawing/2010/main" val="0"/>
              </a:ext>
            </a:extLst>
          </a:blip>
          <a:srcRect/>
          <a:stretch>
            <a:fillRect/>
          </a:stretch>
        </p:blipFill>
        <p:spPr>
          <a:xfrm>
            <a:off x="6114576" y="4352767"/>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61" name="Picture 60">
            <a:extLst>
              <a:ext uri="{FF2B5EF4-FFF2-40B4-BE49-F238E27FC236}">
                <a16:creationId xmlns:a16="http://schemas.microsoft.com/office/drawing/2014/main" id="{18169562-1C43-11FA-2F76-10DB20B3A903}"/>
              </a:ext>
            </a:extLst>
          </p:cNvPr>
          <p:cNvPicPr>
            <a:picLocks noChangeAspect="1"/>
          </p:cNvPicPr>
          <p:nvPr userDrawn="1"/>
        </p:nvPicPr>
        <p:blipFill>
          <a:blip r:embed="rId57" cstate="email">
            <a:extLst>
              <a:ext uri="{28A0092B-C50C-407E-A947-70E740481C1C}">
                <a14:useLocalDpi xmlns:a14="http://schemas.microsoft.com/office/drawing/2010/main" val="0"/>
              </a:ext>
            </a:extLst>
          </a:blip>
          <a:srcRect/>
          <a:stretch>
            <a:fillRect/>
          </a:stretch>
        </p:blipFill>
        <p:spPr>
          <a:xfrm>
            <a:off x="6927455" y="4352768"/>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62" name="Picture 61">
            <a:extLst>
              <a:ext uri="{FF2B5EF4-FFF2-40B4-BE49-F238E27FC236}">
                <a16:creationId xmlns:a16="http://schemas.microsoft.com/office/drawing/2014/main" id="{3BF87C7D-68A4-F3F2-8E94-CAF8745E0A15}"/>
              </a:ext>
            </a:extLst>
          </p:cNvPr>
          <p:cNvPicPr>
            <a:picLocks noChangeAspect="1"/>
          </p:cNvPicPr>
          <p:nvPr userDrawn="1"/>
        </p:nvPicPr>
        <p:blipFill>
          <a:blip r:embed="rId58" cstate="email">
            <a:extLst>
              <a:ext uri="{28A0092B-C50C-407E-A947-70E740481C1C}">
                <a14:useLocalDpi xmlns:a14="http://schemas.microsoft.com/office/drawing/2010/main" val="0"/>
              </a:ext>
            </a:extLst>
          </a:blip>
          <a:srcRect/>
          <a:stretch>
            <a:fillRect/>
          </a:stretch>
        </p:blipFill>
        <p:spPr>
          <a:xfrm>
            <a:off x="7740334" y="4352769"/>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63" name="Picture 62">
            <a:extLst>
              <a:ext uri="{FF2B5EF4-FFF2-40B4-BE49-F238E27FC236}">
                <a16:creationId xmlns:a16="http://schemas.microsoft.com/office/drawing/2014/main" id="{5608AC5D-BEC7-7D84-4A68-0EE28F3D3C26}"/>
              </a:ext>
            </a:extLst>
          </p:cNvPr>
          <p:cNvPicPr>
            <a:picLocks noChangeAspect="1"/>
          </p:cNvPicPr>
          <p:nvPr userDrawn="1"/>
        </p:nvPicPr>
        <p:blipFill>
          <a:blip r:embed="rId59" cstate="email">
            <a:extLst>
              <a:ext uri="{28A0092B-C50C-407E-A947-70E740481C1C}">
                <a14:useLocalDpi xmlns:a14="http://schemas.microsoft.com/office/drawing/2010/main" val="0"/>
              </a:ext>
            </a:extLst>
          </a:blip>
          <a:srcRect/>
          <a:stretch>
            <a:fillRect/>
          </a:stretch>
        </p:blipFill>
        <p:spPr>
          <a:xfrm>
            <a:off x="8553213" y="4352770"/>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64" name="Picture 63">
            <a:extLst>
              <a:ext uri="{FF2B5EF4-FFF2-40B4-BE49-F238E27FC236}">
                <a16:creationId xmlns:a16="http://schemas.microsoft.com/office/drawing/2014/main" id="{EE369314-1D02-DA71-603F-E278FD342B99}"/>
              </a:ext>
            </a:extLst>
          </p:cNvPr>
          <p:cNvPicPr>
            <a:picLocks noChangeAspect="1"/>
          </p:cNvPicPr>
          <p:nvPr userDrawn="1"/>
        </p:nvPicPr>
        <p:blipFill>
          <a:blip r:embed="rId60" cstate="email">
            <a:extLst>
              <a:ext uri="{28A0092B-C50C-407E-A947-70E740481C1C}">
                <a14:useLocalDpi xmlns:a14="http://schemas.microsoft.com/office/drawing/2010/main" val="0"/>
              </a:ext>
            </a:extLst>
          </a:blip>
          <a:srcRect/>
          <a:stretch>
            <a:fillRect/>
          </a:stretch>
        </p:blipFill>
        <p:spPr>
          <a:xfrm>
            <a:off x="9366092" y="4352771"/>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65" name="Picture 64">
            <a:extLst>
              <a:ext uri="{FF2B5EF4-FFF2-40B4-BE49-F238E27FC236}">
                <a16:creationId xmlns:a16="http://schemas.microsoft.com/office/drawing/2014/main" id="{035F5CD2-62C8-F1AB-203C-1335DA13A39F}"/>
              </a:ext>
            </a:extLst>
          </p:cNvPr>
          <p:cNvPicPr>
            <a:picLocks noChangeAspect="1"/>
          </p:cNvPicPr>
          <p:nvPr userDrawn="1"/>
        </p:nvPicPr>
        <p:blipFill>
          <a:blip r:embed="rId61" cstate="email">
            <a:extLst>
              <a:ext uri="{28A0092B-C50C-407E-A947-70E740481C1C}">
                <a14:useLocalDpi xmlns:a14="http://schemas.microsoft.com/office/drawing/2010/main" val="0"/>
              </a:ext>
            </a:extLst>
          </a:blip>
          <a:srcRect/>
          <a:stretch>
            <a:fillRect/>
          </a:stretch>
        </p:blipFill>
        <p:spPr>
          <a:xfrm>
            <a:off x="10178971" y="4352771"/>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66" name="Picture 65">
            <a:extLst>
              <a:ext uri="{FF2B5EF4-FFF2-40B4-BE49-F238E27FC236}">
                <a16:creationId xmlns:a16="http://schemas.microsoft.com/office/drawing/2014/main" id="{9211E498-4AC7-F51F-5A87-990B04AB6919}"/>
              </a:ext>
            </a:extLst>
          </p:cNvPr>
          <p:cNvPicPr>
            <a:picLocks noChangeAspect="1"/>
          </p:cNvPicPr>
          <p:nvPr userDrawn="1"/>
        </p:nvPicPr>
        <p:blipFill>
          <a:blip r:embed="rId62" cstate="email">
            <a:extLst>
              <a:ext uri="{28A0092B-C50C-407E-A947-70E740481C1C}">
                <a14:useLocalDpi xmlns:a14="http://schemas.microsoft.com/office/drawing/2010/main" val="0"/>
              </a:ext>
            </a:extLst>
          </a:blip>
          <a:srcRect/>
          <a:stretch>
            <a:fillRect/>
          </a:stretch>
        </p:blipFill>
        <p:spPr>
          <a:xfrm>
            <a:off x="10991850" y="4352772"/>
            <a:ext cx="752475" cy="752475"/>
          </a:xfrm>
          <a:custGeom>
            <a:avLst/>
            <a:gdLst>
              <a:gd name="connsiteX0" fmla="*/ 125415 w 752475"/>
              <a:gd name="connsiteY0" fmla="*/ 0 h 752475"/>
              <a:gd name="connsiteX1" fmla="*/ 627060 w 752475"/>
              <a:gd name="connsiteY1" fmla="*/ 0 h 752475"/>
              <a:gd name="connsiteX2" fmla="*/ 752475 w 752475"/>
              <a:gd name="connsiteY2" fmla="*/ 125415 h 752475"/>
              <a:gd name="connsiteX3" fmla="*/ 752475 w 752475"/>
              <a:gd name="connsiteY3" fmla="*/ 627060 h 752475"/>
              <a:gd name="connsiteX4" fmla="*/ 627060 w 752475"/>
              <a:gd name="connsiteY4" fmla="*/ 752475 h 752475"/>
              <a:gd name="connsiteX5" fmla="*/ 125415 w 752475"/>
              <a:gd name="connsiteY5" fmla="*/ 752475 h 752475"/>
              <a:gd name="connsiteX6" fmla="*/ 0 w 752475"/>
              <a:gd name="connsiteY6" fmla="*/ 627060 h 752475"/>
              <a:gd name="connsiteX7" fmla="*/ 0 w 752475"/>
              <a:gd name="connsiteY7" fmla="*/ 125415 h 752475"/>
              <a:gd name="connsiteX8" fmla="*/ 125415 w 752475"/>
              <a:gd name="connsiteY8" fmla="*/ 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 h="752475">
                <a:moveTo>
                  <a:pt x="125415" y="0"/>
                </a:moveTo>
                <a:lnTo>
                  <a:pt x="627060" y="0"/>
                </a:lnTo>
                <a:cubicBezTo>
                  <a:pt x="696325" y="0"/>
                  <a:pt x="752475" y="56150"/>
                  <a:pt x="752475" y="125415"/>
                </a:cubicBezTo>
                <a:lnTo>
                  <a:pt x="752475" y="627060"/>
                </a:lnTo>
                <a:cubicBezTo>
                  <a:pt x="752475" y="696325"/>
                  <a:pt x="696325" y="752475"/>
                  <a:pt x="627060" y="752475"/>
                </a:cubicBezTo>
                <a:lnTo>
                  <a:pt x="125415" y="752475"/>
                </a:lnTo>
                <a:cubicBezTo>
                  <a:pt x="56150" y="752475"/>
                  <a:pt x="0" y="696325"/>
                  <a:pt x="0" y="627060"/>
                </a:cubicBezTo>
                <a:lnTo>
                  <a:pt x="0" y="125415"/>
                </a:lnTo>
                <a:cubicBezTo>
                  <a:pt x="0" y="56150"/>
                  <a:pt x="56150" y="0"/>
                  <a:pt x="125415" y="0"/>
                </a:cubicBezTo>
                <a:close/>
              </a:path>
            </a:pathLst>
          </a:custGeom>
        </p:spPr>
      </p:pic>
      <p:pic>
        <p:nvPicPr>
          <p:cNvPr id="69" name="Picture 68">
            <a:extLst>
              <a:ext uri="{FF2B5EF4-FFF2-40B4-BE49-F238E27FC236}">
                <a16:creationId xmlns:a16="http://schemas.microsoft.com/office/drawing/2014/main" id="{1E50122E-88C9-BFC6-B549-B25EC9694287}"/>
              </a:ext>
            </a:extLst>
          </p:cNvPr>
          <p:cNvPicPr>
            <a:picLocks noChangeAspect="1" noChangeArrowheads="1"/>
          </p:cNvPicPr>
          <p:nvPr userDrawn="1"/>
        </p:nvPicPr>
        <p:blipFill>
          <a:blip r:embed="rId63" cstate="email">
            <a:extLst>
              <a:ext uri="{28A0092B-C50C-407E-A947-70E740481C1C}">
                <a14:useLocalDpi xmlns:a14="http://schemas.microsoft.com/office/drawing/2010/main" val="0"/>
              </a:ext>
            </a:extLst>
          </a:blip>
          <a:srcRect/>
          <a:stretch>
            <a:fillRect/>
          </a:stretch>
        </p:blipFill>
        <p:spPr bwMode="auto">
          <a:xfrm>
            <a:off x="5687300" y="5751754"/>
            <a:ext cx="9429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9">
            <a:extLst>
              <a:ext uri="{FF2B5EF4-FFF2-40B4-BE49-F238E27FC236}">
                <a16:creationId xmlns:a16="http://schemas.microsoft.com/office/drawing/2014/main" id="{27435EFA-AE1F-C38F-29A8-67C20BE6C9A2}"/>
              </a:ext>
            </a:extLst>
          </p:cNvPr>
          <p:cNvPicPr>
            <a:picLocks noChangeAspect="1" noChangeArrowheads="1"/>
          </p:cNvPicPr>
          <p:nvPr userDrawn="1"/>
        </p:nvPicPr>
        <p:blipFill>
          <a:blip r:embed="rId64" cstate="email">
            <a:extLst>
              <a:ext uri="{28A0092B-C50C-407E-A947-70E740481C1C}">
                <a14:useLocalDpi xmlns:a14="http://schemas.microsoft.com/office/drawing/2010/main" val="0"/>
              </a:ext>
            </a:extLst>
          </a:blip>
          <a:srcRect/>
          <a:stretch>
            <a:fillRect/>
          </a:stretch>
        </p:blipFill>
        <p:spPr bwMode="auto">
          <a:xfrm>
            <a:off x="3784682" y="5751754"/>
            <a:ext cx="89535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a:extLst>
              <a:ext uri="{FF2B5EF4-FFF2-40B4-BE49-F238E27FC236}">
                <a16:creationId xmlns:a16="http://schemas.microsoft.com/office/drawing/2014/main" id="{7B20852B-CA5A-5414-5B1E-A98D3084720D}"/>
              </a:ext>
            </a:extLst>
          </p:cNvPr>
          <p:cNvPicPr>
            <a:picLocks noChangeAspect="1" noChangeArrowheads="1"/>
          </p:cNvPicPr>
          <p:nvPr userDrawn="1"/>
        </p:nvPicPr>
        <p:blipFill>
          <a:blip r:embed="rId65" cstate="email">
            <a:extLst>
              <a:ext uri="{28A0092B-C50C-407E-A947-70E740481C1C}">
                <a14:useLocalDpi xmlns:a14="http://schemas.microsoft.com/office/drawing/2010/main" val="0"/>
              </a:ext>
            </a:extLst>
          </a:blip>
          <a:srcRect/>
          <a:stretch>
            <a:fillRect/>
          </a:stretch>
        </p:blipFill>
        <p:spPr bwMode="auto">
          <a:xfrm>
            <a:off x="7589125" y="5800966"/>
            <a:ext cx="790575"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1">
            <a:extLst>
              <a:ext uri="{FF2B5EF4-FFF2-40B4-BE49-F238E27FC236}">
                <a16:creationId xmlns:a16="http://schemas.microsoft.com/office/drawing/2014/main" id="{82AEEEC6-4565-F1AE-EBD2-FBF856D26C87}"/>
              </a:ext>
            </a:extLst>
          </p:cNvPr>
          <p:cNvPicPr>
            <a:picLocks noChangeAspect="1" noChangeArrowheads="1"/>
          </p:cNvPicPr>
          <p:nvPr userDrawn="1"/>
        </p:nvPicPr>
        <p:blipFill>
          <a:blip r:embed="rId66" cstate="email">
            <a:extLst>
              <a:ext uri="{28A0092B-C50C-407E-A947-70E740481C1C}">
                <a14:useLocalDpi xmlns:a14="http://schemas.microsoft.com/office/drawing/2010/main" val="0"/>
              </a:ext>
            </a:extLst>
          </a:blip>
          <a:srcRect/>
          <a:stretch>
            <a:fillRect/>
          </a:stretch>
        </p:blipFill>
        <p:spPr bwMode="auto">
          <a:xfrm>
            <a:off x="4680032" y="5733497"/>
            <a:ext cx="922337"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2">
            <a:extLst>
              <a:ext uri="{FF2B5EF4-FFF2-40B4-BE49-F238E27FC236}">
                <a16:creationId xmlns:a16="http://schemas.microsoft.com/office/drawing/2014/main" id="{CEBD0CB3-F28D-A898-737C-6271C0315F6B}"/>
              </a:ext>
            </a:extLst>
          </p:cNvPr>
          <p:cNvPicPr>
            <a:picLocks noChangeAspect="1" noChangeArrowheads="1"/>
          </p:cNvPicPr>
          <p:nvPr userDrawn="1"/>
        </p:nvPicPr>
        <p:blipFill>
          <a:blip r:embed="rId67" cstate="email">
            <a:extLst>
              <a:ext uri="{28A0092B-C50C-407E-A947-70E740481C1C}">
                <a14:useLocalDpi xmlns:a14="http://schemas.microsoft.com/office/drawing/2010/main" val="0"/>
              </a:ext>
            </a:extLst>
          </a:blip>
          <a:srcRect/>
          <a:stretch>
            <a:fillRect/>
          </a:stretch>
        </p:blipFill>
        <p:spPr bwMode="auto">
          <a:xfrm>
            <a:off x="6715206" y="5800966"/>
            <a:ext cx="788988"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5156500-3020-83F8-5DA0-655EC5FC9859}"/>
              </a:ext>
            </a:extLst>
          </p:cNvPr>
          <p:cNvPicPr>
            <a:picLocks noChangeAspect="1"/>
          </p:cNvPicPr>
          <p:nvPr userDrawn="1"/>
        </p:nvPicPr>
        <p:blipFill>
          <a:blip r:embed="rId68" cstate="email">
            <a:extLst>
              <a:ext uri="{28A0092B-C50C-407E-A947-70E740481C1C}">
                <a14:useLocalDpi xmlns:a14="http://schemas.microsoft.com/office/drawing/2010/main" val="0"/>
              </a:ext>
            </a:extLst>
          </a:blip>
          <a:stretch>
            <a:fillRect/>
          </a:stretch>
        </p:blipFill>
        <p:spPr>
          <a:xfrm>
            <a:off x="447675" y="1142755"/>
            <a:ext cx="1302731" cy="1230020"/>
          </a:xfrm>
          <a:prstGeom prst="rect">
            <a:avLst/>
          </a:prstGeom>
        </p:spPr>
      </p:pic>
      <p:sp>
        <p:nvSpPr>
          <p:cNvPr id="74" name="Title Placeholder 1">
            <a:extLst>
              <a:ext uri="{FF2B5EF4-FFF2-40B4-BE49-F238E27FC236}">
                <a16:creationId xmlns:a16="http://schemas.microsoft.com/office/drawing/2014/main" id="{475AF53F-F0AC-A2D2-BBDB-4E1609B02335}"/>
              </a:ext>
            </a:extLst>
          </p:cNvPr>
          <p:cNvSpPr txBox="1">
            <a:spLocks/>
          </p:cNvSpPr>
          <p:nvPr userDrawn="1"/>
        </p:nvSpPr>
        <p:spPr>
          <a:xfrm>
            <a:off x="838200" y="-11343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rPr>
              <a:t>In the Name of God</a:t>
            </a:r>
          </a:p>
        </p:txBody>
      </p:sp>
    </p:spTree>
    <p:extLst>
      <p:ext uri="{BB962C8B-B14F-4D97-AF65-F5344CB8AC3E}">
        <p14:creationId xmlns:p14="http://schemas.microsoft.com/office/powerpoint/2010/main" val="384887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par>
                                <p:cTn id="55" presetID="53" presetClass="entr" presetSubtype="16"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par>
                                <p:cTn id="60" presetID="53" presetClass="entr" presetSubtype="16"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 fill="hold"/>
                                        <p:tgtEl>
                                          <p:spTgt spid="18"/>
                                        </p:tgtEl>
                                        <p:attrNameLst>
                                          <p:attrName>ppt_w</p:attrName>
                                        </p:attrNameLst>
                                      </p:cBhvr>
                                      <p:tavLst>
                                        <p:tav tm="0">
                                          <p:val>
                                            <p:fltVal val="0"/>
                                          </p:val>
                                        </p:tav>
                                        <p:tav tm="100000">
                                          <p:val>
                                            <p:strVal val="#ppt_w"/>
                                          </p:val>
                                        </p:tav>
                                      </p:tavLst>
                                    </p:anim>
                                    <p:anim calcmode="lin" valueType="num">
                                      <p:cBhvr>
                                        <p:cTn id="63" dur="500" fill="hold"/>
                                        <p:tgtEl>
                                          <p:spTgt spid="18"/>
                                        </p:tgtEl>
                                        <p:attrNameLst>
                                          <p:attrName>ppt_h</p:attrName>
                                        </p:attrNameLst>
                                      </p:cBhvr>
                                      <p:tavLst>
                                        <p:tav tm="0">
                                          <p:val>
                                            <p:fltVal val="0"/>
                                          </p:val>
                                        </p:tav>
                                        <p:tav tm="100000">
                                          <p:val>
                                            <p:strVal val="#ppt_h"/>
                                          </p:val>
                                        </p:tav>
                                      </p:tavLst>
                                    </p:anim>
                                    <p:animEffect transition="in" filter="fade">
                                      <p:cBhvr>
                                        <p:cTn id="64" dur="500"/>
                                        <p:tgtEl>
                                          <p:spTgt spid="18"/>
                                        </p:tgtEl>
                                      </p:cBhvr>
                                    </p:animEffect>
                                  </p:childTnLst>
                                </p:cTn>
                              </p:par>
                              <p:par>
                                <p:cTn id="65" presetID="53" presetClass="entr" presetSubtype="16"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par>
                                <p:cTn id="70" presetID="53" presetClass="entr" presetSubtype="16"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Effect transition="in" filter="fade">
                                      <p:cBhvr>
                                        <p:cTn id="74" dur="500"/>
                                        <p:tgtEl>
                                          <p:spTgt spid="20"/>
                                        </p:tgtEl>
                                      </p:cBhvr>
                                    </p:animEffect>
                                  </p:childTnLst>
                                </p:cTn>
                              </p:par>
                              <p:par>
                                <p:cTn id="75" presetID="53" presetClass="entr" presetSubtype="16" fill="hold" nodeType="with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p:cTn id="77" dur="500" fill="hold"/>
                                        <p:tgtEl>
                                          <p:spTgt spid="21"/>
                                        </p:tgtEl>
                                        <p:attrNameLst>
                                          <p:attrName>ppt_w</p:attrName>
                                        </p:attrNameLst>
                                      </p:cBhvr>
                                      <p:tavLst>
                                        <p:tav tm="0">
                                          <p:val>
                                            <p:fltVal val="0"/>
                                          </p:val>
                                        </p:tav>
                                        <p:tav tm="100000">
                                          <p:val>
                                            <p:strVal val="#ppt_w"/>
                                          </p:val>
                                        </p:tav>
                                      </p:tavLst>
                                    </p:anim>
                                    <p:anim calcmode="lin" valueType="num">
                                      <p:cBhvr>
                                        <p:cTn id="78" dur="500" fill="hold"/>
                                        <p:tgtEl>
                                          <p:spTgt spid="21"/>
                                        </p:tgtEl>
                                        <p:attrNameLst>
                                          <p:attrName>ppt_h</p:attrName>
                                        </p:attrNameLst>
                                      </p:cBhvr>
                                      <p:tavLst>
                                        <p:tav tm="0">
                                          <p:val>
                                            <p:fltVal val="0"/>
                                          </p:val>
                                        </p:tav>
                                        <p:tav tm="100000">
                                          <p:val>
                                            <p:strVal val="#ppt_h"/>
                                          </p:val>
                                        </p:tav>
                                      </p:tavLst>
                                    </p:anim>
                                    <p:animEffect transition="in" filter="fade">
                                      <p:cBhvr>
                                        <p:cTn id="79" dur="500"/>
                                        <p:tgtEl>
                                          <p:spTgt spid="21"/>
                                        </p:tgtEl>
                                      </p:cBhvr>
                                    </p:animEffect>
                                  </p:childTnLst>
                                </p:cTn>
                              </p:par>
                              <p:par>
                                <p:cTn id="80" presetID="53" presetClass="entr" presetSubtype="16" fill="hold" nodeType="with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500" fill="hold"/>
                                        <p:tgtEl>
                                          <p:spTgt spid="22"/>
                                        </p:tgtEl>
                                        <p:attrNameLst>
                                          <p:attrName>ppt_w</p:attrName>
                                        </p:attrNameLst>
                                      </p:cBhvr>
                                      <p:tavLst>
                                        <p:tav tm="0">
                                          <p:val>
                                            <p:fltVal val="0"/>
                                          </p:val>
                                        </p:tav>
                                        <p:tav tm="100000">
                                          <p:val>
                                            <p:strVal val="#ppt_w"/>
                                          </p:val>
                                        </p:tav>
                                      </p:tavLst>
                                    </p:anim>
                                    <p:anim calcmode="lin" valueType="num">
                                      <p:cBhvr>
                                        <p:cTn id="83" dur="500" fill="hold"/>
                                        <p:tgtEl>
                                          <p:spTgt spid="22"/>
                                        </p:tgtEl>
                                        <p:attrNameLst>
                                          <p:attrName>ppt_h</p:attrName>
                                        </p:attrNameLst>
                                      </p:cBhvr>
                                      <p:tavLst>
                                        <p:tav tm="0">
                                          <p:val>
                                            <p:fltVal val="0"/>
                                          </p:val>
                                        </p:tav>
                                        <p:tav tm="100000">
                                          <p:val>
                                            <p:strVal val="#ppt_h"/>
                                          </p:val>
                                        </p:tav>
                                      </p:tavLst>
                                    </p:anim>
                                    <p:animEffect transition="in" filter="fade">
                                      <p:cBhvr>
                                        <p:cTn id="84" dur="500"/>
                                        <p:tgtEl>
                                          <p:spTgt spid="22"/>
                                        </p:tgtEl>
                                      </p:cBhvr>
                                    </p:animEffect>
                                  </p:childTnLst>
                                </p:cTn>
                              </p:par>
                              <p:par>
                                <p:cTn id="85" presetID="53" presetClass="entr" presetSubtype="16" fill="hold" nodeType="with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p:cTn id="87" dur="500" fill="hold"/>
                                        <p:tgtEl>
                                          <p:spTgt spid="23"/>
                                        </p:tgtEl>
                                        <p:attrNameLst>
                                          <p:attrName>ppt_w</p:attrName>
                                        </p:attrNameLst>
                                      </p:cBhvr>
                                      <p:tavLst>
                                        <p:tav tm="0">
                                          <p:val>
                                            <p:fltVal val="0"/>
                                          </p:val>
                                        </p:tav>
                                        <p:tav tm="100000">
                                          <p:val>
                                            <p:strVal val="#ppt_w"/>
                                          </p:val>
                                        </p:tav>
                                      </p:tavLst>
                                    </p:anim>
                                    <p:anim calcmode="lin" valueType="num">
                                      <p:cBhvr>
                                        <p:cTn id="88" dur="500" fill="hold"/>
                                        <p:tgtEl>
                                          <p:spTgt spid="23"/>
                                        </p:tgtEl>
                                        <p:attrNameLst>
                                          <p:attrName>ppt_h</p:attrName>
                                        </p:attrNameLst>
                                      </p:cBhvr>
                                      <p:tavLst>
                                        <p:tav tm="0">
                                          <p:val>
                                            <p:fltVal val="0"/>
                                          </p:val>
                                        </p:tav>
                                        <p:tav tm="100000">
                                          <p:val>
                                            <p:strVal val="#ppt_h"/>
                                          </p:val>
                                        </p:tav>
                                      </p:tavLst>
                                    </p:anim>
                                    <p:animEffect transition="in" filter="fade">
                                      <p:cBhvr>
                                        <p:cTn id="89" dur="500"/>
                                        <p:tgtEl>
                                          <p:spTgt spid="23"/>
                                        </p:tgtEl>
                                      </p:cBhvr>
                                    </p:animEffect>
                                  </p:childTnLst>
                                </p:cTn>
                              </p:par>
                              <p:par>
                                <p:cTn id="90" presetID="53" presetClass="entr" presetSubtype="16" fill="hold" nodeType="withEffect">
                                  <p:stCondLst>
                                    <p:cond delay="0"/>
                                  </p:stCondLst>
                                  <p:childTnLst>
                                    <p:set>
                                      <p:cBhvr>
                                        <p:cTn id="91" dur="1" fill="hold">
                                          <p:stCondLst>
                                            <p:cond delay="0"/>
                                          </p:stCondLst>
                                        </p:cTn>
                                        <p:tgtEl>
                                          <p:spTgt spid="24"/>
                                        </p:tgtEl>
                                        <p:attrNameLst>
                                          <p:attrName>style.visibility</p:attrName>
                                        </p:attrNameLst>
                                      </p:cBhvr>
                                      <p:to>
                                        <p:strVal val="visible"/>
                                      </p:to>
                                    </p:set>
                                    <p:anim calcmode="lin" valueType="num">
                                      <p:cBhvr>
                                        <p:cTn id="92" dur="500" fill="hold"/>
                                        <p:tgtEl>
                                          <p:spTgt spid="24"/>
                                        </p:tgtEl>
                                        <p:attrNameLst>
                                          <p:attrName>ppt_w</p:attrName>
                                        </p:attrNameLst>
                                      </p:cBhvr>
                                      <p:tavLst>
                                        <p:tav tm="0">
                                          <p:val>
                                            <p:fltVal val="0"/>
                                          </p:val>
                                        </p:tav>
                                        <p:tav tm="100000">
                                          <p:val>
                                            <p:strVal val="#ppt_w"/>
                                          </p:val>
                                        </p:tav>
                                      </p:tavLst>
                                    </p:anim>
                                    <p:anim calcmode="lin" valueType="num">
                                      <p:cBhvr>
                                        <p:cTn id="93" dur="500" fill="hold"/>
                                        <p:tgtEl>
                                          <p:spTgt spid="24"/>
                                        </p:tgtEl>
                                        <p:attrNameLst>
                                          <p:attrName>ppt_h</p:attrName>
                                        </p:attrNameLst>
                                      </p:cBhvr>
                                      <p:tavLst>
                                        <p:tav tm="0">
                                          <p:val>
                                            <p:fltVal val="0"/>
                                          </p:val>
                                        </p:tav>
                                        <p:tav tm="100000">
                                          <p:val>
                                            <p:strVal val="#ppt_h"/>
                                          </p:val>
                                        </p:tav>
                                      </p:tavLst>
                                    </p:anim>
                                    <p:animEffect transition="in" filter="fade">
                                      <p:cBhvr>
                                        <p:cTn id="94" dur="500"/>
                                        <p:tgtEl>
                                          <p:spTgt spid="24"/>
                                        </p:tgtEl>
                                      </p:cBhvr>
                                    </p:animEffect>
                                  </p:childTnLst>
                                </p:cTn>
                              </p:par>
                              <p:par>
                                <p:cTn id="95" presetID="53" presetClass="entr" presetSubtype="16" fill="hold" nodeType="with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p:cTn id="97" dur="500" fill="hold"/>
                                        <p:tgtEl>
                                          <p:spTgt spid="25"/>
                                        </p:tgtEl>
                                        <p:attrNameLst>
                                          <p:attrName>ppt_w</p:attrName>
                                        </p:attrNameLst>
                                      </p:cBhvr>
                                      <p:tavLst>
                                        <p:tav tm="0">
                                          <p:val>
                                            <p:fltVal val="0"/>
                                          </p:val>
                                        </p:tav>
                                        <p:tav tm="100000">
                                          <p:val>
                                            <p:strVal val="#ppt_w"/>
                                          </p:val>
                                        </p:tav>
                                      </p:tavLst>
                                    </p:anim>
                                    <p:anim calcmode="lin" valueType="num">
                                      <p:cBhvr>
                                        <p:cTn id="98" dur="500" fill="hold"/>
                                        <p:tgtEl>
                                          <p:spTgt spid="25"/>
                                        </p:tgtEl>
                                        <p:attrNameLst>
                                          <p:attrName>ppt_h</p:attrName>
                                        </p:attrNameLst>
                                      </p:cBhvr>
                                      <p:tavLst>
                                        <p:tav tm="0">
                                          <p:val>
                                            <p:fltVal val="0"/>
                                          </p:val>
                                        </p:tav>
                                        <p:tav tm="100000">
                                          <p:val>
                                            <p:strVal val="#ppt_h"/>
                                          </p:val>
                                        </p:tav>
                                      </p:tavLst>
                                    </p:anim>
                                    <p:animEffect transition="in" filter="fade">
                                      <p:cBhvr>
                                        <p:cTn id="99" dur="500"/>
                                        <p:tgtEl>
                                          <p:spTgt spid="25"/>
                                        </p:tgtEl>
                                      </p:cBhvr>
                                    </p:animEffect>
                                  </p:childTnLst>
                                </p:cTn>
                              </p:par>
                              <p:par>
                                <p:cTn id="100" presetID="53" presetClass="entr" presetSubtype="16" fill="hold" nodeType="with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p:cTn id="102" dur="500" fill="hold"/>
                                        <p:tgtEl>
                                          <p:spTgt spid="26"/>
                                        </p:tgtEl>
                                        <p:attrNameLst>
                                          <p:attrName>ppt_w</p:attrName>
                                        </p:attrNameLst>
                                      </p:cBhvr>
                                      <p:tavLst>
                                        <p:tav tm="0">
                                          <p:val>
                                            <p:fltVal val="0"/>
                                          </p:val>
                                        </p:tav>
                                        <p:tav tm="100000">
                                          <p:val>
                                            <p:strVal val="#ppt_w"/>
                                          </p:val>
                                        </p:tav>
                                      </p:tavLst>
                                    </p:anim>
                                    <p:anim calcmode="lin" valueType="num">
                                      <p:cBhvr>
                                        <p:cTn id="103" dur="500" fill="hold"/>
                                        <p:tgtEl>
                                          <p:spTgt spid="26"/>
                                        </p:tgtEl>
                                        <p:attrNameLst>
                                          <p:attrName>ppt_h</p:attrName>
                                        </p:attrNameLst>
                                      </p:cBhvr>
                                      <p:tavLst>
                                        <p:tav tm="0">
                                          <p:val>
                                            <p:fltVal val="0"/>
                                          </p:val>
                                        </p:tav>
                                        <p:tav tm="100000">
                                          <p:val>
                                            <p:strVal val="#ppt_h"/>
                                          </p:val>
                                        </p:tav>
                                      </p:tavLst>
                                    </p:anim>
                                    <p:animEffect transition="in" filter="fade">
                                      <p:cBhvr>
                                        <p:cTn id="104" dur="500"/>
                                        <p:tgtEl>
                                          <p:spTgt spid="26"/>
                                        </p:tgtEl>
                                      </p:cBhvr>
                                    </p:animEffect>
                                  </p:childTnLst>
                                </p:cTn>
                              </p:par>
                              <p:par>
                                <p:cTn id="105" presetID="53" presetClass="entr" presetSubtype="16" fill="hold" nodeType="with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p:cTn id="107" dur="500" fill="hold"/>
                                        <p:tgtEl>
                                          <p:spTgt spid="27"/>
                                        </p:tgtEl>
                                        <p:attrNameLst>
                                          <p:attrName>ppt_w</p:attrName>
                                        </p:attrNameLst>
                                      </p:cBhvr>
                                      <p:tavLst>
                                        <p:tav tm="0">
                                          <p:val>
                                            <p:fltVal val="0"/>
                                          </p:val>
                                        </p:tav>
                                        <p:tav tm="100000">
                                          <p:val>
                                            <p:strVal val="#ppt_w"/>
                                          </p:val>
                                        </p:tav>
                                      </p:tavLst>
                                    </p:anim>
                                    <p:anim calcmode="lin" valueType="num">
                                      <p:cBhvr>
                                        <p:cTn id="108" dur="500" fill="hold"/>
                                        <p:tgtEl>
                                          <p:spTgt spid="27"/>
                                        </p:tgtEl>
                                        <p:attrNameLst>
                                          <p:attrName>ppt_h</p:attrName>
                                        </p:attrNameLst>
                                      </p:cBhvr>
                                      <p:tavLst>
                                        <p:tav tm="0">
                                          <p:val>
                                            <p:fltVal val="0"/>
                                          </p:val>
                                        </p:tav>
                                        <p:tav tm="100000">
                                          <p:val>
                                            <p:strVal val="#ppt_h"/>
                                          </p:val>
                                        </p:tav>
                                      </p:tavLst>
                                    </p:anim>
                                    <p:animEffect transition="in" filter="fade">
                                      <p:cBhvr>
                                        <p:cTn id="109" dur="500"/>
                                        <p:tgtEl>
                                          <p:spTgt spid="27"/>
                                        </p:tgtEl>
                                      </p:cBhvr>
                                    </p:animEffect>
                                  </p:childTnLst>
                                </p:cTn>
                              </p:par>
                              <p:par>
                                <p:cTn id="110" presetID="53" presetClass="entr" presetSubtype="16" fill="hold" nodeType="withEffect">
                                  <p:stCondLst>
                                    <p:cond delay="0"/>
                                  </p:stCondLst>
                                  <p:childTnLst>
                                    <p:set>
                                      <p:cBhvr>
                                        <p:cTn id="111" dur="1" fill="hold">
                                          <p:stCondLst>
                                            <p:cond delay="0"/>
                                          </p:stCondLst>
                                        </p:cTn>
                                        <p:tgtEl>
                                          <p:spTgt spid="28"/>
                                        </p:tgtEl>
                                        <p:attrNameLst>
                                          <p:attrName>style.visibility</p:attrName>
                                        </p:attrNameLst>
                                      </p:cBhvr>
                                      <p:to>
                                        <p:strVal val="visible"/>
                                      </p:to>
                                    </p:set>
                                    <p:anim calcmode="lin" valueType="num">
                                      <p:cBhvr>
                                        <p:cTn id="112" dur="500" fill="hold"/>
                                        <p:tgtEl>
                                          <p:spTgt spid="28"/>
                                        </p:tgtEl>
                                        <p:attrNameLst>
                                          <p:attrName>ppt_w</p:attrName>
                                        </p:attrNameLst>
                                      </p:cBhvr>
                                      <p:tavLst>
                                        <p:tav tm="0">
                                          <p:val>
                                            <p:fltVal val="0"/>
                                          </p:val>
                                        </p:tav>
                                        <p:tav tm="100000">
                                          <p:val>
                                            <p:strVal val="#ppt_w"/>
                                          </p:val>
                                        </p:tav>
                                      </p:tavLst>
                                    </p:anim>
                                    <p:anim calcmode="lin" valueType="num">
                                      <p:cBhvr>
                                        <p:cTn id="113" dur="500" fill="hold"/>
                                        <p:tgtEl>
                                          <p:spTgt spid="28"/>
                                        </p:tgtEl>
                                        <p:attrNameLst>
                                          <p:attrName>ppt_h</p:attrName>
                                        </p:attrNameLst>
                                      </p:cBhvr>
                                      <p:tavLst>
                                        <p:tav tm="0">
                                          <p:val>
                                            <p:fltVal val="0"/>
                                          </p:val>
                                        </p:tav>
                                        <p:tav tm="100000">
                                          <p:val>
                                            <p:strVal val="#ppt_h"/>
                                          </p:val>
                                        </p:tav>
                                      </p:tavLst>
                                    </p:anim>
                                    <p:animEffect transition="in" filter="fade">
                                      <p:cBhvr>
                                        <p:cTn id="114" dur="500"/>
                                        <p:tgtEl>
                                          <p:spTgt spid="28"/>
                                        </p:tgtEl>
                                      </p:cBhvr>
                                    </p:animEffect>
                                  </p:childTnLst>
                                </p:cTn>
                              </p:par>
                              <p:par>
                                <p:cTn id="115" presetID="53" presetClass="entr" presetSubtype="16" fill="hold" nodeType="withEffect">
                                  <p:stCondLst>
                                    <p:cond delay="0"/>
                                  </p:stCondLst>
                                  <p:childTnLst>
                                    <p:set>
                                      <p:cBhvr>
                                        <p:cTn id="116" dur="1" fill="hold">
                                          <p:stCondLst>
                                            <p:cond delay="0"/>
                                          </p:stCondLst>
                                        </p:cTn>
                                        <p:tgtEl>
                                          <p:spTgt spid="29"/>
                                        </p:tgtEl>
                                        <p:attrNameLst>
                                          <p:attrName>style.visibility</p:attrName>
                                        </p:attrNameLst>
                                      </p:cBhvr>
                                      <p:to>
                                        <p:strVal val="visible"/>
                                      </p:to>
                                    </p:set>
                                    <p:anim calcmode="lin" valueType="num">
                                      <p:cBhvr>
                                        <p:cTn id="117" dur="500" fill="hold"/>
                                        <p:tgtEl>
                                          <p:spTgt spid="29"/>
                                        </p:tgtEl>
                                        <p:attrNameLst>
                                          <p:attrName>ppt_w</p:attrName>
                                        </p:attrNameLst>
                                      </p:cBhvr>
                                      <p:tavLst>
                                        <p:tav tm="0">
                                          <p:val>
                                            <p:fltVal val="0"/>
                                          </p:val>
                                        </p:tav>
                                        <p:tav tm="100000">
                                          <p:val>
                                            <p:strVal val="#ppt_w"/>
                                          </p:val>
                                        </p:tav>
                                      </p:tavLst>
                                    </p:anim>
                                    <p:anim calcmode="lin" valueType="num">
                                      <p:cBhvr>
                                        <p:cTn id="118" dur="500" fill="hold"/>
                                        <p:tgtEl>
                                          <p:spTgt spid="29"/>
                                        </p:tgtEl>
                                        <p:attrNameLst>
                                          <p:attrName>ppt_h</p:attrName>
                                        </p:attrNameLst>
                                      </p:cBhvr>
                                      <p:tavLst>
                                        <p:tav tm="0">
                                          <p:val>
                                            <p:fltVal val="0"/>
                                          </p:val>
                                        </p:tav>
                                        <p:tav tm="100000">
                                          <p:val>
                                            <p:strVal val="#ppt_h"/>
                                          </p:val>
                                        </p:tav>
                                      </p:tavLst>
                                    </p:anim>
                                    <p:animEffect transition="in" filter="fade">
                                      <p:cBhvr>
                                        <p:cTn id="119" dur="500"/>
                                        <p:tgtEl>
                                          <p:spTgt spid="29"/>
                                        </p:tgtEl>
                                      </p:cBhvr>
                                    </p:animEffect>
                                  </p:childTnLst>
                                </p:cTn>
                              </p:par>
                              <p:par>
                                <p:cTn id="120" presetID="53" presetClass="entr" presetSubtype="16" fill="hold" nodeType="withEffect">
                                  <p:stCondLst>
                                    <p:cond delay="0"/>
                                  </p:stCondLst>
                                  <p:childTnLst>
                                    <p:set>
                                      <p:cBhvr>
                                        <p:cTn id="121" dur="1" fill="hold">
                                          <p:stCondLst>
                                            <p:cond delay="0"/>
                                          </p:stCondLst>
                                        </p:cTn>
                                        <p:tgtEl>
                                          <p:spTgt spid="30"/>
                                        </p:tgtEl>
                                        <p:attrNameLst>
                                          <p:attrName>style.visibility</p:attrName>
                                        </p:attrNameLst>
                                      </p:cBhvr>
                                      <p:to>
                                        <p:strVal val="visible"/>
                                      </p:to>
                                    </p:set>
                                    <p:anim calcmode="lin" valueType="num">
                                      <p:cBhvr>
                                        <p:cTn id="122" dur="500" fill="hold"/>
                                        <p:tgtEl>
                                          <p:spTgt spid="30"/>
                                        </p:tgtEl>
                                        <p:attrNameLst>
                                          <p:attrName>ppt_w</p:attrName>
                                        </p:attrNameLst>
                                      </p:cBhvr>
                                      <p:tavLst>
                                        <p:tav tm="0">
                                          <p:val>
                                            <p:fltVal val="0"/>
                                          </p:val>
                                        </p:tav>
                                        <p:tav tm="100000">
                                          <p:val>
                                            <p:strVal val="#ppt_w"/>
                                          </p:val>
                                        </p:tav>
                                      </p:tavLst>
                                    </p:anim>
                                    <p:anim calcmode="lin" valueType="num">
                                      <p:cBhvr>
                                        <p:cTn id="123" dur="500" fill="hold"/>
                                        <p:tgtEl>
                                          <p:spTgt spid="30"/>
                                        </p:tgtEl>
                                        <p:attrNameLst>
                                          <p:attrName>ppt_h</p:attrName>
                                        </p:attrNameLst>
                                      </p:cBhvr>
                                      <p:tavLst>
                                        <p:tav tm="0">
                                          <p:val>
                                            <p:fltVal val="0"/>
                                          </p:val>
                                        </p:tav>
                                        <p:tav tm="100000">
                                          <p:val>
                                            <p:strVal val="#ppt_h"/>
                                          </p:val>
                                        </p:tav>
                                      </p:tavLst>
                                    </p:anim>
                                    <p:animEffect transition="in" filter="fade">
                                      <p:cBhvr>
                                        <p:cTn id="124" dur="500"/>
                                        <p:tgtEl>
                                          <p:spTgt spid="30"/>
                                        </p:tgtEl>
                                      </p:cBhvr>
                                    </p:animEffect>
                                  </p:childTnLst>
                                </p:cTn>
                              </p:par>
                              <p:par>
                                <p:cTn id="125" presetID="53" presetClass="entr" presetSubtype="16" fill="hold" nodeType="withEffect">
                                  <p:stCondLst>
                                    <p:cond delay="0"/>
                                  </p:stCondLst>
                                  <p:childTnLst>
                                    <p:set>
                                      <p:cBhvr>
                                        <p:cTn id="126" dur="1" fill="hold">
                                          <p:stCondLst>
                                            <p:cond delay="0"/>
                                          </p:stCondLst>
                                        </p:cTn>
                                        <p:tgtEl>
                                          <p:spTgt spid="31"/>
                                        </p:tgtEl>
                                        <p:attrNameLst>
                                          <p:attrName>style.visibility</p:attrName>
                                        </p:attrNameLst>
                                      </p:cBhvr>
                                      <p:to>
                                        <p:strVal val="visible"/>
                                      </p:to>
                                    </p:set>
                                    <p:anim calcmode="lin" valueType="num">
                                      <p:cBhvr>
                                        <p:cTn id="127" dur="500" fill="hold"/>
                                        <p:tgtEl>
                                          <p:spTgt spid="31"/>
                                        </p:tgtEl>
                                        <p:attrNameLst>
                                          <p:attrName>ppt_w</p:attrName>
                                        </p:attrNameLst>
                                      </p:cBhvr>
                                      <p:tavLst>
                                        <p:tav tm="0">
                                          <p:val>
                                            <p:fltVal val="0"/>
                                          </p:val>
                                        </p:tav>
                                        <p:tav tm="100000">
                                          <p:val>
                                            <p:strVal val="#ppt_w"/>
                                          </p:val>
                                        </p:tav>
                                      </p:tavLst>
                                    </p:anim>
                                    <p:anim calcmode="lin" valueType="num">
                                      <p:cBhvr>
                                        <p:cTn id="128" dur="500" fill="hold"/>
                                        <p:tgtEl>
                                          <p:spTgt spid="31"/>
                                        </p:tgtEl>
                                        <p:attrNameLst>
                                          <p:attrName>ppt_h</p:attrName>
                                        </p:attrNameLst>
                                      </p:cBhvr>
                                      <p:tavLst>
                                        <p:tav tm="0">
                                          <p:val>
                                            <p:fltVal val="0"/>
                                          </p:val>
                                        </p:tav>
                                        <p:tav tm="100000">
                                          <p:val>
                                            <p:strVal val="#ppt_h"/>
                                          </p:val>
                                        </p:tav>
                                      </p:tavLst>
                                    </p:anim>
                                    <p:animEffect transition="in" filter="fade">
                                      <p:cBhvr>
                                        <p:cTn id="129" dur="500"/>
                                        <p:tgtEl>
                                          <p:spTgt spid="31"/>
                                        </p:tgtEl>
                                      </p:cBhvr>
                                    </p:animEffect>
                                  </p:childTnLst>
                                </p:cTn>
                              </p:par>
                              <p:par>
                                <p:cTn id="130" presetID="53" presetClass="entr" presetSubtype="16" fill="hold" nodeType="withEffect">
                                  <p:stCondLst>
                                    <p:cond delay="0"/>
                                  </p:stCondLst>
                                  <p:childTnLst>
                                    <p:set>
                                      <p:cBhvr>
                                        <p:cTn id="131" dur="1" fill="hold">
                                          <p:stCondLst>
                                            <p:cond delay="0"/>
                                          </p:stCondLst>
                                        </p:cTn>
                                        <p:tgtEl>
                                          <p:spTgt spid="32"/>
                                        </p:tgtEl>
                                        <p:attrNameLst>
                                          <p:attrName>style.visibility</p:attrName>
                                        </p:attrNameLst>
                                      </p:cBhvr>
                                      <p:to>
                                        <p:strVal val="visible"/>
                                      </p:to>
                                    </p:set>
                                    <p:anim calcmode="lin" valueType="num">
                                      <p:cBhvr>
                                        <p:cTn id="132" dur="500" fill="hold"/>
                                        <p:tgtEl>
                                          <p:spTgt spid="32"/>
                                        </p:tgtEl>
                                        <p:attrNameLst>
                                          <p:attrName>ppt_w</p:attrName>
                                        </p:attrNameLst>
                                      </p:cBhvr>
                                      <p:tavLst>
                                        <p:tav tm="0">
                                          <p:val>
                                            <p:fltVal val="0"/>
                                          </p:val>
                                        </p:tav>
                                        <p:tav tm="100000">
                                          <p:val>
                                            <p:strVal val="#ppt_w"/>
                                          </p:val>
                                        </p:tav>
                                      </p:tavLst>
                                    </p:anim>
                                    <p:anim calcmode="lin" valueType="num">
                                      <p:cBhvr>
                                        <p:cTn id="133" dur="500" fill="hold"/>
                                        <p:tgtEl>
                                          <p:spTgt spid="32"/>
                                        </p:tgtEl>
                                        <p:attrNameLst>
                                          <p:attrName>ppt_h</p:attrName>
                                        </p:attrNameLst>
                                      </p:cBhvr>
                                      <p:tavLst>
                                        <p:tav tm="0">
                                          <p:val>
                                            <p:fltVal val="0"/>
                                          </p:val>
                                        </p:tav>
                                        <p:tav tm="100000">
                                          <p:val>
                                            <p:strVal val="#ppt_h"/>
                                          </p:val>
                                        </p:tav>
                                      </p:tavLst>
                                    </p:anim>
                                    <p:animEffect transition="in" filter="fade">
                                      <p:cBhvr>
                                        <p:cTn id="134" dur="500"/>
                                        <p:tgtEl>
                                          <p:spTgt spid="32"/>
                                        </p:tgtEl>
                                      </p:cBhvr>
                                    </p:animEffect>
                                  </p:childTnLst>
                                </p:cTn>
                              </p:par>
                              <p:par>
                                <p:cTn id="135" presetID="53" presetClass="entr" presetSubtype="16" fill="hold" nodeType="withEffect">
                                  <p:stCondLst>
                                    <p:cond delay="0"/>
                                  </p:stCondLst>
                                  <p:childTnLst>
                                    <p:set>
                                      <p:cBhvr>
                                        <p:cTn id="136" dur="1" fill="hold">
                                          <p:stCondLst>
                                            <p:cond delay="0"/>
                                          </p:stCondLst>
                                        </p:cTn>
                                        <p:tgtEl>
                                          <p:spTgt spid="33"/>
                                        </p:tgtEl>
                                        <p:attrNameLst>
                                          <p:attrName>style.visibility</p:attrName>
                                        </p:attrNameLst>
                                      </p:cBhvr>
                                      <p:to>
                                        <p:strVal val="visible"/>
                                      </p:to>
                                    </p:set>
                                    <p:anim calcmode="lin" valueType="num">
                                      <p:cBhvr>
                                        <p:cTn id="137" dur="500" fill="hold"/>
                                        <p:tgtEl>
                                          <p:spTgt spid="33"/>
                                        </p:tgtEl>
                                        <p:attrNameLst>
                                          <p:attrName>ppt_w</p:attrName>
                                        </p:attrNameLst>
                                      </p:cBhvr>
                                      <p:tavLst>
                                        <p:tav tm="0">
                                          <p:val>
                                            <p:fltVal val="0"/>
                                          </p:val>
                                        </p:tav>
                                        <p:tav tm="100000">
                                          <p:val>
                                            <p:strVal val="#ppt_w"/>
                                          </p:val>
                                        </p:tav>
                                      </p:tavLst>
                                    </p:anim>
                                    <p:anim calcmode="lin" valueType="num">
                                      <p:cBhvr>
                                        <p:cTn id="138" dur="500" fill="hold"/>
                                        <p:tgtEl>
                                          <p:spTgt spid="33"/>
                                        </p:tgtEl>
                                        <p:attrNameLst>
                                          <p:attrName>ppt_h</p:attrName>
                                        </p:attrNameLst>
                                      </p:cBhvr>
                                      <p:tavLst>
                                        <p:tav tm="0">
                                          <p:val>
                                            <p:fltVal val="0"/>
                                          </p:val>
                                        </p:tav>
                                        <p:tav tm="100000">
                                          <p:val>
                                            <p:strVal val="#ppt_h"/>
                                          </p:val>
                                        </p:tav>
                                      </p:tavLst>
                                    </p:anim>
                                    <p:animEffect transition="in" filter="fade">
                                      <p:cBhvr>
                                        <p:cTn id="139" dur="500"/>
                                        <p:tgtEl>
                                          <p:spTgt spid="33"/>
                                        </p:tgtEl>
                                      </p:cBhvr>
                                    </p:animEffect>
                                  </p:childTnLst>
                                </p:cTn>
                              </p:par>
                              <p:par>
                                <p:cTn id="140" presetID="53" presetClass="entr" presetSubtype="16" fill="hold" nodeType="withEffect">
                                  <p:stCondLst>
                                    <p:cond delay="0"/>
                                  </p:stCondLst>
                                  <p:childTnLst>
                                    <p:set>
                                      <p:cBhvr>
                                        <p:cTn id="141" dur="1" fill="hold">
                                          <p:stCondLst>
                                            <p:cond delay="0"/>
                                          </p:stCondLst>
                                        </p:cTn>
                                        <p:tgtEl>
                                          <p:spTgt spid="34"/>
                                        </p:tgtEl>
                                        <p:attrNameLst>
                                          <p:attrName>style.visibility</p:attrName>
                                        </p:attrNameLst>
                                      </p:cBhvr>
                                      <p:to>
                                        <p:strVal val="visible"/>
                                      </p:to>
                                    </p:set>
                                    <p:anim calcmode="lin" valueType="num">
                                      <p:cBhvr>
                                        <p:cTn id="142" dur="500" fill="hold"/>
                                        <p:tgtEl>
                                          <p:spTgt spid="34"/>
                                        </p:tgtEl>
                                        <p:attrNameLst>
                                          <p:attrName>ppt_w</p:attrName>
                                        </p:attrNameLst>
                                      </p:cBhvr>
                                      <p:tavLst>
                                        <p:tav tm="0">
                                          <p:val>
                                            <p:fltVal val="0"/>
                                          </p:val>
                                        </p:tav>
                                        <p:tav tm="100000">
                                          <p:val>
                                            <p:strVal val="#ppt_w"/>
                                          </p:val>
                                        </p:tav>
                                      </p:tavLst>
                                    </p:anim>
                                    <p:anim calcmode="lin" valueType="num">
                                      <p:cBhvr>
                                        <p:cTn id="143" dur="500" fill="hold"/>
                                        <p:tgtEl>
                                          <p:spTgt spid="34"/>
                                        </p:tgtEl>
                                        <p:attrNameLst>
                                          <p:attrName>ppt_h</p:attrName>
                                        </p:attrNameLst>
                                      </p:cBhvr>
                                      <p:tavLst>
                                        <p:tav tm="0">
                                          <p:val>
                                            <p:fltVal val="0"/>
                                          </p:val>
                                        </p:tav>
                                        <p:tav tm="100000">
                                          <p:val>
                                            <p:strVal val="#ppt_h"/>
                                          </p:val>
                                        </p:tav>
                                      </p:tavLst>
                                    </p:anim>
                                    <p:animEffect transition="in" filter="fade">
                                      <p:cBhvr>
                                        <p:cTn id="144" dur="500"/>
                                        <p:tgtEl>
                                          <p:spTgt spid="34"/>
                                        </p:tgtEl>
                                      </p:cBhvr>
                                    </p:animEffect>
                                  </p:childTnLst>
                                </p:cTn>
                              </p:par>
                              <p:par>
                                <p:cTn id="145" presetID="53" presetClass="entr" presetSubtype="16" fill="hold" nodeType="withEffect">
                                  <p:stCondLst>
                                    <p:cond delay="0"/>
                                  </p:stCondLst>
                                  <p:childTnLst>
                                    <p:set>
                                      <p:cBhvr>
                                        <p:cTn id="146" dur="1" fill="hold">
                                          <p:stCondLst>
                                            <p:cond delay="0"/>
                                          </p:stCondLst>
                                        </p:cTn>
                                        <p:tgtEl>
                                          <p:spTgt spid="35"/>
                                        </p:tgtEl>
                                        <p:attrNameLst>
                                          <p:attrName>style.visibility</p:attrName>
                                        </p:attrNameLst>
                                      </p:cBhvr>
                                      <p:to>
                                        <p:strVal val="visible"/>
                                      </p:to>
                                    </p:set>
                                    <p:anim calcmode="lin" valueType="num">
                                      <p:cBhvr>
                                        <p:cTn id="147" dur="500" fill="hold"/>
                                        <p:tgtEl>
                                          <p:spTgt spid="35"/>
                                        </p:tgtEl>
                                        <p:attrNameLst>
                                          <p:attrName>ppt_w</p:attrName>
                                        </p:attrNameLst>
                                      </p:cBhvr>
                                      <p:tavLst>
                                        <p:tav tm="0">
                                          <p:val>
                                            <p:fltVal val="0"/>
                                          </p:val>
                                        </p:tav>
                                        <p:tav tm="100000">
                                          <p:val>
                                            <p:strVal val="#ppt_w"/>
                                          </p:val>
                                        </p:tav>
                                      </p:tavLst>
                                    </p:anim>
                                    <p:anim calcmode="lin" valueType="num">
                                      <p:cBhvr>
                                        <p:cTn id="148" dur="500" fill="hold"/>
                                        <p:tgtEl>
                                          <p:spTgt spid="35"/>
                                        </p:tgtEl>
                                        <p:attrNameLst>
                                          <p:attrName>ppt_h</p:attrName>
                                        </p:attrNameLst>
                                      </p:cBhvr>
                                      <p:tavLst>
                                        <p:tav tm="0">
                                          <p:val>
                                            <p:fltVal val="0"/>
                                          </p:val>
                                        </p:tav>
                                        <p:tav tm="100000">
                                          <p:val>
                                            <p:strVal val="#ppt_h"/>
                                          </p:val>
                                        </p:tav>
                                      </p:tavLst>
                                    </p:anim>
                                    <p:animEffect transition="in" filter="fade">
                                      <p:cBhvr>
                                        <p:cTn id="149" dur="500"/>
                                        <p:tgtEl>
                                          <p:spTgt spid="35"/>
                                        </p:tgtEl>
                                      </p:cBhvr>
                                    </p:animEffect>
                                  </p:childTnLst>
                                </p:cTn>
                              </p:par>
                              <p:par>
                                <p:cTn id="150" presetID="53" presetClass="entr" presetSubtype="16" fill="hold"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p:cTn id="152" dur="500" fill="hold"/>
                                        <p:tgtEl>
                                          <p:spTgt spid="36"/>
                                        </p:tgtEl>
                                        <p:attrNameLst>
                                          <p:attrName>ppt_w</p:attrName>
                                        </p:attrNameLst>
                                      </p:cBhvr>
                                      <p:tavLst>
                                        <p:tav tm="0">
                                          <p:val>
                                            <p:fltVal val="0"/>
                                          </p:val>
                                        </p:tav>
                                        <p:tav tm="100000">
                                          <p:val>
                                            <p:strVal val="#ppt_w"/>
                                          </p:val>
                                        </p:tav>
                                      </p:tavLst>
                                    </p:anim>
                                    <p:anim calcmode="lin" valueType="num">
                                      <p:cBhvr>
                                        <p:cTn id="153" dur="500" fill="hold"/>
                                        <p:tgtEl>
                                          <p:spTgt spid="36"/>
                                        </p:tgtEl>
                                        <p:attrNameLst>
                                          <p:attrName>ppt_h</p:attrName>
                                        </p:attrNameLst>
                                      </p:cBhvr>
                                      <p:tavLst>
                                        <p:tav tm="0">
                                          <p:val>
                                            <p:fltVal val="0"/>
                                          </p:val>
                                        </p:tav>
                                        <p:tav tm="100000">
                                          <p:val>
                                            <p:strVal val="#ppt_h"/>
                                          </p:val>
                                        </p:tav>
                                      </p:tavLst>
                                    </p:anim>
                                    <p:animEffect transition="in" filter="fade">
                                      <p:cBhvr>
                                        <p:cTn id="154" dur="500"/>
                                        <p:tgtEl>
                                          <p:spTgt spid="36"/>
                                        </p:tgtEl>
                                      </p:cBhvr>
                                    </p:animEffect>
                                  </p:childTnLst>
                                </p:cTn>
                              </p:par>
                              <p:par>
                                <p:cTn id="155" presetID="53" presetClass="entr" presetSubtype="16" fill="hold" nodeType="withEffect">
                                  <p:stCondLst>
                                    <p:cond delay="0"/>
                                  </p:stCondLst>
                                  <p:childTnLst>
                                    <p:set>
                                      <p:cBhvr>
                                        <p:cTn id="156" dur="1" fill="hold">
                                          <p:stCondLst>
                                            <p:cond delay="0"/>
                                          </p:stCondLst>
                                        </p:cTn>
                                        <p:tgtEl>
                                          <p:spTgt spid="37"/>
                                        </p:tgtEl>
                                        <p:attrNameLst>
                                          <p:attrName>style.visibility</p:attrName>
                                        </p:attrNameLst>
                                      </p:cBhvr>
                                      <p:to>
                                        <p:strVal val="visible"/>
                                      </p:to>
                                    </p:set>
                                    <p:anim calcmode="lin" valueType="num">
                                      <p:cBhvr>
                                        <p:cTn id="157" dur="500" fill="hold"/>
                                        <p:tgtEl>
                                          <p:spTgt spid="37"/>
                                        </p:tgtEl>
                                        <p:attrNameLst>
                                          <p:attrName>ppt_w</p:attrName>
                                        </p:attrNameLst>
                                      </p:cBhvr>
                                      <p:tavLst>
                                        <p:tav tm="0">
                                          <p:val>
                                            <p:fltVal val="0"/>
                                          </p:val>
                                        </p:tav>
                                        <p:tav tm="100000">
                                          <p:val>
                                            <p:strVal val="#ppt_w"/>
                                          </p:val>
                                        </p:tav>
                                      </p:tavLst>
                                    </p:anim>
                                    <p:anim calcmode="lin" valueType="num">
                                      <p:cBhvr>
                                        <p:cTn id="158" dur="500" fill="hold"/>
                                        <p:tgtEl>
                                          <p:spTgt spid="37"/>
                                        </p:tgtEl>
                                        <p:attrNameLst>
                                          <p:attrName>ppt_h</p:attrName>
                                        </p:attrNameLst>
                                      </p:cBhvr>
                                      <p:tavLst>
                                        <p:tav tm="0">
                                          <p:val>
                                            <p:fltVal val="0"/>
                                          </p:val>
                                        </p:tav>
                                        <p:tav tm="100000">
                                          <p:val>
                                            <p:strVal val="#ppt_h"/>
                                          </p:val>
                                        </p:tav>
                                      </p:tavLst>
                                    </p:anim>
                                    <p:animEffect transition="in" filter="fade">
                                      <p:cBhvr>
                                        <p:cTn id="159" dur="500"/>
                                        <p:tgtEl>
                                          <p:spTgt spid="37"/>
                                        </p:tgtEl>
                                      </p:cBhvr>
                                    </p:animEffect>
                                  </p:childTnLst>
                                </p:cTn>
                              </p:par>
                              <p:par>
                                <p:cTn id="160" presetID="53" presetClass="entr" presetSubtype="16" fill="hold" nodeType="withEffect">
                                  <p:stCondLst>
                                    <p:cond delay="0"/>
                                  </p:stCondLst>
                                  <p:childTnLst>
                                    <p:set>
                                      <p:cBhvr>
                                        <p:cTn id="161" dur="1" fill="hold">
                                          <p:stCondLst>
                                            <p:cond delay="0"/>
                                          </p:stCondLst>
                                        </p:cTn>
                                        <p:tgtEl>
                                          <p:spTgt spid="38"/>
                                        </p:tgtEl>
                                        <p:attrNameLst>
                                          <p:attrName>style.visibility</p:attrName>
                                        </p:attrNameLst>
                                      </p:cBhvr>
                                      <p:to>
                                        <p:strVal val="visible"/>
                                      </p:to>
                                    </p:set>
                                    <p:anim calcmode="lin" valueType="num">
                                      <p:cBhvr>
                                        <p:cTn id="162" dur="500" fill="hold"/>
                                        <p:tgtEl>
                                          <p:spTgt spid="38"/>
                                        </p:tgtEl>
                                        <p:attrNameLst>
                                          <p:attrName>ppt_w</p:attrName>
                                        </p:attrNameLst>
                                      </p:cBhvr>
                                      <p:tavLst>
                                        <p:tav tm="0">
                                          <p:val>
                                            <p:fltVal val="0"/>
                                          </p:val>
                                        </p:tav>
                                        <p:tav tm="100000">
                                          <p:val>
                                            <p:strVal val="#ppt_w"/>
                                          </p:val>
                                        </p:tav>
                                      </p:tavLst>
                                    </p:anim>
                                    <p:anim calcmode="lin" valueType="num">
                                      <p:cBhvr>
                                        <p:cTn id="163" dur="500" fill="hold"/>
                                        <p:tgtEl>
                                          <p:spTgt spid="38"/>
                                        </p:tgtEl>
                                        <p:attrNameLst>
                                          <p:attrName>ppt_h</p:attrName>
                                        </p:attrNameLst>
                                      </p:cBhvr>
                                      <p:tavLst>
                                        <p:tav tm="0">
                                          <p:val>
                                            <p:fltVal val="0"/>
                                          </p:val>
                                        </p:tav>
                                        <p:tav tm="100000">
                                          <p:val>
                                            <p:strVal val="#ppt_h"/>
                                          </p:val>
                                        </p:tav>
                                      </p:tavLst>
                                    </p:anim>
                                    <p:animEffect transition="in" filter="fade">
                                      <p:cBhvr>
                                        <p:cTn id="164" dur="500"/>
                                        <p:tgtEl>
                                          <p:spTgt spid="38"/>
                                        </p:tgtEl>
                                      </p:cBhvr>
                                    </p:animEffect>
                                  </p:childTnLst>
                                </p:cTn>
                              </p:par>
                              <p:par>
                                <p:cTn id="165" presetID="53" presetClass="entr" presetSubtype="16" fill="hold" nodeType="withEffect">
                                  <p:stCondLst>
                                    <p:cond delay="0"/>
                                  </p:stCondLst>
                                  <p:childTnLst>
                                    <p:set>
                                      <p:cBhvr>
                                        <p:cTn id="166" dur="1" fill="hold">
                                          <p:stCondLst>
                                            <p:cond delay="0"/>
                                          </p:stCondLst>
                                        </p:cTn>
                                        <p:tgtEl>
                                          <p:spTgt spid="39"/>
                                        </p:tgtEl>
                                        <p:attrNameLst>
                                          <p:attrName>style.visibility</p:attrName>
                                        </p:attrNameLst>
                                      </p:cBhvr>
                                      <p:to>
                                        <p:strVal val="visible"/>
                                      </p:to>
                                    </p:set>
                                    <p:anim calcmode="lin" valueType="num">
                                      <p:cBhvr>
                                        <p:cTn id="167" dur="500" fill="hold"/>
                                        <p:tgtEl>
                                          <p:spTgt spid="39"/>
                                        </p:tgtEl>
                                        <p:attrNameLst>
                                          <p:attrName>ppt_w</p:attrName>
                                        </p:attrNameLst>
                                      </p:cBhvr>
                                      <p:tavLst>
                                        <p:tav tm="0">
                                          <p:val>
                                            <p:fltVal val="0"/>
                                          </p:val>
                                        </p:tav>
                                        <p:tav tm="100000">
                                          <p:val>
                                            <p:strVal val="#ppt_w"/>
                                          </p:val>
                                        </p:tav>
                                      </p:tavLst>
                                    </p:anim>
                                    <p:anim calcmode="lin" valueType="num">
                                      <p:cBhvr>
                                        <p:cTn id="168" dur="500" fill="hold"/>
                                        <p:tgtEl>
                                          <p:spTgt spid="39"/>
                                        </p:tgtEl>
                                        <p:attrNameLst>
                                          <p:attrName>ppt_h</p:attrName>
                                        </p:attrNameLst>
                                      </p:cBhvr>
                                      <p:tavLst>
                                        <p:tav tm="0">
                                          <p:val>
                                            <p:fltVal val="0"/>
                                          </p:val>
                                        </p:tav>
                                        <p:tav tm="100000">
                                          <p:val>
                                            <p:strVal val="#ppt_h"/>
                                          </p:val>
                                        </p:tav>
                                      </p:tavLst>
                                    </p:anim>
                                    <p:animEffect transition="in" filter="fade">
                                      <p:cBhvr>
                                        <p:cTn id="169" dur="500"/>
                                        <p:tgtEl>
                                          <p:spTgt spid="39"/>
                                        </p:tgtEl>
                                      </p:cBhvr>
                                    </p:animEffect>
                                  </p:childTnLst>
                                </p:cTn>
                              </p:par>
                              <p:par>
                                <p:cTn id="170" presetID="53" presetClass="entr" presetSubtype="16" fill="hold" nodeType="withEffect">
                                  <p:stCondLst>
                                    <p:cond delay="0"/>
                                  </p:stCondLst>
                                  <p:childTnLst>
                                    <p:set>
                                      <p:cBhvr>
                                        <p:cTn id="171" dur="1" fill="hold">
                                          <p:stCondLst>
                                            <p:cond delay="0"/>
                                          </p:stCondLst>
                                        </p:cTn>
                                        <p:tgtEl>
                                          <p:spTgt spid="40"/>
                                        </p:tgtEl>
                                        <p:attrNameLst>
                                          <p:attrName>style.visibility</p:attrName>
                                        </p:attrNameLst>
                                      </p:cBhvr>
                                      <p:to>
                                        <p:strVal val="visible"/>
                                      </p:to>
                                    </p:set>
                                    <p:anim calcmode="lin" valueType="num">
                                      <p:cBhvr>
                                        <p:cTn id="172" dur="500" fill="hold"/>
                                        <p:tgtEl>
                                          <p:spTgt spid="40"/>
                                        </p:tgtEl>
                                        <p:attrNameLst>
                                          <p:attrName>ppt_w</p:attrName>
                                        </p:attrNameLst>
                                      </p:cBhvr>
                                      <p:tavLst>
                                        <p:tav tm="0">
                                          <p:val>
                                            <p:fltVal val="0"/>
                                          </p:val>
                                        </p:tav>
                                        <p:tav tm="100000">
                                          <p:val>
                                            <p:strVal val="#ppt_w"/>
                                          </p:val>
                                        </p:tav>
                                      </p:tavLst>
                                    </p:anim>
                                    <p:anim calcmode="lin" valueType="num">
                                      <p:cBhvr>
                                        <p:cTn id="173" dur="500" fill="hold"/>
                                        <p:tgtEl>
                                          <p:spTgt spid="40"/>
                                        </p:tgtEl>
                                        <p:attrNameLst>
                                          <p:attrName>ppt_h</p:attrName>
                                        </p:attrNameLst>
                                      </p:cBhvr>
                                      <p:tavLst>
                                        <p:tav tm="0">
                                          <p:val>
                                            <p:fltVal val="0"/>
                                          </p:val>
                                        </p:tav>
                                        <p:tav tm="100000">
                                          <p:val>
                                            <p:strVal val="#ppt_h"/>
                                          </p:val>
                                        </p:tav>
                                      </p:tavLst>
                                    </p:anim>
                                    <p:animEffect transition="in" filter="fade">
                                      <p:cBhvr>
                                        <p:cTn id="174" dur="500"/>
                                        <p:tgtEl>
                                          <p:spTgt spid="40"/>
                                        </p:tgtEl>
                                      </p:cBhvr>
                                    </p:animEffect>
                                  </p:childTnLst>
                                </p:cTn>
                              </p:par>
                              <p:par>
                                <p:cTn id="175" presetID="53" presetClass="entr" presetSubtype="16" fill="hold" nodeType="withEffect">
                                  <p:stCondLst>
                                    <p:cond delay="0"/>
                                  </p:stCondLst>
                                  <p:childTnLst>
                                    <p:set>
                                      <p:cBhvr>
                                        <p:cTn id="176" dur="1" fill="hold">
                                          <p:stCondLst>
                                            <p:cond delay="0"/>
                                          </p:stCondLst>
                                        </p:cTn>
                                        <p:tgtEl>
                                          <p:spTgt spid="41"/>
                                        </p:tgtEl>
                                        <p:attrNameLst>
                                          <p:attrName>style.visibility</p:attrName>
                                        </p:attrNameLst>
                                      </p:cBhvr>
                                      <p:to>
                                        <p:strVal val="visible"/>
                                      </p:to>
                                    </p:set>
                                    <p:anim calcmode="lin" valueType="num">
                                      <p:cBhvr>
                                        <p:cTn id="177" dur="500" fill="hold"/>
                                        <p:tgtEl>
                                          <p:spTgt spid="41"/>
                                        </p:tgtEl>
                                        <p:attrNameLst>
                                          <p:attrName>ppt_w</p:attrName>
                                        </p:attrNameLst>
                                      </p:cBhvr>
                                      <p:tavLst>
                                        <p:tav tm="0">
                                          <p:val>
                                            <p:fltVal val="0"/>
                                          </p:val>
                                        </p:tav>
                                        <p:tav tm="100000">
                                          <p:val>
                                            <p:strVal val="#ppt_w"/>
                                          </p:val>
                                        </p:tav>
                                      </p:tavLst>
                                    </p:anim>
                                    <p:anim calcmode="lin" valueType="num">
                                      <p:cBhvr>
                                        <p:cTn id="178" dur="500" fill="hold"/>
                                        <p:tgtEl>
                                          <p:spTgt spid="41"/>
                                        </p:tgtEl>
                                        <p:attrNameLst>
                                          <p:attrName>ppt_h</p:attrName>
                                        </p:attrNameLst>
                                      </p:cBhvr>
                                      <p:tavLst>
                                        <p:tav tm="0">
                                          <p:val>
                                            <p:fltVal val="0"/>
                                          </p:val>
                                        </p:tav>
                                        <p:tav tm="100000">
                                          <p:val>
                                            <p:strVal val="#ppt_h"/>
                                          </p:val>
                                        </p:tav>
                                      </p:tavLst>
                                    </p:anim>
                                    <p:animEffect transition="in" filter="fade">
                                      <p:cBhvr>
                                        <p:cTn id="179" dur="500"/>
                                        <p:tgtEl>
                                          <p:spTgt spid="41"/>
                                        </p:tgtEl>
                                      </p:cBhvr>
                                    </p:animEffect>
                                  </p:childTnLst>
                                </p:cTn>
                              </p:par>
                              <p:par>
                                <p:cTn id="180" presetID="53" presetClass="entr" presetSubtype="16" fill="hold" nodeType="withEffect">
                                  <p:stCondLst>
                                    <p:cond delay="0"/>
                                  </p:stCondLst>
                                  <p:childTnLst>
                                    <p:set>
                                      <p:cBhvr>
                                        <p:cTn id="181" dur="1" fill="hold">
                                          <p:stCondLst>
                                            <p:cond delay="0"/>
                                          </p:stCondLst>
                                        </p:cTn>
                                        <p:tgtEl>
                                          <p:spTgt spid="42"/>
                                        </p:tgtEl>
                                        <p:attrNameLst>
                                          <p:attrName>style.visibility</p:attrName>
                                        </p:attrNameLst>
                                      </p:cBhvr>
                                      <p:to>
                                        <p:strVal val="visible"/>
                                      </p:to>
                                    </p:set>
                                    <p:anim calcmode="lin" valueType="num">
                                      <p:cBhvr>
                                        <p:cTn id="182" dur="500" fill="hold"/>
                                        <p:tgtEl>
                                          <p:spTgt spid="42"/>
                                        </p:tgtEl>
                                        <p:attrNameLst>
                                          <p:attrName>ppt_w</p:attrName>
                                        </p:attrNameLst>
                                      </p:cBhvr>
                                      <p:tavLst>
                                        <p:tav tm="0">
                                          <p:val>
                                            <p:fltVal val="0"/>
                                          </p:val>
                                        </p:tav>
                                        <p:tav tm="100000">
                                          <p:val>
                                            <p:strVal val="#ppt_w"/>
                                          </p:val>
                                        </p:tav>
                                      </p:tavLst>
                                    </p:anim>
                                    <p:anim calcmode="lin" valueType="num">
                                      <p:cBhvr>
                                        <p:cTn id="183" dur="500" fill="hold"/>
                                        <p:tgtEl>
                                          <p:spTgt spid="42"/>
                                        </p:tgtEl>
                                        <p:attrNameLst>
                                          <p:attrName>ppt_h</p:attrName>
                                        </p:attrNameLst>
                                      </p:cBhvr>
                                      <p:tavLst>
                                        <p:tav tm="0">
                                          <p:val>
                                            <p:fltVal val="0"/>
                                          </p:val>
                                        </p:tav>
                                        <p:tav tm="100000">
                                          <p:val>
                                            <p:strVal val="#ppt_h"/>
                                          </p:val>
                                        </p:tav>
                                      </p:tavLst>
                                    </p:anim>
                                    <p:animEffect transition="in" filter="fade">
                                      <p:cBhvr>
                                        <p:cTn id="184" dur="500"/>
                                        <p:tgtEl>
                                          <p:spTgt spid="42"/>
                                        </p:tgtEl>
                                      </p:cBhvr>
                                    </p:animEffect>
                                  </p:childTnLst>
                                </p:cTn>
                              </p:par>
                              <p:par>
                                <p:cTn id="185" presetID="53" presetClass="entr" presetSubtype="16" fill="hold" nodeType="withEffect">
                                  <p:stCondLst>
                                    <p:cond delay="0"/>
                                  </p:stCondLst>
                                  <p:childTnLst>
                                    <p:set>
                                      <p:cBhvr>
                                        <p:cTn id="186" dur="1" fill="hold">
                                          <p:stCondLst>
                                            <p:cond delay="0"/>
                                          </p:stCondLst>
                                        </p:cTn>
                                        <p:tgtEl>
                                          <p:spTgt spid="43"/>
                                        </p:tgtEl>
                                        <p:attrNameLst>
                                          <p:attrName>style.visibility</p:attrName>
                                        </p:attrNameLst>
                                      </p:cBhvr>
                                      <p:to>
                                        <p:strVal val="visible"/>
                                      </p:to>
                                    </p:set>
                                    <p:anim calcmode="lin" valueType="num">
                                      <p:cBhvr>
                                        <p:cTn id="187" dur="500" fill="hold"/>
                                        <p:tgtEl>
                                          <p:spTgt spid="43"/>
                                        </p:tgtEl>
                                        <p:attrNameLst>
                                          <p:attrName>ppt_w</p:attrName>
                                        </p:attrNameLst>
                                      </p:cBhvr>
                                      <p:tavLst>
                                        <p:tav tm="0">
                                          <p:val>
                                            <p:fltVal val="0"/>
                                          </p:val>
                                        </p:tav>
                                        <p:tav tm="100000">
                                          <p:val>
                                            <p:strVal val="#ppt_w"/>
                                          </p:val>
                                        </p:tav>
                                      </p:tavLst>
                                    </p:anim>
                                    <p:anim calcmode="lin" valueType="num">
                                      <p:cBhvr>
                                        <p:cTn id="188" dur="500" fill="hold"/>
                                        <p:tgtEl>
                                          <p:spTgt spid="43"/>
                                        </p:tgtEl>
                                        <p:attrNameLst>
                                          <p:attrName>ppt_h</p:attrName>
                                        </p:attrNameLst>
                                      </p:cBhvr>
                                      <p:tavLst>
                                        <p:tav tm="0">
                                          <p:val>
                                            <p:fltVal val="0"/>
                                          </p:val>
                                        </p:tav>
                                        <p:tav tm="100000">
                                          <p:val>
                                            <p:strVal val="#ppt_h"/>
                                          </p:val>
                                        </p:tav>
                                      </p:tavLst>
                                    </p:anim>
                                    <p:animEffect transition="in" filter="fade">
                                      <p:cBhvr>
                                        <p:cTn id="189" dur="500"/>
                                        <p:tgtEl>
                                          <p:spTgt spid="43"/>
                                        </p:tgtEl>
                                      </p:cBhvr>
                                    </p:animEffect>
                                  </p:childTnLst>
                                </p:cTn>
                              </p:par>
                              <p:par>
                                <p:cTn id="190" presetID="53" presetClass="entr" presetSubtype="16" fill="hold" nodeType="withEffect">
                                  <p:stCondLst>
                                    <p:cond delay="0"/>
                                  </p:stCondLst>
                                  <p:childTnLst>
                                    <p:set>
                                      <p:cBhvr>
                                        <p:cTn id="191" dur="1" fill="hold">
                                          <p:stCondLst>
                                            <p:cond delay="0"/>
                                          </p:stCondLst>
                                        </p:cTn>
                                        <p:tgtEl>
                                          <p:spTgt spid="44"/>
                                        </p:tgtEl>
                                        <p:attrNameLst>
                                          <p:attrName>style.visibility</p:attrName>
                                        </p:attrNameLst>
                                      </p:cBhvr>
                                      <p:to>
                                        <p:strVal val="visible"/>
                                      </p:to>
                                    </p:set>
                                    <p:anim calcmode="lin" valueType="num">
                                      <p:cBhvr>
                                        <p:cTn id="192" dur="500" fill="hold"/>
                                        <p:tgtEl>
                                          <p:spTgt spid="44"/>
                                        </p:tgtEl>
                                        <p:attrNameLst>
                                          <p:attrName>ppt_w</p:attrName>
                                        </p:attrNameLst>
                                      </p:cBhvr>
                                      <p:tavLst>
                                        <p:tav tm="0">
                                          <p:val>
                                            <p:fltVal val="0"/>
                                          </p:val>
                                        </p:tav>
                                        <p:tav tm="100000">
                                          <p:val>
                                            <p:strVal val="#ppt_w"/>
                                          </p:val>
                                        </p:tav>
                                      </p:tavLst>
                                    </p:anim>
                                    <p:anim calcmode="lin" valueType="num">
                                      <p:cBhvr>
                                        <p:cTn id="193" dur="500" fill="hold"/>
                                        <p:tgtEl>
                                          <p:spTgt spid="44"/>
                                        </p:tgtEl>
                                        <p:attrNameLst>
                                          <p:attrName>ppt_h</p:attrName>
                                        </p:attrNameLst>
                                      </p:cBhvr>
                                      <p:tavLst>
                                        <p:tav tm="0">
                                          <p:val>
                                            <p:fltVal val="0"/>
                                          </p:val>
                                        </p:tav>
                                        <p:tav tm="100000">
                                          <p:val>
                                            <p:strVal val="#ppt_h"/>
                                          </p:val>
                                        </p:tav>
                                      </p:tavLst>
                                    </p:anim>
                                    <p:animEffect transition="in" filter="fade">
                                      <p:cBhvr>
                                        <p:cTn id="194" dur="500"/>
                                        <p:tgtEl>
                                          <p:spTgt spid="44"/>
                                        </p:tgtEl>
                                      </p:cBhvr>
                                    </p:animEffect>
                                  </p:childTnLst>
                                </p:cTn>
                              </p:par>
                              <p:par>
                                <p:cTn id="195" presetID="53" presetClass="entr" presetSubtype="16" fill="hold" nodeType="withEffect">
                                  <p:stCondLst>
                                    <p:cond delay="0"/>
                                  </p:stCondLst>
                                  <p:childTnLst>
                                    <p:set>
                                      <p:cBhvr>
                                        <p:cTn id="196" dur="1" fill="hold">
                                          <p:stCondLst>
                                            <p:cond delay="0"/>
                                          </p:stCondLst>
                                        </p:cTn>
                                        <p:tgtEl>
                                          <p:spTgt spid="45"/>
                                        </p:tgtEl>
                                        <p:attrNameLst>
                                          <p:attrName>style.visibility</p:attrName>
                                        </p:attrNameLst>
                                      </p:cBhvr>
                                      <p:to>
                                        <p:strVal val="visible"/>
                                      </p:to>
                                    </p:set>
                                    <p:anim calcmode="lin" valueType="num">
                                      <p:cBhvr>
                                        <p:cTn id="197" dur="500" fill="hold"/>
                                        <p:tgtEl>
                                          <p:spTgt spid="45"/>
                                        </p:tgtEl>
                                        <p:attrNameLst>
                                          <p:attrName>ppt_w</p:attrName>
                                        </p:attrNameLst>
                                      </p:cBhvr>
                                      <p:tavLst>
                                        <p:tav tm="0">
                                          <p:val>
                                            <p:fltVal val="0"/>
                                          </p:val>
                                        </p:tav>
                                        <p:tav tm="100000">
                                          <p:val>
                                            <p:strVal val="#ppt_w"/>
                                          </p:val>
                                        </p:tav>
                                      </p:tavLst>
                                    </p:anim>
                                    <p:anim calcmode="lin" valueType="num">
                                      <p:cBhvr>
                                        <p:cTn id="198" dur="500" fill="hold"/>
                                        <p:tgtEl>
                                          <p:spTgt spid="45"/>
                                        </p:tgtEl>
                                        <p:attrNameLst>
                                          <p:attrName>ppt_h</p:attrName>
                                        </p:attrNameLst>
                                      </p:cBhvr>
                                      <p:tavLst>
                                        <p:tav tm="0">
                                          <p:val>
                                            <p:fltVal val="0"/>
                                          </p:val>
                                        </p:tav>
                                        <p:tav tm="100000">
                                          <p:val>
                                            <p:strVal val="#ppt_h"/>
                                          </p:val>
                                        </p:tav>
                                      </p:tavLst>
                                    </p:anim>
                                    <p:animEffect transition="in" filter="fade">
                                      <p:cBhvr>
                                        <p:cTn id="199" dur="500"/>
                                        <p:tgtEl>
                                          <p:spTgt spid="45"/>
                                        </p:tgtEl>
                                      </p:cBhvr>
                                    </p:animEffect>
                                  </p:childTnLst>
                                </p:cTn>
                              </p:par>
                              <p:par>
                                <p:cTn id="200" presetID="53" presetClass="entr" presetSubtype="16" fill="hold" nodeType="withEffect">
                                  <p:stCondLst>
                                    <p:cond delay="0"/>
                                  </p:stCondLst>
                                  <p:childTnLst>
                                    <p:set>
                                      <p:cBhvr>
                                        <p:cTn id="201" dur="1" fill="hold">
                                          <p:stCondLst>
                                            <p:cond delay="0"/>
                                          </p:stCondLst>
                                        </p:cTn>
                                        <p:tgtEl>
                                          <p:spTgt spid="46"/>
                                        </p:tgtEl>
                                        <p:attrNameLst>
                                          <p:attrName>style.visibility</p:attrName>
                                        </p:attrNameLst>
                                      </p:cBhvr>
                                      <p:to>
                                        <p:strVal val="visible"/>
                                      </p:to>
                                    </p:set>
                                    <p:anim calcmode="lin" valueType="num">
                                      <p:cBhvr>
                                        <p:cTn id="202" dur="500" fill="hold"/>
                                        <p:tgtEl>
                                          <p:spTgt spid="46"/>
                                        </p:tgtEl>
                                        <p:attrNameLst>
                                          <p:attrName>ppt_w</p:attrName>
                                        </p:attrNameLst>
                                      </p:cBhvr>
                                      <p:tavLst>
                                        <p:tav tm="0">
                                          <p:val>
                                            <p:fltVal val="0"/>
                                          </p:val>
                                        </p:tav>
                                        <p:tav tm="100000">
                                          <p:val>
                                            <p:strVal val="#ppt_w"/>
                                          </p:val>
                                        </p:tav>
                                      </p:tavLst>
                                    </p:anim>
                                    <p:anim calcmode="lin" valueType="num">
                                      <p:cBhvr>
                                        <p:cTn id="203" dur="500" fill="hold"/>
                                        <p:tgtEl>
                                          <p:spTgt spid="46"/>
                                        </p:tgtEl>
                                        <p:attrNameLst>
                                          <p:attrName>ppt_h</p:attrName>
                                        </p:attrNameLst>
                                      </p:cBhvr>
                                      <p:tavLst>
                                        <p:tav tm="0">
                                          <p:val>
                                            <p:fltVal val="0"/>
                                          </p:val>
                                        </p:tav>
                                        <p:tav tm="100000">
                                          <p:val>
                                            <p:strVal val="#ppt_h"/>
                                          </p:val>
                                        </p:tav>
                                      </p:tavLst>
                                    </p:anim>
                                    <p:animEffect transition="in" filter="fade">
                                      <p:cBhvr>
                                        <p:cTn id="204" dur="500"/>
                                        <p:tgtEl>
                                          <p:spTgt spid="46"/>
                                        </p:tgtEl>
                                      </p:cBhvr>
                                    </p:animEffect>
                                  </p:childTnLst>
                                </p:cTn>
                              </p:par>
                              <p:par>
                                <p:cTn id="205" presetID="53" presetClass="entr" presetSubtype="16" fill="hold" nodeType="withEffect">
                                  <p:stCondLst>
                                    <p:cond delay="0"/>
                                  </p:stCondLst>
                                  <p:childTnLst>
                                    <p:set>
                                      <p:cBhvr>
                                        <p:cTn id="206" dur="1" fill="hold">
                                          <p:stCondLst>
                                            <p:cond delay="0"/>
                                          </p:stCondLst>
                                        </p:cTn>
                                        <p:tgtEl>
                                          <p:spTgt spid="47"/>
                                        </p:tgtEl>
                                        <p:attrNameLst>
                                          <p:attrName>style.visibility</p:attrName>
                                        </p:attrNameLst>
                                      </p:cBhvr>
                                      <p:to>
                                        <p:strVal val="visible"/>
                                      </p:to>
                                    </p:set>
                                    <p:anim calcmode="lin" valueType="num">
                                      <p:cBhvr>
                                        <p:cTn id="207" dur="500" fill="hold"/>
                                        <p:tgtEl>
                                          <p:spTgt spid="47"/>
                                        </p:tgtEl>
                                        <p:attrNameLst>
                                          <p:attrName>ppt_w</p:attrName>
                                        </p:attrNameLst>
                                      </p:cBhvr>
                                      <p:tavLst>
                                        <p:tav tm="0">
                                          <p:val>
                                            <p:fltVal val="0"/>
                                          </p:val>
                                        </p:tav>
                                        <p:tav tm="100000">
                                          <p:val>
                                            <p:strVal val="#ppt_w"/>
                                          </p:val>
                                        </p:tav>
                                      </p:tavLst>
                                    </p:anim>
                                    <p:anim calcmode="lin" valueType="num">
                                      <p:cBhvr>
                                        <p:cTn id="208" dur="500" fill="hold"/>
                                        <p:tgtEl>
                                          <p:spTgt spid="47"/>
                                        </p:tgtEl>
                                        <p:attrNameLst>
                                          <p:attrName>ppt_h</p:attrName>
                                        </p:attrNameLst>
                                      </p:cBhvr>
                                      <p:tavLst>
                                        <p:tav tm="0">
                                          <p:val>
                                            <p:fltVal val="0"/>
                                          </p:val>
                                        </p:tav>
                                        <p:tav tm="100000">
                                          <p:val>
                                            <p:strVal val="#ppt_h"/>
                                          </p:val>
                                        </p:tav>
                                      </p:tavLst>
                                    </p:anim>
                                    <p:animEffect transition="in" filter="fade">
                                      <p:cBhvr>
                                        <p:cTn id="209" dur="500"/>
                                        <p:tgtEl>
                                          <p:spTgt spid="47"/>
                                        </p:tgtEl>
                                      </p:cBhvr>
                                    </p:animEffect>
                                  </p:childTnLst>
                                </p:cTn>
                              </p:par>
                              <p:par>
                                <p:cTn id="210" presetID="53" presetClass="entr" presetSubtype="16" fill="hold" nodeType="withEffect">
                                  <p:stCondLst>
                                    <p:cond delay="0"/>
                                  </p:stCondLst>
                                  <p:childTnLst>
                                    <p:set>
                                      <p:cBhvr>
                                        <p:cTn id="211" dur="1" fill="hold">
                                          <p:stCondLst>
                                            <p:cond delay="0"/>
                                          </p:stCondLst>
                                        </p:cTn>
                                        <p:tgtEl>
                                          <p:spTgt spid="48"/>
                                        </p:tgtEl>
                                        <p:attrNameLst>
                                          <p:attrName>style.visibility</p:attrName>
                                        </p:attrNameLst>
                                      </p:cBhvr>
                                      <p:to>
                                        <p:strVal val="visible"/>
                                      </p:to>
                                    </p:set>
                                    <p:anim calcmode="lin" valueType="num">
                                      <p:cBhvr>
                                        <p:cTn id="212" dur="500" fill="hold"/>
                                        <p:tgtEl>
                                          <p:spTgt spid="48"/>
                                        </p:tgtEl>
                                        <p:attrNameLst>
                                          <p:attrName>ppt_w</p:attrName>
                                        </p:attrNameLst>
                                      </p:cBhvr>
                                      <p:tavLst>
                                        <p:tav tm="0">
                                          <p:val>
                                            <p:fltVal val="0"/>
                                          </p:val>
                                        </p:tav>
                                        <p:tav tm="100000">
                                          <p:val>
                                            <p:strVal val="#ppt_w"/>
                                          </p:val>
                                        </p:tav>
                                      </p:tavLst>
                                    </p:anim>
                                    <p:anim calcmode="lin" valueType="num">
                                      <p:cBhvr>
                                        <p:cTn id="213" dur="500" fill="hold"/>
                                        <p:tgtEl>
                                          <p:spTgt spid="48"/>
                                        </p:tgtEl>
                                        <p:attrNameLst>
                                          <p:attrName>ppt_h</p:attrName>
                                        </p:attrNameLst>
                                      </p:cBhvr>
                                      <p:tavLst>
                                        <p:tav tm="0">
                                          <p:val>
                                            <p:fltVal val="0"/>
                                          </p:val>
                                        </p:tav>
                                        <p:tav tm="100000">
                                          <p:val>
                                            <p:strVal val="#ppt_h"/>
                                          </p:val>
                                        </p:tav>
                                      </p:tavLst>
                                    </p:anim>
                                    <p:animEffect transition="in" filter="fade">
                                      <p:cBhvr>
                                        <p:cTn id="214" dur="500"/>
                                        <p:tgtEl>
                                          <p:spTgt spid="48"/>
                                        </p:tgtEl>
                                      </p:cBhvr>
                                    </p:animEffect>
                                  </p:childTnLst>
                                </p:cTn>
                              </p:par>
                              <p:par>
                                <p:cTn id="215" presetID="53" presetClass="entr" presetSubtype="16" fill="hold" nodeType="withEffect">
                                  <p:stCondLst>
                                    <p:cond delay="0"/>
                                  </p:stCondLst>
                                  <p:childTnLst>
                                    <p:set>
                                      <p:cBhvr>
                                        <p:cTn id="216" dur="1" fill="hold">
                                          <p:stCondLst>
                                            <p:cond delay="0"/>
                                          </p:stCondLst>
                                        </p:cTn>
                                        <p:tgtEl>
                                          <p:spTgt spid="49"/>
                                        </p:tgtEl>
                                        <p:attrNameLst>
                                          <p:attrName>style.visibility</p:attrName>
                                        </p:attrNameLst>
                                      </p:cBhvr>
                                      <p:to>
                                        <p:strVal val="visible"/>
                                      </p:to>
                                    </p:set>
                                    <p:anim calcmode="lin" valueType="num">
                                      <p:cBhvr>
                                        <p:cTn id="217" dur="500" fill="hold"/>
                                        <p:tgtEl>
                                          <p:spTgt spid="49"/>
                                        </p:tgtEl>
                                        <p:attrNameLst>
                                          <p:attrName>ppt_w</p:attrName>
                                        </p:attrNameLst>
                                      </p:cBhvr>
                                      <p:tavLst>
                                        <p:tav tm="0">
                                          <p:val>
                                            <p:fltVal val="0"/>
                                          </p:val>
                                        </p:tav>
                                        <p:tav tm="100000">
                                          <p:val>
                                            <p:strVal val="#ppt_w"/>
                                          </p:val>
                                        </p:tav>
                                      </p:tavLst>
                                    </p:anim>
                                    <p:anim calcmode="lin" valueType="num">
                                      <p:cBhvr>
                                        <p:cTn id="218" dur="500" fill="hold"/>
                                        <p:tgtEl>
                                          <p:spTgt spid="49"/>
                                        </p:tgtEl>
                                        <p:attrNameLst>
                                          <p:attrName>ppt_h</p:attrName>
                                        </p:attrNameLst>
                                      </p:cBhvr>
                                      <p:tavLst>
                                        <p:tav tm="0">
                                          <p:val>
                                            <p:fltVal val="0"/>
                                          </p:val>
                                        </p:tav>
                                        <p:tav tm="100000">
                                          <p:val>
                                            <p:strVal val="#ppt_h"/>
                                          </p:val>
                                        </p:tav>
                                      </p:tavLst>
                                    </p:anim>
                                    <p:animEffect transition="in" filter="fade">
                                      <p:cBhvr>
                                        <p:cTn id="219" dur="500"/>
                                        <p:tgtEl>
                                          <p:spTgt spid="49"/>
                                        </p:tgtEl>
                                      </p:cBhvr>
                                    </p:animEffect>
                                  </p:childTnLst>
                                </p:cTn>
                              </p:par>
                              <p:par>
                                <p:cTn id="220" presetID="53" presetClass="entr" presetSubtype="16" fill="hold" nodeType="withEffect">
                                  <p:stCondLst>
                                    <p:cond delay="0"/>
                                  </p:stCondLst>
                                  <p:childTnLst>
                                    <p:set>
                                      <p:cBhvr>
                                        <p:cTn id="221" dur="1" fill="hold">
                                          <p:stCondLst>
                                            <p:cond delay="0"/>
                                          </p:stCondLst>
                                        </p:cTn>
                                        <p:tgtEl>
                                          <p:spTgt spid="50"/>
                                        </p:tgtEl>
                                        <p:attrNameLst>
                                          <p:attrName>style.visibility</p:attrName>
                                        </p:attrNameLst>
                                      </p:cBhvr>
                                      <p:to>
                                        <p:strVal val="visible"/>
                                      </p:to>
                                    </p:set>
                                    <p:anim calcmode="lin" valueType="num">
                                      <p:cBhvr>
                                        <p:cTn id="222" dur="500" fill="hold"/>
                                        <p:tgtEl>
                                          <p:spTgt spid="50"/>
                                        </p:tgtEl>
                                        <p:attrNameLst>
                                          <p:attrName>ppt_w</p:attrName>
                                        </p:attrNameLst>
                                      </p:cBhvr>
                                      <p:tavLst>
                                        <p:tav tm="0">
                                          <p:val>
                                            <p:fltVal val="0"/>
                                          </p:val>
                                        </p:tav>
                                        <p:tav tm="100000">
                                          <p:val>
                                            <p:strVal val="#ppt_w"/>
                                          </p:val>
                                        </p:tav>
                                      </p:tavLst>
                                    </p:anim>
                                    <p:anim calcmode="lin" valueType="num">
                                      <p:cBhvr>
                                        <p:cTn id="223" dur="500" fill="hold"/>
                                        <p:tgtEl>
                                          <p:spTgt spid="50"/>
                                        </p:tgtEl>
                                        <p:attrNameLst>
                                          <p:attrName>ppt_h</p:attrName>
                                        </p:attrNameLst>
                                      </p:cBhvr>
                                      <p:tavLst>
                                        <p:tav tm="0">
                                          <p:val>
                                            <p:fltVal val="0"/>
                                          </p:val>
                                        </p:tav>
                                        <p:tav tm="100000">
                                          <p:val>
                                            <p:strVal val="#ppt_h"/>
                                          </p:val>
                                        </p:tav>
                                      </p:tavLst>
                                    </p:anim>
                                    <p:animEffect transition="in" filter="fade">
                                      <p:cBhvr>
                                        <p:cTn id="224" dur="500"/>
                                        <p:tgtEl>
                                          <p:spTgt spid="50"/>
                                        </p:tgtEl>
                                      </p:cBhvr>
                                    </p:animEffect>
                                  </p:childTnLst>
                                </p:cTn>
                              </p:par>
                              <p:par>
                                <p:cTn id="225" presetID="53" presetClass="entr" presetSubtype="16" fill="hold" nodeType="withEffect">
                                  <p:stCondLst>
                                    <p:cond delay="0"/>
                                  </p:stCondLst>
                                  <p:childTnLst>
                                    <p:set>
                                      <p:cBhvr>
                                        <p:cTn id="226" dur="1" fill="hold">
                                          <p:stCondLst>
                                            <p:cond delay="0"/>
                                          </p:stCondLst>
                                        </p:cTn>
                                        <p:tgtEl>
                                          <p:spTgt spid="51"/>
                                        </p:tgtEl>
                                        <p:attrNameLst>
                                          <p:attrName>style.visibility</p:attrName>
                                        </p:attrNameLst>
                                      </p:cBhvr>
                                      <p:to>
                                        <p:strVal val="visible"/>
                                      </p:to>
                                    </p:set>
                                    <p:anim calcmode="lin" valueType="num">
                                      <p:cBhvr>
                                        <p:cTn id="227" dur="500" fill="hold"/>
                                        <p:tgtEl>
                                          <p:spTgt spid="51"/>
                                        </p:tgtEl>
                                        <p:attrNameLst>
                                          <p:attrName>ppt_w</p:attrName>
                                        </p:attrNameLst>
                                      </p:cBhvr>
                                      <p:tavLst>
                                        <p:tav tm="0">
                                          <p:val>
                                            <p:fltVal val="0"/>
                                          </p:val>
                                        </p:tav>
                                        <p:tav tm="100000">
                                          <p:val>
                                            <p:strVal val="#ppt_w"/>
                                          </p:val>
                                        </p:tav>
                                      </p:tavLst>
                                    </p:anim>
                                    <p:anim calcmode="lin" valueType="num">
                                      <p:cBhvr>
                                        <p:cTn id="228" dur="500" fill="hold"/>
                                        <p:tgtEl>
                                          <p:spTgt spid="51"/>
                                        </p:tgtEl>
                                        <p:attrNameLst>
                                          <p:attrName>ppt_h</p:attrName>
                                        </p:attrNameLst>
                                      </p:cBhvr>
                                      <p:tavLst>
                                        <p:tav tm="0">
                                          <p:val>
                                            <p:fltVal val="0"/>
                                          </p:val>
                                        </p:tav>
                                        <p:tav tm="100000">
                                          <p:val>
                                            <p:strVal val="#ppt_h"/>
                                          </p:val>
                                        </p:tav>
                                      </p:tavLst>
                                    </p:anim>
                                    <p:animEffect transition="in" filter="fade">
                                      <p:cBhvr>
                                        <p:cTn id="229" dur="500"/>
                                        <p:tgtEl>
                                          <p:spTgt spid="51"/>
                                        </p:tgtEl>
                                      </p:cBhvr>
                                    </p:animEffect>
                                  </p:childTnLst>
                                </p:cTn>
                              </p:par>
                              <p:par>
                                <p:cTn id="230" presetID="53" presetClass="entr" presetSubtype="16" fill="hold" nodeType="withEffect">
                                  <p:stCondLst>
                                    <p:cond delay="0"/>
                                  </p:stCondLst>
                                  <p:childTnLst>
                                    <p:set>
                                      <p:cBhvr>
                                        <p:cTn id="231" dur="1" fill="hold">
                                          <p:stCondLst>
                                            <p:cond delay="0"/>
                                          </p:stCondLst>
                                        </p:cTn>
                                        <p:tgtEl>
                                          <p:spTgt spid="52"/>
                                        </p:tgtEl>
                                        <p:attrNameLst>
                                          <p:attrName>style.visibility</p:attrName>
                                        </p:attrNameLst>
                                      </p:cBhvr>
                                      <p:to>
                                        <p:strVal val="visible"/>
                                      </p:to>
                                    </p:set>
                                    <p:anim calcmode="lin" valueType="num">
                                      <p:cBhvr>
                                        <p:cTn id="232" dur="500" fill="hold"/>
                                        <p:tgtEl>
                                          <p:spTgt spid="52"/>
                                        </p:tgtEl>
                                        <p:attrNameLst>
                                          <p:attrName>ppt_w</p:attrName>
                                        </p:attrNameLst>
                                      </p:cBhvr>
                                      <p:tavLst>
                                        <p:tav tm="0">
                                          <p:val>
                                            <p:fltVal val="0"/>
                                          </p:val>
                                        </p:tav>
                                        <p:tav tm="100000">
                                          <p:val>
                                            <p:strVal val="#ppt_w"/>
                                          </p:val>
                                        </p:tav>
                                      </p:tavLst>
                                    </p:anim>
                                    <p:anim calcmode="lin" valueType="num">
                                      <p:cBhvr>
                                        <p:cTn id="233" dur="500" fill="hold"/>
                                        <p:tgtEl>
                                          <p:spTgt spid="52"/>
                                        </p:tgtEl>
                                        <p:attrNameLst>
                                          <p:attrName>ppt_h</p:attrName>
                                        </p:attrNameLst>
                                      </p:cBhvr>
                                      <p:tavLst>
                                        <p:tav tm="0">
                                          <p:val>
                                            <p:fltVal val="0"/>
                                          </p:val>
                                        </p:tav>
                                        <p:tav tm="100000">
                                          <p:val>
                                            <p:strVal val="#ppt_h"/>
                                          </p:val>
                                        </p:tav>
                                      </p:tavLst>
                                    </p:anim>
                                    <p:animEffect transition="in" filter="fade">
                                      <p:cBhvr>
                                        <p:cTn id="234" dur="500"/>
                                        <p:tgtEl>
                                          <p:spTgt spid="52"/>
                                        </p:tgtEl>
                                      </p:cBhvr>
                                    </p:animEffect>
                                  </p:childTnLst>
                                </p:cTn>
                              </p:par>
                              <p:par>
                                <p:cTn id="235" presetID="53" presetClass="entr" presetSubtype="16" fill="hold" nodeType="withEffect">
                                  <p:stCondLst>
                                    <p:cond delay="0"/>
                                  </p:stCondLst>
                                  <p:childTnLst>
                                    <p:set>
                                      <p:cBhvr>
                                        <p:cTn id="236" dur="1" fill="hold">
                                          <p:stCondLst>
                                            <p:cond delay="0"/>
                                          </p:stCondLst>
                                        </p:cTn>
                                        <p:tgtEl>
                                          <p:spTgt spid="53"/>
                                        </p:tgtEl>
                                        <p:attrNameLst>
                                          <p:attrName>style.visibility</p:attrName>
                                        </p:attrNameLst>
                                      </p:cBhvr>
                                      <p:to>
                                        <p:strVal val="visible"/>
                                      </p:to>
                                    </p:set>
                                    <p:anim calcmode="lin" valueType="num">
                                      <p:cBhvr>
                                        <p:cTn id="237" dur="500" fill="hold"/>
                                        <p:tgtEl>
                                          <p:spTgt spid="53"/>
                                        </p:tgtEl>
                                        <p:attrNameLst>
                                          <p:attrName>ppt_w</p:attrName>
                                        </p:attrNameLst>
                                      </p:cBhvr>
                                      <p:tavLst>
                                        <p:tav tm="0">
                                          <p:val>
                                            <p:fltVal val="0"/>
                                          </p:val>
                                        </p:tav>
                                        <p:tav tm="100000">
                                          <p:val>
                                            <p:strVal val="#ppt_w"/>
                                          </p:val>
                                        </p:tav>
                                      </p:tavLst>
                                    </p:anim>
                                    <p:anim calcmode="lin" valueType="num">
                                      <p:cBhvr>
                                        <p:cTn id="238" dur="500" fill="hold"/>
                                        <p:tgtEl>
                                          <p:spTgt spid="53"/>
                                        </p:tgtEl>
                                        <p:attrNameLst>
                                          <p:attrName>ppt_h</p:attrName>
                                        </p:attrNameLst>
                                      </p:cBhvr>
                                      <p:tavLst>
                                        <p:tav tm="0">
                                          <p:val>
                                            <p:fltVal val="0"/>
                                          </p:val>
                                        </p:tav>
                                        <p:tav tm="100000">
                                          <p:val>
                                            <p:strVal val="#ppt_h"/>
                                          </p:val>
                                        </p:tav>
                                      </p:tavLst>
                                    </p:anim>
                                    <p:animEffect transition="in" filter="fade">
                                      <p:cBhvr>
                                        <p:cTn id="239" dur="500"/>
                                        <p:tgtEl>
                                          <p:spTgt spid="53"/>
                                        </p:tgtEl>
                                      </p:cBhvr>
                                    </p:animEffect>
                                  </p:childTnLst>
                                </p:cTn>
                              </p:par>
                              <p:par>
                                <p:cTn id="240" presetID="53" presetClass="entr" presetSubtype="16" fill="hold" nodeType="withEffect">
                                  <p:stCondLst>
                                    <p:cond delay="0"/>
                                  </p:stCondLst>
                                  <p:childTnLst>
                                    <p:set>
                                      <p:cBhvr>
                                        <p:cTn id="241" dur="1" fill="hold">
                                          <p:stCondLst>
                                            <p:cond delay="0"/>
                                          </p:stCondLst>
                                        </p:cTn>
                                        <p:tgtEl>
                                          <p:spTgt spid="54"/>
                                        </p:tgtEl>
                                        <p:attrNameLst>
                                          <p:attrName>style.visibility</p:attrName>
                                        </p:attrNameLst>
                                      </p:cBhvr>
                                      <p:to>
                                        <p:strVal val="visible"/>
                                      </p:to>
                                    </p:set>
                                    <p:anim calcmode="lin" valueType="num">
                                      <p:cBhvr>
                                        <p:cTn id="242" dur="500" fill="hold"/>
                                        <p:tgtEl>
                                          <p:spTgt spid="54"/>
                                        </p:tgtEl>
                                        <p:attrNameLst>
                                          <p:attrName>ppt_w</p:attrName>
                                        </p:attrNameLst>
                                      </p:cBhvr>
                                      <p:tavLst>
                                        <p:tav tm="0">
                                          <p:val>
                                            <p:fltVal val="0"/>
                                          </p:val>
                                        </p:tav>
                                        <p:tav tm="100000">
                                          <p:val>
                                            <p:strVal val="#ppt_w"/>
                                          </p:val>
                                        </p:tav>
                                      </p:tavLst>
                                    </p:anim>
                                    <p:anim calcmode="lin" valueType="num">
                                      <p:cBhvr>
                                        <p:cTn id="243" dur="500" fill="hold"/>
                                        <p:tgtEl>
                                          <p:spTgt spid="54"/>
                                        </p:tgtEl>
                                        <p:attrNameLst>
                                          <p:attrName>ppt_h</p:attrName>
                                        </p:attrNameLst>
                                      </p:cBhvr>
                                      <p:tavLst>
                                        <p:tav tm="0">
                                          <p:val>
                                            <p:fltVal val="0"/>
                                          </p:val>
                                        </p:tav>
                                        <p:tav tm="100000">
                                          <p:val>
                                            <p:strVal val="#ppt_h"/>
                                          </p:val>
                                        </p:tav>
                                      </p:tavLst>
                                    </p:anim>
                                    <p:animEffect transition="in" filter="fade">
                                      <p:cBhvr>
                                        <p:cTn id="244" dur="500"/>
                                        <p:tgtEl>
                                          <p:spTgt spid="54"/>
                                        </p:tgtEl>
                                      </p:cBhvr>
                                    </p:animEffect>
                                  </p:childTnLst>
                                </p:cTn>
                              </p:par>
                              <p:par>
                                <p:cTn id="245" presetID="53" presetClass="entr" presetSubtype="16" fill="hold" nodeType="withEffect">
                                  <p:stCondLst>
                                    <p:cond delay="0"/>
                                  </p:stCondLst>
                                  <p:childTnLst>
                                    <p:set>
                                      <p:cBhvr>
                                        <p:cTn id="246" dur="1" fill="hold">
                                          <p:stCondLst>
                                            <p:cond delay="0"/>
                                          </p:stCondLst>
                                        </p:cTn>
                                        <p:tgtEl>
                                          <p:spTgt spid="55"/>
                                        </p:tgtEl>
                                        <p:attrNameLst>
                                          <p:attrName>style.visibility</p:attrName>
                                        </p:attrNameLst>
                                      </p:cBhvr>
                                      <p:to>
                                        <p:strVal val="visible"/>
                                      </p:to>
                                    </p:set>
                                    <p:anim calcmode="lin" valueType="num">
                                      <p:cBhvr>
                                        <p:cTn id="247" dur="500" fill="hold"/>
                                        <p:tgtEl>
                                          <p:spTgt spid="55"/>
                                        </p:tgtEl>
                                        <p:attrNameLst>
                                          <p:attrName>ppt_w</p:attrName>
                                        </p:attrNameLst>
                                      </p:cBhvr>
                                      <p:tavLst>
                                        <p:tav tm="0">
                                          <p:val>
                                            <p:fltVal val="0"/>
                                          </p:val>
                                        </p:tav>
                                        <p:tav tm="100000">
                                          <p:val>
                                            <p:strVal val="#ppt_w"/>
                                          </p:val>
                                        </p:tav>
                                      </p:tavLst>
                                    </p:anim>
                                    <p:anim calcmode="lin" valueType="num">
                                      <p:cBhvr>
                                        <p:cTn id="248" dur="500" fill="hold"/>
                                        <p:tgtEl>
                                          <p:spTgt spid="55"/>
                                        </p:tgtEl>
                                        <p:attrNameLst>
                                          <p:attrName>ppt_h</p:attrName>
                                        </p:attrNameLst>
                                      </p:cBhvr>
                                      <p:tavLst>
                                        <p:tav tm="0">
                                          <p:val>
                                            <p:fltVal val="0"/>
                                          </p:val>
                                        </p:tav>
                                        <p:tav tm="100000">
                                          <p:val>
                                            <p:strVal val="#ppt_h"/>
                                          </p:val>
                                        </p:tav>
                                      </p:tavLst>
                                    </p:anim>
                                    <p:animEffect transition="in" filter="fade">
                                      <p:cBhvr>
                                        <p:cTn id="249" dur="500"/>
                                        <p:tgtEl>
                                          <p:spTgt spid="55"/>
                                        </p:tgtEl>
                                      </p:cBhvr>
                                    </p:animEffect>
                                  </p:childTnLst>
                                </p:cTn>
                              </p:par>
                              <p:par>
                                <p:cTn id="250" presetID="53" presetClass="entr" presetSubtype="16" fill="hold" nodeType="withEffect">
                                  <p:stCondLst>
                                    <p:cond delay="0"/>
                                  </p:stCondLst>
                                  <p:childTnLst>
                                    <p:set>
                                      <p:cBhvr>
                                        <p:cTn id="251" dur="1" fill="hold">
                                          <p:stCondLst>
                                            <p:cond delay="0"/>
                                          </p:stCondLst>
                                        </p:cTn>
                                        <p:tgtEl>
                                          <p:spTgt spid="56"/>
                                        </p:tgtEl>
                                        <p:attrNameLst>
                                          <p:attrName>style.visibility</p:attrName>
                                        </p:attrNameLst>
                                      </p:cBhvr>
                                      <p:to>
                                        <p:strVal val="visible"/>
                                      </p:to>
                                    </p:set>
                                    <p:anim calcmode="lin" valueType="num">
                                      <p:cBhvr>
                                        <p:cTn id="252" dur="500" fill="hold"/>
                                        <p:tgtEl>
                                          <p:spTgt spid="56"/>
                                        </p:tgtEl>
                                        <p:attrNameLst>
                                          <p:attrName>ppt_w</p:attrName>
                                        </p:attrNameLst>
                                      </p:cBhvr>
                                      <p:tavLst>
                                        <p:tav tm="0">
                                          <p:val>
                                            <p:fltVal val="0"/>
                                          </p:val>
                                        </p:tav>
                                        <p:tav tm="100000">
                                          <p:val>
                                            <p:strVal val="#ppt_w"/>
                                          </p:val>
                                        </p:tav>
                                      </p:tavLst>
                                    </p:anim>
                                    <p:anim calcmode="lin" valueType="num">
                                      <p:cBhvr>
                                        <p:cTn id="253" dur="500" fill="hold"/>
                                        <p:tgtEl>
                                          <p:spTgt spid="56"/>
                                        </p:tgtEl>
                                        <p:attrNameLst>
                                          <p:attrName>ppt_h</p:attrName>
                                        </p:attrNameLst>
                                      </p:cBhvr>
                                      <p:tavLst>
                                        <p:tav tm="0">
                                          <p:val>
                                            <p:fltVal val="0"/>
                                          </p:val>
                                        </p:tav>
                                        <p:tav tm="100000">
                                          <p:val>
                                            <p:strVal val="#ppt_h"/>
                                          </p:val>
                                        </p:tav>
                                      </p:tavLst>
                                    </p:anim>
                                    <p:animEffect transition="in" filter="fade">
                                      <p:cBhvr>
                                        <p:cTn id="254" dur="500"/>
                                        <p:tgtEl>
                                          <p:spTgt spid="56"/>
                                        </p:tgtEl>
                                      </p:cBhvr>
                                    </p:animEffect>
                                  </p:childTnLst>
                                </p:cTn>
                              </p:par>
                              <p:par>
                                <p:cTn id="255" presetID="53" presetClass="entr" presetSubtype="16" fill="hold" nodeType="withEffect">
                                  <p:stCondLst>
                                    <p:cond delay="0"/>
                                  </p:stCondLst>
                                  <p:childTnLst>
                                    <p:set>
                                      <p:cBhvr>
                                        <p:cTn id="256" dur="1" fill="hold">
                                          <p:stCondLst>
                                            <p:cond delay="0"/>
                                          </p:stCondLst>
                                        </p:cTn>
                                        <p:tgtEl>
                                          <p:spTgt spid="57"/>
                                        </p:tgtEl>
                                        <p:attrNameLst>
                                          <p:attrName>style.visibility</p:attrName>
                                        </p:attrNameLst>
                                      </p:cBhvr>
                                      <p:to>
                                        <p:strVal val="visible"/>
                                      </p:to>
                                    </p:set>
                                    <p:anim calcmode="lin" valueType="num">
                                      <p:cBhvr>
                                        <p:cTn id="257" dur="500" fill="hold"/>
                                        <p:tgtEl>
                                          <p:spTgt spid="57"/>
                                        </p:tgtEl>
                                        <p:attrNameLst>
                                          <p:attrName>ppt_w</p:attrName>
                                        </p:attrNameLst>
                                      </p:cBhvr>
                                      <p:tavLst>
                                        <p:tav tm="0">
                                          <p:val>
                                            <p:fltVal val="0"/>
                                          </p:val>
                                        </p:tav>
                                        <p:tav tm="100000">
                                          <p:val>
                                            <p:strVal val="#ppt_w"/>
                                          </p:val>
                                        </p:tav>
                                      </p:tavLst>
                                    </p:anim>
                                    <p:anim calcmode="lin" valueType="num">
                                      <p:cBhvr>
                                        <p:cTn id="258" dur="500" fill="hold"/>
                                        <p:tgtEl>
                                          <p:spTgt spid="57"/>
                                        </p:tgtEl>
                                        <p:attrNameLst>
                                          <p:attrName>ppt_h</p:attrName>
                                        </p:attrNameLst>
                                      </p:cBhvr>
                                      <p:tavLst>
                                        <p:tav tm="0">
                                          <p:val>
                                            <p:fltVal val="0"/>
                                          </p:val>
                                        </p:tav>
                                        <p:tav tm="100000">
                                          <p:val>
                                            <p:strVal val="#ppt_h"/>
                                          </p:val>
                                        </p:tav>
                                      </p:tavLst>
                                    </p:anim>
                                    <p:animEffect transition="in" filter="fade">
                                      <p:cBhvr>
                                        <p:cTn id="259" dur="500"/>
                                        <p:tgtEl>
                                          <p:spTgt spid="57"/>
                                        </p:tgtEl>
                                      </p:cBhvr>
                                    </p:animEffect>
                                  </p:childTnLst>
                                </p:cTn>
                              </p:par>
                              <p:par>
                                <p:cTn id="260" presetID="53" presetClass="entr" presetSubtype="16" fill="hold" nodeType="withEffect">
                                  <p:stCondLst>
                                    <p:cond delay="0"/>
                                  </p:stCondLst>
                                  <p:childTnLst>
                                    <p:set>
                                      <p:cBhvr>
                                        <p:cTn id="261" dur="1" fill="hold">
                                          <p:stCondLst>
                                            <p:cond delay="0"/>
                                          </p:stCondLst>
                                        </p:cTn>
                                        <p:tgtEl>
                                          <p:spTgt spid="58"/>
                                        </p:tgtEl>
                                        <p:attrNameLst>
                                          <p:attrName>style.visibility</p:attrName>
                                        </p:attrNameLst>
                                      </p:cBhvr>
                                      <p:to>
                                        <p:strVal val="visible"/>
                                      </p:to>
                                    </p:set>
                                    <p:anim calcmode="lin" valueType="num">
                                      <p:cBhvr>
                                        <p:cTn id="262" dur="500" fill="hold"/>
                                        <p:tgtEl>
                                          <p:spTgt spid="58"/>
                                        </p:tgtEl>
                                        <p:attrNameLst>
                                          <p:attrName>ppt_w</p:attrName>
                                        </p:attrNameLst>
                                      </p:cBhvr>
                                      <p:tavLst>
                                        <p:tav tm="0">
                                          <p:val>
                                            <p:fltVal val="0"/>
                                          </p:val>
                                        </p:tav>
                                        <p:tav tm="100000">
                                          <p:val>
                                            <p:strVal val="#ppt_w"/>
                                          </p:val>
                                        </p:tav>
                                      </p:tavLst>
                                    </p:anim>
                                    <p:anim calcmode="lin" valueType="num">
                                      <p:cBhvr>
                                        <p:cTn id="263" dur="500" fill="hold"/>
                                        <p:tgtEl>
                                          <p:spTgt spid="58"/>
                                        </p:tgtEl>
                                        <p:attrNameLst>
                                          <p:attrName>ppt_h</p:attrName>
                                        </p:attrNameLst>
                                      </p:cBhvr>
                                      <p:tavLst>
                                        <p:tav tm="0">
                                          <p:val>
                                            <p:fltVal val="0"/>
                                          </p:val>
                                        </p:tav>
                                        <p:tav tm="100000">
                                          <p:val>
                                            <p:strVal val="#ppt_h"/>
                                          </p:val>
                                        </p:tav>
                                      </p:tavLst>
                                    </p:anim>
                                    <p:animEffect transition="in" filter="fade">
                                      <p:cBhvr>
                                        <p:cTn id="264" dur="500"/>
                                        <p:tgtEl>
                                          <p:spTgt spid="58"/>
                                        </p:tgtEl>
                                      </p:cBhvr>
                                    </p:animEffect>
                                  </p:childTnLst>
                                </p:cTn>
                              </p:par>
                              <p:par>
                                <p:cTn id="265" presetID="53" presetClass="entr" presetSubtype="16" fill="hold" nodeType="withEffect">
                                  <p:stCondLst>
                                    <p:cond delay="0"/>
                                  </p:stCondLst>
                                  <p:childTnLst>
                                    <p:set>
                                      <p:cBhvr>
                                        <p:cTn id="266" dur="1" fill="hold">
                                          <p:stCondLst>
                                            <p:cond delay="0"/>
                                          </p:stCondLst>
                                        </p:cTn>
                                        <p:tgtEl>
                                          <p:spTgt spid="59"/>
                                        </p:tgtEl>
                                        <p:attrNameLst>
                                          <p:attrName>style.visibility</p:attrName>
                                        </p:attrNameLst>
                                      </p:cBhvr>
                                      <p:to>
                                        <p:strVal val="visible"/>
                                      </p:to>
                                    </p:set>
                                    <p:anim calcmode="lin" valueType="num">
                                      <p:cBhvr>
                                        <p:cTn id="267" dur="500" fill="hold"/>
                                        <p:tgtEl>
                                          <p:spTgt spid="59"/>
                                        </p:tgtEl>
                                        <p:attrNameLst>
                                          <p:attrName>ppt_w</p:attrName>
                                        </p:attrNameLst>
                                      </p:cBhvr>
                                      <p:tavLst>
                                        <p:tav tm="0">
                                          <p:val>
                                            <p:fltVal val="0"/>
                                          </p:val>
                                        </p:tav>
                                        <p:tav tm="100000">
                                          <p:val>
                                            <p:strVal val="#ppt_w"/>
                                          </p:val>
                                        </p:tav>
                                      </p:tavLst>
                                    </p:anim>
                                    <p:anim calcmode="lin" valueType="num">
                                      <p:cBhvr>
                                        <p:cTn id="268" dur="500" fill="hold"/>
                                        <p:tgtEl>
                                          <p:spTgt spid="59"/>
                                        </p:tgtEl>
                                        <p:attrNameLst>
                                          <p:attrName>ppt_h</p:attrName>
                                        </p:attrNameLst>
                                      </p:cBhvr>
                                      <p:tavLst>
                                        <p:tav tm="0">
                                          <p:val>
                                            <p:fltVal val="0"/>
                                          </p:val>
                                        </p:tav>
                                        <p:tav tm="100000">
                                          <p:val>
                                            <p:strVal val="#ppt_h"/>
                                          </p:val>
                                        </p:tav>
                                      </p:tavLst>
                                    </p:anim>
                                    <p:animEffect transition="in" filter="fade">
                                      <p:cBhvr>
                                        <p:cTn id="269" dur="500"/>
                                        <p:tgtEl>
                                          <p:spTgt spid="59"/>
                                        </p:tgtEl>
                                      </p:cBhvr>
                                    </p:animEffect>
                                  </p:childTnLst>
                                </p:cTn>
                              </p:par>
                              <p:par>
                                <p:cTn id="270" presetID="53" presetClass="entr" presetSubtype="16" fill="hold" nodeType="withEffect">
                                  <p:stCondLst>
                                    <p:cond delay="0"/>
                                  </p:stCondLst>
                                  <p:childTnLst>
                                    <p:set>
                                      <p:cBhvr>
                                        <p:cTn id="271" dur="1" fill="hold">
                                          <p:stCondLst>
                                            <p:cond delay="0"/>
                                          </p:stCondLst>
                                        </p:cTn>
                                        <p:tgtEl>
                                          <p:spTgt spid="60"/>
                                        </p:tgtEl>
                                        <p:attrNameLst>
                                          <p:attrName>style.visibility</p:attrName>
                                        </p:attrNameLst>
                                      </p:cBhvr>
                                      <p:to>
                                        <p:strVal val="visible"/>
                                      </p:to>
                                    </p:set>
                                    <p:anim calcmode="lin" valueType="num">
                                      <p:cBhvr>
                                        <p:cTn id="272" dur="500" fill="hold"/>
                                        <p:tgtEl>
                                          <p:spTgt spid="60"/>
                                        </p:tgtEl>
                                        <p:attrNameLst>
                                          <p:attrName>ppt_w</p:attrName>
                                        </p:attrNameLst>
                                      </p:cBhvr>
                                      <p:tavLst>
                                        <p:tav tm="0">
                                          <p:val>
                                            <p:fltVal val="0"/>
                                          </p:val>
                                        </p:tav>
                                        <p:tav tm="100000">
                                          <p:val>
                                            <p:strVal val="#ppt_w"/>
                                          </p:val>
                                        </p:tav>
                                      </p:tavLst>
                                    </p:anim>
                                    <p:anim calcmode="lin" valueType="num">
                                      <p:cBhvr>
                                        <p:cTn id="273" dur="500" fill="hold"/>
                                        <p:tgtEl>
                                          <p:spTgt spid="60"/>
                                        </p:tgtEl>
                                        <p:attrNameLst>
                                          <p:attrName>ppt_h</p:attrName>
                                        </p:attrNameLst>
                                      </p:cBhvr>
                                      <p:tavLst>
                                        <p:tav tm="0">
                                          <p:val>
                                            <p:fltVal val="0"/>
                                          </p:val>
                                        </p:tav>
                                        <p:tav tm="100000">
                                          <p:val>
                                            <p:strVal val="#ppt_h"/>
                                          </p:val>
                                        </p:tav>
                                      </p:tavLst>
                                    </p:anim>
                                    <p:animEffect transition="in" filter="fade">
                                      <p:cBhvr>
                                        <p:cTn id="274" dur="500"/>
                                        <p:tgtEl>
                                          <p:spTgt spid="60"/>
                                        </p:tgtEl>
                                      </p:cBhvr>
                                    </p:animEffect>
                                  </p:childTnLst>
                                </p:cTn>
                              </p:par>
                              <p:par>
                                <p:cTn id="275" presetID="53" presetClass="entr" presetSubtype="16" fill="hold" nodeType="withEffect">
                                  <p:stCondLst>
                                    <p:cond delay="0"/>
                                  </p:stCondLst>
                                  <p:childTnLst>
                                    <p:set>
                                      <p:cBhvr>
                                        <p:cTn id="276" dur="1" fill="hold">
                                          <p:stCondLst>
                                            <p:cond delay="0"/>
                                          </p:stCondLst>
                                        </p:cTn>
                                        <p:tgtEl>
                                          <p:spTgt spid="61"/>
                                        </p:tgtEl>
                                        <p:attrNameLst>
                                          <p:attrName>style.visibility</p:attrName>
                                        </p:attrNameLst>
                                      </p:cBhvr>
                                      <p:to>
                                        <p:strVal val="visible"/>
                                      </p:to>
                                    </p:set>
                                    <p:anim calcmode="lin" valueType="num">
                                      <p:cBhvr>
                                        <p:cTn id="277" dur="500" fill="hold"/>
                                        <p:tgtEl>
                                          <p:spTgt spid="61"/>
                                        </p:tgtEl>
                                        <p:attrNameLst>
                                          <p:attrName>ppt_w</p:attrName>
                                        </p:attrNameLst>
                                      </p:cBhvr>
                                      <p:tavLst>
                                        <p:tav tm="0">
                                          <p:val>
                                            <p:fltVal val="0"/>
                                          </p:val>
                                        </p:tav>
                                        <p:tav tm="100000">
                                          <p:val>
                                            <p:strVal val="#ppt_w"/>
                                          </p:val>
                                        </p:tav>
                                      </p:tavLst>
                                    </p:anim>
                                    <p:anim calcmode="lin" valueType="num">
                                      <p:cBhvr>
                                        <p:cTn id="278" dur="500" fill="hold"/>
                                        <p:tgtEl>
                                          <p:spTgt spid="61"/>
                                        </p:tgtEl>
                                        <p:attrNameLst>
                                          <p:attrName>ppt_h</p:attrName>
                                        </p:attrNameLst>
                                      </p:cBhvr>
                                      <p:tavLst>
                                        <p:tav tm="0">
                                          <p:val>
                                            <p:fltVal val="0"/>
                                          </p:val>
                                        </p:tav>
                                        <p:tav tm="100000">
                                          <p:val>
                                            <p:strVal val="#ppt_h"/>
                                          </p:val>
                                        </p:tav>
                                      </p:tavLst>
                                    </p:anim>
                                    <p:animEffect transition="in" filter="fade">
                                      <p:cBhvr>
                                        <p:cTn id="279" dur="500"/>
                                        <p:tgtEl>
                                          <p:spTgt spid="61"/>
                                        </p:tgtEl>
                                      </p:cBhvr>
                                    </p:animEffect>
                                  </p:childTnLst>
                                </p:cTn>
                              </p:par>
                              <p:par>
                                <p:cTn id="280" presetID="53" presetClass="entr" presetSubtype="16" fill="hold" nodeType="withEffect">
                                  <p:stCondLst>
                                    <p:cond delay="0"/>
                                  </p:stCondLst>
                                  <p:childTnLst>
                                    <p:set>
                                      <p:cBhvr>
                                        <p:cTn id="281" dur="1" fill="hold">
                                          <p:stCondLst>
                                            <p:cond delay="0"/>
                                          </p:stCondLst>
                                        </p:cTn>
                                        <p:tgtEl>
                                          <p:spTgt spid="62"/>
                                        </p:tgtEl>
                                        <p:attrNameLst>
                                          <p:attrName>style.visibility</p:attrName>
                                        </p:attrNameLst>
                                      </p:cBhvr>
                                      <p:to>
                                        <p:strVal val="visible"/>
                                      </p:to>
                                    </p:set>
                                    <p:anim calcmode="lin" valueType="num">
                                      <p:cBhvr>
                                        <p:cTn id="282" dur="500" fill="hold"/>
                                        <p:tgtEl>
                                          <p:spTgt spid="62"/>
                                        </p:tgtEl>
                                        <p:attrNameLst>
                                          <p:attrName>ppt_w</p:attrName>
                                        </p:attrNameLst>
                                      </p:cBhvr>
                                      <p:tavLst>
                                        <p:tav tm="0">
                                          <p:val>
                                            <p:fltVal val="0"/>
                                          </p:val>
                                        </p:tav>
                                        <p:tav tm="100000">
                                          <p:val>
                                            <p:strVal val="#ppt_w"/>
                                          </p:val>
                                        </p:tav>
                                      </p:tavLst>
                                    </p:anim>
                                    <p:anim calcmode="lin" valueType="num">
                                      <p:cBhvr>
                                        <p:cTn id="283" dur="500" fill="hold"/>
                                        <p:tgtEl>
                                          <p:spTgt spid="62"/>
                                        </p:tgtEl>
                                        <p:attrNameLst>
                                          <p:attrName>ppt_h</p:attrName>
                                        </p:attrNameLst>
                                      </p:cBhvr>
                                      <p:tavLst>
                                        <p:tav tm="0">
                                          <p:val>
                                            <p:fltVal val="0"/>
                                          </p:val>
                                        </p:tav>
                                        <p:tav tm="100000">
                                          <p:val>
                                            <p:strVal val="#ppt_h"/>
                                          </p:val>
                                        </p:tav>
                                      </p:tavLst>
                                    </p:anim>
                                    <p:animEffect transition="in" filter="fade">
                                      <p:cBhvr>
                                        <p:cTn id="284" dur="500"/>
                                        <p:tgtEl>
                                          <p:spTgt spid="62"/>
                                        </p:tgtEl>
                                      </p:cBhvr>
                                    </p:animEffect>
                                  </p:childTnLst>
                                </p:cTn>
                              </p:par>
                              <p:par>
                                <p:cTn id="285" presetID="53" presetClass="entr" presetSubtype="16" fill="hold" nodeType="withEffect">
                                  <p:stCondLst>
                                    <p:cond delay="0"/>
                                  </p:stCondLst>
                                  <p:childTnLst>
                                    <p:set>
                                      <p:cBhvr>
                                        <p:cTn id="286" dur="1" fill="hold">
                                          <p:stCondLst>
                                            <p:cond delay="0"/>
                                          </p:stCondLst>
                                        </p:cTn>
                                        <p:tgtEl>
                                          <p:spTgt spid="63"/>
                                        </p:tgtEl>
                                        <p:attrNameLst>
                                          <p:attrName>style.visibility</p:attrName>
                                        </p:attrNameLst>
                                      </p:cBhvr>
                                      <p:to>
                                        <p:strVal val="visible"/>
                                      </p:to>
                                    </p:set>
                                    <p:anim calcmode="lin" valueType="num">
                                      <p:cBhvr>
                                        <p:cTn id="287" dur="500" fill="hold"/>
                                        <p:tgtEl>
                                          <p:spTgt spid="63"/>
                                        </p:tgtEl>
                                        <p:attrNameLst>
                                          <p:attrName>ppt_w</p:attrName>
                                        </p:attrNameLst>
                                      </p:cBhvr>
                                      <p:tavLst>
                                        <p:tav tm="0">
                                          <p:val>
                                            <p:fltVal val="0"/>
                                          </p:val>
                                        </p:tav>
                                        <p:tav tm="100000">
                                          <p:val>
                                            <p:strVal val="#ppt_w"/>
                                          </p:val>
                                        </p:tav>
                                      </p:tavLst>
                                    </p:anim>
                                    <p:anim calcmode="lin" valueType="num">
                                      <p:cBhvr>
                                        <p:cTn id="288" dur="500" fill="hold"/>
                                        <p:tgtEl>
                                          <p:spTgt spid="63"/>
                                        </p:tgtEl>
                                        <p:attrNameLst>
                                          <p:attrName>ppt_h</p:attrName>
                                        </p:attrNameLst>
                                      </p:cBhvr>
                                      <p:tavLst>
                                        <p:tav tm="0">
                                          <p:val>
                                            <p:fltVal val="0"/>
                                          </p:val>
                                        </p:tav>
                                        <p:tav tm="100000">
                                          <p:val>
                                            <p:strVal val="#ppt_h"/>
                                          </p:val>
                                        </p:tav>
                                      </p:tavLst>
                                    </p:anim>
                                    <p:animEffect transition="in" filter="fade">
                                      <p:cBhvr>
                                        <p:cTn id="289" dur="500"/>
                                        <p:tgtEl>
                                          <p:spTgt spid="63"/>
                                        </p:tgtEl>
                                      </p:cBhvr>
                                    </p:animEffect>
                                  </p:childTnLst>
                                </p:cTn>
                              </p:par>
                              <p:par>
                                <p:cTn id="290" presetID="53" presetClass="entr" presetSubtype="16" fill="hold" nodeType="withEffect">
                                  <p:stCondLst>
                                    <p:cond delay="0"/>
                                  </p:stCondLst>
                                  <p:childTnLst>
                                    <p:set>
                                      <p:cBhvr>
                                        <p:cTn id="291" dur="1" fill="hold">
                                          <p:stCondLst>
                                            <p:cond delay="0"/>
                                          </p:stCondLst>
                                        </p:cTn>
                                        <p:tgtEl>
                                          <p:spTgt spid="64"/>
                                        </p:tgtEl>
                                        <p:attrNameLst>
                                          <p:attrName>style.visibility</p:attrName>
                                        </p:attrNameLst>
                                      </p:cBhvr>
                                      <p:to>
                                        <p:strVal val="visible"/>
                                      </p:to>
                                    </p:set>
                                    <p:anim calcmode="lin" valueType="num">
                                      <p:cBhvr>
                                        <p:cTn id="292" dur="500" fill="hold"/>
                                        <p:tgtEl>
                                          <p:spTgt spid="64"/>
                                        </p:tgtEl>
                                        <p:attrNameLst>
                                          <p:attrName>ppt_w</p:attrName>
                                        </p:attrNameLst>
                                      </p:cBhvr>
                                      <p:tavLst>
                                        <p:tav tm="0">
                                          <p:val>
                                            <p:fltVal val="0"/>
                                          </p:val>
                                        </p:tav>
                                        <p:tav tm="100000">
                                          <p:val>
                                            <p:strVal val="#ppt_w"/>
                                          </p:val>
                                        </p:tav>
                                      </p:tavLst>
                                    </p:anim>
                                    <p:anim calcmode="lin" valueType="num">
                                      <p:cBhvr>
                                        <p:cTn id="293" dur="500" fill="hold"/>
                                        <p:tgtEl>
                                          <p:spTgt spid="64"/>
                                        </p:tgtEl>
                                        <p:attrNameLst>
                                          <p:attrName>ppt_h</p:attrName>
                                        </p:attrNameLst>
                                      </p:cBhvr>
                                      <p:tavLst>
                                        <p:tav tm="0">
                                          <p:val>
                                            <p:fltVal val="0"/>
                                          </p:val>
                                        </p:tav>
                                        <p:tav tm="100000">
                                          <p:val>
                                            <p:strVal val="#ppt_h"/>
                                          </p:val>
                                        </p:tav>
                                      </p:tavLst>
                                    </p:anim>
                                    <p:animEffect transition="in" filter="fade">
                                      <p:cBhvr>
                                        <p:cTn id="294" dur="500"/>
                                        <p:tgtEl>
                                          <p:spTgt spid="64"/>
                                        </p:tgtEl>
                                      </p:cBhvr>
                                    </p:animEffect>
                                  </p:childTnLst>
                                </p:cTn>
                              </p:par>
                              <p:par>
                                <p:cTn id="295" presetID="53" presetClass="entr" presetSubtype="16" fill="hold" nodeType="withEffect">
                                  <p:stCondLst>
                                    <p:cond delay="0"/>
                                  </p:stCondLst>
                                  <p:childTnLst>
                                    <p:set>
                                      <p:cBhvr>
                                        <p:cTn id="296" dur="1" fill="hold">
                                          <p:stCondLst>
                                            <p:cond delay="0"/>
                                          </p:stCondLst>
                                        </p:cTn>
                                        <p:tgtEl>
                                          <p:spTgt spid="65"/>
                                        </p:tgtEl>
                                        <p:attrNameLst>
                                          <p:attrName>style.visibility</p:attrName>
                                        </p:attrNameLst>
                                      </p:cBhvr>
                                      <p:to>
                                        <p:strVal val="visible"/>
                                      </p:to>
                                    </p:set>
                                    <p:anim calcmode="lin" valueType="num">
                                      <p:cBhvr>
                                        <p:cTn id="297" dur="500" fill="hold"/>
                                        <p:tgtEl>
                                          <p:spTgt spid="65"/>
                                        </p:tgtEl>
                                        <p:attrNameLst>
                                          <p:attrName>ppt_w</p:attrName>
                                        </p:attrNameLst>
                                      </p:cBhvr>
                                      <p:tavLst>
                                        <p:tav tm="0">
                                          <p:val>
                                            <p:fltVal val="0"/>
                                          </p:val>
                                        </p:tav>
                                        <p:tav tm="100000">
                                          <p:val>
                                            <p:strVal val="#ppt_w"/>
                                          </p:val>
                                        </p:tav>
                                      </p:tavLst>
                                    </p:anim>
                                    <p:anim calcmode="lin" valueType="num">
                                      <p:cBhvr>
                                        <p:cTn id="298" dur="500" fill="hold"/>
                                        <p:tgtEl>
                                          <p:spTgt spid="65"/>
                                        </p:tgtEl>
                                        <p:attrNameLst>
                                          <p:attrName>ppt_h</p:attrName>
                                        </p:attrNameLst>
                                      </p:cBhvr>
                                      <p:tavLst>
                                        <p:tav tm="0">
                                          <p:val>
                                            <p:fltVal val="0"/>
                                          </p:val>
                                        </p:tav>
                                        <p:tav tm="100000">
                                          <p:val>
                                            <p:strVal val="#ppt_h"/>
                                          </p:val>
                                        </p:tav>
                                      </p:tavLst>
                                    </p:anim>
                                    <p:animEffect transition="in" filter="fade">
                                      <p:cBhvr>
                                        <p:cTn id="299" dur="500"/>
                                        <p:tgtEl>
                                          <p:spTgt spid="65"/>
                                        </p:tgtEl>
                                      </p:cBhvr>
                                    </p:animEffect>
                                  </p:childTnLst>
                                </p:cTn>
                              </p:par>
                              <p:par>
                                <p:cTn id="300" presetID="53" presetClass="entr" presetSubtype="16" fill="hold" nodeType="withEffect">
                                  <p:stCondLst>
                                    <p:cond delay="0"/>
                                  </p:stCondLst>
                                  <p:childTnLst>
                                    <p:set>
                                      <p:cBhvr>
                                        <p:cTn id="301" dur="1" fill="hold">
                                          <p:stCondLst>
                                            <p:cond delay="0"/>
                                          </p:stCondLst>
                                        </p:cTn>
                                        <p:tgtEl>
                                          <p:spTgt spid="66"/>
                                        </p:tgtEl>
                                        <p:attrNameLst>
                                          <p:attrName>style.visibility</p:attrName>
                                        </p:attrNameLst>
                                      </p:cBhvr>
                                      <p:to>
                                        <p:strVal val="visible"/>
                                      </p:to>
                                    </p:set>
                                    <p:anim calcmode="lin" valueType="num">
                                      <p:cBhvr>
                                        <p:cTn id="302" dur="500" fill="hold"/>
                                        <p:tgtEl>
                                          <p:spTgt spid="66"/>
                                        </p:tgtEl>
                                        <p:attrNameLst>
                                          <p:attrName>ppt_w</p:attrName>
                                        </p:attrNameLst>
                                      </p:cBhvr>
                                      <p:tavLst>
                                        <p:tav tm="0">
                                          <p:val>
                                            <p:fltVal val="0"/>
                                          </p:val>
                                        </p:tav>
                                        <p:tav tm="100000">
                                          <p:val>
                                            <p:strVal val="#ppt_w"/>
                                          </p:val>
                                        </p:tav>
                                      </p:tavLst>
                                    </p:anim>
                                    <p:anim calcmode="lin" valueType="num">
                                      <p:cBhvr>
                                        <p:cTn id="303" dur="500" fill="hold"/>
                                        <p:tgtEl>
                                          <p:spTgt spid="66"/>
                                        </p:tgtEl>
                                        <p:attrNameLst>
                                          <p:attrName>ppt_h</p:attrName>
                                        </p:attrNameLst>
                                      </p:cBhvr>
                                      <p:tavLst>
                                        <p:tav tm="0">
                                          <p:val>
                                            <p:fltVal val="0"/>
                                          </p:val>
                                        </p:tav>
                                        <p:tav tm="100000">
                                          <p:val>
                                            <p:strVal val="#ppt_h"/>
                                          </p:val>
                                        </p:tav>
                                      </p:tavLst>
                                    </p:anim>
                                    <p:animEffect transition="in" filter="fade">
                                      <p:cBhvr>
                                        <p:cTn id="304" dur="500"/>
                                        <p:tgtEl>
                                          <p:spTgt spid="66"/>
                                        </p:tgtEl>
                                      </p:cBhvr>
                                    </p:animEffect>
                                  </p:childTnLst>
                                </p:cTn>
                              </p:par>
                              <p:par>
                                <p:cTn id="305" presetID="53" presetClass="entr" presetSubtype="16" fill="hold" nodeType="withEffect">
                                  <p:stCondLst>
                                    <p:cond delay="0"/>
                                  </p:stCondLst>
                                  <p:childTnLst>
                                    <p:set>
                                      <p:cBhvr>
                                        <p:cTn id="306" dur="1" fill="hold">
                                          <p:stCondLst>
                                            <p:cond delay="0"/>
                                          </p:stCondLst>
                                        </p:cTn>
                                        <p:tgtEl>
                                          <p:spTgt spid="69"/>
                                        </p:tgtEl>
                                        <p:attrNameLst>
                                          <p:attrName>style.visibility</p:attrName>
                                        </p:attrNameLst>
                                      </p:cBhvr>
                                      <p:to>
                                        <p:strVal val="visible"/>
                                      </p:to>
                                    </p:set>
                                    <p:anim calcmode="lin" valueType="num">
                                      <p:cBhvr>
                                        <p:cTn id="307" dur="500" fill="hold"/>
                                        <p:tgtEl>
                                          <p:spTgt spid="69"/>
                                        </p:tgtEl>
                                        <p:attrNameLst>
                                          <p:attrName>ppt_w</p:attrName>
                                        </p:attrNameLst>
                                      </p:cBhvr>
                                      <p:tavLst>
                                        <p:tav tm="0">
                                          <p:val>
                                            <p:fltVal val="0"/>
                                          </p:val>
                                        </p:tav>
                                        <p:tav tm="100000">
                                          <p:val>
                                            <p:strVal val="#ppt_w"/>
                                          </p:val>
                                        </p:tav>
                                      </p:tavLst>
                                    </p:anim>
                                    <p:anim calcmode="lin" valueType="num">
                                      <p:cBhvr>
                                        <p:cTn id="308" dur="500" fill="hold"/>
                                        <p:tgtEl>
                                          <p:spTgt spid="69"/>
                                        </p:tgtEl>
                                        <p:attrNameLst>
                                          <p:attrName>ppt_h</p:attrName>
                                        </p:attrNameLst>
                                      </p:cBhvr>
                                      <p:tavLst>
                                        <p:tav tm="0">
                                          <p:val>
                                            <p:fltVal val="0"/>
                                          </p:val>
                                        </p:tav>
                                        <p:tav tm="100000">
                                          <p:val>
                                            <p:strVal val="#ppt_h"/>
                                          </p:val>
                                        </p:tav>
                                      </p:tavLst>
                                    </p:anim>
                                    <p:animEffect transition="in" filter="fade">
                                      <p:cBhvr>
                                        <p:cTn id="309" dur="500"/>
                                        <p:tgtEl>
                                          <p:spTgt spid="69"/>
                                        </p:tgtEl>
                                      </p:cBhvr>
                                    </p:animEffect>
                                  </p:childTnLst>
                                </p:cTn>
                              </p:par>
                              <p:par>
                                <p:cTn id="310" presetID="53" presetClass="entr" presetSubtype="16" fill="hold" nodeType="withEffect">
                                  <p:stCondLst>
                                    <p:cond delay="0"/>
                                  </p:stCondLst>
                                  <p:childTnLst>
                                    <p:set>
                                      <p:cBhvr>
                                        <p:cTn id="311" dur="1" fill="hold">
                                          <p:stCondLst>
                                            <p:cond delay="0"/>
                                          </p:stCondLst>
                                        </p:cTn>
                                        <p:tgtEl>
                                          <p:spTgt spid="70"/>
                                        </p:tgtEl>
                                        <p:attrNameLst>
                                          <p:attrName>style.visibility</p:attrName>
                                        </p:attrNameLst>
                                      </p:cBhvr>
                                      <p:to>
                                        <p:strVal val="visible"/>
                                      </p:to>
                                    </p:set>
                                    <p:anim calcmode="lin" valueType="num">
                                      <p:cBhvr>
                                        <p:cTn id="312" dur="500" fill="hold"/>
                                        <p:tgtEl>
                                          <p:spTgt spid="70"/>
                                        </p:tgtEl>
                                        <p:attrNameLst>
                                          <p:attrName>ppt_w</p:attrName>
                                        </p:attrNameLst>
                                      </p:cBhvr>
                                      <p:tavLst>
                                        <p:tav tm="0">
                                          <p:val>
                                            <p:fltVal val="0"/>
                                          </p:val>
                                        </p:tav>
                                        <p:tav tm="100000">
                                          <p:val>
                                            <p:strVal val="#ppt_w"/>
                                          </p:val>
                                        </p:tav>
                                      </p:tavLst>
                                    </p:anim>
                                    <p:anim calcmode="lin" valueType="num">
                                      <p:cBhvr>
                                        <p:cTn id="313" dur="500" fill="hold"/>
                                        <p:tgtEl>
                                          <p:spTgt spid="70"/>
                                        </p:tgtEl>
                                        <p:attrNameLst>
                                          <p:attrName>ppt_h</p:attrName>
                                        </p:attrNameLst>
                                      </p:cBhvr>
                                      <p:tavLst>
                                        <p:tav tm="0">
                                          <p:val>
                                            <p:fltVal val="0"/>
                                          </p:val>
                                        </p:tav>
                                        <p:tav tm="100000">
                                          <p:val>
                                            <p:strVal val="#ppt_h"/>
                                          </p:val>
                                        </p:tav>
                                      </p:tavLst>
                                    </p:anim>
                                    <p:animEffect transition="in" filter="fade">
                                      <p:cBhvr>
                                        <p:cTn id="314" dur="500"/>
                                        <p:tgtEl>
                                          <p:spTgt spid="70"/>
                                        </p:tgtEl>
                                      </p:cBhvr>
                                    </p:animEffect>
                                  </p:childTnLst>
                                </p:cTn>
                              </p:par>
                              <p:par>
                                <p:cTn id="315" presetID="53" presetClass="entr" presetSubtype="16" fill="hold" nodeType="withEffect">
                                  <p:stCondLst>
                                    <p:cond delay="0"/>
                                  </p:stCondLst>
                                  <p:childTnLst>
                                    <p:set>
                                      <p:cBhvr>
                                        <p:cTn id="316" dur="1" fill="hold">
                                          <p:stCondLst>
                                            <p:cond delay="0"/>
                                          </p:stCondLst>
                                        </p:cTn>
                                        <p:tgtEl>
                                          <p:spTgt spid="71"/>
                                        </p:tgtEl>
                                        <p:attrNameLst>
                                          <p:attrName>style.visibility</p:attrName>
                                        </p:attrNameLst>
                                      </p:cBhvr>
                                      <p:to>
                                        <p:strVal val="visible"/>
                                      </p:to>
                                    </p:set>
                                    <p:anim calcmode="lin" valueType="num">
                                      <p:cBhvr>
                                        <p:cTn id="317" dur="500" fill="hold"/>
                                        <p:tgtEl>
                                          <p:spTgt spid="71"/>
                                        </p:tgtEl>
                                        <p:attrNameLst>
                                          <p:attrName>ppt_w</p:attrName>
                                        </p:attrNameLst>
                                      </p:cBhvr>
                                      <p:tavLst>
                                        <p:tav tm="0">
                                          <p:val>
                                            <p:fltVal val="0"/>
                                          </p:val>
                                        </p:tav>
                                        <p:tav tm="100000">
                                          <p:val>
                                            <p:strVal val="#ppt_w"/>
                                          </p:val>
                                        </p:tav>
                                      </p:tavLst>
                                    </p:anim>
                                    <p:anim calcmode="lin" valueType="num">
                                      <p:cBhvr>
                                        <p:cTn id="318" dur="500" fill="hold"/>
                                        <p:tgtEl>
                                          <p:spTgt spid="71"/>
                                        </p:tgtEl>
                                        <p:attrNameLst>
                                          <p:attrName>ppt_h</p:attrName>
                                        </p:attrNameLst>
                                      </p:cBhvr>
                                      <p:tavLst>
                                        <p:tav tm="0">
                                          <p:val>
                                            <p:fltVal val="0"/>
                                          </p:val>
                                        </p:tav>
                                        <p:tav tm="100000">
                                          <p:val>
                                            <p:strVal val="#ppt_h"/>
                                          </p:val>
                                        </p:tav>
                                      </p:tavLst>
                                    </p:anim>
                                    <p:animEffect transition="in" filter="fade">
                                      <p:cBhvr>
                                        <p:cTn id="319" dur="500"/>
                                        <p:tgtEl>
                                          <p:spTgt spid="71"/>
                                        </p:tgtEl>
                                      </p:cBhvr>
                                    </p:animEffect>
                                  </p:childTnLst>
                                </p:cTn>
                              </p:par>
                              <p:par>
                                <p:cTn id="320" presetID="53" presetClass="entr" presetSubtype="16" fill="hold" nodeType="withEffect">
                                  <p:stCondLst>
                                    <p:cond delay="0"/>
                                  </p:stCondLst>
                                  <p:childTnLst>
                                    <p:set>
                                      <p:cBhvr>
                                        <p:cTn id="321" dur="1" fill="hold">
                                          <p:stCondLst>
                                            <p:cond delay="0"/>
                                          </p:stCondLst>
                                        </p:cTn>
                                        <p:tgtEl>
                                          <p:spTgt spid="72"/>
                                        </p:tgtEl>
                                        <p:attrNameLst>
                                          <p:attrName>style.visibility</p:attrName>
                                        </p:attrNameLst>
                                      </p:cBhvr>
                                      <p:to>
                                        <p:strVal val="visible"/>
                                      </p:to>
                                    </p:set>
                                    <p:anim calcmode="lin" valueType="num">
                                      <p:cBhvr>
                                        <p:cTn id="322" dur="500" fill="hold"/>
                                        <p:tgtEl>
                                          <p:spTgt spid="72"/>
                                        </p:tgtEl>
                                        <p:attrNameLst>
                                          <p:attrName>ppt_w</p:attrName>
                                        </p:attrNameLst>
                                      </p:cBhvr>
                                      <p:tavLst>
                                        <p:tav tm="0">
                                          <p:val>
                                            <p:fltVal val="0"/>
                                          </p:val>
                                        </p:tav>
                                        <p:tav tm="100000">
                                          <p:val>
                                            <p:strVal val="#ppt_w"/>
                                          </p:val>
                                        </p:tav>
                                      </p:tavLst>
                                    </p:anim>
                                    <p:anim calcmode="lin" valueType="num">
                                      <p:cBhvr>
                                        <p:cTn id="323" dur="500" fill="hold"/>
                                        <p:tgtEl>
                                          <p:spTgt spid="72"/>
                                        </p:tgtEl>
                                        <p:attrNameLst>
                                          <p:attrName>ppt_h</p:attrName>
                                        </p:attrNameLst>
                                      </p:cBhvr>
                                      <p:tavLst>
                                        <p:tav tm="0">
                                          <p:val>
                                            <p:fltVal val="0"/>
                                          </p:val>
                                        </p:tav>
                                        <p:tav tm="100000">
                                          <p:val>
                                            <p:strVal val="#ppt_h"/>
                                          </p:val>
                                        </p:tav>
                                      </p:tavLst>
                                    </p:anim>
                                    <p:animEffect transition="in" filter="fade">
                                      <p:cBhvr>
                                        <p:cTn id="324" dur="500"/>
                                        <p:tgtEl>
                                          <p:spTgt spid="72"/>
                                        </p:tgtEl>
                                      </p:cBhvr>
                                    </p:animEffect>
                                  </p:childTnLst>
                                </p:cTn>
                              </p:par>
                              <p:par>
                                <p:cTn id="325" presetID="53" presetClass="entr" presetSubtype="16" fill="hold" nodeType="withEffect">
                                  <p:stCondLst>
                                    <p:cond delay="0"/>
                                  </p:stCondLst>
                                  <p:childTnLst>
                                    <p:set>
                                      <p:cBhvr>
                                        <p:cTn id="326" dur="1" fill="hold">
                                          <p:stCondLst>
                                            <p:cond delay="0"/>
                                          </p:stCondLst>
                                        </p:cTn>
                                        <p:tgtEl>
                                          <p:spTgt spid="73"/>
                                        </p:tgtEl>
                                        <p:attrNameLst>
                                          <p:attrName>style.visibility</p:attrName>
                                        </p:attrNameLst>
                                      </p:cBhvr>
                                      <p:to>
                                        <p:strVal val="visible"/>
                                      </p:to>
                                    </p:set>
                                    <p:anim calcmode="lin" valueType="num">
                                      <p:cBhvr>
                                        <p:cTn id="327" dur="500" fill="hold"/>
                                        <p:tgtEl>
                                          <p:spTgt spid="73"/>
                                        </p:tgtEl>
                                        <p:attrNameLst>
                                          <p:attrName>ppt_w</p:attrName>
                                        </p:attrNameLst>
                                      </p:cBhvr>
                                      <p:tavLst>
                                        <p:tav tm="0">
                                          <p:val>
                                            <p:fltVal val="0"/>
                                          </p:val>
                                        </p:tav>
                                        <p:tav tm="100000">
                                          <p:val>
                                            <p:strVal val="#ppt_w"/>
                                          </p:val>
                                        </p:tav>
                                      </p:tavLst>
                                    </p:anim>
                                    <p:anim calcmode="lin" valueType="num">
                                      <p:cBhvr>
                                        <p:cTn id="328" dur="500" fill="hold"/>
                                        <p:tgtEl>
                                          <p:spTgt spid="73"/>
                                        </p:tgtEl>
                                        <p:attrNameLst>
                                          <p:attrName>ppt_h</p:attrName>
                                        </p:attrNameLst>
                                      </p:cBhvr>
                                      <p:tavLst>
                                        <p:tav tm="0">
                                          <p:val>
                                            <p:fltVal val="0"/>
                                          </p:val>
                                        </p:tav>
                                        <p:tav tm="100000">
                                          <p:val>
                                            <p:strVal val="#ppt_h"/>
                                          </p:val>
                                        </p:tav>
                                      </p:tavLst>
                                    </p:anim>
                                    <p:animEffect transition="in" filter="fade">
                                      <p:cBhvr>
                                        <p:cTn id="32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B78766E-6005-C44B-8902-CA611D10838F}"/>
              </a:ext>
            </a:extLst>
          </p:cNvPr>
          <p:cNvSpPr/>
          <p:nvPr userDrawn="1"/>
        </p:nvSpPr>
        <p:spPr>
          <a:xfrm>
            <a:off x="352025" y="5495925"/>
            <a:ext cx="11487951" cy="1200150"/>
          </a:xfrm>
          <a:prstGeom prst="rect">
            <a:avLst/>
          </a:prstGeom>
          <a:solidFill>
            <a:srgbClr val="7300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309B1B-4E95-02C2-696C-48AAE18B1FE5}"/>
              </a:ext>
            </a:extLst>
          </p:cNvPr>
          <p:cNvSpPr/>
          <p:nvPr userDrawn="1"/>
        </p:nvSpPr>
        <p:spPr>
          <a:xfrm>
            <a:off x="1" y="0"/>
            <a:ext cx="12191999" cy="2581275"/>
          </a:xfrm>
          <a:prstGeom prst="rect">
            <a:avLst/>
          </a:prstGeom>
          <a:solidFill>
            <a:srgbClr val="7300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a:extLst>
              <a:ext uri="{FF2B5EF4-FFF2-40B4-BE49-F238E27FC236}">
                <a16:creationId xmlns:a16="http://schemas.microsoft.com/office/drawing/2014/main" id="{2F7838E7-929D-B00A-EF00-BF723A50027E}"/>
              </a:ext>
            </a:extLst>
          </p:cNvPr>
          <p:cNvSpPr/>
          <p:nvPr userDrawn="1"/>
        </p:nvSpPr>
        <p:spPr>
          <a:xfrm>
            <a:off x="4652169" y="1136650"/>
            <a:ext cx="2887662" cy="2887663"/>
          </a:xfrm>
          <a:prstGeom prst="ellipse">
            <a:avLst/>
          </a:prstGeom>
          <a:noFill/>
          <a:ln>
            <a:solidFill>
              <a:schemeClr val="tx1">
                <a:lumMod val="95000"/>
                <a:lumOff val="5000"/>
              </a:schemeClr>
            </a:solidFill>
            <a:prstDash val="dash"/>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a:extLst>
              <a:ext uri="{FF2B5EF4-FFF2-40B4-BE49-F238E27FC236}">
                <a16:creationId xmlns:a16="http://schemas.microsoft.com/office/drawing/2014/main" id="{4F0E6B94-D2E8-9B33-624E-B58FEC66B4A5}"/>
              </a:ext>
            </a:extLst>
          </p:cNvPr>
          <p:cNvSpPr/>
          <p:nvPr userDrawn="1"/>
        </p:nvSpPr>
        <p:spPr>
          <a:xfrm>
            <a:off x="4775994" y="1260475"/>
            <a:ext cx="2640012" cy="2640013"/>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8" name="Picture 17">
            <a:extLst>
              <a:ext uri="{FF2B5EF4-FFF2-40B4-BE49-F238E27FC236}">
                <a16:creationId xmlns:a16="http://schemas.microsoft.com/office/drawing/2014/main" id="{67655C67-AEB1-6968-41ED-FF22354BB331}"/>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p:blipFill>
        <p:spPr bwMode="auto">
          <a:xfrm>
            <a:off x="5119980" y="1609725"/>
            <a:ext cx="1952039"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4592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85B66A-9C6B-6971-A3E3-BB18D89AAABF}"/>
              </a:ext>
            </a:extLst>
          </p:cNvPr>
          <p:cNvSpPr/>
          <p:nvPr userDrawn="1"/>
        </p:nvSpPr>
        <p:spPr>
          <a:xfrm>
            <a:off x="0" y="6519863"/>
            <a:ext cx="12192000" cy="287337"/>
          </a:xfrm>
          <a:prstGeom prst="rect">
            <a:avLst/>
          </a:prstGeom>
          <a:solidFill>
            <a:srgbClr val="73005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Rounded Corners 7">
            <a:extLst>
              <a:ext uri="{FF2B5EF4-FFF2-40B4-BE49-F238E27FC236}">
                <a16:creationId xmlns:a16="http://schemas.microsoft.com/office/drawing/2014/main" id="{EC2D4B0A-8B31-7DA5-8461-EF2293F34448}"/>
              </a:ext>
            </a:extLst>
          </p:cNvPr>
          <p:cNvSpPr/>
          <p:nvPr userDrawn="1"/>
        </p:nvSpPr>
        <p:spPr>
          <a:xfrm>
            <a:off x="159559" y="325438"/>
            <a:ext cx="11872882" cy="712787"/>
          </a:xfrm>
          <a:prstGeom prst="roundRect">
            <a:avLst/>
          </a:prstGeom>
          <a:solidFill>
            <a:srgbClr val="73005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fa-IR"/>
          </a:p>
        </p:txBody>
      </p:sp>
      <p:sp>
        <p:nvSpPr>
          <p:cNvPr id="9" name="Oval 8">
            <a:extLst>
              <a:ext uri="{FF2B5EF4-FFF2-40B4-BE49-F238E27FC236}">
                <a16:creationId xmlns:a16="http://schemas.microsoft.com/office/drawing/2014/main" id="{E0B84688-F7A0-C0F6-E7C3-9DD829125940}"/>
              </a:ext>
            </a:extLst>
          </p:cNvPr>
          <p:cNvSpPr/>
          <p:nvPr userDrawn="1"/>
        </p:nvSpPr>
        <p:spPr>
          <a:xfrm>
            <a:off x="10644982" y="111125"/>
            <a:ext cx="1131887" cy="113188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fa-IR"/>
          </a:p>
        </p:txBody>
      </p:sp>
      <p:pic>
        <p:nvPicPr>
          <p:cNvPr id="10" name="Picture 6">
            <a:extLst>
              <a:ext uri="{FF2B5EF4-FFF2-40B4-BE49-F238E27FC236}">
                <a16:creationId xmlns:a16="http://schemas.microsoft.com/office/drawing/2014/main" id="{DB4659FD-A5F8-FBB4-8438-99863110A632}"/>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0754519" y="274638"/>
            <a:ext cx="9128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D9D0BB19-6A5D-796E-ED4B-F7B5E38C1D73}"/>
              </a:ext>
            </a:extLst>
          </p:cNvPr>
          <p:cNvSpPr>
            <a:spLocks noGrp="1"/>
          </p:cNvSpPr>
          <p:nvPr>
            <p:ph type="title"/>
          </p:nvPr>
        </p:nvSpPr>
        <p:spPr>
          <a:xfrm>
            <a:off x="415131" y="459237"/>
            <a:ext cx="9974279" cy="474196"/>
          </a:xfrm>
          <a:prstGeom prst="rect">
            <a:avLst/>
          </a:prstGeom>
        </p:spPr>
        <p:txBody>
          <a:bodyPr>
            <a:normAutofit/>
          </a:bodyPr>
          <a:lstStyle>
            <a:lvl1pPr algn="l" rtl="0">
              <a:defRPr sz="2200" b="1">
                <a:solidFill>
                  <a:schemeClr val="bg1"/>
                </a:solidFill>
                <a:cs typeface="B Nazanin" panose="00000400000000000000" pitchFamily="2" charset="-78"/>
              </a:defRPr>
            </a:lvl1pPr>
          </a:lstStyle>
          <a:p>
            <a:r>
              <a:rPr lang="en-US" dirty="0"/>
              <a:t>Click to edit Master title style</a:t>
            </a:r>
          </a:p>
        </p:txBody>
      </p:sp>
      <p:sp>
        <p:nvSpPr>
          <p:cNvPr id="3" name="Content Placeholder 2">
            <a:extLst>
              <a:ext uri="{FF2B5EF4-FFF2-40B4-BE49-F238E27FC236}">
                <a16:creationId xmlns:a16="http://schemas.microsoft.com/office/drawing/2014/main" id="{6AD754D2-9FF6-9165-0244-BEB33189DC15}"/>
              </a:ext>
            </a:extLst>
          </p:cNvPr>
          <p:cNvSpPr>
            <a:spLocks noGrp="1"/>
          </p:cNvSpPr>
          <p:nvPr>
            <p:ph idx="1"/>
          </p:nvPr>
        </p:nvSpPr>
        <p:spPr>
          <a:xfrm>
            <a:off x="159559" y="1243013"/>
            <a:ext cx="11872882" cy="5155750"/>
          </a:xfrm>
        </p:spPr>
        <p:txBody>
          <a:bodyPr/>
          <a:lstStyle>
            <a:lvl1pPr algn="l" rtl="0">
              <a:defRPr>
                <a:cs typeface="B Nazanin" panose="00000400000000000000" pitchFamily="2" charset="-78"/>
              </a:defRPr>
            </a:lvl1pPr>
            <a:lvl2pPr algn="l" rtl="0">
              <a:defRPr>
                <a:cs typeface="B Nazanin" panose="00000400000000000000" pitchFamily="2" charset="-78"/>
              </a:defRPr>
            </a:lvl2pPr>
            <a:lvl3pPr algn="l" rtl="0">
              <a:defRPr>
                <a:cs typeface="B Nazanin" panose="00000400000000000000" pitchFamily="2" charset="-78"/>
              </a:defRPr>
            </a:lvl3pPr>
            <a:lvl4pPr algn="l" rtl="0">
              <a:defRPr>
                <a:cs typeface="B Nazanin" panose="00000400000000000000" pitchFamily="2" charset="-78"/>
              </a:defRPr>
            </a:lvl4pPr>
            <a:lvl5pPr algn="l" rtl="0">
              <a:defRPr>
                <a:cs typeface="B Nazanin" panose="00000400000000000000" pitchFamily="2" charset="-7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B23FF7CA-27B9-E027-FA6F-C0929D15D41E}"/>
              </a:ext>
            </a:extLst>
          </p:cNvPr>
          <p:cNvSpPr txBox="1">
            <a:spLocks/>
          </p:cNvSpPr>
          <p:nvPr userDrawn="1"/>
        </p:nvSpPr>
        <p:spPr>
          <a:xfrm>
            <a:off x="159559" y="6492875"/>
            <a:ext cx="2743200" cy="365125"/>
          </a:xfrm>
          <a:prstGeom prst="rect">
            <a:avLst/>
          </a:prstGeom>
        </p:spPr>
        <p:txBody>
          <a:bodyPr vert="horz" lIns="91440" tIns="45720" rIns="91440" bIns="45720" rtlCol="0" anchor="ctr"/>
          <a:lstStyle>
            <a:defPPr>
              <a:defRPr lang="fa-I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AB1CDD-9DEE-4B33-A634-F92CA4030617}"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109105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730053"/>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271E36C-37E1-E95B-8E2B-7857E8D43406}"/>
              </a:ext>
            </a:extLst>
          </p:cNvPr>
          <p:cNvGrpSpPr>
            <a:grpSpLocks/>
          </p:cNvGrpSpPr>
          <p:nvPr userDrawn="1"/>
        </p:nvGrpSpPr>
        <p:grpSpPr bwMode="auto">
          <a:xfrm>
            <a:off x="4645025" y="1595438"/>
            <a:ext cx="2901950" cy="2900362"/>
            <a:chOff x="2267744" y="1052736"/>
            <a:chExt cx="4122204" cy="4122204"/>
          </a:xfrm>
        </p:grpSpPr>
        <p:sp>
          <p:nvSpPr>
            <p:cNvPr id="20" name="Oval 19">
              <a:extLst>
                <a:ext uri="{FF2B5EF4-FFF2-40B4-BE49-F238E27FC236}">
                  <a16:creationId xmlns:a16="http://schemas.microsoft.com/office/drawing/2014/main" id="{08ED0844-1BCC-B70E-5744-B03CC8817C85}"/>
                </a:ext>
              </a:extLst>
            </p:cNvPr>
            <p:cNvSpPr/>
            <p:nvPr/>
          </p:nvSpPr>
          <p:spPr>
            <a:xfrm>
              <a:off x="2267744" y="1052736"/>
              <a:ext cx="4122204" cy="4122204"/>
            </a:xfrm>
            <a:prstGeom prst="ellipse">
              <a:avLst/>
            </a:prstGeom>
            <a:noFill/>
            <a:ln w="1270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1" name="Oval 20">
              <a:extLst>
                <a:ext uri="{FF2B5EF4-FFF2-40B4-BE49-F238E27FC236}">
                  <a16:creationId xmlns:a16="http://schemas.microsoft.com/office/drawing/2014/main" id="{75BD4B26-D1BE-31EF-0808-BA37D2034C50}"/>
                </a:ext>
              </a:extLst>
            </p:cNvPr>
            <p:cNvSpPr/>
            <p:nvPr/>
          </p:nvSpPr>
          <p:spPr>
            <a:xfrm>
              <a:off x="2344415" y="1129449"/>
              <a:ext cx="3968862" cy="3968778"/>
            </a:xfrm>
            <a:prstGeom prst="ellipse">
              <a:avLst/>
            </a:prstGeom>
            <a:solidFill>
              <a:schemeClr val="bg1"/>
            </a:solidFill>
            <a:ln w="571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grpSp>
      <p:sp>
        <p:nvSpPr>
          <p:cNvPr id="22" name="Title 1">
            <a:extLst>
              <a:ext uri="{FF2B5EF4-FFF2-40B4-BE49-F238E27FC236}">
                <a16:creationId xmlns:a16="http://schemas.microsoft.com/office/drawing/2014/main" id="{2A22F290-4619-5379-8137-FABCE8231430}"/>
              </a:ext>
            </a:extLst>
          </p:cNvPr>
          <p:cNvSpPr txBox="1">
            <a:spLocks noChangeArrowheads="1"/>
          </p:cNvSpPr>
          <p:nvPr userDrawn="1"/>
        </p:nvSpPr>
        <p:spPr bwMode="auto">
          <a:xfrm>
            <a:off x="3883025" y="2749550"/>
            <a:ext cx="4425950" cy="10922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rtl="1">
              <a:lnSpc>
                <a:spcPct val="90000"/>
              </a:lnSpc>
              <a:defRPr/>
            </a:pPr>
            <a:r>
              <a:rPr lang="en-US" altLang="en-US" sz="3600" b="1" dirty="0">
                <a:solidFill>
                  <a:srgbClr val="730053"/>
                </a:solidFill>
                <a:latin typeface="Calibri Light" panose="020F0302020204030204" pitchFamily="34" charset="0"/>
                <a:cs typeface="+mj-cs"/>
              </a:rPr>
              <a:t>Best Regards</a:t>
            </a:r>
          </a:p>
        </p:txBody>
      </p:sp>
      <p:sp>
        <p:nvSpPr>
          <p:cNvPr id="24" name="Rectangle 23">
            <a:extLst>
              <a:ext uri="{FF2B5EF4-FFF2-40B4-BE49-F238E27FC236}">
                <a16:creationId xmlns:a16="http://schemas.microsoft.com/office/drawing/2014/main" id="{51D735EE-9372-49FF-3802-C1309710AC46}"/>
              </a:ext>
            </a:extLst>
          </p:cNvPr>
          <p:cNvSpPr/>
          <p:nvPr userDrawn="1"/>
        </p:nvSpPr>
        <p:spPr>
          <a:xfrm>
            <a:off x="268918" y="171450"/>
            <a:ext cx="11654164" cy="62118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5FEE5FB-E240-D9D8-2D68-DC49C94A7676}"/>
              </a:ext>
            </a:extLst>
          </p:cNvPr>
          <p:cNvSpPr/>
          <p:nvPr userDrawn="1"/>
        </p:nvSpPr>
        <p:spPr>
          <a:xfrm>
            <a:off x="330037" y="5016381"/>
            <a:ext cx="11531926" cy="1670168"/>
          </a:xfrm>
          <a:prstGeom prst="rect">
            <a:avLst/>
          </a:prstGeom>
          <a:solidFill>
            <a:srgbClr val="730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5A285852-F22E-2FB3-BC66-2744F6F92A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0" y="3562350"/>
            <a:ext cx="12262885" cy="3295650"/>
          </a:xfrm>
          <a:prstGeom prst="rect">
            <a:avLst/>
          </a:prstGeom>
        </p:spPr>
      </p:pic>
      <p:pic>
        <p:nvPicPr>
          <p:cNvPr id="2" name="Picture 1">
            <a:extLst>
              <a:ext uri="{FF2B5EF4-FFF2-40B4-BE49-F238E27FC236}">
                <a16:creationId xmlns:a16="http://schemas.microsoft.com/office/drawing/2014/main" id="{4A11B199-1418-1DE8-3CC6-B95E99BE97E3}"/>
              </a:ext>
            </a:extLst>
          </p:cNvPr>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2162175" y="738188"/>
            <a:ext cx="78676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5515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6EAE8-F796-89B2-D240-21EAE217AD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5E2309-A250-AA52-D47B-2CF93405F6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BBDE14-0D90-2E58-CCDA-4B60DB29E86D}"/>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5" name="Footer Placeholder 4">
            <a:extLst>
              <a:ext uri="{FF2B5EF4-FFF2-40B4-BE49-F238E27FC236}">
                <a16:creationId xmlns:a16="http://schemas.microsoft.com/office/drawing/2014/main" id="{450E05E6-1CAB-5B0F-8244-A8A56BE7C0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94EB4E-27F0-B6DC-5D95-5D6CE866A8C5}"/>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29606060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9F24E-4226-9D9E-60BF-A995E69DCF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F68650-66AD-F582-5EEC-2FB12BE21B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611C3F-8978-1313-7506-B0E966D0D183}"/>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5" name="Footer Placeholder 4">
            <a:extLst>
              <a:ext uri="{FF2B5EF4-FFF2-40B4-BE49-F238E27FC236}">
                <a16:creationId xmlns:a16="http://schemas.microsoft.com/office/drawing/2014/main" id="{226FE95B-6195-1130-F3E3-0EDFB911F7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9E285-66BD-8C78-06C1-3BB152699CD5}"/>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370466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0372A-0DD6-4D23-EC34-B405D59B21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6CA8B-396E-6AE7-48E0-D74E08B056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78064E-FE24-FD4F-9979-7ACEB87DCE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7434ED-8EBB-2A01-CA63-8D039912EEEB}"/>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6" name="Footer Placeholder 5">
            <a:extLst>
              <a:ext uri="{FF2B5EF4-FFF2-40B4-BE49-F238E27FC236}">
                <a16:creationId xmlns:a16="http://schemas.microsoft.com/office/drawing/2014/main" id="{C23220D4-4915-EB16-1035-6458CE23FD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9CBB83-154F-9F25-CC33-B80D08583EC2}"/>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26220464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CD04F-F742-5675-969B-48B09C2DE7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32B19A-76B7-9091-EE9B-080D01F04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B0B2C8-94A6-9F31-7850-664F47BCB1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5CA812-421E-6297-AC60-FD2EBC1EAB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D53EA4-E301-58CA-919E-B33DB9BA82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1474F6-14AD-5139-26C9-A53DDEBD54D2}"/>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8" name="Footer Placeholder 7">
            <a:extLst>
              <a:ext uri="{FF2B5EF4-FFF2-40B4-BE49-F238E27FC236}">
                <a16:creationId xmlns:a16="http://schemas.microsoft.com/office/drawing/2014/main" id="{4F82033B-E044-87DA-C0A0-9CD2ED37F0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57A659-0E08-33BD-73EF-622B9DA1FB67}"/>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21792004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8EF5F-EE26-7AB8-9878-C1860770D7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5C7D98-595B-EB6C-5B62-E7CB5825EAF6}"/>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4" name="Footer Placeholder 3">
            <a:extLst>
              <a:ext uri="{FF2B5EF4-FFF2-40B4-BE49-F238E27FC236}">
                <a16:creationId xmlns:a16="http://schemas.microsoft.com/office/drawing/2014/main" id="{B6827157-8689-7DF0-4B0F-40DD4D7C36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7A55A7-84AC-A42F-588C-F0B0EAD15527}"/>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3352526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730053"/>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271E36C-37E1-E95B-8E2B-7857E8D43406}"/>
              </a:ext>
            </a:extLst>
          </p:cNvPr>
          <p:cNvGrpSpPr>
            <a:grpSpLocks/>
          </p:cNvGrpSpPr>
          <p:nvPr userDrawn="1"/>
        </p:nvGrpSpPr>
        <p:grpSpPr bwMode="auto">
          <a:xfrm>
            <a:off x="4645025" y="1595438"/>
            <a:ext cx="2901950" cy="2900362"/>
            <a:chOff x="2267744" y="1052736"/>
            <a:chExt cx="4122204" cy="4122204"/>
          </a:xfrm>
        </p:grpSpPr>
        <p:sp>
          <p:nvSpPr>
            <p:cNvPr id="20" name="Oval 19">
              <a:extLst>
                <a:ext uri="{FF2B5EF4-FFF2-40B4-BE49-F238E27FC236}">
                  <a16:creationId xmlns:a16="http://schemas.microsoft.com/office/drawing/2014/main" id="{08ED0844-1BCC-B70E-5744-B03CC8817C85}"/>
                </a:ext>
              </a:extLst>
            </p:cNvPr>
            <p:cNvSpPr/>
            <p:nvPr/>
          </p:nvSpPr>
          <p:spPr>
            <a:xfrm>
              <a:off x="2267744" y="1052736"/>
              <a:ext cx="4122204" cy="4122204"/>
            </a:xfrm>
            <a:prstGeom prst="ellipse">
              <a:avLst/>
            </a:prstGeom>
            <a:noFill/>
            <a:ln w="1270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1" name="Oval 20">
              <a:extLst>
                <a:ext uri="{FF2B5EF4-FFF2-40B4-BE49-F238E27FC236}">
                  <a16:creationId xmlns:a16="http://schemas.microsoft.com/office/drawing/2014/main" id="{75BD4B26-D1BE-31EF-0808-BA37D2034C50}"/>
                </a:ext>
              </a:extLst>
            </p:cNvPr>
            <p:cNvSpPr/>
            <p:nvPr/>
          </p:nvSpPr>
          <p:spPr>
            <a:xfrm>
              <a:off x="2344415" y="1129449"/>
              <a:ext cx="3968862" cy="3968778"/>
            </a:xfrm>
            <a:prstGeom prst="ellipse">
              <a:avLst/>
            </a:prstGeom>
            <a:solidFill>
              <a:schemeClr val="bg1"/>
            </a:solidFill>
            <a:ln w="571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grpSp>
      <p:sp>
        <p:nvSpPr>
          <p:cNvPr id="22" name="Title 1">
            <a:extLst>
              <a:ext uri="{FF2B5EF4-FFF2-40B4-BE49-F238E27FC236}">
                <a16:creationId xmlns:a16="http://schemas.microsoft.com/office/drawing/2014/main" id="{2A22F290-4619-5379-8137-FABCE8231430}"/>
              </a:ext>
            </a:extLst>
          </p:cNvPr>
          <p:cNvSpPr txBox="1">
            <a:spLocks noChangeArrowheads="1"/>
          </p:cNvSpPr>
          <p:nvPr userDrawn="1"/>
        </p:nvSpPr>
        <p:spPr bwMode="auto">
          <a:xfrm>
            <a:off x="3883025" y="2749550"/>
            <a:ext cx="4425950" cy="10922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rtl="1">
              <a:lnSpc>
                <a:spcPct val="90000"/>
              </a:lnSpc>
              <a:defRPr/>
            </a:pPr>
            <a:r>
              <a:rPr lang="en-US" altLang="en-US" sz="3600" b="1" dirty="0">
                <a:solidFill>
                  <a:srgbClr val="730053"/>
                </a:solidFill>
                <a:latin typeface="Calibri Light" panose="020F0302020204030204" pitchFamily="34" charset="0"/>
                <a:cs typeface="+mj-cs"/>
              </a:rPr>
              <a:t>Best Regards</a:t>
            </a:r>
          </a:p>
        </p:txBody>
      </p:sp>
      <p:sp>
        <p:nvSpPr>
          <p:cNvPr id="24" name="Rectangle 23">
            <a:extLst>
              <a:ext uri="{FF2B5EF4-FFF2-40B4-BE49-F238E27FC236}">
                <a16:creationId xmlns:a16="http://schemas.microsoft.com/office/drawing/2014/main" id="{51D735EE-9372-49FF-3802-C1309710AC46}"/>
              </a:ext>
            </a:extLst>
          </p:cNvPr>
          <p:cNvSpPr/>
          <p:nvPr userDrawn="1"/>
        </p:nvSpPr>
        <p:spPr>
          <a:xfrm>
            <a:off x="268918" y="171450"/>
            <a:ext cx="11654164" cy="62118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5FEE5FB-E240-D9D8-2D68-DC49C94A7676}"/>
              </a:ext>
            </a:extLst>
          </p:cNvPr>
          <p:cNvSpPr/>
          <p:nvPr userDrawn="1"/>
        </p:nvSpPr>
        <p:spPr>
          <a:xfrm>
            <a:off x="330037" y="5016381"/>
            <a:ext cx="11531926" cy="1670168"/>
          </a:xfrm>
          <a:prstGeom prst="rect">
            <a:avLst/>
          </a:prstGeom>
          <a:solidFill>
            <a:srgbClr val="730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5A285852-F22E-2FB3-BC66-2744F6F92A55}"/>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42310" y="3562350"/>
            <a:ext cx="12262885" cy="3295650"/>
          </a:xfrm>
          <a:prstGeom prst="rect">
            <a:avLst/>
          </a:prstGeom>
        </p:spPr>
      </p:pic>
      <p:pic>
        <p:nvPicPr>
          <p:cNvPr id="2" name="Picture 1">
            <a:extLst>
              <a:ext uri="{FF2B5EF4-FFF2-40B4-BE49-F238E27FC236}">
                <a16:creationId xmlns:a16="http://schemas.microsoft.com/office/drawing/2014/main" id="{4A11B199-1418-1DE8-3CC6-B95E99BE97E3}"/>
              </a:ext>
            </a:extLst>
          </p:cNvPr>
          <p:cNvPicPr>
            <a:picLocks noChangeAspect="1" noChangeArrowheads="1"/>
          </p:cNvPicPr>
          <p:nvPr userDrawn="1"/>
        </p:nvPicPr>
        <p:blipFill>
          <a:blip cstate="email">
            <a:extLst>
              <a:ext uri="{28A0092B-C50C-407E-A947-70E740481C1C}">
                <a14:useLocalDpi xmlns:a14="http://schemas.microsoft.com/office/drawing/2010/main" val="0"/>
              </a:ext>
            </a:extLst>
          </a:blip>
          <a:srcRect/>
          <a:stretch>
            <a:fillRect/>
          </a:stretch>
        </p:blipFill>
        <p:spPr bwMode="auto">
          <a:xfrm>
            <a:off x="2162175" y="738188"/>
            <a:ext cx="78676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74607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A4F501-7B2C-94A2-5548-CDD6C739C799}"/>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3" name="Footer Placeholder 2">
            <a:extLst>
              <a:ext uri="{FF2B5EF4-FFF2-40B4-BE49-F238E27FC236}">
                <a16:creationId xmlns:a16="http://schemas.microsoft.com/office/drawing/2014/main" id="{192B99E7-660C-CD2D-7D3E-9E55A7D274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636F26-D5AB-237A-6C7B-FE2297336573}"/>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22660370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0FADC-3875-726F-C037-E1B7C4F6DC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167EB2-6F8E-3C06-FDF0-616DDFA026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93BEB9-41F4-A80A-AF04-3B94EB6D70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583FA-2C92-374C-37DE-2E3A87C0C9FA}"/>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6" name="Footer Placeholder 5">
            <a:extLst>
              <a:ext uri="{FF2B5EF4-FFF2-40B4-BE49-F238E27FC236}">
                <a16:creationId xmlns:a16="http://schemas.microsoft.com/office/drawing/2014/main" id="{6B121220-C754-D6F5-233C-3D88EC835F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EDCC38-EDC0-900A-13D3-1FE19193194D}"/>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23425617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109F8-5596-8757-4A63-AA7332AEAD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D34C52-A543-089A-6843-98F685DE87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EF2795-A7DF-AD52-48CC-729BA91B30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3029D4-4F6C-BB2D-97B6-621121AA1A9B}"/>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6" name="Footer Placeholder 5">
            <a:extLst>
              <a:ext uri="{FF2B5EF4-FFF2-40B4-BE49-F238E27FC236}">
                <a16:creationId xmlns:a16="http://schemas.microsoft.com/office/drawing/2014/main" id="{C70D2609-E724-628A-72BE-84450B6FF7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305ABA-2EF5-5C89-9C5E-6A2DACC739BE}"/>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892325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CD69-6851-296D-EB9B-89EC9DE37D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76C5AF-C76C-2BA8-496E-F2DA404DFC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06273-F746-4056-A4BA-7CC7C64EB493}"/>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5" name="Footer Placeholder 4">
            <a:extLst>
              <a:ext uri="{FF2B5EF4-FFF2-40B4-BE49-F238E27FC236}">
                <a16:creationId xmlns:a16="http://schemas.microsoft.com/office/drawing/2014/main" id="{9245D976-9DF4-58F1-6B98-543CEB1B7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59993-C8DD-0CC7-0082-0B57AA545CC8}"/>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27008481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B9E8EF-BD67-AB7A-1837-67BD3A7D55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11DD03-01D7-3947-2F30-63080ED1AE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98550-DE4E-482B-7BF0-A46C6569A4F9}"/>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5" name="Footer Placeholder 4">
            <a:extLst>
              <a:ext uri="{FF2B5EF4-FFF2-40B4-BE49-F238E27FC236}">
                <a16:creationId xmlns:a16="http://schemas.microsoft.com/office/drawing/2014/main" id="{5753A10F-F482-021B-2413-F89C87C5E6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73773-F00D-0CFB-D32B-D622EE9F0B3B}"/>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15300311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a:defRPr/>
            </a:pPr>
            <a:fld id="{65547764-828B-46C9-AF03-980C8FDFB688}" type="slidenum">
              <a:rPr lang="ar-SA"/>
              <a:pPr>
                <a:defRPr/>
              </a:pPr>
              <a:t>‹#›</a:t>
            </a:fld>
            <a:endParaRPr lang="en-US"/>
          </a:p>
        </p:txBody>
      </p:sp>
    </p:spTree>
    <p:extLst>
      <p:ext uri="{BB962C8B-B14F-4D97-AF65-F5344CB8AC3E}">
        <p14:creationId xmlns:p14="http://schemas.microsoft.com/office/powerpoint/2010/main" val="2147757053"/>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6EAE8-F796-89B2-D240-21EAE217AD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5E2309-A250-AA52-D47B-2CF93405F6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BBDE14-0D90-2E58-CCDA-4B60DB29E86D}"/>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5" name="Footer Placeholder 4">
            <a:extLst>
              <a:ext uri="{FF2B5EF4-FFF2-40B4-BE49-F238E27FC236}">
                <a16:creationId xmlns:a16="http://schemas.microsoft.com/office/drawing/2014/main" id="{450E05E6-1CAB-5B0F-8244-A8A56BE7C0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94EB4E-27F0-B6DC-5D95-5D6CE866A8C5}"/>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535720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9F24E-4226-9D9E-60BF-A995E69DCF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F68650-66AD-F582-5EEC-2FB12BE21B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611C3F-8978-1313-7506-B0E966D0D183}"/>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5" name="Footer Placeholder 4">
            <a:extLst>
              <a:ext uri="{FF2B5EF4-FFF2-40B4-BE49-F238E27FC236}">
                <a16:creationId xmlns:a16="http://schemas.microsoft.com/office/drawing/2014/main" id="{226FE95B-6195-1130-F3E3-0EDFB911F7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9E285-66BD-8C78-06C1-3BB152699CD5}"/>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3848514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0372A-0DD6-4D23-EC34-B405D59B21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6CA8B-396E-6AE7-48E0-D74E08B056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78064E-FE24-FD4F-9979-7ACEB87DCE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7434ED-8EBB-2A01-CA63-8D039912EEEB}"/>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6" name="Footer Placeholder 5">
            <a:extLst>
              <a:ext uri="{FF2B5EF4-FFF2-40B4-BE49-F238E27FC236}">
                <a16:creationId xmlns:a16="http://schemas.microsoft.com/office/drawing/2014/main" id="{C23220D4-4915-EB16-1035-6458CE23FD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9CBB83-154F-9F25-CC33-B80D08583EC2}"/>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899198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CD04F-F742-5675-969B-48B09C2DE7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32B19A-76B7-9091-EE9B-080D01F04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B0B2C8-94A6-9F31-7850-664F47BCB1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5CA812-421E-6297-AC60-FD2EBC1EAB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D53EA4-E301-58CA-919E-B33DB9BA82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1474F6-14AD-5139-26C9-A53DDEBD54D2}"/>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8" name="Footer Placeholder 7">
            <a:extLst>
              <a:ext uri="{FF2B5EF4-FFF2-40B4-BE49-F238E27FC236}">
                <a16:creationId xmlns:a16="http://schemas.microsoft.com/office/drawing/2014/main" id="{4F82033B-E044-87DA-C0A0-9CD2ED37F0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57A659-0E08-33BD-73EF-622B9DA1FB67}"/>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2947256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8EF5F-EE26-7AB8-9878-C1860770D7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5C7D98-595B-EB6C-5B62-E7CB5825EAF6}"/>
              </a:ext>
            </a:extLst>
          </p:cNvPr>
          <p:cNvSpPr>
            <a:spLocks noGrp="1"/>
          </p:cNvSpPr>
          <p:nvPr>
            <p:ph type="dt" sz="half" idx="10"/>
          </p:nvPr>
        </p:nvSpPr>
        <p:spPr/>
        <p:txBody>
          <a:bodyPr/>
          <a:lstStyle/>
          <a:p>
            <a:fld id="{A0F90095-A0D8-4A15-BD55-E1550446EC1F}" type="datetimeFigureOut">
              <a:rPr lang="en-US" smtClean="0"/>
              <a:t>10/29/2025</a:t>
            </a:fld>
            <a:endParaRPr lang="en-US"/>
          </a:p>
        </p:txBody>
      </p:sp>
      <p:sp>
        <p:nvSpPr>
          <p:cNvPr id="4" name="Footer Placeholder 3">
            <a:extLst>
              <a:ext uri="{FF2B5EF4-FFF2-40B4-BE49-F238E27FC236}">
                <a16:creationId xmlns:a16="http://schemas.microsoft.com/office/drawing/2014/main" id="{B6827157-8689-7DF0-4B0F-40DD4D7C36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7A55A7-84AC-A42F-588C-F0B0EAD15527}"/>
              </a:ext>
            </a:extLst>
          </p:cNvPr>
          <p:cNvSpPr>
            <a:spLocks noGrp="1"/>
          </p:cNvSpPr>
          <p:nvPr>
            <p:ph type="sldNum" sz="quarter" idx="12"/>
          </p:nvPr>
        </p:nvSpPr>
        <p:spPr/>
        <p:txBody>
          <a:bodyPr/>
          <a:lstStyle/>
          <a:p>
            <a:fld id="{27AB1CDD-9DEE-4B33-A634-F92CA4030617}" type="slidenum">
              <a:rPr lang="en-US" smtClean="0"/>
              <a:t>‹#›</a:t>
            </a:fld>
            <a:endParaRPr lang="en-US"/>
          </a:p>
        </p:txBody>
      </p:sp>
    </p:spTree>
    <p:extLst>
      <p:ext uri="{BB962C8B-B14F-4D97-AF65-F5344CB8AC3E}">
        <p14:creationId xmlns:p14="http://schemas.microsoft.com/office/powerpoint/2010/main" val="2371016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58C27E-DEE6-6B58-58DE-4A393E4E45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F9CC78-308D-8D33-3786-7E1FF85C16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A092E-635C-7C39-D434-EC428CEC4C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F90095-A0D8-4A15-BD55-E1550446EC1F}" type="datetimeFigureOut">
              <a:rPr lang="en-US" smtClean="0"/>
              <a:t>10/29/2025</a:t>
            </a:fld>
            <a:endParaRPr lang="en-US"/>
          </a:p>
        </p:txBody>
      </p:sp>
      <p:sp>
        <p:nvSpPr>
          <p:cNvPr id="5" name="Footer Placeholder 4">
            <a:extLst>
              <a:ext uri="{FF2B5EF4-FFF2-40B4-BE49-F238E27FC236}">
                <a16:creationId xmlns:a16="http://schemas.microsoft.com/office/drawing/2014/main" id="{D0B78257-E9DA-8F56-EA27-FD8CF878EA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F600DE-C92A-E48E-52AF-6E81B99855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AB1CDD-9DEE-4B33-A634-F92CA4030617}" type="slidenum">
              <a:rPr lang="en-US" smtClean="0"/>
              <a:t>‹#›</a:t>
            </a:fld>
            <a:endParaRPr lang="en-US"/>
          </a:p>
        </p:txBody>
      </p:sp>
    </p:spTree>
    <p:extLst>
      <p:ext uri="{BB962C8B-B14F-4D97-AF65-F5344CB8AC3E}">
        <p14:creationId xmlns:p14="http://schemas.microsoft.com/office/powerpoint/2010/main" val="279785321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58C27E-DEE6-6B58-58DE-4A393E4E45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F9CC78-308D-8D33-3786-7E1FF85C16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A092E-635C-7C39-D434-EC428CEC4C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F90095-A0D8-4A15-BD55-E1550446EC1F}" type="datetimeFigureOut">
              <a:rPr lang="en-US" smtClean="0"/>
              <a:t>10/29/2025</a:t>
            </a:fld>
            <a:endParaRPr lang="en-US"/>
          </a:p>
        </p:txBody>
      </p:sp>
      <p:sp>
        <p:nvSpPr>
          <p:cNvPr id="5" name="Footer Placeholder 4">
            <a:extLst>
              <a:ext uri="{FF2B5EF4-FFF2-40B4-BE49-F238E27FC236}">
                <a16:creationId xmlns:a16="http://schemas.microsoft.com/office/drawing/2014/main" id="{D0B78257-E9DA-8F56-EA27-FD8CF878EA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F600DE-C92A-E48E-52AF-6E81B99855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AB1CDD-9DEE-4B33-A634-F92CA4030617}" type="slidenum">
              <a:rPr lang="en-US" smtClean="0"/>
              <a:t>‹#›</a:t>
            </a:fld>
            <a:endParaRPr lang="en-US"/>
          </a:p>
        </p:txBody>
      </p:sp>
    </p:spTree>
    <p:extLst>
      <p:ext uri="{BB962C8B-B14F-4D97-AF65-F5344CB8AC3E}">
        <p14:creationId xmlns:p14="http://schemas.microsoft.com/office/powerpoint/2010/main" val="106573455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58C27E-DEE6-6B58-58DE-4A393E4E45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F9CC78-308D-8D33-3786-7E1FF85C16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A092E-635C-7C39-D434-EC428CEC4C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F90095-A0D8-4A15-BD55-E1550446EC1F}" type="datetimeFigureOut">
              <a:rPr lang="en-US" smtClean="0"/>
              <a:t>10/29/2025</a:t>
            </a:fld>
            <a:endParaRPr lang="en-US"/>
          </a:p>
        </p:txBody>
      </p:sp>
      <p:sp>
        <p:nvSpPr>
          <p:cNvPr id="5" name="Footer Placeholder 4">
            <a:extLst>
              <a:ext uri="{FF2B5EF4-FFF2-40B4-BE49-F238E27FC236}">
                <a16:creationId xmlns:a16="http://schemas.microsoft.com/office/drawing/2014/main" id="{D0B78257-E9DA-8F56-EA27-FD8CF878EA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F600DE-C92A-E48E-52AF-6E81B99855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AB1CDD-9DEE-4B33-A634-F92CA4030617}" type="slidenum">
              <a:rPr lang="en-US" smtClean="0"/>
              <a:t>‹#›</a:t>
            </a:fld>
            <a:endParaRPr lang="en-US"/>
          </a:p>
        </p:txBody>
      </p:sp>
    </p:spTree>
    <p:extLst>
      <p:ext uri="{BB962C8B-B14F-4D97-AF65-F5344CB8AC3E}">
        <p14:creationId xmlns:p14="http://schemas.microsoft.com/office/powerpoint/2010/main" val="137915410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png"/><Relationship Id="rId1" Type="http://schemas.openxmlformats.org/officeDocument/2006/relationships/slideLayout" Target="../slideLayouts/slideLayout18.xml"/><Relationship Id="rId6" Type="http://schemas.openxmlformats.org/officeDocument/2006/relationships/image" Target="../media/image110.jpg"/><Relationship Id="rId5" Type="http://schemas.openxmlformats.org/officeDocument/2006/relationships/image" Target="../media/image109.emf"/><Relationship Id="rId4" Type="http://schemas.openxmlformats.org/officeDocument/2006/relationships/image" Target="../media/image108.emf"/></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1.png"/><Relationship Id="rId1" Type="http://schemas.openxmlformats.org/officeDocument/2006/relationships/slideLayout" Target="../slideLayouts/slideLayout18.xml"/><Relationship Id="rId4" Type="http://schemas.openxmlformats.org/officeDocument/2006/relationships/image" Target="../media/image112.jpe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3.png"/><Relationship Id="rId1" Type="http://schemas.openxmlformats.org/officeDocument/2006/relationships/slideLayout" Target="../slideLayouts/slideLayout18.xml"/><Relationship Id="rId5" Type="http://schemas.openxmlformats.org/officeDocument/2006/relationships/image" Target="../media/image115.emf"/><Relationship Id="rId4" Type="http://schemas.openxmlformats.org/officeDocument/2006/relationships/image" Target="../media/image114.emf"/></Relationships>
</file>

<file path=ppt/slides/_rels/slide13.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18.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14.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png"/><Relationship Id="rId1" Type="http://schemas.openxmlformats.org/officeDocument/2006/relationships/slideLayout" Target="../slideLayouts/slideLayout18.xml"/><Relationship Id="rId4" Type="http://schemas.openxmlformats.org/officeDocument/2006/relationships/image" Target="../media/image1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8.xml"/><Relationship Id="rId4" Type="http://schemas.openxmlformats.org/officeDocument/2006/relationships/image" Target="../media/image1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image" Target="../media/image131.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wmf"/><Relationship Id="rId1" Type="http://schemas.openxmlformats.org/officeDocument/2006/relationships/slideLayout" Target="../slideLayouts/slideLayout33.xml"/><Relationship Id="rId4" Type="http://schemas.openxmlformats.org/officeDocument/2006/relationships/image" Target="../media/image135.jpeg"/></Relationships>
</file>

<file path=ppt/slides/_rels/slide2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image" Target="../media/image137.jpe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chart" Target="../charts/char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3.xml"/><Relationship Id="rId5" Type="http://schemas.microsoft.com/office/2007/relationships/hdphoto" Target="../media/hdphoto4.wdp"/><Relationship Id="rId4" Type="http://schemas.openxmlformats.org/officeDocument/2006/relationships/image" Target="../media/image140.png"/></Relationships>
</file>

<file path=ppt/slides/_rels/slide2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chart" Target="../charts/chart3.xml"/></Relationships>
</file>

<file path=ppt/slides/_rels/slide2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149.emf"/><Relationship Id="rId5" Type="http://schemas.openxmlformats.org/officeDocument/2006/relationships/image" Target="../media/image148.emf"/><Relationship Id="rId4" Type="http://schemas.openxmlformats.org/officeDocument/2006/relationships/image" Target="../media/image147.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18.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8.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18.xml"/><Relationship Id="rId5" Type="http://schemas.openxmlformats.org/officeDocument/2006/relationships/image" Target="../media/image100.emf"/><Relationship Id="rId4" Type="http://schemas.openxmlformats.org/officeDocument/2006/relationships/image" Target="../media/image99.emf"/></Relationships>
</file>

<file path=ppt/slides/_rels/slide9.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png"/><Relationship Id="rId1" Type="http://schemas.openxmlformats.org/officeDocument/2006/relationships/slideLayout" Target="../slideLayouts/slideLayout18.xml"/><Relationship Id="rId6" Type="http://schemas.openxmlformats.org/officeDocument/2006/relationships/image" Target="../media/image105.emf"/><Relationship Id="rId5" Type="http://schemas.openxmlformats.org/officeDocument/2006/relationships/image" Target="../media/image104.emf"/><Relationship Id="rId4" Type="http://schemas.openxmlformats.org/officeDocument/2006/relationships/image" Target="../media/image10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8C8C1-ADC4-BFDB-62E8-20801FEA4AC1}"/>
              </a:ext>
            </a:extLst>
          </p:cNvPr>
          <p:cNvSpPr txBox="1">
            <a:spLocks noChangeArrowheads="1"/>
          </p:cNvSpPr>
          <p:nvPr/>
        </p:nvSpPr>
        <p:spPr bwMode="auto">
          <a:xfrm>
            <a:off x="2659861" y="4060131"/>
            <a:ext cx="6872277" cy="598141"/>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1" eaLnBrk="1" fontAlgn="auto" latinLnBrk="0" hangingPunct="1">
              <a:lnSpc>
                <a:spcPct val="9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AEOI Activities Report in the Framework of CRP ATF-TS</a:t>
            </a:r>
          </a:p>
        </p:txBody>
      </p:sp>
      <p:sp>
        <p:nvSpPr>
          <p:cNvPr id="4" name="TextBox 3">
            <a:extLst>
              <a:ext uri="{FF2B5EF4-FFF2-40B4-BE49-F238E27FC236}">
                <a16:creationId xmlns:a16="http://schemas.microsoft.com/office/drawing/2014/main" id="{F2956060-21D8-87FB-5201-BA131DE05FF1}"/>
              </a:ext>
            </a:extLst>
          </p:cNvPr>
          <p:cNvSpPr txBox="1"/>
          <p:nvPr/>
        </p:nvSpPr>
        <p:spPr>
          <a:xfrm>
            <a:off x="2779058" y="5655811"/>
            <a:ext cx="6096000" cy="3693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altLang="fa-IR"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Riahi, A. </a:t>
            </a:r>
            <a:r>
              <a:rPr kumimoji="0" lang="en-US" altLang="fa-IR" sz="2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Zareidoost</a:t>
            </a:r>
            <a:endParaRPr kumimoji="0" lang="en-US" altLang="en-US" sz="2000" b="1" i="0" u="none" strike="noStrike" kern="1200" cap="none" spc="0" normalizeH="0" baseline="0" noProof="0" dirty="0">
              <a:ln>
                <a:noFill/>
              </a:ln>
              <a:solidFill>
                <a:prstClr val="white"/>
              </a:solidFill>
              <a:effectLst/>
              <a:uLnTx/>
              <a:uFillTx/>
              <a:latin typeface="Century" panose="02040604050505020304" pitchFamily="18" charset="0"/>
              <a:ea typeface="+mn-ea"/>
              <a:cs typeface="+mn-cs"/>
            </a:endParaRPr>
          </a:p>
        </p:txBody>
      </p:sp>
      <p:sp>
        <p:nvSpPr>
          <p:cNvPr id="5" name="Title 1">
            <a:extLst>
              <a:ext uri="{FF2B5EF4-FFF2-40B4-BE49-F238E27FC236}">
                <a16:creationId xmlns:a16="http://schemas.microsoft.com/office/drawing/2014/main" id="{6FE57034-52B9-0EC2-D695-55016E07987B}"/>
              </a:ext>
            </a:extLst>
          </p:cNvPr>
          <p:cNvSpPr txBox="1">
            <a:spLocks noChangeArrowheads="1"/>
          </p:cNvSpPr>
          <p:nvPr/>
        </p:nvSpPr>
        <p:spPr bwMode="auto">
          <a:xfrm>
            <a:off x="2542381" y="87526"/>
            <a:ext cx="7107238" cy="474662"/>
          </a:xfrm>
          <a:prstGeom prst="rect">
            <a:avLst/>
          </a:prstGeom>
        </p:spPr>
        <p:txBody>
          <a:bodyPr vert="horz" wrap="square" lIns="91440" tIns="45720" rIns="91440" bIns="45720" numCol="1" rtlCol="0" anchor="t" anchorCtr="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Century" panose="02040604050505020304" pitchFamily="18" charset="0"/>
                <a:ea typeface="+mj-ea"/>
                <a:cs typeface="+mj-cs"/>
              </a:rPr>
              <a:t>IAEA CRP ATF-TS, 28-31 Oct. 202</a:t>
            </a:r>
            <a:r>
              <a:rPr kumimoji="0" lang="fa-IR" altLang="en-US" sz="1800" b="0" i="0" u="none" strike="noStrike" kern="1200" cap="none" spc="0" normalizeH="0" baseline="0" noProof="0" dirty="0">
                <a:ln>
                  <a:noFill/>
                </a:ln>
                <a:solidFill>
                  <a:prstClr val="white"/>
                </a:solidFill>
                <a:effectLst/>
                <a:uLnTx/>
                <a:uFillTx/>
                <a:latin typeface="Century" panose="02040604050505020304" pitchFamily="18" charset="0"/>
                <a:ea typeface="+mj-ea"/>
                <a:cs typeface="Arial" panose="020B0604020202020204" pitchFamily="34" charset="0"/>
              </a:rPr>
              <a:t>5</a:t>
            </a:r>
            <a:r>
              <a:rPr kumimoji="0" lang="en-US" altLang="en-US" sz="1800" b="0" i="0" u="none" strike="noStrike" kern="1200" cap="none" spc="0" normalizeH="0" baseline="0" noProof="0" dirty="0">
                <a:ln>
                  <a:noFill/>
                </a:ln>
                <a:solidFill>
                  <a:prstClr val="white"/>
                </a:solidFill>
                <a:effectLst/>
                <a:uLnTx/>
                <a:uFillTx/>
                <a:latin typeface="Century" panose="02040604050505020304" pitchFamily="18" charset="0"/>
                <a:ea typeface="+mj-ea"/>
                <a:cs typeface="+mj-cs"/>
              </a:rPr>
              <a:t>, Vienna</a:t>
            </a:r>
          </a:p>
        </p:txBody>
      </p:sp>
      <p:sp>
        <p:nvSpPr>
          <p:cNvPr id="6" name="Rectangle 5">
            <a:extLst>
              <a:ext uri="{FF2B5EF4-FFF2-40B4-BE49-F238E27FC236}">
                <a16:creationId xmlns:a16="http://schemas.microsoft.com/office/drawing/2014/main" id="{1FE84C0B-BB06-0294-5660-73881E294073}"/>
              </a:ext>
            </a:extLst>
          </p:cNvPr>
          <p:cNvSpPr/>
          <p:nvPr/>
        </p:nvSpPr>
        <p:spPr>
          <a:xfrm>
            <a:off x="5207000" y="3039533"/>
            <a:ext cx="1811867" cy="3894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5">
            <a:extLst>
              <a:ext uri="{FF2B5EF4-FFF2-40B4-BE49-F238E27FC236}">
                <a16:creationId xmlns:a16="http://schemas.microsoft.com/office/drawing/2014/main" id="{D3EDDD2D-C1F9-4A0E-F69B-D38800CF87D6}"/>
              </a:ext>
            </a:extLst>
          </p:cNvPr>
          <p:cNvPicPr>
            <a:picLocks noChangeAspect="1"/>
          </p:cNvPicPr>
          <p:nvPr/>
        </p:nvPicPr>
        <p:blipFill>
          <a:blip r:embed="rId2" cstate="print">
            <a:lum bright="70000" contrast="-70000"/>
            <a:extLst>
              <a:ext uri="{28A0092B-C50C-407E-A947-70E740481C1C}">
                <a14:useLocalDpi xmlns:a14="http://schemas.microsoft.com/office/drawing/2010/main"/>
              </a:ext>
            </a:extLst>
          </a:blip>
          <a:srcRect/>
          <a:stretch>
            <a:fillRect/>
          </a:stretch>
        </p:blipFill>
        <p:spPr bwMode="auto">
          <a:xfrm>
            <a:off x="10058977" y="1060957"/>
            <a:ext cx="1700209" cy="128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200C76B2-AD3F-9352-40F8-08D4496BAFA3}"/>
              </a:ext>
            </a:extLst>
          </p:cNvPr>
          <p:cNvGrpSpPr/>
          <p:nvPr/>
        </p:nvGrpSpPr>
        <p:grpSpPr>
          <a:xfrm>
            <a:off x="-116200" y="759819"/>
            <a:ext cx="3595688" cy="1777616"/>
            <a:chOff x="-116200" y="759819"/>
            <a:chExt cx="3595688" cy="1777616"/>
          </a:xfrm>
        </p:grpSpPr>
        <p:pic>
          <p:nvPicPr>
            <p:cNvPr id="9" name="Picture 8">
              <a:extLst>
                <a:ext uri="{FF2B5EF4-FFF2-40B4-BE49-F238E27FC236}">
                  <a16:creationId xmlns:a16="http://schemas.microsoft.com/office/drawing/2014/main" id="{3DE6C1B8-A429-9670-58EE-BBB984457396}"/>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foregroundMark x1="28400" y1="28000" x2="28400" y2="28000"/>
                          <a14:foregroundMark x1="51867" y1="36833" x2="51867" y2="36833"/>
                        </a14:backgroundRemoval>
                      </a14:imgEffect>
                    </a14:imgLayer>
                  </a14:imgProps>
                </a:ext>
                <a:ext uri="{28A0092B-C50C-407E-A947-70E740481C1C}">
                  <a14:useLocalDpi xmlns:a14="http://schemas.microsoft.com/office/drawing/2010/main" val="0"/>
                </a:ext>
              </a:extLst>
            </a:blip>
            <a:stretch>
              <a:fillRect/>
            </a:stretch>
          </p:blipFill>
          <p:spPr>
            <a:xfrm>
              <a:off x="677310" y="759819"/>
              <a:ext cx="2222020" cy="1777616"/>
            </a:xfrm>
            <a:prstGeom prst="rect">
              <a:avLst/>
            </a:prstGeom>
          </p:spPr>
        </p:pic>
        <p:sp>
          <p:nvSpPr>
            <p:cNvPr id="11" name="Rectangle 10">
              <a:extLst>
                <a:ext uri="{FF2B5EF4-FFF2-40B4-BE49-F238E27FC236}">
                  <a16:creationId xmlns:a16="http://schemas.microsoft.com/office/drawing/2014/main" id="{C1337E13-D42F-0D5F-B65A-F581BA393DCE}"/>
                </a:ext>
              </a:extLst>
            </p:cNvPr>
            <p:cNvSpPr/>
            <p:nvPr/>
          </p:nvSpPr>
          <p:spPr>
            <a:xfrm>
              <a:off x="-116200" y="1995247"/>
              <a:ext cx="3595688" cy="395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DCDCD"/>
                  </a:solidFill>
                  <a:effectLst/>
                  <a:uLnTx/>
                  <a:uFillTx/>
                  <a:latin typeface="Times New Roman" panose="02020603050405020304" pitchFamily="18" charset="0"/>
                  <a:ea typeface="+mn-ea"/>
                  <a:cs typeface="Times New Roman" panose="02020603050405020304" pitchFamily="18" charset="0"/>
                </a:rPr>
                <a:t>AEOI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DCDCD"/>
                  </a:solidFill>
                  <a:effectLst/>
                  <a:uLnTx/>
                  <a:uFillTx/>
                  <a:latin typeface="Times New Roman" panose="02020603050405020304" pitchFamily="18" charset="0"/>
                  <a:ea typeface="+mn-ea"/>
                  <a:cs typeface="Times New Roman" panose="02020603050405020304" pitchFamily="18" charset="0"/>
                </a:rPr>
                <a:t>Atomic Energy Organization of Iran</a:t>
              </a:r>
            </a:p>
          </p:txBody>
        </p:sp>
      </p:grpSp>
    </p:spTree>
    <p:extLst>
      <p:ext uri="{BB962C8B-B14F-4D97-AF65-F5344CB8AC3E}">
        <p14:creationId xmlns:p14="http://schemas.microsoft.com/office/powerpoint/2010/main" val="3855721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EC539-6FAD-C8E2-9908-04F64DC3719E}"/>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CNPE-China</a:t>
            </a:r>
          </a:p>
        </p:txBody>
      </p:sp>
      <p:pic>
        <p:nvPicPr>
          <p:cNvPr id="8" name="Content Placeholder 7">
            <a:extLst>
              <a:ext uri="{FF2B5EF4-FFF2-40B4-BE49-F238E27FC236}">
                <a16:creationId xmlns:a16="http://schemas.microsoft.com/office/drawing/2014/main" id="{D9D070E4-C528-5503-F7A0-1CF326F023AC}"/>
              </a:ext>
            </a:extLst>
          </p:cNvPr>
          <p:cNvPicPr>
            <a:picLocks noGrp="1" noChangeAspect="1"/>
          </p:cNvPicPr>
          <p:nvPr>
            <p:ph idx="1"/>
          </p:nvPr>
        </p:nvPicPr>
        <p:blipFill>
          <a:blip r:embed="rId2"/>
          <a:stretch>
            <a:fillRect/>
          </a:stretch>
        </p:blipFill>
        <p:spPr>
          <a:xfrm>
            <a:off x="258574" y="2453204"/>
            <a:ext cx="11674852" cy="2735817"/>
          </a:xfrm>
          <a:prstGeom prst="rect">
            <a:avLst/>
          </a:prstGeom>
        </p:spPr>
      </p:pic>
      <p:pic>
        <p:nvPicPr>
          <p:cNvPr id="6" name="Picture 5">
            <a:extLst>
              <a:ext uri="{FF2B5EF4-FFF2-40B4-BE49-F238E27FC236}">
                <a16:creationId xmlns:a16="http://schemas.microsoft.com/office/drawing/2014/main" id="{466B3468-A2BA-33A5-7870-301234E52033}"/>
              </a:ext>
            </a:extLst>
          </p:cNvPr>
          <p:cNvPicPr>
            <a:picLocks noChangeAspect="1"/>
          </p:cNvPicPr>
          <p:nvPr/>
        </p:nvPicPr>
        <p:blipFill>
          <a:blip r:embed="rId3"/>
          <a:stretch>
            <a:fillRect/>
          </a:stretch>
        </p:blipFill>
        <p:spPr>
          <a:xfrm>
            <a:off x="164782" y="4480316"/>
            <a:ext cx="6526306" cy="1918447"/>
          </a:xfrm>
          <a:prstGeom prst="rect">
            <a:avLst/>
          </a:prstGeom>
        </p:spPr>
      </p:pic>
      <p:pic>
        <p:nvPicPr>
          <p:cNvPr id="9" name="Picture 8">
            <a:extLst>
              <a:ext uri="{FF2B5EF4-FFF2-40B4-BE49-F238E27FC236}">
                <a16:creationId xmlns:a16="http://schemas.microsoft.com/office/drawing/2014/main" id="{38377F06-3C72-BF68-EBCD-56B8FDA984CF}"/>
              </a:ext>
            </a:extLst>
          </p:cNvPr>
          <p:cNvPicPr>
            <a:picLocks noChangeAspect="1"/>
          </p:cNvPicPr>
          <p:nvPr/>
        </p:nvPicPr>
        <p:blipFill>
          <a:blip r:embed="rId4"/>
          <a:stretch>
            <a:fillRect/>
          </a:stretch>
        </p:blipFill>
        <p:spPr>
          <a:xfrm rot="16200000">
            <a:off x="2221833" y="234778"/>
            <a:ext cx="2205034" cy="5451533"/>
          </a:xfrm>
          <a:prstGeom prst="rect">
            <a:avLst/>
          </a:prstGeom>
        </p:spPr>
      </p:pic>
      <p:pic>
        <p:nvPicPr>
          <p:cNvPr id="11" name="Picture 10">
            <a:extLst>
              <a:ext uri="{FF2B5EF4-FFF2-40B4-BE49-F238E27FC236}">
                <a16:creationId xmlns:a16="http://schemas.microsoft.com/office/drawing/2014/main" id="{E8A6FA46-5F7A-D5E9-DD6B-C45A4454E7FC}"/>
              </a:ext>
            </a:extLst>
          </p:cNvPr>
          <p:cNvPicPr>
            <a:picLocks noChangeAspect="1"/>
          </p:cNvPicPr>
          <p:nvPr/>
        </p:nvPicPr>
        <p:blipFill>
          <a:blip r:embed="rId5"/>
          <a:stretch>
            <a:fillRect/>
          </a:stretch>
        </p:blipFill>
        <p:spPr>
          <a:xfrm rot="16200000">
            <a:off x="6917922" y="3204628"/>
            <a:ext cx="1749796" cy="3952981"/>
          </a:xfrm>
          <a:prstGeom prst="rect">
            <a:avLst/>
          </a:prstGeom>
        </p:spPr>
      </p:pic>
      <p:pic>
        <p:nvPicPr>
          <p:cNvPr id="5" name="Picture 4">
            <a:extLst>
              <a:ext uri="{FF2B5EF4-FFF2-40B4-BE49-F238E27FC236}">
                <a16:creationId xmlns:a16="http://schemas.microsoft.com/office/drawing/2014/main" id="{D4B84669-8E39-45DF-BBDC-D6090C1A318F}"/>
              </a:ext>
            </a:extLst>
          </p:cNvPr>
          <p:cNvPicPr>
            <a:picLocks noChangeAspect="1"/>
          </p:cNvPicPr>
          <p:nvPr/>
        </p:nvPicPr>
        <p:blipFill>
          <a:blip r:embed="rId6"/>
          <a:stretch>
            <a:fillRect/>
          </a:stretch>
        </p:blipFill>
        <p:spPr>
          <a:xfrm rot="16200000">
            <a:off x="9057957" y="1901377"/>
            <a:ext cx="3103657" cy="2834864"/>
          </a:xfrm>
          <a:prstGeom prst="rect">
            <a:avLst/>
          </a:prstGeom>
        </p:spPr>
      </p:pic>
    </p:spTree>
    <p:extLst>
      <p:ext uri="{BB962C8B-B14F-4D97-AF65-F5344CB8AC3E}">
        <p14:creationId xmlns:p14="http://schemas.microsoft.com/office/powerpoint/2010/main" val="127450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4007C74-93E5-4288-7F6B-EACE1CE1982B}"/>
              </a:ext>
            </a:extLst>
          </p:cNvPr>
          <p:cNvSpPr txBox="1">
            <a:spLocks noGrp="1" noChangeArrowheads="1"/>
          </p:cNvSpPr>
          <p:nvPr>
            <p:ph type="title"/>
          </p:nvPr>
        </p:nvSpPr>
        <p:spPr bwMode="auto">
          <a:xfrm>
            <a:off x="414338" y="458788"/>
            <a:ext cx="9975850" cy="474662"/>
          </a:xfrm>
          <a:prstGeom prst="rect">
            <a:avLst/>
          </a:prstGeom>
        </p:spPr>
        <p:txBody>
          <a:bodyPr vert="horz" wrap="square" lIns="91440" tIns="45720" rIns="91440" bIns="45720" numCol="1" rtlCol="0" anchor="t" anchorCtr="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457200">
              <a:lnSpc>
                <a:spcPct val="100000"/>
              </a:lnSpc>
              <a:spcBef>
                <a:spcPts val="0"/>
              </a:spcBef>
              <a:defRPr/>
            </a:pPr>
            <a:r>
              <a:rPr lang="en-US" altLang="en-US" sz="1800" b="1" dirty="0">
                <a:solidFill>
                  <a:schemeClr val="bg1"/>
                </a:solidFill>
                <a:latin typeface="Century" panose="02040604050505020304" pitchFamily="18" charset="0"/>
                <a:ea typeface="+mn-ea"/>
                <a:cs typeface="B Zar" panose="00000400000000000000" pitchFamily="2" charset="-78"/>
              </a:rPr>
              <a:t>WT1-Provided ATF samples</a:t>
            </a:r>
          </a:p>
        </p:txBody>
      </p:sp>
      <p:sp>
        <p:nvSpPr>
          <p:cNvPr id="4" name="Title 1">
            <a:extLst>
              <a:ext uri="{FF2B5EF4-FFF2-40B4-BE49-F238E27FC236}">
                <a16:creationId xmlns:a16="http://schemas.microsoft.com/office/drawing/2014/main" id="{A0E5CBB2-753C-96BC-8704-1CEFC0D627CB}"/>
              </a:ext>
            </a:extLst>
          </p:cNvPr>
          <p:cNvSpPr txBox="1">
            <a:spLocks/>
          </p:cNvSpPr>
          <p:nvPr/>
        </p:nvSpPr>
        <p:spPr>
          <a:xfrm>
            <a:off x="542039" y="1168400"/>
            <a:ext cx="2226561" cy="4746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1" kern="1200">
                <a:solidFill>
                  <a:schemeClr val="bg1"/>
                </a:solidFill>
                <a:latin typeface="+mj-lt"/>
                <a:ea typeface="+mj-ea"/>
                <a:cs typeface="B Nazanin" panose="00000400000000000000" pitchFamily="2" charset="-7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CRIEPI-Japan</a:t>
            </a:r>
          </a:p>
        </p:txBody>
      </p:sp>
      <p:pic>
        <p:nvPicPr>
          <p:cNvPr id="5" name="Content Placeholder 9">
            <a:extLst>
              <a:ext uri="{FF2B5EF4-FFF2-40B4-BE49-F238E27FC236}">
                <a16:creationId xmlns:a16="http://schemas.microsoft.com/office/drawing/2014/main" id="{016EC1F8-00E7-3B6D-F456-9D0CD76C584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14338" y="1737464"/>
            <a:ext cx="7664542" cy="4565760"/>
          </a:xfrm>
          <a:prstGeom prst="rect">
            <a:avLst/>
          </a:prstGeom>
        </p:spPr>
      </p:pic>
      <p:pic>
        <p:nvPicPr>
          <p:cNvPr id="6" name="Picture 5">
            <a:extLst>
              <a:ext uri="{FF2B5EF4-FFF2-40B4-BE49-F238E27FC236}">
                <a16:creationId xmlns:a16="http://schemas.microsoft.com/office/drawing/2014/main" id="{BE119E7C-F932-421A-3272-369D07C079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64782" y="1168400"/>
            <a:ext cx="1676063" cy="5075181"/>
          </a:xfrm>
          <a:prstGeom prst="rect">
            <a:avLst/>
          </a:prstGeom>
        </p:spPr>
      </p:pic>
    </p:spTree>
    <p:extLst>
      <p:ext uri="{BB962C8B-B14F-4D97-AF65-F5344CB8AC3E}">
        <p14:creationId xmlns:p14="http://schemas.microsoft.com/office/powerpoint/2010/main" val="2018585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4007C74-93E5-4288-7F6B-EACE1CE1982B}"/>
              </a:ext>
            </a:extLst>
          </p:cNvPr>
          <p:cNvSpPr txBox="1">
            <a:spLocks noGrp="1" noChangeArrowheads="1"/>
          </p:cNvSpPr>
          <p:nvPr>
            <p:ph type="title"/>
          </p:nvPr>
        </p:nvSpPr>
        <p:spPr bwMode="auto">
          <a:xfrm>
            <a:off x="414338" y="458788"/>
            <a:ext cx="9975850" cy="474662"/>
          </a:xfrm>
          <a:prstGeom prst="rect">
            <a:avLst/>
          </a:prstGeom>
        </p:spPr>
        <p:txBody>
          <a:bodyPr vert="horz" wrap="square" lIns="91440" tIns="45720" rIns="91440" bIns="45720" numCol="1" rtlCol="0" anchor="t" anchorCtr="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457200">
              <a:lnSpc>
                <a:spcPct val="100000"/>
              </a:lnSpc>
              <a:spcBef>
                <a:spcPts val="0"/>
              </a:spcBef>
              <a:defRPr/>
            </a:pPr>
            <a:r>
              <a:rPr lang="en-US" altLang="en-US" sz="1800" b="1" dirty="0">
                <a:solidFill>
                  <a:schemeClr val="bg1"/>
                </a:solidFill>
                <a:latin typeface="Century" panose="02040604050505020304" pitchFamily="18" charset="0"/>
                <a:ea typeface="+mn-ea"/>
                <a:cs typeface="B Zar" panose="00000400000000000000" pitchFamily="2" charset="-78"/>
              </a:rPr>
              <a:t>WT1-Provided ATF samples</a:t>
            </a:r>
          </a:p>
        </p:txBody>
      </p:sp>
      <p:sp>
        <p:nvSpPr>
          <p:cNvPr id="8" name="Title 1">
            <a:extLst>
              <a:ext uri="{FF2B5EF4-FFF2-40B4-BE49-F238E27FC236}">
                <a16:creationId xmlns:a16="http://schemas.microsoft.com/office/drawing/2014/main" id="{A8445633-2612-925F-E302-9F673D99C3B4}"/>
              </a:ext>
            </a:extLst>
          </p:cNvPr>
          <p:cNvSpPr txBox="1">
            <a:spLocks/>
          </p:cNvSpPr>
          <p:nvPr/>
        </p:nvSpPr>
        <p:spPr>
          <a:xfrm>
            <a:off x="414338" y="1032932"/>
            <a:ext cx="1981729" cy="55668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200" b="1" kern="1200">
                <a:solidFill>
                  <a:schemeClr val="bg1"/>
                </a:solidFill>
                <a:latin typeface="+mj-lt"/>
                <a:ea typeface="+mj-ea"/>
                <a:cs typeface="B Nazanin" panose="00000400000000000000" pitchFamily="2" charset="-7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JRC-Germany</a:t>
            </a:r>
          </a:p>
        </p:txBody>
      </p:sp>
      <p:pic>
        <p:nvPicPr>
          <p:cNvPr id="9" name="Content Placeholder 12">
            <a:extLst>
              <a:ext uri="{FF2B5EF4-FFF2-40B4-BE49-F238E27FC236}">
                <a16:creationId xmlns:a16="http://schemas.microsoft.com/office/drawing/2014/main" id="{5BBC5D10-CD50-A965-EA6C-01E0469235B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00243" y="1689099"/>
            <a:ext cx="8871553" cy="3398764"/>
          </a:xfrm>
          <a:prstGeom prst="rect">
            <a:avLst/>
          </a:prstGeom>
        </p:spPr>
      </p:pic>
      <p:pic>
        <p:nvPicPr>
          <p:cNvPr id="10" name="Picture 9">
            <a:extLst>
              <a:ext uri="{FF2B5EF4-FFF2-40B4-BE49-F238E27FC236}">
                <a16:creationId xmlns:a16="http://schemas.microsoft.com/office/drawing/2014/main" id="{E7DC1F5D-6C38-6BFB-8A60-3E3737DD124D}"/>
              </a:ext>
            </a:extLst>
          </p:cNvPr>
          <p:cNvPicPr>
            <a:picLocks noChangeAspect="1"/>
          </p:cNvPicPr>
          <p:nvPr/>
        </p:nvPicPr>
        <p:blipFill>
          <a:blip r:embed="rId4"/>
          <a:stretch>
            <a:fillRect/>
          </a:stretch>
        </p:blipFill>
        <p:spPr>
          <a:xfrm rot="16200000">
            <a:off x="4453467" y="2715464"/>
            <a:ext cx="1748118" cy="5862918"/>
          </a:xfrm>
          <a:prstGeom prst="rect">
            <a:avLst/>
          </a:prstGeom>
        </p:spPr>
      </p:pic>
      <p:pic>
        <p:nvPicPr>
          <p:cNvPr id="11" name="Picture 10">
            <a:extLst>
              <a:ext uri="{FF2B5EF4-FFF2-40B4-BE49-F238E27FC236}">
                <a16:creationId xmlns:a16="http://schemas.microsoft.com/office/drawing/2014/main" id="{45B43DB6-B447-D4DA-2F62-6A2CC4C877BE}"/>
              </a:ext>
            </a:extLst>
          </p:cNvPr>
          <p:cNvPicPr>
            <a:picLocks noChangeAspect="1"/>
          </p:cNvPicPr>
          <p:nvPr/>
        </p:nvPicPr>
        <p:blipFill>
          <a:blip r:embed="rId5"/>
          <a:stretch>
            <a:fillRect/>
          </a:stretch>
        </p:blipFill>
        <p:spPr>
          <a:xfrm rot="10800000">
            <a:off x="9974150" y="1311274"/>
            <a:ext cx="2039666" cy="5144216"/>
          </a:xfrm>
          <a:prstGeom prst="rect">
            <a:avLst/>
          </a:prstGeom>
        </p:spPr>
      </p:pic>
    </p:spTree>
    <p:extLst>
      <p:ext uri="{BB962C8B-B14F-4D97-AF65-F5344CB8AC3E}">
        <p14:creationId xmlns:p14="http://schemas.microsoft.com/office/powerpoint/2010/main" val="218174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59B99-9CE5-8146-CBFD-D3EC897F803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VTT-Finland</a:t>
            </a:r>
          </a:p>
        </p:txBody>
      </p:sp>
      <p:pic>
        <p:nvPicPr>
          <p:cNvPr id="10" name="Content Placeholder 9">
            <a:extLst>
              <a:ext uri="{FF2B5EF4-FFF2-40B4-BE49-F238E27FC236}">
                <a16:creationId xmlns:a16="http://schemas.microsoft.com/office/drawing/2014/main" id="{E49ED5BE-C399-4DD3-A4BC-A4F6555971C6}"/>
              </a:ext>
            </a:extLst>
          </p:cNvPr>
          <p:cNvPicPr>
            <a:picLocks noGrp="1" noChangeAspect="1"/>
          </p:cNvPicPr>
          <p:nvPr>
            <p:ph idx="1"/>
          </p:nvPr>
        </p:nvPicPr>
        <p:blipFill>
          <a:blip r:embed="rId2"/>
          <a:stretch>
            <a:fillRect/>
          </a:stretch>
        </p:blipFill>
        <p:spPr>
          <a:xfrm>
            <a:off x="258611" y="2288954"/>
            <a:ext cx="10723793" cy="2432515"/>
          </a:xfrm>
          <a:prstGeom prst="rect">
            <a:avLst/>
          </a:prstGeom>
        </p:spPr>
      </p:pic>
      <p:pic>
        <p:nvPicPr>
          <p:cNvPr id="7" name="Picture 6">
            <a:extLst>
              <a:ext uri="{FF2B5EF4-FFF2-40B4-BE49-F238E27FC236}">
                <a16:creationId xmlns:a16="http://schemas.microsoft.com/office/drawing/2014/main" id="{A165D336-90FD-3A21-3967-F3B9942A06A2}"/>
              </a:ext>
            </a:extLst>
          </p:cNvPr>
          <p:cNvPicPr>
            <a:picLocks noChangeAspect="1"/>
          </p:cNvPicPr>
          <p:nvPr/>
        </p:nvPicPr>
        <p:blipFill>
          <a:blip r:embed="rId3"/>
          <a:stretch>
            <a:fillRect/>
          </a:stretch>
        </p:blipFill>
        <p:spPr>
          <a:xfrm>
            <a:off x="258611" y="4204013"/>
            <a:ext cx="9333785" cy="2194750"/>
          </a:xfrm>
          <a:prstGeom prst="rect">
            <a:avLst/>
          </a:prstGeom>
        </p:spPr>
      </p:pic>
      <p:pic>
        <p:nvPicPr>
          <p:cNvPr id="8" name="Picture 7">
            <a:extLst>
              <a:ext uri="{FF2B5EF4-FFF2-40B4-BE49-F238E27FC236}">
                <a16:creationId xmlns:a16="http://schemas.microsoft.com/office/drawing/2014/main" id="{DDE1B37C-8FE9-7FAF-3AD2-ACAE9F3E0981}"/>
              </a:ext>
            </a:extLst>
          </p:cNvPr>
          <p:cNvPicPr>
            <a:picLocks noChangeAspect="1"/>
          </p:cNvPicPr>
          <p:nvPr/>
        </p:nvPicPr>
        <p:blipFill>
          <a:blip r:embed="rId4"/>
          <a:stretch>
            <a:fillRect/>
          </a:stretch>
        </p:blipFill>
        <p:spPr>
          <a:xfrm>
            <a:off x="223260" y="1046824"/>
            <a:ext cx="8194375" cy="1172212"/>
          </a:xfrm>
          <a:prstGeom prst="rect">
            <a:avLst/>
          </a:prstGeom>
        </p:spPr>
      </p:pic>
      <p:pic>
        <p:nvPicPr>
          <p:cNvPr id="11" name="Picture 10">
            <a:extLst>
              <a:ext uri="{FF2B5EF4-FFF2-40B4-BE49-F238E27FC236}">
                <a16:creationId xmlns:a16="http://schemas.microsoft.com/office/drawing/2014/main" id="{A4E0A2C6-D642-4BF8-B6B4-F1E0F97B0EF9}"/>
              </a:ext>
            </a:extLst>
          </p:cNvPr>
          <p:cNvPicPr>
            <a:picLocks noChangeAspect="1"/>
          </p:cNvPicPr>
          <p:nvPr/>
        </p:nvPicPr>
        <p:blipFill>
          <a:blip r:embed="rId5"/>
          <a:stretch>
            <a:fillRect/>
          </a:stretch>
        </p:blipFill>
        <p:spPr>
          <a:xfrm>
            <a:off x="8598588" y="1119384"/>
            <a:ext cx="3334801" cy="1865538"/>
          </a:xfrm>
          <a:prstGeom prst="rect">
            <a:avLst/>
          </a:prstGeom>
        </p:spPr>
      </p:pic>
      <p:pic>
        <p:nvPicPr>
          <p:cNvPr id="12" name="Picture 11">
            <a:extLst>
              <a:ext uri="{FF2B5EF4-FFF2-40B4-BE49-F238E27FC236}">
                <a16:creationId xmlns:a16="http://schemas.microsoft.com/office/drawing/2014/main" id="{44DA75ED-45E6-4E0D-88EC-7278D8ABBD98}"/>
              </a:ext>
            </a:extLst>
          </p:cNvPr>
          <p:cNvPicPr>
            <a:picLocks noChangeAspect="1"/>
          </p:cNvPicPr>
          <p:nvPr/>
        </p:nvPicPr>
        <p:blipFill>
          <a:blip r:embed="rId6"/>
          <a:stretch>
            <a:fillRect/>
          </a:stretch>
        </p:blipFill>
        <p:spPr>
          <a:xfrm>
            <a:off x="8598588" y="3294298"/>
            <a:ext cx="3371380" cy="1615580"/>
          </a:xfrm>
          <a:prstGeom prst="rect">
            <a:avLst/>
          </a:prstGeom>
        </p:spPr>
      </p:pic>
      <p:pic>
        <p:nvPicPr>
          <p:cNvPr id="3" name="Picture 2">
            <a:extLst>
              <a:ext uri="{FF2B5EF4-FFF2-40B4-BE49-F238E27FC236}">
                <a16:creationId xmlns:a16="http://schemas.microsoft.com/office/drawing/2014/main" id="{E92A1DC1-00EF-BA76-C1A7-8AB8928405F9}"/>
              </a:ext>
            </a:extLst>
          </p:cNvPr>
          <p:cNvPicPr>
            <a:picLocks noChangeAspect="1"/>
          </p:cNvPicPr>
          <p:nvPr/>
        </p:nvPicPr>
        <p:blipFill>
          <a:blip r:embed="rId7"/>
          <a:stretch>
            <a:fillRect/>
          </a:stretch>
        </p:blipFill>
        <p:spPr>
          <a:xfrm>
            <a:off x="4508788" y="2653987"/>
            <a:ext cx="3999323" cy="3743268"/>
          </a:xfrm>
          <a:prstGeom prst="rect">
            <a:avLst/>
          </a:prstGeom>
        </p:spPr>
      </p:pic>
    </p:spTree>
    <p:extLst>
      <p:ext uri="{BB962C8B-B14F-4D97-AF65-F5344CB8AC3E}">
        <p14:creationId xmlns:p14="http://schemas.microsoft.com/office/powerpoint/2010/main" val="120497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F2266-BF47-D7B2-8801-3E396C55C6FD}"/>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VTT-Finland</a:t>
            </a:r>
          </a:p>
        </p:txBody>
      </p:sp>
      <p:sp>
        <p:nvSpPr>
          <p:cNvPr id="5" name="Content Placeholder 4">
            <a:extLst>
              <a:ext uri="{FF2B5EF4-FFF2-40B4-BE49-F238E27FC236}">
                <a16:creationId xmlns:a16="http://schemas.microsoft.com/office/drawing/2014/main" id="{ED463D8B-A119-2F09-5252-D54CE3C872D9}"/>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1D259A81-52AC-CB2D-6B87-0DE8F9229EF5}"/>
              </a:ext>
            </a:extLst>
          </p:cNvPr>
          <p:cNvPicPr>
            <a:picLocks noChangeAspect="1"/>
          </p:cNvPicPr>
          <p:nvPr/>
        </p:nvPicPr>
        <p:blipFill>
          <a:blip r:embed="rId2"/>
          <a:stretch>
            <a:fillRect/>
          </a:stretch>
        </p:blipFill>
        <p:spPr>
          <a:xfrm>
            <a:off x="197555" y="1241874"/>
            <a:ext cx="11834886" cy="2545301"/>
          </a:xfrm>
          <a:prstGeom prst="rect">
            <a:avLst/>
          </a:prstGeom>
        </p:spPr>
      </p:pic>
      <p:pic>
        <p:nvPicPr>
          <p:cNvPr id="13" name="Picture 12">
            <a:extLst>
              <a:ext uri="{FF2B5EF4-FFF2-40B4-BE49-F238E27FC236}">
                <a16:creationId xmlns:a16="http://schemas.microsoft.com/office/drawing/2014/main" id="{7C296A10-0802-974F-31B8-68CDC31484A5}"/>
              </a:ext>
            </a:extLst>
          </p:cNvPr>
          <p:cNvPicPr>
            <a:picLocks noChangeAspect="1"/>
          </p:cNvPicPr>
          <p:nvPr/>
        </p:nvPicPr>
        <p:blipFill>
          <a:blip r:embed="rId3"/>
          <a:stretch>
            <a:fillRect/>
          </a:stretch>
        </p:blipFill>
        <p:spPr>
          <a:xfrm rot="5400000">
            <a:off x="2385234" y="1873533"/>
            <a:ext cx="2599765" cy="5943600"/>
          </a:xfrm>
          <a:prstGeom prst="rect">
            <a:avLst/>
          </a:prstGeom>
        </p:spPr>
      </p:pic>
      <p:sp>
        <p:nvSpPr>
          <p:cNvPr id="3" name="Slide Number Placeholder 4">
            <a:extLst>
              <a:ext uri="{FF2B5EF4-FFF2-40B4-BE49-F238E27FC236}">
                <a16:creationId xmlns:a16="http://schemas.microsoft.com/office/drawing/2014/main" id="{C314B606-9F59-976F-2E66-B35130B9734F}"/>
              </a:ext>
            </a:extLst>
          </p:cNvPr>
          <p:cNvSpPr>
            <a:spLocks noGrp="1"/>
          </p:cNvSpPr>
          <p:nvPr/>
        </p:nvSpPr>
        <p:spPr>
          <a:xfrm>
            <a:off x="5812367" y="6257365"/>
            <a:ext cx="584200" cy="474662"/>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ctr" defTabSz="457200" rtl="1" eaLnBrk="1" latinLnBrk="0" hangingPunct="1">
              <a:defRPr sz="1600" kern="1200">
                <a:solidFill>
                  <a:srgbClr val="0D0D0D"/>
                </a:solidFill>
                <a:latin typeface="+mn-lt"/>
                <a:ea typeface="+mn-ea"/>
                <a:cs typeface="B Yekan" panose="00000400000000000000" pitchFamily="2" charset="-78"/>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a:t>
            </a:r>
            <a:endParaRPr kumimoji="0" lang="fa-IR"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15245713-A964-4D10-9717-280DAD1D4B92}"/>
              </a:ext>
            </a:extLst>
          </p:cNvPr>
          <p:cNvPicPr>
            <a:picLocks noChangeAspect="1"/>
          </p:cNvPicPr>
          <p:nvPr/>
        </p:nvPicPr>
        <p:blipFill>
          <a:blip r:embed="rId4"/>
          <a:stretch>
            <a:fillRect/>
          </a:stretch>
        </p:blipFill>
        <p:spPr>
          <a:xfrm>
            <a:off x="7796205" y="1441217"/>
            <a:ext cx="3682479" cy="4758203"/>
          </a:xfrm>
          <a:prstGeom prst="rect">
            <a:avLst/>
          </a:prstGeom>
        </p:spPr>
      </p:pic>
    </p:spTree>
    <p:extLst>
      <p:ext uri="{BB962C8B-B14F-4D97-AF65-F5344CB8AC3E}">
        <p14:creationId xmlns:p14="http://schemas.microsoft.com/office/powerpoint/2010/main" val="189280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4007C74-93E5-4288-7F6B-EACE1CE1982B}"/>
              </a:ext>
            </a:extLst>
          </p:cNvPr>
          <p:cNvSpPr txBox="1">
            <a:spLocks noGrp="1" noChangeArrowheads="1"/>
          </p:cNvSpPr>
          <p:nvPr>
            <p:ph type="title"/>
          </p:nvPr>
        </p:nvSpPr>
        <p:spPr bwMode="auto">
          <a:prstGeom prst="rect">
            <a:avLst/>
          </a:prstGeom>
        </p:spPr>
        <p:txBody>
          <a:bodyPr vert="horz" wrap="square" lIns="91440" tIns="45720" rIns="91440" bIns="45720" numCol="1" rtlCol="0" anchor="t" anchorCtr="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457200">
              <a:lnSpc>
                <a:spcPct val="100000"/>
              </a:lnSpc>
              <a:spcBef>
                <a:spcPts val="0"/>
              </a:spcBef>
              <a:defRPr/>
            </a:pPr>
            <a:r>
              <a:rPr lang="en-US" altLang="en-US" sz="1800" b="1" dirty="0">
                <a:solidFill>
                  <a:schemeClr val="bg1"/>
                </a:solidFill>
                <a:latin typeface="Century" panose="02040604050505020304" pitchFamily="18" charset="0"/>
                <a:ea typeface="+mn-ea"/>
                <a:cs typeface="B Zar" panose="00000400000000000000" pitchFamily="2" charset="-78"/>
              </a:rPr>
              <a:t>WT1-Provided ATF samples</a:t>
            </a:r>
          </a:p>
        </p:txBody>
      </p:sp>
      <p:sp>
        <p:nvSpPr>
          <p:cNvPr id="3" name="Content Placeholder 2">
            <a:extLst>
              <a:ext uri="{FF2B5EF4-FFF2-40B4-BE49-F238E27FC236}">
                <a16:creationId xmlns:a16="http://schemas.microsoft.com/office/drawing/2014/main" id="{68F4610E-06BE-87D3-B839-190B030293CD}"/>
              </a:ext>
            </a:extLst>
          </p:cNvPr>
          <p:cNvSpPr>
            <a:spLocks noGrp="1"/>
          </p:cNvSpPr>
          <p:nvPr>
            <p:ph idx="1"/>
          </p:nvPr>
        </p:nvSpPr>
        <p:spPr/>
        <p:txBody>
          <a:bodyPr/>
          <a:lstStyle/>
          <a:p>
            <a:endParaRPr lang="en-US"/>
          </a:p>
        </p:txBody>
      </p:sp>
      <p:graphicFrame>
        <p:nvGraphicFramePr>
          <p:cNvPr id="4" name="Table 3">
            <a:extLst>
              <a:ext uri="{FF2B5EF4-FFF2-40B4-BE49-F238E27FC236}">
                <a16:creationId xmlns:a16="http://schemas.microsoft.com/office/drawing/2014/main" id="{1957409B-2F63-2582-046C-8C57609186C9}"/>
              </a:ext>
            </a:extLst>
          </p:cNvPr>
          <p:cNvGraphicFramePr>
            <a:graphicFrameLocks noGrp="1"/>
          </p:cNvGraphicFramePr>
          <p:nvPr>
            <p:extLst>
              <p:ext uri="{D42A27DB-BD31-4B8C-83A1-F6EECF244321}">
                <p14:modId xmlns:p14="http://schemas.microsoft.com/office/powerpoint/2010/main" val="3686400149"/>
              </p:ext>
            </p:extLst>
          </p:nvPr>
        </p:nvGraphicFramePr>
        <p:xfrm>
          <a:off x="1862138" y="1644332"/>
          <a:ext cx="8161338" cy="4754880"/>
        </p:xfrm>
        <a:graphic>
          <a:graphicData uri="http://schemas.openxmlformats.org/drawingml/2006/table">
            <a:tbl>
              <a:tblPr firstRow="1" firstCol="1" bandRow="1">
                <a:tableStyleId>{F5AB1C69-6EDB-4FF4-983F-18BD219EF322}</a:tableStyleId>
              </a:tblPr>
              <a:tblGrid>
                <a:gridCol w="1171652">
                  <a:extLst>
                    <a:ext uri="{9D8B030D-6E8A-4147-A177-3AD203B41FA5}">
                      <a16:colId xmlns:a16="http://schemas.microsoft.com/office/drawing/2014/main" val="20000"/>
                    </a:ext>
                  </a:extLst>
                </a:gridCol>
                <a:gridCol w="739990">
                  <a:extLst>
                    <a:ext uri="{9D8B030D-6E8A-4147-A177-3AD203B41FA5}">
                      <a16:colId xmlns:a16="http://schemas.microsoft.com/office/drawing/2014/main" val="20001"/>
                    </a:ext>
                  </a:extLst>
                </a:gridCol>
                <a:gridCol w="1171652">
                  <a:extLst>
                    <a:ext uri="{9D8B030D-6E8A-4147-A177-3AD203B41FA5}">
                      <a16:colId xmlns:a16="http://schemas.microsoft.com/office/drawing/2014/main" val="20002"/>
                    </a:ext>
                  </a:extLst>
                </a:gridCol>
                <a:gridCol w="739990">
                  <a:extLst>
                    <a:ext uri="{9D8B030D-6E8A-4147-A177-3AD203B41FA5}">
                      <a16:colId xmlns:a16="http://schemas.microsoft.com/office/drawing/2014/main" val="20003"/>
                    </a:ext>
                  </a:extLst>
                </a:gridCol>
                <a:gridCol w="678323">
                  <a:extLst>
                    <a:ext uri="{9D8B030D-6E8A-4147-A177-3AD203B41FA5}">
                      <a16:colId xmlns:a16="http://schemas.microsoft.com/office/drawing/2014/main" val="20004"/>
                    </a:ext>
                  </a:extLst>
                </a:gridCol>
                <a:gridCol w="1603313">
                  <a:extLst>
                    <a:ext uri="{9D8B030D-6E8A-4147-A177-3AD203B41FA5}">
                      <a16:colId xmlns:a16="http://schemas.microsoft.com/office/drawing/2014/main" val="20005"/>
                    </a:ext>
                  </a:extLst>
                </a:gridCol>
                <a:gridCol w="2056418">
                  <a:extLst>
                    <a:ext uri="{9D8B030D-6E8A-4147-A177-3AD203B41FA5}">
                      <a16:colId xmlns:a16="http://schemas.microsoft.com/office/drawing/2014/main" val="20006"/>
                    </a:ext>
                  </a:extLst>
                </a:gridCol>
              </a:tblGrid>
              <a:tr h="365736">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Provider</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Shared with</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Material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Geometry</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Length</a:t>
                      </a:r>
                      <a:endParaRPr lang="en-US" sz="1200" dirty="0">
                        <a:effectLst/>
                        <a:latin typeface="Times New Roman" panose="02020603050405020304" pitchFamily="18" charset="0"/>
                        <a:cs typeface="Times New Roman" panose="02020603050405020304" pitchFamily="18" charset="0"/>
                      </a:endParaRPr>
                    </a:p>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(mm)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Num.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Comment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extLst>
                  <a:ext uri="{0D108BD9-81ED-4DB2-BD59-A6C34878D82A}">
                    <a16:rowId xmlns:a16="http://schemas.microsoft.com/office/drawing/2014/main" val="10000"/>
                  </a:ext>
                </a:extLst>
              </a:tr>
              <a:tr h="182868">
                <a:tc rowSpan="2">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AEOI</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rowSpan="2">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CRIEPI</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rowSpan="2">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Reference and Multilayer Coated</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rowSpan="2">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Tube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L: 237</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One-side capped (welded)</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extLst>
                  <a:ext uri="{0D108BD9-81ED-4DB2-BD59-A6C34878D82A}">
                    <a16:rowId xmlns:a16="http://schemas.microsoft.com/office/drawing/2014/main" val="10001"/>
                  </a:ext>
                </a:extLst>
              </a:tr>
              <a:tr h="18286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L: 250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Open sample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extLst>
                  <a:ext uri="{0D108BD9-81ED-4DB2-BD59-A6C34878D82A}">
                    <a16:rowId xmlns:a16="http://schemas.microsoft.com/office/drawing/2014/main" val="10002"/>
                  </a:ext>
                </a:extLst>
              </a:tr>
              <a:tr h="365736">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AEOI</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KIT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Reference and Multilayer Coated</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Tube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L: 130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One-side capped (welded)</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extLst>
                  <a:ext uri="{0D108BD9-81ED-4DB2-BD59-A6C34878D82A}">
                    <a16:rowId xmlns:a16="http://schemas.microsoft.com/office/drawing/2014/main" val="10003"/>
                  </a:ext>
                </a:extLst>
              </a:tr>
              <a:tr h="182868">
                <a:tc rowSpan="8">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AEOI</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rowSpan="8">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VTT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rowSpan="8">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Reference and Multilayer Coated</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rowSpan="8">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Tube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rowSpan="4">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L: 10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One-side capped (mechanical)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extLst>
                  <a:ext uri="{0D108BD9-81ED-4DB2-BD59-A6C34878D82A}">
                    <a16:rowId xmlns:a16="http://schemas.microsoft.com/office/drawing/2014/main" val="10004"/>
                  </a:ext>
                </a:extLst>
              </a:tr>
              <a:tr h="18286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Capped with ceramic</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extLst>
                  <a:ext uri="{0D108BD9-81ED-4DB2-BD59-A6C34878D82A}">
                    <a16:rowId xmlns:a16="http://schemas.microsoft.com/office/drawing/2014/main" val="10005"/>
                  </a:ext>
                </a:extLst>
              </a:tr>
              <a:tr h="18286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Capped with welded plug</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extLst>
                  <a:ext uri="{0D108BD9-81ED-4DB2-BD59-A6C34878D82A}">
                    <a16:rowId xmlns:a16="http://schemas.microsoft.com/office/drawing/2014/main" val="10006"/>
                  </a:ext>
                </a:extLst>
              </a:tr>
              <a:tr h="18286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7</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Capped with Zr rod</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extLst>
                  <a:ext uri="{0D108BD9-81ED-4DB2-BD59-A6C34878D82A}">
                    <a16:rowId xmlns:a16="http://schemas.microsoft.com/office/drawing/2014/main" val="10007"/>
                  </a:ext>
                </a:extLst>
              </a:tr>
              <a:tr h="18286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L: 20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Capped with welded plug</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extLst>
                  <a:ext uri="{0D108BD9-81ED-4DB2-BD59-A6C34878D82A}">
                    <a16:rowId xmlns:a16="http://schemas.microsoft.com/office/drawing/2014/main" val="10008"/>
                  </a:ext>
                </a:extLst>
              </a:tr>
              <a:tr h="18286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Capped with Zr rod</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extLst>
                  <a:ext uri="{0D108BD9-81ED-4DB2-BD59-A6C34878D82A}">
                    <a16:rowId xmlns:a16="http://schemas.microsoft.com/office/drawing/2014/main" val="10009"/>
                  </a:ext>
                </a:extLst>
              </a:tr>
              <a:tr h="18286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L: 50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Capped with VTT plug</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extLst>
                  <a:ext uri="{0D108BD9-81ED-4DB2-BD59-A6C34878D82A}">
                    <a16:rowId xmlns:a16="http://schemas.microsoft.com/office/drawing/2014/main" val="10010"/>
                  </a:ext>
                </a:extLst>
              </a:tr>
              <a:tr h="18286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L: 250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Open sample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extLst>
                  <a:ext uri="{0D108BD9-81ED-4DB2-BD59-A6C34878D82A}">
                    <a16:rowId xmlns:a16="http://schemas.microsoft.com/office/drawing/2014/main" val="10011"/>
                  </a:ext>
                </a:extLst>
              </a:tr>
              <a:tr h="182868">
                <a:tc rowSpan="5">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AEOI</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rowSpan="5">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CNPRI</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rowSpan="5">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Reference and Multilayer Coated</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rowSpan="5">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Tube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rowSpan="2">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L: 10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Capped with Zr rod</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extLst>
                  <a:ext uri="{0D108BD9-81ED-4DB2-BD59-A6C34878D82A}">
                    <a16:rowId xmlns:a16="http://schemas.microsoft.com/office/drawing/2014/main" val="10012"/>
                  </a:ext>
                </a:extLst>
              </a:tr>
              <a:tr h="18286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12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Capped with ceramic</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extLst>
                  <a:ext uri="{0D108BD9-81ED-4DB2-BD59-A6C34878D82A}">
                    <a16:rowId xmlns:a16="http://schemas.microsoft.com/office/drawing/2014/main" val="10013"/>
                  </a:ext>
                </a:extLst>
              </a:tr>
              <a:tr h="18286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L: 20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Capped with ceramic</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extLst>
                  <a:ext uri="{0D108BD9-81ED-4DB2-BD59-A6C34878D82A}">
                    <a16:rowId xmlns:a16="http://schemas.microsoft.com/office/drawing/2014/main" val="10014"/>
                  </a:ext>
                </a:extLst>
              </a:tr>
              <a:tr h="18286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L: 100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Capped with welded plug</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extLst>
                  <a:ext uri="{0D108BD9-81ED-4DB2-BD59-A6C34878D82A}">
                    <a16:rowId xmlns:a16="http://schemas.microsoft.com/office/drawing/2014/main" val="10015"/>
                  </a:ext>
                </a:extLst>
              </a:tr>
              <a:tr h="18286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L: 250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14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Open sample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extLst>
                  <a:ext uri="{0D108BD9-81ED-4DB2-BD59-A6C34878D82A}">
                    <a16:rowId xmlns:a16="http://schemas.microsoft.com/office/drawing/2014/main" val="10016"/>
                  </a:ext>
                </a:extLst>
              </a:tr>
              <a:tr h="182868">
                <a:tc rowSpan="7">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AEOI</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rowSpan="7">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CNPE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rowSpan="7">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Reference and Multilayer Coated</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rowSpan="7">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Tube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rowSpan="2">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L: 10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Capped with Zr rod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extLst>
                  <a:ext uri="{0D108BD9-81ED-4DB2-BD59-A6C34878D82A}">
                    <a16:rowId xmlns:a16="http://schemas.microsoft.com/office/drawing/2014/main" val="10017"/>
                  </a:ext>
                </a:extLst>
              </a:tr>
              <a:tr h="18286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Capped with ceramic</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extLst>
                  <a:ext uri="{0D108BD9-81ED-4DB2-BD59-A6C34878D82A}">
                    <a16:rowId xmlns:a16="http://schemas.microsoft.com/office/drawing/2014/main" val="10018"/>
                  </a:ext>
                </a:extLst>
              </a:tr>
              <a:tr h="18286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L: 14</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Capped with welded plug</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extLst>
                  <a:ext uri="{0D108BD9-81ED-4DB2-BD59-A6C34878D82A}">
                    <a16:rowId xmlns:a16="http://schemas.microsoft.com/office/drawing/2014/main" val="10019"/>
                  </a:ext>
                </a:extLst>
              </a:tr>
              <a:tr h="18286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L: 20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Capped with welded plug</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extLst>
                  <a:ext uri="{0D108BD9-81ED-4DB2-BD59-A6C34878D82A}">
                    <a16:rowId xmlns:a16="http://schemas.microsoft.com/office/drawing/2014/main" val="10020"/>
                  </a:ext>
                </a:extLst>
              </a:tr>
              <a:tr h="18286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1</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Capped with Zr rod</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extLst>
                  <a:ext uri="{0D108BD9-81ED-4DB2-BD59-A6C34878D82A}">
                    <a16:rowId xmlns:a16="http://schemas.microsoft.com/office/drawing/2014/main" val="10021"/>
                  </a:ext>
                </a:extLst>
              </a:tr>
              <a:tr h="18286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L: 100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One-side capped (welded)</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extLst>
                  <a:ext uri="{0D108BD9-81ED-4DB2-BD59-A6C34878D82A}">
                    <a16:rowId xmlns:a16="http://schemas.microsoft.com/office/drawing/2014/main" val="10022"/>
                  </a:ext>
                </a:extLst>
              </a:tr>
              <a:tr h="18286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L: 250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Open sample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98" marR="22498" marT="0" marB="0" anchor="ctr"/>
                </a:tc>
                <a:extLst>
                  <a:ext uri="{0D108BD9-81ED-4DB2-BD59-A6C34878D82A}">
                    <a16:rowId xmlns:a16="http://schemas.microsoft.com/office/drawing/2014/main" val="10023"/>
                  </a:ext>
                </a:extLst>
              </a:tr>
            </a:tbl>
          </a:graphicData>
        </a:graphic>
      </p:graphicFrame>
      <p:sp>
        <p:nvSpPr>
          <p:cNvPr id="5" name="TextBox 4">
            <a:extLst>
              <a:ext uri="{FF2B5EF4-FFF2-40B4-BE49-F238E27FC236}">
                <a16:creationId xmlns:a16="http://schemas.microsoft.com/office/drawing/2014/main" id="{6CFCE57B-626B-ED06-6DB6-D8FB5116EFBD}"/>
              </a:ext>
            </a:extLst>
          </p:cNvPr>
          <p:cNvSpPr txBox="1"/>
          <p:nvPr/>
        </p:nvSpPr>
        <p:spPr>
          <a:xfrm>
            <a:off x="414452" y="1162268"/>
            <a:ext cx="5153975" cy="400110"/>
          </a:xfrm>
          <a:prstGeom prst="rect">
            <a:avLst/>
          </a:prstGeom>
          <a:noFill/>
        </p:spPr>
        <p:txBody>
          <a:bodyPr wrap="none">
            <a:spAutoFit/>
          </a:bodyPr>
          <a:lstStyle/>
          <a:p>
            <a:pPr marL="285750" indent="-285750">
              <a:buFont typeface="Wingdings" panose="05000000000000000000" pitchFamily="2" charset="2"/>
              <a:buChar char="q"/>
              <a:defRPr/>
            </a:pPr>
            <a:r>
              <a:rPr lang="en-US" sz="2000" b="1" u="sng" dirty="0">
                <a:highlight>
                  <a:srgbClr val="00FF00"/>
                </a:highlight>
                <a:latin typeface="Times New Roman" panose="02020603050405020304" pitchFamily="18" charset="0"/>
                <a:cs typeface="Times New Roman" panose="02020603050405020304" pitchFamily="18" charset="0"/>
              </a:rPr>
              <a:t>The third step </a:t>
            </a:r>
            <a:r>
              <a:rPr lang="en-US" b="1" dirty="0">
                <a:latin typeface="Times New Roman" panose="02020603050405020304" pitchFamily="18" charset="0"/>
                <a:cs typeface="Times New Roman" panose="02020603050405020304" pitchFamily="18" charset="0"/>
              </a:rPr>
              <a:t>of the provided ATF samples  </a:t>
            </a:r>
          </a:p>
        </p:txBody>
      </p:sp>
      <p:sp>
        <p:nvSpPr>
          <p:cNvPr id="2" name="Rectangle 1">
            <a:extLst>
              <a:ext uri="{FF2B5EF4-FFF2-40B4-BE49-F238E27FC236}">
                <a16:creationId xmlns:a16="http://schemas.microsoft.com/office/drawing/2014/main" id="{E6F66D8F-418C-A68C-7C0E-F6F568034A22}"/>
              </a:ext>
            </a:extLst>
          </p:cNvPr>
          <p:cNvSpPr/>
          <p:nvPr/>
        </p:nvSpPr>
        <p:spPr>
          <a:xfrm>
            <a:off x="10192871" y="2286000"/>
            <a:ext cx="1559858" cy="645459"/>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May 2023</a:t>
            </a:r>
          </a:p>
        </p:txBody>
      </p:sp>
    </p:spTree>
    <p:extLst>
      <p:ext uri="{BB962C8B-B14F-4D97-AF65-F5344CB8AC3E}">
        <p14:creationId xmlns:p14="http://schemas.microsoft.com/office/powerpoint/2010/main" val="302402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B2599-EE9E-4B39-95C3-35C062EE27EA}"/>
              </a:ext>
            </a:extLst>
          </p:cNvPr>
          <p:cNvSpPr>
            <a:spLocks noGrp="1"/>
          </p:cNvSpPr>
          <p:nvPr>
            <p:ph type="title"/>
          </p:nvPr>
        </p:nvSpPr>
        <p:spPr/>
        <p:txBody>
          <a:bodyPr/>
          <a:lstStyle/>
          <a:p>
            <a:r>
              <a:rPr lang="en-US" dirty="0"/>
              <a:t>INCT (Poland)</a:t>
            </a:r>
          </a:p>
        </p:txBody>
      </p:sp>
      <p:pic>
        <p:nvPicPr>
          <p:cNvPr id="3" name="Picture 2">
            <a:extLst>
              <a:ext uri="{FF2B5EF4-FFF2-40B4-BE49-F238E27FC236}">
                <a16:creationId xmlns:a16="http://schemas.microsoft.com/office/drawing/2014/main" id="{908C4296-3A63-4E79-83A4-655F6C1358E0}"/>
              </a:ext>
            </a:extLst>
          </p:cNvPr>
          <p:cNvPicPr>
            <a:picLocks noChangeAspect="1"/>
          </p:cNvPicPr>
          <p:nvPr/>
        </p:nvPicPr>
        <p:blipFill>
          <a:blip r:embed="rId2"/>
          <a:stretch>
            <a:fillRect/>
          </a:stretch>
        </p:blipFill>
        <p:spPr>
          <a:xfrm>
            <a:off x="2063558" y="1297211"/>
            <a:ext cx="6677424" cy="5101552"/>
          </a:xfrm>
          <a:prstGeom prst="rect">
            <a:avLst/>
          </a:prstGeom>
        </p:spPr>
      </p:pic>
      <p:sp>
        <p:nvSpPr>
          <p:cNvPr id="13" name="Content Placeholder 12">
            <a:extLst>
              <a:ext uri="{FF2B5EF4-FFF2-40B4-BE49-F238E27FC236}">
                <a16:creationId xmlns:a16="http://schemas.microsoft.com/office/drawing/2014/main" id="{41FE8E3E-831F-7D71-3C7B-12C6AEF354D6}"/>
              </a:ext>
            </a:extLst>
          </p:cNvPr>
          <p:cNvSpPr>
            <a:spLocks noGrp="1"/>
          </p:cNvSpPr>
          <p:nvPr>
            <p:ph idx="1"/>
          </p:nvPr>
        </p:nvSpPr>
        <p:spPr>
          <a:xfrm>
            <a:off x="-385726" y="1115748"/>
            <a:ext cx="11872882" cy="5155750"/>
          </a:xfrm>
        </p:spPr>
        <p:txBody>
          <a:bodyPr/>
          <a:lstStyle/>
          <a:p>
            <a:endParaRPr lang="en-US" dirty="0"/>
          </a:p>
        </p:txBody>
      </p:sp>
    </p:spTree>
    <p:extLst>
      <p:ext uri="{BB962C8B-B14F-4D97-AF65-F5344CB8AC3E}">
        <p14:creationId xmlns:p14="http://schemas.microsoft.com/office/powerpoint/2010/main" val="20490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1FBE81-607D-B2E0-FCE2-06D8661EC387}"/>
              </a:ext>
            </a:extLst>
          </p:cNvPr>
          <p:cNvSpPr>
            <a:spLocks noGrp="1"/>
          </p:cNvSpPr>
          <p:nvPr>
            <p:ph type="title"/>
          </p:nvPr>
        </p:nvSpPr>
        <p:spPr/>
        <p:txBody>
          <a:bodyPr>
            <a:normAutofit/>
          </a:bodyPr>
          <a:lstStyle/>
          <a:p>
            <a:r>
              <a:rPr lang="en-US" dirty="0"/>
              <a:t>Neutron Activation Analysis of tube and sheet samples </a:t>
            </a:r>
          </a:p>
        </p:txBody>
      </p:sp>
      <p:sp>
        <p:nvSpPr>
          <p:cNvPr id="5" name="Slide Number Placeholder 4">
            <a:extLst>
              <a:ext uri="{FF2B5EF4-FFF2-40B4-BE49-F238E27FC236}">
                <a16:creationId xmlns:a16="http://schemas.microsoft.com/office/drawing/2014/main" id="{CF17F2BE-8F3D-71EA-A0EF-7D9052FB1852}"/>
              </a:ext>
            </a:extLst>
          </p:cNvPr>
          <p:cNvSpPr>
            <a:spLocks noGrp="1"/>
          </p:cNvSpPr>
          <p:nvPr>
            <p:ph type="sldNum" sz="quarter" idx="4294967295"/>
          </p:nvPr>
        </p:nvSpPr>
        <p:spPr>
          <a:xfrm>
            <a:off x="9448800" y="6356350"/>
            <a:ext cx="2743200" cy="365125"/>
          </a:xfrm>
        </p:spPr>
        <p:txBody>
          <a:bodyPr/>
          <a:lstStyle/>
          <a:p>
            <a:pPr marL="0" marR="0" lvl="0" indent="0" algn="r" defTabSz="457200" rtl="1" eaLnBrk="1" fontAlgn="auto" latinLnBrk="0" hangingPunct="1">
              <a:lnSpc>
                <a:spcPct val="100000"/>
              </a:lnSpc>
              <a:spcBef>
                <a:spcPts val="0"/>
              </a:spcBef>
              <a:spcAft>
                <a:spcPts val="0"/>
              </a:spcAft>
              <a:buClrTx/>
              <a:buSzTx/>
              <a:buFontTx/>
              <a:buNone/>
              <a:tabLst/>
              <a:defRPr/>
            </a:pPr>
            <a:fld id="{DF922ABA-86BB-479C-95DB-1683C3868EAA}" type="slidenum">
              <a:rPr kumimoji="0" lang="fa-IR" altLang="en-US" sz="1200" b="0" i="0" u="none" strike="noStrike" kern="1200" cap="none" spc="0" normalizeH="0" baseline="0" noProof="0" smtClean="0">
                <a:ln>
                  <a:noFill/>
                </a:ln>
                <a:solidFill>
                  <a:srgbClr val="898989"/>
                </a:solidFill>
                <a:effectLst/>
                <a:uLnTx/>
                <a:uFillTx/>
                <a:latin typeface="Calibri"/>
                <a:ea typeface="+mn-ea"/>
                <a:cs typeface="Arial" panose="020B0604020202020204" pitchFamily="34" charset="0"/>
              </a:rPr>
              <a:pPr marL="0" marR="0" lvl="0" indent="0" algn="r" defTabSz="457200" rtl="1" eaLnBrk="1" fontAlgn="auto" latinLnBrk="0" hangingPunct="1">
                <a:lnSpc>
                  <a:spcPct val="100000"/>
                </a:lnSpc>
                <a:spcBef>
                  <a:spcPts val="0"/>
                </a:spcBef>
                <a:spcAft>
                  <a:spcPts val="0"/>
                </a:spcAft>
                <a:buClrTx/>
                <a:buSzTx/>
                <a:buFontTx/>
                <a:buNone/>
                <a:tabLst/>
                <a:defRPr/>
              </a:pPr>
              <a:t>17</a:t>
            </a:fld>
            <a:endParaRPr kumimoji="0" lang="fa-IR" altLang="en-US" sz="1200" b="0" i="0" u="none" strike="noStrike" kern="1200" cap="none" spc="0" normalizeH="0" baseline="0" noProof="0">
              <a:ln>
                <a:noFill/>
              </a:ln>
              <a:solidFill>
                <a:srgbClr val="898989"/>
              </a:solidFill>
              <a:effectLst/>
              <a:uLnTx/>
              <a:uFillTx/>
              <a:latin typeface="Calibri"/>
              <a:ea typeface="+mn-ea"/>
              <a:cs typeface="Arial" panose="020B0604020202020204" pitchFamily="34" charset="0"/>
            </a:endParaRPr>
          </a:p>
        </p:txBody>
      </p:sp>
      <p:sp>
        <p:nvSpPr>
          <p:cNvPr id="13" name="Content Placeholder 12">
            <a:extLst>
              <a:ext uri="{FF2B5EF4-FFF2-40B4-BE49-F238E27FC236}">
                <a16:creationId xmlns:a16="http://schemas.microsoft.com/office/drawing/2014/main" id="{7C93F313-F59F-38FE-24A7-E448018B2D48}"/>
              </a:ext>
            </a:extLst>
          </p:cNvPr>
          <p:cNvSpPr>
            <a:spLocks noGrp="1"/>
          </p:cNvSpPr>
          <p:nvPr>
            <p:ph sz="half" idx="4294967295"/>
          </p:nvPr>
        </p:nvSpPr>
        <p:spPr>
          <a:xfrm>
            <a:off x="6726238" y="1252538"/>
            <a:ext cx="5353909" cy="4924425"/>
          </a:xfrm>
        </p:spPr>
        <p:txBody>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24292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NAA (Neutron Activation Analysis) is a powerful analytical technique used for determining the elemental composition of various materials. However, like any other method, it also has some drawbacks and limitations:</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457200" rtl="0" eaLnBrk="1" fontAlgn="auto" latinLnBrk="0" hangingPunct="1">
              <a:lnSpc>
                <a:spcPct val="100000"/>
              </a:lnSpc>
              <a:spcBef>
                <a:spcPts val="1200"/>
              </a:spcBef>
              <a:spcAft>
                <a:spcPts val="1200"/>
              </a:spcAft>
              <a:buClrTx/>
              <a:buSzTx/>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24292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Detection limits: NAA can detect very low levels of elements, but it may not be sensitive enough for trace analysis of some elements. Additionally, it is not suitable for elements with low neutron capture cross-sections.</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457200" rtl="0" eaLnBrk="1" fontAlgn="auto" latinLnBrk="0" hangingPunct="1">
              <a:lnSpc>
                <a:spcPct val="100000"/>
              </a:lnSpc>
              <a:spcBef>
                <a:spcPts val="1200"/>
              </a:spcBef>
              <a:spcAft>
                <a:spcPts val="1200"/>
              </a:spcAft>
              <a:buClrTx/>
              <a:buSzTx/>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24292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Sample preparation: The sample preparation process for NAA is time-consuming and requires careful handling to prevent contamination or loss of sample material.</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457200" rtl="0" eaLnBrk="1" fontAlgn="auto" latinLnBrk="0" hangingPunct="1">
              <a:lnSpc>
                <a:spcPct val="100000"/>
              </a:lnSpc>
              <a:spcBef>
                <a:spcPts val="1200"/>
              </a:spcBef>
              <a:spcAft>
                <a:spcPts val="1200"/>
              </a:spcAft>
              <a:buClrTx/>
              <a:buSzTx/>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24292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Interference from matrix effects: Matrix effects, such as the presence of other elements in the sample, can interfere with the accuracy of the analysis.</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pic>
        <p:nvPicPr>
          <p:cNvPr id="6" name="Content Placeholder 5">
            <a:extLst>
              <a:ext uri="{FF2B5EF4-FFF2-40B4-BE49-F238E27FC236}">
                <a16:creationId xmlns:a16="http://schemas.microsoft.com/office/drawing/2014/main" id="{F1463C51-7578-6A3D-3E27-3811B0A1134D}"/>
              </a:ext>
            </a:extLst>
          </p:cNvPr>
          <p:cNvPicPr>
            <a:picLocks noGrp="1" noChangeAspect="1"/>
          </p:cNvPicPr>
          <p:nvPr>
            <p:ph idx="1"/>
          </p:nvPr>
        </p:nvPicPr>
        <p:blipFill>
          <a:blip r:embed="rId2"/>
          <a:stretch>
            <a:fillRect/>
          </a:stretch>
        </p:blipFill>
        <p:spPr>
          <a:xfrm>
            <a:off x="491395" y="1200150"/>
            <a:ext cx="5924145" cy="5156200"/>
          </a:xfrm>
          <a:prstGeom prst="rect">
            <a:avLst/>
          </a:prstGeom>
        </p:spPr>
      </p:pic>
    </p:spTree>
    <p:extLst>
      <p:ext uri="{BB962C8B-B14F-4D97-AF65-F5344CB8AC3E}">
        <p14:creationId xmlns:p14="http://schemas.microsoft.com/office/powerpoint/2010/main" val="2536602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6C16D-17E5-43C3-B12E-7CEC0FFA4F6C}"/>
              </a:ext>
            </a:extLst>
          </p:cNvPr>
          <p:cNvSpPr>
            <a:spLocks noGrp="1"/>
          </p:cNvSpPr>
          <p:nvPr>
            <p:ph type="title"/>
          </p:nvPr>
        </p:nvSpPr>
        <p:spPr/>
        <p:txBody>
          <a:bodyPr/>
          <a:lstStyle/>
          <a:p>
            <a:r>
              <a:rPr lang="en-US" dirty="0"/>
              <a:t>Bilateral Meetings</a:t>
            </a:r>
          </a:p>
        </p:txBody>
      </p:sp>
      <p:pic>
        <p:nvPicPr>
          <p:cNvPr id="10" name="Content Placeholder 9">
            <a:extLst>
              <a:ext uri="{FF2B5EF4-FFF2-40B4-BE49-F238E27FC236}">
                <a16:creationId xmlns:a16="http://schemas.microsoft.com/office/drawing/2014/main" id="{1B0E4424-C54D-4F75-8B92-543F4AC6CD35}"/>
              </a:ext>
            </a:extLst>
          </p:cNvPr>
          <p:cNvPicPr>
            <a:picLocks noGrp="1" noChangeAspect="1"/>
          </p:cNvPicPr>
          <p:nvPr>
            <p:ph idx="1"/>
          </p:nvPr>
        </p:nvPicPr>
        <p:blipFill>
          <a:blip r:embed="rId2"/>
          <a:stretch>
            <a:fillRect/>
          </a:stretch>
        </p:blipFill>
        <p:spPr>
          <a:xfrm>
            <a:off x="759933" y="1243013"/>
            <a:ext cx="5535895" cy="2674646"/>
          </a:xfrm>
          <a:prstGeom prst="rect">
            <a:avLst/>
          </a:prstGeom>
        </p:spPr>
      </p:pic>
      <p:sp>
        <p:nvSpPr>
          <p:cNvPr id="5" name="Slide Number Placeholder 4">
            <a:extLst>
              <a:ext uri="{FF2B5EF4-FFF2-40B4-BE49-F238E27FC236}">
                <a16:creationId xmlns:a16="http://schemas.microsoft.com/office/drawing/2014/main" id="{A18C5672-FF11-43C1-A3DE-F692F4FD7848}"/>
              </a:ext>
            </a:extLst>
          </p:cNvPr>
          <p:cNvSpPr>
            <a:spLocks noGrp="1"/>
          </p:cNvSpPr>
          <p:nvPr>
            <p:ph type="sldNum" sz="quarter" idx="4294967295"/>
          </p:nvPr>
        </p:nvSpPr>
        <p:spPr>
          <a:xfrm>
            <a:off x="0" y="6176963"/>
            <a:ext cx="584200" cy="474662"/>
          </a:xfrm>
        </p:spPr>
        <p:txBody>
          <a:bodyPr/>
          <a:lstStyle/>
          <a:p>
            <a:pPr fontAlgn="base">
              <a:spcBef>
                <a:spcPct val="0"/>
              </a:spcBef>
              <a:spcAft>
                <a:spcPct val="0"/>
              </a:spcAft>
              <a:defRPr/>
            </a:pPr>
            <a:fld id="{DF922ABA-86BB-479C-95DB-1683C3868EAA}" type="slidenum">
              <a:rPr lang="fa-IR" altLang="en-US">
                <a:latin typeface="Calibri" pitchFamily="34" charset="0"/>
              </a:rPr>
              <a:pPr fontAlgn="base">
                <a:spcBef>
                  <a:spcPct val="0"/>
                </a:spcBef>
                <a:spcAft>
                  <a:spcPct val="0"/>
                </a:spcAft>
                <a:defRPr/>
              </a:pPr>
              <a:t>18</a:t>
            </a:fld>
            <a:endParaRPr lang="fa-IR" altLang="en-US">
              <a:latin typeface="Calibri" pitchFamily="34" charset="0"/>
            </a:endParaRPr>
          </a:p>
        </p:txBody>
      </p:sp>
      <p:pic>
        <p:nvPicPr>
          <p:cNvPr id="3" name="Picture 2">
            <a:extLst>
              <a:ext uri="{FF2B5EF4-FFF2-40B4-BE49-F238E27FC236}">
                <a16:creationId xmlns:a16="http://schemas.microsoft.com/office/drawing/2014/main" id="{A99FC1C4-0878-6F97-0437-612458CEF676}"/>
              </a:ext>
            </a:extLst>
          </p:cNvPr>
          <p:cNvPicPr>
            <a:picLocks noChangeAspect="1"/>
          </p:cNvPicPr>
          <p:nvPr/>
        </p:nvPicPr>
        <p:blipFill rotWithShape="1">
          <a:blip r:embed="rId3"/>
          <a:srcRect b="27228"/>
          <a:stretch/>
        </p:blipFill>
        <p:spPr>
          <a:xfrm>
            <a:off x="3789441" y="1243013"/>
            <a:ext cx="6096351" cy="2985038"/>
          </a:xfrm>
          <a:prstGeom prst="rect">
            <a:avLst/>
          </a:prstGeom>
        </p:spPr>
      </p:pic>
      <p:pic>
        <p:nvPicPr>
          <p:cNvPr id="4" name="Picture 3">
            <a:extLst>
              <a:ext uri="{FF2B5EF4-FFF2-40B4-BE49-F238E27FC236}">
                <a16:creationId xmlns:a16="http://schemas.microsoft.com/office/drawing/2014/main" id="{4C4430E8-E384-2445-BCCA-E1D70B0910C7}"/>
              </a:ext>
            </a:extLst>
          </p:cNvPr>
          <p:cNvPicPr>
            <a:picLocks noChangeAspect="1"/>
          </p:cNvPicPr>
          <p:nvPr/>
        </p:nvPicPr>
        <p:blipFill>
          <a:blip r:embed="rId4"/>
          <a:stretch>
            <a:fillRect/>
          </a:stretch>
        </p:blipFill>
        <p:spPr>
          <a:xfrm>
            <a:off x="2421576" y="1243013"/>
            <a:ext cx="9079730" cy="4644167"/>
          </a:xfrm>
          <a:prstGeom prst="rect">
            <a:avLst/>
          </a:prstGeom>
        </p:spPr>
      </p:pic>
    </p:spTree>
    <p:extLst>
      <p:ext uri="{BB962C8B-B14F-4D97-AF65-F5344CB8AC3E}">
        <p14:creationId xmlns:p14="http://schemas.microsoft.com/office/powerpoint/2010/main" val="3959435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97DFAF4E-3610-808D-B465-B1FC6C1BA44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1" kern="1200">
                <a:solidFill>
                  <a:schemeClr val="bg1"/>
                </a:solidFill>
                <a:latin typeface="+mj-lt"/>
                <a:ea typeface="+mj-ea"/>
                <a:cs typeface="B Nazanin" panose="00000400000000000000" pitchFamily="2" charset="-7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endParaRPr>
          </a:p>
        </p:txBody>
      </p:sp>
      <p:sp>
        <p:nvSpPr>
          <p:cNvPr id="8" name="Subtitle 2">
            <a:extLst>
              <a:ext uri="{FF2B5EF4-FFF2-40B4-BE49-F238E27FC236}">
                <a16:creationId xmlns:a16="http://schemas.microsoft.com/office/drawing/2014/main" id="{A14FFDE1-9ED1-B719-9345-1C0F74ADA765}"/>
              </a:ext>
            </a:extLst>
          </p:cNvPr>
          <p:cNvSpPr>
            <a:spLocks noGrp="1"/>
          </p:cNvSpPr>
          <p:nvPr>
            <p:ph idx="1"/>
          </p:nvPr>
        </p:nvSpPr>
        <p:spPr>
          <a:xfrm>
            <a:off x="389170" y="2201520"/>
            <a:ext cx="11413659" cy="2454960"/>
          </a:xfrm>
        </p:spPr>
        <p:txBody>
          <a:bodyPr>
            <a:noAutofit/>
          </a:bodyPr>
          <a:lstStyle/>
          <a:p>
            <a:pPr marL="457200" lvl="1" indent="0" algn="ctr">
              <a:lnSpc>
                <a:spcPct val="150000"/>
              </a:lnSpc>
              <a:buNone/>
            </a:pPr>
            <a:r>
              <a:rPr lang="en-US" altLang="en-US" sz="4400" b="1" dirty="0">
                <a:latin typeface="Century" panose="02040604050505020304" pitchFamily="18" charset="0"/>
                <a:cs typeface="B Zar" panose="00000400000000000000" pitchFamily="2" charset="-78"/>
              </a:rPr>
              <a:t>Used coating technology and some investigations into the studied samples</a:t>
            </a:r>
          </a:p>
        </p:txBody>
      </p:sp>
    </p:spTree>
    <p:extLst>
      <p:ext uri="{BB962C8B-B14F-4D97-AF65-F5344CB8AC3E}">
        <p14:creationId xmlns:p14="http://schemas.microsoft.com/office/powerpoint/2010/main" val="2975844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97DFAF4E-3610-808D-B465-B1FC6C1BA44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1" kern="1200">
                <a:solidFill>
                  <a:schemeClr val="bg1"/>
                </a:solidFill>
                <a:latin typeface="+mj-lt"/>
                <a:ea typeface="+mj-ea"/>
                <a:cs typeface="B Nazanin" panose="00000400000000000000" pitchFamily="2" charset="-78"/>
              </a:defRPr>
            </a:lvl1pPr>
          </a:lstStyle>
          <a:p>
            <a:endParaRPr lang="en-US" dirty="0">
              <a:latin typeface="Times New Roman" panose="02020603050405020304" pitchFamily="18" charset="0"/>
              <a:cs typeface="Times New Roman" panose="02020603050405020304" pitchFamily="18" charset="0"/>
            </a:endParaRPr>
          </a:p>
        </p:txBody>
      </p:sp>
      <p:sp>
        <p:nvSpPr>
          <p:cNvPr id="10" name="Title 9">
            <a:extLst>
              <a:ext uri="{FF2B5EF4-FFF2-40B4-BE49-F238E27FC236}">
                <a16:creationId xmlns:a16="http://schemas.microsoft.com/office/drawing/2014/main" id="{5564D62E-554B-D579-585A-0B902169658A}"/>
              </a:ext>
            </a:extLst>
          </p:cNvPr>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Contents</a:t>
            </a:r>
            <a:endParaRPr lang="en-US" dirty="0"/>
          </a:p>
        </p:txBody>
      </p:sp>
      <p:sp>
        <p:nvSpPr>
          <p:cNvPr id="8" name="Subtitle 2">
            <a:extLst>
              <a:ext uri="{FF2B5EF4-FFF2-40B4-BE49-F238E27FC236}">
                <a16:creationId xmlns:a16="http://schemas.microsoft.com/office/drawing/2014/main" id="{A14FFDE1-9ED1-B719-9345-1C0F74ADA765}"/>
              </a:ext>
            </a:extLst>
          </p:cNvPr>
          <p:cNvSpPr>
            <a:spLocks noGrp="1"/>
          </p:cNvSpPr>
          <p:nvPr>
            <p:ph idx="1"/>
          </p:nvPr>
        </p:nvSpPr>
        <p:spPr/>
        <p:txBody>
          <a:bodyPr>
            <a:noAutofit/>
          </a:bodyPr>
          <a:lstStyle/>
          <a:p>
            <a:pPr marL="914400" lvl="1" indent="-457200">
              <a:lnSpc>
                <a:spcPct val="250000"/>
              </a:lnSpc>
            </a:pPr>
            <a:r>
              <a:rPr lang="en-US" altLang="en-US" sz="1800" b="1" dirty="0">
                <a:latin typeface="Century" panose="02040604050505020304" pitchFamily="18" charset="0"/>
                <a:cs typeface="B Zar" panose="00000400000000000000" pitchFamily="2" charset="-78"/>
              </a:rPr>
              <a:t>WT1-Provided ATF samples;</a:t>
            </a:r>
          </a:p>
          <a:p>
            <a:pPr marL="914400" lvl="1" indent="-457200" algn="l" rtl="0">
              <a:lnSpc>
                <a:spcPct val="250000"/>
              </a:lnSpc>
              <a:buFont typeface="Arial" panose="020B0604020202020204" pitchFamily="34" charset="0"/>
              <a:buChar char="•"/>
            </a:pPr>
            <a:r>
              <a:rPr lang="en-US" altLang="en-US" sz="1800" b="1" dirty="0">
                <a:latin typeface="Century" panose="02040604050505020304" pitchFamily="18" charset="0"/>
                <a:cs typeface="B Zar" panose="00000400000000000000" pitchFamily="2" charset="-78"/>
              </a:rPr>
              <a:t>Used coating technology and some investigations into the studied samples;</a:t>
            </a:r>
          </a:p>
          <a:p>
            <a:pPr marL="914400" lvl="1" indent="-457200" algn="l" rtl="0">
              <a:lnSpc>
                <a:spcPct val="250000"/>
              </a:lnSpc>
              <a:buFont typeface="Arial" panose="020B0604020202020204" pitchFamily="34" charset="0"/>
              <a:buChar char="•"/>
            </a:pPr>
            <a:r>
              <a:rPr lang="en-US" altLang="en-US" sz="1800" b="1" dirty="0">
                <a:latin typeface="Century" panose="02040604050505020304" pitchFamily="18" charset="0"/>
                <a:cs typeface="B Zar" panose="00000400000000000000" pitchFamily="2" charset="-78"/>
              </a:rPr>
              <a:t>Oxidation experiments on samples and corresponding results;</a:t>
            </a:r>
          </a:p>
          <a:p>
            <a:pPr marL="914400" lvl="1" indent="-457200" algn="l" rtl="0">
              <a:lnSpc>
                <a:spcPct val="250000"/>
              </a:lnSpc>
              <a:buFont typeface="Arial" panose="020B0604020202020204" pitchFamily="34" charset="0"/>
              <a:buChar char="•"/>
            </a:pPr>
            <a:r>
              <a:rPr lang="en-US" altLang="en-US" sz="1800" b="1" dirty="0">
                <a:latin typeface="Century" panose="02040604050505020304" pitchFamily="18" charset="0"/>
                <a:cs typeface="B Zar" panose="00000400000000000000" pitchFamily="2" charset="-78"/>
              </a:rPr>
              <a:t>Summary </a:t>
            </a:r>
          </a:p>
          <a:p>
            <a:pPr rtl="0"/>
            <a:endParaRPr lang="fa-IR" sz="1800" dirty="0">
              <a:latin typeface="Century" panose="02040604050505020304" pitchFamily="18" charset="0"/>
              <a:cs typeface="+mj-cs"/>
            </a:endParaRPr>
          </a:p>
        </p:txBody>
      </p:sp>
    </p:spTree>
    <p:extLst>
      <p:ext uri="{BB962C8B-B14F-4D97-AF65-F5344CB8AC3E}">
        <p14:creationId xmlns:p14="http://schemas.microsoft.com/office/powerpoint/2010/main" val="3675973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F50D8A75-3FBC-0EB4-BC13-BE0B9573C244}"/>
              </a:ext>
            </a:extLst>
          </p:cNvPr>
          <p:cNvSpPr txBox="1">
            <a:spLocks/>
          </p:cNvSpPr>
          <p:nvPr/>
        </p:nvSpPr>
        <p:spPr>
          <a:xfrm>
            <a:off x="288022" y="1705123"/>
            <a:ext cx="12192000" cy="5548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Nazanin" panose="00000400000000000000" pitchFamily="2"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Nazanin" panose="00000400000000000000" pitchFamily="2" charset="-7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Nazanin" panose="00000400000000000000" pitchFamily="2" charset="-7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Nazanin" panose="00000400000000000000" pitchFamily="2" charset="-7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Nazanin" panose="000004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entury" panose="02040604050505020304" pitchFamily="18" charset="0"/>
                <a:ea typeface="+mn-ea"/>
                <a:cs typeface="B Nazanin" panose="00000400000000000000" pitchFamily="2" charset="-78"/>
              </a:rPr>
              <a:t>                           The Arc-PVD coating parameters used for preparing theses coatings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entury" panose="02040604050505020304" pitchFamily="18" charset="0"/>
              <a:ea typeface="+mn-ea"/>
              <a:cs typeface="B Nazanin" panose="00000400000000000000" pitchFamily="2" charset="-78"/>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entury" panose="02040604050505020304" pitchFamily="18" charset="0"/>
              <a:ea typeface="+mn-ea"/>
              <a:cs typeface="B Nazanin" panose="00000400000000000000" pitchFamily="2" charset="-78"/>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a-IR" sz="2000" b="1" i="0" u="none" strike="noStrike" kern="1200" cap="none" spc="0" normalizeH="0" baseline="0" noProof="0" dirty="0">
              <a:ln>
                <a:noFill/>
              </a:ln>
              <a:solidFill>
                <a:prstClr val="black"/>
              </a:solidFill>
              <a:effectLst/>
              <a:uLnTx/>
              <a:uFillTx/>
              <a:latin typeface="Century" panose="02040604050505020304" pitchFamily="18" charset="0"/>
              <a:ea typeface="+mn-ea"/>
              <a:cs typeface="Times New Roman" panose="02020603050405020304" pitchFamily="18" charset="0"/>
            </a:endParaRPr>
          </a:p>
        </p:txBody>
      </p:sp>
      <p:sp>
        <p:nvSpPr>
          <p:cNvPr id="8" name="Subtitle 2">
            <a:extLst>
              <a:ext uri="{FF2B5EF4-FFF2-40B4-BE49-F238E27FC236}">
                <a16:creationId xmlns:a16="http://schemas.microsoft.com/office/drawing/2014/main" id="{D70CFFC4-D220-02A6-87F4-8C8E63DB9EA4}"/>
              </a:ext>
            </a:extLst>
          </p:cNvPr>
          <p:cNvSpPr txBox="1">
            <a:spLocks/>
          </p:cNvSpPr>
          <p:nvPr/>
        </p:nvSpPr>
        <p:spPr>
          <a:xfrm>
            <a:off x="1587796" y="3086265"/>
            <a:ext cx="9144000" cy="1283568"/>
          </a:xfrm>
          <a:prstGeom prst="rect">
            <a:avLst/>
          </a:prstGeom>
        </p:spPr>
        <p:txBody>
          <a:bodyPr vert="horz" lIns="91440" tIns="45720" rIns="91440" bIns="45720" rtlCol="0">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a-IR" sz="2600" b="0" i="0" u="none" strike="noStrike" kern="1200" cap="none" spc="0" normalizeH="0" baseline="0" noProof="0" dirty="0">
              <a:ln>
                <a:noFill/>
              </a:ln>
              <a:solidFill>
                <a:prstClr val="black"/>
              </a:solidFill>
              <a:effectLst/>
              <a:uLnTx/>
              <a:uFillTx/>
              <a:latin typeface="Time news roman"/>
              <a:ea typeface="+mn-ea"/>
              <a:cs typeface="Times New Roman" panose="02020603050405020304" pitchFamily="18" charset="0"/>
            </a:endParaRPr>
          </a:p>
        </p:txBody>
      </p:sp>
      <p:graphicFrame>
        <p:nvGraphicFramePr>
          <p:cNvPr id="9" name="Table 8">
            <a:extLst>
              <a:ext uri="{FF2B5EF4-FFF2-40B4-BE49-F238E27FC236}">
                <a16:creationId xmlns:a16="http://schemas.microsoft.com/office/drawing/2014/main" id="{1A8669DA-0706-BB23-0052-64B38417A652}"/>
              </a:ext>
            </a:extLst>
          </p:cNvPr>
          <p:cNvGraphicFramePr>
            <a:graphicFrameLocks noGrp="1"/>
          </p:cNvGraphicFramePr>
          <p:nvPr/>
        </p:nvGraphicFramePr>
        <p:xfrm>
          <a:off x="520731" y="1966693"/>
          <a:ext cx="7369684" cy="3892716"/>
        </p:xfrm>
        <a:graphic>
          <a:graphicData uri="http://schemas.openxmlformats.org/drawingml/2006/table">
            <a:tbl>
              <a:tblPr firstRow="1" firstCol="1" bandRow="1">
                <a:tableStyleId>{F5AB1C69-6EDB-4FF4-983F-18BD219EF322}</a:tableStyleId>
              </a:tblPr>
              <a:tblGrid>
                <a:gridCol w="2511815">
                  <a:extLst>
                    <a:ext uri="{9D8B030D-6E8A-4147-A177-3AD203B41FA5}">
                      <a16:colId xmlns:a16="http://schemas.microsoft.com/office/drawing/2014/main" val="1440500634"/>
                    </a:ext>
                  </a:extLst>
                </a:gridCol>
                <a:gridCol w="1624062">
                  <a:extLst>
                    <a:ext uri="{9D8B030D-6E8A-4147-A177-3AD203B41FA5}">
                      <a16:colId xmlns:a16="http://schemas.microsoft.com/office/drawing/2014/main" val="462876591"/>
                    </a:ext>
                  </a:extLst>
                </a:gridCol>
                <a:gridCol w="1575128">
                  <a:extLst>
                    <a:ext uri="{9D8B030D-6E8A-4147-A177-3AD203B41FA5}">
                      <a16:colId xmlns:a16="http://schemas.microsoft.com/office/drawing/2014/main" val="2409378902"/>
                    </a:ext>
                  </a:extLst>
                </a:gridCol>
                <a:gridCol w="1658679">
                  <a:extLst>
                    <a:ext uri="{9D8B030D-6E8A-4147-A177-3AD203B41FA5}">
                      <a16:colId xmlns:a16="http://schemas.microsoft.com/office/drawing/2014/main" val="3982445077"/>
                    </a:ext>
                  </a:extLst>
                </a:gridCol>
              </a:tblGrid>
              <a:tr h="1316595">
                <a:tc>
                  <a:txBody>
                    <a:bodyPr/>
                    <a:lstStyle/>
                    <a:p>
                      <a:pPr marL="0" marR="0" algn="l" rtl="0">
                        <a:lnSpc>
                          <a:spcPct val="107000"/>
                        </a:lnSpc>
                        <a:spcBef>
                          <a:spcPts val="0"/>
                        </a:spcBef>
                        <a:spcAft>
                          <a:spcPts val="0"/>
                        </a:spcAft>
                      </a:pPr>
                      <a:endParaRPr lang="en-US" sz="1400" b="1" dirty="0">
                        <a:effectLst/>
                        <a:latin typeface="Times New Roman" panose="02020603050405020304" pitchFamily="18" charset="0"/>
                        <a:cs typeface="Times New Roman" panose="02020603050405020304" pitchFamily="18" charset="0"/>
                      </a:endParaRPr>
                    </a:p>
                    <a:p>
                      <a:pPr marL="0" marR="0" algn="l" rtl="0">
                        <a:lnSpc>
                          <a:spcPct val="107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                      Type of coating</a:t>
                      </a:r>
                    </a:p>
                    <a:p>
                      <a:pPr marL="0" marR="0" algn="l" rtl="0">
                        <a:lnSpc>
                          <a:spcPct val="107000"/>
                        </a:lnSpc>
                        <a:spcBef>
                          <a:spcPts val="0"/>
                        </a:spcBef>
                        <a:spcAft>
                          <a:spcPts val="0"/>
                        </a:spcAft>
                      </a:pPr>
                      <a:endParaRPr lang="en-US" sz="1400" b="1" dirty="0">
                        <a:effectLst/>
                        <a:latin typeface="Times New Roman" panose="02020603050405020304" pitchFamily="18" charset="0"/>
                        <a:cs typeface="Times New Roman" panose="02020603050405020304" pitchFamily="18" charset="0"/>
                      </a:endParaRPr>
                    </a:p>
                    <a:p>
                      <a:pPr marL="0" marR="0" algn="l" rtl="0">
                        <a:lnSpc>
                          <a:spcPct val="107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       Parameter</a:t>
                      </a:r>
                    </a:p>
                    <a:p>
                      <a:pPr marL="0" marR="0" algn="l" rtl="0">
                        <a:lnSpc>
                          <a:spcPct val="107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 </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021" marR="46021" marT="0" marB="0" anchor="ctr"/>
                </a:tc>
                <a:tc>
                  <a:txBody>
                    <a:bodyPr/>
                    <a:lstStyle/>
                    <a:p>
                      <a:pPr marL="0" marR="0" algn="ctr" rtl="0">
                        <a:lnSpc>
                          <a:spcPct val="107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Multi-layer (Cr/CrN)</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CrN</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Cr</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61065197"/>
                  </a:ext>
                </a:extLst>
              </a:tr>
              <a:tr h="448200">
                <a:tc>
                  <a:txBody>
                    <a:bodyPr/>
                    <a:lstStyle/>
                    <a:p>
                      <a:pPr marL="0" marR="0" algn="l" rtl="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Coating thickness (micron)</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0"/>
                        </a:spcBef>
                        <a:spcAft>
                          <a:spcPts val="0"/>
                        </a:spcAft>
                      </a:pPr>
                      <a:r>
                        <a:rPr lang="en-US" sz="1200" b="0" dirty="0">
                          <a:effectLst/>
                          <a:latin typeface="Times New Roman" panose="02020603050405020304" pitchFamily="18" charset="0"/>
                          <a:cs typeface="Times New Roman" panose="02020603050405020304" pitchFamily="18" charset="0"/>
                        </a:rPr>
                        <a:t>7 - 10</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0"/>
                        </a:spcBef>
                        <a:spcAft>
                          <a:spcPts val="0"/>
                        </a:spcAft>
                      </a:pPr>
                      <a:r>
                        <a:rPr lang="en-US" sz="1200" b="0" dirty="0">
                          <a:effectLst/>
                          <a:latin typeface="Times New Roman" panose="02020603050405020304" pitchFamily="18" charset="0"/>
                          <a:cs typeface="Times New Roman" panose="02020603050405020304" pitchFamily="18" charset="0"/>
                        </a:rPr>
                        <a:t>7 - 10</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0"/>
                        </a:spcBef>
                        <a:spcAft>
                          <a:spcPts val="0"/>
                        </a:spcAft>
                      </a:pPr>
                      <a:r>
                        <a:rPr lang="en-US" sz="1200" b="0" dirty="0">
                          <a:effectLst/>
                          <a:latin typeface="Times New Roman" panose="02020603050405020304" pitchFamily="18" charset="0"/>
                          <a:cs typeface="Times New Roman" panose="02020603050405020304" pitchFamily="18" charset="0"/>
                        </a:rPr>
                        <a:t>6 - 10</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79764214"/>
                  </a:ext>
                </a:extLst>
              </a:tr>
              <a:tr h="315969">
                <a:tc>
                  <a:txBody>
                    <a:bodyPr/>
                    <a:lstStyle/>
                    <a:p>
                      <a:pPr marL="0" marR="0" algn="l" rtl="0">
                        <a:lnSpc>
                          <a:spcPct val="107000"/>
                        </a:lnSpc>
                        <a:spcBef>
                          <a:spcPts val="1200"/>
                        </a:spcBef>
                        <a:spcAft>
                          <a:spcPts val="0"/>
                        </a:spcAft>
                      </a:pPr>
                      <a:r>
                        <a:rPr lang="en-US" sz="1400" b="0" dirty="0">
                          <a:effectLst/>
                          <a:latin typeface="Times New Roman" panose="02020603050405020304" pitchFamily="18" charset="0"/>
                          <a:cs typeface="Times New Roman" panose="02020603050405020304" pitchFamily="18" charset="0"/>
                        </a:rPr>
                        <a:t>Number of the targets</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1200"/>
                        </a:spcBef>
                        <a:spcAft>
                          <a:spcPts val="0"/>
                        </a:spcAft>
                      </a:pPr>
                      <a:r>
                        <a:rPr lang="en-US" sz="1200" b="0" dirty="0">
                          <a:effectLst/>
                          <a:latin typeface="Times New Roman" panose="02020603050405020304" pitchFamily="18" charset="0"/>
                          <a:cs typeface="Times New Roman" panose="02020603050405020304" pitchFamily="18" charset="0"/>
                        </a:rPr>
                        <a:t>2</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1200"/>
                        </a:spcBef>
                        <a:spcAft>
                          <a:spcPts val="0"/>
                        </a:spcAft>
                      </a:pPr>
                      <a:r>
                        <a:rPr lang="en-US" sz="1200" b="0" dirty="0">
                          <a:effectLst/>
                          <a:latin typeface="Times New Roman" panose="02020603050405020304" pitchFamily="18" charset="0"/>
                          <a:cs typeface="Times New Roman" panose="02020603050405020304" pitchFamily="18" charset="0"/>
                        </a:rPr>
                        <a:t>2</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1200"/>
                        </a:spcBef>
                        <a:spcAft>
                          <a:spcPts val="0"/>
                        </a:spcAft>
                      </a:pPr>
                      <a:r>
                        <a:rPr lang="en-US" sz="1200" b="0" dirty="0">
                          <a:effectLst/>
                          <a:latin typeface="Times New Roman" panose="02020603050405020304" pitchFamily="18" charset="0"/>
                          <a:cs typeface="Times New Roman" panose="02020603050405020304" pitchFamily="18" charset="0"/>
                        </a:rPr>
                        <a:t>4</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436803"/>
                  </a:ext>
                </a:extLst>
              </a:tr>
              <a:tr h="306187">
                <a:tc>
                  <a:txBody>
                    <a:bodyPr/>
                    <a:lstStyle/>
                    <a:p>
                      <a:pPr marL="0" marR="0" algn="l" rtl="0">
                        <a:lnSpc>
                          <a:spcPct val="107000"/>
                        </a:lnSpc>
                        <a:spcBef>
                          <a:spcPts val="1200"/>
                        </a:spcBef>
                        <a:spcAft>
                          <a:spcPts val="0"/>
                        </a:spcAft>
                      </a:pPr>
                      <a:r>
                        <a:rPr lang="en-US" sz="1400" b="0" dirty="0">
                          <a:effectLst/>
                          <a:latin typeface="Times New Roman" panose="02020603050405020304" pitchFamily="18" charset="0"/>
                          <a:cs typeface="Times New Roman" panose="02020603050405020304" pitchFamily="18" charset="0"/>
                        </a:rPr>
                        <a:t>Bias voltage (V)</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1200"/>
                        </a:spcBef>
                        <a:spcAft>
                          <a:spcPts val="0"/>
                        </a:spcAft>
                      </a:pPr>
                      <a:r>
                        <a:rPr lang="en-US" sz="1200" b="0" dirty="0">
                          <a:effectLst/>
                          <a:latin typeface="Times New Roman" panose="02020603050405020304" pitchFamily="18" charset="0"/>
                          <a:cs typeface="Times New Roman" panose="02020603050405020304" pitchFamily="18" charset="0"/>
                        </a:rPr>
                        <a:t>100</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1200"/>
                        </a:spcBef>
                        <a:spcAft>
                          <a:spcPts val="0"/>
                        </a:spcAft>
                      </a:pPr>
                      <a:r>
                        <a:rPr lang="en-US" sz="1200" b="0" dirty="0">
                          <a:effectLst/>
                          <a:latin typeface="Times New Roman" panose="02020603050405020304" pitchFamily="18" charset="0"/>
                          <a:cs typeface="Times New Roman" panose="02020603050405020304" pitchFamily="18" charset="0"/>
                        </a:rPr>
                        <a:t>100</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1200"/>
                        </a:spcBef>
                        <a:spcAft>
                          <a:spcPts val="0"/>
                        </a:spcAft>
                      </a:pPr>
                      <a:r>
                        <a:rPr lang="en-US" sz="1200" b="0" dirty="0">
                          <a:effectLst/>
                          <a:latin typeface="Times New Roman" panose="02020603050405020304" pitchFamily="18" charset="0"/>
                          <a:cs typeface="Times New Roman" panose="02020603050405020304" pitchFamily="18" charset="0"/>
                        </a:rPr>
                        <a:t>100</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06447169"/>
                  </a:ext>
                </a:extLst>
              </a:tr>
              <a:tr h="328257">
                <a:tc>
                  <a:txBody>
                    <a:bodyPr/>
                    <a:lstStyle/>
                    <a:p>
                      <a:pPr marL="0" marR="0" algn="l" rtl="0">
                        <a:lnSpc>
                          <a:spcPct val="107000"/>
                        </a:lnSpc>
                        <a:spcBef>
                          <a:spcPts val="1200"/>
                        </a:spcBef>
                        <a:spcAft>
                          <a:spcPts val="0"/>
                        </a:spcAft>
                      </a:pPr>
                      <a:r>
                        <a:rPr lang="en-US" sz="1400" b="0" dirty="0">
                          <a:effectLst/>
                          <a:latin typeface="Times New Roman" panose="02020603050405020304" pitchFamily="18" charset="0"/>
                          <a:cs typeface="Times New Roman" panose="02020603050405020304" pitchFamily="18" charset="0"/>
                        </a:rPr>
                        <a:t>Substrate temperature (°C)</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1200"/>
                        </a:spcBef>
                        <a:spcAft>
                          <a:spcPts val="0"/>
                        </a:spcAft>
                      </a:pPr>
                      <a:r>
                        <a:rPr lang="en-US" sz="1200" b="0" dirty="0">
                          <a:effectLst/>
                          <a:latin typeface="Times New Roman" panose="02020603050405020304" pitchFamily="18" charset="0"/>
                          <a:cs typeface="Times New Roman" panose="02020603050405020304" pitchFamily="18" charset="0"/>
                        </a:rPr>
                        <a:t>300 ± 2</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1200"/>
                        </a:spcBef>
                        <a:spcAft>
                          <a:spcPts val="0"/>
                        </a:spcAft>
                        <a:buClrTx/>
                        <a:buSzTx/>
                        <a:buFontTx/>
                        <a:buNone/>
                        <a:tabLst/>
                        <a:defRPr/>
                      </a:pPr>
                      <a:r>
                        <a:rPr lang="en-US" sz="1200" b="0" dirty="0">
                          <a:effectLst/>
                          <a:latin typeface="Times New Roman" panose="02020603050405020304" pitchFamily="18" charset="0"/>
                          <a:cs typeface="Times New Roman" panose="02020603050405020304" pitchFamily="18" charset="0"/>
                        </a:rPr>
                        <a:t>300 ± 2</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200" b="0" dirty="0">
                          <a:effectLst/>
                          <a:latin typeface="Times New Roman" panose="02020603050405020304" pitchFamily="18" charset="0"/>
                          <a:cs typeface="Times New Roman" panose="02020603050405020304" pitchFamily="18" charset="0"/>
                        </a:rPr>
                        <a:t>300 ± 2</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54857874"/>
                  </a:ext>
                </a:extLst>
              </a:tr>
              <a:tr h="293434">
                <a:tc>
                  <a:txBody>
                    <a:bodyPr/>
                    <a:lstStyle/>
                    <a:p>
                      <a:pPr marL="0" marR="0" algn="l" rtl="0">
                        <a:lnSpc>
                          <a:spcPct val="107000"/>
                        </a:lnSpc>
                        <a:spcBef>
                          <a:spcPts val="1200"/>
                        </a:spcBef>
                        <a:spcAft>
                          <a:spcPts val="0"/>
                        </a:spcAft>
                      </a:pPr>
                      <a:r>
                        <a:rPr lang="en-US" sz="1400" b="0" dirty="0">
                          <a:effectLst/>
                          <a:latin typeface="Times New Roman" panose="02020603050405020304" pitchFamily="18" charset="0"/>
                          <a:cs typeface="Times New Roman" panose="02020603050405020304" pitchFamily="18" charset="0"/>
                        </a:rPr>
                        <a:t>Ar gas pressure (</a:t>
                      </a:r>
                      <a:r>
                        <a:rPr lang="en-US" sz="1400" b="0" dirty="0" err="1">
                          <a:effectLst/>
                          <a:latin typeface="Times New Roman" panose="02020603050405020304" pitchFamily="18" charset="0"/>
                          <a:cs typeface="Times New Roman" panose="02020603050405020304" pitchFamily="18" charset="0"/>
                        </a:rPr>
                        <a:t>sccm</a:t>
                      </a:r>
                      <a:r>
                        <a:rPr lang="en-US" sz="1400" b="0" dirty="0">
                          <a:effectLst/>
                          <a:latin typeface="Times New Roman" panose="02020603050405020304" pitchFamily="18" charset="0"/>
                          <a:cs typeface="Times New Roman" panose="02020603050405020304" pitchFamily="18" charset="0"/>
                        </a:rPr>
                        <a:t>)</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1200"/>
                        </a:spcBef>
                        <a:spcAft>
                          <a:spcPts val="0"/>
                        </a:spcAft>
                      </a:pPr>
                      <a:r>
                        <a:rPr lang="en-US" sz="1200" b="0" dirty="0">
                          <a:effectLst/>
                          <a:latin typeface="Times New Roman" panose="02020603050405020304" pitchFamily="18" charset="0"/>
                          <a:cs typeface="Times New Roman" panose="02020603050405020304" pitchFamily="18" charset="0"/>
                        </a:rPr>
                        <a:t>15</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1200"/>
                        </a:spcBef>
                        <a:spcAft>
                          <a:spcPts val="0"/>
                        </a:spcAft>
                      </a:pPr>
                      <a:r>
                        <a:rPr lang="en-US" sz="1200" b="0" dirty="0">
                          <a:effectLst/>
                          <a:latin typeface="Times New Roman" panose="02020603050405020304" pitchFamily="18" charset="0"/>
                          <a:cs typeface="Times New Roman" panose="02020603050405020304" pitchFamily="18" charset="0"/>
                        </a:rPr>
                        <a:t>15</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1200"/>
                        </a:spcBef>
                        <a:spcAft>
                          <a:spcPts val="0"/>
                        </a:spcAft>
                      </a:pPr>
                      <a:r>
                        <a:rPr lang="en-US" sz="1200" b="0" dirty="0">
                          <a:effectLst/>
                          <a:latin typeface="Times New Roman" panose="02020603050405020304" pitchFamily="18" charset="0"/>
                          <a:cs typeface="Times New Roman" panose="02020603050405020304" pitchFamily="18" charset="0"/>
                        </a:rPr>
                        <a:t>60</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17012904"/>
                  </a:ext>
                </a:extLst>
              </a:tr>
              <a:tr h="442037">
                <a:tc>
                  <a:txBody>
                    <a:bodyPr/>
                    <a:lstStyle/>
                    <a:p>
                      <a:pPr marL="0" marR="0" algn="l" rtl="0">
                        <a:lnSpc>
                          <a:spcPct val="107000"/>
                        </a:lnSpc>
                        <a:spcBef>
                          <a:spcPts val="1200"/>
                        </a:spcBef>
                        <a:spcAft>
                          <a:spcPts val="0"/>
                        </a:spcAft>
                      </a:pPr>
                      <a:r>
                        <a:rPr lang="en-US" sz="1400" b="0" dirty="0">
                          <a:effectLst/>
                          <a:latin typeface="Times New Roman" panose="02020603050405020304" pitchFamily="18" charset="0"/>
                          <a:cs typeface="Times New Roman" panose="02020603050405020304" pitchFamily="18" charset="0"/>
                        </a:rPr>
                        <a:t>Periodic injection of Nitrogen gas (min)</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1200"/>
                        </a:spcBef>
                        <a:spcAft>
                          <a:spcPts val="0"/>
                        </a:spcAft>
                      </a:pPr>
                      <a:r>
                        <a:rPr lang="en-US" sz="1200" b="0" dirty="0">
                          <a:effectLst/>
                          <a:latin typeface="Times New Roman" panose="02020603050405020304" pitchFamily="18" charset="0"/>
                          <a:cs typeface="Times New Roman" panose="02020603050405020304" pitchFamily="18" charset="0"/>
                        </a:rPr>
                        <a:t>~4.0</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1200"/>
                        </a:spcBef>
                        <a:spcAft>
                          <a:spcPts val="0"/>
                        </a:spcAft>
                      </a:pPr>
                      <a:r>
                        <a:rPr lang="en-US" sz="1200" b="0" dirty="0">
                          <a:effectLst/>
                          <a:latin typeface="Times New Roman" panose="02020603050405020304" pitchFamily="18" charset="0"/>
                          <a:cs typeface="Times New Roman" panose="02020603050405020304" pitchFamily="18" charset="0"/>
                        </a:rPr>
                        <a:t>~55.0</a:t>
                      </a:r>
                      <a:r>
                        <a:rPr lang="en-US" sz="1600" b="1" dirty="0">
                          <a:effectLst/>
                          <a:latin typeface="Times New Roman" panose="02020603050405020304" pitchFamily="18" charset="0"/>
                          <a:cs typeface="Times New Roman" panose="02020603050405020304" pitchFamily="18" charset="0"/>
                        </a:rPr>
                        <a:t>*</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1200"/>
                        </a:spcBef>
                        <a:spcAft>
                          <a:spcPts val="0"/>
                        </a:spcAft>
                      </a:pPr>
                      <a:r>
                        <a:rPr lang="en-US" sz="1200" b="0" dirty="0">
                          <a:effectLst/>
                          <a:latin typeface="Times New Roman" panose="02020603050405020304" pitchFamily="18" charset="0"/>
                          <a:cs typeface="Times New Roman" panose="02020603050405020304" pitchFamily="18" charset="0"/>
                        </a:rPr>
                        <a:t>0.0</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92993148"/>
                  </a:ext>
                </a:extLst>
              </a:tr>
              <a:tr h="442037">
                <a:tc>
                  <a:txBody>
                    <a:bodyPr/>
                    <a:lstStyle/>
                    <a:p>
                      <a:pPr marL="0" marR="0" algn="l" rtl="0">
                        <a:lnSpc>
                          <a:spcPct val="107000"/>
                        </a:lnSpc>
                        <a:spcBef>
                          <a:spcPts val="1200"/>
                        </a:spcBef>
                        <a:spcAft>
                          <a:spcPts val="0"/>
                        </a:spcAft>
                      </a:pPr>
                      <a:r>
                        <a:rPr lang="en-US" sz="1400" b="0" dirty="0">
                          <a:effectLst/>
                          <a:latin typeface="Times New Roman" panose="02020603050405020304" pitchFamily="18" charset="0"/>
                          <a:cs typeface="Times New Roman" panose="02020603050405020304" pitchFamily="18" charset="0"/>
                        </a:rPr>
                        <a:t>Coating duration (hr)</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1200"/>
                        </a:spcBef>
                        <a:spcAft>
                          <a:spcPts val="0"/>
                        </a:spcAft>
                      </a:pPr>
                      <a:r>
                        <a:rPr lang="en-US" sz="1200" b="0" dirty="0">
                          <a:effectLst/>
                          <a:latin typeface="Times New Roman" panose="02020603050405020304" pitchFamily="18" charset="0"/>
                          <a:cs typeface="Times New Roman" panose="02020603050405020304" pitchFamily="18" charset="0"/>
                        </a:rPr>
                        <a:t>~8.5</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1200"/>
                        </a:spcBef>
                        <a:spcAft>
                          <a:spcPts val="0"/>
                        </a:spcAft>
                      </a:pPr>
                      <a:r>
                        <a:rPr lang="en-US" sz="1200" b="0" dirty="0">
                          <a:effectLst/>
                          <a:latin typeface="Times New Roman" panose="02020603050405020304" pitchFamily="18" charset="0"/>
                          <a:cs typeface="Times New Roman" panose="02020603050405020304" pitchFamily="18" charset="0"/>
                        </a:rPr>
                        <a:t>~7.0</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1200"/>
                        </a:spcBef>
                        <a:spcAft>
                          <a:spcPts val="0"/>
                        </a:spcAft>
                      </a:pPr>
                      <a:r>
                        <a:rPr lang="en-US" sz="1200" b="0" dirty="0">
                          <a:effectLst/>
                          <a:latin typeface="Times New Roman" panose="02020603050405020304" pitchFamily="18" charset="0"/>
                          <a:cs typeface="Times New Roman" panose="02020603050405020304" pitchFamily="18" charset="0"/>
                        </a:rPr>
                        <a:t>~4.5</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61034029"/>
                  </a:ext>
                </a:extLst>
              </a:tr>
            </a:tbl>
          </a:graphicData>
        </a:graphic>
      </p:graphicFrame>
      <p:sp>
        <p:nvSpPr>
          <p:cNvPr id="10" name="TextBox 9">
            <a:extLst>
              <a:ext uri="{FF2B5EF4-FFF2-40B4-BE49-F238E27FC236}">
                <a16:creationId xmlns:a16="http://schemas.microsoft.com/office/drawing/2014/main" id="{11A5232D-814E-4D8A-32EA-7A86FC0B4638}"/>
              </a:ext>
            </a:extLst>
          </p:cNvPr>
          <p:cNvSpPr txBox="1"/>
          <p:nvPr/>
        </p:nvSpPr>
        <p:spPr>
          <a:xfrm>
            <a:off x="759316" y="5894892"/>
            <a:ext cx="5807978" cy="276999"/>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 </a:t>
            </a:r>
            <a:r>
              <a:rPr kumimoji="0" lang="en-US" sz="1200" b="0"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To control the shedding and decreasing the residual stress of the CrN coating</a:t>
            </a:r>
            <a:endParaRPr kumimoji="0" lang="fa-IR" sz="1200" b="0" i="0" u="none" strike="noStrike" kern="1200" cap="none" spc="0" normalizeH="0" baseline="0" noProof="0" dirty="0">
              <a:ln>
                <a:noFill/>
              </a:ln>
              <a:solidFill>
                <a:prstClr val="black"/>
              </a:solidFill>
              <a:effectLst/>
              <a:uLnTx/>
              <a:uFillTx/>
              <a:latin typeface="Century" panose="02040604050505020304" pitchFamily="18"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9F332AE4-6543-C447-924E-FBCC6F8DCD9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28660" y="1483627"/>
            <a:ext cx="3126451" cy="4364341"/>
          </a:xfrm>
          <a:prstGeom prst="rect">
            <a:avLst/>
          </a:prstGeom>
        </p:spPr>
      </p:pic>
      <p:sp>
        <p:nvSpPr>
          <p:cNvPr id="12" name="TextBox 11">
            <a:extLst>
              <a:ext uri="{FF2B5EF4-FFF2-40B4-BE49-F238E27FC236}">
                <a16:creationId xmlns:a16="http://schemas.microsoft.com/office/drawing/2014/main" id="{AEEDBB1A-096D-242D-BEE8-A58251DE9ED3}"/>
              </a:ext>
            </a:extLst>
          </p:cNvPr>
          <p:cNvSpPr txBox="1"/>
          <p:nvPr/>
        </p:nvSpPr>
        <p:spPr>
          <a:xfrm>
            <a:off x="7912827" y="5894891"/>
            <a:ext cx="4159037" cy="2769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The inside view of the ARC-PVD coating chamber. </a:t>
            </a:r>
          </a:p>
        </p:txBody>
      </p:sp>
      <p:sp>
        <p:nvSpPr>
          <p:cNvPr id="13" name="TextBox 12">
            <a:extLst>
              <a:ext uri="{FF2B5EF4-FFF2-40B4-BE49-F238E27FC236}">
                <a16:creationId xmlns:a16="http://schemas.microsoft.com/office/drawing/2014/main" id="{460D6C8D-D632-57AA-8C90-EFBAB5B71456}"/>
              </a:ext>
            </a:extLst>
          </p:cNvPr>
          <p:cNvSpPr txBox="1"/>
          <p:nvPr/>
        </p:nvSpPr>
        <p:spPr>
          <a:xfrm>
            <a:off x="520731" y="1165015"/>
            <a:ext cx="7324560"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prstClr val="black"/>
                </a:solidFill>
                <a:effectLst/>
                <a:highlight>
                  <a:srgbClr val="FFFF00"/>
                </a:highlight>
                <a:uLnTx/>
                <a:uFillTx/>
                <a:latin typeface="Century" panose="02040604050505020304" pitchFamily="18" charset="0"/>
                <a:ea typeface="+mn-ea"/>
                <a:cs typeface="+mn-cs"/>
              </a:rPr>
              <a:t>AEOI prepared Cr, </a:t>
            </a:r>
            <a:r>
              <a:rPr kumimoji="0" lang="en-US" sz="1400" b="0" i="0" u="none" strike="noStrike" kern="1200" cap="none" spc="0" normalizeH="0" baseline="0" noProof="0" dirty="0" err="1">
                <a:ln>
                  <a:noFill/>
                </a:ln>
                <a:solidFill>
                  <a:prstClr val="black"/>
                </a:solidFill>
                <a:effectLst/>
                <a:highlight>
                  <a:srgbClr val="FFFF00"/>
                </a:highlight>
                <a:uLnTx/>
                <a:uFillTx/>
                <a:latin typeface="Century" panose="02040604050505020304" pitchFamily="18" charset="0"/>
                <a:ea typeface="+mn-ea"/>
                <a:cs typeface="+mn-cs"/>
              </a:rPr>
              <a:t>CrN</a:t>
            </a:r>
            <a:r>
              <a:rPr kumimoji="0" lang="en-US" sz="1400" b="0" i="0" u="none" strike="noStrike" kern="1200" cap="none" spc="0" normalizeH="0" baseline="0" noProof="0" dirty="0">
                <a:ln>
                  <a:noFill/>
                </a:ln>
                <a:solidFill>
                  <a:prstClr val="black"/>
                </a:solidFill>
                <a:effectLst/>
                <a:highlight>
                  <a:srgbClr val="FFFF00"/>
                </a:highlight>
                <a:uLnTx/>
                <a:uFillTx/>
                <a:latin typeface="Century" panose="02040604050505020304" pitchFamily="18" charset="0"/>
                <a:ea typeface="+mn-ea"/>
                <a:cs typeface="+mn-cs"/>
              </a:rPr>
              <a:t>, and multi layer Cr/</a:t>
            </a:r>
            <a:r>
              <a:rPr kumimoji="0" lang="en-US" sz="1400" b="0" i="0" u="none" strike="noStrike" kern="1200" cap="none" spc="0" normalizeH="0" baseline="0" noProof="0" dirty="0" err="1">
                <a:ln>
                  <a:noFill/>
                </a:ln>
                <a:solidFill>
                  <a:prstClr val="black"/>
                </a:solidFill>
                <a:effectLst/>
                <a:highlight>
                  <a:srgbClr val="FFFF00"/>
                </a:highlight>
                <a:uLnTx/>
                <a:uFillTx/>
                <a:latin typeface="Century" panose="02040604050505020304" pitchFamily="18" charset="0"/>
                <a:ea typeface="+mn-ea"/>
                <a:cs typeface="+mn-cs"/>
              </a:rPr>
              <a:t>CrN</a:t>
            </a:r>
            <a:r>
              <a:rPr kumimoji="0" lang="en-US" sz="1400" b="0" i="0" u="none" strike="noStrike" kern="1200" cap="none" spc="0" normalizeH="0" baseline="0" noProof="0" dirty="0">
                <a:ln>
                  <a:noFill/>
                </a:ln>
                <a:solidFill>
                  <a:prstClr val="black"/>
                </a:solidFill>
                <a:effectLst/>
                <a:highlight>
                  <a:srgbClr val="FFFF00"/>
                </a:highlight>
                <a:uLnTx/>
                <a:uFillTx/>
                <a:latin typeface="Century" panose="02040604050505020304" pitchFamily="18" charset="0"/>
                <a:ea typeface="+mn-ea"/>
                <a:cs typeface="+mn-cs"/>
              </a:rPr>
              <a:t>-coated Zr-1%Nb and one group as a reference </a:t>
            </a:r>
          </a:p>
        </p:txBody>
      </p:sp>
      <p:sp>
        <p:nvSpPr>
          <p:cNvPr id="15" name="TextBox 14">
            <a:extLst>
              <a:ext uri="{FF2B5EF4-FFF2-40B4-BE49-F238E27FC236}">
                <a16:creationId xmlns:a16="http://schemas.microsoft.com/office/drawing/2014/main" id="{9CC73EE3-A6FF-EED4-1340-EE4EB683B258}"/>
              </a:ext>
            </a:extLst>
          </p:cNvPr>
          <p:cNvSpPr txBox="1"/>
          <p:nvPr/>
        </p:nvSpPr>
        <p:spPr>
          <a:xfrm>
            <a:off x="3634316" y="480232"/>
            <a:ext cx="4923367" cy="369332"/>
          </a:xfrm>
          <a:prstGeom prst="rect">
            <a:avLst/>
          </a:prstGeom>
          <a:noFill/>
        </p:spPr>
        <p:txBody>
          <a:bodyPr wrap="square">
            <a:spAutoFit/>
          </a:bodyPr>
          <a:lstStyle/>
          <a:p>
            <a:pPr marL="914400" marR="0" lvl="1" indent="-45720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entury" panose="02040604050505020304" pitchFamily="18" charset="0"/>
                <a:ea typeface="+mn-ea"/>
                <a:cs typeface="B Zar" panose="00000400000000000000" pitchFamily="2" charset="-78"/>
              </a:rPr>
              <a:t>Coating Technology</a:t>
            </a:r>
          </a:p>
        </p:txBody>
      </p:sp>
    </p:spTree>
    <p:extLst>
      <p:ext uri="{BB962C8B-B14F-4D97-AF65-F5344CB8AC3E}">
        <p14:creationId xmlns:p14="http://schemas.microsoft.com/office/powerpoint/2010/main" val="418016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0B7C2C9-2A8C-5BBB-D4FD-D366FE1E3242}"/>
              </a:ext>
            </a:extLst>
          </p:cNvPr>
          <p:cNvGrpSpPr/>
          <p:nvPr/>
        </p:nvGrpSpPr>
        <p:grpSpPr>
          <a:xfrm>
            <a:off x="7441164" y="1618345"/>
            <a:ext cx="4210976" cy="3220557"/>
            <a:chOff x="6384022" y="1939730"/>
            <a:chExt cx="4111843" cy="3083882"/>
          </a:xfrm>
        </p:grpSpPr>
        <p:pic>
          <p:nvPicPr>
            <p:cNvPr id="9" name="Picture 8">
              <a:extLst>
                <a:ext uri="{FF2B5EF4-FFF2-40B4-BE49-F238E27FC236}">
                  <a16:creationId xmlns:a16="http://schemas.microsoft.com/office/drawing/2014/main" id="{B18C6244-09E6-C4C4-2AD8-8C66A53F1DC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84022" y="1939730"/>
              <a:ext cx="4111843" cy="3083882"/>
            </a:xfrm>
            <a:prstGeom prst="rect">
              <a:avLst/>
            </a:prstGeom>
          </p:spPr>
        </p:pic>
        <p:cxnSp>
          <p:nvCxnSpPr>
            <p:cNvPr id="10" name="Straight Connector 9">
              <a:extLst>
                <a:ext uri="{FF2B5EF4-FFF2-40B4-BE49-F238E27FC236}">
                  <a16:creationId xmlns:a16="http://schemas.microsoft.com/office/drawing/2014/main" id="{368D8059-CAE6-BE25-497B-E9FED2553B87}"/>
                </a:ext>
              </a:extLst>
            </p:cNvPr>
            <p:cNvCxnSpPr>
              <a:cxnSpLocks/>
            </p:cNvCxnSpPr>
            <p:nvPr/>
          </p:nvCxnSpPr>
          <p:spPr>
            <a:xfrm flipV="1">
              <a:off x="6428212" y="3376966"/>
              <a:ext cx="4067653" cy="389666"/>
            </a:xfrm>
            <a:prstGeom prst="line">
              <a:avLst/>
            </a:prstGeom>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CDB625A8-9FEF-A7E3-3E75-CC11FC4A18D1}"/>
                </a:ext>
              </a:extLst>
            </p:cNvPr>
            <p:cNvCxnSpPr>
              <a:cxnSpLocks/>
            </p:cNvCxnSpPr>
            <p:nvPr/>
          </p:nvCxnSpPr>
          <p:spPr>
            <a:xfrm flipV="1">
              <a:off x="6394453" y="3749836"/>
              <a:ext cx="4101412" cy="440199"/>
            </a:xfrm>
            <a:prstGeom prst="line">
              <a:avLst/>
            </a:prstGeom>
          </p:spPr>
          <p:style>
            <a:lnRef idx="1">
              <a:schemeClr val="accent4"/>
            </a:lnRef>
            <a:fillRef idx="0">
              <a:schemeClr val="accent4"/>
            </a:fillRef>
            <a:effectRef idx="0">
              <a:schemeClr val="accent4"/>
            </a:effectRef>
            <a:fontRef idx="minor">
              <a:schemeClr val="tx1"/>
            </a:fontRef>
          </p:style>
        </p:cxnSp>
        <p:sp>
          <p:nvSpPr>
            <p:cNvPr id="12" name="TextBox 11">
              <a:extLst>
                <a:ext uri="{FF2B5EF4-FFF2-40B4-BE49-F238E27FC236}">
                  <a16:creationId xmlns:a16="http://schemas.microsoft.com/office/drawing/2014/main" id="{361DD29E-C648-AC9A-5833-F92B8D642098}"/>
                </a:ext>
              </a:extLst>
            </p:cNvPr>
            <p:cNvSpPr txBox="1"/>
            <p:nvPr/>
          </p:nvSpPr>
          <p:spPr>
            <a:xfrm>
              <a:off x="7732269" y="2475975"/>
              <a:ext cx="1285322" cy="7051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Zr-1%Nb (Substrate)</a:t>
              </a:r>
            </a:p>
          </p:txBody>
        </p:sp>
        <p:sp>
          <p:nvSpPr>
            <p:cNvPr id="13" name="TextBox 12">
              <a:extLst>
                <a:ext uri="{FF2B5EF4-FFF2-40B4-BE49-F238E27FC236}">
                  <a16:creationId xmlns:a16="http://schemas.microsoft.com/office/drawing/2014/main" id="{F2FEBE25-4766-BB85-01A7-3E3D32D58960}"/>
                </a:ext>
              </a:extLst>
            </p:cNvPr>
            <p:cNvSpPr txBox="1"/>
            <p:nvPr/>
          </p:nvSpPr>
          <p:spPr>
            <a:xfrm rot="21211536">
              <a:off x="7899702" y="3532668"/>
              <a:ext cx="16492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Cr coating</a:t>
              </a:r>
            </a:p>
          </p:txBody>
        </p:sp>
      </p:grpSp>
      <p:grpSp>
        <p:nvGrpSpPr>
          <p:cNvPr id="14" name="Group 13">
            <a:extLst>
              <a:ext uri="{FF2B5EF4-FFF2-40B4-BE49-F238E27FC236}">
                <a16:creationId xmlns:a16="http://schemas.microsoft.com/office/drawing/2014/main" id="{C99F46B3-8053-7980-2A42-5C07A6559834}"/>
              </a:ext>
            </a:extLst>
          </p:cNvPr>
          <p:cNvGrpSpPr/>
          <p:nvPr/>
        </p:nvGrpSpPr>
        <p:grpSpPr>
          <a:xfrm>
            <a:off x="170159" y="1604406"/>
            <a:ext cx="6674967" cy="3559791"/>
            <a:chOff x="5428946" y="4301178"/>
            <a:chExt cx="6045539" cy="3148631"/>
          </a:xfrm>
        </p:grpSpPr>
        <p:pic>
          <p:nvPicPr>
            <p:cNvPr id="15" name="Picture 2">
              <a:extLst>
                <a:ext uri="{FF2B5EF4-FFF2-40B4-BE49-F238E27FC236}">
                  <a16:creationId xmlns:a16="http://schemas.microsoft.com/office/drawing/2014/main" id="{B55633A2-FFD0-EF28-0EDC-C06A33D6B33D}"/>
                </a:ext>
              </a:extLst>
            </p:cNvPr>
            <p:cNvPicPr>
              <a:picLocks noChangeAspect="1" noChangeArrowheads="1"/>
            </p:cNvPicPr>
            <p:nvPr/>
          </p:nvPicPr>
          <p:blipFill>
            <a:blip r:embed="rId3" cstate="email">
              <a:lum bright="-3000" contrast="3000"/>
              <a:extLst>
                <a:ext uri="{28A0092B-C50C-407E-A947-70E740481C1C}">
                  <a14:useLocalDpi xmlns:a14="http://schemas.microsoft.com/office/drawing/2010/main" val="0"/>
                </a:ext>
              </a:extLst>
            </a:blip>
            <a:srcRect/>
            <a:stretch>
              <a:fillRect/>
            </a:stretch>
          </p:blipFill>
          <p:spPr bwMode="auto">
            <a:xfrm>
              <a:off x="5428946" y="4301178"/>
              <a:ext cx="6045539" cy="314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0C195816-C488-8B3F-DF38-68C7134B3A2B}"/>
                </a:ext>
              </a:extLst>
            </p:cNvPr>
            <p:cNvSpPr/>
            <p:nvPr/>
          </p:nvSpPr>
          <p:spPr>
            <a:xfrm>
              <a:off x="6225091" y="4748872"/>
              <a:ext cx="2220476" cy="9527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Times New Roman" panose="02020603050405020304" pitchFamily="18" charset="0"/>
                  <a:cs typeface="+mn-cs"/>
                </a:rPr>
                <a:t>Method: Scherrer</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Times New Roman" panose="02020603050405020304" pitchFamily="18" charset="0"/>
                  <a:cs typeface="+mn-cs"/>
                </a:rPr>
                <a:t>Peak Position: 64.6102º</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Times New Roman" panose="02020603050405020304" pitchFamily="18" charset="0"/>
                  <a:cs typeface="+mn-cs"/>
                </a:rPr>
                <a:t>D≈ 42 nm</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Times New Roman" panose="02020603050405020304" pitchFamily="18" charset="0"/>
                  <a:cs typeface="+mn-cs"/>
                </a:rPr>
                <a:t>Lattice Strain: 0.27%</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717ED55D-E1E1-0D10-3F48-AB682259A5DA}"/>
              </a:ext>
            </a:extLst>
          </p:cNvPr>
          <p:cNvSpPr txBox="1"/>
          <p:nvPr/>
        </p:nvSpPr>
        <p:spPr>
          <a:xfrm>
            <a:off x="592123" y="1245421"/>
            <a:ext cx="4495783"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Phase characterization of the Cr coating</a:t>
            </a:r>
          </a:p>
        </p:txBody>
      </p:sp>
      <p:sp>
        <p:nvSpPr>
          <p:cNvPr id="18" name="TextBox 17">
            <a:extLst>
              <a:ext uri="{FF2B5EF4-FFF2-40B4-BE49-F238E27FC236}">
                <a16:creationId xmlns:a16="http://schemas.microsoft.com/office/drawing/2014/main" id="{C982E91D-DA99-D229-B156-4B4A84532FEF}"/>
              </a:ext>
            </a:extLst>
          </p:cNvPr>
          <p:cNvSpPr txBox="1"/>
          <p:nvPr/>
        </p:nvSpPr>
        <p:spPr>
          <a:xfrm>
            <a:off x="2623052" y="5048839"/>
            <a:ext cx="2723824" cy="3077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XRD pattern of the Cr coating</a:t>
            </a:r>
          </a:p>
        </p:txBody>
      </p:sp>
      <p:sp>
        <p:nvSpPr>
          <p:cNvPr id="19" name="TextBox 18">
            <a:extLst>
              <a:ext uri="{FF2B5EF4-FFF2-40B4-BE49-F238E27FC236}">
                <a16:creationId xmlns:a16="http://schemas.microsoft.com/office/drawing/2014/main" id="{EB2CF76D-86D5-777B-2A43-D1BCFF66F339}"/>
              </a:ext>
            </a:extLst>
          </p:cNvPr>
          <p:cNvSpPr txBox="1"/>
          <p:nvPr/>
        </p:nvSpPr>
        <p:spPr>
          <a:xfrm>
            <a:off x="7873106" y="5048839"/>
            <a:ext cx="3566878" cy="3077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SEM-BSE image of the Cr coating </a:t>
            </a:r>
          </a:p>
        </p:txBody>
      </p:sp>
      <p:sp>
        <p:nvSpPr>
          <p:cNvPr id="20" name="TextBox 19">
            <a:extLst>
              <a:ext uri="{FF2B5EF4-FFF2-40B4-BE49-F238E27FC236}">
                <a16:creationId xmlns:a16="http://schemas.microsoft.com/office/drawing/2014/main" id="{EF36B604-2B9A-22F5-568A-EB3B3EC306B0}"/>
              </a:ext>
            </a:extLst>
          </p:cNvPr>
          <p:cNvSpPr txBox="1"/>
          <p:nvPr/>
        </p:nvSpPr>
        <p:spPr>
          <a:xfrm>
            <a:off x="489209" y="6135823"/>
            <a:ext cx="5606791"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Cr layer is uniformly coated on the Zr-1%Nb substrate  </a:t>
            </a:r>
          </a:p>
        </p:txBody>
      </p:sp>
      <p:sp>
        <p:nvSpPr>
          <p:cNvPr id="21" name="TextBox 20">
            <a:extLst>
              <a:ext uri="{FF2B5EF4-FFF2-40B4-BE49-F238E27FC236}">
                <a16:creationId xmlns:a16="http://schemas.microsoft.com/office/drawing/2014/main" id="{8BA69F6C-0D3D-AC90-E673-4438E0E33106}"/>
              </a:ext>
            </a:extLst>
          </p:cNvPr>
          <p:cNvSpPr txBox="1"/>
          <p:nvPr/>
        </p:nvSpPr>
        <p:spPr>
          <a:xfrm>
            <a:off x="489209" y="5644574"/>
            <a:ext cx="5033750"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Cr coating shows a strong crystallographic orientation  </a:t>
            </a:r>
          </a:p>
        </p:txBody>
      </p:sp>
      <p:sp>
        <p:nvSpPr>
          <p:cNvPr id="23" name="TextBox 22">
            <a:extLst>
              <a:ext uri="{FF2B5EF4-FFF2-40B4-BE49-F238E27FC236}">
                <a16:creationId xmlns:a16="http://schemas.microsoft.com/office/drawing/2014/main" id="{FC93FA1F-BECC-CF9B-C9D5-E3892EC6D67E}"/>
              </a:ext>
            </a:extLst>
          </p:cNvPr>
          <p:cNvSpPr txBox="1"/>
          <p:nvPr/>
        </p:nvSpPr>
        <p:spPr>
          <a:xfrm>
            <a:off x="3143158" y="465567"/>
            <a:ext cx="4923367" cy="369332"/>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entury" panose="02040604050505020304" pitchFamily="18" charset="0"/>
                <a:ea typeface="+mn-ea"/>
                <a:cs typeface="B Zar" panose="00000400000000000000" pitchFamily="2" charset="-78"/>
              </a:rPr>
              <a:t>Characterization of the coated samples</a:t>
            </a:r>
          </a:p>
        </p:txBody>
      </p:sp>
    </p:spTree>
    <p:extLst>
      <p:ext uri="{BB962C8B-B14F-4D97-AF65-F5344CB8AC3E}">
        <p14:creationId xmlns:p14="http://schemas.microsoft.com/office/powerpoint/2010/main" val="259190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par>
                          <p:cTn id="28" fill="hold">
                            <p:stCondLst>
                              <p:cond delay="3000"/>
                            </p:stCondLst>
                            <p:childTnLst>
                              <p:par>
                                <p:cTn id="29" presetID="14" presetClass="entr" presetSubtype="1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F4F804E4-EF52-48A6-2FDA-5C3FEBAAF4FC}"/>
              </a:ext>
            </a:extLst>
          </p:cNvPr>
          <p:cNvGraphicFramePr>
            <a:graphicFrameLocks noGrp="1"/>
          </p:cNvGraphicFramePr>
          <p:nvPr/>
        </p:nvGraphicFramePr>
        <p:xfrm>
          <a:off x="631256" y="4558466"/>
          <a:ext cx="6538796" cy="1766157"/>
        </p:xfrm>
        <a:graphic>
          <a:graphicData uri="http://schemas.openxmlformats.org/drawingml/2006/table">
            <a:tbl>
              <a:tblPr firstRow="1" firstCol="1" bandRow="1">
                <a:tableStyleId>{F5AB1C69-6EDB-4FF4-983F-18BD219EF322}</a:tableStyleId>
              </a:tblPr>
              <a:tblGrid>
                <a:gridCol w="1596943">
                  <a:extLst>
                    <a:ext uri="{9D8B030D-6E8A-4147-A177-3AD203B41FA5}">
                      <a16:colId xmlns:a16="http://schemas.microsoft.com/office/drawing/2014/main" val="1440500634"/>
                    </a:ext>
                  </a:extLst>
                </a:gridCol>
                <a:gridCol w="1053428">
                  <a:extLst>
                    <a:ext uri="{9D8B030D-6E8A-4147-A177-3AD203B41FA5}">
                      <a16:colId xmlns:a16="http://schemas.microsoft.com/office/drawing/2014/main" val="462876591"/>
                    </a:ext>
                  </a:extLst>
                </a:gridCol>
                <a:gridCol w="859198">
                  <a:extLst>
                    <a:ext uri="{9D8B030D-6E8A-4147-A177-3AD203B41FA5}">
                      <a16:colId xmlns:a16="http://schemas.microsoft.com/office/drawing/2014/main" val="2409378902"/>
                    </a:ext>
                  </a:extLst>
                </a:gridCol>
                <a:gridCol w="1043311">
                  <a:extLst>
                    <a:ext uri="{9D8B030D-6E8A-4147-A177-3AD203B41FA5}">
                      <a16:colId xmlns:a16="http://schemas.microsoft.com/office/drawing/2014/main" val="3982445077"/>
                    </a:ext>
                  </a:extLst>
                </a:gridCol>
                <a:gridCol w="965612">
                  <a:extLst>
                    <a:ext uri="{9D8B030D-6E8A-4147-A177-3AD203B41FA5}">
                      <a16:colId xmlns:a16="http://schemas.microsoft.com/office/drawing/2014/main" val="1283604064"/>
                    </a:ext>
                  </a:extLst>
                </a:gridCol>
                <a:gridCol w="1020304">
                  <a:extLst>
                    <a:ext uri="{9D8B030D-6E8A-4147-A177-3AD203B41FA5}">
                      <a16:colId xmlns:a16="http://schemas.microsoft.com/office/drawing/2014/main" val="2455781524"/>
                    </a:ext>
                  </a:extLst>
                </a:gridCol>
              </a:tblGrid>
              <a:tr h="1157309">
                <a:tc>
                  <a:txBody>
                    <a:bodyPr/>
                    <a:lstStyle/>
                    <a:p>
                      <a:pPr marL="0" marR="0" algn="l" rtl="0">
                        <a:lnSpc>
                          <a:spcPct val="107000"/>
                        </a:lnSpc>
                        <a:spcBef>
                          <a:spcPts val="0"/>
                        </a:spcBef>
                        <a:spcAft>
                          <a:spcPts val="0"/>
                        </a:spcAft>
                      </a:pPr>
                      <a:endParaRPr lang="en-US" sz="1200" b="0" dirty="0">
                        <a:effectLst/>
                        <a:latin typeface="Times New Roman" panose="02020603050405020304" pitchFamily="18" charset="0"/>
                        <a:cs typeface="Times New Roman" panose="02020603050405020304" pitchFamily="18" charset="0"/>
                      </a:endParaRPr>
                    </a:p>
                    <a:p>
                      <a:pPr marL="0" marR="0" algn="l" rtl="0">
                        <a:lnSpc>
                          <a:spcPct val="107000"/>
                        </a:lnSpc>
                        <a:spcBef>
                          <a:spcPts val="0"/>
                        </a:spcBef>
                        <a:spcAft>
                          <a:spcPts val="0"/>
                        </a:spcAft>
                      </a:pPr>
                      <a:r>
                        <a:rPr lang="en-US" sz="1200" b="0" dirty="0">
                          <a:effectLst/>
                          <a:latin typeface="Times New Roman" panose="02020603050405020304" pitchFamily="18" charset="0"/>
                          <a:cs typeface="Times New Roman" panose="02020603050405020304" pitchFamily="18" charset="0"/>
                        </a:rPr>
                        <a:t>     </a:t>
                      </a:r>
                    </a:p>
                    <a:p>
                      <a:pPr marL="0" marR="0" algn="l" rtl="0">
                        <a:lnSpc>
                          <a:spcPct val="107000"/>
                        </a:lnSpc>
                        <a:spcBef>
                          <a:spcPts val="0"/>
                        </a:spcBef>
                        <a:spcAft>
                          <a:spcPts val="0"/>
                        </a:spcAft>
                      </a:pPr>
                      <a:endParaRPr lang="en-US" sz="1200" b="0" dirty="0">
                        <a:effectLst/>
                        <a:latin typeface="Times New Roman" panose="02020603050405020304" pitchFamily="18" charset="0"/>
                        <a:cs typeface="Times New Roman" panose="02020603050405020304" pitchFamily="18" charset="0"/>
                      </a:endParaRPr>
                    </a:p>
                    <a:p>
                      <a:pPr marL="0" marR="0" algn="l" rtl="0">
                        <a:lnSpc>
                          <a:spcPct val="107000"/>
                        </a:lnSpc>
                        <a:spcBef>
                          <a:spcPts val="0"/>
                        </a:spcBef>
                        <a:spcAft>
                          <a:spcPts val="0"/>
                        </a:spcAft>
                      </a:pPr>
                      <a:r>
                        <a:rPr lang="en-US" sz="1200" b="0" dirty="0">
                          <a:effectLst/>
                          <a:latin typeface="Times New Roman" panose="02020603050405020304" pitchFamily="18" charset="0"/>
                          <a:cs typeface="Times New Roman" panose="02020603050405020304" pitchFamily="18" charset="0"/>
                        </a:rPr>
                        <a:t>      </a:t>
                      </a:r>
                    </a:p>
                    <a:p>
                      <a:pPr marL="0" marR="0" algn="l" rtl="0">
                        <a:lnSpc>
                          <a:spcPct val="107000"/>
                        </a:lnSpc>
                        <a:spcBef>
                          <a:spcPts val="0"/>
                        </a:spcBef>
                        <a:spcAft>
                          <a:spcPts val="0"/>
                        </a:spcAft>
                      </a:pPr>
                      <a:endParaRPr lang="en-US" sz="1200" b="0" dirty="0">
                        <a:effectLst/>
                        <a:latin typeface="Times New Roman" panose="02020603050405020304" pitchFamily="18" charset="0"/>
                        <a:cs typeface="Times New Roman" panose="02020603050405020304" pitchFamily="18" charset="0"/>
                      </a:endParaRPr>
                    </a:p>
                    <a:p>
                      <a:pPr marL="0" marR="0" algn="l" rtl="0">
                        <a:lnSpc>
                          <a:spcPct val="107000"/>
                        </a:lnSpc>
                        <a:spcBef>
                          <a:spcPts val="0"/>
                        </a:spcBef>
                        <a:spcAft>
                          <a:spcPts val="0"/>
                        </a:spcAft>
                      </a:pPr>
                      <a:r>
                        <a:rPr lang="en-US" sz="1200" b="0" dirty="0">
                          <a:effectLst/>
                          <a:latin typeface="Times New Roman" panose="02020603050405020304" pitchFamily="18" charset="0"/>
                          <a:cs typeface="Times New Roman" panose="02020603050405020304" pitchFamily="18" charset="0"/>
                        </a:rPr>
                        <a:t>      Element</a:t>
                      </a:r>
                    </a:p>
                    <a:p>
                      <a:pPr marL="0" marR="0" algn="l" rtl="0">
                        <a:lnSpc>
                          <a:spcPct val="107000"/>
                        </a:lnSpc>
                        <a:spcBef>
                          <a:spcPts val="0"/>
                        </a:spcBef>
                        <a:spcAft>
                          <a:spcPts val="0"/>
                        </a:spcAft>
                      </a:pPr>
                      <a:r>
                        <a:rPr lang="en-US" sz="1200" b="0" dirty="0">
                          <a:effectLst/>
                          <a:latin typeface="Times New Roman" panose="02020603050405020304" pitchFamily="18" charset="0"/>
                          <a:cs typeface="Times New Roman" panose="02020603050405020304" pitchFamily="18" charset="0"/>
                        </a:rPr>
                        <a:t> </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021" marR="46021" marT="0" marB="0" anchor="ctr"/>
                </a:tc>
                <a:tc>
                  <a:txBody>
                    <a:bodyPr/>
                    <a:lstStyle/>
                    <a:p>
                      <a:pPr marL="0" marR="0" algn="ctr" rtl="0">
                        <a:lnSpc>
                          <a:spcPct val="107000"/>
                        </a:lnSpc>
                        <a:spcBef>
                          <a:spcPts val="0"/>
                        </a:spcBef>
                        <a:spcAft>
                          <a:spcPts val="0"/>
                        </a:spcAft>
                      </a:pPr>
                      <a:r>
                        <a:rPr lang="en-US" sz="1200" b="0" dirty="0">
                          <a:effectLst/>
                          <a:latin typeface="Times New Roman" panose="02020603050405020304" pitchFamily="18" charset="0"/>
                          <a:cs typeface="Times New Roman" panose="02020603050405020304" pitchFamily="18" charset="0"/>
                        </a:rPr>
                        <a:t>1</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0"/>
                        </a:spcBef>
                        <a:spcAft>
                          <a:spcPts val="0"/>
                        </a:spcAft>
                      </a:pPr>
                      <a:r>
                        <a:rPr lang="en-US" sz="1200" b="0" dirty="0">
                          <a:effectLst/>
                          <a:latin typeface="Times New Roman" panose="02020603050405020304" pitchFamily="18" charset="0"/>
                          <a:cs typeface="Times New Roman" panose="02020603050405020304" pitchFamily="18" charset="0"/>
                        </a:rPr>
                        <a:t>2</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0"/>
                        </a:spcBef>
                        <a:spcAft>
                          <a:spcPts val="0"/>
                        </a:spcAft>
                      </a:pPr>
                      <a:r>
                        <a:rPr lang="en-US" sz="1200" b="0" dirty="0">
                          <a:effectLst/>
                          <a:latin typeface="Times New Roman" panose="02020603050405020304" pitchFamily="18" charset="0"/>
                          <a:cs typeface="Times New Roman" panose="02020603050405020304" pitchFamily="18" charset="0"/>
                        </a:rPr>
                        <a:t>3</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0"/>
                        </a:spcBef>
                        <a:spcAft>
                          <a:spcPts val="0"/>
                        </a:spcAft>
                      </a:pPr>
                      <a:r>
                        <a:rPr lang="en-US" sz="1200" b="0" dirty="0">
                          <a:effectLst/>
                          <a:latin typeface="Times New Roman" panose="02020603050405020304" pitchFamily="18" charset="0"/>
                          <a:cs typeface="Times New Roman" panose="02020603050405020304" pitchFamily="18" charset="0"/>
                        </a:rPr>
                        <a:t>4</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0"/>
                        </a:spcBef>
                        <a:spcAft>
                          <a:spcPts val="0"/>
                        </a:spcAft>
                      </a:pPr>
                      <a:r>
                        <a:rPr lang="en-US" sz="1200" b="0" dirty="0">
                          <a:effectLst/>
                          <a:latin typeface="Times New Roman" panose="02020603050405020304" pitchFamily="18" charset="0"/>
                          <a:cs typeface="Times New Roman" panose="02020603050405020304" pitchFamily="18" charset="0"/>
                        </a:rPr>
                        <a:t>5</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61065197"/>
                  </a:ext>
                </a:extLst>
              </a:tr>
              <a:tr h="212772">
                <a:tc>
                  <a:txBody>
                    <a:bodyPr/>
                    <a:lstStyle/>
                    <a:p>
                      <a:pPr marL="0" marR="0" algn="l" rtl="0">
                        <a:lnSpc>
                          <a:spcPct val="107000"/>
                        </a:lnSpc>
                        <a:spcBef>
                          <a:spcPts val="0"/>
                        </a:spcBef>
                        <a:spcAft>
                          <a:spcPts val="0"/>
                        </a:spcAft>
                      </a:pPr>
                      <a:r>
                        <a:rPr lang="en-US" sz="1200" b="0" dirty="0">
                          <a:effectLst/>
                          <a:latin typeface="Times New Roman" panose="02020603050405020304" pitchFamily="18" charset="0"/>
                          <a:cs typeface="Times New Roman" panose="02020603050405020304" pitchFamily="18" charset="0"/>
                        </a:rPr>
                        <a:t>Cr</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0"/>
                        </a:spcBef>
                        <a:spcAft>
                          <a:spcPts val="0"/>
                        </a:spcAft>
                      </a:pPr>
                      <a:r>
                        <a:rPr lang="en-US" sz="1200" b="0" dirty="0">
                          <a:effectLst/>
                          <a:latin typeface="Times New Roman" panose="02020603050405020304" pitchFamily="18" charset="0"/>
                          <a:cs typeface="Times New Roman" panose="02020603050405020304" pitchFamily="18" charset="0"/>
                        </a:rPr>
                        <a:t>87.6</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0"/>
                        </a:spcBef>
                        <a:spcAft>
                          <a:spcPts val="0"/>
                        </a:spcAft>
                      </a:pPr>
                      <a:r>
                        <a:rPr lang="en-US" sz="1200" b="0" dirty="0">
                          <a:effectLst/>
                          <a:latin typeface="Times New Roman" panose="02020603050405020304" pitchFamily="18" charset="0"/>
                          <a:cs typeface="Times New Roman" panose="02020603050405020304" pitchFamily="18" charset="0"/>
                        </a:rPr>
                        <a:t>92.2</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0"/>
                        </a:spcBef>
                        <a:spcAft>
                          <a:spcPts val="0"/>
                        </a:spcAft>
                      </a:pPr>
                      <a:r>
                        <a:rPr lang="en-US" sz="1200" b="0" dirty="0">
                          <a:effectLst/>
                          <a:latin typeface="Times New Roman" panose="02020603050405020304" pitchFamily="18" charset="0"/>
                          <a:cs typeface="Times New Roman" panose="02020603050405020304" pitchFamily="18" charset="0"/>
                        </a:rPr>
                        <a:t>94.4</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0"/>
                        </a:spcBef>
                        <a:spcAft>
                          <a:spcPts val="0"/>
                        </a:spcAft>
                      </a:pPr>
                      <a:r>
                        <a:rPr lang="en-US" sz="1200" b="0" dirty="0">
                          <a:effectLst/>
                          <a:latin typeface="Times New Roman" panose="02020603050405020304" pitchFamily="18" charset="0"/>
                          <a:cs typeface="Times New Roman" panose="02020603050405020304" pitchFamily="18" charset="0"/>
                        </a:rPr>
                        <a:t>94.2</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0"/>
                        </a:spcBef>
                        <a:spcAft>
                          <a:spcPts val="0"/>
                        </a:spcAft>
                      </a:pPr>
                      <a:r>
                        <a:rPr lang="en-US" sz="1200" b="0" dirty="0">
                          <a:effectLst/>
                          <a:latin typeface="Times New Roman" panose="02020603050405020304" pitchFamily="18" charset="0"/>
                          <a:cs typeface="Times New Roman" panose="02020603050405020304" pitchFamily="18" charset="0"/>
                        </a:rPr>
                        <a:t>92.4</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79764214"/>
                  </a:ext>
                </a:extLst>
              </a:tr>
              <a:tr h="196644">
                <a:tc>
                  <a:txBody>
                    <a:bodyPr/>
                    <a:lstStyle/>
                    <a:p>
                      <a:pPr marL="0" marR="0" algn="l" rtl="0">
                        <a:lnSpc>
                          <a:spcPct val="107000"/>
                        </a:lnSpc>
                        <a:spcBef>
                          <a:spcPts val="0"/>
                        </a:spcBef>
                        <a:spcAft>
                          <a:spcPts val="0"/>
                        </a:spcAft>
                      </a:pPr>
                      <a:r>
                        <a:rPr lang="en-US" sz="1200" b="0" dirty="0">
                          <a:effectLst/>
                          <a:latin typeface="Times New Roman" panose="02020603050405020304" pitchFamily="18" charset="0"/>
                          <a:cs typeface="Times New Roman" panose="02020603050405020304" pitchFamily="18" charset="0"/>
                        </a:rPr>
                        <a:t>N</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0"/>
                        </a:spcBef>
                        <a:spcAft>
                          <a:spcPts val="0"/>
                        </a:spcAft>
                      </a:pPr>
                      <a:r>
                        <a:rPr lang="en-US" sz="1200" b="0" dirty="0">
                          <a:effectLst/>
                          <a:latin typeface="Times New Roman" panose="02020603050405020304" pitchFamily="18" charset="0"/>
                          <a:cs typeface="Times New Roman" panose="02020603050405020304" pitchFamily="18" charset="0"/>
                        </a:rPr>
                        <a:t>12.4</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0"/>
                        </a:spcBef>
                        <a:spcAft>
                          <a:spcPts val="0"/>
                        </a:spcAft>
                      </a:pPr>
                      <a:r>
                        <a:rPr lang="en-US" sz="1200" b="0" dirty="0">
                          <a:effectLst/>
                          <a:latin typeface="Times New Roman" panose="02020603050405020304" pitchFamily="18" charset="0"/>
                          <a:cs typeface="Times New Roman" panose="02020603050405020304" pitchFamily="18" charset="0"/>
                        </a:rPr>
                        <a:t>7.8</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0"/>
                        </a:spcBef>
                        <a:spcAft>
                          <a:spcPts val="0"/>
                        </a:spcAft>
                      </a:pPr>
                      <a:r>
                        <a:rPr lang="en-US" sz="1200" b="0" dirty="0">
                          <a:effectLst/>
                          <a:latin typeface="Times New Roman" panose="02020603050405020304" pitchFamily="18" charset="0"/>
                          <a:cs typeface="Times New Roman" panose="02020603050405020304" pitchFamily="18" charset="0"/>
                        </a:rPr>
                        <a:t>5.6</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0"/>
                        </a:spcBef>
                        <a:spcAft>
                          <a:spcPts val="0"/>
                        </a:spcAft>
                      </a:pPr>
                      <a:r>
                        <a:rPr lang="en-US" sz="1200" b="0" dirty="0">
                          <a:effectLst/>
                          <a:latin typeface="Times New Roman" panose="02020603050405020304" pitchFamily="18" charset="0"/>
                          <a:cs typeface="Times New Roman" panose="02020603050405020304" pitchFamily="18" charset="0"/>
                        </a:rPr>
                        <a:t>5.8</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rtl="0">
                        <a:lnSpc>
                          <a:spcPct val="107000"/>
                        </a:lnSpc>
                        <a:spcBef>
                          <a:spcPts val="0"/>
                        </a:spcBef>
                        <a:spcAft>
                          <a:spcPts val="0"/>
                        </a:spcAft>
                      </a:pPr>
                      <a:r>
                        <a:rPr lang="en-US" sz="1200" b="0" dirty="0">
                          <a:effectLst/>
                          <a:latin typeface="Times New Roman" panose="02020603050405020304" pitchFamily="18" charset="0"/>
                          <a:cs typeface="Times New Roman" panose="02020603050405020304" pitchFamily="18" charset="0"/>
                        </a:rPr>
                        <a:t>7.6</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01543889"/>
                  </a:ext>
                </a:extLst>
              </a:tr>
            </a:tbl>
          </a:graphicData>
        </a:graphic>
      </p:graphicFrame>
      <p:sp>
        <p:nvSpPr>
          <p:cNvPr id="9" name="Rectangle 8">
            <a:extLst>
              <a:ext uri="{FF2B5EF4-FFF2-40B4-BE49-F238E27FC236}">
                <a16:creationId xmlns:a16="http://schemas.microsoft.com/office/drawing/2014/main" id="{B463002A-8ADF-6FE0-EC01-E5021852A460}"/>
              </a:ext>
            </a:extLst>
          </p:cNvPr>
          <p:cNvSpPr/>
          <p:nvPr/>
        </p:nvSpPr>
        <p:spPr>
          <a:xfrm>
            <a:off x="5843183" y="1631038"/>
            <a:ext cx="172543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Method: Scherrer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Peak Position: 43.56º</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 ≈ 17 nm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Lattice Strain: 0.62%</a:t>
            </a:r>
          </a:p>
        </p:txBody>
      </p:sp>
      <p:pic>
        <p:nvPicPr>
          <p:cNvPr id="10" name="Picture 3">
            <a:extLst>
              <a:ext uri="{FF2B5EF4-FFF2-40B4-BE49-F238E27FC236}">
                <a16:creationId xmlns:a16="http://schemas.microsoft.com/office/drawing/2014/main" id="{BACF9F18-02B4-8830-C6C7-ACCD536503E7}"/>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6939" t="7679" b="2157"/>
          <a:stretch/>
        </p:blipFill>
        <p:spPr bwMode="auto">
          <a:xfrm>
            <a:off x="808257" y="1605613"/>
            <a:ext cx="5078823" cy="208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FF2F413-0F61-02DC-C5C8-3BEAB4DBC60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10190" y="4205431"/>
            <a:ext cx="3660675" cy="2263170"/>
          </a:xfrm>
          <a:prstGeom prst="rect">
            <a:avLst/>
          </a:prstGeom>
        </p:spPr>
      </p:pic>
      <p:sp>
        <p:nvSpPr>
          <p:cNvPr id="12" name="TextBox 11">
            <a:extLst>
              <a:ext uri="{FF2B5EF4-FFF2-40B4-BE49-F238E27FC236}">
                <a16:creationId xmlns:a16="http://schemas.microsoft.com/office/drawing/2014/main" id="{6CD631A4-F313-863F-CEF0-D172859D62C6}"/>
              </a:ext>
            </a:extLst>
          </p:cNvPr>
          <p:cNvSpPr txBox="1"/>
          <p:nvPr/>
        </p:nvSpPr>
        <p:spPr>
          <a:xfrm>
            <a:off x="8732628" y="4808941"/>
            <a:ext cx="1890988" cy="369332"/>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panose="02040604050505020304" pitchFamily="18" charset="0"/>
                <a:ea typeface="+mn-ea"/>
                <a:cs typeface="+mn-cs"/>
              </a:rPr>
              <a:t>CrN Coating</a:t>
            </a:r>
            <a:endParaRPr kumimoji="0" lang="fa-IR" sz="1800" b="1" i="0" u="none" strike="noStrike" kern="1200" cap="none" spc="0" normalizeH="0" baseline="0" noProof="0" dirty="0">
              <a:ln>
                <a:noFill/>
              </a:ln>
              <a:solidFill>
                <a:prstClr val="white"/>
              </a:solidFill>
              <a:effectLst/>
              <a:uLnTx/>
              <a:uFillTx/>
              <a:latin typeface="Century" panose="02040604050505020304" pitchFamily="18" charset="0"/>
              <a:ea typeface="+mn-ea"/>
              <a:cs typeface="Arial" panose="020B0604020202020204" pitchFamily="34" charset="0"/>
            </a:endParaRPr>
          </a:p>
        </p:txBody>
      </p:sp>
      <p:sp>
        <p:nvSpPr>
          <p:cNvPr id="13" name="TextBox 12">
            <a:extLst>
              <a:ext uri="{FF2B5EF4-FFF2-40B4-BE49-F238E27FC236}">
                <a16:creationId xmlns:a16="http://schemas.microsoft.com/office/drawing/2014/main" id="{DF2C8680-94E3-0CE2-D10A-853A240BC3B8}"/>
              </a:ext>
            </a:extLst>
          </p:cNvPr>
          <p:cNvSpPr txBox="1"/>
          <p:nvPr/>
        </p:nvSpPr>
        <p:spPr>
          <a:xfrm rot="2391536">
            <a:off x="789344" y="5076419"/>
            <a:ext cx="1691790" cy="261610"/>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entury" panose="02040604050505020304" pitchFamily="18" charset="0"/>
                <a:ea typeface="Calibri" panose="020F0502020204030204" pitchFamily="34" charset="0"/>
                <a:cs typeface="Arial" panose="020B0604020202020204" pitchFamily="34" charset="0"/>
              </a:rPr>
              <a:t>Chemical  composition</a:t>
            </a:r>
            <a:endParaRPr kumimoji="0" lang="fa-IR" sz="11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pic>
        <p:nvPicPr>
          <p:cNvPr id="14" name="Picture 13">
            <a:extLst>
              <a:ext uri="{FF2B5EF4-FFF2-40B4-BE49-F238E27FC236}">
                <a16:creationId xmlns:a16="http://schemas.microsoft.com/office/drawing/2014/main" id="{DFF961FB-2BD3-CDE7-13EB-0293E05FB58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697312" y="1291104"/>
            <a:ext cx="3673553" cy="2329217"/>
          </a:xfrm>
          <a:prstGeom prst="rect">
            <a:avLst/>
          </a:prstGeom>
        </p:spPr>
      </p:pic>
      <p:sp>
        <p:nvSpPr>
          <p:cNvPr id="15" name="TextBox 14">
            <a:extLst>
              <a:ext uri="{FF2B5EF4-FFF2-40B4-BE49-F238E27FC236}">
                <a16:creationId xmlns:a16="http://schemas.microsoft.com/office/drawing/2014/main" id="{E50E0A57-3170-20E8-0BDE-C36A0BE72971}"/>
              </a:ext>
            </a:extLst>
          </p:cNvPr>
          <p:cNvSpPr txBox="1"/>
          <p:nvPr/>
        </p:nvSpPr>
        <p:spPr>
          <a:xfrm>
            <a:off x="491900" y="4155160"/>
            <a:ext cx="69605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elemental composition from different points of the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CrN</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coating by EDS analysis </a:t>
            </a:r>
          </a:p>
        </p:txBody>
      </p:sp>
      <p:sp>
        <p:nvSpPr>
          <p:cNvPr id="16" name="TextBox 15">
            <a:extLst>
              <a:ext uri="{FF2B5EF4-FFF2-40B4-BE49-F238E27FC236}">
                <a16:creationId xmlns:a16="http://schemas.microsoft.com/office/drawing/2014/main" id="{CC192AD9-8F0C-CFD5-A001-5E2CF55ACA8A}"/>
              </a:ext>
            </a:extLst>
          </p:cNvPr>
          <p:cNvSpPr txBox="1"/>
          <p:nvPr/>
        </p:nvSpPr>
        <p:spPr>
          <a:xfrm>
            <a:off x="458853" y="1187137"/>
            <a:ext cx="4608954"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Phase characterization of the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CrN</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coating</a:t>
            </a:r>
          </a:p>
        </p:txBody>
      </p:sp>
      <p:sp>
        <p:nvSpPr>
          <p:cNvPr id="17" name="TextBox 16">
            <a:extLst>
              <a:ext uri="{FF2B5EF4-FFF2-40B4-BE49-F238E27FC236}">
                <a16:creationId xmlns:a16="http://schemas.microsoft.com/office/drawing/2014/main" id="{65B340CD-7B86-2B00-9444-B8E414EC481B}"/>
              </a:ext>
            </a:extLst>
          </p:cNvPr>
          <p:cNvSpPr txBox="1"/>
          <p:nvPr/>
        </p:nvSpPr>
        <p:spPr>
          <a:xfrm>
            <a:off x="2011444" y="3687539"/>
            <a:ext cx="2923628" cy="3077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XRD pattern of the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CrN</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coating</a:t>
            </a:r>
          </a:p>
        </p:txBody>
      </p:sp>
      <p:sp>
        <p:nvSpPr>
          <p:cNvPr id="18" name="TextBox 17">
            <a:extLst>
              <a:ext uri="{FF2B5EF4-FFF2-40B4-BE49-F238E27FC236}">
                <a16:creationId xmlns:a16="http://schemas.microsoft.com/office/drawing/2014/main" id="{2CE57A74-F89A-C3F9-25F9-C151513B9132}"/>
              </a:ext>
            </a:extLst>
          </p:cNvPr>
          <p:cNvSpPr txBox="1"/>
          <p:nvPr/>
        </p:nvSpPr>
        <p:spPr>
          <a:xfrm>
            <a:off x="7930801" y="3620321"/>
            <a:ext cx="345294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SEM image of the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CrN</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coating. </a:t>
            </a:r>
          </a:p>
        </p:txBody>
      </p:sp>
      <p:sp>
        <p:nvSpPr>
          <p:cNvPr id="20" name="TextBox 19">
            <a:extLst>
              <a:ext uri="{FF2B5EF4-FFF2-40B4-BE49-F238E27FC236}">
                <a16:creationId xmlns:a16="http://schemas.microsoft.com/office/drawing/2014/main" id="{E7307E98-F98D-6EEE-7C3A-F9CC06DCADFE}"/>
              </a:ext>
            </a:extLst>
          </p:cNvPr>
          <p:cNvSpPr txBox="1"/>
          <p:nvPr/>
        </p:nvSpPr>
        <p:spPr>
          <a:xfrm>
            <a:off x="3143158" y="465567"/>
            <a:ext cx="4923367" cy="369332"/>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entury" panose="02040604050505020304" pitchFamily="18" charset="0"/>
                <a:ea typeface="+mn-ea"/>
                <a:cs typeface="B Zar" panose="00000400000000000000" pitchFamily="2" charset="-78"/>
              </a:rPr>
              <a:t>Characterization of the coated samples</a:t>
            </a:r>
          </a:p>
        </p:txBody>
      </p:sp>
    </p:spTree>
    <p:extLst>
      <p:ext uri="{BB962C8B-B14F-4D97-AF65-F5344CB8AC3E}">
        <p14:creationId xmlns:p14="http://schemas.microsoft.com/office/powerpoint/2010/main" val="33861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par>
                                <p:cTn id="25" presetID="14" presetClass="entr" presetSubtype="1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par>
                          <p:cTn id="28" fill="hold">
                            <p:stCondLst>
                              <p:cond delay="1500"/>
                            </p:stCondLst>
                            <p:childTnLst>
                              <p:par>
                                <p:cTn id="29" presetID="14" presetClass="entr" presetSubtype="1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9A1DBFA4-3747-B96A-2E41-1F5E951FEB0C}"/>
              </a:ext>
            </a:extLst>
          </p:cNvPr>
          <p:cNvSpPr txBox="1"/>
          <p:nvPr/>
        </p:nvSpPr>
        <p:spPr>
          <a:xfrm>
            <a:off x="283700" y="6081034"/>
            <a:ext cx="4952061" cy="300082"/>
          </a:xfrm>
          <a:prstGeom prst="rect">
            <a:avLst/>
          </a:prstGeom>
          <a:noFill/>
        </p:spPr>
        <p:txBody>
          <a:bodyPr wrap="none" rtlCol="0">
            <a:spAutoFit/>
          </a:bodyPr>
          <a:lstStyle/>
          <a:p>
            <a:pPr marL="285750" marR="0" lvl="0" indent="-285750" algn="l" defTabSz="3429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Elemental composition and microstructural characterization</a:t>
            </a:r>
          </a:p>
        </p:txBody>
      </p:sp>
      <p:sp>
        <p:nvSpPr>
          <p:cNvPr id="21" name="Rectangle 20">
            <a:extLst>
              <a:ext uri="{FF2B5EF4-FFF2-40B4-BE49-F238E27FC236}">
                <a16:creationId xmlns:a16="http://schemas.microsoft.com/office/drawing/2014/main" id="{BF79C4AD-ECAD-6056-ADAC-3490806804E3}"/>
              </a:ext>
            </a:extLst>
          </p:cNvPr>
          <p:cNvSpPr/>
          <p:nvPr/>
        </p:nvSpPr>
        <p:spPr>
          <a:xfrm>
            <a:off x="2227649" y="3869882"/>
            <a:ext cx="581967" cy="49419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0000"/>
              </a:solidFill>
              <a:effectLst/>
              <a:highlight>
                <a:srgbClr val="FF0000"/>
              </a:highligh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3BE5320B-0ADE-86B8-4FD8-1883D4ADF1B9}"/>
              </a:ext>
            </a:extLst>
          </p:cNvPr>
          <p:cNvGrpSpPr/>
          <p:nvPr/>
        </p:nvGrpSpPr>
        <p:grpSpPr>
          <a:xfrm>
            <a:off x="31860" y="1717074"/>
            <a:ext cx="6518230" cy="4310501"/>
            <a:chOff x="247253" y="2187030"/>
            <a:chExt cx="5364873" cy="3569971"/>
          </a:xfrm>
        </p:grpSpPr>
        <p:pic>
          <p:nvPicPr>
            <p:cNvPr id="23" name="Picture 22">
              <a:extLst>
                <a:ext uri="{FF2B5EF4-FFF2-40B4-BE49-F238E27FC236}">
                  <a16:creationId xmlns:a16="http://schemas.microsoft.com/office/drawing/2014/main" id="{19DDBF5B-77A5-8A2C-F993-52DCE98F61F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64084" y="2187030"/>
              <a:ext cx="5348042" cy="3569971"/>
            </a:xfrm>
            <a:prstGeom prst="rect">
              <a:avLst/>
            </a:prstGeom>
          </p:spPr>
        </p:pic>
        <p:sp>
          <p:nvSpPr>
            <p:cNvPr id="24" name="TextBox 23">
              <a:extLst>
                <a:ext uri="{FF2B5EF4-FFF2-40B4-BE49-F238E27FC236}">
                  <a16:creationId xmlns:a16="http://schemas.microsoft.com/office/drawing/2014/main" id="{8932E06E-A488-8A7A-1967-A454C967D22B}"/>
                </a:ext>
              </a:extLst>
            </p:cNvPr>
            <p:cNvSpPr txBox="1"/>
            <p:nvPr/>
          </p:nvSpPr>
          <p:spPr>
            <a:xfrm>
              <a:off x="2868212" y="5246628"/>
              <a:ext cx="1273131" cy="40010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substrate</a:t>
              </a:r>
            </a:p>
          </p:txBody>
        </p:sp>
        <p:sp>
          <p:nvSpPr>
            <p:cNvPr id="25" name="TextBox 24">
              <a:extLst>
                <a:ext uri="{FF2B5EF4-FFF2-40B4-BE49-F238E27FC236}">
                  <a16:creationId xmlns:a16="http://schemas.microsoft.com/office/drawing/2014/main" id="{8C552646-3F5A-84B9-3E19-B6F0D2AECF77}"/>
                </a:ext>
              </a:extLst>
            </p:cNvPr>
            <p:cNvSpPr txBox="1"/>
            <p:nvPr/>
          </p:nvSpPr>
          <p:spPr>
            <a:xfrm>
              <a:off x="1664976" y="4770864"/>
              <a:ext cx="1683376" cy="40010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Cr (interlayer)</a:t>
              </a:r>
            </a:p>
          </p:txBody>
        </p:sp>
        <p:sp>
          <p:nvSpPr>
            <p:cNvPr id="26" name="TextBox 25">
              <a:extLst>
                <a:ext uri="{FF2B5EF4-FFF2-40B4-BE49-F238E27FC236}">
                  <a16:creationId xmlns:a16="http://schemas.microsoft.com/office/drawing/2014/main" id="{6181F628-7CF3-A427-1C12-00A357A13996}"/>
                </a:ext>
              </a:extLst>
            </p:cNvPr>
            <p:cNvSpPr txBox="1"/>
            <p:nvPr/>
          </p:nvSpPr>
          <p:spPr>
            <a:xfrm>
              <a:off x="247253" y="4610965"/>
              <a:ext cx="1895760" cy="40010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CrN</a:t>
              </a:r>
              <a:r>
                <a:rPr kumimoji="0" lang="en-US" sz="13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(interlayer)</a:t>
              </a:r>
            </a:p>
          </p:txBody>
        </p:sp>
        <p:sp>
          <p:nvSpPr>
            <p:cNvPr id="27" name="TextBox 26">
              <a:extLst>
                <a:ext uri="{FF2B5EF4-FFF2-40B4-BE49-F238E27FC236}">
                  <a16:creationId xmlns:a16="http://schemas.microsoft.com/office/drawing/2014/main" id="{A6988D00-77AD-8CD6-0ABC-EF4CC44D323D}"/>
                </a:ext>
              </a:extLst>
            </p:cNvPr>
            <p:cNvSpPr txBox="1"/>
            <p:nvPr/>
          </p:nvSpPr>
          <p:spPr>
            <a:xfrm>
              <a:off x="518504" y="3448983"/>
              <a:ext cx="2201809" cy="40010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Multilayer Cr/</a:t>
              </a:r>
              <a:r>
                <a:rPr kumimoji="0" lang="en-US" sz="13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CrN</a:t>
              </a:r>
              <a:endParaRPr kumimoji="0" lang="en-US" sz="13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8" name="Picture 27">
              <a:extLst>
                <a:ext uri="{FF2B5EF4-FFF2-40B4-BE49-F238E27FC236}">
                  <a16:creationId xmlns:a16="http://schemas.microsoft.com/office/drawing/2014/main" id="{37320930-FA40-A826-FEB9-494050B29D8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821426" y="2242142"/>
              <a:ext cx="2765177" cy="1898420"/>
            </a:xfrm>
            <a:prstGeom prst="rect">
              <a:avLst/>
            </a:prstGeom>
          </p:spPr>
        </p:pic>
        <p:sp>
          <p:nvSpPr>
            <p:cNvPr id="29" name="Rectangle 28">
              <a:extLst>
                <a:ext uri="{FF2B5EF4-FFF2-40B4-BE49-F238E27FC236}">
                  <a16:creationId xmlns:a16="http://schemas.microsoft.com/office/drawing/2014/main" id="{16463F2B-63A3-FC70-E56B-197DB33CB9B8}"/>
                </a:ext>
              </a:extLst>
            </p:cNvPr>
            <p:cNvSpPr/>
            <p:nvPr/>
          </p:nvSpPr>
          <p:spPr>
            <a:xfrm>
              <a:off x="1481685" y="2755085"/>
              <a:ext cx="709602" cy="6585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Straight Arrow Connector 29">
              <a:extLst>
                <a:ext uri="{FF2B5EF4-FFF2-40B4-BE49-F238E27FC236}">
                  <a16:creationId xmlns:a16="http://schemas.microsoft.com/office/drawing/2014/main" id="{2CEA31C2-9835-3AD5-D5C6-77DE8D38DE96}"/>
                </a:ext>
              </a:extLst>
            </p:cNvPr>
            <p:cNvCxnSpPr>
              <a:cxnSpLocks/>
            </p:cNvCxnSpPr>
            <p:nvPr/>
          </p:nvCxnSpPr>
          <p:spPr>
            <a:xfrm flipV="1">
              <a:off x="2204166" y="2250371"/>
              <a:ext cx="604616" cy="47487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1" name="Straight Arrow Connector 30">
              <a:extLst>
                <a:ext uri="{FF2B5EF4-FFF2-40B4-BE49-F238E27FC236}">
                  <a16:creationId xmlns:a16="http://schemas.microsoft.com/office/drawing/2014/main" id="{7B941D30-011C-032D-5FEA-11FB8873A28F}"/>
                </a:ext>
              </a:extLst>
            </p:cNvPr>
            <p:cNvCxnSpPr>
              <a:cxnSpLocks/>
            </p:cNvCxnSpPr>
            <p:nvPr/>
          </p:nvCxnSpPr>
          <p:spPr>
            <a:xfrm>
              <a:off x="2188989" y="3413669"/>
              <a:ext cx="606914" cy="63714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sp>
        <p:nvSpPr>
          <p:cNvPr id="35" name="TextBox 34">
            <a:extLst>
              <a:ext uri="{FF2B5EF4-FFF2-40B4-BE49-F238E27FC236}">
                <a16:creationId xmlns:a16="http://schemas.microsoft.com/office/drawing/2014/main" id="{640213A4-9742-FADA-D4E6-C620F77CB4AF}"/>
              </a:ext>
            </a:extLst>
          </p:cNvPr>
          <p:cNvSpPr txBox="1"/>
          <p:nvPr/>
        </p:nvSpPr>
        <p:spPr>
          <a:xfrm>
            <a:off x="3143158" y="465567"/>
            <a:ext cx="4923367" cy="369332"/>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entury" panose="02040604050505020304" pitchFamily="18" charset="0"/>
                <a:ea typeface="+mn-ea"/>
                <a:cs typeface="B Zar" panose="00000400000000000000" pitchFamily="2" charset="-78"/>
              </a:rPr>
              <a:t>Characterization of the coated samples</a:t>
            </a:r>
          </a:p>
        </p:txBody>
      </p:sp>
      <p:sp>
        <p:nvSpPr>
          <p:cNvPr id="2" name="TextBox 1">
            <a:extLst>
              <a:ext uri="{FF2B5EF4-FFF2-40B4-BE49-F238E27FC236}">
                <a16:creationId xmlns:a16="http://schemas.microsoft.com/office/drawing/2014/main" id="{1757F5D0-AD2F-0EF8-B709-185832781D4D}"/>
              </a:ext>
            </a:extLst>
          </p:cNvPr>
          <p:cNvSpPr txBox="1"/>
          <p:nvPr/>
        </p:nvSpPr>
        <p:spPr>
          <a:xfrm>
            <a:off x="6565453" y="2207831"/>
            <a:ext cx="5641910" cy="3328988"/>
          </a:xfrm>
          <a:prstGeom prst="rect">
            <a:avLst/>
          </a:prstGeom>
          <a:noFill/>
        </p:spPr>
        <p:txBody>
          <a:bodyPr wrap="square" rtlCol="0">
            <a:spAutoFit/>
          </a:bodyPr>
          <a:lstStyle/>
          <a:p>
            <a:pPr marL="285750" marR="0" lvl="0" indent="-285750" algn="just" defTabSz="914400" rtl="0" eaLnBrk="1" fontAlgn="auto" latinLnBrk="0" hangingPunct="1">
              <a:lnSpc>
                <a:spcPct val="120000"/>
              </a:lnSpc>
              <a:spcBef>
                <a:spcPts val="12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interface between the coating and the Zr–1Nb substrate appears uniform and smooth, with no visible defects or delamination.</a:t>
            </a:r>
          </a:p>
          <a:p>
            <a:pPr marL="285750" marR="0" lvl="0" indent="-285750" algn="just" defTabSz="914400" rtl="0" eaLnBrk="1" fontAlgn="auto" latinLnBrk="0" hangingPunct="1">
              <a:lnSpc>
                <a:spcPct val="120000"/>
              </a:lnSpc>
              <a:spcBef>
                <a:spcPts val="12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Two distinct transition layers are evident in Figure: the Cr layer adjacent to the substrate is approximately 300 nm thick, while the overlying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CrN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layer measures about 550 nm in thickness.</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20000"/>
              </a:lnSpc>
              <a:spcBef>
                <a:spcPts val="12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layer-by-layer structure of the Cr/</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multilayer coating is clearly resolved in the high-resolution FE-SEM image, where individual layers exhibit thicknesses in the range of 20–30 nm. </a:t>
            </a:r>
          </a:p>
        </p:txBody>
      </p:sp>
      <p:sp>
        <p:nvSpPr>
          <p:cNvPr id="3" name="TextBox 2">
            <a:extLst>
              <a:ext uri="{FF2B5EF4-FFF2-40B4-BE49-F238E27FC236}">
                <a16:creationId xmlns:a16="http://schemas.microsoft.com/office/drawing/2014/main" id="{3684A5DC-CEDA-BE57-B2C6-055AACF708D1}"/>
              </a:ext>
            </a:extLst>
          </p:cNvPr>
          <p:cNvSpPr txBox="1"/>
          <p:nvPr/>
        </p:nvSpPr>
        <p:spPr>
          <a:xfrm>
            <a:off x="283700" y="1095202"/>
            <a:ext cx="6124433"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Phase characterization of the Multi-layer Cr/</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CrN</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coating</a:t>
            </a:r>
          </a:p>
        </p:txBody>
      </p:sp>
    </p:spTree>
    <p:extLst>
      <p:ext uri="{BB962C8B-B14F-4D97-AF65-F5344CB8AC3E}">
        <p14:creationId xmlns:p14="http://schemas.microsoft.com/office/powerpoint/2010/main" val="105552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60E8436-C174-DB86-456E-086AE11819AE}"/>
              </a:ext>
            </a:extLst>
          </p:cNvPr>
          <p:cNvSpPr txBox="1"/>
          <p:nvPr/>
        </p:nvSpPr>
        <p:spPr>
          <a:xfrm>
            <a:off x="955447" y="5882857"/>
            <a:ext cx="3474028" cy="300082"/>
          </a:xfrm>
          <a:prstGeom prst="rect">
            <a:avLst/>
          </a:prstGeom>
          <a:noFill/>
        </p:spPr>
        <p:txBody>
          <a:bodyPr wrap="none" rtlCol="0">
            <a:spAutoFit/>
          </a:bodyPr>
          <a:lstStyle/>
          <a:p>
            <a:pPr marL="285750" marR="0" lvl="0" indent="-285750" algn="l" defTabSz="3429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Phase characterization via XRD analysis</a:t>
            </a:r>
          </a:p>
        </p:txBody>
      </p:sp>
      <p:grpSp>
        <p:nvGrpSpPr>
          <p:cNvPr id="8" name="Group 7">
            <a:extLst>
              <a:ext uri="{FF2B5EF4-FFF2-40B4-BE49-F238E27FC236}">
                <a16:creationId xmlns:a16="http://schemas.microsoft.com/office/drawing/2014/main" id="{74758420-4CED-0879-C040-76914325364E}"/>
              </a:ext>
            </a:extLst>
          </p:cNvPr>
          <p:cNvGrpSpPr/>
          <p:nvPr/>
        </p:nvGrpSpPr>
        <p:grpSpPr>
          <a:xfrm>
            <a:off x="137825" y="2020519"/>
            <a:ext cx="5475575" cy="3726192"/>
            <a:chOff x="0" y="-2926"/>
            <a:chExt cx="5810250" cy="2626746"/>
          </a:xfrm>
        </p:grpSpPr>
        <mc:AlternateContent xmlns:mc="http://schemas.openxmlformats.org/markup-compatibility/2006" xmlns:a14="http://schemas.microsoft.com/office/drawing/2010/main">
          <mc:Choice Requires="a14">
            <p:graphicFrame>
              <p:nvGraphicFramePr>
                <p:cNvPr id="9" name="Chart 8">
                  <a:extLst>
                    <a:ext uri="{FF2B5EF4-FFF2-40B4-BE49-F238E27FC236}">
                      <a16:creationId xmlns:a16="http://schemas.microsoft.com/office/drawing/2014/main" id="{8170DF44-25DB-ACD0-5AF8-C47E16AA8791}"/>
                    </a:ext>
                  </a:extLst>
                </p:cNvPr>
                <p:cNvGraphicFramePr/>
                <p:nvPr/>
              </p:nvGraphicFramePr>
              <p:xfrm>
                <a:off x="0" y="0"/>
                <a:ext cx="5810250" cy="2623820"/>
              </p:xfrm>
              <a:graphic>
                <a:graphicData uri="http://schemas.openxmlformats.org/drawingml/2006/chart">
                  <c:chart xmlns:c="http://schemas.openxmlformats.org/drawingml/2006/chart" xmlns:r="http://schemas.openxmlformats.org/officeDocument/2006/relationships" r:id="rId3"/>
                </a:graphicData>
              </a:graphic>
            </p:graphicFrame>
          </mc:Choice>
          <mc:Fallback xmlns="">
            <p:graphicFrame>
              <p:nvGraphicFramePr>
                <p:cNvPr id="9" name="Chart 8">
                  <a:extLst>
                    <a:ext uri="{FF2B5EF4-FFF2-40B4-BE49-F238E27FC236}">
                      <a16:creationId xmlns:a16="http://schemas.microsoft.com/office/drawing/2014/main" id="{8170DF44-25DB-ACD0-5AF8-C47E16AA8791}"/>
                    </a:ext>
                  </a:extLst>
                </p:cNvPr>
                <p:cNvGraphicFramePr/>
                <p:nvPr>
                  <p:extLst>
                    <p:ext uri="{D42A27DB-BD31-4B8C-83A1-F6EECF244321}">
                      <p14:modId xmlns:p14="http://schemas.microsoft.com/office/powerpoint/2010/main" val="449420710"/>
                    </p:ext>
                  </p:extLst>
                </p:nvPr>
              </p:nvGraphicFramePr>
              <p:xfrm>
                <a:off x="0" y="0"/>
                <a:ext cx="5810250" cy="2623820"/>
              </p:xfrm>
              <a:graphic>
                <a:graphicData uri="http://schemas.openxmlformats.org/drawingml/2006/chart">
                  <c:chart xmlns:c="http://schemas.openxmlformats.org/drawingml/2006/chart" xmlns:r="http://schemas.openxmlformats.org/officeDocument/2006/relationships" r:id="rId4"/>
                </a:graphicData>
              </a:graphic>
            </p:graphicFrame>
          </mc:Fallback>
        </mc:AlternateContent>
        <mc:AlternateContent xmlns:mc="http://schemas.openxmlformats.org/markup-compatibility/2006" xmlns:a14="http://schemas.microsoft.com/office/drawing/2010/main">
          <mc:Choice Requires="a14">
            <p:sp>
              <p:nvSpPr>
                <p:cNvPr id="10" name="TextBox 2">
                  <a:extLst>
                    <a:ext uri="{FF2B5EF4-FFF2-40B4-BE49-F238E27FC236}">
                      <a16:creationId xmlns:a16="http://schemas.microsoft.com/office/drawing/2014/main" id="{43CEEB89-24C1-3DF2-5DD9-AE567AD2209D}"/>
                    </a:ext>
                  </a:extLst>
                </p:cNvPr>
                <p:cNvSpPr txBox="1"/>
                <p:nvPr/>
              </p:nvSpPr>
              <p:spPr>
                <a:xfrm>
                  <a:off x="307549" y="2011265"/>
                  <a:ext cx="704850" cy="272571"/>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p>
                  <a:pPr marL="0" marR="0" lvl="0" indent="0" algn="l" defTabSz="342900" rtl="0" eaLnBrk="1" fontAlgn="auto" latinLnBrk="0" hangingPunct="1">
                    <a:lnSpc>
                      <a:spcPct val="107000"/>
                    </a:lnSpc>
                    <a:spcBef>
                      <a:spcPts val="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825"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bPr>
                          <m:e>
                            <m:r>
                              <a:rPr kumimoji="0" lang="en-US" sz="825"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rPr>
                              <m:t>𝜃</m:t>
                            </m:r>
                          </m:e>
                          <m:sub>
                            <m:r>
                              <a:rPr kumimoji="0" lang="en-US" sz="825"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𝑠</m:t>
                            </m:r>
                          </m:sub>
                        </m:sSub>
                        <m:r>
                          <a:rPr kumimoji="0" lang="en-US" sz="825"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825"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825"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m:oMathPara>
                  </a14:m>
                  <a:endParaRPr kumimoji="0" lang="en-US" sz="825"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p:txBody>
            </p:sp>
          </mc:Choice>
          <mc:Fallback xmlns="">
            <p:sp>
              <p:nvSpPr>
                <p:cNvPr id="10" name="TextBox 2">
                  <a:extLst>
                    <a:ext uri="{FF2B5EF4-FFF2-40B4-BE49-F238E27FC236}">
                      <a16:creationId xmlns:a16="http://schemas.microsoft.com/office/drawing/2014/main" id="{43CEEB89-24C1-3DF2-5DD9-AE567AD2209D}"/>
                    </a:ext>
                  </a:extLst>
                </p:cNvPr>
                <p:cNvSpPr txBox="1">
                  <a:spLocks noRot="1" noChangeAspect="1" noMove="1" noResize="1" noEditPoints="1" noAdjustHandles="1" noChangeArrowheads="1" noChangeShapeType="1" noTextEdit="1"/>
                </p:cNvSpPr>
                <p:nvPr/>
              </p:nvSpPr>
              <p:spPr>
                <a:xfrm>
                  <a:off x="307549" y="2011265"/>
                  <a:ext cx="704850" cy="27257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3">
                  <a:extLst>
                    <a:ext uri="{FF2B5EF4-FFF2-40B4-BE49-F238E27FC236}">
                      <a16:creationId xmlns:a16="http://schemas.microsoft.com/office/drawing/2014/main" id="{291FAFA9-A536-2F55-5BCF-72CCBAB5CD0E}"/>
                    </a:ext>
                  </a:extLst>
                </p:cNvPr>
                <p:cNvSpPr txBox="1"/>
                <p:nvPr/>
              </p:nvSpPr>
              <p:spPr>
                <a:xfrm>
                  <a:off x="307549" y="1691672"/>
                  <a:ext cx="704850" cy="272571"/>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p>
                  <a:pPr marL="0" marR="0" lvl="0" indent="0" algn="l" defTabSz="342900" rtl="0" eaLnBrk="1" fontAlgn="auto" latinLnBrk="0" hangingPunct="1">
                    <a:lnSpc>
                      <a:spcPct val="107000"/>
                    </a:lnSpc>
                    <a:spcBef>
                      <a:spcPts val="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825"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bPr>
                          <m:e>
                            <m:r>
                              <a:rPr kumimoji="0" lang="en-US" sz="825"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rPr>
                              <m:t>𝜃</m:t>
                            </m:r>
                          </m:e>
                          <m:sub>
                            <m:r>
                              <a:rPr kumimoji="0" lang="en-US" sz="825"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𝑠</m:t>
                            </m:r>
                          </m:sub>
                        </m:sSub>
                        <m:r>
                          <a:rPr kumimoji="0" lang="en-US" sz="825"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825"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5</m:t>
                        </m:r>
                        <m:r>
                          <a:rPr kumimoji="0" lang="en-US" sz="825"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m:oMathPara>
                  </a14:m>
                  <a:endParaRPr kumimoji="0" lang="en-US" sz="825"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p:txBody>
            </p:sp>
          </mc:Choice>
          <mc:Fallback xmlns="">
            <p:sp>
              <p:nvSpPr>
                <p:cNvPr id="11" name="TextBox 3">
                  <a:extLst>
                    <a:ext uri="{FF2B5EF4-FFF2-40B4-BE49-F238E27FC236}">
                      <a16:creationId xmlns:a16="http://schemas.microsoft.com/office/drawing/2014/main" id="{291FAFA9-A536-2F55-5BCF-72CCBAB5CD0E}"/>
                    </a:ext>
                  </a:extLst>
                </p:cNvPr>
                <p:cNvSpPr txBox="1">
                  <a:spLocks noRot="1" noChangeAspect="1" noMove="1" noResize="1" noEditPoints="1" noAdjustHandles="1" noChangeArrowheads="1" noChangeShapeType="1" noTextEdit="1"/>
                </p:cNvSpPr>
                <p:nvPr/>
              </p:nvSpPr>
              <p:spPr>
                <a:xfrm>
                  <a:off x="307549" y="1691672"/>
                  <a:ext cx="704850" cy="272571"/>
                </a:xfrm>
                <a:prstGeom prst="rect">
                  <a:avLst/>
                </a:prstGeom>
                <a:blipFill>
                  <a:blip r:embed="rId6"/>
                  <a:stretch>
                    <a:fillRect/>
                  </a:stretch>
                </a:blipFill>
              </p:spPr>
              <p:txBody>
                <a:bodyPr/>
                <a:lstStyle/>
                <a:p>
                  <a:r>
                    <a:rPr lang="en-US">
                      <a:noFill/>
                    </a:rPr>
                    <a:t> </a:t>
                  </a:r>
                </a:p>
              </p:txBody>
            </p:sp>
          </mc:Fallback>
        </mc:AlternateContent>
        <p:sp>
          <p:nvSpPr>
            <p:cNvPr id="12" name="Text Box 2">
              <a:extLst>
                <a:ext uri="{FF2B5EF4-FFF2-40B4-BE49-F238E27FC236}">
                  <a16:creationId xmlns:a16="http://schemas.microsoft.com/office/drawing/2014/main" id="{58C2FDC2-82CB-7E3D-28FD-C3106985AA87}"/>
                </a:ext>
              </a:extLst>
            </p:cNvPr>
            <p:cNvSpPr txBox="1"/>
            <p:nvPr/>
          </p:nvSpPr>
          <p:spPr>
            <a:xfrm>
              <a:off x="1309952" y="749867"/>
              <a:ext cx="354965" cy="799973"/>
            </a:xfrm>
            <a:prstGeom prst="rect">
              <a:avLst/>
            </a:prstGeom>
            <a:noFill/>
            <a:ln w="6350">
              <a:noFill/>
            </a:ln>
          </p:spPr>
          <p:txBody>
            <a:bodyPr rot="0" spcFirstLastPara="0" vert="vert270" wrap="square" lIns="68580" tIns="34290" rIns="68580" bIns="34290" numCol="1" spcCol="0" rtlCol="0" fromWordArt="0" anchor="t" anchorCtr="0" forceAA="0" compatLnSpc="1">
              <a:prstTxWarp prst="textNoShape">
                <a:avLst/>
              </a:prstTxWarp>
              <a:noAutofit/>
            </a:bodyPr>
            <a:lstStyle/>
            <a:p>
              <a:pPr marL="0" marR="0" lvl="0" indent="0" algn="l" defTabSz="342900" rtl="0" eaLnBrk="1" fontAlgn="auto" latinLnBrk="0" hangingPunct="1">
                <a:lnSpc>
                  <a:spcPct val="107000"/>
                </a:lnSpc>
                <a:spcBef>
                  <a:spcPts val="0"/>
                </a:spcBef>
                <a:spcAft>
                  <a:spcPts val="600"/>
                </a:spcAft>
                <a:buClrTx/>
                <a:buSzTx/>
                <a:buFontTx/>
                <a:buNone/>
                <a:tabLst/>
                <a:defRPr/>
              </a:pPr>
              <a:r>
                <a:rPr kumimoji="0" lang="en-US" sz="75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■Cr</a:t>
              </a:r>
              <a:r>
                <a:rPr kumimoji="0" lang="en-US" sz="75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2</a:t>
              </a:r>
              <a:r>
                <a:rPr kumimoji="0" lang="en-US" sz="75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N (002)</a:t>
              </a:r>
              <a:endParaRPr kumimoji="0" lang="en-US" sz="825"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p:txBody>
        </p:sp>
        <p:sp>
          <p:nvSpPr>
            <p:cNvPr id="13" name="Text Box 5">
              <a:extLst>
                <a:ext uri="{FF2B5EF4-FFF2-40B4-BE49-F238E27FC236}">
                  <a16:creationId xmlns:a16="http://schemas.microsoft.com/office/drawing/2014/main" id="{42B7E5BA-0FDE-20D8-727B-5DAA39014D7F}"/>
                </a:ext>
              </a:extLst>
            </p:cNvPr>
            <p:cNvSpPr txBox="1"/>
            <p:nvPr/>
          </p:nvSpPr>
          <p:spPr>
            <a:xfrm>
              <a:off x="1097147" y="920873"/>
              <a:ext cx="337820" cy="739750"/>
            </a:xfrm>
            <a:prstGeom prst="rect">
              <a:avLst/>
            </a:prstGeom>
            <a:noFill/>
            <a:ln w="6350">
              <a:noFill/>
            </a:ln>
          </p:spPr>
          <p:txBody>
            <a:bodyPr rot="0" spcFirstLastPara="0" vert="vert270" wrap="square" lIns="68580" tIns="34290" rIns="68580" bIns="34290" numCol="1" spcCol="0" rtlCol="0" fromWordArt="0" anchor="t" anchorCtr="0" forceAA="0" compatLnSpc="1">
              <a:prstTxWarp prst="textNoShape">
                <a:avLst/>
              </a:prstTxWarp>
              <a:noAutofit/>
            </a:bodyPr>
            <a:lstStyle/>
            <a:p>
              <a:pPr marL="0" marR="0" lvl="0" indent="0" algn="l" defTabSz="342900" rtl="0" eaLnBrk="1" fontAlgn="auto" latinLnBrk="0" hangingPunct="1">
                <a:lnSpc>
                  <a:spcPct val="107000"/>
                </a:lnSpc>
                <a:spcBef>
                  <a:spcPts val="0"/>
                </a:spcBef>
                <a:spcAft>
                  <a:spcPts val="60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a:t>
              </a:r>
              <a:r>
                <a:rPr kumimoji="0" lang="en-US" sz="75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CrN</a:t>
              </a:r>
              <a:r>
                <a:rPr kumimoji="0" lang="en-US" sz="75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(111)</a:t>
              </a:r>
              <a:endParaRPr kumimoji="0" lang="en-US" sz="825"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p:txBody>
        </p:sp>
        <p:sp>
          <p:nvSpPr>
            <p:cNvPr id="14" name="Text Box 6">
              <a:extLst>
                <a:ext uri="{FF2B5EF4-FFF2-40B4-BE49-F238E27FC236}">
                  <a16:creationId xmlns:a16="http://schemas.microsoft.com/office/drawing/2014/main" id="{DE315558-EAD9-120F-5741-EBE0D7119FC0}"/>
                </a:ext>
              </a:extLst>
            </p:cNvPr>
            <p:cNvSpPr txBox="1"/>
            <p:nvPr/>
          </p:nvSpPr>
          <p:spPr>
            <a:xfrm>
              <a:off x="1654809" y="-2926"/>
              <a:ext cx="335280" cy="710489"/>
            </a:xfrm>
            <a:prstGeom prst="rect">
              <a:avLst/>
            </a:prstGeom>
            <a:noFill/>
            <a:ln w="6350">
              <a:noFill/>
            </a:ln>
          </p:spPr>
          <p:txBody>
            <a:bodyPr rot="0" spcFirstLastPara="0" vert="vert270" wrap="square" lIns="68580" tIns="34290" rIns="68580" bIns="34290" numCol="1" spcCol="0" rtlCol="0" fromWordArt="0" anchor="t" anchorCtr="0" forceAA="0" compatLnSpc="1">
              <a:prstTxWarp prst="textNoShape">
                <a:avLst/>
              </a:prstTxWarp>
              <a:noAutofit/>
            </a:bodyPr>
            <a:lstStyle/>
            <a:p>
              <a:pPr marL="0" marR="0" lvl="0" indent="0" algn="l" defTabSz="342900" rtl="0" eaLnBrk="1" fontAlgn="auto" latinLnBrk="0" hangingPunct="1">
                <a:lnSpc>
                  <a:spcPct val="107000"/>
                </a:lnSpc>
                <a:spcBef>
                  <a:spcPts val="0"/>
                </a:spcBef>
                <a:spcAft>
                  <a:spcPts val="60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a:t>
              </a:r>
              <a:r>
                <a:rPr kumimoji="0" lang="en-US" sz="75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Arial" panose="020B0604020202020204" pitchFamily="34" charset="0"/>
                </a:rPr>
                <a:t>CrN</a:t>
              </a:r>
              <a:r>
                <a:rPr kumimoji="0" lang="en-US" sz="7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 (200)</a:t>
              </a:r>
              <a:endParaRPr kumimoji="0" lang="en-US" sz="825"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p:txBody>
        </p:sp>
        <p:sp>
          <p:nvSpPr>
            <p:cNvPr id="15" name="Text Box 7">
              <a:extLst>
                <a:ext uri="{FF2B5EF4-FFF2-40B4-BE49-F238E27FC236}">
                  <a16:creationId xmlns:a16="http://schemas.microsoft.com/office/drawing/2014/main" id="{A7F450B5-C338-1CE2-06FF-28541F4D4377}"/>
                </a:ext>
              </a:extLst>
            </p:cNvPr>
            <p:cNvSpPr txBox="1"/>
            <p:nvPr/>
          </p:nvSpPr>
          <p:spPr>
            <a:xfrm>
              <a:off x="1745619" y="118952"/>
              <a:ext cx="335280" cy="662787"/>
            </a:xfrm>
            <a:prstGeom prst="rect">
              <a:avLst/>
            </a:prstGeom>
            <a:noFill/>
            <a:ln w="6350">
              <a:noFill/>
            </a:ln>
          </p:spPr>
          <p:txBody>
            <a:bodyPr rot="0" spcFirstLastPara="0" vert="vert270" wrap="square" lIns="68580" tIns="34290" rIns="68580" bIns="34290" numCol="1" spcCol="0" rtlCol="0" fromWordArt="0" anchor="t" anchorCtr="0" forceAA="0" compatLnSpc="1">
              <a:prstTxWarp prst="textNoShape">
                <a:avLst/>
              </a:prstTxWarp>
              <a:noAutofit/>
            </a:bodyPr>
            <a:lstStyle/>
            <a:p>
              <a:pPr marL="0" marR="0" lvl="0" indent="0" algn="l" defTabSz="342900" rtl="0" eaLnBrk="1" fontAlgn="auto" latinLnBrk="0" hangingPunct="1">
                <a:lnSpc>
                  <a:spcPct val="107000"/>
                </a:lnSpc>
                <a:spcBef>
                  <a:spcPts val="0"/>
                </a:spcBef>
                <a:spcAft>
                  <a:spcPts val="60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a:t>
              </a:r>
              <a:r>
                <a:rPr kumimoji="0" lang="en-US" sz="7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Cr (110)</a:t>
              </a:r>
              <a:endParaRPr kumimoji="0" lang="en-US" sz="825"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p:txBody>
        </p:sp>
        <p:sp>
          <p:nvSpPr>
            <p:cNvPr id="16" name="Text Box 8">
              <a:extLst>
                <a:ext uri="{FF2B5EF4-FFF2-40B4-BE49-F238E27FC236}">
                  <a16:creationId xmlns:a16="http://schemas.microsoft.com/office/drawing/2014/main" id="{922C188D-3F36-68D6-BBD3-C79B0B151B05}"/>
                </a:ext>
              </a:extLst>
            </p:cNvPr>
            <p:cNvSpPr txBox="1"/>
            <p:nvPr/>
          </p:nvSpPr>
          <p:spPr>
            <a:xfrm>
              <a:off x="3919747" y="1007585"/>
              <a:ext cx="409575" cy="717804"/>
            </a:xfrm>
            <a:prstGeom prst="rect">
              <a:avLst/>
            </a:prstGeom>
            <a:noFill/>
            <a:ln w="6350">
              <a:noFill/>
            </a:ln>
          </p:spPr>
          <p:txBody>
            <a:bodyPr rot="0" spcFirstLastPara="0" vert="vert270" wrap="square" lIns="68580" tIns="34290" rIns="68580" bIns="34290" numCol="1" spcCol="0" rtlCol="0" fromWordArt="0" anchor="t" anchorCtr="0" forceAA="0" compatLnSpc="1">
              <a:prstTxWarp prst="textNoShape">
                <a:avLst/>
              </a:prstTxWarp>
              <a:noAutofit/>
            </a:bodyPr>
            <a:lstStyle/>
            <a:p>
              <a:pPr marL="0" marR="0" lvl="0" indent="0" algn="l" defTabSz="342900" rtl="0" eaLnBrk="1" fontAlgn="auto" latinLnBrk="0" hangingPunct="1">
                <a:lnSpc>
                  <a:spcPct val="107000"/>
                </a:lnSpc>
                <a:spcBef>
                  <a:spcPts val="0"/>
                </a:spcBef>
                <a:spcAft>
                  <a:spcPts val="60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a:t>
              </a:r>
              <a:r>
                <a:rPr kumimoji="0" lang="en-US" sz="7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Cr (200)</a:t>
              </a:r>
              <a:endParaRPr kumimoji="0" lang="en-US" sz="825"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p:txBody>
        </p:sp>
        <p:sp>
          <p:nvSpPr>
            <p:cNvPr id="17" name="Text Box 9">
              <a:extLst>
                <a:ext uri="{FF2B5EF4-FFF2-40B4-BE49-F238E27FC236}">
                  <a16:creationId xmlns:a16="http://schemas.microsoft.com/office/drawing/2014/main" id="{E8C01CB0-A783-DB68-6640-C36E7EDF72DA}"/>
                </a:ext>
              </a:extLst>
            </p:cNvPr>
            <p:cNvSpPr txBox="1"/>
            <p:nvPr/>
          </p:nvSpPr>
          <p:spPr>
            <a:xfrm>
              <a:off x="3028830" y="920873"/>
              <a:ext cx="385695" cy="855445"/>
            </a:xfrm>
            <a:prstGeom prst="rect">
              <a:avLst/>
            </a:prstGeom>
            <a:noFill/>
            <a:ln w="6350">
              <a:noFill/>
            </a:ln>
          </p:spPr>
          <p:txBody>
            <a:bodyPr rot="0" spcFirstLastPara="0" vert="vert270" wrap="square" lIns="68580" tIns="34290" rIns="68580" bIns="34290" numCol="1" spcCol="0" rtlCol="0" fromWordArt="0" anchor="t" anchorCtr="0" forceAA="0" compatLnSpc="1">
              <a:prstTxWarp prst="textNoShape">
                <a:avLst/>
              </a:prstTxWarp>
              <a:noAutofit/>
            </a:bodyPr>
            <a:lstStyle/>
            <a:p>
              <a:pPr marL="0" marR="0" lvl="0" indent="0" algn="l" defTabSz="342900" rtl="0" eaLnBrk="1" fontAlgn="auto" latinLnBrk="0" hangingPunct="1">
                <a:lnSpc>
                  <a:spcPct val="107000"/>
                </a:lnSpc>
                <a:spcBef>
                  <a:spcPts val="0"/>
                </a:spcBef>
                <a:spcAft>
                  <a:spcPts val="600"/>
                </a:spcAft>
                <a:buClrTx/>
                <a:buSzTx/>
                <a:buFontTx/>
                <a:buNone/>
                <a:tabLst/>
                <a:defRPr/>
              </a:pPr>
              <a:r>
                <a:rPr kumimoji="0" lang="en-US" sz="675"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a:t>
              </a:r>
              <a:r>
                <a:rPr kumimoji="0" lang="en-US" sz="7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 Cr</a:t>
              </a:r>
              <a:r>
                <a:rPr kumimoji="0" lang="en-US" sz="750" b="0" i="0" u="none" strike="noStrike" kern="1200" cap="none" spc="0" normalizeH="0" baseline="-2500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2</a:t>
              </a:r>
              <a:r>
                <a:rPr kumimoji="0" lang="en-US" sz="7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N (-1-12)</a:t>
              </a:r>
              <a:endParaRPr kumimoji="0" lang="en-US" sz="825"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p:txBody>
        </p:sp>
        <p:sp>
          <p:nvSpPr>
            <p:cNvPr id="18" name="Text Box 12">
              <a:extLst>
                <a:ext uri="{FF2B5EF4-FFF2-40B4-BE49-F238E27FC236}">
                  <a16:creationId xmlns:a16="http://schemas.microsoft.com/office/drawing/2014/main" id="{C4AF630F-0CDC-7A27-2D89-0213842CB98D}"/>
                </a:ext>
              </a:extLst>
            </p:cNvPr>
            <p:cNvSpPr txBox="1"/>
            <p:nvPr/>
          </p:nvSpPr>
          <p:spPr>
            <a:xfrm>
              <a:off x="1211399" y="840049"/>
              <a:ext cx="242269" cy="717804"/>
            </a:xfrm>
            <a:prstGeom prst="rect">
              <a:avLst/>
            </a:prstGeom>
            <a:noFill/>
            <a:ln w="6350">
              <a:noFill/>
            </a:ln>
          </p:spPr>
          <p:txBody>
            <a:bodyPr rot="0" spcFirstLastPara="0" vert="vert270" wrap="square" lIns="68580" tIns="34290" rIns="68580" bIns="34290" numCol="1" spcCol="0" rtlCol="0" fromWordArt="0" anchor="t" anchorCtr="0" forceAA="0" compatLnSpc="1">
              <a:prstTxWarp prst="textNoShape">
                <a:avLst/>
              </a:prstTxWarp>
              <a:noAutofit/>
            </a:bodyPr>
            <a:lstStyle/>
            <a:p>
              <a:pPr marL="0" marR="0" lvl="0" indent="0" algn="l" defTabSz="342900" rtl="0" eaLnBrk="1" fontAlgn="auto" latinLnBrk="0" hangingPunct="1">
                <a:lnSpc>
                  <a:spcPct val="107000"/>
                </a:lnSpc>
                <a:spcBef>
                  <a:spcPts val="0"/>
                </a:spcBef>
                <a:spcAft>
                  <a:spcPts val="60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a:t>
              </a:r>
              <a:r>
                <a:rPr kumimoji="0" lang="en-US" sz="75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Arial" panose="020B0604020202020204" pitchFamily="34" charset="0"/>
                </a:rPr>
                <a:t>ZrN</a:t>
              </a:r>
              <a:r>
                <a:rPr kumimoji="0" lang="en-US" sz="7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 (200)</a:t>
              </a:r>
              <a:endParaRPr kumimoji="0" lang="en-US" sz="825"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p:txBody>
        </p:sp>
      </p:grpSp>
      <p:sp>
        <p:nvSpPr>
          <p:cNvPr id="21" name="Rectangle 20">
            <a:extLst>
              <a:ext uri="{FF2B5EF4-FFF2-40B4-BE49-F238E27FC236}">
                <a16:creationId xmlns:a16="http://schemas.microsoft.com/office/drawing/2014/main" id="{BF79C4AD-ECAD-6056-ADAC-3490806804E3}"/>
              </a:ext>
            </a:extLst>
          </p:cNvPr>
          <p:cNvSpPr/>
          <p:nvPr/>
        </p:nvSpPr>
        <p:spPr>
          <a:xfrm>
            <a:off x="2227649" y="3869882"/>
            <a:ext cx="581967" cy="49419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0000"/>
              </a:solidFill>
              <a:effectLst/>
              <a:highlight>
                <a:srgbClr val="FF0000"/>
              </a:highligh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40213A4-9742-FADA-D4E6-C620F77CB4AF}"/>
              </a:ext>
            </a:extLst>
          </p:cNvPr>
          <p:cNvSpPr txBox="1"/>
          <p:nvPr/>
        </p:nvSpPr>
        <p:spPr>
          <a:xfrm>
            <a:off x="3143158" y="465567"/>
            <a:ext cx="4923367" cy="369332"/>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entury" panose="02040604050505020304" pitchFamily="18" charset="0"/>
                <a:ea typeface="+mn-ea"/>
                <a:cs typeface="B Zar" panose="00000400000000000000" pitchFamily="2" charset="-78"/>
              </a:rPr>
              <a:t>Characterization of the coated samples</a:t>
            </a:r>
          </a:p>
        </p:txBody>
      </p:sp>
      <p:sp>
        <p:nvSpPr>
          <p:cNvPr id="4" name="TextBox 3">
            <a:extLst>
              <a:ext uri="{FF2B5EF4-FFF2-40B4-BE49-F238E27FC236}">
                <a16:creationId xmlns:a16="http://schemas.microsoft.com/office/drawing/2014/main" id="{4A039217-227B-9355-9ABC-C782BEA13635}"/>
              </a:ext>
            </a:extLst>
          </p:cNvPr>
          <p:cNvSpPr txBox="1"/>
          <p:nvPr/>
        </p:nvSpPr>
        <p:spPr>
          <a:xfrm>
            <a:off x="5663973" y="2193410"/>
            <a:ext cx="6058065" cy="3717941"/>
          </a:xfrm>
          <a:prstGeom prst="rect">
            <a:avLst/>
          </a:prstGeom>
          <a:noFill/>
        </p:spPr>
        <p:txBody>
          <a:bodyPr wrap="square" rtlCol="0">
            <a:spAutoFit/>
          </a:bodyPr>
          <a:lstStyle/>
          <a:p>
            <a:pPr marL="285750" marR="0" lvl="0" indent="-285750" algn="just" defTabSz="914400" rtl="0" eaLnBrk="1" fontAlgn="auto" latinLnBrk="0" hangingPunct="1">
              <a:lnSpc>
                <a:spcPct val="120000"/>
              </a:lnSpc>
              <a:spcBef>
                <a:spcPts val="12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GI-XRD (Grazing Incidence Angle XRD) configuration at two grazing angles of 2 and 5 degree was used for characterizing the phase analysis of the multilayer coating. </a:t>
            </a:r>
          </a:p>
          <a:p>
            <a:pPr marL="285750" marR="0" lvl="0" indent="-285750" algn="just" defTabSz="914400" rtl="0" eaLnBrk="1" fontAlgn="auto" latinLnBrk="0" hangingPunct="1">
              <a:lnSpc>
                <a:spcPct val="120000"/>
              </a:lnSpc>
              <a:spcBef>
                <a:spcPts val="12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Three crystalline phases are identified: Cr,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CrN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and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Cr₂N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285750" marR="0" lvl="0" indent="-285750" algn="just" defTabSz="914400" rtl="0" eaLnBrk="1" fontAlgn="auto" latinLnBrk="0" hangingPunct="1">
              <a:lnSpc>
                <a:spcPct val="120000"/>
              </a:lnSpc>
              <a:spcBef>
                <a:spcPts val="12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presence of the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Cr₂N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phase is likely attributed to the cut-off and connect the nitrogen gas flow during the coating process.</a:t>
            </a:r>
          </a:p>
          <a:p>
            <a:pPr marL="285750" marR="0" lvl="0" indent="-285750" algn="just" defTabSz="914400" rtl="0" eaLnBrk="1" fontAlgn="auto" latinLnBrk="0" hangingPunct="1">
              <a:lnSpc>
                <a:spcPct val="120000"/>
              </a:lnSpc>
              <a:spcBef>
                <a:spcPts val="12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deposition technique and process stability significantly influence phase composition.</a:t>
            </a:r>
          </a:p>
          <a:p>
            <a:pPr marL="285750" marR="0" lvl="0" indent="-28575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415FEEC1-3BB4-3159-0DF6-DEDB02A708F4}"/>
              </a:ext>
            </a:extLst>
          </p:cNvPr>
          <p:cNvSpPr txBox="1"/>
          <p:nvPr/>
        </p:nvSpPr>
        <p:spPr>
          <a:xfrm>
            <a:off x="283700" y="1095202"/>
            <a:ext cx="6182142"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Phase characterization of the Multi-layer Cr/</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CrN</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coating</a:t>
            </a:r>
          </a:p>
        </p:txBody>
      </p:sp>
    </p:spTree>
    <p:extLst>
      <p:ext uri="{BB962C8B-B14F-4D97-AF65-F5344CB8AC3E}">
        <p14:creationId xmlns:p14="http://schemas.microsoft.com/office/powerpoint/2010/main" val="2520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4D890349-0B0C-FAE2-FD34-013746F0076E}"/>
              </a:ext>
            </a:extLst>
          </p:cNvPr>
          <p:cNvGraphicFramePr>
            <a:graphicFrameLocks noGrp="1"/>
          </p:cNvGraphicFramePr>
          <p:nvPr/>
        </p:nvGraphicFramePr>
        <p:xfrm>
          <a:off x="393333" y="2173054"/>
          <a:ext cx="6913987" cy="2597841"/>
        </p:xfrm>
        <a:graphic>
          <a:graphicData uri="http://schemas.openxmlformats.org/drawingml/2006/table">
            <a:tbl>
              <a:tblPr firstRow="1" bandRow="1">
                <a:tableStyleId>{F5AB1C69-6EDB-4FF4-983F-18BD219EF322}</a:tableStyleId>
              </a:tblPr>
              <a:tblGrid>
                <a:gridCol w="1895418">
                  <a:extLst>
                    <a:ext uri="{9D8B030D-6E8A-4147-A177-3AD203B41FA5}">
                      <a16:colId xmlns:a16="http://schemas.microsoft.com/office/drawing/2014/main" val="2823939886"/>
                    </a:ext>
                  </a:extLst>
                </a:gridCol>
                <a:gridCol w="1040038">
                  <a:extLst>
                    <a:ext uri="{9D8B030D-6E8A-4147-A177-3AD203B41FA5}">
                      <a16:colId xmlns:a16="http://schemas.microsoft.com/office/drawing/2014/main" val="134494547"/>
                    </a:ext>
                  </a:extLst>
                </a:gridCol>
                <a:gridCol w="1096021">
                  <a:extLst>
                    <a:ext uri="{9D8B030D-6E8A-4147-A177-3AD203B41FA5}">
                      <a16:colId xmlns:a16="http://schemas.microsoft.com/office/drawing/2014/main" val="3935738010"/>
                    </a:ext>
                  </a:extLst>
                </a:gridCol>
                <a:gridCol w="1226744">
                  <a:extLst>
                    <a:ext uri="{9D8B030D-6E8A-4147-A177-3AD203B41FA5}">
                      <a16:colId xmlns:a16="http://schemas.microsoft.com/office/drawing/2014/main" val="1966228220"/>
                    </a:ext>
                  </a:extLst>
                </a:gridCol>
                <a:gridCol w="1655766">
                  <a:extLst>
                    <a:ext uri="{9D8B030D-6E8A-4147-A177-3AD203B41FA5}">
                      <a16:colId xmlns:a16="http://schemas.microsoft.com/office/drawing/2014/main" val="3047816836"/>
                    </a:ext>
                  </a:extLst>
                </a:gridCol>
              </a:tblGrid>
              <a:tr h="796494">
                <a:tc>
                  <a:txBody>
                    <a:bodyPr/>
                    <a:lstStyle/>
                    <a:p>
                      <a:pPr algn="ctr" rtl="0"/>
                      <a:r>
                        <a:rPr lang="en-US" sz="1400" dirty="0">
                          <a:latin typeface="Times New Roman" panose="02020603050405020304" pitchFamily="18" charset="0"/>
                          <a:cs typeface="Times New Roman" panose="02020603050405020304" pitchFamily="18" charset="0"/>
                        </a:rPr>
                        <a:t>Sample</a:t>
                      </a:r>
                    </a:p>
                  </a:txBody>
                  <a:tcPr anchor="ctr"/>
                </a:tc>
                <a:tc>
                  <a:txBody>
                    <a:bodyPr/>
                    <a:lstStyle/>
                    <a:p>
                      <a:pPr algn="ctr" rtl="0"/>
                      <a:r>
                        <a:rPr lang="en-US" sz="1400" dirty="0">
                          <a:latin typeface="Times New Roman" panose="02020603050405020304" pitchFamily="18" charset="0"/>
                          <a:cs typeface="Times New Roman" panose="02020603050405020304" pitchFamily="18" charset="0"/>
                        </a:rPr>
                        <a:t>Yield Stress, </a:t>
                      </a:r>
                    </a:p>
                    <a:p>
                      <a:pPr algn="ctr" rtl="0"/>
                      <a:r>
                        <a:rPr lang="en-US" sz="1400" dirty="0">
                          <a:latin typeface="Times New Roman" panose="02020603050405020304" pitchFamily="18" charset="0"/>
                          <a:cs typeface="Times New Roman" panose="02020603050405020304" pitchFamily="18" charset="0"/>
                        </a:rPr>
                        <a:t>(MPa)</a:t>
                      </a:r>
                    </a:p>
                  </a:txBody>
                  <a:tcPr anchor="ctr"/>
                </a:tc>
                <a:tc>
                  <a:txBody>
                    <a:bodyPr/>
                    <a:lstStyle/>
                    <a:p>
                      <a:pPr algn="ctr" rtl="0"/>
                      <a:r>
                        <a:rPr lang="en-US" sz="1400" dirty="0">
                          <a:latin typeface="Times New Roman" panose="02020603050405020304" pitchFamily="18" charset="0"/>
                          <a:cs typeface="Times New Roman" panose="02020603050405020304" pitchFamily="18" charset="0"/>
                        </a:rPr>
                        <a:t>Ultimate Tensile Strength, (MPa) </a:t>
                      </a:r>
                    </a:p>
                  </a:txBody>
                  <a:tcPr anchor="ctr"/>
                </a:tc>
                <a:tc>
                  <a:txBody>
                    <a:bodyPr/>
                    <a:lstStyle/>
                    <a:p>
                      <a:pPr algn="ctr" rtl="0"/>
                      <a:r>
                        <a:rPr lang="en-US" sz="1400" dirty="0">
                          <a:latin typeface="Times New Roman" panose="02020603050405020304" pitchFamily="18" charset="0"/>
                          <a:cs typeface="Times New Roman" panose="02020603050405020304" pitchFamily="18" charset="0"/>
                        </a:rPr>
                        <a:t>Elongation </a:t>
                      </a:r>
                    </a:p>
                    <a:p>
                      <a:pPr algn="ctr" rtl="0"/>
                      <a:r>
                        <a:rPr lang="en-US" sz="1400" dirty="0">
                          <a:latin typeface="Times New Roman" panose="02020603050405020304" pitchFamily="18" charset="0"/>
                          <a:cs typeface="Times New Roman" panose="02020603050405020304" pitchFamily="18" charset="0"/>
                        </a:rPr>
                        <a:t>(%)</a:t>
                      </a:r>
                    </a:p>
                  </a:txBody>
                  <a:tcPr anchor="ctr"/>
                </a:tc>
                <a:tc>
                  <a:txBody>
                    <a:bodyPr/>
                    <a:lstStyle/>
                    <a:p>
                      <a:pPr algn="ctr" rtl="0"/>
                      <a:r>
                        <a:rPr lang="en-US" sz="1400" dirty="0">
                          <a:latin typeface="Times New Roman" panose="02020603050405020304" pitchFamily="18" charset="0"/>
                          <a:cs typeface="Times New Roman" panose="02020603050405020304" pitchFamily="18" charset="0"/>
                        </a:rPr>
                        <a:t>Young’s Modulus </a:t>
                      </a:r>
                    </a:p>
                    <a:p>
                      <a:pPr algn="ctr" rtl="0"/>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GPa</a:t>
                      </a:r>
                      <a:r>
                        <a:rPr lang="en-US" sz="1400" dirty="0">
                          <a:latin typeface="Times New Roman" panose="02020603050405020304" pitchFamily="18" charset="0"/>
                          <a:cs typeface="Times New Roman" panose="02020603050405020304" pitchFamily="18" charset="0"/>
                        </a:rPr>
                        <a:t>)</a:t>
                      </a:r>
                    </a:p>
                  </a:txBody>
                  <a:tcPr anchor="ctr"/>
                </a:tc>
                <a:extLst>
                  <a:ext uri="{0D108BD9-81ED-4DB2-BD59-A6C34878D82A}">
                    <a16:rowId xmlns:a16="http://schemas.microsoft.com/office/drawing/2014/main" val="1852139770"/>
                  </a:ext>
                </a:extLst>
              </a:tr>
              <a:tr h="616641">
                <a:tc>
                  <a:txBody>
                    <a:bodyPr/>
                    <a:lstStyle/>
                    <a:p>
                      <a:pPr algn="ctr" rtl="0"/>
                      <a:r>
                        <a:rPr lang="en-US" sz="1400" dirty="0">
                          <a:latin typeface="Times New Roman" panose="02020603050405020304" pitchFamily="18" charset="0"/>
                          <a:cs typeface="Times New Roman" panose="02020603050405020304" pitchFamily="18" charset="0"/>
                        </a:rPr>
                        <a:t>Reference </a:t>
                      </a:r>
                    </a:p>
                    <a:p>
                      <a:pPr algn="ctr" rtl="0"/>
                      <a:r>
                        <a:rPr lang="en-US" sz="1400" dirty="0">
                          <a:latin typeface="Times New Roman" panose="02020603050405020304" pitchFamily="18" charset="0"/>
                          <a:cs typeface="Times New Roman" panose="02020603050405020304" pitchFamily="18" charset="0"/>
                        </a:rPr>
                        <a:t>(Uncoated Zr-1%Nb)</a:t>
                      </a:r>
                    </a:p>
                  </a:txBody>
                  <a:tcPr anchor="ctr"/>
                </a:tc>
                <a:tc>
                  <a:txBody>
                    <a:bodyPr/>
                    <a:lstStyle/>
                    <a:p>
                      <a:pPr algn="ctr" rtl="0"/>
                      <a:r>
                        <a:rPr lang="en-US" sz="1400" dirty="0">
                          <a:latin typeface="Times New Roman" panose="02020603050405020304" pitchFamily="18" charset="0"/>
                          <a:cs typeface="Times New Roman" panose="02020603050405020304" pitchFamily="18" charset="0"/>
                        </a:rPr>
                        <a:t>280</a:t>
                      </a:r>
                    </a:p>
                  </a:txBody>
                  <a:tcPr anchor="ctr"/>
                </a:tc>
                <a:tc>
                  <a:txBody>
                    <a:bodyPr/>
                    <a:lstStyle/>
                    <a:p>
                      <a:pPr algn="ctr" rtl="0"/>
                      <a:r>
                        <a:rPr lang="en-US" sz="1400" dirty="0">
                          <a:latin typeface="Times New Roman" panose="02020603050405020304" pitchFamily="18" charset="0"/>
                          <a:cs typeface="Times New Roman" panose="02020603050405020304" pitchFamily="18" charset="0"/>
                        </a:rPr>
                        <a:t>423</a:t>
                      </a:r>
                    </a:p>
                  </a:txBody>
                  <a:tcPr anchor="ctr"/>
                </a:tc>
                <a:tc>
                  <a:txBody>
                    <a:bodyPr/>
                    <a:lstStyle/>
                    <a:p>
                      <a:pPr algn="ctr" rtl="0"/>
                      <a:r>
                        <a:rPr lang="en-US" sz="1400" dirty="0">
                          <a:latin typeface="Times New Roman" panose="02020603050405020304" pitchFamily="18" charset="0"/>
                          <a:cs typeface="Times New Roman" panose="02020603050405020304" pitchFamily="18" charset="0"/>
                        </a:rPr>
                        <a:t>50</a:t>
                      </a:r>
                    </a:p>
                  </a:txBody>
                  <a:tcPr anchor="ctr"/>
                </a:tc>
                <a:tc>
                  <a:txBody>
                    <a:bodyPr/>
                    <a:lstStyle/>
                    <a:p>
                      <a:pPr algn="ctr" rtl="0"/>
                      <a:r>
                        <a:rPr lang="en-US" sz="1400" dirty="0">
                          <a:latin typeface="Times New Roman" panose="02020603050405020304" pitchFamily="18" charset="0"/>
                          <a:cs typeface="Times New Roman" panose="02020603050405020304" pitchFamily="18" charset="0"/>
                        </a:rPr>
                        <a:t>82 </a:t>
                      </a:r>
                    </a:p>
                  </a:txBody>
                  <a:tcPr anchor="ctr"/>
                </a:tc>
                <a:extLst>
                  <a:ext uri="{0D108BD9-81ED-4DB2-BD59-A6C34878D82A}">
                    <a16:rowId xmlns:a16="http://schemas.microsoft.com/office/drawing/2014/main" val="2811930914"/>
                  </a:ext>
                </a:extLst>
              </a:tr>
              <a:tr h="436787">
                <a:tc>
                  <a:txBody>
                    <a:bodyPr/>
                    <a:lstStyle/>
                    <a:p>
                      <a:pPr algn="ctr" rtl="0"/>
                      <a:r>
                        <a:rPr lang="en-US" sz="1400" dirty="0">
                          <a:latin typeface="Times New Roman" panose="02020603050405020304" pitchFamily="18" charset="0"/>
                          <a:cs typeface="Times New Roman" panose="02020603050405020304" pitchFamily="18" charset="0"/>
                        </a:rPr>
                        <a:t>Cr-coated </a:t>
                      </a:r>
                    </a:p>
                    <a:p>
                      <a:pPr algn="ctr" rtl="0"/>
                      <a:r>
                        <a:rPr lang="en-US" sz="1400" dirty="0">
                          <a:latin typeface="Times New Roman" panose="02020603050405020304" pitchFamily="18" charset="0"/>
                          <a:cs typeface="Times New Roman" panose="02020603050405020304" pitchFamily="18" charset="0"/>
                        </a:rPr>
                        <a:t>(Zr-1%Nb)</a:t>
                      </a:r>
                    </a:p>
                  </a:txBody>
                  <a:tcPr anchor="ctr"/>
                </a:tc>
                <a:tc>
                  <a:txBody>
                    <a:bodyPr/>
                    <a:lstStyle/>
                    <a:p>
                      <a:pPr algn="ctr" rtl="0"/>
                      <a:r>
                        <a:rPr lang="en-US" sz="1400" dirty="0">
                          <a:latin typeface="Times New Roman" panose="02020603050405020304" pitchFamily="18" charset="0"/>
                          <a:cs typeface="Times New Roman" panose="02020603050405020304" pitchFamily="18" charset="0"/>
                        </a:rPr>
                        <a:t>266</a:t>
                      </a:r>
                    </a:p>
                  </a:txBody>
                  <a:tcPr anchor="ctr"/>
                </a:tc>
                <a:tc>
                  <a:txBody>
                    <a:bodyPr/>
                    <a:lstStyle/>
                    <a:p>
                      <a:pPr algn="ctr" rtl="0"/>
                      <a:r>
                        <a:rPr lang="en-US" sz="1400" dirty="0">
                          <a:latin typeface="Times New Roman" panose="02020603050405020304" pitchFamily="18" charset="0"/>
                          <a:cs typeface="Times New Roman" panose="02020603050405020304" pitchFamily="18" charset="0"/>
                        </a:rPr>
                        <a:t>430</a:t>
                      </a:r>
                    </a:p>
                  </a:txBody>
                  <a:tcPr anchor="ctr"/>
                </a:tc>
                <a:tc>
                  <a:txBody>
                    <a:bodyPr/>
                    <a:lstStyle/>
                    <a:p>
                      <a:pPr algn="ctr" rtl="0"/>
                      <a:r>
                        <a:rPr lang="en-US" sz="1400" dirty="0">
                          <a:latin typeface="Times New Roman" panose="02020603050405020304" pitchFamily="18" charset="0"/>
                          <a:cs typeface="Times New Roman" panose="02020603050405020304" pitchFamily="18" charset="0"/>
                        </a:rPr>
                        <a:t>43</a:t>
                      </a:r>
                    </a:p>
                  </a:txBody>
                  <a:tcPr anchor="ctr"/>
                </a:tc>
                <a:tc>
                  <a:txBody>
                    <a:bodyPr/>
                    <a:lstStyle/>
                    <a:p>
                      <a:pPr algn="ctr" rtl="0"/>
                      <a:r>
                        <a:rPr lang="en-US" sz="1400" dirty="0">
                          <a:latin typeface="Times New Roman" panose="02020603050405020304" pitchFamily="18" charset="0"/>
                          <a:cs typeface="Times New Roman" panose="02020603050405020304" pitchFamily="18" charset="0"/>
                        </a:rPr>
                        <a:t>86</a:t>
                      </a:r>
                    </a:p>
                  </a:txBody>
                  <a:tcPr anchor="ctr"/>
                </a:tc>
                <a:extLst>
                  <a:ext uri="{0D108BD9-81ED-4DB2-BD59-A6C34878D82A}">
                    <a16:rowId xmlns:a16="http://schemas.microsoft.com/office/drawing/2014/main" val="1694614822"/>
                  </a:ext>
                </a:extLst>
              </a:tr>
              <a:tr h="436787">
                <a:tc>
                  <a:txBody>
                    <a:bodyPr/>
                    <a:lstStyle/>
                    <a:p>
                      <a:pPr algn="ctr" rtl="0"/>
                      <a:r>
                        <a:rPr lang="en-US" sz="1400" dirty="0" err="1">
                          <a:latin typeface="Times New Roman" panose="02020603050405020304" pitchFamily="18" charset="0"/>
                          <a:cs typeface="Times New Roman" panose="02020603050405020304" pitchFamily="18" charset="0"/>
                        </a:rPr>
                        <a:t>CrN</a:t>
                      </a:r>
                      <a:r>
                        <a:rPr lang="en-US" sz="1400" dirty="0">
                          <a:latin typeface="Times New Roman" panose="02020603050405020304" pitchFamily="18" charset="0"/>
                          <a:cs typeface="Times New Roman" panose="02020603050405020304" pitchFamily="18" charset="0"/>
                        </a:rPr>
                        <a:t>-coated </a:t>
                      </a:r>
                    </a:p>
                    <a:p>
                      <a:pPr algn="ctr" rtl="0"/>
                      <a:r>
                        <a:rPr lang="en-US" sz="1400" dirty="0">
                          <a:latin typeface="Times New Roman" panose="02020603050405020304" pitchFamily="18" charset="0"/>
                          <a:cs typeface="Times New Roman" panose="02020603050405020304" pitchFamily="18" charset="0"/>
                        </a:rPr>
                        <a:t>(Zr-1%Nb)</a:t>
                      </a:r>
                    </a:p>
                  </a:txBody>
                  <a:tcPr anchor="ctr"/>
                </a:tc>
                <a:tc>
                  <a:txBody>
                    <a:bodyPr/>
                    <a:lstStyle/>
                    <a:p>
                      <a:pPr algn="ctr" rtl="0"/>
                      <a:r>
                        <a:rPr lang="en-US" sz="1400" dirty="0">
                          <a:latin typeface="Times New Roman" panose="02020603050405020304" pitchFamily="18" charset="0"/>
                          <a:cs typeface="Times New Roman" panose="02020603050405020304" pitchFamily="18" charset="0"/>
                        </a:rPr>
                        <a:t>269</a:t>
                      </a:r>
                    </a:p>
                  </a:txBody>
                  <a:tcPr anchor="ctr"/>
                </a:tc>
                <a:tc>
                  <a:txBody>
                    <a:bodyPr/>
                    <a:lstStyle/>
                    <a:p>
                      <a:pPr algn="ctr" rtl="0"/>
                      <a:r>
                        <a:rPr lang="en-US" sz="1400" dirty="0">
                          <a:latin typeface="Times New Roman" panose="02020603050405020304" pitchFamily="18" charset="0"/>
                          <a:cs typeface="Times New Roman" panose="02020603050405020304" pitchFamily="18" charset="0"/>
                        </a:rPr>
                        <a:t>430</a:t>
                      </a:r>
                    </a:p>
                  </a:txBody>
                  <a:tcPr anchor="ctr"/>
                </a:tc>
                <a:tc>
                  <a:txBody>
                    <a:bodyPr/>
                    <a:lstStyle/>
                    <a:p>
                      <a:pPr algn="ctr" rtl="0"/>
                      <a:r>
                        <a:rPr lang="en-US" sz="1400" dirty="0">
                          <a:latin typeface="Times New Roman" panose="02020603050405020304" pitchFamily="18" charset="0"/>
                          <a:cs typeface="Times New Roman" panose="02020603050405020304" pitchFamily="18" charset="0"/>
                        </a:rPr>
                        <a:t>35</a:t>
                      </a:r>
                    </a:p>
                  </a:txBody>
                  <a:tcPr anchor="ctr"/>
                </a:tc>
                <a:tc>
                  <a:txBody>
                    <a:bodyPr/>
                    <a:lstStyle/>
                    <a:p>
                      <a:pPr algn="ctr" rtl="0"/>
                      <a:r>
                        <a:rPr lang="en-US" sz="1400" dirty="0">
                          <a:latin typeface="Times New Roman" panose="02020603050405020304" pitchFamily="18" charset="0"/>
                          <a:cs typeface="Times New Roman" panose="02020603050405020304" pitchFamily="18" charset="0"/>
                        </a:rPr>
                        <a:t>84</a:t>
                      </a:r>
                    </a:p>
                  </a:txBody>
                  <a:tcPr anchor="ctr"/>
                </a:tc>
                <a:extLst>
                  <a:ext uri="{0D108BD9-81ED-4DB2-BD59-A6C34878D82A}">
                    <a16:rowId xmlns:a16="http://schemas.microsoft.com/office/drawing/2014/main" val="442271163"/>
                  </a:ext>
                </a:extLst>
              </a:tr>
            </a:tbl>
          </a:graphicData>
        </a:graphic>
      </p:graphicFrame>
      <p:sp>
        <p:nvSpPr>
          <p:cNvPr id="11" name="Rectangle 10">
            <a:extLst>
              <a:ext uri="{FF2B5EF4-FFF2-40B4-BE49-F238E27FC236}">
                <a16:creationId xmlns:a16="http://schemas.microsoft.com/office/drawing/2014/main" id="{157D0715-1428-B205-8AEF-D05E3D179D3B}"/>
              </a:ext>
            </a:extLst>
          </p:cNvPr>
          <p:cNvSpPr/>
          <p:nvPr/>
        </p:nvSpPr>
        <p:spPr>
          <a:xfrm>
            <a:off x="393333" y="1824600"/>
            <a:ext cx="7215999" cy="30777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The Mechanical properties of the coated and uncoated Zr-1%Nb at room temperature.  </a:t>
            </a:r>
          </a:p>
        </p:txBody>
      </p:sp>
      <p:sp>
        <p:nvSpPr>
          <p:cNvPr id="12" name="TextBox 11">
            <a:extLst>
              <a:ext uri="{FF2B5EF4-FFF2-40B4-BE49-F238E27FC236}">
                <a16:creationId xmlns:a16="http://schemas.microsoft.com/office/drawing/2014/main" id="{FDDE456C-1C27-3F7C-D536-D0F8FEC93185}"/>
              </a:ext>
            </a:extLst>
          </p:cNvPr>
          <p:cNvSpPr txBox="1"/>
          <p:nvPr/>
        </p:nvSpPr>
        <p:spPr>
          <a:xfrm>
            <a:off x="288544" y="1176744"/>
            <a:ext cx="5421356"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Mechanical Properties of the Cr and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CrN</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coatings</a:t>
            </a:r>
          </a:p>
        </p:txBody>
      </p:sp>
      <p:sp>
        <p:nvSpPr>
          <p:cNvPr id="13" name="TextBox 12">
            <a:extLst>
              <a:ext uri="{FF2B5EF4-FFF2-40B4-BE49-F238E27FC236}">
                <a16:creationId xmlns:a16="http://schemas.microsoft.com/office/drawing/2014/main" id="{DF5E0229-29A8-74EF-5E2F-178E2D8F27CB}"/>
              </a:ext>
            </a:extLst>
          </p:cNvPr>
          <p:cNvSpPr txBox="1"/>
          <p:nvPr/>
        </p:nvSpPr>
        <p:spPr>
          <a:xfrm>
            <a:off x="288544" y="4934712"/>
            <a:ext cx="7046446" cy="156966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There is no significant deference between Ys, UTS, and YM;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After coating, the elongation is decreased (It is probably owing to the incoherency of the deformation behavior for the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coated sample).</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There are the non-dimple regions in the near of the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coating and substrate interface, affecting the elongation parameter of the sample.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Cr coating, the non-dimple regions are less than that of the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coating.    </a:t>
            </a:r>
          </a:p>
        </p:txBody>
      </p:sp>
      <p:sp>
        <p:nvSpPr>
          <p:cNvPr id="14" name="TextBox 13">
            <a:extLst>
              <a:ext uri="{FF2B5EF4-FFF2-40B4-BE49-F238E27FC236}">
                <a16:creationId xmlns:a16="http://schemas.microsoft.com/office/drawing/2014/main" id="{16C7EA4A-87EA-7115-8153-88A1800F12B3}"/>
              </a:ext>
            </a:extLst>
          </p:cNvPr>
          <p:cNvSpPr txBox="1"/>
          <p:nvPr/>
        </p:nvSpPr>
        <p:spPr>
          <a:xfrm>
            <a:off x="7546731" y="6190812"/>
            <a:ext cx="4670077" cy="307777"/>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Fracture surface of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CrN</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-coated Zr-1Nb cladding tube</a:t>
            </a:r>
            <a:endParaRPr kumimoji="0" lang="fa-I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3EF40A9A-3753-2C93-A5A6-C0AA3176E2ED}"/>
              </a:ext>
            </a:extLst>
          </p:cNvPr>
          <p:cNvSpPr txBox="1"/>
          <p:nvPr/>
        </p:nvSpPr>
        <p:spPr>
          <a:xfrm>
            <a:off x="7481792" y="3476267"/>
            <a:ext cx="4489289" cy="307777"/>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Fracture surface of Cr-coated Zr-1Nb cladding tube</a:t>
            </a:r>
            <a:endParaRPr kumimoji="0" lang="fa-I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6" name="Group 15">
            <a:extLst>
              <a:ext uri="{FF2B5EF4-FFF2-40B4-BE49-F238E27FC236}">
                <a16:creationId xmlns:a16="http://schemas.microsoft.com/office/drawing/2014/main" id="{EDB4F174-179D-FDA6-D57A-D243A7B6660E}"/>
              </a:ext>
            </a:extLst>
          </p:cNvPr>
          <p:cNvGrpSpPr/>
          <p:nvPr/>
        </p:nvGrpSpPr>
        <p:grpSpPr>
          <a:xfrm>
            <a:off x="8165012" y="1117358"/>
            <a:ext cx="3122850" cy="2342138"/>
            <a:chOff x="8165012" y="1187514"/>
            <a:chExt cx="3122850" cy="2342138"/>
          </a:xfrm>
        </p:grpSpPr>
        <p:pic>
          <p:nvPicPr>
            <p:cNvPr id="17" name="Picture 16">
              <a:extLst>
                <a:ext uri="{FF2B5EF4-FFF2-40B4-BE49-F238E27FC236}">
                  <a16:creationId xmlns:a16="http://schemas.microsoft.com/office/drawing/2014/main" id="{1F9B0E9F-73DB-984D-B233-B01E0F7D128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165012" y="1187514"/>
              <a:ext cx="3122850" cy="2342138"/>
            </a:xfrm>
            <a:prstGeom prst="rect">
              <a:avLst/>
            </a:prstGeom>
          </p:spPr>
        </p:pic>
        <p:sp>
          <p:nvSpPr>
            <p:cNvPr id="18" name="TextBox 17">
              <a:extLst>
                <a:ext uri="{FF2B5EF4-FFF2-40B4-BE49-F238E27FC236}">
                  <a16:creationId xmlns:a16="http://schemas.microsoft.com/office/drawing/2014/main" id="{C130C0A3-8526-61F4-68D7-D799A8379F85}"/>
                </a:ext>
              </a:extLst>
            </p:cNvPr>
            <p:cNvSpPr txBox="1"/>
            <p:nvPr/>
          </p:nvSpPr>
          <p:spPr>
            <a:xfrm rot="1004228">
              <a:off x="9057615" y="2448253"/>
              <a:ext cx="10230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Cr Coating </a:t>
              </a:r>
            </a:p>
          </p:txBody>
        </p:sp>
        <p:sp>
          <p:nvSpPr>
            <p:cNvPr id="19" name="TextBox 18">
              <a:extLst>
                <a:ext uri="{FF2B5EF4-FFF2-40B4-BE49-F238E27FC236}">
                  <a16:creationId xmlns:a16="http://schemas.microsoft.com/office/drawing/2014/main" id="{68B5F3B4-1272-4685-E69C-134784F9D6E4}"/>
                </a:ext>
              </a:extLst>
            </p:cNvPr>
            <p:cNvSpPr txBox="1"/>
            <p:nvPr/>
          </p:nvSpPr>
          <p:spPr>
            <a:xfrm rot="1253090">
              <a:off x="9443410" y="1595895"/>
              <a:ext cx="12588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Zr-1%Nb</a:t>
              </a:r>
            </a:p>
          </p:txBody>
        </p:sp>
        <p:sp>
          <p:nvSpPr>
            <p:cNvPr id="20" name="TextBox 19">
              <a:extLst>
                <a:ext uri="{FF2B5EF4-FFF2-40B4-BE49-F238E27FC236}">
                  <a16:creationId xmlns:a16="http://schemas.microsoft.com/office/drawing/2014/main" id="{28FA5095-17A9-0B76-77B1-E0B190111C54}"/>
                </a:ext>
              </a:extLst>
            </p:cNvPr>
            <p:cNvSpPr txBox="1"/>
            <p:nvPr/>
          </p:nvSpPr>
          <p:spPr>
            <a:xfrm rot="1442903">
              <a:off x="8277576" y="2743618"/>
              <a:ext cx="67518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Crack</a:t>
              </a:r>
            </a:p>
          </p:txBody>
        </p:sp>
        <p:cxnSp>
          <p:nvCxnSpPr>
            <p:cNvPr id="21" name="Straight Arrow Connector 20">
              <a:extLst>
                <a:ext uri="{FF2B5EF4-FFF2-40B4-BE49-F238E27FC236}">
                  <a16:creationId xmlns:a16="http://schemas.microsoft.com/office/drawing/2014/main" id="{DE53D56C-F15B-C266-E0B6-9E42A2181563}"/>
                </a:ext>
              </a:extLst>
            </p:cNvPr>
            <p:cNvCxnSpPr/>
            <p:nvPr/>
          </p:nvCxnSpPr>
          <p:spPr>
            <a:xfrm flipV="1">
              <a:off x="8699500" y="2398676"/>
              <a:ext cx="173752" cy="3462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4C160A4-54F1-7397-0C39-7BC0E4BD4066}"/>
                </a:ext>
              </a:extLst>
            </p:cNvPr>
            <p:cNvCxnSpPr>
              <a:cxnSpLocks/>
            </p:cNvCxnSpPr>
            <p:nvPr/>
          </p:nvCxnSpPr>
          <p:spPr>
            <a:xfrm flipH="1" flipV="1">
              <a:off x="8614275" y="1975466"/>
              <a:ext cx="97167" cy="78029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F63953D-9F4D-7C9C-6965-C831DBAA11CA}"/>
                </a:ext>
              </a:extLst>
            </p:cNvPr>
            <p:cNvCxnSpPr>
              <a:cxnSpLocks/>
            </p:cNvCxnSpPr>
            <p:nvPr/>
          </p:nvCxnSpPr>
          <p:spPr>
            <a:xfrm flipV="1">
              <a:off x="8711442" y="2611066"/>
              <a:ext cx="1359517" cy="12428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FE32F94D-1E5B-5A5A-C75D-91A94786FAEB}"/>
              </a:ext>
            </a:extLst>
          </p:cNvPr>
          <p:cNvGrpSpPr/>
          <p:nvPr/>
        </p:nvGrpSpPr>
        <p:grpSpPr>
          <a:xfrm>
            <a:off x="8090649" y="3798958"/>
            <a:ext cx="3197213" cy="2389201"/>
            <a:chOff x="8153400" y="3952373"/>
            <a:chExt cx="3197213" cy="2389201"/>
          </a:xfrm>
        </p:grpSpPr>
        <p:pic>
          <p:nvPicPr>
            <p:cNvPr id="25" name="Picture 24">
              <a:extLst>
                <a:ext uri="{FF2B5EF4-FFF2-40B4-BE49-F238E27FC236}">
                  <a16:creationId xmlns:a16="http://schemas.microsoft.com/office/drawing/2014/main" id="{3B9FB470-5493-F492-5B5E-C2FA36ED235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165012" y="3952373"/>
              <a:ext cx="3185601" cy="2389201"/>
            </a:xfrm>
            <a:prstGeom prst="rect">
              <a:avLst/>
            </a:prstGeom>
          </p:spPr>
        </p:pic>
        <p:sp>
          <p:nvSpPr>
            <p:cNvPr id="26" name="TextBox 25">
              <a:extLst>
                <a:ext uri="{FF2B5EF4-FFF2-40B4-BE49-F238E27FC236}">
                  <a16:creationId xmlns:a16="http://schemas.microsoft.com/office/drawing/2014/main" id="{A3BD221A-3F29-56DD-4209-37769320E3C0}"/>
                </a:ext>
              </a:extLst>
            </p:cNvPr>
            <p:cNvSpPr txBox="1"/>
            <p:nvPr/>
          </p:nvSpPr>
          <p:spPr>
            <a:xfrm rot="20730648">
              <a:off x="8964008" y="5134351"/>
              <a:ext cx="115288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CrN</a:t>
              </a: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Coating </a:t>
              </a:r>
            </a:p>
          </p:txBody>
        </p:sp>
        <p:sp>
          <p:nvSpPr>
            <p:cNvPr id="27" name="Freeform: Shape 26">
              <a:extLst>
                <a:ext uri="{FF2B5EF4-FFF2-40B4-BE49-F238E27FC236}">
                  <a16:creationId xmlns:a16="http://schemas.microsoft.com/office/drawing/2014/main" id="{73C6D984-1A73-B255-19DD-10ECA7761830}"/>
                </a:ext>
              </a:extLst>
            </p:cNvPr>
            <p:cNvSpPr/>
            <p:nvPr/>
          </p:nvSpPr>
          <p:spPr>
            <a:xfrm>
              <a:off x="8153400" y="4168433"/>
              <a:ext cx="3086100" cy="911567"/>
            </a:xfrm>
            <a:custGeom>
              <a:avLst/>
              <a:gdLst>
                <a:gd name="connsiteX0" fmla="*/ 3086100 w 3086100"/>
                <a:gd name="connsiteY0" fmla="*/ 26132 h 750032"/>
                <a:gd name="connsiteX1" fmla="*/ 2628900 w 3086100"/>
                <a:gd name="connsiteY1" fmla="*/ 13432 h 750032"/>
                <a:gd name="connsiteX2" fmla="*/ 2400300 w 3086100"/>
                <a:gd name="connsiteY2" fmla="*/ 191232 h 750032"/>
                <a:gd name="connsiteX3" fmla="*/ 2146300 w 3086100"/>
                <a:gd name="connsiteY3" fmla="*/ 305532 h 750032"/>
                <a:gd name="connsiteX4" fmla="*/ 2057400 w 3086100"/>
                <a:gd name="connsiteY4" fmla="*/ 584932 h 750032"/>
                <a:gd name="connsiteX5" fmla="*/ 1587500 w 3086100"/>
                <a:gd name="connsiteY5" fmla="*/ 394432 h 750032"/>
                <a:gd name="connsiteX6" fmla="*/ 1384300 w 3086100"/>
                <a:gd name="connsiteY6" fmla="*/ 496032 h 750032"/>
                <a:gd name="connsiteX7" fmla="*/ 1155700 w 3086100"/>
                <a:gd name="connsiteY7" fmla="*/ 572232 h 750032"/>
                <a:gd name="connsiteX8" fmla="*/ 863600 w 3086100"/>
                <a:gd name="connsiteY8" fmla="*/ 546832 h 750032"/>
                <a:gd name="connsiteX9" fmla="*/ 622300 w 3086100"/>
                <a:gd name="connsiteY9" fmla="*/ 610332 h 750032"/>
                <a:gd name="connsiteX10" fmla="*/ 533400 w 3086100"/>
                <a:gd name="connsiteY10" fmla="*/ 445232 h 750032"/>
                <a:gd name="connsiteX11" fmla="*/ 190500 w 3086100"/>
                <a:gd name="connsiteY11" fmla="*/ 584932 h 750032"/>
                <a:gd name="connsiteX12" fmla="*/ 0 w 3086100"/>
                <a:gd name="connsiteY12" fmla="*/ 750032 h 7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6100" h="750032">
                  <a:moveTo>
                    <a:pt x="3086100" y="26132"/>
                  </a:moveTo>
                  <a:cubicBezTo>
                    <a:pt x="2914650" y="6023"/>
                    <a:pt x="2743200" y="-14085"/>
                    <a:pt x="2628900" y="13432"/>
                  </a:cubicBezTo>
                  <a:cubicBezTo>
                    <a:pt x="2514600" y="40949"/>
                    <a:pt x="2480733" y="142549"/>
                    <a:pt x="2400300" y="191232"/>
                  </a:cubicBezTo>
                  <a:cubicBezTo>
                    <a:pt x="2319867" y="239915"/>
                    <a:pt x="2203450" y="239915"/>
                    <a:pt x="2146300" y="305532"/>
                  </a:cubicBezTo>
                  <a:cubicBezTo>
                    <a:pt x="2089150" y="371149"/>
                    <a:pt x="2150533" y="570115"/>
                    <a:pt x="2057400" y="584932"/>
                  </a:cubicBezTo>
                  <a:cubicBezTo>
                    <a:pt x="1964267" y="599749"/>
                    <a:pt x="1699683" y="409249"/>
                    <a:pt x="1587500" y="394432"/>
                  </a:cubicBezTo>
                  <a:cubicBezTo>
                    <a:pt x="1475317" y="379615"/>
                    <a:pt x="1456267" y="466399"/>
                    <a:pt x="1384300" y="496032"/>
                  </a:cubicBezTo>
                  <a:cubicBezTo>
                    <a:pt x="1312333" y="525665"/>
                    <a:pt x="1242483" y="563765"/>
                    <a:pt x="1155700" y="572232"/>
                  </a:cubicBezTo>
                  <a:cubicBezTo>
                    <a:pt x="1068917" y="580699"/>
                    <a:pt x="952500" y="540482"/>
                    <a:pt x="863600" y="546832"/>
                  </a:cubicBezTo>
                  <a:cubicBezTo>
                    <a:pt x="774700" y="553182"/>
                    <a:pt x="677333" y="627265"/>
                    <a:pt x="622300" y="610332"/>
                  </a:cubicBezTo>
                  <a:cubicBezTo>
                    <a:pt x="567267" y="593399"/>
                    <a:pt x="605367" y="449465"/>
                    <a:pt x="533400" y="445232"/>
                  </a:cubicBezTo>
                  <a:cubicBezTo>
                    <a:pt x="461433" y="440999"/>
                    <a:pt x="279400" y="534132"/>
                    <a:pt x="190500" y="584932"/>
                  </a:cubicBezTo>
                  <a:cubicBezTo>
                    <a:pt x="101600" y="635732"/>
                    <a:pt x="50800" y="692882"/>
                    <a:pt x="0" y="750032"/>
                  </a:cubicBezTo>
                </a:path>
              </a:pathLst>
            </a:custGeom>
            <a:ln w="2857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1188145-C4DC-0307-ADD0-CD98A4165C49}"/>
                </a:ext>
              </a:extLst>
            </p:cNvPr>
            <p:cNvSpPr txBox="1"/>
            <p:nvPr/>
          </p:nvSpPr>
          <p:spPr>
            <a:xfrm rot="20942877">
              <a:off x="8448607" y="4871212"/>
              <a:ext cx="14801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Without dimple</a:t>
              </a:r>
            </a:p>
          </p:txBody>
        </p:sp>
        <p:sp>
          <p:nvSpPr>
            <p:cNvPr id="29" name="TextBox 28">
              <a:extLst>
                <a:ext uri="{FF2B5EF4-FFF2-40B4-BE49-F238E27FC236}">
                  <a16:creationId xmlns:a16="http://schemas.microsoft.com/office/drawing/2014/main" id="{DA2BFE42-9A6C-E427-3A11-874A8AADA2A3}"/>
                </a:ext>
              </a:extLst>
            </p:cNvPr>
            <p:cNvSpPr txBox="1"/>
            <p:nvPr/>
          </p:nvSpPr>
          <p:spPr>
            <a:xfrm rot="1442903">
              <a:off x="9042947" y="5639627"/>
              <a:ext cx="67518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Crack</a:t>
              </a:r>
            </a:p>
          </p:txBody>
        </p:sp>
        <p:cxnSp>
          <p:nvCxnSpPr>
            <p:cNvPr id="30" name="Straight Arrow Connector 29">
              <a:extLst>
                <a:ext uri="{FF2B5EF4-FFF2-40B4-BE49-F238E27FC236}">
                  <a16:creationId xmlns:a16="http://schemas.microsoft.com/office/drawing/2014/main" id="{A0B45748-9525-747F-334A-F6E828BEF13D}"/>
                </a:ext>
              </a:extLst>
            </p:cNvPr>
            <p:cNvCxnSpPr>
              <a:cxnSpLocks/>
            </p:cNvCxnSpPr>
            <p:nvPr/>
          </p:nvCxnSpPr>
          <p:spPr>
            <a:xfrm flipV="1">
              <a:off x="9569134" y="5307012"/>
              <a:ext cx="596164" cy="4137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25ABEE9-B69E-8D75-56CB-0BE8BA415B12}"/>
                </a:ext>
              </a:extLst>
            </p:cNvPr>
            <p:cNvCxnSpPr>
              <a:cxnSpLocks/>
            </p:cNvCxnSpPr>
            <p:nvPr/>
          </p:nvCxnSpPr>
          <p:spPr>
            <a:xfrm flipH="1" flipV="1">
              <a:off x="8830906" y="5425067"/>
              <a:ext cx="742440" cy="2956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C54B596A-69F1-003B-E0CD-2BAEDE70DFC6}"/>
              </a:ext>
            </a:extLst>
          </p:cNvPr>
          <p:cNvSpPr txBox="1"/>
          <p:nvPr/>
        </p:nvSpPr>
        <p:spPr>
          <a:xfrm rot="559919">
            <a:off x="8866036" y="4015360"/>
            <a:ext cx="12602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Zr-1%Nb</a:t>
            </a:r>
          </a:p>
        </p:txBody>
      </p:sp>
      <p:sp>
        <p:nvSpPr>
          <p:cNvPr id="34" name="TextBox 33">
            <a:extLst>
              <a:ext uri="{FF2B5EF4-FFF2-40B4-BE49-F238E27FC236}">
                <a16:creationId xmlns:a16="http://schemas.microsoft.com/office/drawing/2014/main" id="{B106730E-833B-1A61-AA11-6852E9C34FFD}"/>
              </a:ext>
            </a:extLst>
          </p:cNvPr>
          <p:cNvSpPr txBox="1"/>
          <p:nvPr/>
        </p:nvSpPr>
        <p:spPr>
          <a:xfrm>
            <a:off x="3143158" y="465567"/>
            <a:ext cx="4923367" cy="369332"/>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entury" panose="02040604050505020304" pitchFamily="18" charset="0"/>
                <a:ea typeface="+mn-ea"/>
                <a:cs typeface="B Zar" panose="00000400000000000000" pitchFamily="2" charset="-78"/>
              </a:rPr>
              <a:t>Characterization of the coated samples</a:t>
            </a:r>
          </a:p>
        </p:txBody>
      </p:sp>
    </p:spTree>
    <p:extLst>
      <p:ext uri="{BB962C8B-B14F-4D97-AF65-F5344CB8AC3E}">
        <p14:creationId xmlns:p14="http://schemas.microsoft.com/office/powerpoint/2010/main" val="228723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4"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par>
                                <p:cTn id="22" presetID="14" presetClass="entr" presetSubtype="1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randombar(horizontal)">
                                      <p:cBhvr>
                                        <p:cTn id="27" dur="500"/>
                                        <p:tgtEl>
                                          <p:spTgt spid="3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par>
                          <p:cTn id="31" fill="hold">
                            <p:stCondLst>
                              <p:cond delay="1500"/>
                            </p:stCondLst>
                            <p:childTnLst>
                              <p:par>
                                <p:cTn id="32" presetID="14" presetClass="entr" presetSubtype="1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97DFAF4E-3610-808D-B465-B1FC6C1BA44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1" kern="1200">
                <a:solidFill>
                  <a:schemeClr val="bg1"/>
                </a:solidFill>
                <a:latin typeface="+mj-lt"/>
                <a:ea typeface="+mj-ea"/>
                <a:cs typeface="B Nazanin" panose="00000400000000000000" pitchFamily="2" charset="-7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endParaRPr>
          </a:p>
        </p:txBody>
      </p:sp>
      <p:sp>
        <p:nvSpPr>
          <p:cNvPr id="8" name="Subtitle 2">
            <a:extLst>
              <a:ext uri="{FF2B5EF4-FFF2-40B4-BE49-F238E27FC236}">
                <a16:creationId xmlns:a16="http://schemas.microsoft.com/office/drawing/2014/main" id="{A14FFDE1-9ED1-B719-9345-1C0F74ADA765}"/>
              </a:ext>
            </a:extLst>
          </p:cNvPr>
          <p:cNvSpPr>
            <a:spLocks noGrp="1"/>
          </p:cNvSpPr>
          <p:nvPr>
            <p:ph idx="1"/>
          </p:nvPr>
        </p:nvSpPr>
        <p:spPr>
          <a:xfrm>
            <a:off x="107577" y="2201520"/>
            <a:ext cx="10944506" cy="2454960"/>
          </a:xfrm>
        </p:spPr>
        <p:txBody>
          <a:bodyPr>
            <a:noAutofit/>
          </a:bodyPr>
          <a:lstStyle/>
          <a:p>
            <a:pPr marL="457200" lvl="1" indent="0" algn="ctr">
              <a:lnSpc>
                <a:spcPct val="150000"/>
              </a:lnSpc>
              <a:buNone/>
            </a:pPr>
            <a:r>
              <a:rPr lang="en-US" altLang="en-US" sz="4400" b="1" dirty="0">
                <a:latin typeface="Century" panose="02040604050505020304" pitchFamily="18" charset="0"/>
                <a:cs typeface="B Zar" panose="00000400000000000000" pitchFamily="2" charset="-78"/>
              </a:rPr>
              <a:t>Oxidation experiments on samples and corresponding results</a:t>
            </a:r>
          </a:p>
        </p:txBody>
      </p:sp>
    </p:spTree>
    <p:extLst>
      <p:ext uri="{BB962C8B-B14F-4D97-AF65-F5344CB8AC3E}">
        <p14:creationId xmlns:p14="http://schemas.microsoft.com/office/powerpoint/2010/main" val="1676991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0E4DA2-4BD0-9F55-11E3-24670CF5842C}"/>
              </a:ext>
            </a:extLst>
          </p:cNvPr>
          <p:cNvSpPr/>
          <p:nvPr/>
        </p:nvSpPr>
        <p:spPr>
          <a:xfrm>
            <a:off x="1373188" y="1284288"/>
            <a:ext cx="3663951" cy="487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478AF4D9-1F9E-8AA3-02EA-E846AAB18FFE}"/>
              </a:ext>
            </a:extLst>
          </p:cNvPr>
          <p:cNvGrpSpPr>
            <a:grpSpLocks/>
          </p:cNvGrpSpPr>
          <p:nvPr/>
        </p:nvGrpSpPr>
        <p:grpSpPr bwMode="auto">
          <a:xfrm>
            <a:off x="378589" y="1685552"/>
            <a:ext cx="4271167" cy="2890604"/>
            <a:chOff x="220663" y="3909286"/>
            <a:chExt cx="4351337" cy="2503468"/>
          </a:xfrm>
        </p:grpSpPr>
        <p:graphicFrame>
          <p:nvGraphicFramePr>
            <p:cNvPr id="3" name="Chart 2">
              <a:extLst>
                <a:ext uri="{FF2B5EF4-FFF2-40B4-BE49-F238E27FC236}">
                  <a16:creationId xmlns:a16="http://schemas.microsoft.com/office/drawing/2014/main" id="{C92AAAFF-EB22-DB0A-75B5-E464F79AA577}"/>
                </a:ext>
              </a:extLst>
            </p:cNvPr>
            <p:cNvGraphicFramePr>
              <a:graphicFrameLocks/>
            </p:cNvGraphicFramePr>
            <p:nvPr/>
          </p:nvGraphicFramePr>
          <p:xfrm>
            <a:off x="220663" y="3909286"/>
            <a:ext cx="4351337" cy="2443609"/>
          </p:xfrm>
          <a:graphic>
            <a:graphicData uri="http://schemas.openxmlformats.org/drawingml/2006/chart">
              <c:chart xmlns:c="http://schemas.openxmlformats.org/drawingml/2006/chart" xmlns:r="http://schemas.openxmlformats.org/officeDocument/2006/relationships" r:id="rId3"/>
            </a:graphicData>
          </a:graphic>
        </p:graphicFrame>
        <p:sp>
          <p:nvSpPr>
            <p:cNvPr id="15372" name="TextBox 4">
              <a:extLst>
                <a:ext uri="{FF2B5EF4-FFF2-40B4-BE49-F238E27FC236}">
                  <a16:creationId xmlns:a16="http://schemas.microsoft.com/office/drawing/2014/main" id="{5C0586DA-7443-C53B-0F54-498300C4252A}"/>
                </a:ext>
              </a:extLst>
            </p:cNvPr>
            <p:cNvSpPr txBox="1">
              <a:spLocks noChangeArrowheads="1"/>
            </p:cNvSpPr>
            <p:nvPr/>
          </p:nvSpPr>
          <p:spPr bwMode="auto">
            <a:xfrm>
              <a:off x="1261877" y="5821309"/>
              <a:ext cx="12971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5373" name="TextBox 5">
              <a:extLst>
                <a:ext uri="{FF2B5EF4-FFF2-40B4-BE49-F238E27FC236}">
                  <a16:creationId xmlns:a16="http://schemas.microsoft.com/office/drawing/2014/main" id="{CFC60553-5DAA-5434-4F4A-957601360F45}"/>
                </a:ext>
              </a:extLst>
            </p:cNvPr>
            <p:cNvSpPr txBox="1">
              <a:spLocks noChangeArrowheads="1"/>
            </p:cNvSpPr>
            <p:nvPr/>
          </p:nvSpPr>
          <p:spPr bwMode="auto">
            <a:xfrm>
              <a:off x="1261876" y="5978532"/>
              <a:ext cx="12971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5374" name="TextBox 6">
              <a:extLst>
                <a:ext uri="{FF2B5EF4-FFF2-40B4-BE49-F238E27FC236}">
                  <a16:creationId xmlns:a16="http://schemas.microsoft.com/office/drawing/2014/main" id="{58B98093-12D7-CB97-4BE2-E58B0B0E9019}"/>
                </a:ext>
              </a:extLst>
            </p:cNvPr>
            <p:cNvSpPr txBox="1">
              <a:spLocks noChangeArrowheads="1"/>
            </p:cNvSpPr>
            <p:nvPr/>
          </p:nvSpPr>
          <p:spPr bwMode="auto">
            <a:xfrm>
              <a:off x="1254277" y="6135755"/>
              <a:ext cx="12971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sp>
        <p:nvSpPr>
          <p:cNvPr id="7" name="Title 1">
            <a:extLst>
              <a:ext uri="{FF2B5EF4-FFF2-40B4-BE49-F238E27FC236}">
                <a16:creationId xmlns:a16="http://schemas.microsoft.com/office/drawing/2014/main" id="{3BC203C8-C1D9-C8BF-DCBE-F0261BBA4806}"/>
              </a:ext>
            </a:extLst>
          </p:cNvPr>
          <p:cNvSpPr>
            <a:spLocks noGrp="1" noChangeArrowheads="1"/>
          </p:cNvSpPr>
          <p:nvPr>
            <p:ph type="title"/>
          </p:nvPr>
        </p:nvSpPr>
        <p:spPr bwMode="auto">
          <a:xfrm>
            <a:off x="1127017" y="430723"/>
            <a:ext cx="8987366" cy="474662"/>
          </a:xfrm>
        </p:spPr>
        <p:txBody>
          <a:bodyPr vert="horz" wrap="square" lIns="91440" tIns="45720" rIns="91440" bIns="45720" numCol="1" rtlCol="0" anchor="t" anchorCtr="0" compatLnSpc="1">
            <a:prstTxWarp prst="textNoShape">
              <a:avLst/>
            </a:prstTxWarp>
            <a:normAutofit fontScale="90000"/>
          </a:bodyPr>
          <a:lstStyle/>
          <a:p>
            <a:pPr algn="ctr">
              <a:defRPr/>
            </a:pPr>
            <a:r>
              <a:rPr lang="en-US" altLang="fa-IR" sz="2700" b="1" dirty="0">
                <a:latin typeface="Times New Roman" panose="02020603050405020304" pitchFamily="18" charset="0"/>
                <a:cs typeface="Times New Roman" panose="02020603050405020304" pitchFamily="18" charset="0"/>
              </a:rPr>
              <a:t>Oxidation experiments on samples and corresponding results</a:t>
            </a:r>
          </a:p>
        </p:txBody>
      </p:sp>
      <p:sp>
        <p:nvSpPr>
          <p:cNvPr id="5" name="TextBox 4">
            <a:extLst>
              <a:ext uri="{FF2B5EF4-FFF2-40B4-BE49-F238E27FC236}">
                <a16:creationId xmlns:a16="http://schemas.microsoft.com/office/drawing/2014/main" id="{84844EDB-5104-A668-99A0-02D85AE56751}"/>
              </a:ext>
            </a:extLst>
          </p:cNvPr>
          <p:cNvSpPr txBox="1"/>
          <p:nvPr/>
        </p:nvSpPr>
        <p:spPr>
          <a:xfrm>
            <a:off x="205537" y="4526660"/>
            <a:ext cx="5999251" cy="1993238"/>
          </a:xfrm>
          <a:prstGeom prst="rect">
            <a:avLst/>
          </a:prstGeom>
          <a:noFill/>
        </p:spPr>
        <p:txBody>
          <a:bodyPr wrap="square" rtlCol="0">
            <a:spAutoFit/>
          </a:bodyPr>
          <a:lstStyle/>
          <a:p>
            <a:pPr marL="285750" marR="0" lvl="0" indent="-285750" algn="just" defTabSz="914400" rtl="0" eaLnBrk="1" fontAlgn="auto" latinLnBrk="0" hangingPunct="1">
              <a:lnSpc>
                <a:spcPct val="12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 obvious weight gain was observed for all samples in low temperatures (300 and 700 </a:t>
            </a:r>
            <a:r>
              <a:rPr kumimoji="0" lang="en-US" sz="1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p>
          <a:p>
            <a:pPr marL="285750" marR="0" lvl="0" indent="-285750" algn="just" defTabSz="914400" rtl="0" eaLnBrk="1" fontAlgn="auto" latinLnBrk="0" hangingPunct="1">
              <a:lnSpc>
                <a:spcPct val="12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With an increase in temperature up to 950 </a:t>
            </a:r>
            <a:r>
              <a:rPr kumimoji="0" lang="en-US" sz="1600" b="0" i="0" u="none" strike="noStrike" kern="1200" cap="none" spc="0" normalizeH="0" baseline="3000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for 1 hour, the weight gain of the uncoated samples was significantly higher than that of the coated samples (about 10-15 times). </a:t>
            </a:r>
          </a:p>
          <a:p>
            <a:pPr marL="285750" marR="0" lvl="0" indent="-285750" algn="just" defTabSz="914400" rtl="0" eaLnBrk="1" fontAlgn="auto" latinLnBrk="0" hangingPunct="1">
              <a:lnSpc>
                <a:spcPct val="120000"/>
              </a:lnSpc>
              <a:spcBef>
                <a:spcPts val="6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 oxidation rate of the Cr and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CrN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coated samples was similar</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6" name="TextBox 5">
            <a:extLst>
              <a:ext uri="{FF2B5EF4-FFF2-40B4-BE49-F238E27FC236}">
                <a16:creationId xmlns:a16="http://schemas.microsoft.com/office/drawing/2014/main" id="{B77E052C-80D6-FBD4-D8F9-A37DE5AA4107}"/>
              </a:ext>
            </a:extLst>
          </p:cNvPr>
          <p:cNvSpPr txBox="1"/>
          <p:nvPr/>
        </p:nvSpPr>
        <p:spPr>
          <a:xfrm>
            <a:off x="6884875" y="5354384"/>
            <a:ext cx="5307125" cy="1697772"/>
          </a:xfrm>
          <a:prstGeom prst="rect">
            <a:avLst/>
          </a:prstGeom>
          <a:noFill/>
        </p:spPr>
        <p:txBody>
          <a:bodyPr wrap="square" rtlCol="0">
            <a:spAutoFit/>
          </a:bodyPr>
          <a:lstStyle/>
          <a:p>
            <a:pPr marL="285750" marR="0" lvl="0" indent="-285750" algn="just" defTabSz="914400" rtl="0" eaLnBrk="1" fontAlgn="auto" latinLnBrk="0" hangingPunct="1">
              <a:lnSpc>
                <a:spcPct val="120000"/>
              </a:lnSpc>
              <a:spcBef>
                <a:spcPts val="120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further increases in time (i.e., 3 hours), the difference between the coated and uncoated samples in terms of weight gain became 2-3 times owing to the predominant oxidation of the internal surface. </a:t>
            </a:r>
          </a:p>
          <a:p>
            <a:pPr marL="285750" marR="0" lvl="0" indent="-285750" algn="just" defTabSz="914400" rtl="0" eaLnBrk="1" fontAlgn="auto" latinLnBrk="0" hangingPunct="1">
              <a:lnSpc>
                <a:spcPct val="120000"/>
              </a:lnSpc>
              <a:spcBef>
                <a:spcPts val="1200"/>
              </a:spcBef>
              <a:spcAft>
                <a:spcPts val="0"/>
              </a:spcAft>
              <a:buClrTx/>
              <a:buSzTx/>
              <a:buFont typeface="Wingdings" panose="05000000000000000000" pitchFamily="2" charset="2"/>
              <a:buChar char="ü"/>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6C7669F-7A2F-6CFF-D669-895432F6A622}"/>
              </a:ext>
            </a:extLst>
          </p:cNvPr>
          <p:cNvSpPr/>
          <p:nvPr/>
        </p:nvSpPr>
        <p:spPr>
          <a:xfrm>
            <a:off x="0" y="963181"/>
            <a:ext cx="4867275"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Thermogravimetric Apparatus</a:t>
            </a:r>
          </a:p>
        </p:txBody>
      </p:sp>
      <p:sp>
        <p:nvSpPr>
          <p:cNvPr id="12" name="Rectangle 11">
            <a:extLst>
              <a:ext uri="{FF2B5EF4-FFF2-40B4-BE49-F238E27FC236}">
                <a16:creationId xmlns:a16="http://schemas.microsoft.com/office/drawing/2014/main" id="{3D8FB1C2-1EC6-9276-B0B4-F5C432A3C5B5}"/>
              </a:ext>
            </a:extLst>
          </p:cNvPr>
          <p:cNvSpPr/>
          <p:nvPr/>
        </p:nvSpPr>
        <p:spPr>
          <a:xfrm>
            <a:off x="475823" y="1168696"/>
            <a:ext cx="4076700" cy="487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(Continual weighing of sample while heating)</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8" name="Group 7">
            <a:extLst>
              <a:ext uri="{FF2B5EF4-FFF2-40B4-BE49-F238E27FC236}">
                <a16:creationId xmlns:a16="http://schemas.microsoft.com/office/drawing/2014/main" id="{8B9083DB-C868-8316-E19D-3B6FD182EC56}"/>
              </a:ext>
            </a:extLst>
          </p:cNvPr>
          <p:cNvGrpSpPr/>
          <p:nvPr/>
        </p:nvGrpSpPr>
        <p:grpSpPr>
          <a:xfrm>
            <a:off x="7876979" y="963181"/>
            <a:ext cx="3365252" cy="4350862"/>
            <a:chOff x="7876979" y="963181"/>
            <a:chExt cx="3365252" cy="4350862"/>
          </a:xfrm>
        </p:grpSpPr>
        <p:pic>
          <p:nvPicPr>
            <p:cNvPr id="9" name="Picture 4">
              <a:extLst>
                <a:ext uri="{FF2B5EF4-FFF2-40B4-BE49-F238E27FC236}">
                  <a16:creationId xmlns:a16="http://schemas.microsoft.com/office/drawing/2014/main" id="{9CA71BEF-AEC6-B984-3AE8-39C7304338C9}"/>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76979" y="1086392"/>
              <a:ext cx="2914402" cy="422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D50BFCA-EE1D-4D7D-A732-C229C51F9EE6}"/>
                </a:ext>
              </a:extLst>
            </p:cNvPr>
            <p:cNvSpPr/>
            <p:nvPr/>
          </p:nvSpPr>
          <p:spPr>
            <a:xfrm>
              <a:off x="10340531" y="963181"/>
              <a:ext cx="901700" cy="487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1100" b="0" i="0" u="none" strike="noStrike" kern="1200" cap="none" spc="0" normalizeH="0" baseline="0" noProof="0" dirty="0">
                  <a:ln>
                    <a:noFill/>
                  </a:ln>
                  <a:solidFill>
                    <a:srgbClr val="090909"/>
                  </a:solidFill>
                  <a:effectLst/>
                  <a:uLnTx/>
                  <a:uFillTx/>
                  <a:latin typeface="Times New Roman" panose="02020603050405020304" pitchFamily="18" charset="0"/>
                  <a:ea typeface="+mn-ea"/>
                  <a:cs typeface="Times New Roman" panose="02020603050405020304" pitchFamily="18" charset="0"/>
                </a:rPr>
                <a:t>Ref</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sp>
        <p:nvSpPr>
          <p:cNvPr id="13" name="Rectangle 12">
            <a:extLst>
              <a:ext uri="{FF2B5EF4-FFF2-40B4-BE49-F238E27FC236}">
                <a16:creationId xmlns:a16="http://schemas.microsoft.com/office/drawing/2014/main" id="{7A0587BE-7A73-F57B-BA54-6F56E20A53D9}"/>
              </a:ext>
            </a:extLst>
          </p:cNvPr>
          <p:cNvSpPr/>
          <p:nvPr/>
        </p:nvSpPr>
        <p:spPr>
          <a:xfrm>
            <a:off x="1531937" y="2177145"/>
            <a:ext cx="901700" cy="487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959"/>
                </a:solidFill>
                <a:effectLst/>
                <a:uLnTx/>
                <a:uFillTx/>
                <a:latin typeface="Times New Roman" panose="02020603050405020304" pitchFamily="18" charset="0"/>
                <a:ea typeface="+mn-ea"/>
                <a:cs typeface="Times New Roman" panose="02020603050405020304" pitchFamily="18" charset="0"/>
              </a:rPr>
              <a:t>(Ref.)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par>
                          <p:cTn id="26" fill="hold">
                            <p:stCondLst>
                              <p:cond delay="2000"/>
                            </p:stCondLst>
                            <p:childTnLst>
                              <p:par>
                                <p:cTn id="27" presetID="14" presetClass="entr" presetSubtype="1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0"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DBE00A-A6BB-0775-875D-1391E0B01572}"/>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9906558" y="3429000"/>
            <a:ext cx="2167604" cy="249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A6E4D938-9B1F-AC8E-95C7-07A83961FC4B}"/>
              </a:ext>
            </a:extLst>
          </p:cNvPr>
          <p:cNvSpPr/>
          <p:nvPr/>
        </p:nvSpPr>
        <p:spPr>
          <a:xfrm>
            <a:off x="9059750" y="6066469"/>
            <a:ext cx="3663950" cy="487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High frequency induction furnace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(180 kHz)</a:t>
            </a:r>
          </a:p>
        </p:txBody>
      </p:sp>
      <p:sp>
        <p:nvSpPr>
          <p:cNvPr id="11" name="Rectangle 10">
            <a:extLst>
              <a:ext uri="{FF2B5EF4-FFF2-40B4-BE49-F238E27FC236}">
                <a16:creationId xmlns:a16="http://schemas.microsoft.com/office/drawing/2014/main" id="{C717A77A-AB5A-1807-863F-1B2A73906039}"/>
              </a:ext>
            </a:extLst>
          </p:cNvPr>
          <p:cNvSpPr/>
          <p:nvPr/>
        </p:nvSpPr>
        <p:spPr>
          <a:xfrm>
            <a:off x="450152" y="5952614"/>
            <a:ext cx="3663950" cy="474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Test Scenario</a:t>
            </a:r>
          </a:p>
        </p:txBody>
      </p:sp>
      <p:sp>
        <p:nvSpPr>
          <p:cNvPr id="12" name="Rectangle 11">
            <a:extLst>
              <a:ext uri="{FF2B5EF4-FFF2-40B4-BE49-F238E27FC236}">
                <a16:creationId xmlns:a16="http://schemas.microsoft.com/office/drawing/2014/main" id="{BAB3BA4E-4E90-3684-D6EA-4C8E0FAD77D2}"/>
              </a:ext>
            </a:extLst>
          </p:cNvPr>
          <p:cNvSpPr/>
          <p:nvPr/>
        </p:nvSpPr>
        <p:spPr>
          <a:xfrm>
            <a:off x="566152" y="1442840"/>
            <a:ext cx="3063875" cy="487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marR="0" lvl="0" indent="-342900" algn="ctr"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Induction Furnace</a:t>
            </a:r>
          </a:p>
        </p:txBody>
      </p:sp>
      <p:graphicFrame>
        <p:nvGraphicFramePr>
          <p:cNvPr id="2" name="Table 5">
            <a:extLst>
              <a:ext uri="{FF2B5EF4-FFF2-40B4-BE49-F238E27FC236}">
                <a16:creationId xmlns:a16="http://schemas.microsoft.com/office/drawing/2014/main" id="{715A29A8-B705-F8B3-AB77-070ABAC48177}"/>
              </a:ext>
            </a:extLst>
          </p:cNvPr>
          <p:cNvGraphicFramePr>
            <a:graphicFrameLocks noGrp="1"/>
          </p:cNvGraphicFramePr>
          <p:nvPr/>
        </p:nvGraphicFramePr>
        <p:xfrm>
          <a:off x="4183874" y="3158220"/>
          <a:ext cx="5447581" cy="3200350"/>
        </p:xfrm>
        <a:graphic>
          <a:graphicData uri="http://schemas.openxmlformats.org/drawingml/2006/table">
            <a:tbl>
              <a:tblPr firstRow="1" bandRow="1">
                <a:tableStyleId>{F2DE63D5-997A-4646-A377-4702673A728D}</a:tableStyleId>
              </a:tblPr>
              <a:tblGrid>
                <a:gridCol w="1308906">
                  <a:extLst>
                    <a:ext uri="{9D8B030D-6E8A-4147-A177-3AD203B41FA5}">
                      <a16:colId xmlns:a16="http://schemas.microsoft.com/office/drawing/2014/main" val="20000"/>
                    </a:ext>
                  </a:extLst>
                </a:gridCol>
                <a:gridCol w="900953">
                  <a:extLst>
                    <a:ext uri="{9D8B030D-6E8A-4147-A177-3AD203B41FA5}">
                      <a16:colId xmlns:a16="http://schemas.microsoft.com/office/drawing/2014/main" val="20001"/>
                    </a:ext>
                  </a:extLst>
                </a:gridCol>
                <a:gridCol w="753035">
                  <a:extLst>
                    <a:ext uri="{9D8B030D-6E8A-4147-A177-3AD203B41FA5}">
                      <a16:colId xmlns:a16="http://schemas.microsoft.com/office/drawing/2014/main" val="20002"/>
                    </a:ext>
                  </a:extLst>
                </a:gridCol>
                <a:gridCol w="699248">
                  <a:extLst>
                    <a:ext uri="{9D8B030D-6E8A-4147-A177-3AD203B41FA5}">
                      <a16:colId xmlns:a16="http://schemas.microsoft.com/office/drawing/2014/main" val="20003"/>
                    </a:ext>
                  </a:extLst>
                </a:gridCol>
                <a:gridCol w="941294">
                  <a:extLst>
                    <a:ext uri="{9D8B030D-6E8A-4147-A177-3AD203B41FA5}">
                      <a16:colId xmlns:a16="http://schemas.microsoft.com/office/drawing/2014/main" val="20004"/>
                    </a:ext>
                  </a:extLst>
                </a:gridCol>
                <a:gridCol w="844145">
                  <a:extLst>
                    <a:ext uri="{9D8B030D-6E8A-4147-A177-3AD203B41FA5}">
                      <a16:colId xmlns:a16="http://schemas.microsoft.com/office/drawing/2014/main" val="20005"/>
                    </a:ext>
                  </a:extLst>
                </a:gridCol>
              </a:tblGrid>
              <a:tr h="602155">
                <a:tc>
                  <a:txBody>
                    <a:bodyPr/>
                    <a:lstStyle/>
                    <a:p>
                      <a:pPr algn="ctr"/>
                      <a:r>
                        <a:rPr lang="en-US" sz="1200" dirty="0">
                          <a:latin typeface="Times New Roman" panose="02020603050405020304" pitchFamily="18" charset="0"/>
                          <a:cs typeface="Times New Roman" panose="02020603050405020304" pitchFamily="18" charset="0"/>
                        </a:rPr>
                        <a:t>Sample</a:t>
                      </a:r>
                    </a:p>
                  </a:txBody>
                  <a:tcPr marL="91447" marR="91447" marT="45715" marB="45715" anchor="ctr"/>
                </a:tc>
                <a:tc>
                  <a:txBody>
                    <a:bodyPr/>
                    <a:lstStyle/>
                    <a:p>
                      <a:pPr algn="ctr"/>
                      <a:r>
                        <a:rPr lang="en-US" sz="1200" dirty="0">
                          <a:latin typeface="Times New Roman" panose="02020603050405020304" pitchFamily="18" charset="0"/>
                          <a:cs typeface="Times New Roman" panose="02020603050405020304" pitchFamily="18" charset="0"/>
                        </a:rPr>
                        <a:t>Condition</a:t>
                      </a:r>
                    </a:p>
                  </a:txBody>
                  <a:tcPr marL="91447" marR="91447" marT="45715" marB="45715" anchor="ctr"/>
                </a:tc>
                <a:tc>
                  <a:txBody>
                    <a:bodyPr/>
                    <a:lstStyle/>
                    <a:p>
                      <a:pPr algn="ctr"/>
                      <a:r>
                        <a:rPr lang="en-US" sz="1200" dirty="0">
                          <a:latin typeface="Times New Roman" panose="02020603050405020304" pitchFamily="18" charset="0"/>
                          <a:cs typeface="Times New Roman" panose="02020603050405020304" pitchFamily="18" charset="0"/>
                        </a:rPr>
                        <a:t>Heating Rate (</a:t>
                      </a:r>
                      <a:r>
                        <a:rPr lang="en-US" sz="1200" baseline="30000" dirty="0">
                          <a:latin typeface="Times New Roman" panose="02020603050405020304" pitchFamily="18" charset="0"/>
                          <a:cs typeface="Times New Roman" panose="02020603050405020304" pitchFamily="18" charset="0"/>
                        </a:rPr>
                        <a:t>0</a:t>
                      </a:r>
                      <a:r>
                        <a:rPr lang="en-US" sz="1200" baseline="0" dirty="0">
                          <a:latin typeface="Times New Roman" panose="02020603050405020304" pitchFamily="18" charset="0"/>
                          <a:cs typeface="Times New Roman" panose="02020603050405020304" pitchFamily="18" charset="0"/>
                        </a:rPr>
                        <a:t>C/s)</a:t>
                      </a:r>
                      <a:endParaRPr lang="en-US" sz="1200" dirty="0">
                        <a:latin typeface="Times New Roman" panose="02020603050405020304" pitchFamily="18" charset="0"/>
                        <a:cs typeface="Times New Roman" panose="02020603050405020304" pitchFamily="18" charset="0"/>
                      </a:endParaRPr>
                    </a:p>
                  </a:txBody>
                  <a:tcPr marL="91447" marR="91447" marT="45715" marB="45715" anchor="ctr"/>
                </a:tc>
                <a:tc>
                  <a:txBody>
                    <a:bodyPr/>
                    <a:lstStyle/>
                    <a:p>
                      <a:pPr algn="ctr"/>
                      <a:r>
                        <a:rPr lang="en-US" sz="1200" dirty="0">
                          <a:latin typeface="Times New Roman" panose="02020603050405020304" pitchFamily="18" charset="0"/>
                          <a:cs typeface="Times New Roman" panose="02020603050405020304" pitchFamily="18" charset="0"/>
                        </a:rPr>
                        <a:t>Max. Temp. (</a:t>
                      </a:r>
                      <a:r>
                        <a:rPr lang="en-US" sz="1200" baseline="30000" dirty="0">
                          <a:latin typeface="Times New Roman" panose="02020603050405020304" pitchFamily="18" charset="0"/>
                          <a:cs typeface="Times New Roman" panose="02020603050405020304" pitchFamily="18" charset="0"/>
                        </a:rPr>
                        <a:t>0</a:t>
                      </a:r>
                      <a:r>
                        <a:rPr lang="en-US" sz="1200" baseline="0" dirty="0">
                          <a:latin typeface="Times New Roman" panose="02020603050405020304" pitchFamily="18" charset="0"/>
                          <a:cs typeface="Times New Roman" panose="02020603050405020304" pitchFamily="18" charset="0"/>
                        </a:rPr>
                        <a:t>C)</a:t>
                      </a:r>
                      <a:endParaRPr lang="en-US" sz="1200" dirty="0">
                        <a:latin typeface="Times New Roman" panose="02020603050405020304" pitchFamily="18" charset="0"/>
                        <a:cs typeface="Times New Roman" panose="02020603050405020304" pitchFamily="18" charset="0"/>
                      </a:endParaRPr>
                    </a:p>
                  </a:txBody>
                  <a:tcPr marL="91447" marR="91447" marT="45715" marB="45715" anchor="ctr"/>
                </a:tc>
                <a:tc>
                  <a:txBody>
                    <a:bodyPr/>
                    <a:lstStyle/>
                    <a:p>
                      <a:pPr algn="ctr"/>
                      <a:r>
                        <a:rPr lang="en-US" sz="1200" dirty="0">
                          <a:latin typeface="Times New Roman" panose="02020603050405020304" pitchFamily="18" charset="0"/>
                          <a:cs typeface="Times New Roman" panose="02020603050405020304" pitchFamily="18" charset="0"/>
                        </a:rPr>
                        <a:t>Duration of oxidation (sec)</a:t>
                      </a:r>
                    </a:p>
                  </a:txBody>
                  <a:tcPr marL="91447" marR="91447" marT="45715" marB="45715" anchor="ctr"/>
                </a:tc>
                <a:tc>
                  <a:txBody>
                    <a:bodyPr/>
                    <a:lstStyle/>
                    <a:p>
                      <a:pPr algn="ctr"/>
                      <a:r>
                        <a:rPr lang="en-US" sz="1200" dirty="0">
                          <a:latin typeface="Times New Roman" panose="02020603050405020304" pitchFamily="18" charset="0"/>
                          <a:cs typeface="Times New Roman" panose="02020603050405020304" pitchFamily="18" charset="0"/>
                        </a:rPr>
                        <a:t>Cooldown</a:t>
                      </a:r>
                    </a:p>
                  </a:txBody>
                  <a:tcPr marL="91447" marR="91447" marT="45715" marB="45715" anchor="ctr"/>
                </a:tc>
                <a:extLst>
                  <a:ext uri="{0D108BD9-81ED-4DB2-BD59-A6C34878D82A}">
                    <a16:rowId xmlns:a16="http://schemas.microsoft.com/office/drawing/2014/main" val="10000"/>
                  </a:ext>
                </a:extLst>
              </a:tr>
              <a:tr h="430108">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Multilayer Coated &amp;</a:t>
                      </a:r>
                    </a:p>
                    <a:p>
                      <a:pPr algn="ctr"/>
                      <a:r>
                        <a:rPr lang="en-US" sz="1200" dirty="0">
                          <a:solidFill>
                            <a:schemeClr val="tx1"/>
                          </a:solidFill>
                          <a:latin typeface="Times New Roman" panose="02020603050405020304" pitchFamily="18" charset="0"/>
                          <a:cs typeface="Times New Roman" panose="02020603050405020304" pitchFamily="18" charset="0"/>
                        </a:rPr>
                        <a:t>Ref.</a:t>
                      </a:r>
                    </a:p>
                  </a:txBody>
                  <a:tcPr marL="91447" marR="91447" marT="45715" marB="45715"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Air</a:t>
                      </a:r>
                    </a:p>
                  </a:txBody>
                  <a:tcPr marT="45708" marB="45708"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5</a:t>
                      </a:r>
                    </a:p>
                  </a:txBody>
                  <a:tcPr marT="45708" marB="45708"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1200</a:t>
                      </a:r>
                    </a:p>
                  </a:txBody>
                  <a:tcPr marT="45708" marB="45708" anchor="ctr"/>
                </a:tc>
                <a:tc>
                  <a:txBody>
                    <a:bodyPr/>
                    <a:lstStyle/>
                    <a:p>
                      <a:pPr algn="ctr" fontAlgn="ctr"/>
                      <a:r>
                        <a:rPr lang="fa-IR" sz="1200" kern="1200" dirty="0">
                          <a:solidFill>
                            <a:schemeClr val="tx1"/>
                          </a:solidFill>
                          <a:latin typeface="Times New Roman" panose="02020603050405020304" pitchFamily="18" charset="0"/>
                          <a:cs typeface="Times New Roman" panose="02020603050405020304" pitchFamily="18" charset="0"/>
                        </a:rPr>
                        <a:t>120</a:t>
                      </a:r>
                      <a:endParaRPr lang="fa-IR" sz="1200" kern="1200" dirty="0">
                        <a:solidFill>
                          <a:schemeClr val="tx1"/>
                        </a:solidFill>
                        <a:latin typeface="Times New Roman" panose="02020603050405020304" pitchFamily="18" charset="0"/>
                        <a:ea typeface="+mn-ea"/>
                        <a:cs typeface="Times New Roman" panose="02020603050405020304" pitchFamily="18" charset="0"/>
                      </a:endParaRPr>
                    </a:p>
                  </a:txBody>
                  <a:tcPr marL="7049" marR="7049" marT="7049" marB="0"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water</a:t>
                      </a:r>
                    </a:p>
                  </a:txBody>
                  <a:tcPr marT="45708" marB="45708" anchor="ctr"/>
                </a:tc>
                <a:extLst>
                  <a:ext uri="{0D108BD9-81ED-4DB2-BD59-A6C34878D82A}">
                    <a16:rowId xmlns:a16="http://schemas.microsoft.com/office/drawing/2014/main" val="10003"/>
                  </a:ext>
                </a:extLst>
              </a:tr>
              <a:tr h="430108">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Multilayer Coated &amp;</a:t>
                      </a:r>
                    </a:p>
                    <a:p>
                      <a:pPr algn="ctr"/>
                      <a:r>
                        <a:rPr lang="en-US" sz="1200" dirty="0">
                          <a:solidFill>
                            <a:schemeClr val="tx1"/>
                          </a:solidFill>
                          <a:latin typeface="Times New Roman" panose="02020603050405020304" pitchFamily="18" charset="0"/>
                          <a:cs typeface="Times New Roman" panose="02020603050405020304" pitchFamily="18" charset="0"/>
                        </a:rPr>
                        <a:t>Ref.</a:t>
                      </a:r>
                    </a:p>
                  </a:txBody>
                  <a:tcPr marL="91447" marR="91447" marT="45715" marB="45715"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Times New Roman" panose="02020603050405020304" pitchFamily="18" charset="0"/>
                          <a:cs typeface="Times New Roman" panose="02020603050405020304" pitchFamily="18" charset="0"/>
                        </a:rPr>
                        <a:t>Air</a:t>
                      </a:r>
                    </a:p>
                  </a:txBody>
                  <a:tcPr marT="45708" marB="45708"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5</a:t>
                      </a:r>
                    </a:p>
                  </a:txBody>
                  <a:tcPr marT="45708" marB="45708"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1200</a:t>
                      </a:r>
                    </a:p>
                  </a:txBody>
                  <a:tcPr marT="45708" marB="45708" anchor="ctr"/>
                </a:tc>
                <a:tc>
                  <a:txBody>
                    <a:bodyPr/>
                    <a:lstStyle/>
                    <a:p>
                      <a:pPr algn="ctr" fontAlgn="ctr"/>
                      <a:r>
                        <a:rPr lang="fa-IR" sz="1200" kern="1200" dirty="0">
                          <a:solidFill>
                            <a:schemeClr val="tx1"/>
                          </a:solidFill>
                          <a:latin typeface="Times New Roman" panose="02020603050405020304" pitchFamily="18" charset="0"/>
                          <a:cs typeface="Times New Roman" panose="02020603050405020304" pitchFamily="18" charset="0"/>
                        </a:rPr>
                        <a:t>140</a:t>
                      </a:r>
                      <a:endParaRPr lang="fa-IR" sz="1200" kern="1200" dirty="0">
                        <a:solidFill>
                          <a:schemeClr val="tx1"/>
                        </a:solidFill>
                        <a:latin typeface="Times New Roman" panose="02020603050405020304" pitchFamily="18" charset="0"/>
                        <a:ea typeface="+mn-ea"/>
                        <a:cs typeface="Times New Roman" panose="02020603050405020304" pitchFamily="18" charset="0"/>
                      </a:endParaRPr>
                    </a:p>
                  </a:txBody>
                  <a:tcPr marL="7049" marR="7049" marT="7049" marB="0"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Times New Roman" panose="02020603050405020304" pitchFamily="18" charset="0"/>
                          <a:cs typeface="Times New Roman" panose="02020603050405020304" pitchFamily="18" charset="0"/>
                        </a:rPr>
                        <a:t>water</a:t>
                      </a:r>
                    </a:p>
                  </a:txBody>
                  <a:tcPr marT="45708" marB="45708" anchor="ctr"/>
                </a:tc>
                <a:extLst>
                  <a:ext uri="{0D108BD9-81ED-4DB2-BD59-A6C34878D82A}">
                    <a16:rowId xmlns:a16="http://schemas.microsoft.com/office/drawing/2014/main" val="10004"/>
                  </a:ext>
                </a:extLst>
              </a:tr>
              <a:tr h="430108">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Multilayer Coated &amp;</a:t>
                      </a:r>
                    </a:p>
                    <a:p>
                      <a:pPr algn="ctr"/>
                      <a:r>
                        <a:rPr lang="en-US" sz="1200" dirty="0">
                          <a:solidFill>
                            <a:schemeClr val="tx1"/>
                          </a:solidFill>
                          <a:latin typeface="Times New Roman" panose="02020603050405020304" pitchFamily="18" charset="0"/>
                          <a:cs typeface="Times New Roman" panose="02020603050405020304" pitchFamily="18" charset="0"/>
                        </a:rPr>
                        <a:t>Ref.</a:t>
                      </a:r>
                    </a:p>
                  </a:txBody>
                  <a:tcPr marL="91447" marR="91447" marT="45715" marB="45715"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Times New Roman" panose="02020603050405020304" pitchFamily="18" charset="0"/>
                          <a:cs typeface="Times New Roman" panose="02020603050405020304" pitchFamily="18" charset="0"/>
                        </a:rPr>
                        <a:t>Air</a:t>
                      </a:r>
                    </a:p>
                  </a:txBody>
                  <a:tcPr marT="45708" marB="45708"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5</a:t>
                      </a:r>
                    </a:p>
                  </a:txBody>
                  <a:tcPr marT="45708" marB="45708"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1200</a:t>
                      </a:r>
                    </a:p>
                  </a:txBody>
                  <a:tcPr marT="45708" marB="45708" anchor="ctr"/>
                </a:tc>
                <a:tc>
                  <a:txBody>
                    <a:bodyPr/>
                    <a:lstStyle/>
                    <a:p>
                      <a:pPr algn="ctr" fontAlgn="ctr"/>
                      <a:r>
                        <a:rPr lang="fa-IR" sz="1200" kern="1200" dirty="0">
                          <a:solidFill>
                            <a:schemeClr val="tx1"/>
                          </a:solidFill>
                          <a:latin typeface="Times New Roman" panose="02020603050405020304" pitchFamily="18" charset="0"/>
                          <a:cs typeface="Times New Roman" panose="02020603050405020304" pitchFamily="18" charset="0"/>
                        </a:rPr>
                        <a:t>180</a:t>
                      </a:r>
                      <a:endParaRPr lang="fa-IR" sz="1200" kern="1200" dirty="0">
                        <a:solidFill>
                          <a:schemeClr val="tx1"/>
                        </a:solidFill>
                        <a:latin typeface="Times New Roman" panose="02020603050405020304" pitchFamily="18" charset="0"/>
                        <a:ea typeface="+mn-ea"/>
                        <a:cs typeface="Times New Roman" panose="02020603050405020304" pitchFamily="18" charset="0"/>
                      </a:endParaRPr>
                    </a:p>
                  </a:txBody>
                  <a:tcPr marL="7049" marR="7049" marT="7049" marB="0"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Times New Roman" panose="02020603050405020304" pitchFamily="18" charset="0"/>
                          <a:cs typeface="Times New Roman" panose="02020603050405020304" pitchFamily="18" charset="0"/>
                        </a:rPr>
                        <a:t>water</a:t>
                      </a:r>
                    </a:p>
                  </a:txBody>
                  <a:tcPr marT="45708" marB="45708" anchor="ctr"/>
                </a:tc>
                <a:extLst>
                  <a:ext uri="{0D108BD9-81ED-4DB2-BD59-A6C34878D82A}">
                    <a16:rowId xmlns:a16="http://schemas.microsoft.com/office/drawing/2014/main" val="10005"/>
                  </a:ext>
                </a:extLst>
              </a:tr>
              <a:tr h="430108">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Multilayer Coated &amp;</a:t>
                      </a:r>
                    </a:p>
                    <a:p>
                      <a:pPr algn="ctr"/>
                      <a:r>
                        <a:rPr lang="en-US" sz="1200" dirty="0">
                          <a:solidFill>
                            <a:schemeClr val="tx1"/>
                          </a:solidFill>
                          <a:latin typeface="Times New Roman" panose="02020603050405020304" pitchFamily="18" charset="0"/>
                          <a:cs typeface="Times New Roman" panose="02020603050405020304" pitchFamily="18" charset="0"/>
                        </a:rPr>
                        <a:t>Ref.</a:t>
                      </a:r>
                    </a:p>
                  </a:txBody>
                  <a:tcPr marL="91447" marR="91447" marT="45715" marB="45715"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Times New Roman" panose="02020603050405020304" pitchFamily="18" charset="0"/>
                          <a:cs typeface="Times New Roman" panose="02020603050405020304" pitchFamily="18" charset="0"/>
                        </a:rPr>
                        <a:t>Air</a:t>
                      </a:r>
                    </a:p>
                  </a:txBody>
                  <a:tcPr marT="45708" marB="45708"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5</a:t>
                      </a:r>
                    </a:p>
                  </a:txBody>
                  <a:tcPr marT="45708" marB="45708"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1200</a:t>
                      </a:r>
                    </a:p>
                  </a:txBody>
                  <a:tcPr marT="45708" marB="45708" anchor="ctr"/>
                </a:tc>
                <a:tc>
                  <a:txBody>
                    <a:bodyPr/>
                    <a:lstStyle/>
                    <a:p>
                      <a:pPr algn="ctr" fontAlgn="ctr"/>
                      <a:r>
                        <a:rPr lang="fa-IR" sz="1200" kern="1200" dirty="0">
                          <a:solidFill>
                            <a:schemeClr val="tx1"/>
                          </a:solidFill>
                          <a:latin typeface="Times New Roman" panose="02020603050405020304" pitchFamily="18" charset="0"/>
                          <a:cs typeface="Times New Roman" panose="02020603050405020304" pitchFamily="18" charset="0"/>
                        </a:rPr>
                        <a:t>300</a:t>
                      </a:r>
                      <a:endParaRPr lang="fa-IR" sz="1200" kern="1200" dirty="0">
                        <a:solidFill>
                          <a:schemeClr val="tx1"/>
                        </a:solidFill>
                        <a:latin typeface="Times New Roman" panose="02020603050405020304" pitchFamily="18" charset="0"/>
                        <a:ea typeface="+mn-ea"/>
                        <a:cs typeface="Times New Roman" panose="02020603050405020304" pitchFamily="18" charset="0"/>
                      </a:endParaRPr>
                    </a:p>
                  </a:txBody>
                  <a:tcPr marL="7049" marR="7049" marT="7049" marB="0" anchor="ctr"/>
                </a:tc>
                <a:tc>
                  <a:txBody>
                    <a:bodyPr/>
                    <a:lstStyle/>
                    <a:p>
                      <a:pPr algn="ctr"/>
                      <a:r>
                        <a:rPr lang="en-US" sz="1200" dirty="0">
                          <a:solidFill>
                            <a:schemeClr val="tx1"/>
                          </a:solidFill>
                          <a:latin typeface="Times New Roman" panose="02020603050405020304" pitchFamily="18" charset="0"/>
                          <a:cs typeface="Times New Roman" panose="02020603050405020304" pitchFamily="18" charset="0"/>
                        </a:rPr>
                        <a:t>water</a:t>
                      </a:r>
                    </a:p>
                  </a:txBody>
                  <a:tcPr marT="45708" marB="45708" anchor="ctr"/>
                </a:tc>
                <a:extLst>
                  <a:ext uri="{0D108BD9-81ED-4DB2-BD59-A6C34878D82A}">
                    <a16:rowId xmlns:a16="http://schemas.microsoft.com/office/drawing/2014/main" val="10006"/>
                  </a:ext>
                </a:extLst>
              </a:tr>
            </a:tbl>
          </a:graphicData>
        </a:graphic>
      </p:graphicFrame>
      <p:sp>
        <p:nvSpPr>
          <p:cNvPr id="5" name="Title 1">
            <a:extLst>
              <a:ext uri="{FF2B5EF4-FFF2-40B4-BE49-F238E27FC236}">
                <a16:creationId xmlns:a16="http://schemas.microsoft.com/office/drawing/2014/main" id="{D6B7ED6A-7D08-7E15-C5D7-D063E609C321}"/>
              </a:ext>
            </a:extLst>
          </p:cNvPr>
          <p:cNvSpPr>
            <a:spLocks noGrp="1" noChangeArrowheads="1"/>
          </p:cNvSpPr>
          <p:nvPr>
            <p:ph type="title"/>
          </p:nvPr>
        </p:nvSpPr>
        <p:spPr bwMode="auto">
          <a:xfrm>
            <a:off x="1127017" y="430723"/>
            <a:ext cx="8987366" cy="474662"/>
          </a:xfrm>
        </p:spPr>
        <p:txBody>
          <a:bodyPr vert="horz" wrap="square" lIns="91440" tIns="45720" rIns="91440" bIns="45720" numCol="1" rtlCol="0" anchor="t" anchorCtr="0" compatLnSpc="1">
            <a:prstTxWarp prst="textNoShape">
              <a:avLst/>
            </a:prstTxWarp>
            <a:normAutofit fontScale="90000"/>
          </a:bodyPr>
          <a:lstStyle/>
          <a:p>
            <a:pPr algn="ctr">
              <a:defRPr/>
            </a:pPr>
            <a:r>
              <a:rPr lang="en-US" altLang="fa-IR" sz="2700" b="1" dirty="0">
                <a:latin typeface="Times New Roman" panose="02020603050405020304" pitchFamily="18" charset="0"/>
                <a:cs typeface="Times New Roman" panose="02020603050405020304" pitchFamily="18" charset="0"/>
              </a:rPr>
              <a:t>H.T. Oxidation experiments on samples and corresponding results</a:t>
            </a:r>
          </a:p>
        </p:txBody>
      </p:sp>
      <p:sp>
        <p:nvSpPr>
          <p:cNvPr id="3" name="Rectangle 2">
            <a:extLst>
              <a:ext uri="{FF2B5EF4-FFF2-40B4-BE49-F238E27FC236}">
                <a16:creationId xmlns:a16="http://schemas.microsoft.com/office/drawing/2014/main" id="{36FE1762-E2A0-750B-0E39-14477C3DBD9D}"/>
              </a:ext>
            </a:extLst>
          </p:cNvPr>
          <p:cNvSpPr/>
          <p:nvPr/>
        </p:nvSpPr>
        <p:spPr>
          <a:xfrm>
            <a:off x="5332300" y="2706188"/>
            <a:ext cx="3663950" cy="343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Parameters for high-temperature oxidation tests</a:t>
            </a:r>
          </a:p>
        </p:txBody>
      </p:sp>
      <p:sp>
        <p:nvSpPr>
          <p:cNvPr id="4" name="Rectangle 3">
            <a:extLst>
              <a:ext uri="{FF2B5EF4-FFF2-40B4-BE49-F238E27FC236}">
                <a16:creationId xmlns:a16="http://schemas.microsoft.com/office/drawing/2014/main" id="{795F42CE-E328-A8EB-AE01-3C75FF6E3263}"/>
              </a:ext>
            </a:extLst>
          </p:cNvPr>
          <p:cNvSpPr/>
          <p:nvPr/>
        </p:nvSpPr>
        <p:spPr>
          <a:xfrm>
            <a:off x="430683" y="5284693"/>
            <a:ext cx="196866" cy="313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a:t>
            </a:r>
          </a:p>
        </p:txBody>
      </p:sp>
      <p:grpSp>
        <p:nvGrpSpPr>
          <p:cNvPr id="29" name="Group 28">
            <a:extLst>
              <a:ext uri="{FF2B5EF4-FFF2-40B4-BE49-F238E27FC236}">
                <a16:creationId xmlns:a16="http://schemas.microsoft.com/office/drawing/2014/main" id="{37159933-9A34-49CE-47D5-179754502053}"/>
              </a:ext>
            </a:extLst>
          </p:cNvPr>
          <p:cNvGrpSpPr/>
          <p:nvPr/>
        </p:nvGrpSpPr>
        <p:grpSpPr>
          <a:xfrm>
            <a:off x="0" y="2790916"/>
            <a:ext cx="4156283" cy="3281904"/>
            <a:chOff x="0" y="2790916"/>
            <a:chExt cx="4156283" cy="3281904"/>
          </a:xfrm>
        </p:grpSpPr>
        <p:grpSp>
          <p:nvGrpSpPr>
            <p:cNvPr id="13" name="Group 12">
              <a:extLst>
                <a:ext uri="{FF2B5EF4-FFF2-40B4-BE49-F238E27FC236}">
                  <a16:creationId xmlns:a16="http://schemas.microsoft.com/office/drawing/2014/main" id="{93482E95-1D82-E6CA-69F1-E71DC9D2BABD}"/>
                </a:ext>
              </a:extLst>
            </p:cNvPr>
            <p:cNvGrpSpPr>
              <a:grpSpLocks/>
            </p:cNvGrpSpPr>
            <p:nvPr/>
          </p:nvGrpSpPr>
          <p:grpSpPr bwMode="auto">
            <a:xfrm>
              <a:off x="0" y="2790916"/>
              <a:ext cx="4156283" cy="3281904"/>
              <a:chOff x="4062522" y="2869922"/>
              <a:chExt cx="5022776" cy="3294248"/>
            </a:xfrm>
          </p:grpSpPr>
          <p:grpSp>
            <p:nvGrpSpPr>
              <p:cNvPr id="14" name="Group 13">
                <a:extLst>
                  <a:ext uri="{FF2B5EF4-FFF2-40B4-BE49-F238E27FC236}">
                    <a16:creationId xmlns:a16="http://schemas.microsoft.com/office/drawing/2014/main" id="{E9DE9207-94A5-5442-9D42-935576106CE0}"/>
                  </a:ext>
                </a:extLst>
              </p:cNvPr>
              <p:cNvGrpSpPr>
                <a:grpSpLocks/>
              </p:cNvGrpSpPr>
              <p:nvPr/>
            </p:nvGrpSpPr>
            <p:grpSpPr bwMode="auto">
              <a:xfrm>
                <a:off x="4062522" y="2869922"/>
                <a:ext cx="5022776" cy="3294248"/>
                <a:chOff x="3812880" y="2803525"/>
                <a:chExt cx="5022776" cy="3294248"/>
              </a:xfrm>
            </p:grpSpPr>
            <p:graphicFrame>
              <p:nvGraphicFramePr>
                <p:cNvPr id="16" name="Chart 15">
                  <a:extLst>
                    <a:ext uri="{FF2B5EF4-FFF2-40B4-BE49-F238E27FC236}">
                      <a16:creationId xmlns:a16="http://schemas.microsoft.com/office/drawing/2014/main" id="{BFE87131-BAE5-F7AF-073F-B3050D3493BC}"/>
                    </a:ext>
                  </a:extLst>
                </p:cNvPr>
                <p:cNvGraphicFramePr>
                  <a:graphicFrameLocks/>
                </p:cNvGraphicFramePr>
                <p:nvPr/>
              </p:nvGraphicFramePr>
              <p:xfrm>
                <a:off x="3812880" y="2977117"/>
                <a:ext cx="5022776" cy="3120656"/>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Straight Arrow Connector 16">
                  <a:extLst>
                    <a:ext uri="{FF2B5EF4-FFF2-40B4-BE49-F238E27FC236}">
                      <a16:creationId xmlns:a16="http://schemas.microsoft.com/office/drawing/2014/main" id="{F4585044-1820-EE4B-0CE3-0872226AF917}"/>
                    </a:ext>
                  </a:extLst>
                </p:cNvPr>
                <p:cNvCxnSpPr/>
                <p:nvPr/>
              </p:nvCxnSpPr>
              <p:spPr>
                <a:xfrm>
                  <a:off x="5390606" y="3115182"/>
                  <a:ext cx="2712320" cy="0"/>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a:extLst>
                    <a:ext uri="{FF2B5EF4-FFF2-40B4-BE49-F238E27FC236}">
                      <a16:creationId xmlns:a16="http://schemas.microsoft.com/office/drawing/2014/main" id="{1647B782-B415-0CF8-635C-620E973B601F}"/>
                    </a:ext>
                  </a:extLst>
                </p:cNvPr>
                <p:cNvCxnSpPr>
                  <a:cxnSpLocks/>
                </p:cNvCxnSpPr>
                <p:nvPr/>
              </p:nvCxnSpPr>
              <p:spPr>
                <a:xfrm>
                  <a:off x="4571259" y="3115182"/>
                  <a:ext cx="819347" cy="0"/>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FA0B41F1-5D88-6C2F-E765-A478DE6F9EF7}"/>
                    </a:ext>
                  </a:extLst>
                </p:cNvPr>
                <p:cNvCxnSpPr>
                  <a:cxnSpLocks/>
                </p:cNvCxnSpPr>
                <p:nvPr/>
              </p:nvCxnSpPr>
              <p:spPr>
                <a:xfrm>
                  <a:off x="8102926" y="3115182"/>
                  <a:ext cx="276585" cy="0"/>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20" name="テキスト ボックス 13">
                  <a:extLst>
                    <a:ext uri="{FF2B5EF4-FFF2-40B4-BE49-F238E27FC236}">
                      <a16:creationId xmlns:a16="http://schemas.microsoft.com/office/drawing/2014/main" id="{076AF794-59FB-A7F3-E6EA-203394031B9E}"/>
                    </a:ext>
                  </a:extLst>
                </p:cNvPr>
                <p:cNvSpPr txBox="1"/>
                <p:nvPr/>
              </p:nvSpPr>
              <p:spPr bwMode="auto">
                <a:xfrm>
                  <a:off x="4395791" y="2803525"/>
                  <a:ext cx="1170283" cy="265240"/>
                </a:xfrm>
                <a:prstGeom prst="rect">
                  <a:avLst/>
                </a:prstGeom>
                <a:noFill/>
              </p:spPr>
              <p:txBody>
                <a:bodyPr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Heating</a:t>
                  </a:r>
                  <a:endParaRPr kumimoji="1" lang="ja-JP"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21" name="テキスト ボックス 13">
                  <a:extLst>
                    <a:ext uri="{FF2B5EF4-FFF2-40B4-BE49-F238E27FC236}">
                      <a16:creationId xmlns:a16="http://schemas.microsoft.com/office/drawing/2014/main" id="{8D5358A9-9CD3-B23C-5692-CBB19AF23FDD}"/>
                    </a:ext>
                  </a:extLst>
                </p:cNvPr>
                <p:cNvSpPr txBox="1"/>
                <p:nvPr/>
              </p:nvSpPr>
              <p:spPr bwMode="auto">
                <a:xfrm rot="17193696">
                  <a:off x="4348111" y="4147221"/>
                  <a:ext cx="1170473" cy="279687"/>
                </a:xfrm>
                <a:prstGeom prst="rect">
                  <a:avLst/>
                </a:prstGeom>
                <a:noFill/>
              </p:spPr>
              <p:txBody>
                <a:bodyPr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3-5 </a:t>
                  </a:r>
                  <a:r>
                    <a:rPr kumimoji="1" lang="en-US" altLang="ja-JP" sz="1400" b="0" i="0" u="none" strike="noStrike" kern="1200" cap="none" spc="0" normalizeH="0" baseline="3000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0</a:t>
                  </a:r>
                  <a:r>
                    <a:rPr kumimoji="1" lang="en-US" altLang="ja-JP" sz="1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C/s</a:t>
                  </a:r>
                  <a:endParaRPr kumimoji="1" lang="ja-JP"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22" name="テキスト ボックス 13">
                  <a:extLst>
                    <a:ext uri="{FF2B5EF4-FFF2-40B4-BE49-F238E27FC236}">
                      <a16:creationId xmlns:a16="http://schemas.microsoft.com/office/drawing/2014/main" id="{03E2CF1A-BAAD-DC84-526C-3ABB3124DCD1}"/>
                    </a:ext>
                  </a:extLst>
                </p:cNvPr>
                <p:cNvSpPr txBox="1"/>
                <p:nvPr/>
              </p:nvSpPr>
              <p:spPr bwMode="auto">
                <a:xfrm>
                  <a:off x="5848607" y="2827499"/>
                  <a:ext cx="1558394" cy="265240"/>
                </a:xfrm>
                <a:prstGeom prst="rect">
                  <a:avLst/>
                </a:prstGeom>
                <a:noFill/>
              </p:spPr>
              <p:txBody>
                <a:bodyPr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Oxidation time</a:t>
                  </a:r>
                  <a:endParaRPr kumimoji="1" lang="ja-JP"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23" name="テキスト ボックス 13">
                  <a:extLst>
                    <a:ext uri="{FF2B5EF4-FFF2-40B4-BE49-F238E27FC236}">
                      <a16:creationId xmlns:a16="http://schemas.microsoft.com/office/drawing/2014/main" id="{C4823456-DC39-06C4-B325-CFA899B0EC01}"/>
                    </a:ext>
                  </a:extLst>
                </p:cNvPr>
                <p:cNvSpPr txBox="1">
                  <a:spLocks noChangeArrowheads="1"/>
                </p:cNvSpPr>
                <p:nvPr/>
              </p:nvSpPr>
              <p:spPr bwMode="auto">
                <a:xfrm>
                  <a:off x="7614695" y="2827499"/>
                  <a:ext cx="1169987" cy="26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337" tIns="41169" rIns="82337" bIns="41169">
                  <a:spAutoFit/>
                </a:bodyPr>
                <a:lstStyle>
                  <a:lvl1pPr defTabSz="822325">
                    <a:defRPr>
                      <a:solidFill>
                        <a:schemeClr val="tx1"/>
                      </a:solidFill>
                      <a:latin typeface="Calibri" panose="020F0502020204030204" pitchFamily="34" charset="0"/>
                    </a:defRPr>
                  </a:lvl1pPr>
                  <a:lvl2pPr marL="742950" indent="-285750" defTabSz="822325">
                    <a:defRPr>
                      <a:solidFill>
                        <a:schemeClr val="tx1"/>
                      </a:solidFill>
                      <a:latin typeface="Calibri" panose="020F0502020204030204" pitchFamily="34" charset="0"/>
                    </a:defRPr>
                  </a:lvl2pPr>
                  <a:lvl3pPr marL="1143000" indent="-228600" defTabSz="822325">
                    <a:defRPr>
                      <a:solidFill>
                        <a:schemeClr val="tx1"/>
                      </a:solidFill>
                      <a:latin typeface="Calibri" panose="020F0502020204030204" pitchFamily="34" charset="0"/>
                    </a:defRPr>
                  </a:lvl3pPr>
                  <a:lvl4pPr marL="1600200" indent="-228600" defTabSz="822325">
                    <a:defRPr>
                      <a:solidFill>
                        <a:schemeClr val="tx1"/>
                      </a:solidFill>
                      <a:latin typeface="Calibri" panose="020F0502020204030204" pitchFamily="34" charset="0"/>
                    </a:defRPr>
                  </a:lvl4pPr>
                  <a:lvl5pPr marL="2057400" indent="-228600" defTabSz="822325">
                    <a:defRPr>
                      <a:solidFill>
                        <a:schemeClr val="tx1"/>
                      </a:solidFill>
                      <a:latin typeface="Calibri" panose="020F0502020204030204" pitchFamily="34" charset="0"/>
                    </a:defRPr>
                  </a:lvl5pPr>
                  <a:lvl6pPr marL="2514600" indent="-228600" defTabSz="822325" eaLnBrk="0" fontAlgn="base" hangingPunct="0">
                    <a:spcBef>
                      <a:spcPct val="0"/>
                    </a:spcBef>
                    <a:spcAft>
                      <a:spcPct val="0"/>
                    </a:spcAft>
                    <a:defRPr>
                      <a:solidFill>
                        <a:schemeClr val="tx1"/>
                      </a:solidFill>
                      <a:latin typeface="Calibri" panose="020F0502020204030204" pitchFamily="34" charset="0"/>
                    </a:defRPr>
                  </a:lvl6pPr>
                  <a:lvl7pPr marL="2971800" indent="-228600" defTabSz="822325" eaLnBrk="0" fontAlgn="base" hangingPunct="0">
                    <a:spcBef>
                      <a:spcPct val="0"/>
                    </a:spcBef>
                    <a:spcAft>
                      <a:spcPct val="0"/>
                    </a:spcAft>
                    <a:defRPr>
                      <a:solidFill>
                        <a:schemeClr val="tx1"/>
                      </a:solidFill>
                      <a:latin typeface="Calibri" panose="020F0502020204030204" pitchFamily="34" charset="0"/>
                    </a:defRPr>
                  </a:lvl7pPr>
                  <a:lvl8pPr marL="3429000" indent="-228600" defTabSz="822325" eaLnBrk="0" fontAlgn="base" hangingPunct="0">
                    <a:spcBef>
                      <a:spcPct val="0"/>
                    </a:spcBef>
                    <a:spcAft>
                      <a:spcPct val="0"/>
                    </a:spcAft>
                    <a:defRPr>
                      <a:solidFill>
                        <a:schemeClr val="tx1"/>
                      </a:solidFill>
                      <a:latin typeface="Calibri" panose="020F0502020204030204" pitchFamily="34" charset="0"/>
                    </a:defRPr>
                  </a:lvl8pPr>
                  <a:lvl9pPr marL="3886200" indent="-228600" defTabSz="82232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822325"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Quench</a:t>
                  </a:r>
                  <a:endParaRPr kumimoji="0" lang="ja-JP"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grpSp>
          <p:cxnSp>
            <p:nvCxnSpPr>
              <p:cNvPr id="15" name="Straight Connector 14">
                <a:extLst>
                  <a:ext uri="{FF2B5EF4-FFF2-40B4-BE49-F238E27FC236}">
                    <a16:creationId xmlns:a16="http://schemas.microsoft.com/office/drawing/2014/main" id="{40E23CAD-ED6A-B0D7-0B96-B1D4B3C857D3}"/>
                  </a:ext>
                </a:extLst>
              </p:cNvPr>
              <p:cNvCxnSpPr/>
              <p:nvPr/>
            </p:nvCxnSpPr>
            <p:spPr>
              <a:xfrm flipH="1">
                <a:off x="4950272" y="4016955"/>
                <a:ext cx="3678881" cy="0"/>
              </a:xfrm>
              <a:prstGeom prst="line">
                <a:avLst/>
              </a:prstGeom>
              <a:ln>
                <a:solidFill>
                  <a:srgbClr val="FF0000"/>
                </a:solidFill>
                <a:prstDash val="dash"/>
              </a:ln>
            </p:spPr>
            <p:style>
              <a:lnRef idx="3">
                <a:schemeClr val="accent6"/>
              </a:lnRef>
              <a:fillRef idx="0">
                <a:schemeClr val="accent6"/>
              </a:fillRef>
              <a:effectRef idx="2">
                <a:schemeClr val="accent6"/>
              </a:effectRef>
              <a:fontRef idx="minor">
                <a:schemeClr val="tx1"/>
              </a:fontRef>
            </p:style>
          </p:cxnSp>
        </p:grpSp>
        <p:sp>
          <p:nvSpPr>
            <p:cNvPr id="6" name="Rectangle 5">
              <a:extLst>
                <a:ext uri="{FF2B5EF4-FFF2-40B4-BE49-F238E27FC236}">
                  <a16:creationId xmlns:a16="http://schemas.microsoft.com/office/drawing/2014/main" id="{3A1EACD3-D793-6DAB-44A6-8CC04304C2D9}"/>
                </a:ext>
              </a:extLst>
            </p:cNvPr>
            <p:cNvSpPr/>
            <p:nvPr/>
          </p:nvSpPr>
          <p:spPr>
            <a:xfrm>
              <a:off x="313000" y="3779161"/>
              <a:ext cx="394011" cy="330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800</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005783E3-B843-7016-4B08-4D1B5E477049}"/>
                </a:ext>
              </a:extLst>
            </p:cNvPr>
            <p:cNvSpPr/>
            <p:nvPr/>
          </p:nvSpPr>
          <p:spPr>
            <a:xfrm>
              <a:off x="313001" y="4137745"/>
              <a:ext cx="394011" cy="330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B1D7374F-0603-62A2-1316-09958DEC11AA}"/>
                </a:ext>
              </a:extLst>
            </p:cNvPr>
            <p:cNvSpPr/>
            <p:nvPr/>
          </p:nvSpPr>
          <p:spPr>
            <a:xfrm>
              <a:off x="313000" y="4527961"/>
              <a:ext cx="394011" cy="330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400</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Rectangle 23">
              <a:extLst>
                <a:ext uri="{FF2B5EF4-FFF2-40B4-BE49-F238E27FC236}">
                  <a16:creationId xmlns:a16="http://schemas.microsoft.com/office/drawing/2014/main" id="{FE783ACE-5029-E8CC-A4E2-8CF0E938BA3A}"/>
                </a:ext>
              </a:extLst>
            </p:cNvPr>
            <p:cNvSpPr/>
            <p:nvPr/>
          </p:nvSpPr>
          <p:spPr>
            <a:xfrm>
              <a:off x="285345" y="4990725"/>
              <a:ext cx="394011" cy="330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a:extLst>
                <a:ext uri="{FF2B5EF4-FFF2-40B4-BE49-F238E27FC236}">
                  <a16:creationId xmlns:a16="http://schemas.microsoft.com/office/drawing/2014/main" id="{33591072-FA65-3BA2-2414-789036432003}"/>
                </a:ext>
              </a:extLst>
            </p:cNvPr>
            <p:cNvSpPr/>
            <p:nvPr/>
          </p:nvSpPr>
          <p:spPr>
            <a:xfrm>
              <a:off x="285345" y="5321426"/>
              <a:ext cx="394011" cy="330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a:extLst>
                <a:ext uri="{FF2B5EF4-FFF2-40B4-BE49-F238E27FC236}">
                  <a16:creationId xmlns:a16="http://schemas.microsoft.com/office/drawing/2014/main" id="{76400277-97EC-2EE4-68D1-546F3D7BB892}"/>
                </a:ext>
              </a:extLst>
            </p:cNvPr>
            <p:cNvSpPr/>
            <p:nvPr/>
          </p:nvSpPr>
          <p:spPr>
            <a:xfrm>
              <a:off x="313000" y="3376406"/>
              <a:ext cx="394011" cy="330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26">
              <a:extLst>
                <a:ext uri="{FF2B5EF4-FFF2-40B4-BE49-F238E27FC236}">
                  <a16:creationId xmlns:a16="http://schemas.microsoft.com/office/drawing/2014/main" id="{6BB7E2DB-7E3B-B624-7B61-28805F43DAD1}"/>
                </a:ext>
              </a:extLst>
            </p:cNvPr>
            <p:cNvSpPr/>
            <p:nvPr/>
          </p:nvSpPr>
          <p:spPr>
            <a:xfrm>
              <a:off x="142247" y="3141675"/>
              <a:ext cx="554226" cy="330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1200</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Rectangle 27">
              <a:extLst>
                <a:ext uri="{FF2B5EF4-FFF2-40B4-BE49-F238E27FC236}">
                  <a16:creationId xmlns:a16="http://schemas.microsoft.com/office/drawing/2014/main" id="{CACFD615-5696-FC8E-BFD3-4528AB280E76}"/>
                </a:ext>
              </a:extLst>
            </p:cNvPr>
            <p:cNvSpPr/>
            <p:nvPr/>
          </p:nvSpPr>
          <p:spPr>
            <a:xfrm>
              <a:off x="243164" y="2814323"/>
              <a:ext cx="394011" cy="330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07620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1" grpId="2"/>
      <p:bldP spid="12" grpId="0"/>
      <p:bldP spid="3" grpId="0"/>
      <p:bldP spid="3"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046AA2-0660-059D-8643-46936DF4721B}"/>
              </a:ext>
            </a:extLst>
          </p:cNvPr>
          <p:cNvSpPr/>
          <p:nvPr/>
        </p:nvSpPr>
        <p:spPr>
          <a:xfrm>
            <a:off x="1995489" y="1055688"/>
            <a:ext cx="8201025" cy="487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5" name="Straight Connector 4">
            <a:extLst>
              <a:ext uri="{FF2B5EF4-FFF2-40B4-BE49-F238E27FC236}">
                <a16:creationId xmlns:a16="http://schemas.microsoft.com/office/drawing/2014/main" id="{91B2B496-56F6-C926-223C-A31BCF77A312}"/>
              </a:ext>
            </a:extLst>
          </p:cNvPr>
          <p:cNvCxnSpPr>
            <a:cxnSpLocks/>
          </p:cNvCxnSpPr>
          <p:nvPr/>
        </p:nvCxnSpPr>
        <p:spPr>
          <a:xfrm>
            <a:off x="8711193" y="1539124"/>
            <a:ext cx="0" cy="4375150"/>
          </a:xfrm>
          <a:prstGeom prst="line">
            <a:avLst/>
          </a:prstGeom>
          <a:ln w="28575"/>
        </p:spPr>
        <p:style>
          <a:lnRef idx="3">
            <a:schemeClr val="accent5"/>
          </a:lnRef>
          <a:fillRef idx="0">
            <a:schemeClr val="accent5"/>
          </a:fillRef>
          <a:effectRef idx="2">
            <a:schemeClr val="accent5"/>
          </a:effectRef>
          <a:fontRef idx="minor">
            <a:schemeClr val="tx1"/>
          </a:fontRef>
        </p:style>
      </p:cxnSp>
      <p:sp>
        <p:nvSpPr>
          <p:cNvPr id="6" name="テキスト ボックス 13">
            <a:extLst>
              <a:ext uri="{FF2B5EF4-FFF2-40B4-BE49-F238E27FC236}">
                <a16:creationId xmlns:a16="http://schemas.microsoft.com/office/drawing/2014/main" id="{D1C854C1-DC9B-9E92-72B3-F3C60F71A7C3}"/>
              </a:ext>
            </a:extLst>
          </p:cNvPr>
          <p:cNvSpPr txBox="1"/>
          <p:nvPr/>
        </p:nvSpPr>
        <p:spPr bwMode="auto">
          <a:xfrm>
            <a:off x="8551131" y="3574144"/>
            <a:ext cx="3314700" cy="360141"/>
          </a:xfrm>
          <a:prstGeom prst="rect">
            <a:avLst/>
          </a:prstGeom>
          <a:noFill/>
        </p:spPr>
        <p:txBody>
          <a:bodyPr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1200 </a:t>
            </a:r>
            <a:r>
              <a:rPr kumimoji="1" lang="en-US" altLang="ja-JP" sz="1800" b="0" i="0" u="none" strike="noStrike" kern="1200" cap="none" spc="0" normalizeH="0" baseline="3000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0</a:t>
            </a:r>
            <a:r>
              <a:rPr kumimoji="1" lang="en-US" altLang="ja-JP" sz="1800" b="0" i="0" u="none" strike="noStrike" kern="1200" cap="none" spc="0" normalizeH="0" baseline="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C, 300 sec, Air</a:t>
            </a:r>
          </a:p>
        </p:txBody>
      </p:sp>
      <p:sp>
        <p:nvSpPr>
          <p:cNvPr id="14" name="テキスト ボックス 13">
            <a:extLst>
              <a:ext uri="{FF2B5EF4-FFF2-40B4-BE49-F238E27FC236}">
                <a16:creationId xmlns:a16="http://schemas.microsoft.com/office/drawing/2014/main" id="{363BDC21-669D-AA8C-29C9-153A9605A5CC}"/>
              </a:ext>
            </a:extLst>
          </p:cNvPr>
          <p:cNvSpPr txBox="1"/>
          <p:nvPr/>
        </p:nvSpPr>
        <p:spPr bwMode="auto">
          <a:xfrm>
            <a:off x="5207401" y="3576727"/>
            <a:ext cx="3317875" cy="360141"/>
          </a:xfrm>
          <a:prstGeom prst="rect">
            <a:avLst/>
          </a:prstGeom>
          <a:noFill/>
        </p:spPr>
        <p:txBody>
          <a:bodyPr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1200 </a:t>
            </a:r>
            <a:r>
              <a:rPr kumimoji="1" lang="en-US" altLang="ja-JP" sz="1800" b="0" i="0" u="none" strike="noStrike" kern="1200" cap="none" spc="0" normalizeH="0" baseline="3000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0</a:t>
            </a:r>
            <a:r>
              <a:rPr kumimoji="1" lang="en-US" altLang="ja-JP" sz="1800" b="0" i="0" u="none" strike="noStrike" kern="1200" cap="none" spc="0" normalizeH="0" baseline="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C, 180 sec, </a:t>
            </a:r>
            <a:r>
              <a:rPr kumimoji="1" lang="en-US" altLang="ja-JP" sz="1800" b="0" i="0" u="none" strike="noStrike" kern="1200" cap="none" spc="0" normalizeH="0" baseline="0" noProof="0" dirty="0">
                <a:ln>
                  <a:noFill/>
                </a:ln>
                <a:solidFill>
                  <a:srgbClr val="187E50"/>
                </a:solidFill>
                <a:effectLst/>
                <a:uLnTx/>
                <a:uFillTx/>
                <a:latin typeface="Times New Roman" panose="02020603050405020304" pitchFamily="18" charset="0"/>
                <a:ea typeface="ＭＳ Ｐゴシック" charset="-128"/>
                <a:cs typeface="Times New Roman" panose="02020603050405020304" pitchFamily="18" charset="0"/>
              </a:rPr>
              <a:t>Air</a:t>
            </a:r>
            <a:endParaRPr kumimoji="1" lang="en-US" altLang="ja-JP" sz="1800" b="0" i="0" u="none" strike="noStrike" kern="1200" cap="none" spc="0" normalizeH="0" baseline="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44" name="テキスト ボックス 13">
            <a:extLst>
              <a:ext uri="{FF2B5EF4-FFF2-40B4-BE49-F238E27FC236}">
                <a16:creationId xmlns:a16="http://schemas.microsoft.com/office/drawing/2014/main" id="{E881D684-8E54-5995-F70E-B4CB5A2567A7}"/>
              </a:ext>
            </a:extLst>
          </p:cNvPr>
          <p:cNvSpPr txBox="1"/>
          <p:nvPr/>
        </p:nvSpPr>
        <p:spPr bwMode="auto">
          <a:xfrm>
            <a:off x="8391927" y="1193691"/>
            <a:ext cx="3314700" cy="360141"/>
          </a:xfrm>
          <a:prstGeom prst="rect">
            <a:avLst/>
          </a:prstGeom>
          <a:noFill/>
        </p:spPr>
        <p:txBody>
          <a:bodyPr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1200 </a:t>
            </a:r>
            <a:r>
              <a:rPr kumimoji="1" lang="en-US" altLang="ja-JP" sz="1800" b="0" i="0" u="none" strike="noStrike" kern="1200" cap="none" spc="0" normalizeH="0" baseline="3000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0</a:t>
            </a:r>
            <a:r>
              <a:rPr kumimoji="1" lang="en-US" altLang="ja-JP" sz="1800" b="0" i="0" u="none" strike="noStrike" kern="1200" cap="none" spc="0" normalizeH="0" baseline="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C, 140 sec, Air</a:t>
            </a:r>
          </a:p>
        </p:txBody>
      </p:sp>
      <p:sp>
        <p:nvSpPr>
          <p:cNvPr id="46" name="テキスト ボックス 13">
            <a:extLst>
              <a:ext uri="{FF2B5EF4-FFF2-40B4-BE49-F238E27FC236}">
                <a16:creationId xmlns:a16="http://schemas.microsoft.com/office/drawing/2014/main" id="{37AADA62-E36B-610B-E5CE-800385AA5D2F}"/>
              </a:ext>
            </a:extLst>
          </p:cNvPr>
          <p:cNvSpPr txBox="1"/>
          <p:nvPr/>
        </p:nvSpPr>
        <p:spPr bwMode="auto">
          <a:xfrm>
            <a:off x="5286739" y="1131506"/>
            <a:ext cx="3316287" cy="360141"/>
          </a:xfrm>
          <a:prstGeom prst="rect">
            <a:avLst/>
          </a:prstGeom>
          <a:noFill/>
        </p:spPr>
        <p:txBody>
          <a:bodyPr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1200 </a:t>
            </a:r>
            <a:r>
              <a:rPr kumimoji="1" lang="en-US" altLang="ja-JP" sz="1800" b="0" i="0" u="none" strike="noStrike" kern="1200" cap="none" spc="0" normalizeH="0" baseline="3000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0</a:t>
            </a:r>
            <a:r>
              <a:rPr kumimoji="1" lang="en-US" altLang="ja-JP" sz="1800" b="0" i="0" u="none" strike="noStrike" kern="1200" cap="none" spc="0" normalizeH="0" baseline="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C, 120 sec, Air</a:t>
            </a:r>
          </a:p>
        </p:txBody>
      </p:sp>
      <p:sp>
        <p:nvSpPr>
          <p:cNvPr id="53" name="Rectangle 52">
            <a:extLst>
              <a:ext uri="{FF2B5EF4-FFF2-40B4-BE49-F238E27FC236}">
                <a16:creationId xmlns:a16="http://schemas.microsoft.com/office/drawing/2014/main" id="{72AE3B87-02CD-A2F8-44BD-6C990F548E49}"/>
              </a:ext>
            </a:extLst>
          </p:cNvPr>
          <p:cNvSpPr/>
          <p:nvPr/>
        </p:nvSpPr>
        <p:spPr>
          <a:xfrm>
            <a:off x="191756" y="1144734"/>
            <a:ext cx="4101200" cy="655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marR="0" lvl="0" indent="-34290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effect of time on oxidation of </a:t>
            </a:r>
            <a:r>
              <a:rPr kumimoji="0" 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reference</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(un-coated)</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sample</a:t>
            </a:r>
          </a:p>
        </p:txBody>
      </p:sp>
      <p:grpSp>
        <p:nvGrpSpPr>
          <p:cNvPr id="67" name="Group 66">
            <a:extLst>
              <a:ext uri="{FF2B5EF4-FFF2-40B4-BE49-F238E27FC236}">
                <a16:creationId xmlns:a16="http://schemas.microsoft.com/office/drawing/2014/main" id="{49249973-CABC-EF96-29E1-356AEEC9C2D4}"/>
              </a:ext>
            </a:extLst>
          </p:cNvPr>
          <p:cNvGrpSpPr/>
          <p:nvPr/>
        </p:nvGrpSpPr>
        <p:grpSpPr>
          <a:xfrm>
            <a:off x="8779146" y="3993756"/>
            <a:ext cx="3536805" cy="2163762"/>
            <a:chOff x="5291065" y="1641939"/>
            <a:chExt cx="3536805" cy="2163762"/>
          </a:xfrm>
        </p:grpSpPr>
        <p:grpSp>
          <p:nvGrpSpPr>
            <p:cNvPr id="62" name="Group 61">
              <a:extLst>
                <a:ext uri="{FF2B5EF4-FFF2-40B4-BE49-F238E27FC236}">
                  <a16:creationId xmlns:a16="http://schemas.microsoft.com/office/drawing/2014/main" id="{3B46CA84-FB13-6B02-C898-8C23B7D5E77B}"/>
                </a:ext>
              </a:extLst>
            </p:cNvPr>
            <p:cNvGrpSpPr/>
            <p:nvPr/>
          </p:nvGrpSpPr>
          <p:grpSpPr>
            <a:xfrm>
              <a:off x="5291065" y="1641939"/>
              <a:ext cx="3536805" cy="2163762"/>
              <a:chOff x="5291065" y="1641939"/>
              <a:chExt cx="3536805" cy="2163762"/>
            </a:xfrm>
          </p:grpSpPr>
          <p:grpSp>
            <p:nvGrpSpPr>
              <p:cNvPr id="23" name="Group 22">
                <a:extLst>
                  <a:ext uri="{FF2B5EF4-FFF2-40B4-BE49-F238E27FC236}">
                    <a16:creationId xmlns:a16="http://schemas.microsoft.com/office/drawing/2014/main" id="{CDEEE06D-C691-FCEB-0B43-863F5157D052}"/>
                  </a:ext>
                </a:extLst>
              </p:cNvPr>
              <p:cNvGrpSpPr/>
              <p:nvPr/>
            </p:nvGrpSpPr>
            <p:grpSpPr>
              <a:xfrm>
                <a:off x="5291065" y="1641939"/>
                <a:ext cx="3536805" cy="2163762"/>
                <a:chOff x="2684464" y="1589088"/>
                <a:chExt cx="3536805" cy="2163762"/>
              </a:xfrm>
            </p:grpSpPr>
            <p:pic>
              <p:nvPicPr>
                <p:cNvPr id="32" name="Picture 5">
                  <a:extLst>
                    <a:ext uri="{FF2B5EF4-FFF2-40B4-BE49-F238E27FC236}">
                      <a16:creationId xmlns:a16="http://schemas.microsoft.com/office/drawing/2014/main" id="{93A8872E-3879-FD65-3DB3-D0E5B82A450F}"/>
                    </a:ext>
                  </a:extLst>
                </p:cNvPr>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684464" y="1589088"/>
                  <a:ext cx="3379787"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テキスト ボックス 13">
                  <a:extLst>
                    <a:ext uri="{FF2B5EF4-FFF2-40B4-BE49-F238E27FC236}">
                      <a16:creationId xmlns:a16="http://schemas.microsoft.com/office/drawing/2014/main" id="{8FB1ECA3-2218-6C33-FD9F-05CE211414E4}"/>
                    </a:ext>
                  </a:extLst>
                </p:cNvPr>
                <p:cNvSpPr txBox="1"/>
                <p:nvPr/>
              </p:nvSpPr>
              <p:spPr bwMode="auto">
                <a:xfrm>
                  <a:off x="2695384" y="1967215"/>
                  <a:ext cx="1179588" cy="298450"/>
                </a:xfrm>
                <a:prstGeom prst="rect">
                  <a:avLst/>
                </a:prstGeom>
                <a:noFill/>
              </p:spPr>
              <p:txBody>
                <a:bodyPr wrap="square"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Microdefects</a:t>
                  </a:r>
                  <a:endParaRPr kumimoji="1" lang="ja-JP"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35" name="テキスト ボックス 13">
                  <a:extLst>
                    <a:ext uri="{FF2B5EF4-FFF2-40B4-BE49-F238E27FC236}">
                      <a16:creationId xmlns:a16="http://schemas.microsoft.com/office/drawing/2014/main" id="{DFEB0E65-1A42-C79A-C27D-85B76FA40014}"/>
                    </a:ext>
                  </a:extLst>
                </p:cNvPr>
                <p:cNvSpPr txBox="1"/>
                <p:nvPr/>
              </p:nvSpPr>
              <p:spPr bwMode="auto">
                <a:xfrm>
                  <a:off x="5041682" y="1809958"/>
                  <a:ext cx="1179587" cy="298450"/>
                </a:xfrm>
                <a:prstGeom prst="rect">
                  <a:avLst/>
                </a:prstGeom>
                <a:noFill/>
              </p:spPr>
              <p:txBody>
                <a:bodyPr wrap="square"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rPr>
                    <a:t>prior </a:t>
                  </a:r>
                  <a:r>
                    <a:rPr kumimoji="1" lang="el-GR" sz="14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rPr>
                    <a:t>β-</a:t>
                  </a:r>
                  <a:r>
                    <a:rPr kumimoji="1"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rPr>
                    <a:t>Zr </a:t>
                  </a:r>
                  <a:endParaRPr kumimoji="1" lang="ja-JP"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38" name="テキスト ボックス 13">
                  <a:extLst>
                    <a:ext uri="{FF2B5EF4-FFF2-40B4-BE49-F238E27FC236}">
                      <a16:creationId xmlns:a16="http://schemas.microsoft.com/office/drawing/2014/main" id="{5CA37E77-248B-DFCF-9D96-7523EE0FF90B}"/>
                    </a:ext>
                  </a:extLst>
                </p:cNvPr>
                <p:cNvSpPr txBox="1"/>
                <p:nvPr/>
              </p:nvSpPr>
              <p:spPr bwMode="auto">
                <a:xfrm>
                  <a:off x="4375677" y="2830984"/>
                  <a:ext cx="866075" cy="298450"/>
                </a:xfrm>
                <a:prstGeom prst="rect">
                  <a:avLst/>
                </a:prstGeom>
                <a:noFill/>
              </p:spPr>
              <p:txBody>
                <a:bodyPr wrap="square"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l-GR" sz="14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rPr>
                    <a:t>α-</a:t>
                  </a:r>
                  <a:r>
                    <a:rPr kumimoji="1"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rPr>
                    <a:t>Zr(O)</a:t>
                  </a:r>
                  <a:r>
                    <a:rPr kumimoji="1" lang="en-US" altLang="ja-JP" sz="1400" b="0" i="0" u="none" strike="noStrike" kern="1200" cap="none" spc="0" normalizeH="0" baseline="-2500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 </a:t>
                  </a:r>
                  <a:endParaRPr kumimoji="1" lang="ja-JP"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cxnSp>
              <p:nvCxnSpPr>
                <p:cNvPr id="39" name="Straight Arrow Connector 38">
                  <a:extLst>
                    <a:ext uri="{FF2B5EF4-FFF2-40B4-BE49-F238E27FC236}">
                      <a16:creationId xmlns:a16="http://schemas.microsoft.com/office/drawing/2014/main" id="{9026D327-9499-ACC7-3FC7-D728795BD378}"/>
                    </a:ext>
                  </a:extLst>
                </p:cNvPr>
                <p:cNvCxnSpPr>
                  <a:cxnSpLocks/>
                </p:cNvCxnSpPr>
                <p:nvPr/>
              </p:nvCxnSpPr>
              <p:spPr>
                <a:xfrm flipH="1" flipV="1">
                  <a:off x="3186252" y="2298700"/>
                  <a:ext cx="731679" cy="971784"/>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Oval 2">
                <a:extLst>
                  <a:ext uri="{FF2B5EF4-FFF2-40B4-BE49-F238E27FC236}">
                    <a16:creationId xmlns:a16="http://schemas.microsoft.com/office/drawing/2014/main" id="{7533347A-358B-CB7E-B5F9-AD28E3C8F027}"/>
                  </a:ext>
                </a:extLst>
              </p:cNvPr>
              <p:cNvSpPr/>
              <p:nvPr/>
            </p:nvSpPr>
            <p:spPr>
              <a:xfrm>
                <a:off x="6382033" y="3303070"/>
                <a:ext cx="415050" cy="206606"/>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F3D8FE39-A45E-D1AF-700F-440A1F6625C0}"/>
                  </a:ext>
                </a:extLst>
              </p:cNvPr>
              <p:cNvSpPr/>
              <p:nvPr/>
            </p:nvSpPr>
            <p:spPr>
              <a:xfrm>
                <a:off x="5468627" y="3265294"/>
                <a:ext cx="560697" cy="244382"/>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E9DC8216-B2D5-EDFF-08EF-C76F756AB18F}"/>
                  </a:ext>
                </a:extLst>
              </p:cNvPr>
              <p:cNvCxnSpPr>
                <a:cxnSpLocks/>
              </p:cNvCxnSpPr>
              <p:nvPr/>
            </p:nvCxnSpPr>
            <p:spPr>
              <a:xfrm flipH="1" flipV="1">
                <a:off x="5735488" y="2351551"/>
                <a:ext cx="65056" cy="912224"/>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Freeform: Shape 14">
              <a:extLst>
                <a:ext uri="{FF2B5EF4-FFF2-40B4-BE49-F238E27FC236}">
                  <a16:creationId xmlns:a16="http://schemas.microsoft.com/office/drawing/2014/main" id="{327464E4-3061-EC8E-4A8F-6BE51AFC47DF}"/>
                </a:ext>
              </a:extLst>
            </p:cNvPr>
            <p:cNvSpPr/>
            <p:nvPr/>
          </p:nvSpPr>
          <p:spPr>
            <a:xfrm>
              <a:off x="5310188" y="3100388"/>
              <a:ext cx="3319462" cy="123825"/>
            </a:xfrm>
            <a:custGeom>
              <a:avLst/>
              <a:gdLst>
                <a:gd name="connsiteX0" fmla="*/ 0 w 3319462"/>
                <a:gd name="connsiteY0" fmla="*/ 14287 h 123825"/>
                <a:gd name="connsiteX1" fmla="*/ 219075 w 3319462"/>
                <a:gd name="connsiteY1" fmla="*/ 23812 h 123825"/>
                <a:gd name="connsiteX2" fmla="*/ 261937 w 3319462"/>
                <a:gd name="connsiteY2" fmla="*/ 38100 h 123825"/>
                <a:gd name="connsiteX3" fmla="*/ 319087 w 3319462"/>
                <a:gd name="connsiteY3" fmla="*/ 42862 h 123825"/>
                <a:gd name="connsiteX4" fmla="*/ 376237 w 3319462"/>
                <a:gd name="connsiteY4" fmla="*/ 52387 h 123825"/>
                <a:gd name="connsiteX5" fmla="*/ 576262 w 3319462"/>
                <a:gd name="connsiteY5" fmla="*/ 28575 h 123825"/>
                <a:gd name="connsiteX6" fmla="*/ 623887 w 3319462"/>
                <a:gd name="connsiteY6" fmla="*/ 19050 h 123825"/>
                <a:gd name="connsiteX7" fmla="*/ 709612 w 3319462"/>
                <a:gd name="connsiteY7" fmla="*/ 14287 h 123825"/>
                <a:gd name="connsiteX8" fmla="*/ 742950 w 3319462"/>
                <a:gd name="connsiteY8" fmla="*/ 9525 h 123825"/>
                <a:gd name="connsiteX9" fmla="*/ 852487 w 3319462"/>
                <a:gd name="connsiteY9" fmla="*/ 0 h 123825"/>
                <a:gd name="connsiteX10" fmla="*/ 1304925 w 3319462"/>
                <a:gd name="connsiteY10" fmla="*/ 9525 h 123825"/>
                <a:gd name="connsiteX11" fmla="*/ 1366837 w 3319462"/>
                <a:gd name="connsiteY11" fmla="*/ 14287 h 123825"/>
                <a:gd name="connsiteX12" fmla="*/ 1404937 w 3319462"/>
                <a:gd name="connsiteY12" fmla="*/ 23812 h 123825"/>
                <a:gd name="connsiteX13" fmla="*/ 1443037 w 3319462"/>
                <a:gd name="connsiteY13" fmla="*/ 28575 h 123825"/>
                <a:gd name="connsiteX14" fmla="*/ 1485900 w 3319462"/>
                <a:gd name="connsiteY14" fmla="*/ 38100 h 123825"/>
                <a:gd name="connsiteX15" fmla="*/ 1552575 w 3319462"/>
                <a:gd name="connsiteY15" fmla="*/ 47625 h 123825"/>
                <a:gd name="connsiteX16" fmla="*/ 1700212 w 3319462"/>
                <a:gd name="connsiteY16" fmla="*/ 61912 h 123825"/>
                <a:gd name="connsiteX17" fmla="*/ 1866900 w 3319462"/>
                <a:gd name="connsiteY17" fmla="*/ 80962 h 123825"/>
                <a:gd name="connsiteX18" fmla="*/ 1900237 w 3319462"/>
                <a:gd name="connsiteY18" fmla="*/ 90487 h 123825"/>
                <a:gd name="connsiteX19" fmla="*/ 1966912 w 3319462"/>
                <a:gd name="connsiteY19" fmla="*/ 95250 h 123825"/>
                <a:gd name="connsiteX20" fmla="*/ 2081212 w 3319462"/>
                <a:gd name="connsiteY20" fmla="*/ 123825 h 123825"/>
                <a:gd name="connsiteX21" fmla="*/ 2405062 w 3319462"/>
                <a:gd name="connsiteY21" fmla="*/ 100012 h 123825"/>
                <a:gd name="connsiteX22" fmla="*/ 2476500 w 3319462"/>
                <a:gd name="connsiteY22" fmla="*/ 80962 h 123825"/>
                <a:gd name="connsiteX23" fmla="*/ 2576512 w 3319462"/>
                <a:gd name="connsiteY23" fmla="*/ 47625 h 123825"/>
                <a:gd name="connsiteX24" fmla="*/ 2628900 w 3319462"/>
                <a:gd name="connsiteY24" fmla="*/ 42862 h 123825"/>
                <a:gd name="connsiteX25" fmla="*/ 3176587 w 3319462"/>
                <a:gd name="connsiteY25" fmla="*/ 38100 h 123825"/>
                <a:gd name="connsiteX26" fmla="*/ 3271837 w 3319462"/>
                <a:gd name="connsiteY26" fmla="*/ 33337 h 123825"/>
                <a:gd name="connsiteX27" fmla="*/ 3319462 w 3319462"/>
                <a:gd name="connsiteY27" fmla="*/ 2857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19462" h="123825">
                  <a:moveTo>
                    <a:pt x="0" y="14287"/>
                  </a:moveTo>
                  <a:cubicBezTo>
                    <a:pt x="73025" y="17462"/>
                    <a:pt x="146281" y="17194"/>
                    <a:pt x="219075" y="23812"/>
                  </a:cubicBezTo>
                  <a:cubicBezTo>
                    <a:pt x="234073" y="25176"/>
                    <a:pt x="247143" y="35282"/>
                    <a:pt x="261937" y="38100"/>
                  </a:cubicBezTo>
                  <a:cubicBezTo>
                    <a:pt x="280715" y="41677"/>
                    <a:pt x="300037" y="41275"/>
                    <a:pt x="319087" y="42862"/>
                  </a:cubicBezTo>
                  <a:cubicBezTo>
                    <a:pt x="338137" y="46037"/>
                    <a:pt x="356930" y="52858"/>
                    <a:pt x="376237" y="52387"/>
                  </a:cubicBezTo>
                  <a:cubicBezTo>
                    <a:pt x="419091" y="51342"/>
                    <a:pt x="520950" y="38195"/>
                    <a:pt x="576262" y="28575"/>
                  </a:cubicBezTo>
                  <a:cubicBezTo>
                    <a:pt x="592212" y="25801"/>
                    <a:pt x="607790" y="20775"/>
                    <a:pt x="623887" y="19050"/>
                  </a:cubicBezTo>
                  <a:cubicBezTo>
                    <a:pt x="652343" y="16001"/>
                    <a:pt x="681037" y="15875"/>
                    <a:pt x="709612" y="14287"/>
                  </a:cubicBezTo>
                  <a:cubicBezTo>
                    <a:pt x="720725" y="12700"/>
                    <a:pt x="731801" y="10837"/>
                    <a:pt x="742950" y="9525"/>
                  </a:cubicBezTo>
                  <a:cubicBezTo>
                    <a:pt x="781632" y="4974"/>
                    <a:pt x="812990" y="3038"/>
                    <a:pt x="852487" y="0"/>
                  </a:cubicBezTo>
                  <a:lnTo>
                    <a:pt x="1304925" y="9525"/>
                  </a:lnTo>
                  <a:cubicBezTo>
                    <a:pt x="1325615" y="10100"/>
                    <a:pt x="1346347" y="11360"/>
                    <a:pt x="1366837" y="14287"/>
                  </a:cubicBezTo>
                  <a:cubicBezTo>
                    <a:pt x="1379796" y="16138"/>
                    <a:pt x="1392070" y="21399"/>
                    <a:pt x="1404937" y="23812"/>
                  </a:cubicBezTo>
                  <a:cubicBezTo>
                    <a:pt x="1417517" y="26171"/>
                    <a:pt x="1430433" y="26351"/>
                    <a:pt x="1443037" y="28575"/>
                  </a:cubicBezTo>
                  <a:cubicBezTo>
                    <a:pt x="1457450" y="31119"/>
                    <a:pt x="1471480" y="35592"/>
                    <a:pt x="1485900" y="38100"/>
                  </a:cubicBezTo>
                  <a:cubicBezTo>
                    <a:pt x="1508019" y="41947"/>
                    <a:pt x="1530298" y="44840"/>
                    <a:pt x="1552575" y="47625"/>
                  </a:cubicBezTo>
                  <a:cubicBezTo>
                    <a:pt x="1628169" y="57074"/>
                    <a:pt x="1631738" y="56645"/>
                    <a:pt x="1700212" y="61912"/>
                  </a:cubicBezTo>
                  <a:cubicBezTo>
                    <a:pt x="1818965" y="91601"/>
                    <a:pt x="1689080" y="63181"/>
                    <a:pt x="1866900" y="80962"/>
                  </a:cubicBezTo>
                  <a:cubicBezTo>
                    <a:pt x="1878400" y="82112"/>
                    <a:pt x="1888796" y="88853"/>
                    <a:pt x="1900237" y="90487"/>
                  </a:cubicBezTo>
                  <a:cubicBezTo>
                    <a:pt x="1922295" y="93638"/>
                    <a:pt x="1944687" y="93662"/>
                    <a:pt x="1966912" y="95250"/>
                  </a:cubicBezTo>
                  <a:cubicBezTo>
                    <a:pt x="2037202" y="109308"/>
                    <a:pt x="1998971" y="100327"/>
                    <a:pt x="2081212" y="123825"/>
                  </a:cubicBezTo>
                  <a:cubicBezTo>
                    <a:pt x="2190615" y="120868"/>
                    <a:pt x="2297455" y="123924"/>
                    <a:pt x="2405062" y="100012"/>
                  </a:cubicBezTo>
                  <a:cubicBezTo>
                    <a:pt x="2427778" y="94964"/>
                    <a:pt x="2454584" y="90550"/>
                    <a:pt x="2476500" y="80962"/>
                  </a:cubicBezTo>
                  <a:cubicBezTo>
                    <a:pt x="2542636" y="52028"/>
                    <a:pt x="2504027" y="57510"/>
                    <a:pt x="2576512" y="47625"/>
                  </a:cubicBezTo>
                  <a:cubicBezTo>
                    <a:pt x="2593886" y="45256"/>
                    <a:pt x="2611368" y="43140"/>
                    <a:pt x="2628900" y="42862"/>
                  </a:cubicBezTo>
                  <a:lnTo>
                    <a:pt x="3176587" y="38100"/>
                  </a:lnTo>
                  <a:cubicBezTo>
                    <a:pt x="3208337" y="36512"/>
                    <a:pt x="3240157" y="35977"/>
                    <a:pt x="3271837" y="33337"/>
                  </a:cubicBezTo>
                  <a:cubicBezTo>
                    <a:pt x="3356700" y="26265"/>
                    <a:pt x="3202016" y="28575"/>
                    <a:pt x="3319462" y="28575"/>
                  </a:cubicBezTo>
                </a:path>
              </a:pathLst>
            </a:custGeom>
            <a:noFill/>
            <a:ln>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0B76465-CF96-AEEB-9479-EDC98AF0603C}"/>
                </a:ext>
              </a:extLst>
            </p:cNvPr>
            <p:cNvSpPr/>
            <p:nvPr/>
          </p:nvSpPr>
          <p:spPr>
            <a:xfrm>
              <a:off x="5295900" y="2676525"/>
              <a:ext cx="3390900" cy="235378"/>
            </a:xfrm>
            <a:custGeom>
              <a:avLst/>
              <a:gdLst>
                <a:gd name="connsiteX0" fmla="*/ 0 w 3390900"/>
                <a:gd name="connsiteY0" fmla="*/ 152400 h 235378"/>
                <a:gd name="connsiteX1" fmla="*/ 23813 w 3390900"/>
                <a:gd name="connsiteY1" fmla="*/ 157163 h 235378"/>
                <a:gd name="connsiteX2" fmla="*/ 123825 w 3390900"/>
                <a:gd name="connsiteY2" fmla="*/ 142875 h 235378"/>
                <a:gd name="connsiteX3" fmla="*/ 190500 w 3390900"/>
                <a:gd name="connsiteY3" fmla="*/ 128588 h 235378"/>
                <a:gd name="connsiteX4" fmla="*/ 271463 w 3390900"/>
                <a:gd name="connsiteY4" fmla="*/ 133350 h 235378"/>
                <a:gd name="connsiteX5" fmla="*/ 285750 w 3390900"/>
                <a:gd name="connsiteY5" fmla="*/ 138113 h 235378"/>
                <a:gd name="connsiteX6" fmla="*/ 319088 w 3390900"/>
                <a:gd name="connsiteY6" fmla="*/ 133350 h 235378"/>
                <a:gd name="connsiteX7" fmla="*/ 338138 w 3390900"/>
                <a:gd name="connsiteY7" fmla="*/ 123825 h 235378"/>
                <a:gd name="connsiteX8" fmla="*/ 423863 w 3390900"/>
                <a:gd name="connsiteY8" fmla="*/ 71438 h 235378"/>
                <a:gd name="connsiteX9" fmla="*/ 495300 w 3390900"/>
                <a:gd name="connsiteY9" fmla="*/ 42863 h 235378"/>
                <a:gd name="connsiteX10" fmla="*/ 552450 w 3390900"/>
                <a:gd name="connsiteY10" fmla="*/ 38100 h 235378"/>
                <a:gd name="connsiteX11" fmla="*/ 576263 w 3390900"/>
                <a:gd name="connsiteY11" fmla="*/ 33338 h 235378"/>
                <a:gd name="connsiteX12" fmla="*/ 604838 w 3390900"/>
                <a:gd name="connsiteY12" fmla="*/ 28575 h 235378"/>
                <a:gd name="connsiteX13" fmla="*/ 623888 w 3390900"/>
                <a:gd name="connsiteY13" fmla="*/ 23813 h 235378"/>
                <a:gd name="connsiteX14" fmla="*/ 704850 w 3390900"/>
                <a:gd name="connsiteY14" fmla="*/ 9525 h 235378"/>
                <a:gd name="connsiteX15" fmla="*/ 781050 w 3390900"/>
                <a:gd name="connsiteY15" fmla="*/ 14288 h 235378"/>
                <a:gd name="connsiteX16" fmla="*/ 804863 w 3390900"/>
                <a:gd name="connsiteY16" fmla="*/ 28575 h 235378"/>
                <a:gd name="connsiteX17" fmla="*/ 838200 w 3390900"/>
                <a:gd name="connsiteY17" fmla="*/ 38100 h 235378"/>
                <a:gd name="connsiteX18" fmla="*/ 904875 w 3390900"/>
                <a:gd name="connsiteY18" fmla="*/ 104775 h 235378"/>
                <a:gd name="connsiteX19" fmla="*/ 919163 w 3390900"/>
                <a:gd name="connsiteY19" fmla="*/ 157163 h 235378"/>
                <a:gd name="connsiteX20" fmla="*/ 923925 w 3390900"/>
                <a:gd name="connsiteY20" fmla="*/ 190500 h 235378"/>
                <a:gd name="connsiteX21" fmla="*/ 942975 w 3390900"/>
                <a:gd name="connsiteY21" fmla="*/ 195263 h 235378"/>
                <a:gd name="connsiteX22" fmla="*/ 1023938 w 3390900"/>
                <a:gd name="connsiteY22" fmla="*/ 214313 h 235378"/>
                <a:gd name="connsiteX23" fmla="*/ 1042988 w 3390900"/>
                <a:gd name="connsiteY23" fmla="*/ 219075 h 235378"/>
                <a:gd name="connsiteX24" fmla="*/ 1085850 w 3390900"/>
                <a:gd name="connsiteY24" fmla="*/ 209550 h 235378"/>
                <a:gd name="connsiteX25" fmla="*/ 1095375 w 3390900"/>
                <a:gd name="connsiteY25" fmla="*/ 195263 h 235378"/>
                <a:gd name="connsiteX26" fmla="*/ 1123950 w 3390900"/>
                <a:gd name="connsiteY26" fmla="*/ 147638 h 235378"/>
                <a:gd name="connsiteX27" fmla="*/ 1143000 w 3390900"/>
                <a:gd name="connsiteY27" fmla="*/ 109538 h 235378"/>
                <a:gd name="connsiteX28" fmla="*/ 1152525 w 3390900"/>
                <a:gd name="connsiteY28" fmla="*/ 95250 h 235378"/>
                <a:gd name="connsiteX29" fmla="*/ 1181100 w 3390900"/>
                <a:gd name="connsiteY29" fmla="*/ 80963 h 235378"/>
                <a:gd name="connsiteX30" fmla="*/ 1233488 w 3390900"/>
                <a:gd name="connsiteY30" fmla="*/ 52388 h 235378"/>
                <a:gd name="connsiteX31" fmla="*/ 1281113 w 3390900"/>
                <a:gd name="connsiteY31" fmla="*/ 47625 h 235378"/>
                <a:gd name="connsiteX32" fmla="*/ 1319213 w 3390900"/>
                <a:gd name="connsiteY32" fmla="*/ 42863 h 235378"/>
                <a:gd name="connsiteX33" fmla="*/ 1333500 w 3390900"/>
                <a:gd name="connsiteY33" fmla="*/ 38100 h 235378"/>
                <a:gd name="connsiteX34" fmla="*/ 1433513 w 3390900"/>
                <a:gd name="connsiteY34" fmla="*/ 52388 h 235378"/>
                <a:gd name="connsiteX35" fmla="*/ 1490663 w 3390900"/>
                <a:gd name="connsiteY35" fmla="*/ 80963 h 235378"/>
                <a:gd name="connsiteX36" fmla="*/ 1533525 w 3390900"/>
                <a:gd name="connsiteY36" fmla="*/ 114300 h 235378"/>
                <a:gd name="connsiteX37" fmla="*/ 1566863 w 3390900"/>
                <a:gd name="connsiteY37" fmla="*/ 142875 h 235378"/>
                <a:gd name="connsiteX38" fmla="*/ 1619250 w 3390900"/>
                <a:gd name="connsiteY38" fmla="*/ 219075 h 235378"/>
                <a:gd name="connsiteX39" fmla="*/ 1700213 w 3390900"/>
                <a:gd name="connsiteY39" fmla="*/ 228600 h 235378"/>
                <a:gd name="connsiteX40" fmla="*/ 1728788 w 3390900"/>
                <a:gd name="connsiteY40" fmla="*/ 233363 h 235378"/>
                <a:gd name="connsiteX41" fmla="*/ 1919288 w 3390900"/>
                <a:gd name="connsiteY41" fmla="*/ 223838 h 235378"/>
                <a:gd name="connsiteX42" fmla="*/ 1966913 w 3390900"/>
                <a:gd name="connsiteY42" fmla="*/ 200025 h 235378"/>
                <a:gd name="connsiteX43" fmla="*/ 1990725 w 3390900"/>
                <a:gd name="connsiteY43" fmla="*/ 195263 h 235378"/>
                <a:gd name="connsiteX44" fmla="*/ 2009775 w 3390900"/>
                <a:gd name="connsiteY44" fmla="*/ 190500 h 235378"/>
                <a:gd name="connsiteX45" fmla="*/ 2114550 w 3390900"/>
                <a:gd name="connsiteY45" fmla="*/ 176213 h 235378"/>
                <a:gd name="connsiteX46" fmla="*/ 2143125 w 3390900"/>
                <a:gd name="connsiteY46" fmla="*/ 171450 h 235378"/>
                <a:gd name="connsiteX47" fmla="*/ 2185988 w 3390900"/>
                <a:gd name="connsiteY47" fmla="*/ 185738 h 235378"/>
                <a:gd name="connsiteX48" fmla="*/ 2205038 w 3390900"/>
                <a:gd name="connsiteY48" fmla="*/ 200025 h 235378"/>
                <a:gd name="connsiteX49" fmla="*/ 2219325 w 3390900"/>
                <a:gd name="connsiteY49" fmla="*/ 209550 h 235378"/>
                <a:gd name="connsiteX50" fmla="*/ 2233613 w 3390900"/>
                <a:gd name="connsiteY50" fmla="*/ 214313 h 235378"/>
                <a:gd name="connsiteX51" fmla="*/ 2271713 w 3390900"/>
                <a:gd name="connsiteY51" fmla="*/ 228600 h 235378"/>
                <a:gd name="connsiteX52" fmla="*/ 2357438 w 3390900"/>
                <a:gd name="connsiteY52" fmla="*/ 223838 h 235378"/>
                <a:gd name="connsiteX53" fmla="*/ 2376488 w 3390900"/>
                <a:gd name="connsiteY53" fmla="*/ 209550 h 235378"/>
                <a:gd name="connsiteX54" fmla="*/ 2390775 w 3390900"/>
                <a:gd name="connsiteY54" fmla="*/ 204788 h 235378"/>
                <a:gd name="connsiteX55" fmla="*/ 2405063 w 3390900"/>
                <a:gd name="connsiteY55" fmla="*/ 195263 h 235378"/>
                <a:gd name="connsiteX56" fmla="*/ 2452688 w 3390900"/>
                <a:gd name="connsiteY56" fmla="*/ 176213 h 235378"/>
                <a:gd name="connsiteX57" fmla="*/ 2466975 w 3390900"/>
                <a:gd name="connsiteY57" fmla="*/ 171450 h 235378"/>
                <a:gd name="connsiteX58" fmla="*/ 2505075 w 3390900"/>
                <a:gd name="connsiteY58" fmla="*/ 166688 h 235378"/>
                <a:gd name="connsiteX59" fmla="*/ 2714625 w 3390900"/>
                <a:gd name="connsiteY59" fmla="*/ 157163 h 235378"/>
                <a:gd name="connsiteX60" fmla="*/ 2728913 w 3390900"/>
                <a:gd name="connsiteY60" fmla="*/ 147638 h 235378"/>
                <a:gd name="connsiteX61" fmla="*/ 2743200 w 3390900"/>
                <a:gd name="connsiteY61" fmla="*/ 133350 h 235378"/>
                <a:gd name="connsiteX62" fmla="*/ 2781300 w 3390900"/>
                <a:gd name="connsiteY62" fmla="*/ 119063 h 235378"/>
                <a:gd name="connsiteX63" fmla="*/ 2819400 w 3390900"/>
                <a:gd name="connsiteY63" fmla="*/ 95250 h 235378"/>
                <a:gd name="connsiteX64" fmla="*/ 2838450 w 3390900"/>
                <a:gd name="connsiteY64" fmla="*/ 100013 h 235378"/>
                <a:gd name="connsiteX65" fmla="*/ 3048000 w 3390900"/>
                <a:gd name="connsiteY65" fmla="*/ 95250 h 235378"/>
                <a:gd name="connsiteX66" fmla="*/ 3081338 w 3390900"/>
                <a:gd name="connsiteY66" fmla="*/ 80963 h 235378"/>
                <a:gd name="connsiteX67" fmla="*/ 3105150 w 3390900"/>
                <a:gd name="connsiteY67" fmla="*/ 76200 h 235378"/>
                <a:gd name="connsiteX68" fmla="*/ 3128963 w 3390900"/>
                <a:gd name="connsiteY68" fmla="*/ 66675 h 235378"/>
                <a:gd name="connsiteX69" fmla="*/ 3157538 w 3390900"/>
                <a:gd name="connsiteY69" fmla="*/ 57150 h 235378"/>
                <a:gd name="connsiteX70" fmla="*/ 3186113 w 3390900"/>
                <a:gd name="connsiteY70" fmla="*/ 47625 h 235378"/>
                <a:gd name="connsiteX71" fmla="*/ 3200400 w 3390900"/>
                <a:gd name="connsiteY71" fmla="*/ 42863 h 235378"/>
                <a:gd name="connsiteX72" fmla="*/ 3233738 w 3390900"/>
                <a:gd name="connsiteY72" fmla="*/ 33338 h 235378"/>
                <a:gd name="connsiteX73" fmla="*/ 3252788 w 3390900"/>
                <a:gd name="connsiteY73" fmla="*/ 23813 h 235378"/>
                <a:gd name="connsiteX74" fmla="*/ 3281363 w 3390900"/>
                <a:gd name="connsiteY74" fmla="*/ 14288 h 235378"/>
                <a:gd name="connsiteX75" fmla="*/ 3314700 w 3390900"/>
                <a:gd name="connsiteY75" fmla="*/ 0 h 235378"/>
                <a:gd name="connsiteX76" fmla="*/ 3381375 w 3390900"/>
                <a:gd name="connsiteY76" fmla="*/ 9525 h 235378"/>
                <a:gd name="connsiteX77" fmla="*/ 3390900 w 3390900"/>
                <a:gd name="connsiteY77" fmla="*/ 19050 h 23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390900" h="235378">
                  <a:moveTo>
                    <a:pt x="0" y="152400"/>
                  </a:moveTo>
                  <a:cubicBezTo>
                    <a:pt x="7938" y="153988"/>
                    <a:pt x="15727" y="157548"/>
                    <a:pt x="23813" y="157163"/>
                  </a:cubicBezTo>
                  <a:cubicBezTo>
                    <a:pt x="37640" y="156505"/>
                    <a:pt x="97176" y="149537"/>
                    <a:pt x="123825" y="142875"/>
                  </a:cubicBezTo>
                  <a:cubicBezTo>
                    <a:pt x="182658" y="128166"/>
                    <a:pt x="131442" y="137024"/>
                    <a:pt x="190500" y="128588"/>
                  </a:cubicBezTo>
                  <a:cubicBezTo>
                    <a:pt x="217488" y="130175"/>
                    <a:pt x="244563" y="130660"/>
                    <a:pt x="271463" y="133350"/>
                  </a:cubicBezTo>
                  <a:cubicBezTo>
                    <a:pt x="276458" y="133850"/>
                    <a:pt x="280730" y="138113"/>
                    <a:pt x="285750" y="138113"/>
                  </a:cubicBezTo>
                  <a:cubicBezTo>
                    <a:pt x="296976" y="138113"/>
                    <a:pt x="307975" y="134938"/>
                    <a:pt x="319088" y="133350"/>
                  </a:cubicBezTo>
                  <a:cubicBezTo>
                    <a:pt x="325438" y="130175"/>
                    <a:pt x="332050" y="127478"/>
                    <a:pt x="338138" y="123825"/>
                  </a:cubicBezTo>
                  <a:cubicBezTo>
                    <a:pt x="387358" y="94293"/>
                    <a:pt x="352403" y="107169"/>
                    <a:pt x="423863" y="71438"/>
                  </a:cubicBezTo>
                  <a:cubicBezTo>
                    <a:pt x="448624" y="59057"/>
                    <a:pt x="466778" y="48296"/>
                    <a:pt x="495300" y="42863"/>
                  </a:cubicBezTo>
                  <a:cubicBezTo>
                    <a:pt x="514078" y="39286"/>
                    <a:pt x="533400" y="39688"/>
                    <a:pt x="552450" y="38100"/>
                  </a:cubicBezTo>
                  <a:lnTo>
                    <a:pt x="576263" y="33338"/>
                  </a:lnTo>
                  <a:cubicBezTo>
                    <a:pt x="585764" y="31611"/>
                    <a:pt x="595369" y="30469"/>
                    <a:pt x="604838" y="28575"/>
                  </a:cubicBezTo>
                  <a:cubicBezTo>
                    <a:pt x="611256" y="27291"/>
                    <a:pt x="617488" y="25184"/>
                    <a:pt x="623888" y="23813"/>
                  </a:cubicBezTo>
                  <a:cubicBezTo>
                    <a:pt x="670796" y="13762"/>
                    <a:pt x="663616" y="15416"/>
                    <a:pt x="704850" y="9525"/>
                  </a:cubicBezTo>
                  <a:cubicBezTo>
                    <a:pt x="730250" y="11113"/>
                    <a:pt x="756050" y="9526"/>
                    <a:pt x="781050" y="14288"/>
                  </a:cubicBezTo>
                  <a:cubicBezTo>
                    <a:pt x="790143" y="16020"/>
                    <a:pt x="796318" y="25015"/>
                    <a:pt x="804863" y="28575"/>
                  </a:cubicBezTo>
                  <a:cubicBezTo>
                    <a:pt x="815531" y="33020"/>
                    <a:pt x="827088" y="34925"/>
                    <a:pt x="838200" y="38100"/>
                  </a:cubicBezTo>
                  <a:cubicBezTo>
                    <a:pt x="858044" y="53976"/>
                    <a:pt x="895225" y="75826"/>
                    <a:pt x="904875" y="104775"/>
                  </a:cubicBezTo>
                  <a:cubicBezTo>
                    <a:pt x="910688" y="122213"/>
                    <a:pt x="916477" y="138362"/>
                    <a:pt x="919163" y="157163"/>
                  </a:cubicBezTo>
                  <a:cubicBezTo>
                    <a:pt x="920750" y="168275"/>
                    <a:pt x="917976" y="180981"/>
                    <a:pt x="923925" y="190500"/>
                  </a:cubicBezTo>
                  <a:cubicBezTo>
                    <a:pt x="927394" y="196051"/>
                    <a:pt x="936765" y="193193"/>
                    <a:pt x="942975" y="195263"/>
                  </a:cubicBezTo>
                  <a:cubicBezTo>
                    <a:pt x="1004200" y="215671"/>
                    <a:pt x="957351" y="206914"/>
                    <a:pt x="1023938" y="214313"/>
                  </a:cubicBezTo>
                  <a:cubicBezTo>
                    <a:pt x="1030288" y="215900"/>
                    <a:pt x="1036462" y="219577"/>
                    <a:pt x="1042988" y="219075"/>
                  </a:cubicBezTo>
                  <a:cubicBezTo>
                    <a:pt x="1057581" y="217952"/>
                    <a:pt x="1072526" y="215606"/>
                    <a:pt x="1085850" y="209550"/>
                  </a:cubicBezTo>
                  <a:cubicBezTo>
                    <a:pt x="1091061" y="207182"/>
                    <a:pt x="1092595" y="200266"/>
                    <a:pt x="1095375" y="195263"/>
                  </a:cubicBezTo>
                  <a:cubicBezTo>
                    <a:pt x="1120859" y="149393"/>
                    <a:pt x="1097575" y="182806"/>
                    <a:pt x="1123950" y="147638"/>
                  </a:cubicBezTo>
                  <a:cubicBezTo>
                    <a:pt x="1131024" y="119347"/>
                    <a:pt x="1124319" y="135693"/>
                    <a:pt x="1143000" y="109538"/>
                  </a:cubicBezTo>
                  <a:cubicBezTo>
                    <a:pt x="1146327" y="104880"/>
                    <a:pt x="1147946" y="98684"/>
                    <a:pt x="1152525" y="95250"/>
                  </a:cubicBezTo>
                  <a:cubicBezTo>
                    <a:pt x="1161044" y="88860"/>
                    <a:pt x="1171968" y="86442"/>
                    <a:pt x="1181100" y="80963"/>
                  </a:cubicBezTo>
                  <a:cubicBezTo>
                    <a:pt x="1207501" y="65123"/>
                    <a:pt x="1196390" y="61117"/>
                    <a:pt x="1233488" y="52388"/>
                  </a:cubicBezTo>
                  <a:cubicBezTo>
                    <a:pt x="1249018" y="48734"/>
                    <a:pt x="1265256" y="49387"/>
                    <a:pt x="1281113" y="47625"/>
                  </a:cubicBezTo>
                  <a:cubicBezTo>
                    <a:pt x="1293834" y="46212"/>
                    <a:pt x="1306513" y="44450"/>
                    <a:pt x="1319213" y="42863"/>
                  </a:cubicBezTo>
                  <a:cubicBezTo>
                    <a:pt x="1323975" y="41275"/>
                    <a:pt x="1328480" y="38100"/>
                    <a:pt x="1333500" y="38100"/>
                  </a:cubicBezTo>
                  <a:cubicBezTo>
                    <a:pt x="1385791" y="38100"/>
                    <a:pt x="1396968" y="35191"/>
                    <a:pt x="1433513" y="52388"/>
                  </a:cubicBezTo>
                  <a:cubicBezTo>
                    <a:pt x="1452784" y="61457"/>
                    <a:pt x="1473851" y="67887"/>
                    <a:pt x="1490663" y="80963"/>
                  </a:cubicBezTo>
                  <a:cubicBezTo>
                    <a:pt x="1504950" y="92075"/>
                    <a:pt x="1518465" y="104260"/>
                    <a:pt x="1533525" y="114300"/>
                  </a:cubicBezTo>
                  <a:cubicBezTo>
                    <a:pt x="1546452" y="122918"/>
                    <a:pt x="1557624" y="129016"/>
                    <a:pt x="1566863" y="142875"/>
                  </a:cubicBezTo>
                  <a:cubicBezTo>
                    <a:pt x="1582873" y="166890"/>
                    <a:pt x="1589315" y="206245"/>
                    <a:pt x="1619250" y="219075"/>
                  </a:cubicBezTo>
                  <a:cubicBezTo>
                    <a:pt x="1638512" y="227330"/>
                    <a:pt x="1694604" y="228169"/>
                    <a:pt x="1700213" y="228600"/>
                  </a:cubicBezTo>
                  <a:cubicBezTo>
                    <a:pt x="1709738" y="230188"/>
                    <a:pt x="1719132" y="233363"/>
                    <a:pt x="1728788" y="233363"/>
                  </a:cubicBezTo>
                  <a:cubicBezTo>
                    <a:pt x="1887000" y="233363"/>
                    <a:pt x="1847037" y="241899"/>
                    <a:pt x="1919288" y="223838"/>
                  </a:cubicBezTo>
                  <a:cubicBezTo>
                    <a:pt x="1938736" y="212169"/>
                    <a:pt x="1945307" y="206507"/>
                    <a:pt x="1966913" y="200025"/>
                  </a:cubicBezTo>
                  <a:cubicBezTo>
                    <a:pt x="1974666" y="197699"/>
                    <a:pt x="1982823" y="197019"/>
                    <a:pt x="1990725" y="195263"/>
                  </a:cubicBezTo>
                  <a:cubicBezTo>
                    <a:pt x="1997115" y="193843"/>
                    <a:pt x="2003319" y="191576"/>
                    <a:pt x="2009775" y="190500"/>
                  </a:cubicBezTo>
                  <a:cubicBezTo>
                    <a:pt x="2089246" y="177254"/>
                    <a:pt x="2054101" y="184849"/>
                    <a:pt x="2114550" y="176213"/>
                  </a:cubicBezTo>
                  <a:cubicBezTo>
                    <a:pt x="2124109" y="174847"/>
                    <a:pt x="2133600" y="173038"/>
                    <a:pt x="2143125" y="171450"/>
                  </a:cubicBezTo>
                  <a:cubicBezTo>
                    <a:pt x="2157413" y="176213"/>
                    <a:pt x="2172314" y="179427"/>
                    <a:pt x="2185988" y="185738"/>
                  </a:cubicBezTo>
                  <a:cubicBezTo>
                    <a:pt x="2193195" y="189064"/>
                    <a:pt x="2198579" y="195411"/>
                    <a:pt x="2205038" y="200025"/>
                  </a:cubicBezTo>
                  <a:cubicBezTo>
                    <a:pt x="2209696" y="203352"/>
                    <a:pt x="2214206" y="206990"/>
                    <a:pt x="2219325" y="209550"/>
                  </a:cubicBezTo>
                  <a:cubicBezTo>
                    <a:pt x="2223815" y="211795"/>
                    <a:pt x="2228999" y="212335"/>
                    <a:pt x="2233613" y="214313"/>
                  </a:cubicBezTo>
                  <a:cubicBezTo>
                    <a:pt x="2268476" y="229255"/>
                    <a:pt x="2236594" y="219821"/>
                    <a:pt x="2271713" y="228600"/>
                  </a:cubicBezTo>
                  <a:cubicBezTo>
                    <a:pt x="2300288" y="227013"/>
                    <a:pt x="2329281" y="228958"/>
                    <a:pt x="2357438" y="223838"/>
                  </a:cubicBezTo>
                  <a:cubicBezTo>
                    <a:pt x="2365248" y="222418"/>
                    <a:pt x="2369596" y="213488"/>
                    <a:pt x="2376488" y="209550"/>
                  </a:cubicBezTo>
                  <a:cubicBezTo>
                    <a:pt x="2380846" y="207059"/>
                    <a:pt x="2386013" y="206375"/>
                    <a:pt x="2390775" y="204788"/>
                  </a:cubicBezTo>
                  <a:cubicBezTo>
                    <a:pt x="2395538" y="201613"/>
                    <a:pt x="2399866" y="197662"/>
                    <a:pt x="2405063" y="195263"/>
                  </a:cubicBezTo>
                  <a:cubicBezTo>
                    <a:pt x="2420587" y="188098"/>
                    <a:pt x="2436468" y="181621"/>
                    <a:pt x="2452688" y="176213"/>
                  </a:cubicBezTo>
                  <a:cubicBezTo>
                    <a:pt x="2457450" y="174625"/>
                    <a:pt x="2462036" y="172348"/>
                    <a:pt x="2466975" y="171450"/>
                  </a:cubicBezTo>
                  <a:cubicBezTo>
                    <a:pt x="2479567" y="169160"/>
                    <a:pt x="2492297" y="167425"/>
                    <a:pt x="2505075" y="166688"/>
                  </a:cubicBezTo>
                  <a:cubicBezTo>
                    <a:pt x="2574881" y="162661"/>
                    <a:pt x="2644775" y="160338"/>
                    <a:pt x="2714625" y="157163"/>
                  </a:cubicBezTo>
                  <a:cubicBezTo>
                    <a:pt x="2719388" y="153988"/>
                    <a:pt x="2724516" y="151302"/>
                    <a:pt x="2728913" y="147638"/>
                  </a:cubicBezTo>
                  <a:cubicBezTo>
                    <a:pt x="2734087" y="143326"/>
                    <a:pt x="2737489" y="136920"/>
                    <a:pt x="2743200" y="133350"/>
                  </a:cubicBezTo>
                  <a:cubicBezTo>
                    <a:pt x="2749709" y="129282"/>
                    <a:pt x="2771800" y="122229"/>
                    <a:pt x="2781300" y="119063"/>
                  </a:cubicBezTo>
                  <a:cubicBezTo>
                    <a:pt x="2788488" y="113672"/>
                    <a:pt x="2808940" y="96557"/>
                    <a:pt x="2819400" y="95250"/>
                  </a:cubicBezTo>
                  <a:cubicBezTo>
                    <a:pt x="2825895" y="94438"/>
                    <a:pt x="2832100" y="98425"/>
                    <a:pt x="2838450" y="100013"/>
                  </a:cubicBezTo>
                  <a:cubicBezTo>
                    <a:pt x="2908300" y="98425"/>
                    <a:pt x="2978346" y="100713"/>
                    <a:pt x="3048000" y="95250"/>
                  </a:cubicBezTo>
                  <a:cubicBezTo>
                    <a:pt x="3060053" y="94305"/>
                    <a:pt x="3069868" y="84786"/>
                    <a:pt x="3081338" y="80963"/>
                  </a:cubicBezTo>
                  <a:cubicBezTo>
                    <a:pt x="3089017" y="78403"/>
                    <a:pt x="3097397" y="78526"/>
                    <a:pt x="3105150" y="76200"/>
                  </a:cubicBezTo>
                  <a:cubicBezTo>
                    <a:pt x="3113339" y="73743"/>
                    <a:pt x="3120929" y="69597"/>
                    <a:pt x="3128963" y="66675"/>
                  </a:cubicBezTo>
                  <a:cubicBezTo>
                    <a:pt x="3138399" y="63244"/>
                    <a:pt x="3148013" y="60325"/>
                    <a:pt x="3157538" y="57150"/>
                  </a:cubicBezTo>
                  <a:lnTo>
                    <a:pt x="3186113" y="47625"/>
                  </a:lnTo>
                  <a:cubicBezTo>
                    <a:pt x="3190875" y="46038"/>
                    <a:pt x="3195573" y="44242"/>
                    <a:pt x="3200400" y="42863"/>
                  </a:cubicBezTo>
                  <a:cubicBezTo>
                    <a:pt x="3211513" y="39688"/>
                    <a:pt x="3222876" y="37288"/>
                    <a:pt x="3233738" y="33338"/>
                  </a:cubicBezTo>
                  <a:cubicBezTo>
                    <a:pt x="3240410" y="30912"/>
                    <a:pt x="3246196" y="26450"/>
                    <a:pt x="3252788" y="23813"/>
                  </a:cubicBezTo>
                  <a:cubicBezTo>
                    <a:pt x="3262110" y="20084"/>
                    <a:pt x="3272041" y="18017"/>
                    <a:pt x="3281363" y="14288"/>
                  </a:cubicBezTo>
                  <a:cubicBezTo>
                    <a:pt x="3340238" y="-9262"/>
                    <a:pt x="3268693" y="15338"/>
                    <a:pt x="3314700" y="0"/>
                  </a:cubicBezTo>
                  <a:cubicBezTo>
                    <a:pt x="3316232" y="153"/>
                    <a:pt x="3368429" y="3052"/>
                    <a:pt x="3381375" y="9525"/>
                  </a:cubicBezTo>
                  <a:cubicBezTo>
                    <a:pt x="3385391" y="11533"/>
                    <a:pt x="3387725" y="15875"/>
                    <a:pt x="3390900" y="19050"/>
                  </a:cubicBezTo>
                </a:path>
              </a:pathLst>
            </a:custGeom>
            <a:noFill/>
            <a:ln>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8" name="Group 67">
            <a:extLst>
              <a:ext uri="{FF2B5EF4-FFF2-40B4-BE49-F238E27FC236}">
                <a16:creationId xmlns:a16="http://schemas.microsoft.com/office/drawing/2014/main" id="{F45B538C-E9EB-3623-1B08-02EE37EA774E}"/>
              </a:ext>
            </a:extLst>
          </p:cNvPr>
          <p:cNvGrpSpPr/>
          <p:nvPr/>
        </p:nvGrpSpPr>
        <p:grpSpPr>
          <a:xfrm>
            <a:off x="5265269" y="3980774"/>
            <a:ext cx="3553109" cy="2155825"/>
            <a:chOff x="8743950" y="1641939"/>
            <a:chExt cx="3553109" cy="2155825"/>
          </a:xfrm>
        </p:grpSpPr>
        <p:grpSp>
          <p:nvGrpSpPr>
            <p:cNvPr id="64" name="Group 63">
              <a:extLst>
                <a:ext uri="{FF2B5EF4-FFF2-40B4-BE49-F238E27FC236}">
                  <a16:creationId xmlns:a16="http://schemas.microsoft.com/office/drawing/2014/main" id="{2EAC0BDB-EB0F-DE1D-48A9-3114BE2B76B9}"/>
                </a:ext>
              </a:extLst>
            </p:cNvPr>
            <p:cNvGrpSpPr/>
            <p:nvPr/>
          </p:nvGrpSpPr>
          <p:grpSpPr>
            <a:xfrm>
              <a:off x="8743950" y="1641939"/>
              <a:ext cx="3553109" cy="2155825"/>
              <a:chOff x="8743950" y="1641939"/>
              <a:chExt cx="3553109" cy="2155825"/>
            </a:xfrm>
          </p:grpSpPr>
          <p:grpSp>
            <p:nvGrpSpPr>
              <p:cNvPr id="40" name="Group 39">
                <a:extLst>
                  <a:ext uri="{FF2B5EF4-FFF2-40B4-BE49-F238E27FC236}">
                    <a16:creationId xmlns:a16="http://schemas.microsoft.com/office/drawing/2014/main" id="{0E33F2EB-08D1-EA21-FEDB-7ACE6ECE9483}"/>
                  </a:ext>
                </a:extLst>
              </p:cNvPr>
              <p:cNvGrpSpPr/>
              <p:nvPr/>
            </p:nvGrpSpPr>
            <p:grpSpPr>
              <a:xfrm>
                <a:off x="8750363" y="1641939"/>
                <a:ext cx="3546696" cy="2155825"/>
                <a:chOff x="2693988" y="3808414"/>
                <a:chExt cx="3546696" cy="2155825"/>
              </a:xfrm>
            </p:grpSpPr>
            <p:pic>
              <p:nvPicPr>
                <p:cNvPr id="41" name="Picture 2">
                  <a:extLst>
                    <a:ext uri="{FF2B5EF4-FFF2-40B4-BE49-F238E27FC236}">
                      <a16:creationId xmlns:a16="http://schemas.microsoft.com/office/drawing/2014/main" id="{A34BAF57-BAD3-52DA-19D4-EF38CFA5D02C}"/>
                    </a:ext>
                  </a:extLst>
                </p:cNvPr>
                <p:cNvPicPr>
                  <a:picLocks noChangeAspect="1" noChangeArrowheads="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693988" y="3808414"/>
                  <a:ext cx="337820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テキスト ボックス 13">
                  <a:extLst>
                    <a:ext uri="{FF2B5EF4-FFF2-40B4-BE49-F238E27FC236}">
                      <a16:creationId xmlns:a16="http://schemas.microsoft.com/office/drawing/2014/main" id="{F062C550-7F28-30CC-E9AA-D7ECC41A72ED}"/>
                    </a:ext>
                  </a:extLst>
                </p:cNvPr>
                <p:cNvSpPr txBox="1"/>
                <p:nvPr/>
              </p:nvSpPr>
              <p:spPr bwMode="auto">
                <a:xfrm>
                  <a:off x="2925984" y="5339850"/>
                  <a:ext cx="3314700" cy="298450"/>
                </a:xfrm>
                <a:prstGeom prst="rect">
                  <a:avLst/>
                </a:prstGeom>
                <a:noFill/>
              </p:spPr>
              <p:txBody>
                <a:bodyPr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ZrO</a:t>
                  </a:r>
                  <a:r>
                    <a:rPr kumimoji="1" lang="en-US" altLang="ja-JP" sz="1400" b="0" i="0" u="none" strike="noStrike" kern="1200" cap="none" spc="0" normalizeH="0" baseline="-2500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2 </a:t>
                  </a:r>
                  <a:endParaRPr kumimoji="1" lang="ja-JP"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grpSp>
          <p:sp>
            <p:nvSpPr>
              <p:cNvPr id="18" name="Freeform: Shape 17">
                <a:extLst>
                  <a:ext uri="{FF2B5EF4-FFF2-40B4-BE49-F238E27FC236}">
                    <a16:creationId xmlns:a16="http://schemas.microsoft.com/office/drawing/2014/main" id="{3E10123A-2C59-7A22-3819-0EDA3F518A5E}"/>
                  </a:ext>
                </a:extLst>
              </p:cNvPr>
              <p:cNvSpPr/>
              <p:nvPr/>
            </p:nvSpPr>
            <p:spPr>
              <a:xfrm>
                <a:off x="8743950" y="2776538"/>
                <a:ext cx="3386138" cy="142875"/>
              </a:xfrm>
              <a:custGeom>
                <a:avLst/>
                <a:gdLst>
                  <a:gd name="connsiteX0" fmla="*/ 0 w 3386138"/>
                  <a:gd name="connsiteY0" fmla="*/ 0 h 142875"/>
                  <a:gd name="connsiteX1" fmla="*/ 71438 w 3386138"/>
                  <a:gd name="connsiteY1" fmla="*/ 14287 h 142875"/>
                  <a:gd name="connsiteX2" fmla="*/ 85725 w 3386138"/>
                  <a:gd name="connsiteY2" fmla="*/ 23812 h 142875"/>
                  <a:gd name="connsiteX3" fmla="*/ 152400 w 3386138"/>
                  <a:gd name="connsiteY3" fmla="*/ 28575 h 142875"/>
                  <a:gd name="connsiteX4" fmla="*/ 200025 w 3386138"/>
                  <a:gd name="connsiteY4" fmla="*/ 38100 h 142875"/>
                  <a:gd name="connsiteX5" fmla="*/ 214313 w 3386138"/>
                  <a:gd name="connsiteY5" fmla="*/ 42862 h 142875"/>
                  <a:gd name="connsiteX6" fmla="*/ 271463 w 3386138"/>
                  <a:gd name="connsiteY6" fmla="*/ 52387 h 142875"/>
                  <a:gd name="connsiteX7" fmla="*/ 271463 w 3386138"/>
                  <a:gd name="connsiteY7" fmla="*/ 52387 h 142875"/>
                  <a:gd name="connsiteX8" fmla="*/ 314325 w 3386138"/>
                  <a:gd name="connsiteY8" fmla="*/ 57150 h 142875"/>
                  <a:gd name="connsiteX9" fmla="*/ 385763 w 3386138"/>
                  <a:gd name="connsiteY9" fmla="*/ 71437 h 142875"/>
                  <a:gd name="connsiteX10" fmla="*/ 471488 w 3386138"/>
                  <a:gd name="connsiteY10" fmla="*/ 80962 h 142875"/>
                  <a:gd name="connsiteX11" fmla="*/ 500063 w 3386138"/>
                  <a:gd name="connsiteY11" fmla="*/ 90487 h 142875"/>
                  <a:gd name="connsiteX12" fmla="*/ 585788 w 3386138"/>
                  <a:gd name="connsiteY12" fmla="*/ 109537 h 142875"/>
                  <a:gd name="connsiteX13" fmla="*/ 690563 w 3386138"/>
                  <a:gd name="connsiteY13" fmla="*/ 104775 h 142875"/>
                  <a:gd name="connsiteX14" fmla="*/ 723900 w 3386138"/>
                  <a:gd name="connsiteY14" fmla="*/ 100012 h 142875"/>
                  <a:gd name="connsiteX15" fmla="*/ 904875 w 3386138"/>
                  <a:gd name="connsiteY15" fmla="*/ 95250 h 142875"/>
                  <a:gd name="connsiteX16" fmla="*/ 1104900 w 3386138"/>
                  <a:gd name="connsiteY16" fmla="*/ 104775 h 142875"/>
                  <a:gd name="connsiteX17" fmla="*/ 1128713 w 3386138"/>
                  <a:gd name="connsiteY17" fmla="*/ 109537 h 142875"/>
                  <a:gd name="connsiteX18" fmla="*/ 1357313 w 3386138"/>
                  <a:gd name="connsiteY18" fmla="*/ 104775 h 142875"/>
                  <a:gd name="connsiteX19" fmla="*/ 1528763 w 3386138"/>
                  <a:gd name="connsiteY19" fmla="*/ 109537 h 142875"/>
                  <a:gd name="connsiteX20" fmla="*/ 1562100 w 3386138"/>
                  <a:gd name="connsiteY20" fmla="*/ 119062 h 142875"/>
                  <a:gd name="connsiteX21" fmla="*/ 1614488 w 3386138"/>
                  <a:gd name="connsiteY21" fmla="*/ 123825 h 142875"/>
                  <a:gd name="connsiteX22" fmla="*/ 1900238 w 3386138"/>
                  <a:gd name="connsiteY22" fmla="*/ 119062 h 142875"/>
                  <a:gd name="connsiteX23" fmla="*/ 1943100 w 3386138"/>
                  <a:gd name="connsiteY23" fmla="*/ 114300 h 142875"/>
                  <a:gd name="connsiteX24" fmla="*/ 2057400 w 3386138"/>
                  <a:gd name="connsiteY24" fmla="*/ 109537 h 142875"/>
                  <a:gd name="connsiteX25" fmla="*/ 2528888 w 3386138"/>
                  <a:gd name="connsiteY25" fmla="*/ 114300 h 142875"/>
                  <a:gd name="connsiteX26" fmla="*/ 2547938 w 3386138"/>
                  <a:gd name="connsiteY26" fmla="*/ 119062 h 142875"/>
                  <a:gd name="connsiteX27" fmla="*/ 2600325 w 3386138"/>
                  <a:gd name="connsiteY27" fmla="*/ 123825 h 142875"/>
                  <a:gd name="connsiteX28" fmla="*/ 2786063 w 3386138"/>
                  <a:gd name="connsiteY28" fmla="*/ 138112 h 142875"/>
                  <a:gd name="connsiteX29" fmla="*/ 2886075 w 3386138"/>
                  <a:gd name="connsiteY29" fmla="*/ 142875 h 142875"/>
                  <a:gd name="connsiteX30" fmla="*/ 3086100 w 3386138"/>
                  <a:gd name="connsiteY30" fmla="*/ 133350 h 142875"/>
                  <a:gd name="connsiteX31" fmla="*/ 3205163 w 3386138"/>
                  <a:gd name="connsiteY31" fmla="*/ 114300 h 142875"/>
                  <a:gd name="connsiteX32" fmla="*/ 3267075 w 3386138"/>
                  <a:gd name="connsiteY32" fmla="*/ 100012 h 142875"/>
                  <a:gd name="connsiteX33" fmla="*/ 3314700 w 3386138"/>
                  <a:gd name="connsiteY33" fmla="*/ 95250 h 142875"/>
                  <a:gd name="connsiteX34" fmla="*/ 3343275 w 3386138"/>
                  <a:gd name="connsiteY34" fmla="*/ 90487 h 142875"/>
                  <a:gd name="connsiteX35" fmla="*/ 3376613 w 3386138"/>
                  <a:gd name="connsiteY35" fmla="*/ 76200 h 142875"/>
                  <a:gd name="connsiteX36" fmla="*/ 3386138 w 3386138"/>
                  <a:gd name="connsiteY36" fmla="*/ 6667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86138" h="142875">
                    <a:moveTo>
                      <a:pt x="0" y="0"/>
                    </a:moveTo>
                    <a:cubicBezTo>
                      <a:pt x="61870" y="24747"/>
                      <a:pt x="-28070" y="-8676"/>
                      <a:pt x="71438" y="14287"/>
                    </a:cubicBezTo>
                    <a:cubicBezTo>
                      <a:pt x="77015" y="15574"/>
                      <a:pt x="80088" y="22817"/>
                      <a:pt x="85725" y="23812"/>
                    </a:cubicBezTo>
                    <a:cubicBezTo>
                      <a:pt x="107668" y="27684"/>
                      <a:pt x="130175" y="26987"/>
                      <a:pt x="152400" y="28575"/>
                    </a:cubicBezTo>
                    <a:cubicBezTo>
                      <a:pt x="228332" y="47556"/>
                      <a:pt x="94897" y="14738"/>
                      <a:pt x="200025" y="38100"/>
                    </a:cubicBezTo>
                    <a:cubicBezTo>
                      <a:pt x="204926" y="39189"/>
                      <a:pt x="209390" y="41877"/>
                      <a:pt x="214313" y="42862"/>
                    </a:cubicBezTo>
                    <a:cubicBezTo>
                      <a:pt x="233251" y="46649"/>
                      <a:pt x="252413" y="49212"/>
                      <a:pt x="271463" y="52387"/>
                    </a:cubicBezTo>
                    <a:lnTo>
                      <a:pt x="271463" y="52387"/>
                    </a:lnTo>
                    <a:cubicBezTo>
                      <a:pt x="285750" y="53975"/>
                      <a:pt x="300145" y="54787"/>
                      <a:pt x="314325" y="57150"/>
                    </a:cubicBezTo>
                    <a:cubicBezTo>
                      <a:pt x="371149" y="66621"/>
                      <a:pt x="339759" y="65687"/>
                      <a:pt x="385763" y="71437"/>
                    </a:cubicBezTo>
                    <a:cubicBezTo>
                      <a:pt x="414292" y="75003"/>
                      <a:pt x="442913" y="77787"/>
                      <a:pt x="471488" y="80962"/>
                    </a:cubicBezTo>
                    <a:cubicBezTo>
                      <a:pt x="481013" y="84137"/>
                      <a:pt x="490353" y="87932"/>
                      <a:pt x="500063" y="90487"/>
                    </a:cubicBezTo>
                    <a:cubicBezTo>
                      <a:pt x="534089" y="99442"/>
                      <a:pt x="554879" y="103356"/>
                      <a:pt x="585788" y="109537"/>
                    </a:cubicBezTo>
                    <a:cubicBezTo>
                      <a:pt x="620713" y="107950"/>
                      <a:pt x="655685" y="107180"/>
                      <a:pt x="690563" y="104775"/>
                    </a:cubicBezTo>
                    <a:cubicBezTo>
                      <a:pt x="701762" y="104003"/>
                      <a:pt x="712686" y="100510"/>
                      <a:pt x="723900" y="100012"/>
                    </a:cubicBezTo>
                    <a:cubicBezTo>
                      <a:pt x="784186" y="97333"/>
                      <a:pt x="844550" y="96837"/>
                      <a:pt x="904875" y="95250"/>
                    </a:cubicBezTo>
                    <a:lnTo>
                      <a:pt x="1104900" y="104775"/>
                    </a:lnTo>
                    <a:cubicBezTo>
                      <a:pt x="1112978" y="105291"/>
                      <a:pt x="1120618" y="109537"/>
                      <a:pt x="1128713" y="109537"/>
                    </a:cubicBezTo>
                    <a:cubicBezTo>
                      <a:pt x="1204930" y="109537"/>
                      <a:pt x="1281113" y="106362"/>
                      <a:pt x="1357313" y="104775"/>
                    </a:cubicBezTo>
                    <a:cubicBezTo>
                      <a:pt x="1414463" y="106362"/>
                      <a:pt x="1471730" y="105558"/>
                      <a:pt x="1528763" y="109537"/>
                    </a:cubicBezTo>
                    <a:cubicBezTo>
                      <a:pt x="1540292" y="110341"/>
                      <a:pt x="1550700" y="117162"/>
                      <a:pt x="1562100" y="119062"/>
                    </a:cubicBezTo>
                    <a:cubicBezTo>
                      <a:pt x="1579396" y="121945"/>
                      <a:pt x="1597025" y="122237"/>
                      <a:pt x="1614488" y="123825"/>
                    </a:cubicBezTo>
                    <a:lnTo>
                      <a:pt x="1900238" y="119062"/>
                    </a:lnTo>
                    <a:cubicBezTo>
                      <a:pt x="1914607" y="118646"/>
                      <a:pt x="1928751" y="115170"/>
                      <a:pt x="1943100" y="114300"/>
                    </a:cubicBezTo>
                    <a:cubicBezTo>
                      <a:pt x="1981163" y="111993"/>
                      <a:pt x="2019300" y="111125"/>
                      <a:pt x="2057400" y="109537"/>
                    </a:cubicBezTo>
                    <a:lnTo>
                      <a:pt x="2528888" y="114300"/>
                    </a:lnTo>
                    <a:cubicBezTo>
                      <a:pt x="2535432" y="114427"/>
                      <a:pt x="2541450" y="118197"/>
                      <a:pt x="2547938" y="119062"/>
                    </a:cubicBezTo>
                    <a:cubicBezTo>
                      <a:pt x="2565319" y="121379"/>
                      <a:pt x="2582863" y="122237"/>
                      <a:pt x="2600325" y="123825"/>
                    </a:cubicBezTo>
                    <a:cubicBezTo>
                      <a:pt x="2683508" y="147591"/>
                      <a:pt x="2617821" y="131763"/>
                      <a:pt x="2786063" y="138112"/>
                    </a:cubicBezTo>
                    <a:lnTo>
                      <a:pt x="2886075" y="142875"/>
                    </a:lnTo>
                    <a:cubicBezTo>
                      <a:pt x="2952750" y="139700"/>
                      <a:pt x="3019616" y="139304"/>
                      <a:pt x="3086100" y="133350"/>
                    </a:cubicBezTo>
                    <a:cubicBezTo>
                      <a:pt x="3126132" y="129765"/>
                      <a:pt x="3205163" y="114300"/>
                      <a:pt x="3205163" y="114300"/>
                    </a:cubicBezTo>
                    <a:cubicBezTo>
                      <a:pt x="3239860" y="102734"/>
                      <a:pt x="3228860" y="104508"/>
                      <a:pt x="3267075" y="100012"/>
                    </a:cubicBezTo>
                    <a:cubicBezTo>
                      <a:pt x="3282920" y="98148"/>
                      <a:pt x="3298869" y="97229"/>
                      <a:pt x="3314700" y="95250"/>
                    </a:cubicBezTo>
                    <a:cubicBezTo>
                      <a:pt x="3324282" y="94052"/>
                      <a:pt x="3333849" y="92582"/>
                      <a:pt x="3343275" y="90487"/>
                    </a:cubicBezTo>
                    <a:cubicBezTo>
                      <a:pt x="3352802" y="88370"/>
                      <a:pt x="3369330" y="81055"/>
                      <a:pt x="3376613" y="76200"/>
                    </a:cubicBezTo>
                    <a:cubicBezTo>
                      <a:pt x="3380349" y="73709"/>
                      <a:pt x="3382963" y="69850"/>
                      <a:pt x="3386138" y="66675"/>
                    </a:cubicBezTo>
                  </a:path>
                </a:pathLst>
              </a:custGeom>
              <a:noFill/>
              <a:ln>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060F676-A986-F11D-6B72-95D198751BD3}"/>
                  </a:ext>
                </a:extLst>
              </p:cNvPr>
              <p:cNvSpPr/>
              <p:nvPr/>
            </p:nvSpPr>
            <p:spPr>
              <a:xfrm>
                <a:off x="8758238" y="2990850"/>
                <a:ext cx="3352800" cy="119063"/>
              </a:xfrm>
              <a:custGeom>
                <a:avLst/>
                <a:gdLst>
                  <a:gd name="connsiteX0" fmla="*/ 0 w 3352800"/>
                  <a:gd name="connsiteY0" fmla="*/ 0 h 119063"/>
                  <a:gd name="connsiteX1" fmla="*/ 47625 w 3352800"/>
                  <a:gd name="connsiteY1" fmla="*/ 4763 h 119063"/>
                  <a:gd name="connsiteX2" fmla="*/ 104775 w 3352800"/>
                  <a:gd name="connsiteY2" fmla="*/ 14288 h 119063"/>
                  <a:gd name="connsiteX3" fmla="*/ 161925 w 3352800"/>
                  <a:gd name="connsiteY3" fmla="*/ 19050 h 119063"/>
                  <a:gd name="connsiteX4" fmla="*/ 257175 w 3352800"/>
                  <a:gd name="connsiteY4" fmla="*/ 42863 h 119063"/>
                  <a:gd name="connsiteX5" fmla="*/ 400050 w 3352800"/>
                  <a:gd name="connsiteY5" fmla="*/ 71438 h 119063"/>
                  <a:gd name="connsiteX6" fmla="*/ 485775 w 3352800"/>
                  <a:gd name="connsiteY6" fmla="*/ 80963 h 119063"/>
                  <a:gd name="connsiteX7" fmla="*/ 676275 w 3352800"/>
                  <a:gd name="connsiteY7" fmla="*/ 85725 h 119063"/>
                  <a:gd name="connsiteX8" fmla="*/ 800100 w 3352800"/>
                  <a:gd name="connsiteY8" fmla="*/ 90488 h 119063"/>
                  <a:gd name="connsiteX9" fmla="*/ 852487 w 3352800"/>
                  <a:gd name="connsiteY9" fmla="*/ 95250 h 119063"/>
                  <a:gd name="connsiteX10" fmla="*/ 914400 w 3352800"/>
                  <a:gd name="connsiteY10" fmla="*/ 100013 h 119063"/>
                  <a:gd name="connsiteX11" fmla="*/ 942975 w 3352800"/>
                  <a:gd name="connsiteY11" fmla="*/ 104775 h 119063"/>
                  <a:gd name="connsiteX12" fmla="*/ 1185862 w 3352800"/>
                  <a:gd name="connsiteY12" fmla="*/ 109538 h 119063"/>
                  <a:gd name="connsiteX13" fmla="*/ 1676400 w 3352800"/>
                  <a:gd name="connsiteY13" fmla="*/ 109538 h 119063"/>
                  <a:gd name="connsiteX14" fmla="*/ 1714500 w 3352800"/>
                  <a:gd name="connsiteY14" fmla="*/ 114300 h 119063"/>
                  <a:gd name="connsiteX15" fmla="*/ 1785937 w 3352800"/>
                  <a:gd name="connsiteY15" fmla="*/ 119063 h 119063"/>
                  <a:gd name="connsiteX16" fmla="*/ 1976437 w 3352800"/>
                  <a:gd name="connsiteY16" fmla="*/ 114300 h 119063"/>
                  <a:gd name="connsiteX17" fmla="*/ 2000250 w 3352800"/>
                  <a:gd name="connsiteY17" fmla="*/ 109538 h 119063"/>
                  <a:gd name="connsiteX18" fmla="*/ 2276475 w 3352800"/>
                  <a:gd name="connsiteY18" fmla="*/ 104775 h 119063"/>
                  <a:gd name="connsiteX19" fmla="*/ 2386012 w 3352800"/>
                  <a:gd name="connsiteY19" fmla="*/ 95250 h 119063"/>
                  <a:gd name="connsiteX20" fmla="*/ 2428875 w 3352800"/>
                  <a:gd name="connsiteY20" fmla="*/ 80963 h 119063"/>
                  <a:gd name="connsiteX21" fmla="*/ 2495550 w 3352800"/>
                  <a:gd name="connsiteY21" fmla="*/ 76200 h 119063"/>
                  <a:gd name="connsiteX22" fmla="*/ 2790825 w 3352800"/>
                  <a:gd name="connsiteY22" fmla="*/ 66675 h 119063"/>
                  <a:gd name="connsiteX23" fmla="*/ 2890837 w 3352800"/>
                  <a:gd name="connsiteY23" fmla="*/ 52388 h 119063"/>
                  <a:gd name="connsiteX24" fmla="*/ 2928937 w 3352800"/>
                  <a:gd name="connsiteY24" fmla="*/ 47625 h 119063"/>
                  <a:gd name="connsiteX25" fmla="*/ 3352800 w 3352800"/>
                  <a:gd name="connsiteY25" fmla="*/ 47625 h 11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52800" h="119063">
                    <a:moveTo>
                      <a:pt x="0" y="0"/>
                    </a:moveTo>
                    <a:cubicBezTo>
                      <a:pt x="15875" y="1588"/>
                      <a:pt x="31817" y="2607"/>
                      <a:pt x="47625" y="4763"/>
                    </a:cubicBezTo>
                    <a:cubicBezTo>
                      <a:pt x="66761" y="7373"/>
                      <a:pt x="85611" y="11893"/>
                      <a:pt x="104775" y="14288"/>
                    </a:cubicBezTo>
                    <a:cubicBezTo>
                      <a:pt x="123743" y="16659"/>
                      <a:pt x="142875" y="17463"/>
                      <a:pt x="161925" y="19050"/>
                    </a:cubicBezTo>
                    <a:cubicBezTo>
                      <a:pt x="237885" y="40753"/>
                      <a:pt x="205800" y="34300"/>
                      <a:pt x="257175" y="42863"/>
                    </a:cubicBezTo>
                    <a:cubicBezTo>
                      <a:pt x="313715" y="65480"/>
                      <a:pt x="294122" y="59668"/>
                      <a:pt x="400050" y="71438"/>
                    </a:cubicBezTo>
                    <a:cubicBezTo>
                      <a:pt x="428625" y="74613"/>
                      <a:pt x="457063" y="79478"/>
                      <a:pt x="485775" y="80963"/>
                    </a:cubicBezTo>
                    <a:cubicBezTo>
                      <a:pt x="549210" y="84244"/>
                      <a:pt x="612784" y="83801"/>
                      <a:pt x="676275" y="85725"/>
                    </a:cubicBezTo>
                    <a:lnTo>
                      <a:pt x="800100" y="90488"/>
                    </a:lnTo>
                    <a:lnTo>
                      <a:pt x="852487" y="95250"/>
                    </a:lnTo>
                    <a:cubicBezTo>
                      <a:pt x="873114" y="96969"/>
                      <a:pt x="893815" y="97846"/>
                      <a:pt x="914400" y="100013"/>
                    </a:cubicBezTo>
                    <a:cubicBezTo>
                      <a:pt x="924003" y="101024"/>
                      <a:pt x="933325" y="104436"/>
                      <a:pt x="942975" y="104775"/>
                    </a:cubicBezTo>
                    <a:cubicBezTo>
                      <a:pt x="1023903" y="107615"/>
                      <a:pt x="1104900" y="107950"/>
                      <a:pt x="1185862" y="109538"/>
                    </a:cubicBezTo>
                    <a:cubicBezTo>
                      <a:pt x="1398509" y="98905"/>
                      <a:pt x="1308231" y="101446"/>
                      <a:pt x="1676400" y="109538"/>
                    </a:cubicBezTo>
                    <a:cubicBezTo>
                      <a:pt x="1689196" y="109819"/>
                      <a:pt x="1701749" y="113191"/>
                      <a:pt x="1714500" y="114300"/>
                    </a:cubicBezTo>
                    <a:cubicBezTo>
                      <a:pt x="1738275" y="116367"/>
                      <a:pt x="1762125" y="117475"/>
                      <a:pt x="1785937" y="119063"/>
                    </a:cubicBezTo>
                    <a:lnTo>
                      <a:pt x="1976437" y="114300"/>
                    </a:lnTo>
                    <a:cubicBezTo>
                      <a:pt x="1984524" y="113941"/>
                      <a:pt x="1992159" y="109795"/>
                      <a:pt x="2000250" y="109538"/>
                    </a:cubicBezTo>
                    <a:cubicBezTo>
                      <a:pt x="2092292" y="106616"/>
                      <a:pt x="2184400" y="106363"/>
                      <a:pt x="2276475" y="104775"/>
                    </a:cubicBezTo>
                    <a:cubicBezTo>
                      <a:pt x="2285347" y="104184"/>
                      <a:pt x="2364634" y="100280"/>
                      <a:pt x="2386012" y="95250"/>
                    </a:cubicBezTo>
                    <a:cubicBezTo>
                      <a:pt x="2400672" y="91801"/>
                      <a:pt x="2414037" y="83543"/>
                      <a:pt x="2428875" y="80963"/>
                    </a:cubicBezTo>
                    <a:cubicBezTo>
                      <a:pt x="2450827" y="77145"/>
                      <a:pt x="2473286" y="77079"/>
                      <a:pt x="2495550" y="76200"/>
                    </a:cubicBezTo>
                    <a:lnTo>
                      <a:pt x="2790825" y="66675"/>
                    </a:lnTo>
                    <a:cubicBezTo>
                      <a:pt x="2877728" y="55813"/>
                      <a:pt x="2770458" y="69586"/>
                      <a:pt x="2890837" y="52388"/>
                    </a:cubicBezTo>
                    <a:cubicBezTo>
                      <a:pt x="2903507" y="50578"/>
                      <a:pt x="2916139" y="47757"/>
                      <a:pt x="2928937" y="47625"/>
                    </a:cubicBezTo>
                    <a:cubicBezTo>
                      <a:pt x="3070217" y="46168"/>
                      <a:pt x="3211512" y="47625"/>
                      <a:pt x="3352800" y="47625"/>
                    </a:cubicBezTo>
                  </a:path>
                </a:pathLst>
              </a:custGeom>
              <a:noFill/>
              <a:ln>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テキスト ボックス 13">
              <a:extLst>
                <a:ext uri="{FF2B5EF4-FFF2-40B4-BE49-F238E27FC236}">
                  <a16:creationId xmlns:a16="http://schemas.microsoft.com/office/drawing/2014/main" id="{D601D655-03BC-99CA-8B9C-28183D3F2408}"/>
                </a:ext>
              </a:extLst>
            </p:cNvPr>
            <p:cNvSpPr txBox="1"/>
            <p:nvPr/>
          </p:nvSpPr>
          <p:spPr bwMode="auto">
            <a:xfrm>
              <a:off x="9909916" y="2857374"/>
              <a:ext cx="866075" cy="267808"/>
            </a:xfrm>
            <a:prstGeom prst="rect">
              <a:avLst/>
            </a:prstGeom>
            <a:noFill/>
          </p:spPr>
          <p:txBody>
            <a:bodyPr wrap="square"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l-GR" sz="12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rPr>
                <a:t>α-</a:t>
              </a:r>
              <a:r>
                <a:rPr kumimoji="1" lang="en-US" sz="12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rPr>
                <a:t>Zr(O)</a:t>
              </a:r>
              <a:r>
                <a:rPr kumimoji="1" lang="en-US" altLang="ja-JP" sz="1200" b="0" i="0" u="none" strike="noStrike" kern="1200" cap="none" spc="0" normalizeH="0" baseline="-2500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 </a:t>
              </a:r>
              <a:endParaRPr kumimoji="1" lang="ja-JP" altLang="en-US" sz="12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21" name="テキスト ボックス 13">
              <a:extLst>
                <a:ext uri="{FF2B5EF4-FFF2-40B4-BE49-F238E27FC236}">
                  <a16:creationId xmlns:a16="http://schemas.microsoft.com/office/drawing/2014/main" id="{854E9407-AA4C-5332-0890-D4BE635A23D8}"/>
                </a:ext>
              </a:extLst>
            </p:cNvPr>
            <p:cNvSpPr txBox="1"/>
            <p:nvPr/>
          </p:nvSpPr>
          <p:spPr bwMode="auto">
            <a:xfrm>
              <a:off x="11031617" y="1830691"/>
              <a:ext cx="1097900" cy="298450"/>
            </a:xfrm>
            <a:prstGeom prst="rect">
              <a:avLst/>
            </a:prstGeom>
            <a:noFill/>
          </p:spPr>
          <p:txBody>
            <a:bodyPr wrap="square"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rPr>
                <a:t>prior </a:t>
              </a:r>
              <a:r>
                <a:rPr kumimoji="1" lang="el-GR" sz="14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rPr>
                <a:t>β-</a:t>
              </a:r>
              <a:r>
                <a:rPr kumimoji="1"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rPr>
                <a:t>Zr </a:t>
              </a:r>
              <a:endParaRPr kumimoji="1" lang="ja-JP"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grpSp>
      <p:grpSp>
        <p:nvGrpSpPr>
          <p:cNvPr id="63" name="Group 62">
            <a:extLst>
              <a:ext uri="{FF2B5EF4-FFF2-40B4-BE49-F238E27FC236}">
                <a16:creationId xmlns:a16="http://schemas.microsoft.com/office/drawing/2014/main" id="{ED5332D8-5D8B-AB7D-CFA8-00D0D695A85F}"/>
              </a:ext>
            </a:extLst>
          </p:cNvPr>
          <p:cNvGrpSpPr/>
          <p:nvPr/>
        </p:nvGrpSpPr>
        <p:grpSpPr>
          <a:xfrm>
            <a:off x="8769907" y="1539124"/>
            <a:ext cx="3429638" cy="1934178"/>
            <a:chOff x="5265420" y="3934058"/>
            <a:chExt cx="3429638" cy="1934178"/>
          </a:xfrm>
        </p:grpSpPr>
        <p:pic>
          <p:nvPicPr>
            <p:cNvPr id="45" name="Picture 5">
              <a:extLst>
                <a:ext uri="{FF2B5EF4-FFF2-40B4-BE49-F238E27FC236}">
                  <a16:creationId xmlns:a16="http://schemas.microsoft.com/office/drawing/2014/main" id="{AC4F2BCE-F613-D0F1-F15C-92E45B3044B2}"/>
                </a:ext>
              </a:extLst>
            </p:cNvPr>
            <p:cNvPicPr>
              <a:picLocks noChangeAspect="1" noChangeArrowheads="1"/>
            </p:cNvPicPr>
            <p:nvPr/>
          </p:nvPicPr>
          <p:blipFill rotWithShape="1">
            <a:blip r:embed="rId5" cstate="email">
              <a:duotone>
                <a:prstClr val="black"/>
                <a:schemeClr val="tx2">
                  <a:tint val="45000"/>
                  <a:satMod val="400000"/>
                </a:schemeClr>
              </a:duotone>
              <a:extLst>
                <a:ext uri="{28A0092B-C50C-407E-A947-70E740481C1C}">
                  <a14:useLocalDpi xmlns:a14="http://schemas.microsoft.com/office/drawing/2010/main" val="0"/>
                </a:ext>
              </a:extLst>
            </a:blip>
            <a:srcRect/>
            <a:stretch/>
          </p:blipFill>
          <p:spPr bwMode="auto">
            <a:xfrm>
              <a:off x="5276590" y="3934058"/>
              <a:ext cx="3394075" cy="193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テキスト ボックス 13">
              <a:extLst>
                <a:ext uri="{FF2B5EF4-FFF2-40B4-BE49-F238E27FC236}">
                  <a16:creationId xmlns:a16="http://schemas.microsoft.com/office/drawing/2014/main" id="{44E2DB55-A88A-15E9-6051-FA5E6385F344}"/>
                </a:ext>
              </a:extLst>
            </p:cNvPr>
            <p:cNvSpPr txBox="1"/>
            <p:nvPr/>
          </p:nvSpPr>
          <p:spPr bwMode="auto">
            <a:xfrm>
              <a:off x="5603764" y="5306695"/>
              <a:ext cx="851120" cy="298450"/>
            </a:xfrm>
            <a:prstGeom prst="rect">
              <a:avLst/>
            </a:prstGeom>
            <a:noFill/>
          </p:spPr>
          <p:txBody>
            <a:bodyPr wrap="square"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ZrO</a:t>
              </a:r>
              <a:r>
                <a:rPr kumimoji="1" lang="en-US" altLang="ja-JP" sz="1400" b="0" i="0" u="none" strike="noStrike" kern="1200" cap="none" spc="0" normalizeH="0" baseline="-2500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2 </a:t>
              </a:r>
              <a:endParaRPr kumimoji="1" lang="ja-JP"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28" name="Freeform: Shape 27">
              <a:extLst>
                <a:ext uri="{FF2B5EF4-FFF2-40B4-BE49-F238E27FC236}">
                  <a16:creationId xmlns:a16="http://schemas.microsoft.com/office/drawing/2014/main" id="{CD1B4057-0CFC-59F9-56EE-E777CEEFD6DE}"/>
                </a:ext>
              </a:extLst>
            </p:cNvPr>
            <p:cNvSpPr/>
            <p:nvPr/>
          </p:nvSpPr>
          <p:spPr>
            <a:xfrm>
              <a:off x="5265420" y="5250180"/>
              <a:ext cx="3398520" cy="205740"/>
            </a:xfrm>
            <a:custGeom>
              <a:avLst/>
              <a:gdLst>
                <a:gd name="connsiteX0" fmla="*/ 0 w 3398520"/>
                <a:gd name="connsiteY0" fmla="*/ 38100 h 205740"/>
                <a:gd name="connsiteX1" fmla="*/ 38100 w 3398520"/>
                <a:gd name="connsiteY1" fmla="*/ 22860 h 205740"/>
                <a:gd name="connsiteX2" fmla="*/ 68580 w 3398520"/>
                <a:gd name="connsiteY2" fmla="*/ 15240 h 205740"/>
                <a:gd name="connsiteX3" fmla="*/ 114300 w 3398520"/>
                <a:gd name="connsiteY3" fmla="*/ 0 h 205740"/>
                <a:gd name="connsiteX4" fmla="*/ 182880 w 3398520"/>
                <a:gd name="connsiteY4" fmla="*/ 22860 h 205740"/>
                <a:gd name="connsiteX5" fmla="*/ 213360 w 3398520"/>
                <a:gd name="connsiteY5" fmla="*/ 53340 h 205740"/>
                <a:gd name="connsiteX6" fmla="*/ 266700 w 3398520"/>
                <a:gd name="connsiteY6" fmla="*/ 114300 h 205740"/>
                <a:gd name="connsiteX7" fmla="*/ 358140 w 3398520"/>
                <a:gd name="connsiteY7" fmla="*/ 137160 h 205740"/>
                <a:gd name="connsiteX8" fmla="*/ 403860 w 3398520"/>
                <a:gd name="connsiteY8" fmla="*/ 129540 h 205740"/>
                <a:gd name="connsiteX9" fmla="*/ 441960 w 3398520"/>
                <a:gd name="connsiteY9" fmla="*/ 114300 h 205740"/>
                <a:gd name="connsiteX10" fmla="*/ 464820 w 3398520"/>
                <a:gd name="connsiteY10" fmla="*/ 106680 h 205740"/>
                <a:gd name="connsiteX11" fmla="*/ 487680 w 3398520"/>
                <a:gd name="connsiteY11" fmla="*/ 83820 h 205740"/>
                <a:gd name="connsiteX12" fmla="*/ 548640 w 3398520"/>
                <a:gd name="connsiteY12" fmla="*/ 60960 h 205740"/>
                <a:gd name="connsiteX13" fmla="*/ 586740 w 3398520"/>
                <a:gd name="connsiteY13" fmla="*/ 38100 h 205740"/>
                <a:gd name="connsiteX14" fmla="*/ 693420 w 3398520"/>
                <a:gd name="connsiteY14" fmla="*/ 45720 h 205740"/>
                <a:gd name="connsiteX15" fmla="*/ 723900 w 3398520"/>
                <a:gd name="connsiteY15" fmla="*/ 68580 h 205740"/>
                <a:gd name="connsiteX16" fmla="*/ 754380 w 3398520"/>
                <a:gd name="connsiteY16" fmla="*/ 76200 h 205740"/>
                <a:gd name="connsiteX17" fmla="*/ 777240 w 3398520"/>
                <a:gd name="connsiteY17" fmla="*/ 83820 h 205740"/>
                <a:gd name="connsiteX18" fmla="*/ 891540 w 3398520"/>
                <a:gd name="connsiteY18" fmla="*/ 106680 h 205740"/>
                <a:gd name="connsiteX19" fmla="*/ 937260 w 3398520"/>
                <a:gd name="connsiteY19" fmla="*/ 121920 h 205740"/>
                <a:gd name="connsiteX20" fmla="*/ 967740 w 3398520"/>
                <a:gd name="connsiteY20" fmla="*/ 137160 h 205740"/>
                <a:gd name="connsiteX21" fmla="*/ 1181100 w 3398520"/>
                <a:gd name="connsiteY21" fmla="*/ 152400 h 205740"/>
                <a:gd name="connsiteX22" fmla="*/ 1257300 w 3398520"/>
                <a:gd name="connsiteY22" fmla="*/ 160020 h 205740"/>
                <a:gd name="connsiteX23" fmla="*/ 1394460 w 3398520"/>
                <a:gd name="connsiteY23" fmla="*/ 175260 h 205740"/>
                <a:gd name="connsiteX24" fmla="*/ 1440180 w 3398520"/>
                <a:gd name="connsiteY24" fmla="*/ 190500 h 205740"/>
                <a:gd name="connsiteX25" fmla="*/ 1577340 w 3398520"/>
                <a:gd name="connsiteY25" fmla="*/ 205740 h 205740"/>
                <a:gd name="connsiteX26" fmla="*/ 1783080 w 3398520"/>
                <a:gd name="connsiteY26" fmla="*/ 198120 h 205740"/>
                <a:gd name="connsiteX27" fmla="*/ 1821180 w 3398520"/>
                <a:gd name="connsiteY27" fmla="*/ 182880 h 205740"/>
                <a:gd name="connsiteX28" fmla="*/ 1905000 w 3398520"/>
                <a:gd name="connsiteY28" fmla="*/ 167640 h 205740"/>
                <a:gd name="connsiteX29" fmla="*/ 1927860 w 3398520"/>
                <a:gd name="connsiteY29" fmla="*/ 160020 h 205740"/>
                <a:gd name="connsiteX30" fmla="*/ 2011680 w 3398520"/>
                <a:gd name="connsiteY30" fmla="*/ 152400 h 205740"/>
                <a:gd name="connsiteX31" fmla="*/ 2087880 w 3398520"/>
                <a:gd name="connsiteY31" fmla="*/ 137160 h 205740"/>
                <a:gd name="connsiteX32" fmla="*/ 2125980 w 3398520"/>
                <a:gd name="connsiteY32" fmla="*/ 129540 h 205740"/>
                <a:gd name="connsiteX33" fmla="*/ 2156460 w 3398520"/>
                <a:gd name="connsiteY33" fmla="*/ 114300 h 205740"/>
                <a:gd name="connsiteX34" fmla="*/ 2369820 w 3398520"/>
                <a:gd name="connsiteY34" fmla="*/ 114300 h 205740"/>
                <a:gd name="connsiteX35" fmla="*/ 2590800 w 3398520"/>
                <a:gd name="connsiteY35" fmla="*/ 106680 h 205740"/>
                <a:gd name="connsiteX36" fmla="*/ 2720340 w 3398520"/>
                <a:gd name="connsiteY36" fmla="*/ 99060 h 205740"/>
                <a:gd name="connsiteX37" fmla="*/ 3032760 w 3398520"/>
                <a:gd name="connsiteY37" fmla="*/ 91440 h 205740"/>
                <a:gd name="connsiteX38" fmla="*/ 3208020 w 3398520"/>
                <a:gd name="connsiteY38" fmla="*/ 76200 h 205740"/>
                <a:gd name="connsiteX39" fmla="*/ 3246120 w 3398520"/>
                <a:gd name="connsiteY39" fmla="*/ 68580 h 205740"/>
                <a:gd name="connsiteX40" fmla="*/ 3307080 w 3398520"/>
                <a:gd name="connsiteY40" fmla="*/ 53340 h 205740"/>
                <a:gd name="connsiteX41" fmla="*/ 3398520 w 3398520"/>
                <a:gd name="connsiteY41" fmla="*/ 53340 h 20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398520" h="205740">
                  <a:moveTo>
                    <a:pt x="0" y="38100"/>
                  </a:moveTo>
                  <a:cubicBezTo>
                    <a:pt x="12700" y="33020"/>
                    <a:pt x="25124" y="27185"/>
                    <a:pt x="38100" y="22860"/>
                  </a:cubicBezTo>
                  <a:cubicBezTo>
                    <a:pt x="48035" y="19548"/>
                    <a:pt x="58549" y="18249"/>
                    <a:pt x="68580" y="15240"/>
                  </a:cubicBezTo>
                  <a:cubicBezTo>
                    <a:pt x="83967" y="10624"/>
                    <a:pt x="99060" y="5080"/>
                    <a:pt x="114300" y="0"/>
                  </a:cubicBezTo>
                  <a:cubicBezTo>
                    <a:pt x="137160" y="7620"/>
                    <a:pt x="161664" y="11436"/>
                    <a:pt x="182880" y="22860"/>
                  </a:cubicBezTo>
                  <a:cubicBezTo>
                    <a:pt x="195531" y="29672"/>
                    <a:pt x="203898" y="42527"/>
                    <a:pt x="213360" y="53340"/>
                  </a:cubicBezTo>
                  <a:cubicBezTo>
                    <a:pt x="230187" y="72571"/>
                    <a:pt x="243819" y="100571"/>
                    <a:pt x="266700" y="114300"/>
                  </a:cubicBezTo>
                  <a:cubicBezTo>
                    <a:pt x="289922" y="128233"/>
                    <a:pt x="332309" y="132855"/>
                    <a:pt x="358140" y="137160"/>
                  </a:cubicBezTo>
                  <a:cubicBezTo>
                    <a:pt x="373380" y="134620"/>
                    <a:pt x="388954" y="133605"/>
                    <a:pt x="403860" y="129540"/>
                  </a:cubicBezTo>
                  <a:cubicBezTo>
                    <a:pt x="417056" y="125941"/>
                    <a:pt x="429153" y="119103"/>
                    <a:pt x="441960" y="114300"/>
                  </a:cubicBezTo>
                  <a:cubicBezTo>
                    <a:pt x="449481" y="111480"/>
                    <a:pt x="457200" y="109220"/>
                    <a:pt x="464820" y="106680"/>
                  </a:cubicBezTo>
                  <a:cubicBezTo>
                    <a:pt x="472440" y="99060"/>
                    <a:pt x="478911" y="90084"/>
                    <a:pt x="487680" y="83820"/>
                  </a:cubicBezTo>
                  <a:cubicBezTo>
                    <a:pt x="509136" y="68494"/>
                    <a:pt x="524096" y="67096"/>
                    <a:pt x="548640" y="60960"/>
                  </a:cubicBezTo>
                  <a:cubicBezTo>
                    <a:pt x="561340" y="53340"/>
                    <a:pt x="572011" y="39650"/>
                    <a:pt x="586740" y="38100"/>
                  </a:cubicBezTo>
                  <a:cubicBezTo>
                    <a:pt x="622195" y="34368"/>
                    <a:pt x="658618" y="37986"/>
                    <a:pt x="693420" y="45720"/>
                  </a:cubicBezTo>
                  <a:cubicBezTo>
                    <a:pt x="705818" y="48475"/>
                    <a:pt x="712541" y="62900"/>
                    <a:pt x="723900" y="68580"/>
                  </a:cubicBezTo>
                  <a:cubicBezTo>
                    <a:pt x="733267" y="73264"/>
                    <a:pt x="744310" y="73323"/>
                    <a:pt x="754380" y="76200"/>
                  </a:cubicBezTo>
                  <a:cubicBezTo>
                    <a:pt x="762103" y="78407"/>
                    <a:pt x="769399" y="82078"/>
                    <a:pt x="777240" y="83820"/>
                  </a:cubicBezTo>
                  <a:cubicBezTo>
                    <a:pt x="876885" y="105963"/>
                    <a:pt x="761155" y="71911"/>
                    <a:pt x="891540" y="106680"/>
                  </a:cubicBezTo>
                  <a:cubicBezTo>
                    <a:pt x="907062" y="110819"/>
                    <a:pt x="922345" y="115954"/>
                    <a:pt x="937260" y="121920"/>
                  </a:cubicBezTo>
                  <a:cubicBezTo>
                    <a:pt x="947807" y="126139"/>
                    <a:pt x="956468" y="135751"/>
                    <a:pt x="967740" y="137160"/>
                  </a:cubicBezTo>
                  <a:cubicBezTo>
                    <a:pt x="1038491" y="146004"/>
                    <a:pt x="1110153" y="145305"/>
                    <a:pt x="1181100" y="152400"/>
                  </a:cubicBezTo>
                  <a:lnTo>
                    <a:pt x="1257300" y="160020"/>
                  </a:lnTo>
                  <a:cubicBezTo>
                    <a:pt x="1451452" y="181592"/>
                    <a:pt x="1163430" y="152157"/>
                    <a:pt x="1394460" y="175260"/>
                  </a:cubicBezTo>
                  <a:cubicBezTo>
                    <a:pt x="1409700" y="180340"/>
                    <a:pt x="1424277" y="188228"/>
                    <a:pt x="1440180" y="190500"/>
                  </a:cubicBezTo>
                  <a:cubicBezTo>
                    <a:pt x="1611420" y="214963"/>
                    <a:pt x="1507963" y="182614"/>
                    <a:pt x="1577340" y="205740"/>
                  </a:cubicBezTo>
                  <a:cubicBezTo>
                    <a:pt x="1645920" y="203200"/>
                    <a:pt x="1714753" y="204526"/>
                    <a:pt x="1783080" y="198120"/>
                  </a:cubicBezTo>
                  <a:cubicBezTo>
                    <a:pt x="1796699" y="196843"/>
                    <a:pt x="1807910" y="186197"/>
                    <a:pt x="1821180" y="182880"/>
                  </a:cubicBezTo>
                  <a:cubicBezTo>
                    <a:pt x="1848730" y="175992"/>
                    <a:pt x="1877232" y="173590"/>
                    <a:pt x="1905000" y="167640"/>
                  </a:cubicBezTo>
                  <a:cubicBezTo>
                    <a:pt x="1912854" y="165957"/>
                    <a:pt x="1919909" y="161156"/>
                    <a:pt x="1927860" y="160020"/>
                  </a:cubicBezTo>
                  <a:cubicBezTo>
                    <a:pt x="1955633" y="156052"/>
                    <a:pt x="1983817" y="155678"/>
                    <a:pt x="2011680" y="152400"/>
                  </a:cubicBezTo>
                  <a:cubicBezTo>
                    <a:pt x="2059275" y="146801"/>
                    <a:pt x="2048143" y="145991"/>
                    <a:pt x="2087880" y="137160"/>
                  </a:cubicBezTo>
                  <a:cubicBezTo>
                    <a:pt x="2100523" y="134350"/>
                    <a:pt x="2113280" y="132080"/>
                    <a:pt x="2125980" y="129540"/>
                  </a:cubicBezTo>
                  <a:cubicBezTo>
                    <a:pt x="2136140" y="124460"/>
                    <a:pt x="2145580" y="117564"/>
                    <a:pt x="2156460" y="114300"/>
                  </a:cubicBezTo>
                  <a:cubicBezTo>
                    <a:pt x="2218414" y="95714"/>
                    <a:pt x="2327738" y="112387"/>
                    <a:pt x="2369820" y="114300"/>
                  </a:cubicBezTo>
                  <a:lnTo>
                    <a:pt x="2590800" y="106680"/>
                  </a:lnTo>
                  <a:cubicBezTo>
                    <a:pt x="2634014" y="104801"/>
                    <a:pt x="2677111" y="100551"/>
                    <a:pt x="2720340" y="99060"/>
                  </a:cubicBezTo>
                  <a:cubicBezTo>
                    <a:pt x="2824449" y="95470"/>
                    <a:pt x="2928620" y="93980"/>
                    <a:pt x="3032760" y="91440"/>
                  </a:cubicBezTo>
                  <a:cubicBezTo>
                    <a:pt x="3091180" y="86360"/>
                    <a:pt x="3150518" y="87700"/>
                    <a:pt x="3208020" y="76200"/>
                  </a:cubicBezTo>
                  <a:cubicBezTo>
                    <a:pt x="3220720" y="73660"/>
                    <a:pt x="3233500" y="71492"/>
                    <a:pt x="3246120" y="68580"/>
                  </a:cubicBezTo>
                  <a:cubicBezTo>
                    <a:pt x="3266529" y="63870"/>
                    <a:pt x="3286239" y="55424"/>
                    <a:pt x="3307080" y="53340"/>
                  </a:cubicBezTo>
                  <a:cubicBezTo>
                    <a:pt x="3337409" y="50307"/>
                    <a:pt x="3368040" y="53340"/>
                    <a:pt x="3398520" y="53340"/>
                  </a:cubicBezTo>
                </a:path>
              </a:pathLst>
            </a:custGeom>
            <a:noFill/>
            <a:ln>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3E8B3A73-A12A-567D-AECA-CD4F9B948A8A}"/>
                </a:ext>
              </a:extLst>
            </p:cNvPr>
            <p:cNvSpPr/>
            <p:nvPr/>
          </p:nvSpPr>
          <p:spPr>
            <a:xfrm>
              <a:off x="5387975" y="5045075"/>
              <a:ext cx="3279792" cy="250825"/>
            </a:xfrm>
            <a:custGeom>
              <a:avLst/>
              <a:gdLst>
                <a:gd name="connsiteX0" fmla="*/ 0 w 3279792"/>
                <a:gd name="connsiteY0" fmla="*/ 0 h 250825"/>
                <a:gd name="connsiteX1" fmla="*/ 31750 w 3279792"/>
                <a:gd name="connsiteY1" fmla="*/ 19050 h 250825"/>
                <a:gd name="connsiteX2" fmla="*/ 82550 w 3279792"/>
                <a:gd name="connsiteY2" fmla="*/ 31750 h 250825"/>
                <a:gd name="connsiteX3" fmla="*/ 117475 w 3279792"/>
                <a:gd name="connsiteY3" fmla="*/ 47625 h 250825"/>
                <a:gd name="connsiteX4" fmla="*/ 139700 w 3279792"/>
                <a:gd name="connsiteY4" fmla="*/ 50800 h 250825"/>
                <a:gd name="connsiteX5" fmla="*/ 187325 w 3279792"/>
                <a:gd name="connsiteY5" fmla="*/ 60325 h 250825"/>
                <a:gd name="connsiteX6" fmla="*/ 219075 w 3279792"/>
                <a:gd name="connsiteY6" fmla="*/ 63500 h 250825"/>
                <a:gd name="connsiteX7" fmla="*/ 247650 w 3279792"/>
                <a:gd name="connsiteY7" fmla="*/ 69850 h 250825"/>
                <a:gd name="connsiteX8" fmla="*/ 266700 w 3279792"/>
                <a:gd name="connsiteY8" fmla="*/ 73025 h 250825"/>
                <a:gd name="connsiteX9" fmla="*/ 295275 w 3279792"/>
                <a:gd name="connsiteY9" fmla="*/ 85725 h 250825"/>
                <a:gd name="connsiteX10" fmla="*/ 311150 w 3279792"/>
                <a:gd name="connsiteY10" fmla="*/ 88900 h 250825"/>
                <a:gd name="connsiteX11" fmla="*/ 323850 w 3279792"/>
                <a:gd name="connsiteY11" fmla="*/ 92075 h 250825"/>
                <a:gd name="connsiteX12" fmla="*/ 358775 w 3279792"/>
                <a:gd name="connsiteY12" fmla="*/ 101600 h 250825"/>
                <a:gd name="connsiteX13" fmla="*/ 374650 w 3279792"/>
                <a:gd name="connsiteY13" fmla="*/ 104775 h 250825"/>
                <a:gd name="connsiteX14" fmla="*/ 393700 w 3279792"/>
                <a:gd name="connsiteY14" fmla="*/ 111125 h 250825"/>
                <a:gd name="connsiteX15" fmla="*/ 434975 w 3279792"/>
                <a:gd name="connsiteY15" fmla="*/ 114300 h 250825"/>
                <a:gd name="connsiteX16" fmla="*/ 473075 w 3279792"/>
                <a:gd name="connsiteY16" fmla="*/ 123825 h 250825"/>
                <a:gd name="connsiteX17" fmla="*/ 511175 w 3279792"/>
                <a:gd name="connsiteY17" fmla="*/ 130175 h 250825"/>
                <a:gd name="connsiteX18" fmla="*/ 523875 w 3279792"/>
                <a:gd name="connsiteY18" fmla="*/ 133350 h 250825"/>
                <a:gd name="connsiteX19" fmla="*/ 625475 w 3279792"/>
                <a:gd name="connsiteY19" fmla="*/ 146050 h 250825"/>
                <a:gd name="connsiteX20" fmla="*/ 647700 w 3279792"/>
                <a:gd name="connsiteY20" fmla="*/ 149225 h 250825"/>
                <a:gd name="connsiteX21" fmla="*/ 777875 w 3279792"/>
                <a:gd name="connsiteY21" fmla="*/ 161925 h 250825"/>
                <a:gd name="connsiteX22" fmla="*/ 825500 w 3279792"/>
                <a:gd name="connsiteY22" fmla="*/ 171450 h 250825"/>
                <a:gd name="connsiteX23" fmla="*/ 841375 w 3279792"/>
                <a:gd name="connsiteY23" fmla="*/ 174625 h 250825"/>
                <a:gd name="connsiteX24" fmla="*/ 908050 w 3279792"/>
                <a:gd name="connsiteY24" fmla="*/ 180975 h 250825"/>
                <a:gd name="connsiteX25" fmla="*/ 958850 w 3279792"/>
                <a:gd name="connsiteY25" fmla="*/ 193675 h 250825"/>
                <a:gd name="connsiteX26" fmla="*/ 974725 w 3279792"/>
                <a:gd name="connsiteY26" fmla="*/ 196850 h 250825"/>
                <a:gd name="connsiteX27" fmla="*/ 1050925 w 3279792"/>
                <a:gd name="connsiteY27" fmla="*/ 212725 h 250825"/>
                <a:gd name="connsiteX28" fmla="*/ 1079500 w 3279792"/>
                <a:gd name="connsiteY28" fmla="*/ 215900 h 250825"/>
                <a:gd name="connsiteX29" fmla="*/ 1130300 w 3279792"/>
                <a:gd name="connsiteY29" fmla="*/ 228600 h 250825"/>
                <a:gd name="connsiteX30" fmla="*/ 1158875 w 3279792"/>
                <a:gd name="connsiteY30" fmla="*/ 238125 h 250825"/>
                <a:gd name="connsiteX31" fmla="*/ 1181100 w 3279792"/>
                <a:gd name="connsiteY31" fmla="*/ 241300 h 250825"/>
                <a:gd name="connsiteX32" fmla="*/ 1193800 w 3279792"/>
                <a:gd name="connsiteY32" fmla="*/ 244475 h 250825"/>
                <a:gd name="connsiteX33" fmla="*/ 1260475 w 3279792"/>
                <a:gd name="connsiteY33" fmla="*/ 247650 h 250825"/>
                <a:gd name="connsiteX34" fmla="*/ 1298575 w 3279792"/>
                <a:gd name="connsiteY34" fmla="*/ 250825 h 250825"/>
                <a:gd name="connsiteX35" fmla="*/ 1771650 w 3279792"/>
                <a:gd name="connsiteY35" fmla="*/ 247650 h 250825"/>
                <a:gd name="connsiteX36" fmla="*/ 1838325 w 3279792"/>
                <a:gd name="connsiteY36" fmla="*/ 241300 h 250825"/>
                <a:gd name="connsiteX37" fmla="*/ 1851025 w 3279792"/>
                <a:gd name="connsiteY37" fmla="*/ 238125 h 250825"/>
                <a:gd name="connsiteX38" fmla="*/ 1870075 w 3279792"/>
                <a:gd name="connsiteY38" fmla="*/ 234950 h 250825"/>
                <a:gd name="connsiteX39" fmla="*/ 1911350 w 3279792"/>
                <a:gd name="connsiteY39" fmla="*/ 228600 h 250825"/>
                <a:gd name="connsiteX40" fmla="*/ 1936750 w 3279792"/>
                <a:gd name="connsiteY40" fmla="*/ 222250 h 250825"/>
                <a:gd name="connsiteX41" fmla="*/ 2019300 w 3279792"/>
                <a:gd name="connsiteY41" fmla="*/ 212725 h 250825"/>
                <a:gd name="connsiteX42" fmla="*/ 2108200 w 3279792"/>
                <a:gd name="connsiteY42" fmla="*/ 203200 h 250825"/>
                <a:gd name="connsiteX43" fmla="*/ 2403475 w 3279792"/>
                <a:gd name="connsiteY43" fmla="*/ 193675 h 250825"/>
                <a:gd name="connsiteX44" fmla="*/ 2476500 w 3279792"/>
                <a:gd name="connsiteY44" fmla="*/ 190500 h 250825"/>
                <a:gd name="connsiteX45" fmla="*/ 2736850 w 3279792"/>
                <a:gd name="connsiteY45" fmla="*/ 184150 h 250825"/>
                <a:gd name="connsiteX46" fmla="*/ 2790825 w 3279792"/>
                <a:gd name="connsiteY46" fmla="*/ 177800 h 250825"/>
                <a:gd name="connsiteX47" fmla="*/ 2924175 w 3279792"/>
                <a:gd name="connsiteY47" fmla="*/ 149225 h 250825"/>
                <a:gd name="connsiteX48" fmla="*/ 2981325 w 3279792"/>
                <a:gd name="connsiteY48" fmla="*/ 142875 h 250825"/>
                <a:gd name="connsiteX49" fmla="*/ 3013075 w 3279792"/>
                <a:gd name="connsiteY49" fmla="*/ 136525 h 250825"/>
                <a:gd name="connsiteX50" fmla="*/ 3105150 w 3279792"/>
                <a:gd name="connsiteY50" fmla="*/ 133350 h 250825"/>
                <a:gd name="connsiteX51" fmla="*/ 3175000 w 3279792"/>
                <a:gd name="connsiteY51" fmla="*/ 123825 h 250825"/>
                <a:gd name="connsiteX52" fmla="*/ 3228975 w 3279792"/>
                <a:gd name="connsiteY52" fmla="*/ 117475 h 250825"/>
                <a:gd name="connsiteX53" fmla="*/ 3257550 w 3279792"/>
                <a:gd name="connsiteY53" fmla="*/ 111125 h 250825"/>
                <a:gd name="connsiteX54" fmla="*/ 3267075 w 3279792"/>
                <a:gd name="connsiteY54" fmla="*/ 107950 h 250825"/>
                <a:gd name="connsiteX55" fmla="*/ 3279775 w 3279792"/>
                <a:gd name="connsiteY55" fmla="*/ 10160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279792" h="250825">
                  <a:moveTo>
                    <a:pt x="0" y="0"/>
                  </a:moveTo>
                  <a:cubicBezTo>
                    <a:pt x="10583" y="6350"/>
                    <a:pt x="19883" y="15659"/>
                    <a:pt x="31750" y="19050"/>
                  </a:cubicBezTo>
                  <a:cubicBezTo>
                    <a:pt x="63357" y="28081"/>
                    <a:pt x="46454" y="23729"/>
                    <a:pt x="82550" y="31750"/>
                  </a:cubicBezTo>
                  <a:cubicBezTo>
                    <a:pt x="94192" y="37042"/>
                    <a:pt x="105343" y="43581"/>
                    <a:pt x="117475" y="47625"/>
                  </a:cubicBezTo>
                  <a:cubicBezTo>
                    <a:pt x="124575" y="49992"/>
                    <a:pt x="132345" y="49421"/>
                    <a:pt x="139700" y="50800"/>
                  </a:cubicBezTo>
                  <a:cubicBezTo>
                    <a:pt x="164951" y="55535"/>
                    <a:pt x="164990" y="57533"/>
                    <a:pt x="187325" y="60325"/>
                  </a:cubicBezTo>
                  <a:cubicBezTo>
                    <a:pt x="197879" y="61644"/>
                    <a:pt x="208532" y="62094"/>
                    <a:pt x="219075" y="63500"/>
                  </a:cubicBezTo>
                  <a:cubicBezTo>
                    <a:pt x="235710" y="65718"/>
                    <a:pt x="232560" y="66832"/>
                    <a:pt x="247650" y="69850"/>
                  </a:cubicBezTo>
                  <a:cubicBezTo>
                    <a:pt x="253963" y="71113"/>
                    <a:pt x="260350" y="71967"/>
                    <a:pt x="266700" y="73025"/>
                  </a:cubicBezTo>
                  <a:cubicBezTo>
                    <a:pt x="276081" y="77716"/>
                    <a:pt x="285140" y="82685"/>
                    <a:pt x="295275" y="85725"/>
                  </a:cubicBezTo>
                  <a:cubicBezTo>
                    <a:pt x="300444" y="87276"/>
                    <a:pt x="305882" y="87729"/>
                    <a:pt x="311150" y="88900"/>
                  </a:cubicBezTo>
                  <a:cubicBezTo>
                    <a:pt x="315410" y="89847"/>
                    <a:pt x="319654" y="90876"/>
                    <a:pt x="323850" y="92075"/>
                  </a:cubicBezTo>
                  <a:cubicBezTo>
                    <a:pt x="353240" y="100472"/>
                    <a:pt x="299917" y="88017"/>
                    <a:pt x="358775" y="101600"/>
                  </a:cubicBezTo>
                  <a:cubicBezTo>
                    <a:pt x="364033" y="102813"/>
                    <a:pt x="369444" y="103355"/>
                    <a:pt x="374650" y="104775"/>
                  </a:cubicBezTo>
                  <a:cubicBezTo>
                    <a:pt x="381108" y="106536"/>
                    <a:pt x="387088" y="110081"/>
                    <a:pt x="393700" y="111125"/>
                  </a:cubicBezTo>
                  <a:cubicBezTo>
                    <a:pt x="407330" y="113277"/>
                    <a:pt x="421217" y="113242"/>
                    <a:pt x="434975" y="114300"/>
                  </a:cubicBezTo>
                  <a:cubicBezTo>
                    <a:pt x="509018" y="126641"/>
                    <a:pt x="397603" y="107054"/>
                    <a:pt x="473075" y="123825"/>
                  </a:cubicBezTo>
                  <a:cubicBezTo>
                    <a:pt x="485644" y="126618"/>
                    <a:pt x="498520" y="127802"/>
                    <a:pt x="511175" y="130175"/>
                  </a:cubicBezTo>
                  <a:cubicBezTo>
                    <a:pt x="515464" y="130979"/>
                    <a:pt x="519571" y="132633"/>
                    <a:pt x="523875" y="133350"/>
                  </a:cubicBezTo>
                  <a:cubicBezTo>
                    <a:pt x="598865" y="145848"/>
                    <a:pt x="538638" y="133645"/>
                    <a:pt x="625475" y="146050"/>
                  </a:cubicBezTo>
                  <a:cubicBezTo>
                    <a:pt x="632883" y="147108"/>
                    <a:pt x="640257" y="148450"/>
                    <a:pt x="647700" y="149225"/>
                  </a:cubicBezTo>
                  <a:lnTo>
                    <a:pt x="777875" y="161925"/>
                  </a:lnTo>
                  <a:cubicBezTo>
                    <a:pt x="810117" y="172672"/>
                    <a:pt x="784401" y="165579"/>
                    <a:pt x="825500" y="171450"/>
                  </a:cubicBezTo>
                  <a:cubicBezTo>
                    <a:pt x="830842" y="172213"/>
                    <a:pt x="836014" y="174006"/>
                    <a:pt x="841375" y="174625"/>
                  </a:cubicBezTo>
                  <a:cubicBezTo>
                    <a:pt x="863553" y="177184"/>
                    <a:pt x="908050" y="180975"/>
                    <a:pt x="908050" y="180975"/>
                  </a:cubicBezTo>
                  <a:cubicBezTo>
                    <a:pt x="924983" y="185208"/>
                    <a:pt x="941734" y="190252"/>
                    <a:pt x="958850" y="193675"/>
                  </a:cubicBezTo>
                  <a:cubicBezTo>
                    <a:pt x="964142" y="194733"/>
                    <a:pt x="969467" y="195637"/>
                    <a:pt x="974725" y="196850"/>
                  </a:cubicBezTo>
                  <a:cubicBezTo>
                    <a:pt x="1016595" y="206512"/>
                    <a:pt x="992029" y="203302"/>
                    <a:pt x="1050925" y="212725"/>
                  </a:cubicBezTo>
                  <a:cubicBezTo>
                    <a:pt x="1060388" y="214239"/>
                    <a:pt x="1070047" y="214324"/>
                    <a:pt x="1079500" y="215900"/>
                  </a:cubicBezTo>
                  <a:cubicBezTo>
                    <a:pt x="1094493" y="218399"/>
                    <a:pt x="1115357" y="223930"/>
                    <a:pt x="1130300" y="228600"/>
                  </a:cubicBezTo>
                  <a:cubicBezTo>
                    <a:pt x="1139883" y="231595"/>
                    <a:pt x="1149135" y="235690"/>
                    <a:pt x="1158875" y="238125"/>
                  </a:cubicBezTo>
                  <a:cubicBezTo>
                    <a:pt x="1166135" y="239940"/>
                    <a:pt x="1173737" y="239961"/>
                    <a:pt x="1181100" y="241300"/>
                  </a:cubicBezTo>
                  <a:cubicBezTo>
                    <a:pt x="1185393" y="242081"/>
                    <a:pt x="1189450" y="244127"/>
                    <a:pt x="1193800" y="244475"/>
                  </a:cubicBezTo>
                  <a:cubicBezTo>
                    <a:pt x="1215979" y="246249"/>
                    <a:pt x="1238266" y="246304"/>
                    <a:pt x="1260475" y="247650"/>
                  </a:cubicBezTo>
                  <a:cubicBezTo>
                    <a:pt x="1273196" y="248421"/>
                    <a:pt x="1285875" y="249767"/>
                    <a:pt x="1298575" y="250825"/>
                  </a:cubicBezTo>
                  <a:lnTo>
                    <a:pt x="1771650" y="247650"/>
                  </a:lnTo>
                  <a:cubicBezTo>
                    <a:pt x="1793972" y="247256"/>
                    <a:pt x="1816158" y="243960"/>
                    <a:pt x="1838325" y="241300"/>
                  </a:cubicBezTo>
                  <a:cubicBezTo>
                    <a:pt x="1842658" y="240780"/>
                    <a:pt x="1846746" y="238981"/>
                    <a:pt x="1851025" y="238125"/>
                  </a:cubicBezTo>
                  <a:cubicBezTo>
                    <a:pt x="1857338" y="236862"/>
                    <a:pt x="1863712" y="235929"/>
                    <a:pt x="1870075" y="234950"/>
                  </a:cubicBezTo>
                  <a:cubicBezTo>
                    <a:pt x="1879664" y="233475"/>
                    <a:pt x="1901270" y="230760"/>
                    <a:pt x="1911350" y="228600"/>
                  </a:cubicBezTo>
                  <a:cubicBezTo>
                    <a:pt x="1919884" y="226771"/>
                    <a:pt x="1928142" y="223685"/>
                    <a:pt x="1936750" y="222250"/>
                  </a:cubicBezTo>
                  <a:cubicBezTo>
                    <a:pt x="1983661" y="214431"/>
                    <a:pt x="1979571" y="217691"/>
                    <a:pt x="2019300" y="212725"/>
                  </a:cubicBezTo>
                  <a:cubicBezTo>
                    <a:pt x="2069211" y="206486"/>
                    <a:pt x="2003611" y="207302"/>
                    <a:pt x="2108200" y="203200"/>
                  </a:cubicBezTo>
                  <a:cubicBezTo>
                    <a:pt x="2502098" y="187753"/>
                    <a:pt x="2061750" y="204190"/>
                    <a:pt x="2403475" y="193675"/>
                  </a:cubicBezTo>
                  <a:cubicBezTo>
                    <a:pt x="2427828" y="192926"/>
                    <a:pt x="2452145" y="191196"/>
                    <a:pt x="2476500" y="190500"/>
                  </a:cubicBezTo>
                  <a:lnTo>
                    <a:pt x="2736850" y="184150"/>
                  </a:lnTo>
                  <a:lnTo>
                    <a:pt x="2790825" y="177800"/>
                  </a:lnTo>
                  <a:cubicBezTo>
                    <a:pt x="2835246" y="168916"/>
                    <a:pt x="2879194" y="155651"/>
                    <a:pt x="2924175" y="149225"/>
                  </a:cubicBezTo>
                  <a:cubicBezTo>
                    <a:pt x="2958416" y="144333"/>
                    <a:pt x="2950183" y="148065"/>
                    <a:pt x="2981325" y="142875"/>
                  </a:cubicBezTo>
                  <a:cubicBezTo>
                    <a:pt x="2991971" y="141101"/>
                    <a:pt x="3002314" y="137353"/>
                    <a:pt x="3013075" y="136525"/>
                  </a:cubicBezTo>
                  <a:cubicBezTo>
                    <a:pt x="3043694" y="134170"/>
                    <a:pt x="3074458" y="134408"/>
                    <a:pt x="3105150" y="133350"/>
                  </a:cubicBezTo>
                  <a:cubicBezTo>
                    <a:pt x="3179810" y="125054"/>
                    <a:pt x="3077409" y="136837"/>
                    <a:pt x="3175000" y="123825"/>
                  </a:cubicBezTo>
                  <a:cubicBezTo>
                    <a:pt x="3192957" y="121431"/>
                    <a:pt x="3210983" y="119592"/>
                    <a:pt x="3228975" y="117475"/>
                  </a:cubicBezTo>
                  <a:cubicBezTo>
                    <a:pt x="3250417" y="110328"/>
                    <a:pt x="3224023" y="118575"/>
                    <a:pt x="3257550" y="111125"/>
                  </a:cubicBezTo>
                  <a:cubicBezTo>
                    <a:pt x="3260817" y="110399"/>
                    <a:pt x="3263857" y="108869"/>
                    <a:pt x="3267075" y="107950"/>
                  </a:cubicBezTo>
                  <a:cubicBezTo>
                    <a:pt x="3280802" y="104028"/>
                    <a:pt x="3279775" y="109258"/>
                    <a:pt x="3279775" y="101600"/>
                  </a:cubicBezTo>
                </a:path>
              </a:pathLst>
            </a:custGeom>
            <a:noFill/>
            <a:ln>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テキスト ボックス 13">
              <a:extLst>
                <a:ext uri="{FF2B5EF4-FFF2-40B4-BE49-F238E27FC236}">
                  <a16:creationId xmlns:a16="http://schemas.microsoft.com/office/drawing/2014/main" id="{A0012DCC-EF27-8D63-4600-30874F82DBAF}"/>
                </a:ext>
              </a:extLst>
            </p:cNvPr>
            <p:cNvSpPr txBox="1"/>
            <p:nvPr/>
          </p:nvSpPr>
          <p:spPr bwMode="auto">
            <a:xfrm>
              <a:off x="6434199" y="5223217"/>
              <a:ext cx="866075" cy="252419"/>
            </a:xfrm>
            <a:prstGeom prst="rect">
              <a:avLst/>
            </a:prstGeom>
            <a:noFill/>
          </p:spPr>
          <p:txBody>
            <a:bodyPr wrap="square"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l-GR" sz="11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rPr>
                <a:t>α-</a:t>
              </a:r>
              <a:r>
                <a:rPr kumimoji="1" lang="en-US" sz="11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rPr>
                <a:t>Zr(O)</a:t>
              </a:r>
              <a:r>
                <a:rPr kumimoji="1" lang="en-US" altLang="ja-JP" sz="1100" b="0" i="0" u="none" strike="noStrike" kern="1200" cap="none" spc="0" normalizeH="0" baseline="-2500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 </a:t>
              </a:r>
              <a:endParaRPr kumimoji="1" lang="ja-JP" altLang="en-US" sz="11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56" name="テキスト ボックス 13">
              <a:extLst>
                <a:ext uri="{FF2B5EF4-FFF2-40B4-BE49-F238E27FC236}">
                  <a16:creationId xmlns:a16="http://schemas.microsoft.com/office/drawing/2014/main" id="{49AEB69A-7A43-A4FF-218C-A515F305AF58}"/>
                </a:ext>
              </a:extLst>
            </p:cNvPr>
            <p:cNvSpPr txBox="1"/>
            <p:nvPr/>
          </p:nvSpPr>
          <p:spPr bwMode="auto">
            <a:xfrm>
              <a:off x="7597158" y="4174381"/>
              <a:ext cx="1097900" cy="298450"/>
            </a:xfrm>
            <a:prstGeom prst="rect">
              <a:avLst/>
            </a:prstGeom>
            <a:noFill/>
          </p:spPr>
          <p:txBody>
            <a:bodyPr wrap="square"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rPr>
                <a:t>prior </a:t>
              </a:r>
              <a:r>
                <a:rPr kumimoji="1" lang="el-GR" sz="14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rPr>
                <a:t>β-</a:t>
              </a:r>
              <a:r>
                <a:rPr kumimoji="1"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rPr>
                <a:t>Zr </a:t>
              </a:r>
              <a:endParaRPr kumimoji="1" lang="ja-JP"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grpSp>
      <p:grpSp>
        <p:nvGrpSpPr>
          <p:cNvPr id="66" name="Group 65">
            <a:extLst>
              <a:ext uri="{FF2B5EF4-FFF2-40B4-BE49-F238E27FC236}">
                <a16:creationId xmlns:a16="http://schemas.microsoft.com/office/drawing/2014/main" id="{C888A99B-177E-DD1A-4A7C-13B00AD970F0}"/>
              </a:ext>
            </a:extLst>
          </p:cNvPr>
          <p:cNvGrpSpPr/>
          <p:nvPr/>
        </p:nvGrpSpPr>
        <p:grpSpPr>
          <a:xfrm>
            <a:off x="5166293" y="1524636"/>
            <a:ext cx="3489585" cy="1957248"/>
            <a:chOff x="8670665" y="3980397"/>
            <a:chExt cx="3489585" cy="1957248"/>
          </a:xfrm>
        </p:grpSpPr>
        <p:pic>
          <p:nvPicPr>
            <p:cNvPr id="47" name="Picture 5">
              <a:extLst>
                <a:ext uri="{FF2B5EF4-FFF2-40B4-BE49-F238E27FC236}">
                  <a16:creationId xmlns:a16="http://schemas.microsoft.com/office/drawing/2014/main" id="{A0A537BD-81E0-C09F-0117-19448D6AA127}"/>
                </a:ext>
              </a:extLst>
            </p:cNvPr>
            <p:cNvPicPr>
              <a:picLocks noChangeAspect="1" noChangeArrowheads="1"/>
            </p:cNvPicPr>
            <p:nvPr/>
          </p:nvPicPr>
          <p:blipFill rotWithShape="1">
            <a:blip r:embed="rId6" cstate="email">
              <a:duotone>
                <a:prstClr val="black"/>
                <a:schemeClr val="tx2">
                  <a:tint val="45000"/>
                  <a:satMod val="400000"/>
                </a:schemeClr>
              </a:duotone>
              <a:extLst>
                <a:ext uri="{28A0092B-C50C-407E-A947-70E740481C1C}">
                  <a14:useLocalDpi xmlns:a14="http://schemas.microsoft.com/office/drawing/2010/main" val="0"/>
                </a:ext>
              </a:extLst>
            </a:blip>
            <a:srcRect/>
            <a:stretch/>
          </p:blipFill>
          <p:spPr bwMode="auto">
            <a:xfrm>
              <a:off x="8756713" y="3980397"/>
              <a:ext cx="3390900" cy="1957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テキスト ボックス 13">
              <a:extLst>
                <a:ext uri="{FF2B5EF4-FFF2-40B4-BE49-F238E27FC236}">
                  <a16:creationId xmlns:a16="http://schemas.microsoft.com/office/drawing/2014/main" id="{F3F76876-B3F7-E0BE-548D-497475FD74BC}"/>
                </a:ext>
              </a:extLst>
            </p:cNvPr>
            <p:cNvSpPr txBox="1"/>
            <p:nvPr/>
          </p:nvSpPr>
          <p:spPr bwMode="auto">
            <a:xfrm>
              <a:off x="8670665" y="5328898"/>
              <a:ext cx="3314700" cy="298450"/>
            </a:xfrm>
            <a:prstGeom prst="rect">
              <a:avLst/>
            </a:prstGeom>
            <a:noFill/>
          </p:spPr>
          <p:txBody>
            <a:bodyPr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ZrO</a:t>
              </a:r>
              <a:r>
                <a:rPr kumimoji="1" lang="en-US" altLang="ja-JP" sz="1400" b="0" i="0" u="none" strike="noStrike" kern="1200" cap="none" spc="0" normalizeH="0" baseline="-2500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2 </a:t>
              </a:r>
              <a:endParaRPr kumimoji="1" lang="ja-JP"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57" name="Freeform: Shape 56">
              <a:extLst>
                <a:ext uri="{FF2B5EF4-FFF2-40B4-BE49-F238E27FC236}">
                  <a16:creationId xmlns:a16="http://schemas.microsoft.com/office/drawing/2014/main" id="{3B3FD27D-22A3-D1E1-433D-2F7399629DF3}"/>
                </a:ext>
              </a:extLst>
            </p:cNvPr>
            <p:cNvSpPr/>
            <p:nvPr/>
          </p:nvSpPr>
          <p:spPr>
            <a:xfrm>
              <a:off x="8772525" y="5073650"/>
              <a:ext cx="3387725" cy="241576"/>
            </a:xfrm>
            <a:custGeom>
              <a:avLst/>
              <a:gdLst>
                <a:gd name="connsiteX0" fmla="*/ 0 w 3387725"/>
                <a:gd name="connsiteY0" fmla="*/ 0 h 241576"/>
                <a:gd name="connsiteX1" fmla="*/ 22225 w 3387725"/>
                <a:gd name="connsiteY1" fmla="*/ 25400 h 241576"/>
                <a:gd name="connsiteX2" fmla="*/ 44450 w 3387725"/>
                <a:gd name="connsiteY2" fmla="*/ 34925 h 241576"/>
                <a:gd name="connsiteX3" fmla="*/ 63500 w 3387725"/>
                <a:gd name="connsiteY3" fmla="*/ 41275 h 241576"/>
                <a:gd name="connsiteX4" fmla="*/ 104775 w 3387725"/>
                <a:gd name="connsiteY4" fmla="*/ 47625 h 241576"/>
                <a:gd name="connsiteX5" fmla="*/ 168275 w 3387725"/>
                <a:gd name="connsiteY5" fmla="*/ 57150 h 241576"/>
                <a:gd name="connsiteX6" fmla="*/ 409575 w 3387725"/>
                <a:gd name="connsiteY6" fmla="*/ 63500 h 241576"/>
                <a:gd name="connsiteX7" fmla="*/ 441325 w 3387725"/>
                <a:gd name="connsiteY7" fmla="*/ 76200 h 241576"/>
                <a:gd name="connsiteX8" fmla="*/ 460375 w 3387725"/>
                <a:gd name="connsiteY8" fmla="*/ 79375 h 241576"/>
                <a:gd name="connsiteX9" fmla="*/ 482600 w 3387725"/>
                <a:gd name="connsiteY9" fmla="*/ 92075 h 241576"/>
                <a:gd name="connsiteX10" fmla="*/ 501650 w 3387725"/>
                <a:gd name="connsiteY10" fmla="*/ 98425 h 241576"/>
                <a:gd name="connsiteX11" fmla="*/ 514350 w 3387725"/>
                <a:gd name="connsiteY11" fmla="*/ 107950 h 241576"/>
                <a:gd name="connsiteX12" fmla="*/ 530225 w 3387725"/>
                <a:gd name="connsiteY12" fmla="*/ 114300 h 241576"/>
                <a:gd name="connsiteX13" fmla="*/ 549275 w 3387725"/>
                <a:gd name="connsiteY13" fmla="*/ 123825 h 241576"/>
                <a:gd name="connsiteX14" fmla="*/ 863600 w 3387725"/>
                <a:gd name="connsiteY14" fmla="*/ 123825 h 241576"/>
                <a:gd name="connsiteX15" fmla="*/ 901700 w 3387725"/>
                <a:gd name="connsiteY15" fmla="*/ 139700 h 241576"/>
                <a:gd name="connsiteX16" fmla="*/ 936625 w 3387725"/>
                <a:gd name="connsiteY16" fmla="*/ 155575 h 241576"/>
                <a:gd name="connsiteX17" fmla="*/ 965200 w 3387725"/>
                <a:gd name="connsiteY17" fmla="*/ 168275 h 241576"/>
                <a:gd name="connsiteX18" fmla="*/ 1009650 w 3387725"/>
                <a:gd name="connsiteY18" fmla="*/ 190500 h 241576"/>
                <a:gd name="connsiteX19" fmla="*/ 1143000 w 3387725"/>
                <a:gd name="connsiteY19" fmla="*/ 209550 h 241576"/>
                <a:gd name="connsiteX20" fmla="*/ 1225550 w 3387725"/>
                <a:gd name="connsiteY20" fmla="*/ 225425 h 241576"/>
                <a:gd name="connsiteX21" fmla="*/ 1247775 w 3387725"/>
                <a:gd name="connsiteY21" fmla="*/ 231775 h 241576"/>
                <a:gd name="connsiteX22" fmla="*/ 1339850 w 3387725"/>
                <a:gd name="connsiteY22" fmla="*/ 234950 h 241576"/>
                <a:gd name="connsiteX23" fmla="*/ 1651000 w 3387725"/>
                <a:gd name="connsiteY23" fmla="*/ 231775 h 241576"/>
                <a:gd name="connsiteX24" fmla="*/ 1673225 w 3387725"/>
                <a:gd name="connsiteY24" fmla="*/ 228600 h 241576"/>
                <a:gd name="connsiteX25" fmla="*/ 1730375 w 3387725"/>
                <a:gd name="connsiteY25" fmla="*/ 222250 h 241576"/>
                <a:gd name="connsiteX26" fmla="*/ 1765300 w 3387725"/>
                <a:gd name="connsiteY26" fmla="*/ 219075 h 241576"/>
                <a:gd name="connsiteX27" fmla="*/ 1816100 w 3387725"/>
                <a:gd name="connsiteY27" fmla="*/ 209550 h 241576"/>
                <a:gd name="connsiteX28" fmla="*/ 2212975 w 3387725"/>
                <a:gd name="connsiteY28" fmla="*/ 212725 h 241576"/>
                <a:gd name="connsiteX29" fmla="*/ 2336800 w 3387725"/>
                <a:gd name="connsiteY29" fmla="*/ 222250 h 241576"/>
                <a:gd name="connsiteX30" fmla="*/ 2530475 w 3387725"/>
                <a:gd name="connsiteY30" fmla="*/ 219075 h 241576"/>
                <a:gd name="connsiteX31" fmla="*/ 2559050 w 3387725"/>
                <a:gd name="connsiteY31" fmla="*/ 212725 h 241576"/>
                <a:gd name="connsiteX32" fmla="*/ 2597150 w 3387725"/>
                <a:gd name="connsiteY32" fmla="*/ 209550 h 241576"/>
                <a:gd name="connsiteX33" fmla="*/ 2622550 w 3387725"/>
                <a:gd name="connsiteY33" fmla="*/ 206375 h 241576"/>
                <a:gd name="connsiteX34" fmla="*/ 2705100 w 3387725"/>
                <a:gd name="connsiteY34" fmla="*/ 184150 h 241576"/>
                <a:gd name="connsiteX35" fmla="*/ 2778125 w 3387725"/>
                <a:gd name="connsiteY35" fmla="*/ 165100 h 241576"/>
                <a:gd name="connsiteX36" fmla="*/ 2838450 w 3387725"/>
                <a:gd name="connsiteY36" fmla="*/ 142875 h 241576"/>
                <a:gd name="connsiteX37" fmla="*/ 2863850 w 3387725"/>
                <a:gd name="connsiteY37" fmla="*/ 136525 h 241576"/>
                <a:gd name="connsiteX38" fmla="*/ 2921000 w 3387725"/>
                <a:gd name="connsiteY38" fmla="*/ 123825 h 241576"/>
                <a:gd name="connsiteX39" fmla="*/ 2952750 w 3387725"/>
                <a:gd name="connsiteY39" fmla="*/ 114300 h 241576"/>
                <a:gd name="connsiteX40" fmla="*/ 3006725 w 3387725"/>
                <a:gd name="connsiteY40" fmla="*/ 98425 h 241576"/>
                <a:gd name="connsiteX41" fmla="*/ 3067050 w 3387725"/>
                <a:gd name="connsiteY41" fmla="*/ 92075 h 241576"/>
                <a:gd name="connsiteX42" fmla="*/ 3149600 w 3387725"/>
                <a:gd name="connsiteY42" fmla="*/ 79375 h 241576"/>
                <a:gd name="connsiteX43" fmla="*/ 3387725 w 3387725"/>
                <a:gd name="connsiteY43" fmla="*/ 76200 h 24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387725" h="241576">
                  <a:moveTo>
                    <a:pt x="0" y="0"/>
                  </a:moveTo>
                  <a:cubicBezTo>
                    <a:pt x="2208" y="2760"/>
                    <a:pt x="16719" y="22096"/>
                    <a:pt x="22225" y="25400"/>
                  </a:cubicBezTo>
                  <a:cubicBezTo>
                    <a:pt x="29136" y="29547"/>
                    <a:pt x="36927" y="32032"/>
                    <a:pt x="44450" y="34925"/>
                  </a:cubicBezTo>
                  <a:cubicBezTo>
                    <a:pt x="50697" y="37328"/>
                    <a:pt x="57006" y="39652"/>
                    <a:pt x="63500" y="41275"/>
                  </a:cubicBezTo>
                  <a:cubicBezTo>
                    <a:pt x="70529" y="43032"/>
                    <a:pt x="98733" y="46618"/>
                    <a:pt x="104775" y="47625"/>
                  </a:cubicBezTo>
                  <a:cubicBezTo>
                    <a:pt x="161226" y="57033"/>
                    <a:pt x="118142" y="51580"/>
                    <a:pt x="168275" y="57150"/>
                  </a:cubicBezTo>
                  <a:cubicBezTo>
                    <a:pt x="303841" y="53277"/>
                    <a:pt x="264807" y="50632"/>
                    <a:pt x="409575" y="63500"/>
                  </a:cubicBezTo>
                  <a:cubicBezTo>
                    <a:pt x="425871" y="64949"/>
                    <a:pt x="423727" y="70334"/>
                    <a:pt x="441325" y="76200"/>
                  </a:cubicBezTo>
                  <a:cubicBezTo>
                    <a:pt x="447432" y="78236"/>
                    <a:pt x="454025" y="78317"/>
                    <a:pt x="460375" y="79375"/>
                  </a:cubicBezTo>
                  <a:cubicBezTo>
                    <a:pt x="467783" y="83608"/>
                    <a:pt x="474853" y="88499"/>
                    <a:pt x="482600" y="92075"/>
                  </a:cubicBezTo>
                  <a:cubicBezTo>
                    <a:pt x="488677" y="94880"/>
                    <a:pt x="495663" y="95432"/>
                    <a:pt x="501650" y="98425"/>
                  </a:cubicBezTo>
                  <a:cubicBezTo>
                    <a:pt x="506383" y="100792"/>
                    <a:pt x="509724" y="105380"/>
                    <a:pt x="514350" y="107950"/>
                  </a:cubicBezTo>
                  <a:cubicBezTo>
                    <a:pt x="519332" y="110718"/>
                    <a:pt x="525037" y="111942"/>
                    <a:pt x="530225" y="114300"/>
                  </a:cubicBezTo>
                  <a:cubicBezTo>
                    <a:pt x="536688" y="117238"/>
                    <a:pt x="542925" y="120650"/>
                    <a:pt x="549275" y="123825"/>
                  </a:cubicBezTo>
                  <a:cubicBezTo>
                    <a:pt x="600207" y="122915"/>
                    <a:pt x="800194" y="116908"/>
                    <a:pt x="863600" y="123825"/>
                  </a:cubicBezTo>
                  <a:cubicBezTo>
                    <a:pt x="877277" y="125317"/>
                    <a:pt x="889083" y="134214"/>
                    <a:pt x="901700" y="139700"/>
                  </a:cubicBezTo>
                  <a:cubicBezTo>
                    <a:pt x="913427" y="144799"/>
                    <a:pt x="924963" y="150327"/>
                    <a:pt x="936625" y="155575"/>
                  </a:cubicBezTo>
                  <a:cubicBezTo>
                    <a:pt x="946130" y="159852"/>
                    <a:pt x="956150" y="163104"/>
                    <a:pt x="965200" y="168275"/>
                  </a:cubicBezTo>
                  <a:cubicBezTo>
                    <a:pt x="983813" y="178911"/>
                    <a:pt x="989605" y="183341"/>
                    <a:pt x="1009650" y="190500"/>
                  </a:cubicBezTo>
                  <a:cubicBezTo>
                    <a:pt x="1052116" y="205667"/>
                    <a:pt x="1099693" y="201908"/>
                    <a:pt x="1143000" y="209550"/>
                  </a:cubicBezTo>
                  <a:cubicBezTo>
                    <a:pt x="1173756" y="214978"/>
                    <a:pt x="1196673" y="218206"/>
                    <a:pt x="1225550" y="225425"/>
                  </a:cubicBezTo>
                  <a:cubicBezTo>
                    <a:pt x="1233025" y="227294"/>
                    <a:pt x="1240097" y="231135"/>
                    <a:pt x="1247775" y="231775"/>
                  </a:cubicBezTo>
                  <a:cubicBezTo>
                    <a:pt x="1278379" y="234325"/>
                    <a:pt x="1309158" y="233892"/>
                    <a:pt x="1339850" y="234950"/>
                  </a:cubicBezTo>
                  <a:cubicBezTo>
                    <a:pt x="1462067" y="247172"/>
                    <a:pt x="1380478" y="240318"/>
                    <a:pt x="1651000" y="231775"/>
                  </a:cubicBezTo>
                  <a:cubicBezTo>
                    <a:pt x="1658480" y="231539"/>
                    <a:pt x="1665795" y="229492"/>
                    <a:pt x="1673225" y="228600"/>
                  </a:cubicBezTo>
                  <a:lnTo>
                    <a:pt x="1730375" y="222250"/>
                  </a:lnTo>
                  <a:cubicBezTo>
                    <a:pt x="1742003" y="221047"/>
                    <a:pt x="1753690" y="220441"/>
                    <a:pt x="1765300" y="219075"/>
                  </a:cubicBezTo>
                  <a:cubicBezTo>
                    <a:pt x="1777320" y="217661"/>
                    <a:pt x="1807672" y="211236"/>
                    <a:pt x="1816100" y="209550"/>
                  </a:cubicBezTo>
                  <a:lnTo>
                    <a:pt x="2212975" y="212725"/>
                  </a:lnTo>
                  <a:cubicBezTo>
                    <a:pt x="2307728" y="213948"/>
                    <a:pt x="2280362" y="209708"/>
                    <a:pt x="2336800" y="222250"/>
                  </a:cubicBezTo>
                  <a:cubicBezTo>
                    <a:pt x="2401358" y="221192"/>
                    <a:pt x="2465967" y="221840"/>
                    <a:pt x="2530475" y="219075"/>
                  </a:cubicBezTo>
                  <a:cubicBezTo>
                    <a:pt x="2540223" y="218657"/>
                    <a:pt x="2549391" y="214105"/>
                    <a:pt x="2559050" y="212725"/>
                  </a:cubicBezTo>
                  <a:cubicBezTo>
                    <a:pt x="2571666" y="210923"/>
                    <a:pt x="2584469" y="210818"/>
                    <a:pt x="2597150" y="209550"/>
                  </a:cubicBezTo>
                  <a:cubicBezTo>
                    <a:pt x="2605640" y="208701"/>
                    <a:pt x="2614083" y="207433"/>
                    <a:pt x="2622550" y="206375"/>
                  </a:cubicBezTo>
                  <a:cubicBezTo>
                    <a:pt x="2650067" y="198967"/>
                    <a:pt x="2677282" y="190332"/>
                    <a:pt x="2705100" y="184150"/>
                  </a:cubicBezTo>
                  <a:cubicBezTo>
                    <a:pt x="2729434" y="178742"/>
                    <a:pt x="2754747" y="173713"/>
                    <a:pt x="2778125" y="165100"/>
                  </a:cubicBezTo>
                  <a:cubicBezTo>
                    <a:pt x="2798233" y="157692"/>
                    <a:pt x="2817660" y="148072"/>
                    <a:pt x="2838450" y="142875"/>
                  </a:cubicBezTo>
                  <a:lnTo>
                    <a:pt x="2863850" y="136525"/>
                  </a:lnTo>
                  <a:cubicBezTo>
                    <a:pt x="2882865" y="132137"/>
                    <a:pt x="2902308" y="129433"/>
                    <a:pt x="2921000" y="123825"/>
                  </a:cubicBezTo>
                  <a:lnTo>
                    <a:pt x="2952750" y="114300"/>
                  </a:lnTo>
                  <a:cubicBezTo>
                    <a:pt x="2975476" y="107198"/>
                    <a:pt x="2979352" y="104188"/>
                    <a:pt x="3006725" y="98425"/>
                  </a:cubicBezTo>
                  <a:cubicBezTo>
                    <a:pt x="3020482" y="95529"/>
                    <a:pt x="3055470" y="93654"/>
                    <a:pt x="3067050" y="92075"/>
                  </a:cubicBezTo>
                  <a:cubicBezTo>
                    <a:pt x="3110469" y="86154"/>
                    <a:pt x="3100078" y="82830"/>
                    <a:pt x="3149600" y="79375"/>
                  </a:cubicBezTo>
                  <a:cubicBezTo>
                    <a:pt x="3220555" y="74425"/>
                    <a:pt x="3322339" y="76200"/>
                    <a:pt x="3387725" y="76200"/>
                  </a:cubicBezTo>
                </a:path>
              </a:pathLst>
            </a:custGeom>
            <a:noFill/>
            <a:ln>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981C41A1-A1C4-2CAB-8903-F86C24DF9B44}"/>
                </a:ext>
              </a:extLst>
            </p:cNvPr>
            <p:cNvSpPr/>
            <p:nvPr/>
          </p:nvSpPr>
          <p:spPr>
            <a:xfrm>
              <a:off x="8772525" y="5019675"/>
              <a:ext cx="3357563" cy="195263"/>
            </a:xfrm>
            <a:custGeom>
              <a:avLst/>
              <a:gdLst>
                <a:gd name="connsiteX0" fmla="*/ 3357563 w 3357563"/>
                <a:gd name="connsiteY0" fmla="*/ 71438 h 195263"/>
                <a:gd name="connsiteX1" fmla="*/ 3281363 w 3357563"/>
                <a:gd name="connsiteY1" fmla="*/ 76200 h 195263"/>
                <a:gd name="connsiteX2" fmla="*/ 3267075 w 3357563"/>
                <a:gd name="connsiteY2" fmla="*/ 85725 h 195263"/>
                <a:gd name="connsiteX3" fmla="*/ 3233738 w 3357563"/>
                <a:gd name="connsiteY3" fmla="*/ 95250 h 195263"/>
                <a:gd name="connsiteX4" fmla="*/ 3219450 w 3357563"/>
                <a:gd name="connsiteY4" fmla="*/ 100013 h 195263"/>
                <a:gd name="connsiteX5" fmla="*/ 3076575 w 3357563"/>
                <a:gd name="connsiteY5" fmla="*/ 90488 h 195263"/>
                <a:gd name="connsiteX6" fmla="*/ 3038475 w 3357563"/>
                <a:gd name="connsiteY6" fmla="*/ 85725 h 195263"/>
                <a:gd name="connsiteX7" fmla="*/ 2943225 w 3357563"/>
                <a:gd name="connsiteY7" fmla="*/ 90488 h 195263"/>
                <a:gd name="connsiteX8" fmla="*/ 2928938 w 3357563"/>
                <a:gd name="connsiteY8" fmla="*/ 100013 h 195263"/>
                <a:gd name="connsiteX9" fmla="*/ 2881313 w 3357563"/>
                <a:gd name="connsiteY9" fmla="*/ 109538 h 195263"/>
                <a:gd name="connsiteX10" fmla="*/ 2867025 w 3357563"/>
                <a:gd name="connsiteY10" fmla="*/ 114300 h 195263"/>
                <a:gd name="connsiteX11" fmla="*/ 2828925 w 3357563"/>
                <a:gd name="connsiteY11" fmla="*/ 128588 h 195263"/>
                <a:gd name="connsiteX12" fmla="*/ 2809875 w 3357563"/>
                <a:gd name="connsiteY12" fmla="*/ 138113 h 195263"/>
                <a:gd name="connsiteX13" fmla="*/ 2790825 w 3357563"/>
                <a:gd name="connsiteY13" fmla="*/ 142875 h 195263"/>
                <a:gd name="connsiteX14" fmla="*/ 2771775 w 3357563"/>
                <a:gd name="connsiteY14" fmla="*/ 152400 h 195263"/>
                <a:gd name="connsiteX15" fmla="*/ 2743200 w 3357563"/>
                <a:gd name="connsiteY15" fmla="*/ 157163 h 195263"/>
                <a:gd name="connsiteX16" fmla="*/ 2728913 w 3357563"/>
                <a:gd name="connsiteY16" fmla="*/ 161925 h 195263"/>
                <a:gd name="connsiteX17" fmla="*/ 2586038 w 3357563"/>
                <a:gd name="connsiteY17" fmla="*/ 157163 h 195263"/>
                <a:gd name="connsiteX18" fmla="*/ 2557463 w 3357563"/>
                <a:gd name="connsiteY18" fmla="*/ 152400 h 195263"/>
                <a:gd name="connsiteX19" fmla="*/ 2505075 w 3357563"/>
                <a:gd name="connsiteY19" fmla="*/ 138113 h 195263"/>
                <a:gd name="connsiteX20" fmla="*/ 2457450 w 3357563"/>
                <a:gd name="connsiteY20" fmla="*/ 142875 h 195263"/>
                <a:gd name="connsiteX21" fmla="*/ 2419350 w 3357563"/>
                <a:gd name="connsiteY21" fmla="*/ 161925 h 195263"/>
                <a:gd name="connsiteX22" fmla="*/ 2376488 w 3357563"/>
                <a:gd name="connsiteY22" fmla="*/ 171450 h 195263"/>
                <a:gd name="connsiteX23" fmla="*/ 2333625 w 3357563"/>
                <a:gd name="connsiteY23" fmla="*/ 180975 h 195263"/>
                <a:gd name="connsiteX24" fmla="*/ 2166938 w 3357563"/>
                <a:gd name="connsiteY24" fmla="*/ 176213 h 195263"/>
                <a:gd name="connsiteX25" fmla="*/ 2028825 w 3357563"/>
                <a:gd name="connsiteY25" fmla="*/ 190500 h 195263"/>
                <a:gd name="connsiteX26" fmla="*/ 1981200 w 3357563"/>
                <a:gd name="connsiteY26" fmla="*/ 185738 h 195263"/>
                <a:gd name="connsiteX27" fmla="*/ 1966913 w 3357563"/>
                <a:gd name="connsiteY27" fmla="*/ 180975 h 195263"/>
                <a:gd name="connsiteX28" fmla="*/ 1885950 w 3357563"/>
                <a:gd name="connsiteY28" fmla="*/ 171450 h 195263"/>
                <a:gd name="connsiteX29" fmla="*/ 1800225 w 3357563"/>
                <a:gd name="connsiteY29" fmla="*/ 161925 h 195263"/>
                <a:gd name="connsiteX30" fmla="*/ 1719263 w 3357563"/>
                <a:gd name="connsiteY30" fmla="*/ 157163 h 195263"/>
                <a:gd name="connsiteX31" fmla="*/ 1695450 w 3357563"/>
                <a:gd name="connsiteY31" fmla="*/ 171450 h 195263"/>
                <a:gd name="connsiteX32" fmla="*/ 1681163 w 3357563"/>
                <a:gd name="connsiteY32" fmla="*/ 180975 h 195263"/>
                <a:gd name="connsiteX33" fmla="*/ 1638300 w 3357563"/>
                <a:gd name="connsiteY33" fmla="*/ 195263 h 195263"/>
                <a:gd name="connsiteX34" fmla="*/ 1576388 w 3357563"/>
                <a:gd name="connsiteY34" fmla="*/ 190500 h 195263"/>
                <a:gd name="connsiteX35" fmla="*/ 1547813 w 3357563"/>
                <a:gd name="connsiteY35" fmla="*/ 180975 h 195263"/>
                <a:gd name="connsiteX36" fmla="*/ 1509713 w 3357563"/>
                <a:gd name="connsiteY36" fmla="*/ 176213 h 195263"/>
                <a:gd name="connsiteX37" fmla="*/ 1485900 w 3357563"/>
                <a:gd name="connsiteY37" fmla="*/ 171450 h 195263"/>
                <a:gd name="connsiteX38" fmla="*/ 1452563 w 3357563"/>
                <a:gd name="connsiteY38" fmla="*/ 166688 h 195263"/>
                <a:gd name="connsiteX39" fmla="*/ 1357313 w 3357563"/>
                <a:gd name="connsiteY39" fmla="*/ 171450 h 195263"/>
                <a:gd name="connsiteX40" fmla="*/ 1300163 w 3357563"/>
                <a:gd name="connsiteY40" fmla="*/ 185738 h 195263"/>
                <a:gd name="connsiteX41" fmla="*/ 1204913 w 3357563"/>
                <a:gd name="connsiteY41" fmla="*/ 166688 h 195263"/>
                <a:gd name="connsiteX42" fmla="*/ 1138238 w 3357563"/>
                <a:gd name="connsiteY42" fmla="*/ 152400 h 195263"/>
                <a:gd name="connsiteX43" fmla="*/ 1090613 w 3357563"/>
                <a:gd name="connsiteY43" fmla="*/ 142875 h 195263"/>
                <a:gd name="connsiteX44" fmla="*/ 1057275 w 3357563"/>
                <a:gd name="connsiteY44" fmla="*/ 128588 h 195263"/>
                <a:gd name="connsiteX45" fmla="*/ 1028700 w 3357563"/>
                <a:gd name="connsiteY45" fmla="*/ 114300 h 195263"/>
                <a:gd name="connsiteX46" fmla="*/ 976313 w 3357563"/>
                <a:gd name="connsiteY46" fmla="*/ 119063 h 195263"/>
                <a:gd name="connsiteX47" fmla="*/ 952500 w 3357563"/>
                <a:gd name="connsiteY47" fmla="*/ 123825 h 195263"/>
                <a:gd name="connsiteX48" fmla="*/ 681038 w 3357563"/>
                <a:gd name="connsiteY48" fmla="*/ 119063 h 195263"/>
                <a:gd name="connsiteX49" fmla="*/ 657225 w 3357563"/>
                <a:gd name="connsiteY49" fmla="*/ 114300 h 195263"/>
                <a:gd name="connsiteX50" fmla="*/ 623888 w 3357563"/>
                <a:gd name="connsiteY50" fmla="*/ 109538 h 195263"/>
                <a:gd name="connsiteX51" fmla="*/ 604838 w 3357563"/>
                <a:gd name="connsiteY51" fmla="*/ 104775 h 195263"/>
                <a:gd name="connsiteX52" fmla="*/ 561975 w 3357563"/>
                <a:gd name="connsiteY52" fmla="*/ 100013 h 195263"/>
                <a:gd name="connsiteX53" fmla="*/ 519113 w 3357563"/>
                <a:gd name="connsiteY53" fmla="*/ 85725 h 195263"/>
                <a:gd name="connsiteX54" fmla="*/ 457200 w 3357563"/>
                <a:gd name="connsiteY54" fmla="*/ 66675 h 195263"/>
                <a:gd name="connsiteX55" fmla="*/ 409575 w 3357563"/>
                <a:gd name="connsiteY55" fmla="*/ 61913 h 195263"/>
                <a:gd name="connsiteX56" fmla="*/ 371475 w 3357563"/>
                <a:gd name="connsiteY56" fmla="*/ 57150 h 195263"/>
                <a:gd name="connsiteX57" fmla="*/ 357188 w 3357563"/>
                <a:gd name="connsiteY57" fmla="*/ 52388 h 195263"/>
                <a:gd name="connsiteX58" fmla="*/ 100013 w 3357563"/>
                <a:gd name="connsiteY58" fmla="*/ 42863 h 195263"/>
                <a:gd name="connsiteX59" fmla="*/ 66675 w 3357563"/>
                <a:gd name="connsiteY59" fmla="*/ 28575 h 195263"/>
                <a:gd name="connsiteX60" fmla="*/ 42863 w 3357563"/>
                <a:gd name="connsiteY60" fmla="*/ 14288 h 195263"/>
                <a:gd name="connsiteX61" fmla="*/ 9525 w 3357563"/>
                <a:gd name="connsiteY61" fmla="*/ 4763 h 195263"/>
                <a:gd name="connsiteX62" fmla="*/ 0 w 3357563"/>
                <a:gd name="connsiteY62" fmla="*/ 0 h 19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357563" h="195263">
                  <a:moveTo>
                    <a:pt x="3357563" y="71438"/>
                  </a:moveTo>
                  <a:cubicBezTo>
                    <a:pt x="3332163" y="73025"/>
                    <a:pt x="3306501" y="72231"/>
                    <a:pt x="3281363" y="76200"/>
                  </a:cubicBezTo>
                  <a:cubicBezTo>
                    <a:pt x="3275709" y="77093"/>
                    <a:pt x="3272390" y="83599"/>
                    <a:pt x="3267075" y="85725"/>
                  </a:cubicBezTo>
                  <a:cubicBezTo>
                    <a:pt x="3256345" y="90017"/>
                    <a:pt x="3244808" y="91929"/>
                    <a:pt x="3233738" y="95250"/>
                  </a:cubicBezTo>
                  <a:cubicBezTo>
                    <a:pt x="3228929" y="96693"/>
                    <a:pt x="3224213" y="98425"/>
                    <a:pt x="3219450" y="100013"/>
                  </a:cubicBezTo>
                  <a:cubicBezTo>
                    <a:pt x="3176240" y="97471"/>
                    <a:pt x="3120717" y="94692"/>
                    <a:pt x="3076575" y="90488"/>
                  </a:cubicBezTo>
                  <a:cubicBezTo>
                    <a:pt x="3063834" y="89275"/>
                    <a:pt x="3051175" y="87313"/>
                    <a:pt x="3038475" y="85725"/>
                  </a:cubicBezTo>
                  <a:cubicBezTo>
                    <a:pt x="3006725" y="87313"/>
                    <a:pt x="2974748" y="86376"/>
                    <a:pt x="2943225" y="90488"/>
                  </a:cubicBezTo>
                  <a:cubicBezTo>
                    <a:pt x="2937549" y="91228"/>
                    <a:pt x="2934409" y="98330"/>
                    <a:pt x="2928938" y="100013"/>
                  </a:cubicBezTo>
                  <a:cubicBezTo>
                    <a:pt x="2913465" y="104774"/>
                    <a:pt x="2897088" y="105898"/>
                    <a:pt x="2881313" y="109538"/>
                  </a:cubicBezTo>
                  <a:cubicBezTo>
                    <a:pt x="2876421" y="110667"/>
                    <a:pt x="2871743" y="112584"/>
                    <a:pt x="2867025" y="114300"/>
                  </a:cubicBezTo>
                  <a:cubicBezTo>
                    <a:pt x="2854278" y="118935"/>
                    <a:pt x="2841445" y="123371"/>
                    <a:pt x="2828925" y="128588"/>
                  </a:cubicBezTo>
                  <a:cubicBezTo>
                    <a:pt x="2822372" y="131319"/>
                    <a:pt x="2816523" y="135620"/>
                    <a:pt x="2809875" y="138113"/>
                  </a:cubicBezTo>
                  <a:cubicBezTo>
                    <a:pt x="2803746" y="140411"/>
                    <a:pt x="2797175" y="141288"/>
                    <a:pt x="2790825" y="142875"/>
                  </a:cubicBezTo>
                  <a:cubicBezTo>
                    <a:pt x="2784475" y="146050"/>
                    <a:pt x="2778575" y="150360"/>
                    <a:pt x="2771775" y="152400"/>
                  </a:cubicBezTo>
                  <a:cubicBezTo>
                    <a:pt x="2762526" y="155175"/>
                    <a:pt x="2752626" y="155068"/>
                    <a:pt x="2743200" y="157163"/>
                  </a:cubicBezTo>
                  <a:cubicBezTo>
                    <a:pt x="2738300" y="158252"/>
                    <a:pt x="2733675" y="160338"/>
                    <a:pt x="2728913" y="161925"/>
                  </a:cubicBezTo>
                  <a:cubicBezTo>
                    <a:pt x="2681288" y="160338"/>
                    <a:pt x="2633616" y="159806"/>
                    <a:pt x="2586038" y="157163"/>
                  </a:cubicBezTo>
                  <a:cubicBezTo>
                    <a:pt x="2576396" y="156627"/>
                    <a:pt x="2566905" y="154423"/>
                    <a:pt x="2557463" y="152400"/>
                  </a:cubicBezTo>
                  <a:cubicBezTo>
                    <a:pt x="2527387" y="145955"/>
                    <a:pt x="2526837" y="145366"/>
                    <a:pt x="2505075" y="138113"/>
                  </a:cubicBezTo>
                  <a:cubicBezTo>
                    <a:pt x="2489200" y="139700"/>
                    <a:pt x="2472822" y="138605"/>
                    <a:pt x="2457450" y="142875"/>
                  </a:cubicBezTo>
                  <a:cubicBezTo>
                    <a:pt x="2443769" y="146675"/>
                    <a:pt x="2433125" y="158481"/>
                    <a:pt x="2419350" y="161925"/>
                  </a:cubicBezTo>
                  <a:cubicBezTo>
                    <a:pt x="2372891" y="173541"/>
                    <a:pt x="2430903" y="159358"/>
                    <a:pt x="2376488" y="171450"/>
                  </a:cubicBezTo>
                  <a:cubicBezTo>
                    <a:pt x="2315969" y="184899"/>
                    <a:pt x="2405429" y="166616"/>
                    <a:pt x="2333625" y="180975"/>
                  </a:cubicBezTo>
                  <a:cubicBezTo>
                    <a:pt x="2278063" y="179388"/>
                    <a:pt x="2222515" y="175255"/>
                    <a:pt x="2166938" y="176213"/>
                  </a:cubicBezTo>
                  <a:cubicBezTo>
                    <a:pt x="2103379" y="177309"/>
                    <a:pt x="2078903" y="182155"/>
                    <a:pt x="2028825" y="190500"/>
                  </a:cubicBezTo>
                  <a:cubicBezTo>
                    <a:pt x="2012950" y="188913"/>
                    <a:pt x="1996969" y="188164"/>
                    <a:pt x="1981200" y="185738"/>
                  </a:cubicBezTo>
                  <a:cubicBezTo>
                    <a:pt x="1976238" y="184975"/>
                    <a:pt x="1971877" y="181720"/>
                    <a:pt x="1966913" y="180975"/>
                  </a:cubicBezTo>
                  <a:cubicBezTo>
                    <a:pt x="1940040" y="176944"/>
                    <a:pt x="1912914" y="174820"/>
                    <a:pt x="1885950" y="171450"/>
                  </a:cubicBezTo>
                  <a:cubicBezTo>
                    <a:pt x="1808702" y="161794"/>
                    <a:pt x="1905269" y="171475"/>
                    <a:pt x="1800225" y="161925"/>
                  </a:cubicBezTo>
                  <a:cubicBezTo>
                    <a:pt x="1764757" y="150102"/>
                    <a:pt x="1764636" y="145820"/>
                    <a:pt x="1719263" y="157163"/>
                  </a:cubicBezTo>
                  <a:cubicBezTo>
                    <a:pt x="1710283" y="159408"/>
                    <a:pt x="1703300" y="166544"/>
                    <a:pt x="1695450" y="171450"/>
                  </a:cubicBezTo>
                  <a:cubicBezTo>
                    <a:pt x="1690596" y="174483"/>
                    <a:pt x="1686446" y="178774"/>
                    <a:pt x="1681163" y="180975"/>
                  </a:cubicBezTo>
                  <a:cubicBezTo>
                    <a:pt x="1667261" y="186768"/>
                    <a:pt x="1638300" y="195263"/>
                    <a:pt x="1638300" y="195263"/>
                  </a:cubicBezTo>
                  <a:cubicBezTo>
                    <a:pt x="1617663" y="193675"/>
                    <a:pt x="1596833" y="193728"/>
                    <a:pt x="1576388" y="190500"/>
                  </a:cubicBezTo>
                  <a:cubicBezTo>
                    <a:pt x="1566471" y="188934"/>
                    <a:pt x="1557630" y="183079"/>
                    <a:pt x="1547813" y="180975"/>
                  </a:cubicBezTo>
                  <a:cubicBezTo>
                    <a:pt x="1535298" y="178293"/>
                    <a:pt x="1522363" y="178159"/>
                    <a:pt x="1509713" y="176213"/>
                  </a:cubicBezTo>
                  <a:cubicBezTo>
                    <a:pt x="1501712" y="174982"/>
                    <a:pt x="1493885" y="172781"/>
                    <a:pt x="1485900" y="171450"/>
                  </a:cubicBezTo>
                  <a:cubicBezTo>
                    <a:pt x="1474828" y="169605"/>
                    <a:pt x="1463675" y="168275"/>
                    <a:pt x="1452563" y="166688"/>
                  </a:cubicBezTo>
                  <a:cubicBezTo>
                    <a:pt x="1420813" y="168275"/>
                    <a:pt x="1389001" y="168915"/>
                    <a:pt x="1357313" y="171450"/>
                  </a:cubicBezTo>
                  <a:cubicBezTo>
                    <a:pt x="1342671" y="172621"/>
                    <a:pt x="1312010" y="182353"/>
                    <a:pt x="1300163" y="185738"/>
                  </a:cubicBezTo>
                  <a:lnTo>
                    <a:pt x="1204913" y="166688"/>
                  </a:lnTo>
                  <a:cubicBezTo>
                    <a:pt x="1182650" y="162104"/>
                    <a:pt x="1160658" y="156136"/>
                    <a:pt x="1138238" y="152400"/>
                  </a:cubicBezTo>
                  <a:cubicBezTo>
                    <a:pt x="1103207" y="146562"/>
                    <a:pt x="1119031" y="149980"/>
                    <a:pt x="1090613" y="142875"/>
                  </a:cubicBezTo>
                  <a:cubicBezTo>
                    <a:pt x="1058773" y="121649"/>
                    <a:pt x="1095721" y="143966"/>
                    <a:pt x="1057275" y="128588"/>
                  </a:cubicBezTo>
                  <a:cubicBezTo>
                    <a:pt x="1047387" y="124633"/>
                    <a:pt x="1038225" y="119063"/>
                    <a:pt x="1028700" y="114300"/>
                  </a:cubicBezTo>
                  <a:cubicBezTo>
                    <a:pt x="1011238" y="115888"/>
                    <a:pt x="993712" y="116888"/>
                    <a:pt x="976313" y="119063"/>
                  </a:cubicBezTo>
                  <a:cubicBezTo>
                    <a:pt x="968281" y="120067"/>
                    <a:pt x="960595" y="123825"/>
                    <a:pt x="952500" y="123825"/>
                  </a:cubicBezTo>
                  <a:cubicBezTo>
                    <a:pt x="861999" y="123825"/>
                    <a:pt x="771525" y="120650"/>
                    <a:pt x="681038" y="119063"/>
                  </a:cubicBezTo>
                  <a:cubicBezTo>
                    <a:pt x="673100" y="117475"/>
                    <a:pt x="665210" y="115631"/>
                    <a:pt x="657225" y="114300"/>
                  </a:cubicBezTo>
                  <a:cubicBezTo>
                    <a:pt x="646153" y="112455"/>
                    <a:pt x="634932" y="111546"/>
                    <a:pt x="623888" y="109538"/>
                  </a:cubicBezTo>
                  <a:cubicBezTo>
                    <a:pt x="617448" y="108367"/>
                    <a:pt x="611307" y="105770"/>
                    <a:pt x="604838" y="104775"/>
                  </a:cubicBezTo>
                  <a:cubicBezTo>
                    <a:pt x="590630" y="102589"/>
                    <a:pt x="576263" y="101600"/>
                    <a:pt x="561975" y="100013"/>
                  </a:cubicBezTo>
                  <a:cubicBezTo>
                    <a:pt x="524892" y="81471"/>
                    <a:pt x="562192" y="98033"/>
                    <a:pt x="519113" y="85725"/>
                  </a:cubicBezTo>
                  <a:cubicBezTo>
                    <a:pt x="511790" y="83633"/>
                    <a:pt x="472716" y="68892"/>
                    <a:pt x="457200" y="66675"/>
                  </a:cubicBezTo>
                  <a:cubicBezTo>
                    <a:pt x="441406" y="64419"/>
                    <a:pt x="425432" y="63675"/>
                    <a:pt x="409575" y="61913"/>
                  </a:cubicBezTo>
                  <a:cubicBezTo>
                    <a:pt x="396854" y="60500"/>
                    <a:pt x="384175" y="58738"/>
                    <a:pt x="371475" y="57150"/>
                  </a:cubicBezTo>
                  <a:cubicBezTo>
                    <a:pt x="366713" y="55563"/>
                    <a:pt x="362140" y="53213"/>
                    <a:pt x="357188" y="52388"/>
                  </a:cubicBezTo>
                  <a:cubicBezTo>
                    <a:pt x="287099" y="40706"/>
                    <a:pt x="111029" y="43108"/>
                    <a:pt x="100013" y="42863"/>
                  </a:cubicBezTo>
                  <a:cubicBezTo>
                    <a:pt x="88900" y="38100"/>
                    <a:pt x="77489" y="33982"/>
                    <a:pt x="66675" y="28575"/>
                  </a:cubicBezTo>
                  <a:cubicBezTo>
                    <a:pt x="58396" y="24435"/>
                    <a:pt x="51407" y="17848"/>
                    <a:pt x="42863" y="14288"/>
                  </a:cubicBezTo>
                  <a:cubicBezTo>
                    <a:pt x="32195" y="9843"/>
                    <a:pt x="20489" y="8418"/>
                    <a:pt x="9525" y="4763"/>
                  </a:cubicBezTo>
                  <a:cubicBezTo>
                    <a:pt x="6157" y="3640"/>
                    <a:pt x="3175" y="1588"/>
                    <a:pt x="0" y="0"/>
                  </a:cubicBezTo>
                </a:path>
              </a:pathLst>
            </a:custGeom>
            <a:noFill/>
            <a:ln>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テキスト ボックス 13">
              <a:extLst>
                <a:ext uri="{FF2B5EF4-FFF2-40B4-BE49-F238E27FC236}">
                  <a16:creationId xmlns:a16="http://schemas.microsoft.com/office/drawing/2014/main" id="{79BB1FF1-9C9C-DB79-633B-98D594F76F8D}"/>
                </a:ext>
              </a:extLst>
            </p:cNvPr>
            <p:cNvSpPr txBox="1"/>
            <p:nvPr/>
          </p:nvSpPr>
          <p:spPr bwMode="auto">
            <a:xfrm>
              <a:off x="9602103" y="5104667"/>
              <a:ext cx="866075" cy="252419"/>
            </a:xfrm>
            <a:prstGeom prst="rect">
              <a:avLst/>
            </a:prstGeom>
            <a:noFill/>
          </p:spPr>
          <p:txBody>
            <a:bodyPr wrap="square"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l-GR" sz="11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rPr>
                <a:t>α-</a:t>
              </a:r>
              <a:r>
                <a:rPr kumimoji="1" lang="en-US" sz="11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rPr>
                <a:t>Zr(O)</a:t>
              </a:r>
              <a:r>
                <a:rPr kumimoji="1" lang="en-US" altLang="ja-JP" sz="1100" b="0" i="0" u="none" strike="noStrike" kern="1200" cap="none" spc="0" normalizeH="0" baseline="-2500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 </a:t>
              </a:r>
              <a:endParaRPr kumimoji="1" lang="ja-JP" altLang="en-US" sz="11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65" name="テキスト ボックス 13">
              <a:extLst>
                <a:ext uri="{FF2B5EF4-FFF2-40B4-BE49-F238E27FC236}">
                  <a16:creationId xmlns:a16="http://schemas.microsoft.com/office/drawing/2014/main" id="{C1EA860F-D140-0C1E-652C-2049D25CF701}"/>
                </a:ext>
              </a:extLst>
            </p:cNvPr>
            <p:cNvSpPr txBox="1"/>
            <p:nvPr/>
          </p:nvSpPr>
          <p:spPr bwMode="auto">
            <a:xfrm>
              <a:off x="10907180" y="4263818"/>
              <a:ext cx="1097900" cy="298450"/>
            </a:xfrm>
            <a:prstGeom prst="rect">
              <a:avLst/>
            </a:prstGeom>
            <a:noFill/>
          </p:spPr>
          <p:txBody>
            <a:bodyPr wrap="square"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rPr>
                <a:t>prior </a:t>
              </a:r>
              <a:r>
                <a:rPr kumimoji="1" lang="el-GR" sz="14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rPr>
                <a:t>β-</a:t>
              </a:r>
              <a:r>
                <a:rPr kumimoji="1"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128"/>
                  <a:cs typeface="Times New Roman" panose="02020603050405020304" pitchFamily="18" charset="0"/>
                </a:rPr>
                <a:t>Zr </a:t>
              </a:r>
              <a:endParaRPr kumimoji="1" lang="ja-JP"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grpSp>
      <p:sp>
        <p:nvSpPr>
          <p:cNvPr id="8" name="TextBox 7">
            <a:extLst>
              <a:ext uri="{FF2B5EF4-FFF2-40B4-BE49-F238E27FC236}">
                <a16:creationId xmlns:a16="http://schemas.microsoft.com/office/drawing/2014/main" id="{82D62AF2-3A6F-5C22-3614-998F8143416C}"/>
              </a:ext>
            </a:extLst>
          </p:cNvPr>
          <p:cNvSpPr txBox="1"/>
          <p:nvPr/>
        </p:nvSpPr>
        <p:spPr>
          <a:xfrm>
            <a:off x="-65530" y="2063950"/>
            <a:ext cx="5271648" cy="5255670"/>
          </a:xfrm>
          <a:prstGeom prst="rect">
            <a:avLst/>
          </a:prstGeom>
          <a:noFill/>
        </p:spPr>
        <p:txBody>
          <a:bodyPr wrap="square" rtlCol="0">
            <a:spAutoFit/>
          </a:bodyPr>
          <a:lstStyle/>
          <a:p>
            <a:pPr marL="285750" marR="0" lvl="0" indent="-285750" algn="just" defTabSz="914400" rtl="0" eaLnBrk="1" fontAlgn="auto" latinLnBrk="0" hangingPunct="1">
              <a:lnSpc>
                <a:spcPct val="120000"/>
              </a:lnSpc>
              <a:spcBef>
                <a:spcPts val="60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Both the oxide layer and the underlying α-layer thicken with increasing oxidation time</a:t>
            </a:r>
          </a:p>
          <a:p>
            <a:pPr marL="285750" marR="0" lvl="0" indent="-285750" algn="just" defTabSz="914400" rtl="0" eaLnBrk="1" fontAlgn="auto" latinLnBrk="0" hangingPunct="1">
              <a:lnSpc>
                <a:spcPct val="120000"/>
              </a:lnSpc>
              <a:spcBef>
                <a:spcPts val="60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Beneath the α-layer, a prior β-Zr phase layer remains, which retains ductility</a:t>
            </a:r>
          </a:p>
          <a:p>
            <a:pPr marL="285750" marR="0" lvl="0" indent="-285750" algn="just" defTabSz="914400" rtl="0" eaLnBrk="1" fontAlgn="auto" latinLnBrk="0" hangingPunct="1">
              <a:lnSpc>
                <a:spcPct val="120000"/>
              </a:lnSpc>
              <a:spcBef>
                <a:spcPts val="60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Likely due to the distinct surface preparation methods, the oxide layer formed on the outer surface is consistently thicker than that on the inner surface</a:t>
            </a:r>
          </a:p>
          <a:p>
            <a:pPr marL="285750" marR="0" lvl="0" indent="-285750" algn="just" defTabSz="914400" rtl="0" eaLnBrk="1" fontAlgn="auto" latinLnBrk="0" hangingPunct="1">
              <a:lnSpc>
                <a:spcPct val="120000"/>
              </a:lnSpc>
              <a:spcBef>
                <a:spcPts val="60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During the short oxidation times, the oxide scale remained intact without spallation.</a:t>
            </a:r>
          </a:p>
          <a:p>
            <a:pPr marL="285750" marR="0" lvl="0" indent="-285750" algn="just" defTabSz="914400" rtl="0" eaLnBrk="1" fontAlgn="auto" latinLnBrk="0" hangingPunct="1">
              <a:lnSpc>
                <a:spcPct val="120000"/>
              </a:lnSpc>
              <a:spcBef>
                <a:spcPts val="60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after 300 seconds of oxidation in air, microdefects were observed in the oxide layer. The formation of such microdefects can accelerate the corrosion rate by providing additional pathways for oxygen diffusion into the underlying metal. </a:t>
            </a:r>
          </a:p>
          <a:p>
            <a:pPr marL="285750" marR="0" lvl="0" indent="-285750" algn="just" defTabSz="914400" rtl="0" eaLnBrk="1" fontAlgn="auto" latinLnBrk="0" hangingPunct="1">
              <a:lnSpc>
                <a:spcPct val="120000"/>
              </a:lnSpc>
              <a:spcBef>
                <a:spcPts val="600"/>
              </a:spcBef>
              <a:spcAft>
                <a:spcPts val="0"/>
              </a:spcAft>
              <a:buClrTx/>
              <a:buSzTx/>
              <a:buFont typeface="Wingdings" panose="05000000000000000000" pitchFamily="2" charset="2"/>
              <a:buChar char="Ø"/>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20000"/>
              </a:lnSpc>
              <a:spcBef>
                <a:spcPts val="600"/>
              </a:spcBef>
              <a:spcAft>
                <a:spcPts val="0"/>
              </a:spcAft>
              <a:buClrTx/>
              <a:buSzTx/>
              <a:buFont typeface="Wingdings" panose="05000000000000000000" pitchFamily="2" charset="2"/>
              <a:buChar char="Ø"/>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B947E559-A4E6-AFAF-46FD-4A8905A5D39F}"/>
              </a:ext>
            </a:extLst>
          </p:cNvPr>
          <p:cNvSpPr>
            <a:spLocks noGrp="1" noChangeArrowheads="1"/>
          </p:cNvSpPr>
          <p:nvPr>
            <p:ph type="title"/>
          </p:nvPr>
        </p:nvSpPr>
        <p:spPr bwMode="auto">
          <a:xfrm>
            <a:off x="1127017" y="430723"/>
            <a:ext cx="8987366" cy="474662"/>
          </a:xfrm>
        </p:spPr>
        <p:txBody>
          <a:bodyPr vert="horz" wrap="square" lIns="91440" tIns="45720" rIns="91440" bIns="45720" numCol="1" rtlCol="0" anchor="t" anchorCtr="0" compatLnSpc="1">
            <a:prstTxWarp prst="textNoShape">
              <a:avLst/>
            </a:prstTxWarp>
            <a:normAutofit fontScale="90000"/>
          </a:bodyPr>
          <a:lstStyle/>
          <a:p>
            <a:pPr algn="ctr">
              <a:defRPr/>
            </a:pPr>
            <a:r>
              <a:rPr lang="en-US" altLang="fa-IR" sz="2700" b="1" dirty="0">
                <a:latin typeface="Times New Roman" panose="02020603050405020304" pitchFamily="18" charset="0"/>
                <a:cs typeface="Times New Roman" panose="02020603050405020304" pitchFamily="18" charset="0"/>
              </a:rPr>
              <a:t>H.T. Oxidation experiments on samples and corresponding results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500"/>
                                        <p:tgtEl>
                                          <p:spTgt spid="44"/>
                                        </p:tgtEl>
                                      </p:cBhvr>
                                    </p:animEffect>
                                  </p:childTnLst>
                                </p:cTn>
                              </p:par>
                              <p:par>
                                <p:cTn id="14" presetID="22" presetClass="entr" presetSubtype="4"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down)">
                                      <p:cBhvr>
                                        <p:cTn id="16" dur="500"/>
                                        <p:tgtEl>
                                          <p:spTgt spid="46"/>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6" grpId="1"/>
      <p:bldP spid="14" grpId="0"/>
      <p:bldP spid="14" grpId="1"/>
      <p:bldP spid="44" grpId="0"/>
      <p:bldP spid="44" grpId="1"/>
      <p:bldP spid="46" grpId="0"/>
      <p:bldP spid="46" grpId="1"/>
      <p:bldP spid="53" grpId="0"/>
      <p:bldP spid="33" grpId="0"/>
      <p:bldP spid="35" grpId="0"/>
      <p:bldP spid="38" grpId="0"/>
      <p:bldP spid="43" grpId="0"/>
      <p:bldP spid="20" grpId="0"/>
      <p:bldP spid="21" grpId="0"/>
      <p:bldP spid="49" grpId="0"/>
      <p:bldP spid="52" grpId="0"/>
      <p:bldP spid="56" grpId="0"/>
      <p:bldP spid="51" grpId="0"/>
      <p:bldP spid="61" grpId="0"/>
      <p:bldP spid="6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97DFAF4E-3610-808D-B465-B1FC6C1BA44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1" kern="1200">
                <a:solidFill>
                  <a:schemeClr val="bg1"/>
                </a:solidFill>
                <a:latin typeface="+mj-lt"/>
                <a:ea typeface="+mj-ea"/>
                <a:cs typeface="B Nazanin" panose="00000400000000000000" pitchFamily="2" charset="-78"/>
              </a:defRPr>
            </a:lvl1pPr>
          </a:lstStyle>
          <a:p>
            <a:endParaRPr lang="en-US"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78FB6598-A144-B8D6-B60C-335B8B3F8B67}"/>
              </a:ext>
            </a:extLst>
          </p:cNvPr>
          <p:cNvSpPr>
            <a:spLocks noGrp="1"/>
          </p:cNvSpPr>
          <p:nvPr>
            <p:ph type="title"/>
          </p:nvPr>
        </p:nvSpPr>
        <p:spPr/>
        <p:txBody>
          <a:bodyPr/>
          <a:lstStyle/>
          <a:p>
            <a:endParaRPr lang="en-US"/>
          </a:p>
        </p:txBody>
      </p:sp>
      <p:sp>
        <p:nvSpPr>
          <p:cNvPr id="8" name="Subtitle 2">
            <a:extLst>
              <a:ext uri="{FF2B5EF4-FFF2-40B4-BE49-F238E27FC236}">
                <a16:creationId xmlns:a16="http://schemas.microsoft.com/office/drawing/2014/main" id="{A14FFDE1-9ED1-B719-9345-1C0F74ADA765}"/>
              </a:ext>
            </a:extLst>
          </p:cNvPr>
          <p:cNvSpPr>
            <a:spLocks noGrp="1"/>
          </p:cNvSpPr>
          <p:nvPr>
            <p:ph idx="1"/>
          </p:nvPr>
        </p:nvSpPr>
        <p:spPr>
          <a:xfrm>
            <a:off x="-108889" y="1784800"/>
            <a:ext cx="11872882" cy="5155750"/>
          </a:xfrm>
        </p:spPr>
        <p:txBody>
          <a:bodyPr>
            <a:noAutofit/>
          </a:bodyPr>
          <a:lstStyle/>
          <a:p>
            <a:pPr marL="457200" lvl="1" indent="0" algn="ctr">
              <a:lnSpc>
                <a:spcPct val="250000"/>
              </a:lnSpc>
              <a:buNone/>
            </a:pPr>
            <a:r>
              <a:rPr lang="en-US" altLang="en-US" sz="4400" b="1" dirty="0">
                <a:latin typeface="Century" panose="02040604050505020304" pitchFamily="18" charset="0"/>
                <a:cs typeface="B Zar" panose="00000400000000000000" pitchFamily="2" charset="-78"/>
              </a:rPr>
              <a:t>WT1-Provided ATF samples</a:t>
            </a:r>
          </a:p>
          <a:p>
            <a:pPr rtl="0"/>
            <a:endParaRPr lang="fa-IR" sz="1800" dirty="0">
              <a:latin typeface="Century" panose="02040604050505020304" pitchFamily="18" charset="0"/>
              <a:cs typeface="+mj-cs"/>
            </a:endParaRPr>
          </a:p>
        </p:txBody>
      </p:sp>
    </p:spTree>
    <p:extLst>
      <p:ext uri="{BB962C8B-B14F-4D97-AF65-F5344CB8AC3E}">
        <p14:creationId xmlns:p14="http://schemas.microsoft.com/office/powerpoint/2010/main" val="17022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7E324-5A82-712F-63AF-9130B21A0714}"/>
              </a:ext>
            </a:extLst>
          </p:cNvPr>
          <p:cNvSpPr/>
          <p:nvPr/>
        </p:nvSpPr>
        <p:spPr>
          <a:xfrm>
            <a:off x="1995489" y="1055688"/>
            <a:ext cx="8201025" cy="487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8475F7D2-3BA4-D0A1-F84C-CD4B51003656}"/>
              </a:ext>
            </a:extLst>
          </p:cNvPr>
          <p:cNvCxnSpPr>
            <a:cxnSpLocks/>
          </p:cNvCxnSpPr>
          <p:nvPr/>
        </p:nvCxnSpPr>
        <p:spPr>
          <a:xfrm>
            <a:off x="8823969" y="1746615"/>
            <a:ext cx="0" cy="4375150"/>
          </a:xfrm>
          <a:prstGeom prst="line">
            <a:avLst/>
          </a:prstGeom>
          <a:ln w="28575"/>
        </p:spPr>
        <p:style>
          <a:lnRef idx="3">
            <a:schemeClr val="accent5"/>
          </a:lnRef>
          <a:fillRef idx="0">
            <a:schemeClr val="accent5"/>
          </a:fillRef>
          <a:effectRef idx="2">
            <a:schemeClr val="accent5"/>
          </a:effectRef>
          <a:fontRef idx="minor">
            <a:schemeClr val="tx1"/>
          </a:fontRef>
        </p:style>
      </p:cxnSp>
      <p:sp>
        <p:nvSpPr>
          <p:cNvPr id="14" name="テキスト ボックス 13">
            <a:extLst>
              <a:ext uri="{FF2B5EF4-FFF2-40B4-BE49-F238E27FC236}">
                <a16:creationId xmlns:a16="http://schemas.microsoft.com/office/drawing/2014/main" id="{B82882D9-44DF-E0CA-9C20-7B954B6DD343}"/>
              </a:ext>
            </a:extLst>
          </p:cNvPr>
          <p:cNvSpPr txBox="1"/>
          <p:nvPr/>
        </p:nvSpPr>
        <p:spPr bwMode="auto">
          <a:xfrm>
            <a:off x="8913159" y="1119016"/>
            <a:ext cx="3314700" cy="360141"/>
          </a:xfrm>
          <a:prstGeom prst="rect">
            <a:avLst/>
          </a:prstGeom>
          <a:noFill/>
        </p:spPr>
        <p:txBody>
          <a:bodyPr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1200 </a:t>
            </a:r>
            <a:r>
              <a:rPr kumimoji="1" lang="en-US" altLang="ja-JP" sz="1800" b="0" i="0" u="none" strike="noStrike" kern="1200" cap="none" spc="0" normalizeH="0" baseline="3000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0</a:t>
            </a:r>
            <a:r>
              <a:rPr kumimoji="1" lang="en-US" altLang="ja-JP" sz="1800" b="0" i="0" u="none" strike="noStrike" kern="1200" cap="none" spc="0" normalizeH="0" baseline="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C, 140 sec, Air</a:t>
            </a:r>
          </a:p>
        </p:txBody>
      </p:sp>
      <p:sp>
        <p:nvSpPr>
          <p:cNvPr id="18440" name="テキスト ボックス 13">
            <a:extLst>
              <a:ext uri="{FF2B5EF4-FFF2-40B4-BE49-F238E27FC236}">
                <a16:creationId xmlns:a16="http://schemas.microsoft.com/office/drawing/2014/main" id="{34C6E946-0573-84AA-4EBA-D2730E45C0F6}"/>
              </a:ext>
            </a:extLst>
          </p:cNvPr>
          <p:cNvSpPr txBox="1">
            <a:spLocks noChangeArrowheads="1"/>
          </p:cNvSpPr>
          <p:nvPr/>
        </p:nvSpPr>
        <p:spPr bwMode="auto">
          <a:xfrm>
            <a:off x="5336382" y="1128213"/>
            <a:ext cx="3314700" cy="36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337" tIns="41169" rIns="82337" bIns="41169">
            <a:spAutoFit/>
          </a:bodyPr>
          <a:lstStyle>
            <a:lvl1pPr defTabSz="822325">
              <a:defRPr>
                <a:solidFill>
                  <a:schemeClr val="tx1"/>
                </a:solidFill>
                <a:latin typeface="Calibri" panose="020F0502020204030204" pitchFamily="34" charset="0"/>
              </a:defRPr>
            </a:lvl1pPr>
            <a:lvl2pPr marL="742950" indent="-285750" defTabSz="822325">
              <a:defRPr>
                <a:solidFill>
                  <a:schemeClr val="tx1"/>
                </a:solidFill>
                <a:latin typeface="Calibri" panose="020F0502020204030204" pitchFamily="34" charset="0"/>
              </a:defRPr>
            </a:lvl2pPr>
            <a:lvl3pPr marL="1143000" indent="-228600" defTabSz="822325">
              <a:defRPr>
                <a:solidFill>
                  <a:schemeClr val="tx1"/>
                </a:solidFill>
                <a:latin typeface="Calibri" panose="020F0502020204030204" pitchFamily="34" charset="0"/>
              </a:defRPr>
            </a:lvl3pPr>
            <a:lvl4pPr marL="1600200" indent="-228600" defTabSz="822325">
              <a:defRPr>
                <a:solidFill>
                  <a:schemeClr val="tx1"/>
                </a:solidFill>
                <a:latin typeface="Calibri" panose="020F0502020204030204" pitchFamily="34" charset="0"/>
              </a:defRPr>
            </a:lvl4pPr>
            <a:lvl5pPr marL="2057400" indent="-228600" defTabSz="822325">
              <a:defRPr>
                <a:solidFill>
                  <a:schemeClr val="tx1"/>
                </a:solidFill>
                <a:latin typeface="Calibri" panose="020F0502020204030204" pitchFamily="34" charset="0"/>
              </a:defRPr>
            </a:lvl5pPr>
            <a:lvl6pPr marL="2514600" indent="-228600" defTabSz="822325" eaLnBrk="0" fontAlgn="base" hangingPunct="0">
              <a:spcBef>
                <a:spcPct val="0"/>
              </a:spcBef>
              <a:spcAft>
                <a:spcPct val="0"/>
              </a:spcAft>
              <a:defRPr>
                <a:solidFill>
                  <a:schemeClr val="tx1"/>
                </a:solidFill>
                <a:latin typeface="Calibri" panose="020F0502020204030204" pitchFamily="34" charset="0"/>
              </a:defRPr>
            </a:lvl6pPr>
            <a:lvl7pPr marL="2971800" indent="-228600" defTabSz="822325" eaLnBrk="0" fontAlgn="base" hangingPunct="0">
              <a:spcBef>
                <a:spcPct val="0"/>
              </a:spcBef>
              <a:spcAft>
                <a:spcPct val="0"/>
              </a:spcAft>
              <a:defRPr>
                <a:solidFill>
                  <a:schemeClr val="tx1"/>
                </a:solidFill>
                <a:latin typeface="Calibri" panose="020F0502020204030204" pitchFamily="34" charset="0"/>
              </a:defRPr>
            </a:lvl7pPr>
            <a:lvl8pPr marL="3429000" indent="-228600" defTabSz="822325" eaLnBrk="0" fontAlgn="base" hangingPunct="0">
              <a:spcBef>
                <a:spcPct val="0"/>
              </a:spcBef>
              <a:spcAft>
                <a:spcPct val="0"/>
              </a:spcAft>
              <a:defRPr>
                <a:solidFill>
                  <a:schemeClr val="tx1"/>
                </a:solidFill>
                <a:latin typeface="Calibri" panose="020F0502020204030204" pitchFamily="34" charset="0"/>
              </a:defRPr>
            </a:lvl8pPr>
            <a:lvl9pPr marL="3886200" indent="-228600" defTabSz="82232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822325"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1200 </a:t>
            </a:r>
            <a:r>
              <a:rPr kumimoji="0" lang="en-US" altLang="ja-JP" sz="1800" b="0" i="0" u="none" strike="noStrike" kern="1200" cap="none" spc="0" normalizeH="0" baseline="3000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0</a:t>
            </a:r>
            <a:r>
              <a:rPr kumimoji="0" lang="en-US" altLang="ja-JP" sz="1800" b="0" i="0" u="none" strike="noStrike" kern="1200" cap="none" spc="0" normalizeH="0" baseline="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C, 120 sec, Air</a:t>
            </a:r>
          </a:p>
        </p:txBody>
      </p:sp>
      <p:sp>
        <p:nvSpPr>
          <p:cNvPr id="8" name="テキスト ボックス 13">
            <a:extLst>
              <a:ext uri="{FF2B5EF4-FFF2-40B4-BE49-F238E27FC236}">
                <a16:creationId xmlns:a16="http://schemas.microsoft.com/office/drawing/2014/main" id="{A281BBC2-4D65-881B-DFDE-384340B0FEDA}"/>
              </a:ext>
            </a:extLst>
          </p:cNvPr>
          <p:cNvSpPr txBox="1"/>
          <p:nvPr/>
        </p:nvSpPr>
        <p:spPr bwMode="auto">
          <a:xfrm>
            <a:off x="8865534" y="3776675"/>
            <a:ext cx="3314700" cy="360141"/>
          </a:xfrm>
          <a:prstGeom prst="rect">
            <a:avLst/>
          </a:prstGeom>
          <a:noFill/>
        </p:spPr>
        <p:txBody>
          <a:bodyPr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1200 </a:t>
            </a:r>
            <a:r>
              <a:rPr kumimoji="1" lang="en-US" altLang="ja-JP" sz="1800" b="0" i="0" u="none" strike="noStrike" kern="1200" cap="none" spc="0" normalizeH="0" baseline="3000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0</a:t>
            </a:r>
            <a:r>
              <a:rPr kumimoji="1" lang="en-US" altLang="ja-JP" sz="1800" b="0" i="0" u="none" strike="noStrike" kern="1200" cap="none" spc="0" normalizeH="0" baseline="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C, 300 sec, Air</a:t>
            </a:r>
          </a:p>
        </p:txBody>
      </p:sp>
      <p:sp>
        <p:nvSpPr>
          <p:cNvPr id="21" name="テキスト ボックス 13">
            <a:extLst>
              <a:ext uri="{FF2B5EF4-FFF2-40B4-BE49-F238E27FC236}">
                <a16:creationId xmlns:a16="http://schemas.microsoft.com/office/drawing/2014/main" id="{EAD3D52C-9CC4-35E1-E142-FD00702A2A68}"/>
              </a:ext>
            </a:extLst>
          </p:cNvPr>
          <p:cNvSpPr txBox="1">
            <a:spLocks noChangeArrowheads="1"/>
          </p:cNvSpPr>
          <p:nvPr/>
        </p:nvSpPr>
        <p:spPr bwMode="auto">
          <a:xfrm>
            <a:off x="5588409" y="3770250"/>
            <a:ext cx="3314700" cy="36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337" tIns="41169" rIns="82337" bIns="41169">
            <a:spAutoFit/>
          </a:bodyPr>
          <a:lstStyle>
            <a:lvl1pPr defTabSz="822325">
              <a:defRPr>
                <a:solidFill>
                  <a:schemeClr val="tx1"/>
                </a:solidFill>
                <a:latin typeface="Calibri" panose="020F0502020204030204" pitchFamily="34" charset="0"/>
              </a:defRPr>
            </a:lvl1pPr>
            <a:lvl2pPr marL="742950" indent="-285750" defTabSz="822325">
              <a:defRPr>
                <a:solidFill>
                  <a:schemeClr val="tx1"/>
                </a:solidFill>
                <a:latin typeface="Calibri" panose="020F0502020204030204" pitchFamily="34" charset="0"/>
              </a:defRPr>
            </a:lvl2pPr>
            <a:lvl3pPr marL="1143000" indent="-228600" defTabSz="822325">
              <a:defRPr>
                <a:solidFill>
                  <a:schemeClr val="tx1"/>
                </a:solidFill>
                <a:latin typeface="Calibri" panose="020F0502020204030204" pitchFamily="34" charset="0"/>
              </a:defRPr>
            </a:lvl3pPr>
            <a:lvl4pPr marL="1600200" indent="-228600" defTabSz="822325">
              <a:defRPr>
                <a:solidFill>
                  <a:schemeClr val="tx1"/>
                </a:solidFill>
                <a:latin typeface="Calibri" panose="020F0502020204030204" pitchFamily="34" charset="0"/>
              </a:defRPr>
            </a:lvl4pPr>
            <a:lvl5pPr marL="2057400" indent="-228600" defTabSz="822325">
              <a:defRPr>
                <a:solidFill>
                  <a:schemeClr val="tx1"/>
                </a:solidFill>
                <a:latin typeface="Calibri" panose="020F0502020204030204" pitchFamily="34" charset="0"/>
              </a:defRPr>
            </a:lvl5pPr>
            <a:lvl6pPr marL="2514600" indent="-228600" defTabSz="822325" eaLnBrk="0" fontAlgn="base" hangingPunct="0">
              <a:spcBef>
                <a:spcPct val="0"/>
              </a:spcBef>
              <a:spcAft>
                <a:spcPct val="0"/>
              </a:spcAft>
              <a:defRPr>
                <a:solidFill>
                  <a:schemeClr val="tx1"/>
                </a:solidFill>
                <a:latin typeface="Calibri" panose="020F0502020204030204" pitchFamily="34" charset="0"/>
              </a:defRPr>
            </a:lvl6pPr>
            <a:lvl7pPr marL="2971800" indent="-228600" defTabSz="822325" eaLnBrk="0" fontAlgn="base" hangingPunct="0">
              <a:spcBef>
                <a:spcPct val="0"/>
              </a:spcBef>
              <a:spcAft>
                <a:spcPct val="0"/>
              </a:spcAft>
              <a:defRPr>
                <a:solidFill>
                  <a:schemeClr val="tx1"/>
                </a:solidFill>
                <a:latin typeface="Calibri" panose="020F0502020204030204" pitchFamily="34" charset="0"/>
              </a:defRPr>
            </a:lvl7pPr>
            <a:lvl8pPr marL="3429000" indent="-228600" defTabSz="822325" eaLnBrk="0" fontAlgn="base" hangingPunct="0">
              <a:spcBef>
                <a:spcPct val="0"/>
              </a:spcBef>
              <a:spcAft>
                <a:spcPct val="0"/>
              </a:spcAft>
              <a:defRPr>
                <a:solidFill>
                  <a:schemeClr val="tx1"/>
                </a:solidFill>
                <a:latin typeface="Calibri" panose="020F0502020204030204" pitchFamily="34" charset="0"/>
              </a:defRPr>
            </a:lvl8pPr>
            <a:lvl9pPr marL="3886200" indent="-228600" defTabSz="82232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822325"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1200 </a:t>
            </a:r>
            <a:r>
              <a:rPr kumimoji="0" lang="en-US" altLang="ja-JP" sz="1800" b="0" i="0" u="none" strike="noStrike" kern="1200" cap="none" spc="0" normalizeH="0" baseline="3000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0</a:t>
            </a:r>
            <a:r>
              <a:rPr kumimoji="0" lang="en-US" altLang="ja-JP" sz="1800" b="0" i="0" u="none" strike="noStrike" kern="1200" cap="none" spc="0" normalizeH="0" baseline="0" noProof="0" dirty="0">
                <a:ln>
                  <a:noFill/>
                </a:ln>
                <a:solidFill>
                  <a:srgbClr val="187E50"/>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C, 180 sec, Air</a:t>
            </a:r>
          </a:p>
        </p:txBody>
      </p:sp>
      <p:sp>
        <p:nvSpPr>
          <p:cNvPr id="3" name="Rectangle 2">
            <a:extLst>
              <a:ext uri="{FF2B5EF4-FFF2-40B4-BE49-F238E27FC236}">
                <a16:creationId xmlns:a16="http://schemas.microsoft.com/office/drawing/2014/main" id="{3A536720-5F07-1E4C-7291-650D472C0DBC}"/>
              </a:ext>
            </a:extLst>
          </p:cNvPr>
          <p:cNvSpPr/>
          <p:nvPr/>
        </p:nvSpPr>
        <p:spPr>
          <a:xfrm>
            <a:off x="100583" y="1215225"/>
            <a:ext cx="4297246" cy="655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marR="0" lvl="0" indent="-342900" algn="l"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effect of time on oxidation of </a:t>
            </a:r>
            <a:r>
              <a:rPr kumimoji="0" 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multilayer</a:t>
            </a: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Cr/</a:t>
            </a:r>
            <a:r>
              <a:rPr kumimoji="0" lang="en-US" sz="20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CrN</a:t>
            </a:r>
            <a:r>
              <a:rPr kumimoji="0" 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coated</a:t>
            </a: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samples</a:t>
            </a:r>
          </a:p>
        </p:txBody>
      </p:sp>
      <p:grpSp>
        <p:nvGrpSpPr>
          <p:cNvPr id="35" name="Group 34">
            <a:extLst>
              <a:ext uri="{FF2B5EF4-FFF2-40B4-BE49-F238E27FC236}">
                <a16:creationId xmlns:a16="http://schemas.microsoft.com/office/drawing/2014/main" id="{2249AD9E-33FE-E8DE-2783-2EAA3A3FF37E}"/>
              </a:ext>
            </a:extLst>
          </p:cNvPr>
          <p:cNvGrpSpPr/>
          <p:nvPr/>
        </p:nvGrpSpPr>
        <p:grpSpPr>
          <a:xfrm>
            <a:off x="8871884" y="4197292"/>
            <a:ext cx="3302000" cy="2176892"/>
            <a:chOff x="5515909" y="1608159"/>
            <a:chExt cx="3302000" cy="2176892"/>
          </a:xfrm>
        </p:grpSpPr>
        <p:grpSp>
          <p:nvGrpSpPr>
            <p:cNvPr id="9" name="Group 8">
              <a:extLst>
                <a:ext uri="{FF2B5EF4-FFF2-40B4-BE49-F238E27FC236}">
                  <a16:creationId xmlns:a16="http://schemas.microsoft.com/office/drawing/2014/main" id="{FD435C10-5F5D-C60E-A7E1-DA55E75D624E}"/>
                </a:ext>
              </a:extLst>
            </p:cNvPr>
            <p:cNvGrpSpPr/>
            <p:nvPr/>
          </p:nvGrpSpPr>
          <p:grpSpPr>
            <a:xfrm>
              <a:off x="5515909" y="1608159"/>
              <a:ext cx="3302000" cy="2147887"/>
              <a:chOff x="6143625" y="1595439"/>
              <a:chExt cx="3302000" cy="2147887"/>
            </a:xfrm>
          </p:grpSpPr>
          <p:pic>
            <p:nvPicPr>
              <p:cNvPr id="11" name="Picture 15">
                <a:extLst>
                  <a:ext uri="{FF2B5EF4-FFF2-40B4-BE49-F238E27FC236}">
                    <a16:creationId xmlns:a16="http://schemas.microsoft.com/office/drawing/2014/main" id="{6854E60C-535E-E8C0-0274-C5D252F156F3}"/>
                  </a:ext>
                </a:extLst>
              </p:cNvPr>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val="0"/>
                  </a:ext>
                </a:extLst>
              </a:blip>
              <a:srcRect t="16580"/>
              <a:stretch>
                <a:fillRect/>
              </a:stretch>
            </p:blipFill>
            <p:spPr bwMode="auto">
              <a:xfrm>
                <a:off x="6143625" y="1595439"/>
                <a:ext cx="3302000"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13">
                <a:extLst>
                  <a:ext uri="{FF2B5EF4-FFF2-40B4-BE49-F238E27FC236}">
                    <a16:creationId xmlns:a16="http://schemas.microsoft.com/office/drawing/2014/main" id="{9000FE44-795B-8904-F9D4-79C705274EBA}"/>
                  </a:ext>
                </a:extLst>
              </p:cNvPr>
              <p:cNvSpPr txBox="1"/>
              <p:nvPr/>
            </p:nvSpPr>
            <p:spPr bwMode="auto">
              <a:xfrm>
                <a:off x="6365081" y="2958457"/>
                <a:ext cx="2954338" cy="298450"/>
              </a:xfrm>
              <a:prstGeom prst="rect">
                <a:avLst/>
              </a:prstGeom>
              <a:noFill/>
            </p:spPr>
            <p:txBody>
              <a:bodyPr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Coated layer</a:t>
                </a:r>
                <a:r>
                  <a:rPr kumimoji="1" lang="en-US" altLang="ja-JP" sz="1400" b="0" i="0" u="none" strike="noStrike" kern="1200" cap="none" spc="0" normalizeH="0" baseline="-2500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 </a:t>
                </a:r>
                <a:endParaRPr kumimoji="1" lang="ja-JP"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C89F963B-0E7D-D7D3-54D1-E6F495AA5CB3}"/>
                  </a:ext>
                </a:extLst>
              </p:cNvPr>
              <p:cNvCxnSpPr>
                <a:cxnSpLocks/>
              </p:cNvCxnSpPr>
              <p:nvPr/>
            </p:nvCxnSpPr>
            <p:spPr>
              <a:xfrm flipV="1">
                <a:off x="7312679" y="3185670"/>
                <a:ext cx="279400" cy="300038"/>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a:extLst>
                <a:ext uri="{FF2B5EF4-FFF2-40B4-BE49-F238E27FC236}">
                  <a16:creationId xmlns:a16="http://schemas.microsoft.com/office/drawing/2014/main" id="{E9A3ADFA-BE50-188C-88A0-E41F4A33D4F6}"/>
                </a:ext>
              </a:extLst>
            </p:cNvPr>
            <p:cNvCxnSpPr>
              <a:cxnSpLocks/>
            </p:cNvCxnSpPr>
            <p:nvPr/>
          </p:nvCxnSpPr>
          <p:spPr>
            <a:xfrm>
              <a:off x="6585511" y="3537424"/>
              <a:ext cx="198904" cy="120952"/>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13">
              <a:extLst>
                <a:ext uri="{FF2B5EF4-FFF2-40B4-BE49-F238E27FC236}">
                  <a16:creationId xmlns:a16="http://schemas.microsoft.com/office/drawing/2014/main" id="{DA53DAF7-FF00-D6DB-F018-40E693AB4C10}"/>
                </a:ext>
              </a:extLst>
            </p:cNvPr>
            <p:cNvSpPr txBox="1"/>
            <p:nvPr/>
          </p:nvSpPr>
          <p:spPr bwMode="auto">
            <a:xfrm>
              <a:off x="6676133" y="3532632"/>
              <a:ext cx="598034" cy="252419"/>
            </a:xfrm>
            <a:prstGeom prst="rect">
              <a:avLst/>
            </a:prstGeom>
            <a:noFill/>
          </p:spPr>
          <p:txBody>
            <a:bodyPr wrap="square"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Cr</a:t>
              </a:r>
              <a:r>
                <a:rPr kumimoji="1" lang="en-US" altLang="ja-JP" sz="1100" b="0" i="0" u="none" strike="noStrike" kern="1200" cap="none" spc="0" normalizeH="0" baseline="-2500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2</a:t>
              </a:r>
              <a:r>
                <a:rPr kumimoji="1" lang="en-US" altLang="ja-JP" sz="11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O</a:t>
              </a:r>
              <a:r>
                <a:rPr kumimoji="1" lang="en-US" altLang="ja-JP" sz="1100" b="0" i="0" u="none" strike="noStrike" kern="1200" cap="none" spc="0" normalizeH="0" baseline="-2500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3</a:t>
              </a:r>
              <a:endParaRPr kumimoji="1" lang="ja-JP" altLang="en-US" sz="11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grpSp>
      <p:grpSp>
        <p:nvGrpSpPr>
          <p:cNvPr id="36" name="Group 35">
            <a:extLst>
              <a:ext uri="{FF2B5EF4-FFF2-40B4-BE49-F238E27FC236}">
                <a16:creationId xmlns:a16="http://schemas.microsoft.com/office/drawing/2014/main" id="{1AED3F6C-C63B-E3ED-D875-FABE47ACB198}"/>
              </a:ext>
            </a:extLst>
          </p:cNvPr>
          <p:cNvGrpSpPr/>
          <p:nvPr/>
        </p:nvGrpSpPr>
        <p:grpSpPr>
          <a:xfrm>
            <a:off x="5493544" y="4197292"/>
            <a:ext cx="3302000" cy="2125662"/>
            <a:chOff x="8890000" y="1624736"/>
            <a:chExt cx="3302000" cy="2125662"/>
          </a:xfrm>
        </p:grpSpPr>
        <p:grpSp>
          <p:nvGrpSpPr>
            <p:cNvPr id="22" name="Group 21">
              <a:extLst>
                <a:ext uri="{FF2B5EF4-FFF2-40B4-BE49-F238E27FC236}">
                  <a16:creationId xmlns:a16="http://schemas.microsoft.com/office/drawing/2014/main" id="{79B7DB2E-6076-161B-F012-7FB8078B033C}"/>
                </a:ext>
              </a:extLst>
            </p:cNvPr>
            <p:cNvGrpSpPr/>
            <p:nvPr/>
          </p:nvGrpSpPr>
          <p:grpSpPr>
            <a:xfrm>
              <a:off x="8890000" y="1624736"/>
              <a:ext cx="3302000" cy="2125662"/>
              <a:chOff x="6143625" y="3827463"/>
              <a:chExt cx="3302000" cy="2125662"/>
            </a:xfrm>
          </p:grpSpPr>
          <p:pic>
            <p:nvPicPr>
              <p:cNvPr id="23" name="Picture 5">
                <a:extLst>
                  <a:ext uri="{FF2B5EF4-FFF2-40B4-BE49-F238E27FC236}">
                    <a16:creationId xmlns:a16="http://schemas.microsoft.com/office/drawing/2014/main" id="{4651679B-3EAD-6EC7-A3E6-041B380E83F2}"/>
                  </a:ext>
                </a:extLst>
              </p:cNvPr>
              <p:cNvPicPr>
                <a:picLocks noChangeAspect="1" noChangeArrowheads="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val="0"/>
                  </a:ext>
                </a:extLst>
              </a:blip>
              <a:srcRect t="5544"/>
              <a:stretch>
                <a:fillRect/>
              </a:stretch>
            </p:blipFill>
            <p:spPr bwMode="auto">
              <a:xfrm>
                <a:off x="6143625" y="3827463"/>
                <a:ext cx="3302000"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テキスト ボックス 13">
                <a:extLst>
                  <a:ext uri="{FF2B5EF4-FFF2-40B4-BE49-F238E27FC236}">
                    <a16:creationId xmlns:a16="http://schemas.microsoft.com/office/drawing/2014/main" id="{903B9F46-F859-5298-7B1F-D261DD37A2A6}"/>
                  </a:ext>
                </a:extLst>
              </p:cNvPr>
              <p:cNvSpPr txBox="1"/>
              <p:nvPr/>
            </p:nvSpPr>
            <p:spPr bwMode="auto">
              <a:xfrm>
                <a:off x="6216650" y="5008563"/>
                <a:ext cx="2954338" cy="298450"/>
              </a:xfrm>
              <a:prstGeom prst="rect">
                <a:avLst/>
              </a:prstGeom>
              <a:noFill/>
            </p:spPr>
            <p:txBody>
              <a:bodyPr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Coated layer</a:t>
                </a:r>
                <a:r>
                  <a:rPr kumimoji="1" lang="en-US" altLang="ja-JP" sz="1400" b="0" i="0" u="none" strike="noStrike" kern="1200" cap="none" spc="0" normalizeH="0" baseline="-2500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 </a:t>
                </a:r>
                <a:endParaRPr kumimoji="1" lang="ja-JP"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031C4C3A-59C5-D9F4-A17A-DA4765D6A935}"/>
                  </a:ext>
                </a:extLst>
              </p:cNvPr>
              <p:cNvCxnSpPr>
                <a:cxnSpLocks/>
              </p:cNvCxnSpPr>
              <p:nvPr/>
            </p:nvCxnSpPr>
            <p:spPr>
              <a:xfrm flipV="1">
                <a:off x="7039348" y="5226492"/>
                <a:ext cx="225425" cy="34925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 name="Straight Arrow Connector 28">
              <a:extLst>
                <a:ext uri="{FF2B5EF4-FFF2-40B4-BE49-F238E27FC236}">
                  <a16:creationId xmlns:a16="http://schemas.microsoft.com/office/drawing/2014/main" id="{12B29EBE-7594-D5CD-0201-29D6025AD599}"/>
                </a:ext>
              </a:extLst>
            </p:cNvPr>
            <p:cNvCxnSpPr>
              <a:cxnSpLocks/>
            </p:cNvCxnSpPr>
            <p:nvPr/>
          </p:nvCxnSpPr>
          <p:spPr>
            <a:xfrm>
              <a:off x="9655364" y="3401393"/>
              <a:ext cx="198904" cy="120952"/>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13">
              <a:extLst>
                <a:ext uri="{FF2B5EF4-FFF2-40B4-BE49-F238E27FC236}">
                  <a16:creationId xmlns:a16="http://schemas.microsoft.com/office/drawing/2014/main" id="{4C21A32C-22AC-6BFE-41F9-0D509C6ADC1B}"/>
                </a:ext>
              </a:extLst>
            </p:cNvPr>
            <p:cNvSpPr txBox="1"/>
            <p:nvPr/>
          </p:nvSpPr>
          <p:spPr bwMode="auto">
            <a:xfrm>
              <a:off x="9752296" y="3396386"/>
              <a:ext cx="598034" cy="252419"/>
            </a:xfrm>
            <a:prstGeom prst="rect">
              <a:avLst/>
            </a:prstGeom>
            <a:noFill/>
          </p:spPr>
          <p:txBody>
            <a:bodyPr wrap="square"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Cr</a:t>
              </a:r>
              <a:r>
                <a:rPr kumimoji="1" lang="en-US" altLang="ja-JP" sz="1100" b="0" i="0" u="none" strike="noStrike" kern="1200" cap="none" spc="0" normalizeH="0" baseline="-2500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2</a:t>
              </a:r>
              <a:r>
                <a:rPr kumimoji="1" lang="en-US" altLang="ja-JP" sz="11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O</a:t>
              </a:r>
              <a:r>
                <a:rPr kumimoji="1" lang="en-US" altLang="ja-JP" sz="1100" b="0" i="0" u="none" strike="noStrike" kern="1200" cap="none" spc="0" normalizeH="0" baseline="-2500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3</a:t>
              </a:r>
              <a:endParaRPr kumimoji="1" lang="ja-JP" altLang="en-US" sz="11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grpSp>
      <p:grpSp>
        <p:nvGrpSpPr>
          <p:cNvPr id="37" name="Group 36">
            <a:extLst>
              <a:ext uri="{FF2B5EF4-FFF2-40B4-BE49-F238E27FC236}">
                <a16:creationId xmlns:a16="http://schemas.microsoft.com/office/drawing/2014/main" id="{898006E2-D9B3-7760-275F-AEF137BFE767}"/>
              </a:ext>
            </a:extLst>
          </p:cNvPr>
          <p:cNvGrpSpPr/>
          <p:nvPr/>
        </p:nvGrpSpPr>
        <p:grpSpPr>
          <a:xfrm>
            <a:off x="8871884" y="1529681"/>
            <a:ext cx="3319462" cy="2163762"/>
            <a:chOff x="5497981" y="3834115"/>
            <a:chExt cx="3319462" cy="2163762"/>
          </a:xfrm>
        </p:grpSpPr>
        <p:pic>
          <p:nvPicPr>
            <p:cNvPr id="18445" name="Picture 4">
              <a:extLst>
                <a:ext uri="{FF2B5EF4-FFF2-40B4-BE49-F238E27FC236}">
                  <a16:creationId xmlns:a16="http://schemas.microsoft.com/office/drawing/2014/main" id="{E7542C8A-C5D4-40DA-AC9A-EF1077E5B585}"/>
                </a:ext>
              </a:extLst>
            </p:cNvPr>
            <p:cNvPicPr>
              <a:picLocks noChangeAspect="1" noChangeArrowheads="1"/>
            </p:cNvPicPr>
            <p:nvPr/>
          </p:nvPicPr>
          <p:blipFill>
            <a:blip r:embed="rId5" cstate="email">
              <a:duotone>
                <a:prstClr val="black"/>
                <a:schemeClr val="tx2">
                  <a:tint val="45000"/>
                  <a:satMod val="400000"/>
                </a:schemeClr>
              </a:duotone>
              <a:extLst>
                <a:ext uri="{28A0092B-C50C-407E-A947-70E740481C1C}">
                  <a14:useLocalDpi xmlns:a14="http://schemas.microsoft.com/office/drawing/2010/main" val="0"/>
                </a:ext>
              </a:extLst>
            </a:blip>
            <a:srcRect t="6282"/>
            <a:stretch>
              <a:fillRect/>
            </a:stretch>
          </p:blipFill>
          <p:spPr bwMode="auto">
            <a:xfrm>
              <a:off x="5497981" y="3834115"/>
              <a:ext cx="3319462"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3">
              <a:extLst>
                <a:ext uri="{FF2B5EF4-FFF2-40B4-BE49-F238E27FC236}">
                  <a16:creationId xmlns:a16="http://schemas.microsoft.com/office/drawing/2014/main" id="{ACF09946-8ACB-5C69-DFEC-973B88FA90FF}"/>
                </a:ext>
              </a:extLst>
            </p:cNvPr>
            <p:cNvSpPr txBox="1"/>
            <p:nvPr/>
          </p:nvSpPr>
          <p:spPr bwMode="auto">
            <a:xfrm>
              <a:off x="5497981" y="5064146"/>
              <a:ext cx="2954338" cy="298450"/>
            </a:xfrm>
            <a:prstGeom prst="rect">
              <a:avLst/>
            </a:prstGeom>
            <a:noFill/>
          </p:spPr>
          <p:txBody>
            <a:bodyPr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Coated layer</a:t>
              </a:r>
              <a:r>
                <a:rPr kumimoji="1" lang="en-US" altLang="ja-JP" sz="1400" b="0" i="0" u="none" strike="noStrike" kern="1200" cap="none" spc="0" normalizeH="0" baseline="-2500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 </a:t>
              </a:r>
              <a:endParaRPr kumimoji="1" lang="ja-JP"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4D94C727-10A6-0B0A-66D5-10B4881CC754}"/>
                </a:ext>
              </a:extLst>
            </p:cNvPr>
            <p:cNvCxnSpPr>
              <a:cxnSpLocks/>
            </p:cNvCxnSpPr>
            <p:nvPr/>
          </p:nvCxnSpPr>
          <p:spPr>
            <a:xfrm flipV="1">
              <a:off x="6333007" y="5303027"/>
              <a:ext cx="225425" cy="34766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D974062-53DD-F72C-E2FA-6DA890BD5EB2}"/>
                </a:ext>
              </a:extLst>
            </p:cNvPr>
            <p:cNvCxnSpPr>
              <a:cxnSpLocks/>
            </p:cNvCxnSpPr>
            <p:nvPr/>
          </p:nvCxnSpPr>
          <p:spPr>
            <a:xfrm>
              <a:off x="6386607" y="5704313"/>
              <a:ext cx="198904" cy="120952"/>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13">
              <a:extLst>
                <a:ext uri="{FF2B5EF4-FFF2-40B4-BE49-F238E27FC236}">
                  <a16:creationId xmlns:a16="http://schemas.microsoft.com/office/drawing/2014/main" id="{042B3A8B-C983-F84B-D23A-96E14DEF129A}"/>
                </a:ext>
              </a:extLst>
            </p:cNvPr>
            <p:cNvSpPr txBox="1"/>
            <p:nvPr/>
          </p:nvSpPr>
          <p:spPr bwMode="auto">
            <a:xfrm>
              <a:off x="6585511" y="5699306"/>
              <a:ext cx="598034" cy="252419"/>
            </a:xfrm>
            <a:prstGeom prst="rect">
              <a:avLst/>
            </a:prstGeom>
            <a:noFill/>
          </p:spPr>
          <p:txBody>
            <a:bodyPr wrap="square"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Cr</a:t>
              </a:r>
              <a:r>
                <a:rPr kumimoji="1" lang="en-US" altLang="ja-JP" sz="1100" b="0" i="0" u="none" strike="noStrike" kern="1200" cap="none" spc="0" normalizeH="0" baseline="-2500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2</a:t>
              </a:r>
              <a:r>
                <a:rPr kumimoji="1" lang="en-US" altLang="ja-JP" sz="11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O</a:t>
              </a:r>
              <a:r>
                <a:rPr kumimoji="1" lang="en-US" altLang="ja-JP" sz="1100" b="0" i="0" u="none" strike="noStrike" kern="1200" cap="none" spc="0" normalizeH="0" baseline="-2500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3</a:t>
              </a:r>
              <a:endParaRPr kumimoji="1" lang="ja-JP" altLang="en-US" sz="11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grpSp>
      <p:grpSp>
        <p:nvGrpSpPr>
          <p:cNvPr id="38" name="Group 37">
            <a:extLst>
              <a:ext uri="{FF2B5EF4-FFF2-40B4-BE49-F238E27FC236}">
                <a16:creationId xmlns:a16="http://schemas.microsoft.com/office/drawing/2014/main" id="{B9D91948-8E34-8597-359D-2E38D34492D6}"/>
              </a:ext>
            </a:extLst>
          </p:cNvPr>
          <p:cNvGrpSpPr/>
          <p:nvPr/>
        </p:nvGrpSpPr>
        <p:grpSpPr>
          <a:xfrm>
            <a:off x="5513698" y="1561470"/>
            <a:ext cx="3275012" cy="2184823"/>
            <a:chOff x="8881130" y="3832249"/>
            <a:chExt cx="3275012" cy="2184823"/>
          </a:xfrm>
        </p:grpSpPr>
        <p:pic>
          <p:nvPicPr>
            <p:cNvPr id="18444" name="Picture 15">
              <a:extLst>
                <a:ext uri="{FF2B5EF4-FFF2-40B4-BE49-F238E27FC236}">
                  <a16:creationId xmlns:a16="http://schemas.microsoft.com/office/drawing/2014/main" id="{2386C806-8388-8CCD-4409-87F80F217B3E}"/>
                </a:ext>
              </a:extLst>
            </p:cNvPr>
            <p:cNvPicPr>
              <a:picLocks noChangeAspect="1" noChangeArrowheads="1"/>
            </p:cNvPicPr>
            <p:nvPr/>
          </p:nvPicPr>
          <p:blipFill>
            <a:blip r:embed="rId6" cstate="email">
              <a:duotone>
                <a:prstClr val="black"/>
                <a:schemeClr val="tx2">
                  <a:tint val="45000"/>
                  <a:satMod val="400000"/>
                </a:schemeClr>
              </a:duotone>
              <a:extLst>
                <a:ext uri="{28A0092B-C50C-407E-A947-70E740481C1C}">
                  <a14:useLocalDpi xmlns:a14="http://schemas.microsoft.com/office/drawing/2010/main" val="0"/>
                </a:ext>
              </a:extLst>
            </a:blip>
            <a:srcRect t="9271"/>
            <a:stretch>
              <a:fillRect/>
            </a:stretch>
          </p:blipFill>
          <p:spPr bwMode="auto">
            <a:xfrm>
              <a:off x="8881130" y="3832249"/>
              <a:ext cx="3275012"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13">
              <a:extLst>
                <a:ext uri="{FF2B5EF4-FFF2-40B4-BE49-F238E27FC236}">
                  <a16:creationId xmlns:a16="http://schemas.microsoft.com/office/drawing/2014/main" id="{1A99F000-4889-6129-29AE-F866E999F3E9}"/>
                </a:ext>
              </a:extLst>
            </p:cNvPr>
            <p:cNvSpPr txBox="1"/>
            <p:nvPr/>
          </p:nvSpPr>
          <p:spPr bwMode="auto">
            <a:xfrm>
              <a:off x="9050992" y="5156224"/>
              <a:ext cx="2954338" cy="298450"/>
            </a:xfrm>
            <a:prstGeom prst="rect">
              <a:avLst/>
            </a:prstGeom>
            <a:noFill/>
          </p:spPr>
          <p:txBody>
            <a:bodyPr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Coated layer</a:t>
              </a:r>
              <a:r>
                <a:rPr kumimoji="1" lang="en-US" altLang="ja-JP" sz="1400" b="0" i="0" u="none" strike="noStrike" kern="1200" cap="none" spc="0" normalizeH="0" baseline="-2500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 </a:t>
              </a:r>
              <a:endParaRPr kumimoji="1" lang="ja-JP"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41D07B3F-8F8F-0269-7230-C134F442AE17}"/>
                </a:ext>
              </a:extLst>
            </p:cNvPr>
            <p:cNvCxnSpPr>
              <a:cxnSpLocks/>
            </p:cNvCxnSpPr>
            <p:nvPr/>
          </p:nvCxnSpPr>
          <p:spPr>
            <a:xfrm flipV="1">
              <a:off x="9862345" y="5351110"/>
              <a:ext cx="225425" cy="34925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6ADEBE4-9D52-69E6-B1F4-5409FFA6B1C3}"/>
                </a:ext>
              </a:extLst>
            </p:cNvPr>
            <p:cNvCxnSpPr>
              <a:cxnSpLocks/>
            </p:cNvCxnSpPr>
            <p:nvPr/>
          </p:nvCxnSpPr>
          <p:spPr>
            <a:xfrm>
              <a:off x="9812244" y="5769660"/>
              <a:ext cx="198904" cy="120952"/>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13">
              <a:extLst>
                <a:ext uri="{FF2B5EF4-FFF2-40B4-BE49-F238E27FC236}">
                  <a16:creationId xmlns:a16="http://schemas.microsoft.com/office/drawing/2014/main" id="{313FE828-E644-220F-7B53-1A50B37364DF}"/>
                </a:ext>
              </a:extLst>
            </p:cNvPr>
            <p:cNvSpPr txBox="1"/>
            <p:nvPr/>
          </p:nvSpPr>
          <p:spPr bwMode="auto">
            <a:xfrm>
              <a:off x="10011148" y="5764653"/>
              <a:ext cx="598034" cy="252419"/>
            </a:xfrm>
            <a:prstGeom prst="rect">
              <a:avLst/>
            </a:prstGeom>
            <a:noFill/>
          </p:spPr>
          <p:txBody>
            <a:bodyPr wrap="square" lIns="82337" tIns="41169" rIns="82337" bIns="41169">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822387"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Cr</a:t>
              </a:r>
              <a:r>
                <a:rPr kumimoji="1" lang="en-US" altLang="ja-JP" sz="1100" b="0" i="0" u="none" strike="noStrike" kern="1200" cap="none" spc="0" normalizeH="0" baseline="-2500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2</a:t>
              </a:r>
              <a:r>
                <a:rPr kumimoji="1" lang="en-US" altLang="ja-JP" sz="11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O</a:t>
              </a:r>
              <a:r>
                <a:rPr kumimoji="1" lang="en-US" altLang="ja-JP" sz="1100" b="0" i="0" u="none" strike="noStrike" kern="1200" cap="none" spc="0" normalizeH="0" baseline="-2500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rPr>
                <a:t>3</a:t>
              </a:r>
              <a:endParaRPr kumimoji="1" lang="ja-JP" altLang="en-US" sz="1100" b="0" i="0" u="none" strike="noStrike" kern="1200" cap="none" spc="0" normalizeH="0" baseline="0" noProof="0" dirty="0">
                <a:ln>
                  <a:noFill/>
                </a:ln>
                <a:solidFill>
                  <a:prstClr val="white"/>
                </a:solidFill>
                <a:effectLst/>
                <a:uLnTx/>
                <a:uFillTx/>
                <a:latin typeface="Times New Roman" panose="02020603050405020304" pitchFamily="18" charset="0"/>
                <a:ea typeface="游ゴシック" panose="020B0400000000000000" pitchFamily="34" charset="-128"/>
                <a:cs typeface="Times New Roman" panose="02020603050405020304" pitchFamily="18" charset="0"/>
              </a:endParaRPr>
            </a:p>
          </p:txBody>
        </p:sp>
      </p:grpSp>
      <p:sp>
        <p:nvSpPr>
          <p:cNvPr id="5" name="TextBox 4">
            <a:extLst>
              <a:ext uri="{FF2B5EF4-FFF2-40B4-BE49-F238E27FC236}">
                <a16:creationId xmlns:a16="http://schemas.microsoft.com/office/drawing/2014/main" id="{A1F41F6E-4808-A46E-4DE5-8F13FAB6537A}"/>
              </a:ext>
            </a:extLst>
          </p:cNvPr>
          <p:cNvSpPr txBox="1"/>
          <p:nvPr/>
        </p:nvSpPr>
        <p:spPr>
          <a:xfrm>
            <a:off x="118055" y="2586462"/>
            <a:ext cx="5271648" cy="2211759"/>
          </a:xfrm>
          <a:prstGeom prst="rect">
            <a:avLst/>
          </a:prstGeom>
          <a:noFill/>
        </p:spPr>
        <p:txBody>
          <a:bodyPr wrap="square" rtlCol="0">
            <a:spAutoFit/>
          </a:bodyPr>
          <a:lstStyle/>
          <a:p>
            <a:pPr marL="285750" marR="0" lvl="0" indent="-285750" algn="just" defTabSz="914400" rtl="0" eaLnBrk="1" fontAlgn="auto" latinLnBrk="0" hangingPunct="1">
              <a:lnSpc>
                <a:spcPct val="120000"/>
              </a:lnSpc>
              <a:spcBef>
                <a:spcPts val="60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coated samples show no evidence of an oxygen-stabilized α-layer beneath the Cr/</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multilayer coating, even after exposure to high temperatures for varying durations. </a:t>
            </a:r>
          </a:p>
          <a:p>
            <a:pPr marL="285750" marR="0" lvl="0" indent="-285750" algn="just" defTabSz="914400" rtl="0" eaLnBrk="1" fontAlgn="auto" latinLnBrk="0" hangingPunct="1">
              <a:lnSpc>
                <a:spcPct val="120000"/>
              </a:lnSpc>
              <a:spcBef>
                <a:spcPts val="60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Cr/</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multilayer coating effectively acts as a diffusion barrier, significantly inhibiting oxygen ingress into the Zr–1Nb substrate</a:t>
            </a:r>
          </a:p>
        </p:txBody>
      </p:sp>
      <p:sp>
        <p:nvSpPr>
          <p:cNvPr id="26" name="Title 1">
            <a:extLst>
              <a:ext uri="{FF2B5EF4-FFF2-40B4-BE49-F238E27FC236}">
                <a16:creationId xmlns:a16="http://schemas.microsoft.com/office/drawing/2014/main" id="{DD9182B0-447C-E6CA-D556-0D4B7D295A01}"/>
              </a:ext>
            </a:extLst>
          </p:cNvPr>
          <p:cNvSpPr>
            <a:spLocks noGrp="1" noChangeArrowheads="1"/>
          </p:cNvSpPr>
          <p:nvPr>
            <p:ph type="title"/>
          </p:nvPr>
        </p:nvSpPr>
        <p:spPr bwMode="auto">
          <a:xfrm>
            <a:off x="1127017" y="430723"/>
            <a:ext cx="8987366" cy="474662"/>
          </a:xfrm>
        </p:spPr>
        <p:txBody>
          <a:bodyPr vert="horz" wrap="square" lIns="91440" tIns="45720" rIns="91440" bIns="45720" numCol="1" rtlCol="0" anchor="t" anchorCtr="0" compatLnSpc="1">
            <a:prstTxWarp prst="textNoShape">
              <a:avLst/>
            </a:prstTxWarp>
            <a:normAutofit fontScale="90000"/>
          </a:bodyPr>
          <a:lstStyle/>
          <a:p>
            <a:pPr algn="ctr">
              <a:defRPr/>
            </a:pPr>
            <a:r>
              <a:rPr lang="en-US" altLang="fa-IR" sz="2700" b="1" dirty="0">
                <a:latin typeface="Times New Roman" panose="02020603050405020304" pitchFamily="18" charset="0"/>
                <a:cs typeface="Times New Roman" panose="02020603050405020304" pitchFamily="18" charset="0"/>
              </a:rPr>
              <a:t>H.T. Oxidation experiments on samples and corresponding results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8440"/>
                                        </p:tgtEl>
                                        <p:attrNameLst>
                                          <p:attrName>style.visibility</p:attrName>
                                        </p:attrNameLst>
                                      </p:cBhvr>
                                      <p:to>
                                        <p:strVal val="visible"/>
                                      </p:to>
                                    </p:set>
                                    <p:animEffect transition="in" filter="randombar(horizontal)">
                                      <p:cBhvr>
                                        <p:cTn id="16" dur="500"/>
                                        <p:tgtEl>
                                          <p:spTgt spid="18440"/>
                                        </p:tgtEl>
                                      </p:cBhvr>
                                    </p:animEffect>
                                  </p:childTnLst>
                                </p:cTn>
                              </p:par>
                              <p:par>
                                <p:cTn id="17" presetID="2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4" grpId="1"/>
      <p:bldP spid="18440" grpId="0"/>
      <p:bldP spid="8" grpId="0"/>
      <p:bldP spid="8" grpId="1"/>
      <p:bldP spid="21" grpId="0"/>
      <p:bldP spid="3" grpId="0"/>
      <p:bldP spid="13" grpId="0"/>
      <p:bldP spid="28" grpId="0"/>
      <p:bldP spid="24" grpId="0"/>
      <p:bldP spid="30" grpId="0"/>
      <p:bldP spid="19" grpId="0"/>
      <p:bldP spid="32" grpId="0"/>
      <p:bldP spid="17" grpId="0"/>
      <p:bldP spid="3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41B6B-2DCD-A8D3-5DC6-50073915591D}"/>
              </a:ext>
            </a:extLst>
          </p:cNvPr>
          <p:cNvSpPr>
            <a:spLocks noGrp="1"/>
          </p:cNvSpPr>
          <p:nvPr>
            <p:ph type="title"/>
          </p:nvPr>
        </p:nvSpPr>
        <p:spPr>
          <a:xfrm>
            <a:off x="838200" y="252008"/>
            <a:ext cx="10515600" cy="894821"/>
          </a:xfrm>
        </p:spPr>
        <p:txBody>
          <a:bodyPr/>
          <a:lstStyle/>
          <a:p>
            <a:r>
              <a:rPr lang="en-US" dirty="0">
                <a:latin typeface="Times New Roman" panose="02020603050405020304" pitchFamily="18" charset="0"/>
                <a:cs typeface="Times New Roman" panose="02020603050405020304" pitchFamily="18" charset="0"/>
              </a:rPr>
              <a:t>Conclusions and Outlook</a:t>
            </a:r>
          </a:p>
        </p:txBody>
      </p:sp>
      <p:sp>
        <p:nvSpPr>
          <p:cNvPr id="3" name="Content Placeholder 2">
            <a:extLst>
              <a:ext uri="{FF2B5EF4-FFF2-40B4-BE49-F238E27FC236}">
                <a16:creationId xmlns:a16="http://schemas.microsoft.com/office/drawing/2014/main" id="{1199D48A-B638-A9C5-7474-B7BC0300AAEB}"/>
              </a:ext>
            </a:extLst>
          </p:cNvPr>
          <p:cNvSpPr>
            <a:spLocks noGrp="1"/>
          </p:cNvSpPr>
          <p:nvPr>
            <p:ph idx="1"/>
          </p:nvPr>
        </p:nvSpPr>
        <p:spPr>
          <a:xfrm>
            <a:off x="569686" y="1146828"/>
            <a:ext cx="10515600" cy="5177771"/>
          </a:xfrm>
        </p:spPr>
        <p:txBody>
          <a:bodyPr>
            <a:normAutofit/>
          </a:bodyPr>
          <a:lstStyle/>
          <a:p>
            <a:pPr marL="285750" indent="-285750" algn="just">
              <a:lnSpc>
                <a:spcPct val="100000"/>
              </a:lnSpc>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Four groups of samples—comprising Cr-coated,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CrN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-coated, Cr/</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CrN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multilayer-coated specimens, and uncoated reference tubes—were prepared and distributed to participating institutes.</a:t>
            </a:r>
          </a:p>
          <a:p>
            <a:pPr marL="285750" indent="-285750" algn="just">
              <a:lnSpc>
                <a:spcPct val="100000"/>
              </a:lnSpc>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For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CrN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and the Cr/</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CrN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multilayer coating a layer by layer structure is clearly observed, as each layer has the thickness of 1 µm and 20-30 nm, respectively. </a:t>
            </a:r>
          </a:p>
          <a:p>
            <a:pPr marL="285750" indent="-285750" algn="just">
              <a:lnSpc>
                <a:spcPct val="100000"/>
              </a:lnSpc>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The presence of the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Cr₂N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phase in Cr/</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CrN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multilayer coating is likely attributed to the cut-off and connect the nitrogen gas flow during the coating process—which can promote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Cr₂N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formation.</a:t>
            </a:r>
          </a:p>
          <a:p>
            <a:pPr marL="285750" indent="-285750" algn="just">
              <a:lnSpc>
                <a:spcPct val="100000"/>
              </a:lnSpc>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Mechanically, the elongation of coated samples is decreased, probably due to incoherency of the deformation behavior for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CrN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coated sample.</a:t>
            </a:r>
          </a:p>
          <a:p>
            <a:pPr marL="285750" indent="-285750" algn="just">
              <a:lnSpc>
                <a:spcPct val="100000"/>
              </a:lnSpc>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The difference between the coated and uncoated samples in terms of weight gain became lower after 3 hours of oxidation, owing to the predominant oxidation of the internal surface.</a:t>
            </a:r>
          </a:p>
          <a:p>
            <a:pPr marL="285750" indent="-285750" algn="just">
              <a:lnSpc>
                <a:spcPct val="110000"/>
              </a:lnSpc>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At 1200 </a:t>
            </a:r>
            <a:r>
              <a:rPr lang="en-US" sz="1800" baseline="30000" dirty="0">
                <a:latin typeface="Times New Roman" panose="02020603050405020304" pitchFamily="18" charset="0"/>
                <a:ea typeface="Times New Roman" panose="02020603050405020304" pitchFamily="18" charset="0"/>
                <a:cs typeface="Times New Roman" panose="02020603050405020304" pitchFamily="18" charset="0"/>
              </a:rPr>
              <a:t>0</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C, for 300 seconds of oxidation in air, microdefects appeared in the middle part of the oxide layer accelerating the corrosion rate.</a:t>
            </a:r>
          </a:p>
          <a:p>
            <a:pPr marL="285750" indent="-285750" algn="just">
              <a:lnSpc>
                <a:spcPct val="110000"/>
              </a:lnSpc>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Considering </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the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oxidation of the inner surface of the coated samples, determining the meticulous mass gain has been difficult; so our future studies </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would be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focused on the single-sided oxidation tests.</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9542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1" dur="500"/>
                                        <p:tgtEl>
                                          <p:spTgt spid="3">
                                            <p:txEl>
                                              <p:pRg st="5" end="5"/>
                                            </p:txEl>
                                          </p:spTgt>
                                        </p:tgtEl>
                                      </p:cBhvr>
                                    </p:animEffect>
                                  </p:childTnLst>
                                </p:cTn>
                              </p:par>
                            </p:childTnLst>
                          </p:cTn>
                        </p:par>
                        <p:par>
                          <p:cTn id="32" fill="hold">
                            <p:stCondLst>
                              <p:cond delay="1000"/>
                            </p:stCondLst>
                            <p:childTnLst>
                              <p:par>
                                <p:cTn id="33" presetID="14" presetClass="entr" presetSubtype="1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22877F-6DD5-82C6-0B54-44A3D816D044}"/>
              </a:ext>
            </a:extLst>
          </p:cNvPr>
          <p:cNvPicPr>
            <a:picLocks noChangeAspect="1"/>
          </p:cNvPicPr>
          <p:nvPr/>
        </p:nvPicPr>
        <p:blipFill rotWithShape="1">
          <a:blip r:embed="rId2"/>
          <a:srcRect b="6066"/>
          <a:stretch/>
        </p:blipFill>
        <p:spPr>
          <a:xfrm>
            <a:off x="0" y="0"/>
            <a:ext cx="12191999" cy="6858000"/>
          </a:xfrm>
          <a:prstGeom prst="rect">
            <a:avLst/>
          </a:prstGeom>
        </p:spPr>
      </p:pic>
      <p:sp>
        <p:nvSpPr>
          <p:cNvPr id="6" name="Subtitle 3">
            <a:extLst>
              <a:ext uri="{FF2B5EF4-FFF2-40B4-BE49-F238E27FC236}">
                <a16:creationId xmlns:a16="http://schemas.microsoft.com/office/drawing/2014/main" id="{D8C4793C-147D-905C-7F7D-2C8810EAEF15}"/>
              </a:ext>
            </a:extLst>
          </p:cNvPr>
          <p:cNvSpPr txBox="1">
            <a:spLocks/>
          </p:cNvSpPr>
          <p:nvPr/>
        </p:nvSpPr>
        <p:spPr>
          <a:xfrm>
            <a:off x="1448498" y="978227"/>
            <a:ext cx="9144000" cy="9251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4000" b="0" i="1" u="none" strike="noStrike" kern="1200" cap="none" spc="0" normalizeH="0" baseline="0" noProof="0" dirty="0">
                <a:ln>
                  <a:noFill/>
                </a:ln>
                <a:solidFill>
                  <a:prstClr val="black"/>
                </a:solidFill>
                <a:effectLst/>
                <a:uLnTx/>
                <a:uFillTx/>
                <a:latin typeface="Century" panose="02040604050505020304" pitchFamily="18" charset="0"/>
                <a:ea typeface="+mn-ea"/>
                <a:cs typeface="Times New Roman" panose="02020603050405020304" pitchFamily="18" charset="0"/>
              </a:rPr>
              <a:t>Thank you for your attention!</a:t>
            </a:r>
            <a:endParaRPr kumimoji="0" lang="fa-IR" sz="4000" b="0" i="1" u="none" strike="noStrike" kern="1200" cap="none" spc="0" normalizeH="0" baseline="0" noProof="0" dirty="0">
              <a:ln>
                <a:noFill/>
              </a:ln>
              <a:solidFill>
                <a:prstClr val="black"/>
              </a:solidFill>
              <a:effectLst/>
              <a:uLnTx/>
              <a:uFillTx/>
              <a:latin typeface="Century" panose="02040604050505020304" pitchFamily="18" charset="0"/>
              <a:ea typeface="+mn-ea"/>
              <a:cs typeface="Times New Roman" panose="02020603050405020304" pitchFamily="18" charset="0"/>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a-IR" sz="4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0470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0E7A6-3177-31E4-01EF-05C71E73C497}"/>
              </a:ext>
            </a:extLst>
          </p:cNvPr>
          <p:cNvSpPr>
            <a:spLocks noGrp="1"/>
          </p:cNvSpPr>
          <p:nvPr>
            <p:ph type="title"/>
          </p:nvPr>
        </p:nvSpPr>
        <p:spPr/>
        <p:txBody>
          <a:bodyPr>
            <a:normAutofit/>
          </a:bodyPr>
          <a:lstStyle/>
          <a:p>
            <a:r>
              <a:rPr lang="en-US" dirty="0"/>
              <a:t>Nuclear Reactors Fuel (NRF) company </a:t>
            </a:r>
          </a:p>
        </p:txBody>
      </p:sp>
      <p:pic>
        <p:nvPicPr>
          <p:cNvPr id="6" name="Content Placeholder 5">
            <a:extLst>
              <a:ext uri="{FF2B5EF4-FFF2-40B4-BE49-F238E27FC236}">
                <a16:creationId xmlns:a16="http://schemas.microsoft.com/office/drawing/2014/main" id="{E3D9A29C-A759-E4F3-7DB6-ACF17A71EEEE}"/>
              </a:ext>
            </a:extLst>
          </p:cNvPr>
          <p:cNvPicPr>
            <a:picLocks noGrp="1" noChangeAspect="1"/>
          </p:cNvPicPr>
          <p:nvPr>
            <p:ph idx="1"/>
          </p:nvPr>
        </p:nvPicPr>
        <p:blipFill rotWithShape="1">
          <a:blip r:embed="rId2"/>
          <a:srcRect r="71451"/>
          <a:stretch/>
        </p:blipFill>
        <p:spPr>
          <a:xfrm>
            <a:off x="4215144" y="1374215"/>
            <a:ext cx="2374251" cy="2265823"/>
          </a:xfrm>
          <a:prstGeom prst="rect">
            <a:avLst/>
          </a:prstGeom>
        </p:spPr>
      </p:pic>
      <p:pic>
        <p:nvPicPr>
          <p:cNvPr id="4" name="Picture 9">
            <a:extLst>
              <a:ext uri="{FF2B5EF4-FFF2-40B4-BE49-F238E27FC236}">
                <a16:creationId xmlns:a16="http://schemas.microsoft.com/office/drawing/2014/main" id="{924C7BD1-2BCE-9525-42B1-D458CAF77D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254" y="1357867"/>
            <a:ext cx="3228711" cy="228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8F35C07-3836-5969-A903-8E3B928818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54957" y="3967859"/>
            <a:ext cx="4734438" cy="226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053016B-FB63-4FC1-FB19-24645643D347}"/>
              </a:ext>
            </a:extLst>
          </p:cNvPr>
          <p:cNvPicPr>
            <a:picLocks noChangeAspect="1"/>
          </p:cNvPicPr>
          <p:nvPr/>
        </p:nvPicPr>
        <p:blipFill rotWithShape="1">
          <a:blip r:embed="rId5"/>
          <a:srcRect l="10354" t="51660" r="1572" b="4830"/>
          <a:stretch/>
        </p:blipFill>
        <p:spPr>
          <a:xfrm>
            <a:off x="6786694" y="1394682"/>
            <a:ext cx="4716432" cy="2245356"/>
          </a:xfrm>
          <a:prstGeom prst="rect">
            <a:avLst/>
          </a:prstGeom>
          <a:ln w="57150" cap="sq">
            <a:solidFill>
              <a:srgbClr val="FF9999"/>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43D148CD-1A1B-E7F2-2F62-2C1FD5F24DA7}"/>
              </a:ext>
            </a:extLst>
          </p:cNvPr>
          <p:cNvPicPr>
            <a:picLocks noChangeAspect="1"/>
          </p:cNvPicPr>
          <p:nvPr/>
        </p:nvPicPr>
        <p:blipFill rotWithShape="1">
          <a:blip r:embed="rId6"/>
          <a:srcRect l="66308"/>
          <a:stretch/>
        </p:blipFill>
        <p:spPr>
          <a:xfrm>
            <a:off x="7028960" y="4051749"/>
            <a:ext cx="2801697" cy="2267909"/>
          </a:xfrm>
          <a:prstGeom prst="rect">
            <a:avLst/>
          </a:prstGeom>
        </p:spPr>
      </p:pic>
    </p:spTree>
    <p:extLst>
      <p:ext uri="{BB962C8B-B14F-4D97-AF65-F5344CB8AC3E}">
        <p14:creationId xmlns:p14="http://schemas.microsoft.com/office/powerpoint/2010/main" val="2148340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4007C74-93E5-4288-7F6B-EACE1CE1982B}"/>
              </a:ext>
            </a:extLst>
          </p:cNvPr>
          <p:cNvSpPr txBox="1">
            <a:spLocks noGrp="1" noChangeArrowheads="1"/>
          </p:cNvSpPr>
          <p:nvPr>
            <p:ph type="title"/>
          </p:nvPr>
        </p:nvSpPr>
        <p:spPr bwMode="auto">
          <a:prstGeom prst="rect">
            <a:avLst/>
          </a:prstGeom>
        </p:spPr>
        <p:txBody>
          <a:bodyPr vert="horz" wrap="square" lIns="91440" tIns="45720" rIns="91440" bIns="45720" numCol="1" rtlCol="0" anchor="t" anchorCtr="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457200">
              <a:lnSpc>
                <a:spcPct val="100000"/>
              </a:lnSpc>
              <a:spcBef>
                <a:spcPts val="0"/>
              </a:spcBef>
              <a:defRPr/>
            </a:pPr>
            <a:r>
              <a:rPr lang="en-US" altLang="en-US" sz="1800" b="1" dirty="0">
                <a:solidFill>
                  <a:schemeClr val="bg1"/>
                </a:solidFill>
                <a:latin typeface="Century" panose="02040604050505020304" pitchFamily="18" charset="0"/>
                <a:ea typeface="+mn-ea"/>
                <a:cs typeface="B Zar" panose="00000400000000000000" pitchFamily="2" charset="-78"/>
              </a:rPr>
              <a:t>WT1-Provided ATF samples</a:t>
            </a:r>
          </a:p>
        </p:txBody>
      </p:sp>
      <p:sp>
        <p:nvSpPr>
          <p:cNvPr id="3" name="Content Placeholder 2">
            <a:extLst>
              <a:ext uri="{FF2B5EF4-FFF2-40B4-BE49-F238E27FC236}">
                <a16:creationId xmlns:a16="http://schemas.microsoft.com/office/drawing/2014/main" id="{4F384B3B-0CF9-0A0A-FEB0-6DB58BBD7253}"/>
              </a:ext>
            </a:extLst>
          </p:cNvPr>
          <p:cNvSpPr>
            <a:spLocks noGrp="1"/>
          </p:cNvSpPr>
          <p:nvPr>
            <p:ph idx="1"/>
          </p:nvPr>
        </p:nvSpPr>
        <p:spPr/>
        <p:txBody>
          <a:bodyPr/>
          <a:lstStyle/>
          <a:p>
            <a:endParaRPr lang="en-US" dirty="0"/>
          </a:p>
        </p:txBody>
      </p:sp>
      <p:graphicFrame>
        <p:nvGraphicFramePr>
          <p:cNvPr id="8" name="Table 7">
            <a:extLst>
              <a:ext uri="{FF2B5EF4-FFF2-40B4-BE49-F238E27FC236}">
                <a16:creationId xmlns:a16="http://schemas.microsoft.com/office/drawing/2014/main" id="{DC3A5812-9C19-D86F-7A86-5C2827466B18}"/>
              </a:ext>
            </a:extLst>
          </p:cNvPr>
          <p:cNvGraphicFramePr>
            <a:graphicFrameLocks noGrp="1"/>
          </p:cNvGraphicFramePr>
          <p:nvPr>
            <p:extLst>
              <p:ext uri="{D42A27DB-BD31-4B8C-83A1-F6EECF244321}">
                <p14:modId xmlns:p14="http://schemas.microsoft.com/office/powerpoint/2010/main" val="2740934118"/>
              </p:ext>
            </p:extLst>
          </p:nvPr>
        </p:nvGraphicFramePr>
        <p:xfrm>
          <a:off x="1946276" y="1587500"/>
          <a:ext cx="7385049" cy="4792662"/>
        </p:xfrm>
        <a:graphic>
          <a:graphicData uri="http://schemas.openxmlformats.org/drawingml/2006/table">
            <a:tbl>
              <a:tblPr firstRow="1" firstCol="1" bandRow="1">
                <a:tableStyleId>{F5AB1C69-6EDB-4FF4-983F-18BD219EF322}</a:tableStyleId>
              </a:tblPr>
              <a:tblGrid>
                <a:gridCol w="1352641">
                  <a:extLst>
                    <a:ext uri="{9D8B030D-6E8A-4147-A177-3AD203B41FA5}">
                      <a16:colId xmlns:a16="http://schemas.microsoft.com/office/drawing/2014/main" val="20000"/>
                    </a:ext>
                  </a:extLst>
                </a:gridCol>
                <a:gridCol w="1281449">
                  <a:extLst>
                    <a:ext uri="{9D8B030D-6E8A-4147-A177-3AD203B41FA5}">
                      <a16:colId xmlns:a16="http://schemas.microsoft.com/office/drawing/2014/main" val="20001"/>
                    </a:ext>
                  </a:extLst>
                </a:gridCol>
                <a:gridCol w="1392984">
                  <a:extLst>
                    <a:ext uri="{9D8B030D-6E8A-4147-A177-3AD203B41FA5}">
                      <a16:colId xmlns:a16="http://schemas.microsoft.com/office/drawing/2014/main" val="20002"/>
                    </a:ext>
                  </a:extLst>
                </a:gridCol>
                <a:gridCol w="1241108">
                  <a:extLst>
                    <a:ext uri="{9D8B030D-6E8A-4147-A177-3AD203B41FA5}">
                      <a16:colId xmlns:a16="http://schemas.microsoft.com/office/drawing/2014/main" val="20003"/>
                    </a:ext>
                  </a:extLst>
                </a:gridCol>
                <a:gridCol w="1067874">
                  <a:extLst>
                    <a:ext uri="{9D8B030D-6E8A-4147-A177-3AD203B41FA5}">
                      <a16:colId xmlns:a16="http://schemas.microsoft.com/office/drawing/2014/main" val="20004"/>
                    </a:ext>
                  </a:extLst>
                </a:gridCol>
                <a:gridCol w="1048993">
                  <a:extLst>
                    <a:ext uri="{9D8B030D-6E8A-4147-A177-3AD203B41FA5}">
                      <a16:colId xmlns:a16="http://schemas.microsoft.com/office/drawing/2014/main" val="20005"/>
                    </a:ext>
                  </a:extLst>
                </a:gridCol>
              </a:tblGrid>
              <a:tr h="365815">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Provider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Shared with</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Material</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Geometry</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Size (mm)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Num.</a:t>
                      </a:r>
                    </a:p>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 (each group)</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extLst>
                  <a:ext uri="{0D108BD9-81ED-4DB2-BD59-A6C34878D82A}">
                    <a16:rowId xmlns:a16="http://schemas.microsoft.com/office/drawing/2014/main" val="10000"/>
                  </a:ext>
                </a:extLst>
              </a:tr>
              <a:tr h="585786">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AEOI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JRC (Karlsruhe)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Reference- </a:t>
                      </a:r>
                    </a:p>
                    <a:p>
                      <a:pPr marL="0" marR="0" lvl="0" indent="0" algn="ctr" defTabSz="914400" rtl="1" eaLnBrk="1" fontAlgn="auto" latinLnBrk="0" hangingPunct="0">
                        <a:lnSpc>
                          <a:spcPct val="100000"/>
                        </a:lnSpc>
                        <a:spcBef>
                          <a:spcPts val="0"/>
                        </a:spcBef>
                        <a:spcAft>
                          <a:spcPts val="0"/>
                        </a:spcAft>
                        <a:buClrTx/>
                        <a:buSzTx/>
                        <a:buFontTx/>
                        <a:buNone/>
                        <a:tabLst>
                          <a:tab pos="4826000" algn="l"/>
                        </a:tabLst>
                        <a:defRPr/>
                      </a:pPr>
                      <a:r>
                        <a:rPr lang="en-GB" sz="1200" kern="1200" dirty="0">
                          <a:solidFill>
                            <a:schemeClr val="dk1"/>
                          </a:solidFill>
                          <a:effectLst/>
                          <a:latin typeface="Times New Roman" panose="02020603050405020304" pitchFamily="18" charset="0"/>
                          <a:cs typeface="Times New Roman" panose="02020603050405020304" pitchFamily="18" charset="0"/>
                        </a:rPr>
                        <a:t>Cr, </a:t>
                      </a:r>
                      <a:r>
                        <a:rPr lang="en-GB" sz="1200" kern="1200" dirty="0" err="1">
                          <a:solidFill>
                            <a:schemeClr val="dk1"/>
                          </a:solidFill>
                          <a:effectLst/>
                          <a:latin typeface="Times New Roman" panose="02020603050405020304" pitchFamily="18" charset="0"/>
                          <a:cs typeface="Times New Roman" panose="02020603050405020304" pitchFamily="18" charset="0"/>
                        </a:rPr>
                        <a:t>CrN</a:t>
                      </a:r>
                      <a:r>
                        <a:rPr lang="en-GB" sz="1200" kern="1200" dirty="0">
                          <a:solidFill>
                            <a:schemeClr val="dk1"/>
                          </a:solidFill>
                          <a:effectLst/>
                          <a:latin typeface="Times New Roman" panose="02020603050405020304" pitchFamily="18" charset="0"/>
                          <a:cs typeface="Times New Roman" panose="02020603050405020304" pitchFamily="18" charset="0"/>
                        </a:rPr>
                        <a:t> and Multilayer Coated</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Tube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D: 9.1, L: 250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US" sz="1200" dirty="0">
                          <a:effectLst/>
                          <a:latin typeface="Times New Roman" panose="02020603050405020304" pitchFamily="18" charset="0"/>
                          <a:cs typeface="Times New Roman" panose="02020603050405020304" pitchFamily="18" charset="0"/>
                        </a:rPr>
                        <a:t>1</a:t>
                      </a:r>
                      <a:endParaRPr lang="en-US" sz="1800" dirty="0">
                        <a:effectLst/>
                        <a:latin typeface="Times New Roman" panose="02020603050405020304" pitchFamily="18" charset="0"/>
                        <a:cs typeface="Times New Roman" panose="02020603050405020304" pitchFamily="18" charset="0"/>
                      </a:endParaRPr>
                    </a:p>
                  </a:txBody>
                  <a:tcPr marL="68577" marR="68577" marT="0" marB="0" anchor="ctr"/>
                </a:tc>
                <a:extLst>
                  <a:ext uri="{0D108BD9-81ED-4DB2-BD59-A6C34878D82A}">
                    <a16:rowId xmlns:a16="http://schemas.microsoft.com/office/drawing/2014/main" val="10001"/>
                  </a:ext>
                </a:extLst>
              </a:tr>
              <a:tr h="548723">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AEOI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INCT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Reference-  </a:t>
                      </a:r>
                    </a:p>
                    <a:p>
                      <a:pPr marL="0" marR="0" lvl="0" indent="0" algn="ctr" defTabSz="914400" rtl="1" eaLnBrk="1" fontAlgn="auto" latinLnBrk="0" hangingPunct="0">
                        <a:lnSpc>
                          <a:spcPct val="100000"/>
                        </a:lnSpc>
                        <a:spcBef>
                          <a:spcPts val="0"/>
                        </a:spcBef>
                        <a:spcAft>
                          <a:spcPts val="0"/>
                        </a:spcAft>
                        <a:buClrTx/>
                        <a:buSzTx/>
                        <a:buFontTx/>
                        <a:buNone/>
                        <a:tabLst>
                          <a:tab pos="4826000" algn="l"/>
                        </a:tabLst>
                        <a:defRPr/>
                      </a:pPr>
                      <a:r>
                        <a:rPr lang="en-GB" sz="1200" kern="1200" dirty="0">
                          <a:solidFill>
                            <a:schemeClr val="dk1"/>
                          </a:solidFill>
                          <a:effectLst/>
                          <a:latin typeface="Times New Roman" panose="02020603050405020304" pitchFamily="18" charset="0"/>
                          <a:cs typeface="Times New Roman" panose="02020603050405020304" pitchFamily="18" charset="0"/>
                        </a:rPr>
                        <a:t>Cr, </a:t>
                      </a:r>
                      <a:r>
                        <a:rPr lang="en-GB" sz="1200" kern="1200" dirty="0" err="1">
                          <a:solidFill>
                            <a:schemeClr val="dk1"/>
                          </a:solidFill>
                          <a:effectLst/>
                          <a:latin typeface="Times New Roman" panose="02020603050405020304" pitchFamily="18" charset="0"/>
                          <a:cs typeface="Times New Roman" panose="02020603050405020304" pitchFamily="18" charset="0"/>
                        </a:rPr>
                        <a:t>CrN</a:t>
                      </a:r>
                      <a:r>
                        <a:rPr lang="en-GB" sz="1200" kern="1200" dirty="0">
                          <a:solidFill>
                            <a:schemeClr val="dk1"/>
                          </a:solidFill>
                          <a:effectLst/>
                          <a:latin typeface="Times New Roman" panose="02020603050405020304" pitchFamily="18" charset="0"/>
                          <a:cs typeface="Times New Roman" panose="02020603050405020304" pitchFamily="18" charset="0"/>
                        </a:rPr>
                        <a:t> and Multilayer Coated</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Tube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D: 9.1, L: 250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extLst>
                  <a:ext uri="{0D108BD9-81ED-4DB2-BD59-A6C34878D82A}">
                    <a16:rowId xmlns:a16="http://schemas.microsoft.com/office/drawing/2014/main" val="10002"/>
                  </a:ext>
                </a:extLst>
              </a:tr>
              <a:tr h="548723">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AEOI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UPM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Reference- </a:t>
                      </a:r>
                    </a:p>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Cr, </a:t>
                      </a:r>
                      <a:r>
                        <a:rPr lang="en-GB" sz="1200" dirty="0" err="1">
                          <a:effectLst/>
                          <a:latin typeface="Times New Roman" panose="02020603050405020304" pitchFamily="18" charset="0"/>
                          <a:cs typeface="Times New Roman" panose="02020603050405020304" pitchFamily="18" charset="0"/>
                        </a:rPr>
                        <a:t>CrN</a:t>
                      </a:r>
                      <a:r>
                        <a:rPr lang="en-GB" sz="1200" dirty="0">
                          <a:effectLst/>
                          <a:latin typeface="Times New Roman" panose="02020603050405020304" pitchFamily="18" charset="0"/>
                          <a:cs typeface="Times New Roman" panose="02020603050405020304" pitchFamily="18" charset="0"/>
                        </a:rPr>
                        <a:t> and Multilayer Coated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Tube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D: 9.1, L: 250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5</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extLst>
                  <a:ext uri="{0D108BD9-81ED-4DB2-BD59-A6C34878D82A}">
                    <a16:rowId xmlns:a16="http://schemas.microsoft.com/office/drawing/2014/main" val="10003"/>
                  </a:ext>
                </a:extLst>
              </a:tr>
              <a:tr h="548723">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AEOI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CTU/UJP</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Reference-</a:t>
                      </a:r>
                    </a:p>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Cr, </a:t>
                      </a:r>
                      <a:r>
                        <a:rPr lang="en-GB" sz="1200" dirty="0" err="1">
                          <a:effectLst/>
                          <a:latin typeface="Times New Roman" panose="02020603050405020304" pitchFamily="18" charset="0"/>
                          <a:cs typeface="Times New Roman" panose="02020603050405020304" pitchFamily="18" charset="0"/>
                        </a:rPr>
                        <a:t>CrN</a:t>
                      </a:r>
                      <a:r>
                        <a:rPr lang="en-GB" sz="1200" dirty="0">
                          <a:effectLst/>
                          <a:latin typeface="Times New Roman" panose="02020603050405020304" pitchFamily="18" charset="0"/>
                          <a:cs typeface="Times New Roman" panose="02020603050405020304" pitchFamily="18" charset="0"/>
                        </a:rPr>
                        <a:t> and Multilayer Coated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Tube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D: 9.1, L: 250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5</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extLst>
                  <a:ext uri="{0D108BD9-81ED-4DB2-BD59-A6C34878D82A}">
                    <a16:rowId xmlns:a16="http://schemas.microsoft.com/office/drawing/2014/main" val="10004"/>
                  </a:ext>
                </a:extLst>
              </a:tr>
              <a:tr h="548723">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AEOI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EK</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Reference-</a:t>
                      </a:r>
                    </a:p>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Cr, </a:t>
                      </a:r>
                      <a:r>
                        <a:rPr lang="en-GB" sz="1200" dirty="0" err="1">
                          <a:effectLst/>
                          <a:latin typeface="Times New Roman" panose="02020603050405020304" pitchFamily="18" charset="0"/>
                          <a:cs typeface="Times New Roman" panose="02020603050405020304" pitchFamily="18" charset="0"/>
                        </a:rPr>
                        <a:t>CrN</a:t>
                      </a:r>
                      <a:r>
                        <a:rPr lang="en-GB" sz="1200" dirty="0">
                          <a:effectLst/>
                          <a:latin typeface="Times New Roman" panose="02020603050405020304" pitchFamily="18" charset="0"/>
                          <a:cs typeface="Times New Roman" panose="02020603050405020304" pitchFamily="18" charset="0"/>
                        </a:rPr>
                        <a:t> and  Multilayer Coated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Tube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D: 9.1, L: 250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5</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extLst>
                  <a:ext uri="{0D108BD9-81ED-4DB2-BD59-A6C34878D82A}">
                    <a16:rowId xmlns:a16="http://schemas.microsoft.com/office/drawing/2014/main" val="10005"/>
                  </a:ext>
                </a:extLst>
              </a:tr>
              <a:tr h="548723">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AEOI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KIT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Reference-</a:t>
                      </a:r>
                    </a:p>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Cr, </a:t>
                      </a:r>
                      <a:r>
                        <a:rPr lang="en-GB" sz="1200" dirty="0" err="1">
                          <a:effectLst/>
                          <a:latin typeface="Times New Roman" panose="02020603050405020304" pitchFamily="18" charset="0"/>
                          <a:cs typeface="Times New Roman" panose="02020603050405020304" pitchFamily="18" charset="0"/>
                        </a:rPr>
                        <a:t>CrN</a:t>
                      </a:r>
                      <a:r>
                        <a:rPr lang="en-GB" sz="1200" dirty="0">
                          <a:effectLst/>
                          <a:latin typeface="Times New Roman" panose="02020603050405020304" pitchFamily="18" charset="0"/>
                          <a:cs typeface="Times New Roman" panose="02020603050405020304" pitchFamily="18" charset="0"/>
                        </a:rPr>
                        <a:t> and  Multilayer Coated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Tube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D: 9.1, L: 250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4</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extLst>
                  <a:ext uri="{0D108BD9-81ED-4DB2-BD59-A6C34878D82A}">
                    <a16:rowId xmlns:a16="http://schemas.microsoft.com/office/drawing/2014/main" val="10006"/>
                  </a:ext>
                </a:extLst>
              </a:tr>
              <a:tr h="548723">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AEOI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JRC (Petten)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Reference-</a:t>
                      </a:r>
                    </a:p>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Cr, </a:t>
                      </a:r>
                      <a:r>
                        <a:rPr lang="en-GB" sz="1200" dirty="0" err="1">
                          <a:effectLst/>
                          <a:latin typeface="Times New Roman" panose="02020603050405020304" pitchFamily="18" charset="0"/>
                          <a:cs typeface="Times New Roman" panose="02020603050405020304" pitchFamily="18" charset="0"/>
                        </a:rPr>
                        <a:t>CrN</a:t>
                      </a:r>
                      <a:r>
                        <a:rPr lang="en-GB" sz="1200" dirty="0">
                          <a:effectLst/>
                          <a:latin typeface="Times New Roman" panose="02020603050405020304" pitchFamily="18" charset="0"/>
                          <a:cs typeface="Times New Roman" panose="02020603050405020304" pitchFamily="18" charset="0"/>
                        </a:rPr>
                        <a:t> and  Multilayer Coated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Tube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D: 9.1, L: 250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3</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extLst>
                  <a:ext uri="{0D108BD9-81ED-4DB2-BD59-A6C34878D82A}">
                    <a16:rowId xmlns:a16="http://schemas.microsoft.com/office/drawing/2014/main" val="10007"/>
                  </a:ext>
                </a:extLst>
              </a:tr>
              <a:tr h="548723">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AEOI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VTT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Reference-</a:t>
                      </a:r>
                    </a:p>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Cr, </a:t>
                      </a:r>
                      <a:r>
                        <a:rPr lang="en-GB" sz="1200" dirty="0" err="1">
                          <a:effectLst/>
                          <a:latin typeface="Times New Roman" panose="02020603050405020304" pitchFamily="18" charset="0"/>
                          <a:cs typeface="Times New Roman" panose="02020603050405020304" pitchFamily="18" charset="0"/>
                        </a:rPr>
                        <a:t>CrN</a:t>
                      </a:r>
                      <a:r>
                        <a:rPr lang="en-GB" sz="1200" dirty="0">
                          <a:effectLst/>
                          <a:latin typeface="Times New Roman" panose="02020603050405020304" pitchFamily="18" charset="0"/>
                          <a:cs typeface="Times New Roman" panose="02020603050405020304" pitchFamily="18" charset="0"/>
                        </a:rPr>
                        <a:t> and  Multilayer Coated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Tube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D: 9.1, L: 250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3</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7" marR="68577" marT="0" marB="0" anchor="ctr"/>
                </a:tc>
                <a:extLst>
                  <a:ext uri="{0D108BD9-81ED-4DB2-BD59-A6C34878D82A}">
                    <a16:rowId xmlns:a16="http://schemas.microsoft.com/office/drawing/2014/main" val="10008"/>
                  </a:ext>
                </a:extLst>
              </a:tr>
            </a:tbl>
          </a:graphicData>
        </a:graphic>
      </p:graphicFrame>
      <p:sp>
        <p:nvSpPr>
          <p:cNvPr id="9" name="TextBox 8">
            <a:extLst>
              <a:ext uri="{FF2B5EF4-FFF2-40B4-BE49-F238E27FC236}">
                <a16:creationId xmlns:a16="http://schemas.microsoft.com/office/drawing/2014/main" id="{F22DCD4B-56ED-F9B9-2E63-818E16CBC42E}"/>
              </a:ext>
            </a:extLst>
          </p:cNvPr>
          <p:cNvSpPr txBox="1"/>
          <p:nvPr/>
        </p:nvSpPr>
        <p:spPr>
          <a:xfrm>
            <a:off x="414338" y="1069945"/>
            <a:ext cx="4933338" cy="400110"/>
          </a:xfrm>
          <a:prstGeom prst="rect">
            <a:avLst/>
          </a:prstGeom>
          <a:noFill/>
        </p:spPr>
        <p:txBody>
          <a:bodyPr wrap="none">
            <a:spAutoFit/>
          </a:bodyPr>
          <a:lstStyle/>
          <a:p>
            <a:pPr marL="285750" indent="-285750">
              <a:buFont typeface="Wingdings" panose="05000000000000000000" pitchFamily="2" charset="2"/>
              <a:buChar char="q"/>
              <a:defRPr/>
            </a:pPr>
            <a:r>
              <a:rPr lang="en-US" sz="2000" b="1" u="sng" dirty="0">
                <a:highlight>
                  <a:srgbClr val="00FF00"/>
                </a:highlight>
                <a:latin typeface="Times New Roman" panose="02020603050405020304" pitchFamily="18" charset="0"/>
                <a:cs typeface="Times New Roman" panose="02020603050405020304" pitchFamily="18" charset="0"/>
              </a:rPr>
              <a:t>The first step </a:t>
            </a:r>
            <a:r>
              <a:rPr lang="en-US" b="1" dirty="0">
                <a:latin typeface="Times New Roman" panose="02020603050405020304" pitchFamily="18" charset="0"/>
                <a:cs typeface="Times New Roman" panose="02020603050405020304" pitchFamily="18" charset="0"/>
              </a:rPr>
              <a:t>of the provided ATF samples  </a:t>
            </a:r>
          </a:p>
        </p:txBody>
      </p:sp>
      <p:sp>
        <p:nvSpPr>
          <p:cNvPr id="2" name="Rectangle 1">
            <a:extLst>
              <a:ext uri="{FF2B5EF4-FFF2-40B4-BE49-F238E27FC236}">
                <a16:creationId xmlns:a16="http://schemas.microsoft.com/office/drawing/2014/main" id="{616F35C5-EA03-3249-B46E-0376D9A56D87}"/>
              </a:ext>
            </a:extLst>
          </p:cNvPr>
          <p:cNvSpPr/>
          <p:nvPr/>
        </p:nvSpPr>
        <p:spPr>
          <a:xfrm>
            <a:off x="10134148" y="1264770"/>
            <a:ext cx="1559858" cy="645459"/>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September 2021</a:t>
            </a:r>
          </a:p>
        </p:txBody>
      </p:sp>
    </p:spTree>
    <p:extLst>
      <p:ext uri="{BB962C8B-B14F-4D97-AF65-F5344CB8AC3E}">
        <p14:creationId xmlns:p14="http://schemas.microsoft.com/office/powerpoint/2010/main" val="416024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4007C74-93E5-4288-7F6B-EACE1CE1982B}"/>
              </a:ext>
            </a:extLst>
          </p:cNvPr>
          <p:cNvSpPr txBox="1">
            <a:spLocks noGrp="1" noChangeArrowheads="1"/>
          </p:cNvSpPr>
          <p:nvPr>
            <p:ph type="title"/>
          </p:nvPr>
        </p:nvSpPr>
        <p:spPr bwMode="auto">
          <a:prstGeom prst="rect">
            <a:avLst/>
          </a:prstGeom>
        </p:spPr>
        <p:txBody>
          <a:bodyPr vert="horz" wrap="square" lIns="91440" tIns="45720" rIns="91440" bIns="45720" numCol="1" rtlCol="0" anchor="t" anchorCtr="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457200">
              <a:lnSpc>
                <a:spcPct val="100000"/>
              </a:lnSpc>
              <a:spcBef>
                <a:spcPts val="0"/>
              </a:spcBef>
              <a:defRPr/>
            </a:pPr>
            <a:r>
              <a:rPr lang="en-US" altLang="en-US" sz="1800" b="1" dirty="0">
                <a:solidFill>
                  <a:schemeClr val="bg1"/>
                </a:solidFill>
                <a:latin typeface="Century" panose="02040604050505020304" pitchFamily="18" charset="0"/>
                <a:ea typeface="+mn-ea"/>
                <a:cs typeface="B Zar" panose="00000400000000000000" pitchFamily="2" charset="-78"/>
              </a:rPr>
              <a:t>WT1-Provided ATF samples</a:t>
            </a:r>
          </a:p>
        </p:txBody>
      </p:sp>
      <p:sp>
        <p:nvSpPr>
          <p:cNvPr id="5" name="Content Placeholder 4">
            <a:extLst>
              <a:ext uri="{FF2B5EF4-FFF2-40B4-BE49-F238E27FC236}">
                <a16:creationId xmlns:a16="http://schemas.microsoft.com/office/drawing/2014/main" id="{FA728A70-EDAA-6E71-25F1-FFC268353C12}"/>
              </a:ext>
            </a:extLst>
          </p:cNvPr>
          <p:cNvSpPr>
            <a:spLocks noGrp="1"/>
          </p:cNvSpPr>
          <p:nvPr>
            <p:ph idx="1"/>
          </p:nvPr>
        </p:nvSpPr>
        <p:spPr/>
        <p:txBody>
          <a:bodyPr/>
          <a:lstStyle/>
          <a:p>
            <a:endParaRPr lang="en-US"/>
          </a:p>
        </p:txBody>
      </p:sp>
      <p:graphicFrame>
        <p:nvGraphicFramePr>
          <p:cNvPr id="2" name="Table 1">
            <a:extLst>
              <a:ext uri="{FF2B5EF4-FFF2-40B4-BE49-F238E27FC236}">
                <a16:creationId xmlns:a16="http://schemas.microsoft.com/office/drawing/2014/main" id="{81BCD703-601A-5323-2381-0430AC9B7828}"/>
              </a:ext>
            </a:extLst>
          </p:cNvPr>
          <p:cNvGraphicFramePr>
            <a:graphicFrameLocks noGrp="1"/>
          </p:cNvGraphicFramePr>
          <p:nvPr>
            <p:extLst>
              <p:ext uri="{D42A27DB-BD31-4B8C-83A1-F6EECF244321}">
                <p14:modId xmlns:p14="http://schemas.microsoft.com/office/powerpoint/2010/main" val="190661903"/>
              </p:ext>
            </p:extLst>
          </p:nvPr>
        </p:nvGraphicFramePr>
        <p:xfrm>
          <a:off x="2206512" y="2112434"/>
          <a:ext cx="7597887" cy="3797297"/>
        </p:xfrm>
        <a:graphic>
          <a:graphicData uri="http://schemas.openxmlformats.org/drawingml/2006/table">
            <a:tbl>
              <a:tblPr firstRow="1" firstCol="1" bandRow="1">
                <a:tableStyleId>{F5AB1C69-6EDB-4FF4-983F-18BD219EF322}</a:tableStyleId>
              </a:tblPr>
              <a:tblGrid>
                <a:gridCol w="1437051">
                  <a:extLst>
                    <a:ext uri="{9D8B030D-6E8A-4147-A177-3AD203B41FA5}">
                      <a16:colId xmlns:a16="http://schemas.microsoft.com/office/drawing/2014/main" val="20000"/>
                    </a:ext>
                  </a:extLst>
                </a:gridCol>
                <a:gridCol w="1361417">
                  <a:extLst>
                    <a:ext uri="{9D8B030D-6E8A-4147-A177-3AD203B41FA5}">
                      <a16:colId xmlns:a16="http://schemas.microsoft.com/office/drawing/2014/main" val="20001"/>
                    </a:ext>
                  </a:extLst>
                </a:gridCol>
                <a:gridCol w="1479912">
                  <a:extLst>
                    <a:ext uri="{9D8B030D-6E8A-4147-A177-3AD203B41FA5}">
                      <a16:colId xmlns:a16="http://schemas.microsoft.com/office/drawing/2014/main" val="20002"/>
                    </a:ext>
                  </a:extLst>
                </a:gridCol>
                <a:gridCol w="1318559">
                  <a:extLst>
                    <a:ext uri="{9D8B030D-6E8A-4147-A177-3AD203B41FA5}">
                      <a16:colId xmlns:a16="http://schemas.microsoft.com/office/drawing/2014/main" val="20003"/>
                    </a:ext>
                  </a:extLst>
                </a:gridCol>
                <a:gridCol w="1134514">
                  <a:extLst>
                    <a:ext uri="{9D8B030D-6E8A-4147-A177-3AD203B41FA5}">
                      <a16:colId xmlns:a16="http://schemas.microsoft.com/office/drawing/2014/main" val="20004"/>
                    </a:ext>
                  </a:extLst>
                </a:gridCol>
                <a:gridCol w="866434">
                  <a:extLst>
                    <a:ext uri="{9D8B030D-6E8A-4147-A177-3AD203B41FA5}">
                      <a16:colId xmlns:a16="http://schemas.microsoft.com/office/drawing/2014/main" val="20005"/>
                    </a:ext>
                  </a:extLst>
                </a:gridCol>
              </a:tblGrid>
              <a:tr h="313813">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Provider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3" marR="68593"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Shared with</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3" marR="68593"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Material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3" marR="68593"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Geometry</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3" marR="68593" marT="0" marB="0" anchor="ctr"/>
                </a:tc>
                <a:tc>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Size (mm)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3" marR="68593"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Num.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3" marR="68593" marT="0" marB="0" anchor="ctr"/>
                </a:tc>
                <a:extLst>
                  <a:ext uri="{0D108BD9-81ED-4DB2-BD59-A6C34878D82A}">
                    <a16:rowId xmlns:a16="http://schemas.microsoft.com/office/drawing/2014/main" val="10000"/>
                  </a:ext>
                </a:extLst>
              </a:tr>
              <a:tr h="197332">
                <a:tc rowSpan="6">
                  <a:txBody>
                    <a:bodyPr/>
                    <a:lstStyle/>
                    <a:p>
                      <a:pPr marL="0" marR="0" algn="ctr" hangingPunct="0">
                        <a:spcBef>
                          <a:spcPts val="0"/>
                        </a:spcBef>
                        <a:spcAft>
                          <a:spcPts val="0"/>
                        </a:spcAft>
                        <a:tabLst>
                          <a:tab pos="4826000" algn="l"/>
                        </a:tabLst>
                      </a:pPr>
                      <a:r>
                        <a:rPr lang="en-GB" sz="1200">
                          <a:effectLst/>
                          <a:latin typeface="Times New Roman" panose="02020603050405020304" pitchFamily="18" charset="0"/>
                          <a:cs typeface="Times New Roman" panose="02020603050405020304" pitchFamily="18" charset="0"/>
                        </a:rPr>
                        <a:t>AEOI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3" marR="68593" marT="0" marB="0" anchor="ctr"/>
                </a:tc>
                <a:tc rowSpan="6">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UPM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3" marR="68593" marT="0" marB="0" anchor="ctr"/>
                </a:tc>
                <a:tc>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Reference</a:t>
                      </a:r>
                    </a:p>
                  </a:txBody>
                  <a:tcPr marL="68593" marR="68593" marT="0" marB="0" anchor="ctr"/>
                </a:tc>
                <a:tc rowSpan="6">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Tube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3" marR="68593" marT="0" marB="0" anchor="ctr"/>
                </a:tc>
                <a:tc rowSpan="6">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D: 9.5, L: 250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3" marR="68593" marT="0" marB="0" anchor="ctr"/>
                </a:tc>
                <a:tc rowSpan="2">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5</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3" marR="68593" marT="0" marB="0" anchor="ctr"/>
                </a:tc>
                <a:extLst>
                  <a:ext uri="{0D108BD9-81ED-4DB2-BD59-A6C34878D82A}">
                    <a16:rowId xmlns:a16="http://schemas.microsoft.com/office/drawing/2014/main" val="10001"/>
                  </a:ext>
                </a:extLst>
              </a:tr>
              <a:tr h="43307">
                <a:tc vMerge="1">
                  <a:txBody>
                    <a:bodyPr/>
                    <a:lstStyle/>
                    <a:p>
                      <a:endParaRPr lang="en-US"/>
                    </a:p>
                  </a:txBody>
                  <a:tcPr/>
                </a:tc>
                <a:tc vMerge="1">
                  <a:txBody>
                    <a:bodyPr/>
                    <a:lstStyle/>
                    <a:p>
                      <a:endParaRPr lang="en-US"/>
                    </a:p>
                  </a:txBody>
                  <a:tcPr/>
                </a:tc>
                <a:tc rowSpan="2">
                  <a:txBody>
                    <a:bodyPr/>
                    <a:lstStyle/>
                    <a:p>
                      <a:pPr marL="0" marR="0" algn="ctr" hangingPunct="0">
                        <a:spcBef>
                          <a:spcPts val="0"/>
                        </a:spcBef>
                        <a:spcAft>
                          <a:spcPts val="0"/>
                        </a:spcAft>
                        <a:tabLst>
                          <a:tab pos="4826000" algn="l"/>
                        </a:tabLst>
                      </a:pPr>
                      <a:r>
                        <a:rPr lang="en-GB" sz="1200" kern="1200" dirty="0">
                          <a:solidFill>
                            <a:schemeClr val="dk1"/>
                          </a:solidFill>
                          <a:effectLst/>
                          <a:latin typeface="Times New Roman" panose="02020603050405020304" pitchFamily="18" charset="0"/>
                          <a:cs typeface="Times New Roman" panose="02020603050405020304" pitchFamily="18" charset="0"/>
                        </a:rPr>
                        <a:t>Cr Coated</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22859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algn="ctr" hangingPunct="0">
                        <a:spcBef>
                          <a:spcPts val="0"/>
                        </a:spcBef>
                        <a:spcAft>
                          <a:spcPts val="0"/>
                        </a:spcAft>
                        <a:tabLst>
                          <a:tab pos="4826000" algn="l"/>
                        </a:tabLst>
                      </a:pPr>
                      <a:r>
                        <a:rPr lang="en-US" sz="1200" kern="1200" dirty="0">
                          <a:solidFill>
                            <a:schemeClr val="dk1"/>
                          </a:solidFill>
                          <a:effectLst/>
                          <a:latin typeface="Times New Roman" panose="02020603050405020304" pitchFamily="18" charset="0"/>
                          <a:cs typeface="Times New Roman" panose="02020603050405020304" pitchFamily="18" charset="0"/>
                        </a:rPr>
                        <a:t>5</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extLst>
                  <a:ext uri="{0D108BD9-81ED-4DB2-BD59-A6C34878D82A}">
                    <a16:rowId xmlns:a16="http://schemas.microsoft.com/office/drawing/2014/main" val="10003"/>
                  </a:ext>
                </a:extLst>
              </a:tr>
              <a:tr h="27407">
                <a:tc vMerge="1">
                  <a:txBody>
                    <a:bodyPr/>
                    <a:lstStyle/>
                    <a:p>
                      <a:endParaRPr lang="en-US"/>
                    </a:p>
                  </a:txBody>
                  <a:tcPr/>
                </a:tc>
                <a:tc vMerge="1">
                  <a:txBody>
                    <a:bodyPr/>
                    <a:lstStyle/>
                    <a:p>
                      <a:endParaRPr lang="en-US"/>
                    </a:p>
                  </a:txBody>
                  <a:tcPr/>
                </a:tc>
                <a:tc rowSpan="2">
                  <a:txBody>
                    <a:bodyPr/>
                    <a:lstStyle/>
                    <a:p>
                      <a:pPr marL="0" marR="0" algn="ctr" hangingPunct="0">
                        <a:spcBef>
                          <a:spcPts val="0"/>
                        </a:spcBef>
                        <a:spcAft>
                          <a:spcPts val="0"/>
                        </a:spcAft>
                        <a:tabLst>
                          <a:tab pos="4826000" algn="l"/>
                        </a:tabLst>
                      </a:pPr>
                      <a:r>
                        <a:rPr lang="en-GB" sz="1200" kern="1200" dirty="0" err="1">
                          <a:solidFill>
                            <a:schemeClr val="dk1"/>
                          </a:solidFill>
                          <a:effectLst/>
                          <a:latin typeface="Times New Roman" panose="02020603050405020304" pitchFamily="18" charset="0"/>
                          <a:cs typeface="Times New Roman" panose="02020603050405020304" pitchFamily="18" charset="0"/>
                        </a:rPr>
                        <a:t>CrN</a:t>
                      </a:r>
                      <a:r>
                        <a:rPr lang="en-GB" sz="1200" kern="1200" dirty="0">
                          <a:solidFill>
                            <a:schemeClr val="dk1"/>
                          </a:solidFill>
                          <a:effectLst/>
                          <a:latin typeface="Times New Roman" panose="02020603050405020304" pitchFamily="18" charset="0"/>
                          <a:cs typeface="Times New Roman" panose="02020603050405020304" pitchFamily="18" charset="0"/>
                        </a:rPr>
                        <a:t> Coated</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24064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US" sz="1200" kern="1200" dirty="0">
                          <a:solidFill>
                            <a:schemeClr val="dk1"/>
                          </a:solidFill>
                          <a:effectLst/>
                          <a:latin typeface="Times New Roman" panose="02020603050405020304" pitchFamily="18" charset="0"/>
                          <a:cs typeface="Times New Roman" panose="02020603050405020304" pitchFamily="18" charset="0"/>
                        </a:rPr>
                        <a:t>5</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extLst>
                  <a:ext uri="{0D108BD9-81ED-4DB2-BD59-A6C34878D82A}">
                    <a16:rowId xmlns:a16="http://schemas.microsoft.com/office/drawing/2014/main" val="10005"/>
                  </a:ext>
                </a:extLst>
              </a:tr>
              <a:tr h="295999">
                <a:tc vMerge="1">
                  <a:txBody>
                    <a:bodyPr/>
                    <a:lstStyle/>
                    <a:p>
                      <a:endParaRPr lang="en-US"/>
                    </a:p>
                  </a:txBody>
                  <a:tcPr/>
                </a:tc>
                <a:tc vMerge="1">
                  <a:txBody>
                    <a:bodyPr/>
                    <a:lstStyle/>
                    <a:p>
                      <a:endParaRPr lang="en-US"/>
                    </a:p>
                  </a:txBody>
                  <a:tcPr/>
                </a:tc>
                <a:tc>
                  <a:txBody>
                    <a:bodyPr/>
                    <a:lstStyle/>
                    <a:p>
                      <a:r>
                        <a:rPr lang="en-GB" sz="1200" kern="1200" dirty="0">
                          <a:solidFill>
                            <a:schemeClr val="dk1"/>
                          </a:solidFill>
                          <a:effectLst/>
                          <a:latin typeface="Times New Roman" panose="02020603050405020304" pitchFamily="18" charset="0"/>
                          <a:cs typeface="Times New Roman" panose="02020603050405020304" pitchFamily="18" charset="0"/>
                        </a:rPr>
                        <a:t>Multilayer Coated</a:t>
                      </a:r>
                      <a:endParaRPr lang="en-US" sz="1800" dirty="0">
                        <a:latin typeface="Times New Roman" panose="02020603050405020304" pitchFamily="18" charset="0"/>
                        <a:cs typeface="Times New Roman" panose="02020603050405020304" pitchFamily="18" charset="0"/>
                      </a:endParaRPr>
                    </a:p>
                  </a:txBody>
                  <a:tcPr marL="68593" marR="68593" marT="0" marB="0" anchor="ct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US" sz="1200" kern="1200" dirty="0">
                          <a:solidFill>
                            <a:schemeClr val="dk1"/>
                          </a:solidFill>
                          <a:effectLst/>
                          <a:latin typeface="Times New Roman" panose="02020603050405020304" pitchFamily="18" charset="0"/>
                          <a:cs typeface="Times New Roman" panose="02020603050405020304" pitchFamily="18" charset="0"/>
                        </a:rPr>
                        <a:t>4</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extLst>
                  <a:ext uri="{0D108BD9-81ED-4DB2-BD59-A6C34878D82A}">
                    <a16:rowId xmlns:a16="http://schemas.microsoft.com/office/drawing/2014/main" val="10006"/>
                  </a:ext>
                </a:extLst>
              </a:tr>
              <a:tr h="197332">
                <a:tc rowSpan="7">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AEOI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3" marR="68593" marT="0" marB="0" anchor="ctr"/>
                </a:tc>
                <a:tc rowSpan="7">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CTU/UJP</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3" marR="68593" marT="0" marB="0" anchor="ctr"/>
                </a:tc>
                <a:tc>
                  <a:txBody>
                    <a:bodyPr/>
                    <a:lstStyle/>
                    <a:p>
                      <a:pPr marL="0" marR="0" lvl="0" indent="0" algn="ctr" defTabSz="914400" rtl="1" eaLnBrk="1" fontAlgn="auto" latinLnBrk="0" hangingPunct="0">
                        <a:lnSpc>
                          <a:spcPct val="100000"/>
                        </a:lnSpc>
                        <a:spcBef>
                          <a:spcPts val="0"/>
                        </a:spcBef>
                        <a:spcAft>
                          <a:spcPts val="0"/>
                        </a:spcAft>
                        <a:buClrTx/>
                        <a:buSzTx/>
                        <a:buFontTx/>
                        <a:buNone/>
                        <a:tabLst>
                          <a:tab pos="4826000" algn="l"/>
                        </a:tabLst>
                        <a:defRPr/>
                      </a:pPr>
                      <a:r>
                        <a:rPr lang="en-GB" sz="1200" kern="1200">
                          <a:solidFill>
                            <a:schemeClr val="dk1"/>
                          </a:solidFill>
                          <a:effectLst/>
                          <a:latin typeface="Times New Roman" panose="02020603050405020304" pitchFamily="18" charset="0"/>
                          <a:cs typeface="Times New Roman" panose="02020603050405020304" pitchFamily="18" charset="0"/>
                        </a:rPr>
                        <a:t>Reference</a:t>
                      </a:r>
                      <a:endParaRPr lang="en-GB" sz="1200" kern="120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tc rowSpan="7">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Tube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3" marR="68593" marT="0" marB="0" anchor="ctr"/>
                </a:tc>
                <a:tc rowSpan="7">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D: 9.1, L: 300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3" marR="68593" marT="0" marB="0" anchor="ctr"/>
                </a:tc>
                <a:tc rowSpan="2">
                  <a:txBody>
                    <a:bodyPr/>
                    <a:lstStyle/>
                    <a:p>
                      <a:pPr marL="0" marR="0" algn="ctr" hangingPunct="0">
                        <a:spcBef>
                          <a:spcPts val="0"/>
                        </a:spcBef>
                        <a:spcAft>
                          <a:spcPts val="0"/>
                        </a:spcAft>
                        <a:tabLst>
                          <a:tab pos="4826000" algn="l"/>
                        </a:tabLst>
                      </a:pPr>
                      <a:r>
                        <a:rPr lang="en-US" sz="1200" kern="1200" dirty="0">
                          <a:solidFill>
                            <a:schemeClr val="dk1"/>
                          </a:solidFill>
                          <a:effectLst/>
                          <a:latin typeface="Times New Roman" panose="02020603050405020304" pitchFamily="18" charset="0"/>
                          <a:cs typeface="Times New Roman" panose="02020603050405020304" pitchFamily="18" charset="0"/>
                        </a:rPr>
                        <a:t>10</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extLst>
                  <a:ext uri="{0D108BD9-81ED-4DB2-BD59-A6C34878D82A}">
                    <a16:rowId xmlns:a16="http://schemas.microsoft.com/office/drawing/2014/main" val="10007"/>
                  </a:ext>
                </a:extLst>
              </a:tr>
              <a:tr h="27407">
                <a:tc vMerge="1">
                  <a:txBody>
                    <a:bodyPr/>
                    <a:lstStyle/>
                    <a:p>
                      <a:endParaRPr lang="en-US"/>
                    </a:p>
                  </a:txBody>
                  <a:tcPr/>
                </a:tc>
                <a:tc vMerge="1">
                  <a:txBody>
                    <a:bodyPr/>
                    <a:lstStyle/>
                    <a:p>
                      <a:endParaRPr lang="en-US"/>
                    </a:p>
                  </a:txBody>
                  <a:tcPr/>
                </a:tc>
                <a:tc rowSpan="3">
                  <a:txBody>
                    <a:bodyPr/>
                    <a:lstStyle/>
                    <a:p>
                      <a:pPr marL="0" marR="0" lvl="0" indent="0" algn="ctr" defTabSz="914400" rtl="1" eaLnBrk="1" fontAlgn="auto" latinLnBrk="0" hangingPunct="0">
                        <a:lnSpc>
                          <a:spcPct val="100000"/>
                        </a:lnSpc>
                        <a:spcBef>
                          <a:spcPts val="0"/>
                        </a:spcBef>
                        <a:spcAft>
                          <a:spcPts val="0"/>
                        </a:spcAft>
                        <a:buClrTx/>
                        <a:buSzTx/>
                        <a:buFontTx/>
                        <a:buNone/>
                        <a:tabLst>
                          <a:tab pos="4826000" algn="l"/>
                        </a:tabLst>
                        <a:defRPr/>
                      </a:pPr>
                      <a:r>
                        <a:rPr lang="en-GB" sz="1200" kern="1200" dirty="0">
                          <a:solidFill>
                            <a:schemeClr val="dk1"/>
                          </a:solidFill>
                          <a:effectLst/>
                          <a:latin typeface="Times New Roman" panose="02020603050405020304" pitchFamily="18" charset="0"/>
                          <a:cs typeface="Times New Roman" panose="02020603050405020304" pitchFamily="18" charset="0"/>
                        </a:rPr>
                        <a:t>Cr Coated</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20349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US" sz="1200" kern="1200" dirty="0">
                          <a:solidFill>
                            <a:schemeClr val="dk1"/>
                          </a:solidFill>
                          <a:effectLst/>
                          <a:latin typeface="Times New Roman" panose="02020603050405020304" pitchFamily="18" charset="0"/>
                          <a:cs typeface="Times New Roman" panose="02020603050405020304" pitchFamily="18" charset="0"/>
                        </a:rPr>
                        <a:t>10</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extLst>
                  <a:ext uri="{0D108BD9-81ED-4DB2-BD59-A6C34878D82A}">
                    <a16:rowId xmlns:a16="http://schemas.microsoft.com/office/drawing/2014/main" val="10009"/>
                  </a:ext>
                </a:extLst>
              </a:tr>
              <a:tr h="2740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algn="ctr" hangingPunct="0">
                        <a:spcBef>
                          <a:spcPts val="0"/>
                        </a:spcBef>
                        <a:spcAft>
                          <a:spcPts val="0"/>
                        </a:spcAft>
                        <a:tabLst>
                          <a:tab pos="4826000" algn="l"/>
                        </a:tabLst>
                      </a:pPr>
                      <a:r>
                        <a:rPr lang="en-US" sz="1200" kern="1200" dirty="0">
                          <a:solidFill>
                            <a:schemeClr val="dk1"/>
                          </a:solidFill>
                          <a:effectLst/>
                          <a:latin typeface="Times New Roman" panose="02020603050405020304" pitchFamily="18" charset="0"/>
                          <a:cs typeface="Times New Roman" panose="02020603050405020304" pitchFamily="18" charset="0"/>
                        </a:rPr>
                        <a:t>3</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extLst>
                  <a:ext uri="{0D108BD9-81ED-4DB2-BD59-A6C34878D82A}">
                    <a16:rowId xmlns:a16="http://schemas.microsoft.com/office/drawing/2014/main" val="10010"/>
                  </a:ext>
                </a:extLst>
              </a:tr>
              <a:tr h="191166">
                <a:tc vMerge="1">
                  <a:txBody>
                    <a:bodyPr/>
                    <a:lstStyle/>
                    <a:p>
                      <a:endParaRPr lang="en-US"/>
                    </a:p>
                  </a:txBody>
                  <a:tcPr/>
                </a:tc>
                <a:tc vMerge="1">
                  <a:txBody>
                    <a:bodyPr/>
                    <a:lstStyle/>
                    <a:p>
                      <a:endParaRPr lang="en-US"/>
                    </a:p>
                  </a:txBody>
                  <a:tcPr/>
                </a:tc>
                <a:tc rowSpan="2">
                  <a:txBody>
                    <a:bodyPr/>
                    <a:lstStyle/>
                    <a:p>
                      <a:pPr marL="0" marR="0" lvl="0" indent="0" algn="ctr" defTabSz="914400" rtl="1" eaLnBrk="1" fontAlgn="auto" latinLnBrk="0" hangingPunct="0">
                        <a:lnSpc>
                          <a:spcPct val="100000"/>
                        </a:lnSpc>
                        <a:spcBef>
                          <a:spcPts val="0"/>
                        </a:spcBef>
                        <a:spcAft>
                          <a:spcPts val="0"/>
                        </a:spcAft>
                        <a:buClrTx/>
                        <a:buSzTx/>
                        <a:buFontTx/>
                        <a:buNone/>
                        <a:tabLst>
                          <a:tab pos="4826000" algn="l"/>
                        </a:tabLst>
                        <a:defRPr/>
                      </a:pPr>
                      <a:r>
                        <a:rPr lang="en-GB" sz="1200" kern="1200" dirty="0" err="1">
                          <a:solidFill>
                            <a:schemeClr val="dk1"/>
                          </a:solidFill>
                          <a:effectLst/>
                          <a:latin typeface="Times New Roman" panose="02020603050405020304" pitchFamily="18" charset="0"/>
                          <a:cs typeface="Times New Roman" panose="02020603050405020304" pitchFamily="18" charset="0"/>
                        </a:rPr>
                        <a:t>CrN</a:t>
                      </a:r>
                      <a:r>
                        <a:rPr lang="en-GB" sz="1200" kern="1200" dirty="0">
                          <a:solidFill>
                            <a:schemeClr val="dk1"/>
                          </a:solidFill>
                          <a:effectLst/>
                          <a:latin typeface="Times New Roman" panose="02020603050405020304" pitchFamily="18" charset="0"/>
                          <a:cs typeface="Times New Roman" panose="02020603050405020304" pitchFamily="18" charset="0"/>
                        </a:rPr>
                        <a:t> Coated</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1"/>
                  </a:ext>
                </a:extLst>
              </a:tr>
              <a:tr h="2740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algn="ctr" hangingPunct="0">
                        <a:spcBef>
                          <a:spcPts val="0"/>
                        </a:spcBef>
                        <a:spcAft>
                          <a:spcPts val="0"/>
                        </a:spcAft>
                        <a:tabLst>
                          <a:tab pos="4826000" algn="l"/>
                        </a:tabLst>
                      </a:pPr>
                      <a:r>
                        <a:rPr lang="en-US" sz="1200" kern="1200" dirty="0">
                          <a:solidFill>
                            <a:schemeClr val="dk1"/>
                          </a:solidFill>
                          <a:effectLst/>
                          <a:latin typeface="Times New Roman" panose="02020603050405020304" pitchFamily="18" charset="0"/>
                          <a:cs typeface="Times New Roman" panose="02020603050405020304" pitchFamily="18" charset="0"/>
                        </a:rPr>
                        <a:t>2</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extLst>
                  <a:ext uri="{0D108BD9-81ED-4DB2-BD59-A6C34878D82A}">
                    <a16:rowId xmlns:a16="http://schemas.microsoft.com/office/drawing/2014/main" val="10012"/>
                  </a:ext>
                </a:extLst>
              </a:tr>
              <a:tr h="197332">
                <a:tc vMerge="1">
                  <a:txBody>
                    <a:bodyPr/>
                    <a:lstStyle/>
                    <a:p>
                      <a:endParaRPr lang="en-US"/>
                    </a:p>
                  </a:txBody>
                  <a:tcPr/>
                </a:tc>
                <a:tc vMerge="1">
                  <a:txBody>
                    <a:bodyPr/>
                    <a:lstStyle/>
                    <a:p>
                      <a:endParaRPr lang="en-US"/>
                    </a:p>
                  </a:txBody>
                  <a:tcPr/>
                </a:tc>
                <a:tc>
                  <a:txBody>
                    <a:bodyPr/>
                    <a:lstStyle/>
                    <a:p>
                      <a:pPr marL="0" marR="0" lvl="0" indent="0" algn="ctr" defTabSz="914400" rtl="1" eaLnBrk="1" fontAlgn="auto" latinLnBrk="0" hangingPunct="0">
                        <a:lnSpc>
                          <a:spcPct val="100000"/>
                        </a:lnSpc>
                        <a:spcBef>
                          <a:spcPts val="0"/>
                        </a:spcBef>
                        <a:spcAft>
                          <a:spcPts val="0"/>
                        </a:spcAft>
                        <a:buClrTx/>
                        <a:buSzTx/>
                        <a:buFontTx/>
                        <a:buNone/>
                        <a:tabLst>
                          <a:tab pos="4826000" algn="l"/>
                        </a:tabLst>
                        <a:defRPr/>
                      </a:pPr>
                      <a:r>
                        <a:rPr lang="en-GB" sz="1200" kern="1200">
                          <a:solidFill>
                            <a:schemeClr val="dk1"/>
                          </a:solidFill>
                          <a:effectLst/>
                          <a:latin typeface="Times New Roman" panose="02020603050405020304" pitchFamily="18" charset="0"/>
                          <a:cs typeface="Times New Roman" panose="02020603050405020304" pitchFamily="18" charset="0"/>
                        </a:rPr>
                        <a:t>Multilayer Coated</a:t>
                      </a:r>
                      <a:endParaRPr lang="en-US" sz="1200" kern="120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3"/>
                  </a:ext>
                </a:extLst>
              </a:tr>
              <a:tr h="197332">
                <a:tc rowSpan="8">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AEOI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3" marR="68593" marT="0" marB="0" anchor="ctr"/>
                </a:tc>
                <a:tc rowSpan="8">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INCT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3" marR="68593" marT="0" marB="0" anchor="ctr"/>
                </a:tc>
                <a:tc>
                  <a:txBody>
                    <a:bodyPr/>
                    <a:lstStyle/>
                    <a:p>
                      <a:pPr marL="0" marR="0" algn="ctr" hangingPunct="0">
                        <a:spcBef>
                          <a:spcPts val="0"/>
                        </a:spcBef>
                        <a:spcAft>
                          <a:spcPts val="0"/>
                        </a:spcAft>
                        <a:tabLst>
                          <a:tab pos="4826000" algn="l"/>
                        </a:tabLst>
                      </a:pPr>
                      <a:r>
                        <a:rPr lang="en-GB" sz="1200" kern="1200" dirty="0">
                          <a:solidFill>
                            <a:schemeClr val="dk1"/>
                          </a:solidFill>
                          <a:effectLst/>
                          <a:latin typeface="Times New Roman" panose="02020603050405020304" pitchFamily="18" charset="0"/>
                          <a:cs typeface="Times New Roman" panose="02020603050405020304" pitchFamily="18" charset="0"/>
                        </a:rPr>
                        <a:t>Reference</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tc rowSpan="4">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Tube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3" marR="68593" marT="0" marB="0" anchor="ctr"/>
                </a:tc>
                <a:tc rowSpan="4">
                  <a:txBody>
                    <a:bodyPr/>
                    <a:lstStyle/>
                    <a:p>
                      <a:pPr marL="0" marR="0" algn="ctr" hangingPunct="0">
                        <a:spcBef>
                          <a:spcPts val="0"/>
                        </a:spcBef>
                        <a:spcAft>
                          <a:spcPts val="0"/>
                        </a:spcAft>
                        <a:tabLst>
                          <a:tab pos="4826000" algn="l"/>
                        </a:tabLst>
                      </a:pPr>
                      <a:r>
                        <a:rPr lang="en-GB" sz="1200" dirty="0">
                          <a:effectLst/>
                          <a:latin typeface="Times New Roman" panose="02020603050405020304" pitchFamily="18" charset="0"/>
                          <a:cs typeface="Times New Roman" panose="02020603050405020304" pitchFamily="18" charset="0"/>
                        </a:rPr>
                        <a:t>D: 9.1, L: 250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3" marR="68593" marT="0" marB="0" anchor="ctr"/>
                </a:tc>
                <a:tc>
                  <a:txBody>
                    <a:bodyPr/>
                    <a:lstStyle/>
                    <a:p>
                      <a:pPr marL="0" marR="0" algn="ctr" hangingPunct="0">
                        <a:spcBef>
                          <a:spcPts val="0"/>
                        </a:spcBef>
                        <a:spcAft>
                          <a:spcPts val="0"/>
                        </a:spcAft>
                        <a:tabLst>
                          <a:tab pos="4826000" algn="l"/>
                        </a:tabLst>
                      </a:pPr>
                      <a:r>
                        <a:rPr lang="en-GB" sz="1200" kern="1200" dirty="0">
                          <a:solidFill>
                            <a:schemeClr val="dk1"/>
                          </a:solidFill>
                          <a:effectLst/>
                          <a:latin typeface="Times New Roman" panose="02020603050405020304" pitchFamily="18" charset="0"/>
                          <a:cs typeface="Times New Roman" panose="02020603050405020304" pitchFamily="18" charset="0"/>
                        </a:rPr>
                        <a:t>3</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extLst>
                  <a:ext uri="{0D108BD9-81ED-4DB2-BD59-A6C34878D82A}">
                    <a16:rowId xmlns:a16="http://schemas.microsoft.com/office/drawing/2014/main" val="10014"/>
                  </a:ext>
                </a:extLst>
              </a:tr>
              <a:tr h="197332">
                <a:tc vMerge="1">
                  <a:txBody>
                    <a:bodyPr/>
                    <a:lstStyle/>
                    <a:p>
                      <a:endParaRPr lang="en-US"/>
                    </a:p>
                  </a:txBody>
                  <a:tcPr/>
                </a:tc>
                <a:tc vMerge="1">
                  <a:txBody>
                    <a:bodyPr/>
                    <a:lstStyle/>
                    <a:p>
                      <a:endParaRPr lang="en-US"/>
                    </a:p>
                  </a:txBody>
                  <a:tcPr/>
                </a:tc>
                <a:tc>
                  <a:txBody>
                    <a:bodyPr/>
                    <a:lstStyle/>
                    <a:p>
                      <a:pPr marL="0" marR="0" lvl="0" indent="0" algn="ctr" defTabSz="914400" rtl="1" eaLnBrk="1" fontAlgn="auto" latinLnBrk="0" hangingPunct="0">
                        <a:lnSpc>
                          <a:spcPct val="100000"/>
                        </a:lnSpc>
                        <a:spcBef>
                          <a:spcPts val="0"/>
                        </a:spcBef>
                        <a:spcAft>
                          <a:spcPts val="0"/>
                        </a:spcAft>
                        <a:buClrTx/>
                        <a:buSzTx/>
                        <a:buFontTx/>
                        <a:buNone/>
                        <a:tabLst>
                          <a:tab pos="4826000" algn="l"/>
                        </a:tabLst>
                        <a:defRPr/>
                      </a:pPr>
                      <a:r>
                        <a:rPr lang="en-GB" sz="1200" kern="1200" dirty="0">
                          <a:solidFill>
                            <a:schemeClr val="dk1"/>
                          </a:solidFill>
                          <a:effectLst/>
                          <a:latin typeface="Times New Roman" panose="02020603050405020304" pitchFamily="18" charset="0"/>
                          <a:cs typeface="Times New Roman" panose="02020603050405020304" pitchFamily="18" charset="0"/>
                        </a:rPr>
                        <a:t>Cr Coated</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US" sz="1200" kern="1200" dirty="0">
                          <a:solidFill>
                            <a:schemeClr val="dk1"/>
                          </a:solidFill>
                          <a:effectLst/>
                          <a:latin typeface="Times New Roman" panose="02020603050405020304" pitchFamily="18" charset="0"/>
                          <a:cs typeface="Times New Roman" panose="02020603050405020304" pitchFamily="18" charset="0"/>
                        </a:rPr>
                        <a:t>5</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extLst>
                  <a:ext uri="{0D108BD9-81ED-4DB2-BD59-A6C34878D82A}">
                    <a16:rowId xmlns:a16="http://schemas.microsoft.com/office/drawing/2014/main" val="10015"/>
                  </a:ext>
                </a:extLst>
              </a:tr>
              <a:tr h="197332">
                <a:tc vMerge="1">
                  <a:txBody>
                    <a:bodyPr/>
                    <a:lstStyle/>
                    <a:p>
                      <a:endParaRPr lang="en-US"/>
                    </a:p>
                  </a:txBody>
                  <a:tcPr/>
                </a:tc>
                <a:tc vMerge="1">
                  <a:txBody>
                    <a:bodyPr/>
                    <a:lstStyle/>
                    <a:p>
                      <a:endParaRPr lang="en-US"/>
                    </a:p>
                  </a:txBody>
                  <a:tcPr/>
                </a:tc>
                <a:tc>
                  <a:txBody>
                    <a:bodyPr/>
                    <a:lstStyle/>
                    <a:p>
                      <a:pPr marL="0" marR="0" lvl="0" indent="0" algn="ctr" defTabSz="914400" rtl="1" eaLnBrk="1" fontAlgn="auto" latinLnBrk="0" hangingPunct="0">
                        <a:lnSpc>
                          <a:spcPct val="100000"/>
                        </a:lnSpc>
                        <a:spcBef>
                          <a:spcPts val="0"/>
                        </a:spcBef>
                        <a:spcAft>
                          <a:spcPts val="0"/>
                        </a:spcAft>
                        <a:buClrTx/>
                        <a:buSzTx/>
                        <a:buFontTx/>
                        <a:buNone/>
                        <a:tabLst>
                          <a:tab pos="4826000" algn="l"/>
                        </a:tabLst>
                        <a:defRPr/>
                      </a:pPr>
                      <a:r>
                        <a:rPr lang="en-GB" sz="1200" kern="1200" dirty="0" err="1">
                          <a:solidFill>
                            <a:schemeClr val="dk1"/>
                          </a:solidFill>
                          <a:effectLst/>
                          <a:latin typeface="Times New Roman" panose="02020603050405020304" pitchFamily="18" charset="0"/>
                          <a:cs typeface="Times New Roman" panose="02020603050405020304" pitchFamily="18" charset="0"/>
                        </a:rPr>
                        <a:t>CrN</a:t>
                      </a:r>
                      <a:r>
                        <a:rPr lang="en-GB" sz="1200" kern="1200" dirty="0">
                          <a:solidFill>
                            <a:schemeClr val="dk1"/>
                          </a:solidFill>
                          <a:effectLst/>
                          <a:latin typeface="Times New Roman" panose="02020603050405020304" pitchFamily="18" charset="0"/>
                          <a:cs typeface="Times New Roman" panose="02020603050405020304" pitchFamily="18" charset="0"/>
                        </a:rPr>
                        <a:t> Coated</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US" sz="1200" kern="1200" dirty="0">
                          <a:solidFill>
                            <a:schemeClr val="dk1"/>
                          </a:solidFill>
                          <a:effectLst/>
                          <a:latin typeface="Times New Roman" panose="02020603050405020304" pitchFamily="18" charset="0"/>
                          <a:cs typeface="Times New Roman" panose="02020603050405020304" pitchFamily="18" charset="0"/>
                        </a:rPr>
                        <a:t>5</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extLst>
                  <a:ext uri="{0D108BD9-81ED-4DB2-BD59-A6C34878D82A}">
                    <a16:rowId xmlns:a16="http://schemas.microsoft.com/office/drawing/2014/main" val="10016"/>
                  </a:ext>
                </a:extLst>
              </a:tr>
              <a:tr h="197332">
                <a:tc vMerge="1">
                  <a:txBody>
                    <a:bodyPr/>
                    <a:lstStyle/>
                    <a:p>
                      <a:endParaRPr lang="en-US"/>
                    </a:p>
                  </a:txBody>
                  <a:tcPr/>
                </a:tc>
                <a:tc vMerge="1">
                  <a:txBody>
                    <a:bodyPr/>
                    <a:lstStyle/>
                    <a:p>
                      <a:endParaRPr lang="en-US"/>
                    </a:p>
                  </a:txBody>
                  <a:tcPr/>
                </a:tc>
                <a:tc>
                  <a:txBody>
                    <a:bodyPr/>
                    <a:lstStyle/>
                    <a:p>
                      <a:pPr marL="0" marR="0" lvl="0" indent="0" algn="ctr" defTabSz="914400" rtl="1" eaLnBrk="1" fontAlgn="auto" latinLnBrk="0" hangingPunct="0">
                        <a:lnSpc>
                          <a:spcPct val="100000"/>
                        </a:lnSpc>
                        <a:spcBef>
                          <a:spcPts val="0"/>
                        </a:spcBef>
                        <a:spcAft>
                          <a:spcPts val="0"/>
                        </a:spcAft>
                        <a:buClrTx/>
                        <a:buSzTx/>
                        <a:buFontTx/>
                        <a:buNone/>
                        <a:tabLst>
                          <a:tab pos="4826000" algn="l"/>
                        </a:tabLst>
                        <a:defRPr/>
                      </a:pPr>
                      <a:r>
                        <a:rPr lang="en-GB" sz="1200" kern="1200" dirty="0">
                          <a:solidFill>
                            <a:schemeClr val="dk1"/>
                          </a:solidFill>
                          <a:effectLst/>
                          <a:latin typeface="Times New Roman" panose="02020603050405020304" pitchFamily="18" charset="0"/>
                          <a:cs typeface="Times New Roman" panose="02020603050405020304" pitchFamily="18" charset="0"/>
                        </a:rPr>
                        <a:t>Multilayer Coated</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US" sz="1200" kern="1200" dirty="0">
                          <a:solidFill>
                            <a:schemeClr val="dk1"/>
                          </a:solidFill>
                          <a:effectLst/>
                          <a:latin typeface="Times New Roman" panose="02020603050405020304" pitchFamily="18" charset="0"/>
                          <a:cs typeface="Times New Roman" panose="02020603050405020304" pitchFamily="18" charset="0"/>
                        </a:rPr>
                        <a:t>3</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extLst>
                  <a:ext uri="{0D108BD9-81ED-4DB2-BD59-A6C34878D82A}">
                    <a16:rowId xmlns:a16="http://schemas.microsoft.com/office/drawing/2014/main" val="10017"/>
                  </a:ext>
                </a:extLst>
              </a:tr>
              <a:tr h="197332">
                <a:tc vMerge="1">
                  <a:txBody>
                    <a:bodyPr/>
                    <a:lstStyle/>
                    <a:p>
                      <a:pPr marL="0" marR="0" algn="ctr" hangingPunct="0">
                        <a:spcBef>
                          <a:spcPts val="0"/>
                        </a:spcBef>
                        <a:spcAft>
                          <a:spcPts val="0"/>
                        </a:spcAft>
                        <a:tabLst>
                          <a:tab pos="4826000" algn="l"/>
                        </a:tabLs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pPr marL="0" marR="0" algn="ctr" hangingPunct="0">
                        <a:spcBef>
                          <a:spcPts val="0"/>
                        </a:spcBef>
                        <a:spcAft>
                          <a:spcPts val="0"/>
                        </a:spcAft>
                        <a:tabLst>
                          <a:tab pos="4826000" algn="l"/>
                        </a:tabLs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tabLst>
                          <a:tab pos="4826000" algn="l"/>
                        </a:tabLst>
                      </a:pPr>
                      <a:r>
                        <a:rPr lang="en-GB" sz="1200" kern="1200" dirty="0">
                          <a:solidFill>
                            <a:schemeClr val="dk1"/>
                          </a:solidFill>
                          <a:effectLst/>
                          <a:latin typeface="Times New Roman" panose="02020603050405020304" pitchFamily="18" charset="0"/>
                          <a:cs typeface="Times New Roman" panose="02020603050405020304" pitchFamily="18" charset="0"/>
                        </a:rPr>
                        <a:t>Reference</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tc rowSpan="4">
                  <a:txBody>
                    <a:bodyPr/>
                    <a:lstStyle/>
                    <a:p>
                      <a:pPr marL="0" marR="0" algn="ctr" hangingPunct="0">
                        <a:spcBef>
                          <a:spcPts val="0"/>
                        </a:spcBef>
                        <a:spcAft>
                          <a:spcPts val="0"/>
                        </a:spcAft>
                        <a:tabLst>
                          <a:tab pos="4826000" algn="l"/>
                        </a:tabLst>
                      </a:pPr>
                      <a:r>
                        <a:rPr lang="en-US" sz="1200" kern="1200" dirty="0">
                          <a:solidFill>
                            <a:schemeClr val="dk1"/>
                          </a:solidFill>
                          <a:effectLst/>
                          <a:latin typeface="Times New Roman" panose="02020603050405020304" pitchFamily="18" charset="0"/>
                          <a:cs typeface="Times New Roman" panose="02020603050405020304" pitchFamily="18" charset="0"/>
                        </a:rPr>
                        <a:t>Sheet</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tc rowSpan="4">
                  <a:txBody>
                    <a:bodyPr/>
                    <a:lstStyle/>
                    <a:p>
                      <a:pPr marL="0" marR="0" lvl="0" indent="0" algn="ctr" defTabSz="914400" rtl="1" eaLnBrk="1" fontAlgn="auto" latinLnBrk="0" hangingPunct="0">
                        <a:lnSpc>
                          <a:spcPct val="100000"/>
                        </a:lnSpc>
                        <a:spcBef>
                          <a:spcPts val="0"/>
                        </a:spcBef>
                        <a:spcAft>
                          <a:spcPts val="0"/>
                        </a:spcAft>
                        <a:buClrTx/>
                        <a:buSzTx/>
                        <a:buFontTx/>
                        <a:buNone/>
                        <a:tabLst>
                          <a:tab pos="4826000" algn="l"/>
                        </a:tabLst>
                        <a:defRPr/>
                      </a:pPr>
                      <a:r>
                        <a:rPr lang="en-GB" sz="1200" kern="1200" dirty="0">
                          <a:solidFill>
                            <a:schemeClr val="dk1"/>
                          </a:solidFill>
                          <a:effectLst/>
                          <a:latin typeface="Times New Roman" panose="02020603050405020304" pitchFamily="18" charset="0"/>
                          <a:cs typeface="Times New Roman" panose="02020603050405020304" pitchFamily="18" charset="0"/>
                        </a:rPr>
                        <a:t>50 * 50</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tc>
                  <a:txBody>
                    <a:bodyPr/>
                    <a:lstStyle/>
                    <a:p>
                      <a:pPr marL="0" marR="0" algn="ctr" hangingPunct="0">
                        <a:spcBef>
                          <a:spcPts val="0"/>
                        </a:spcBef>
                        <a:spcAft>
                          <a:spcPts val="0"/>
                        </a:spcAft>
                        <a:tabLst>
                          <a:tab pos="4826000" algn="l"/>
                        </a:tabLst>
                      </a:pPr>
                      <a:r>
                        <a:rPr lang="en-US" sz="1200" kern="1200" dirty="0">
                          <a:solidFill>
                            <a:schemeClr val="dk1"/>
                          </a:solidFill>
                          <a:effectLst/>
                          <a:latin typeface="Times New Roman" panose="02020603050405020304" pitchFamily="18" charset="0"/>
                          <a:cs typeface="Times New Roman" panose="02020603050405020304" pitchFamily="18" charset="0"/>
                        </a:rPr>
                        <a:t>3</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extLst>
                  <a:ext uri="{0D108BD9-81ED-4DB2-BD59-A6C34878D82A}">
                    <a16:rowId xmlns:a16="http://schemas.microsoft.com/office/drawing/2014/main" val="10018"/>
                  </a:ext>
                </a:extLst>
              </a:tr>
              <a:tr h="197332">
                <a:tc vMerge="1">
                  <a:txBody>
                    <a:bodyPr/>
                    <a:lstStyle/>
                    <a:p>
                      <a:endParaRPr lang="en-US"/>
                    </a:p>
                  </a:txBody>
                  <a:tcPr/>
                </a:tc>
                <a:tc vMerge="1">
                  <a:txBody>
                    <a:bodyPr/>
                    <a:lstStyle/>
                    <a:p>
                      <a:endParaRPr lang="en-US"/>
                    </a:p>
                  </a:txBody>
                  <a:tcPr/>
                </a:tc>
                <a:tc>
                  <a:txBody>
                    <a:bodyPr/>
                    <a:lstStyle/>
                    <a:p>
                      <a:pPr marL="0" marR="0" lvl="0" indent="0" algn="ctr" defTabSz="914400" rtl="1" eaLnBrk="1" fontAlgn="auto" latinLnBrk="0" hangingPunct="0">
                        <a:lnSpc>
                          <a:spcPct val="100000"/>
                        </a:lnSpc>
                        <a:spcBef>
                          <a:spcPts val="0"/>
                        </a:spcBef>
                        <a:spcAft>
                          <a:spcPts val="0"/>
                        </a:spcAft>
                        <a:buClrTx/>
                        <a:buSzTx/>
                        <a:buFontTx/>
                        <a:buNone/>
                        <a:tabLst>
                          <a:tab pos="4826000" algn="l"/>
                        </a:tabLst>
                        <a:defRPr/>
                      </a:pPr>
                      <a:r>
                        <a:rPr lang="en-GB" sz="1200" kern="1200" dirty="0">
                          <a:solidFill>
                            <a:schemeClr val="dk1"/>
                          </a:solidFill>
                          <a:effectLst/>
                          <a:latin typeface="Times New Roman" panose="02020603050405020304" pitchFamily="18" charset="0"/>
                          <a:cs typeface="Times New Roman" panose="02020603050405020304" pitchFamily="18" charset="0"/>
                        </a:rPr>
                        <a:t>Cr Coated</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US" sz="1200" kern="1200" dirty="0">
                          <a:solidFill>
                            <a:schemeClr val="dk1"/>
                          </a:solidFill>
                          <a:effectLst/>
                          <a:latin typeface="Times New Roman" panose="02020603050405020304" pitchFamily="18" charset="0"/>
                          <a:cs typeface="Times New Roman" panose="02020603050405020304" pitchFamily="18" charset="0"/>
                        </a:rPr>
                        <a:t>5</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extLst>
                  <a:ext uri="{0D108BD9-81ED-4DB2-BD59-A6C34878D82A}">
                    <a16:rowId xmlns:a16="http://schemas.microsoft.com/office/drawing/2014/main" val="10019"/>
                  </a:ext>
                </a:extLst>
              </a:tr>
              <a:tr h="197332">
                <a:tc vMerge="1">
                  <a:txBody>
                    <a:bodyPr/>
                    <a:lstStyle/>
                    <a:p>
                      <a:endParaRPr lang="en-US"/>
                    </a:p>
                  </a:txBody>
                  <a:tcPr/>
                </a:tc>
                <a:tc vMerge="1">
                  <a:txBody>
                    <a:bodyPr/>
                    <a:lstStyle/>
                    <a:p>
                      <a:endParaRPr lang="en-US"/>
                    </a:p>
                  </a:txBody>
                  <a:tcPr/>
                </a:tc>
                <a:tc>
                  <a:txBody>
                    <a:bodyPr/>
                    <a:lstStyle/>
                    <a:p>
                      <a:pPr marL="0" marR="0" lvl="0" indent="0" algn="ctr" defTabSz="914400" rtl="1" eaLnBrk="1" fontAlgn="auto" latinLnBrk="0" hangingPunct="0">
                        <a:lnSpc>
                          <a:spcPct val="100000"/>
                        </a:lnSpc>
                        <a:spcBef>
                          <a:spcPts val="0"/>
                        </a:spcBef>
                        <a:spcAft>
                          <a:spcPts val="0"/>
                        </a:spcAft>
                        <a:buClrTx/>
                        <a:buSzTx/>
                        <a:buFontTx/>
                        <a:buNone/>
                        <a:tabLst>
                          <a:tab pos="4826000" algn="l"/>
                        </a:tabLst>
                        <a:defRPr/>
                      </a:pPr>
                      <a:r>
                        <a:rPr lang="en-GB" sz="1200" kern="1200" dirty="0" err="1">
                          <a:solidFill>
                            <a:schemeClr val="dk1"/>
                          </a:solidFill>
                          <a:effectLst/>
                          <a:latin typeface="Times New Roman" panose="02020603050405020304" pitchFamily="18" charset="0"/>
                          <a:cs typeface="Times New Roman" panose="02020603050405020304" pitchFamily="18" charset="0"/>
                        </a:rPr>
                        <a:t>CrN</a:t>
                      </a:r>
                      <a:r>
                        <a:rPr lang="en-GB" sz="1200" kern="1200" dirty="0">
                          <a:solidFill>
                            <a:schemeClr val="dk1"/>
                          </a:solidFill>
                          <a:effectLst/>
                          <a:latin typeface="Times New Roman" panose="02020603050405020304" pitchFamily="18" charset="0"/>
                          <a:cs typeface="Times New Roman" panose="02020603050405020304" pitchFamily="18" charset="0"/>
                        </a:rPr>
                        <a:t> Coated</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US" sz="1200" kern="1200" dirty="0">
                          <a:solidFill>
                            <a:schemeClr val="dk1"/>
                          </a:solidFill>
                          <a:effectLst/>
                          <a:latin typeface="Times New Roman" panose="02020603050405020304" pitchFamily="18" charset="0"/>
                          <a:cs typeface="Times New Roman" panose="02020603050405020304" pitchFamily="18" charset="0"/>
                        </a:rPr>
                        <a:t>5</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extLst>
                  <a:ext uri="{0D108BD9-81ED-4DB2-BD59-A6C34878D82A}">
                    <a16:rowId xmlns:a16="http://schemas.microsoft.com/office/drawing/2014/main" val="10020"/>
                  </a:ext>
                </a:extLst>
              </a:tr>
              <a:tr h="197332">
                <a:tc vMerge="1">
                  <a:txBody>
                    <a:bodyPr/>
                    <a:lstStyle/>
                    <a:p>
                      <a:endParaRPr lang="en-US"/>
                    </a:p>
                  </a:txBody>
                  <a:tcPr/>
                </a:tc>
                <a:tc vMerge="1">
                  <a:txBody>
                    <a:bodyPr/>
                    <a:lstStyle/>
                    <a:p>
                      <a:endParaRPr lang="en-US"/>
                    </a:p>
                  </a:txBody>
                  <a:tcPr/>
                </a:tc>
                <a:tc>
                  <a:txBody>
                    <a:bodyPr/>
                    <a:lstStyle/>
                    <a:p>
                      <a:pPr marL="0" marR="0" lvl="0" indent="0" algn="ctr" defTabSz="914400" rtl="1" eaLnBrk="1" fontAlgn="auto" latinLnBrk="0" hangingPunct="0">
                        <a:lnSpc>
                          <a:spcPct val="100000"/>
                        </a:lnSpc>
                        <a:spcBef>
                          <a:spcPts val="0"/>
                        </a:spcBef>
                        <a:spcAft>
                          <a:spcPts val="0"/>
                        </a:spcAft>
                        <a:buClrTx/>
                        <a:buSzTx/>
                        <a:buFontTx/>
                        <a:buNone/>
                        <a:tabLst>
                          <a:tab pos="4826000" algn="l"/>
                        </a:tabLst>
                        <a:defRPr/>
                      </a:pPr>
                      <a:r>
                        <a:rPr lang="en-GB" sz="1200" kern="1200" dirty="0">
                          <a:solidFill>
                            <a:schemeClr val="dk1"/>
                          </a:solidFill>
                          <a:effectLst/>
                          <a:latin typeface="Times New Roman" panose="02020603050405020304" pitchFamily="18" charset="0"/>
                          <a:cs typeface="Times New Roman" panose="02020603050405020304" pitchFamily="18" charset="0"/>
                        </a:rPr>
                        <a:t>Multilayer Coated</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tc vMerge="1">
                  <a:txBody>
                    <a:bodyPr/>
                    <a:lstStyle/>
                    <a:p>
                      <a:endParaRPr lang="en-US"/>
                    </a:p>
                  </a:txBody>
                  <a:tcPr/>
                </a:tc>
                <a:tc vMerge="1">
                  <a:txBody>
                    <a:bodyPr/>
                    <a:lstStyle/>
                    <a:p>
                      <a:endParaRPr lang="en-US"/>
                    </a:p>
                  </a:txBody>
                  <a:tcPr/>
                </a:tc>
                <a:tc>
                  <a:txBody>
                    <a:bodyPr/>
                    <a:lstStyle/>
                    <a:p>
                      <a:pPr marL="0" marR="0" algn="ctr" hangingPunct="0">
                        <a:spcBef>
                          <a:spcPts val="0"/>
                        </a:spcBef>
                        <a:spcAft>
                          <a:spcPts val="0"/>
                        </a:spcAft>
                        <a:tabLst>
                          <a:tab pos="4826000" algn="l"/>
                        </a:tabLst>
                      </a:pPr>
                      <a:r>
                        <a:rPr lang="en-US" sz="1200" kern="1200" dirty="0">
                          <a:solidFill>
                            <a:schemeClr val="dk1"/>
                          </a:solidFill>
                          <a:effectLst/>
                          <a:latin typeface="Times New Roman" panose="02020603050405020304" pitchFamily="18" charset="0"/>
                          <a:cs typeface="Times New Roman" panose="02020603050405020304" pitchFamily="18" charset="0"/>
                        </a:rPr>
                        <a:t>5</a:t>
                      </a:r>
                      <a:endParaRPr lang="en-US"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3" marR="68593" marT="0" marB="0" anchor="ctr"/>
                </a:tc>
                <a:extLst>
                  <a:ext uri="{0D108BD9-81ED-4DB2-BD59-A6C34878D82A}">
                    <a16:rowId xmlns:a16="http://schemas.microsoft.com/office/drawing/2014/main" val="10021"/>
                  </a:ext>
                </a:extLst>
              </a:tr>
            </a:tbl>
          </a:graphicData>
        </a:graphic>
      </p:graphicFrame>
      <p:sp>
        <p:nvSpPr>
          <p:cNvPr id="3" name="TextBox 2">
            <a:extLst>
              <a:ext uri="{FF2B5EF4-FFF2-40B4-BE49-F238E27FC236}">
                <a16:creationId xmlns:a16="http://schemas.microsoft.com/office/drawing/2014/main" id="{73DE6456-5461-6E27-9D1E-E2A13F750CCF}"/>
              </a:ext>
            </a:extLst>
          </p:cNvPr>
          <p:cNvSpPr txBox="1"/>
          <p:nvPr/>
        </p:nvSpPr>
        <p:spPr>
          <a:xfrm>
            <a:off x="524405" y="1148232"/>
            <a:ext cx="5339923" cy="400110"/>
          </a:xfrm>
          <a:prstGeom prst="rect">
            <a:avLst/>
          </a:prstGeom>
          <a:noFill/>
        </p:spPr>
        <p:txBody>
          <a:bodyPr wrap="none">
            <a:spAutoFit/>
          </a:bodyPr>
          <a:lstStyle/>
          <a:p>
            <a:pPr marL="285750" indent="-285750">
              <a:buFont typeface="Wingdings" panose="05000000000000000000" pitchFamily="2" charset="2"/>
              <a:buChar char="q"/>
              <a:defRPr/>
            </a:pPr>
            <a:r>
              <a:rPr lang="en-US" sz="2000" b="1" u="sng" dirty="0">
                <a:highlight>
                  <a:srgbClr val="00FF00"/>
                </a:highlight>
                <a:latin typeface="Times New Roman" panose="02020603050405020304" pitchFamily="18" charset="0"/>
                <a:cs typeface="Times New Roman" panose="02020603050405020304" pitchFamily="18" charset="0"/>
              </a:rPr>
              <a:t>The second step </a:t>
            </a:r>
            <a:r>
              <a:rPr lang="en-US" b="1" dirty="0">
                <a:latin typeface="Times New Roman" panose="02020603050405020304" pitchFamily="18" charset="0"/>
                <a:cs typeface="Times New Roman" panose="02020603050405020304" pitchFamily="18" charset="0"/>
              </a:rPr>
              <a:t>of the provided ATF samples  </a:t>
            </a:r>
          </a:p>
        </p:txBody>
      </p:sp>
      <p:sp>
        <p:nvSpPr>
          <p:cNvPr id="4" name="Rectangle 3">
            <a:extLst>
              <a:ext uri="{FF2B5EF4-FFF2-40B4-BE49-F238E27FC236}">
                <a16:creationId xmlns:a16="http://schemas.microsoft.com/office/drawing/2014/main" id="{FE9E110C-5468-1CDB-12DC-BD44BB8A144B}"/>
              </a:ext>
            </a:extLst>
          </p:cNvPr>
          <p:cNvSpPr/>
          <p:nvPr/>
        </p:nvSpPr>
        <p:spPr>
          <a:xfrm>
            <a:off x="10285150" y="1148232"/>
            <a:ext cx="1559858" cy="645459"/>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November 2022</a:t>
            </a:r>
          </a:p>
        </p:txBody>
      </p:sp>
    </p:spTree>
    <p:extLst>
      <p:ext uri="{BB962C8B-B14F-4D97-AF65-F5344CB8AC3E}">
        <p14:creationId xmlns:p14="http://schemas.microsoft.com/office/powerpoint/2010/main" val="64557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FCA2B9-FE67-851C-7BC0-837A52EA1B2D}"/>
              </a:ext>
            </a:extLst>
          </p:cNvPr>
          <p:cNvSpPr txBox="1"/>
          <p:nvPr/>
        </p:nvSpPr>
        <p:spPr>
          <a:xfrm>
            <a:off x="2404533" y="194733"/>
            <a:ext cx="7382933" cy="661463"/>
          </a:xfrm>
          <a:prstGeom prst="rect">
            <a:avLst/>
          </a:prstGeom>
          <a:noFill/>
        </p:spPr>
        <p:txBody>
          <a:bodyPr wrap="square">
            <a:spAutoFit/>
          </a:bodyPr>
          <a:lstStyle/>
          <a:p>
            <a:pPr marL="914400" marR="0" lvl="1" indent="-457200" algn="l" defTabSz="914400" rtl="0" eaLnBrk="1" fontAlgn="auto" latinLnBrk="0" hangingPunct="1">
              <a:lnSpc>
                <a:spcPct val="25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entury" panose="02040604050505020304" pitchFamily="18" charset="0"/>
                <a:ea typeface="+mn-ea"/>
                <a:cs typeface="B Zar" panose="00000400000000000000" pitchFamily="2" charset="-78"/>
              </a:rPr>
              <a:t>Preparation and shipment of the prepared samples</a:t>
            </a:r>
          </a:p>
        </p:txBody>
      </p:sp>
      <p:sp>
        <p:nvSpPr>
          <p:cNvPr id="9" name="Content Placeholder 2">
            <a:extLst>
              <a:ext uri="{FF2B5EF4-FFF2-40B4-BE49-F238E27FC236}">
                <a16:creationId xmlns:a16="http://schemas.microsoft.com/office/drawing/2014/main" id="{549A1699-7E5A-4C31-DD25-E561F2B8E78C}"/>
              </a:ext>
            </a:extLst>
          </p:cNvPr>
          <p:cNvSpPr>
            <a:spLocks noGrp="1"/>
          </p:cNvSpPr>
          <p:nvPr>
            <p:ph idx="1"/>
          </p:nvPr>
        </p:nvSpPr>
        <p:spPr>
          <a:xfrm>
            <a:off x="269526" y="1285077"/>
            <a:ext cx="1930812" cy="369332"/>
          </a:xfrm>
        </p:spPr>
        <p:txBody>
          <a:bodyPr>
            <a:normAutofit fontScale="62500" lnSpcReduction="20000"/>
          </a:bodyPr>
          <a:lstStyle/>
          <a:p>
            <a:pPr marL="0" indent="0">
              <a:lnSpc>
                <a:spcPct val="120000"/>
              </a:lnSpc>
              <a:spcBef>
                <a:spcPts val="0"/>
              </a:spcBef>
              <a:buNone/>
            </a:pPr>
            <a:r>
              <a:rPr lang="en-US" dirty="0">
                <a:latin typeface="Times New Roman" panose="02020603050405020304" pitchFamily="18" charset="0"/>
                <a:cs typeface="Times New Roman" panose="02020603050405020304" pitchFamily="18" charset="0"/>
              </a:rPr>
              <a:t>Bar Inside the clad</a:t>
            </a:r>
          </a:p>
        </p:txBody>
      </p:sp>
      <p:pic>
        <p:nvPicPr>
          <p:cNvPr id="10" name="Picture 9">
            <a:extLst>
              <a:ext uri="{FF2B5EF4-FFF2-40B4-BE49-F238E27FC236}">
                <a16:creationId xmlns:a16="http://schemas.microsoft.com/office/drawing/2014/main" id="{886F60A0-0E2E-E53B-A6D2-4F4F88012B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466" y="2015485"/>
            <a:ext cx="2011956" cy="1888205"/>
          </a:xfrm>
          <a:prstGeom prst="rect">
            <a:avLst/>
          </a:prstGeom>
        </p:spPr>
      </p:pic>
      <p:pic>
        <p:nvPicPr>
          <p:cNvPr id="11" name="Picture 10">
            <a:extLst>
              <a:ext uri="{FF2B5EF4-FFF2-40B4-BE49-F238E27FC236}">
                <a16:creationId xmlns:a16="http://schemas.microsoft.com/office/drawing/2014/main" id="{9FE9563F-735F-765F-0C0B-1A2CB9ED56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60563" y="1890463"/>
            <a:ext cx="1663566" cy="1784161"/>
          </a:xfrm>
          <a:prstGeom prst="rect">
            <a:avLst/>
          </a:prstGeom>
        </p:spPr>
      </p:pic>
      <p:pic>
        <p:nvPicPr>
          <p:cNvPr id="12" name="Content Placeholder 5">
            <a:extLst>
              <a:ext uri="{FF2B5EF4-FFF2-40B4-BE49-F238E27FC236}">
                <a16:creationId xmlns:a16="http://schemas.microsoft.com/office/drawing/2014/main" id="{66D56449-8FA0-3AA0-BB09-AC7BBA9F52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774019" y="5112490"/>
            <a:ext cx="1650010" cy="14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A62D8CC7-823C-BF93-3B93-6732B66A183F}"/>
              </a:ext>
            </a:extLst>
          </p:cNvPr>
          <p:cNvSpPr/>
          <p:nvPr/>
        </p:nvSpPr>
        <p:spPr>
          <a:xfrm>
            <a:off x="6733678" y="1285077"/>
            <a:ext cx="298439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One-Side Capped</a:t>
            </a:r>
          </a:p>
        </p:txBody>
      </p:sp>
      <p:pic>
        <p:nvPicPr>
          <p:cNvPr id="15" name="Picture 14">
            <a:extLst>
              <a:ext uri="{FF2B5EF4-FFF2-40B4-BE49-F238E27FC236}">
                <a16:creationId xmlns:a16="http://schemas.microsoft.com/office/drawing/2014/main" id="{BF2491F8-F08A-FF0C-9F5B-A20CE125B51E}"/>
              </a:ext>
            </a:extLst>
          </p:cNvPr>
          <p:cNvPicPr>
            <a:picLocks noChangeAspect="1"/>
          </p:cNvPicPr>
          <p:nvPr/>
        </p:nvPicPr>
        <p:blipFill>
          <a:blip r:embed="rId5"/>
          <a:stretch>
            <a:fillRect/>
          </a:stretch>
        </p:blipFill>
        <p:spPr>
          <a:xfrm>
            <a:off x="9213216" y="2015485"/>
            <a:ext cx="2615411" cy="3664014"/>
          </a:xfrm>
          <a:prstGeom prst="rect">
            <a:avLst/>
          </a:prstGeom>
        </p:spPr>
      </p:pic>
      <p:sp>
        <p:nvSpPr>
          <p:cNvPr id="16" name="Rectangle 15">
            <a:extLst>
              <a:ext uri="{FF2B5EF4-FFF2-40B4-BE49-F238E27FC236}">
                <a16:creationId xmlns:a16="http://schemas.microsoft.com/office/drawing/2014/main" id="{63EB86D5-18C8-E8D8-F03D-990E4DA73A06}"/>
              </a:ext>
            </a:extLst>
          </p:cNvPr>
          <p:cNvSpPr/>
          <p:nvPr/>
        </p:nvSpPr>
        <p:spPr>
          <a:xfrm>
            <a:off x="9787466" y="1337509"/>
            <a:ext cx="180645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Both side welded</a:t>
            </a:r>
          </a:p>
        </p:txBody>
      </p:sp>
      <p:pic>
        <p:nvPicPr>
          <p:cNvPr id="17" name="Picture 16">
            <a:extLst>
              <a:ext uri="{FF2B5EF4-FFF2-40B4-BE49-F238E27FC236}">
                <a16:creationId xmlns:a16="http://schemas.microsoft.com/office/drawing/2014/main" id="{2A357B2A-78C9-373B-4DAE-47500C1C3E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87457" y="3701518"/>
            <a:ext cx="1623309" cy="1391684"/>
          </a:xfrm>
          <a:prstGeom prst="rect">
            <a:avLst/>
          </a:prstGeom>
        </p:spPr>
      </p:pic>
      <p:pic>
        <p:nvPicPr>
          <p:cNvPr id="18" name="Picture 17">
            <a:extLst>
              <a:ext uri="{FF2B5EF4-FFF2-40B4-BE49-F238E27FC236}">
                <a16:creationId xmlns:a16="http://schemas.microsoft.com/office/drawing/2014/main" id="{6CA58CA5-893D-4FC1-CC0D-5C3BA62FDE17}"/>
              </a:ext>
            </a:extLst>
          </p:cNvPr>
          <p:cNvPicPr>
            <a:picLocks noChangeAspect="1"/>
          </p:cNvPicPr>
          <p:nvPr/>
        </p:nvPicPr>
        <p:blipFill rotWithShape="1">
          <a:blip r:embed="rId7"/>
          <a:srcRect t="23151"/>
          <a:stretch/>
        </p:blipFill>
        <p:spPr>
          <a:xfrm>
            <a:off x="3314392" y="1816880"/>
            <a:ext cx="2056980" cy="2061501"/>
          </a:xfrm>
          <a:prstGeom prst="rect">
            <a:avLst/>
          </a:prstGeom>
        </p:spPr>
      </p:pic>
      <p:pic>
        <p:nvPicPr>
          <p:cNvPr id="19" name="Picture 18">
            <a:extLst>
              <a:ext uri="{FF2B5EF4-FFF2-40B4-BE49-F238E27FC236}">
                <a16:creationId xmlns:a16="http://schemas.microsoft.com/office/drawing/2014/main" id="{A1D7535E-778F-22E4-28B5-D2FB8798AAE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825" t="4554" r="47957" b="64844"/>
          <a:stretch/>
        </p:blipFill>
        <p:spPr bwMode="auto">
          <a:xfrm>
            <a:off x="3254590" y="4201735"/>
            <a:ext cx="2163633" cy="1782933"/>
          </a:xfrm>
          <a:prstGeom prst="rect">
            <a:avLst/>
          </a:prstGeom>
          <a:noFill/>
          <a:ln>
            <a:noFill/>
          </a:ln>
        </p:spPr>
      </p:pic>
      <p:pic>
        <p:nvPicPr>
          <p:cNvPr id="22" name="Picture 21">
            <a:extLst>
              <a:ext uri="{FF2B5EF4-FFF2-40B4-BE49-F238E27FC236}">
                <a16:creationId xmlns:a16="http://schemas.microsoft.com/office/drawing/2014/main" id="{3B01DA3A-EB12-B68C-5B22-B1621690FBD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4048" t="1960" r="5145" b="67438"/>
          <a:stretch/>
        </p:blipFill>
        <p:spPr bwMode="auto">
          <a:xfrm>
            <a:off x="189145" y="4221023"/>
            <a:ext cx="2142067" cy="1782933"/>
          </a:xfrm>
          <a:prstGeom prst="rect">
            <a:avLst/>
          </a:prstGeom>
          <a:noFill/>
          <a:ln>
            <a:noFill/>
          </a:ln>
        </p:spPr>
      </p:pic>
      <p:sp>
        <p:nvSpPr>
          <p:cNvPr id="23" name="Content Placeholder 2">
            <a:extLst>
              <a:ext uri="{FF2B5EF4-FFF2-40B4-BE49-F238E27FC236}">
                <a16:creationId xmlns:a16="http://schemas.microsoft.com/office/drawing/2014/main" id="{1E1F1C7C-5388-0D2F-D8F1-27BB8FFBE4E4}"/>
              </a:ext>
            </a:extLst>
          </p:cNvPr>
          <p:cNvSpPr txBox="1">
            <a:spLocks/>
          </p:cNvSpPr>
          <p:nvPr/>
        </p:nvSpPr>
        <p:spPr>
          <a:xfrm>
            <a:off x="2876211" y="1265789"/>
            <a:ext cx="3268133" cy="4741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Nazanin" panose="00000400000000000000" pitchFamily="2"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Nazanin" panose="00000400000000000000" pitchFamily="2" charset="-7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Nazanin" panose="00000400000000000000" pitchFamily="2" charset="-7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Nazanin" panose="00000400000000000000" pitchFamily="2" charset="-7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Nazanin" panose="000004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Ceramic pellet Inside the clad</a:t>
            </a:r>
          </a:p>
        </p:txBody>
      </p:sp>
      <p:cxnSp>
        <p:nvCxnSpPr>
          <p:cNvPr id="4" name="Straight Connector 3">
            <a:extLst>
              <a:ext uri="{FF2B5EF4-FFF2-40B4-BE49-F238E27FC236}">
                <a16:creationId xmlns:a16="http://schemas.microsoft.com/office/drawing/2014/main" id="{0B95BF0B-4F0B-D475-51DD-915890760CFA}"/>
              </a:ext>
            </a:extLst>
          </p:cNvPr>
          <p:cNvCxnSpPr/>
          <p:nvPr/>
        </p:nvCxnSpPr>
        <p:spPr>
          <a:xfrm>
            <a:off x="2796987" y="1285077"/>
            <a:ext cx="0" cy="5075382"/>
          </a:xfrm>
          <a:prstGeom prst="line">
            <a:avLst/>
          </a:prstGeom>
          <a:ln w="38100">
            <a:solidFill>
              <a:srgbClr val="730053"/>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BE0698C-FB32-7D40-8ED9-AC9F93752EFE}"/>
              </a:ext>
            </a:extLst>
          </p:cNvPr>
          <p:cNvCxnSpPr/>
          <p:nvPr/>
        </p:nvCxnSpPr>
        <p:spPr>
          <a:xfrm>
            <a:off x="6127374" y="1260727"/>
            <a:ext cx="0" cy="5075382"/>
          </a:xfrm>
          <a:prstGeom prst="line">
            <a:avLst/>
          </a:prstGeom>
          <a:ln w="38100">
            <a:solidFill>
              <a:srgbClr val="730053"/>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C076C20-6EB6-2B74-2A2A-4E8592AA74BC}"/>
              </a:ext>
            </a:extLst>
          </p:cNvPr>
          <p:cNvCxnSpPr/>
          <p:nvPr/>
        </p:nvCxnSpPr>
        <p:spPr>
          <a:xfrm>
            <a:off x="8955739" y="1285077"/>
            <a:ext cx="0" cy="5075382"/>
          </a:xfrm>
          <a:prstGeom prst="line">
            <a:avLst/>
          </a:prstGeom>
          <a:ln w="38100">
            <a:solidFill>
              <a:srgbClr val="730053"/>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497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par>
                                <p:cTn id="21" presetID="14" presetClass="entr" presetSubtype="1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par>
                                <p:cTn id="27" presetID="14" presetClass="entr" presetSubtype="1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randombar(horizontal)">
                                      <p:cBhvr>
                                        <p:cTn id="45" dur="500"/>
                                        <p:tgtEl>
                                          <p:spTgt spid="6"/>
                                        </p:tgtEl>
                                      </p:cBhvr>
                                    </p:animEffect>
                                  </p:childTnLst>
                                </p:cTn>
                              </p:par>
                            </p:childTnLst>
                          </p:cTn>
                        </p:par>
                        <p:par>
                          <p:cTn id="46" fill="hold">
                            <p:stCondLst>
                              <p:cond delay="1500"/>
                            </p:stCondLst>
                            <p:childTnLst>
                              <p:par>
                                <p:cTn id="47" presetID="14" presetClass="entr" presetSubtype="1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randombar(horizontal)">
                                      <p:cBhvr>
                                        <p:cTn id="49" dur="500"/>
                                        <p:tgtEl>
                                          <p:spTgt spid="16"/>
                                        </p:tgtEl>
                                      </p:cBhvr>
                                    </p:animEffect>
                                  </p:childTnLst>
                                </p:cTn>
                              </p:par>
                              <p:par>
                                <p:cTn id="50" presetID="14" presetClass="entr" presetSubtype="1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randombar(horizontal)">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4" grpId="0"/>
      <p:bldP spid="16"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FCA2B9-FE67-851C-7BC0-837A52EA1B2D}"/>
              </a:ext>
            </a:extLst>
          </p:cNvPr>
          <p:cNvSpPr txBox="1"/>
          <p:nvPr/>
        </p:nvSpPr>
        <p:spPr>
          <a:xfrm>
            <a:off x="2404533" y="194733"/>
            <a:ext cx="7382933" cy="661463"/>
          </a:xfrm>
          <a:prstGeom prst="rect">
            <a:avLst/>
          </a:prstGeom>
          <a:noFill/>
        </p:spPr>
        <p:txBody>
          <a:bodyPr wrap="square">
            <a:spAutoFit/>
          </a:bodyPr>
          <a:lstStyle/>
          <a:p>
            <a:pPr marL="914400" marR="0" lvl="1" indent="-457200" algn="l" defTabSz="914400" rtl="0" eaLnBrk="1" fontAlgn="auto" latinLnBrk="0" hangingPunct="1">
              <a:lnSpc>
                <a:spcPct val="25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entury" panose="02040604050505020304" pitchFamily="18" charset="0"/>
                <a:ea typeface="+mn-ea"/>
                <a:cs typeface="B Zar" panose="00000400000000000000" pitchFamily="2" charset="-78"/>
              </a:rPr>
              <a:t>Preparation and shipment of the prepared samples</a:t>
            </a:r>
          </a:p>
        </p:txBody>
      </p:sp>
      <p:sp>
        <p:nvSpPr>
          <p:cNvPr id="4" name="Title 1">
            <a:extLst>
              <a:ext uri="{FF2B5EF4-FFF2-40B4-BE49-F238E27FC236}">
                <a16:creationId xmlns:a16="http://schemas.microsoft.com/office/drawing/2014/main" id="{9FB810DB-DF0D-9455-9A8C-DA1A83F3CF93}"/>
              </a:ext>
            </a:extLst>
          </p:cNvPr>
          <p:cNvSpPr>
            <a:spLocks noGrp="1"/>
          </p:cNvSpPr>
          <p:nvPr>
            <p:ph type="title"/>
          </p:nvPr>
        </p:nvSpPr>
        <p:spPr>
          <a:xfrm>
            <a:off x="3676472" y="1073320"/>
            <a:ext cx="4216400" cy="343491"/>
          </a:xfrm>
        </p:spPr>
        <p:txBody>
          <a:bodyPr>
            <a:normAutofit fontScale="90000"/>
          </a:bodyPr>
          <a:lstStyle/>
          <a:p>
            <a:pPr algn="ctr"/>
            <a:r>
              <a:rPr lang="en-US" dirty="0">
                <a:solidFill>
                  <a:schemeClr val="tx1"/>
                </a:solidFill>
                <a:latin typeface="Times New Roman" panose="02020603050405020304" pitchFamily="18" charset="0"/>
                <a:cs typeface="Times New Roman" panose="02020603050405020304" pitchFamily="18" charset="0"/>
              </a:rPr>
              <a:t>Samples arrangement for coating</a:t>
            </a:r>
          </a:p>
        </p:txBody>
      </p:sp>
      <p:pic>
        <p:nvPicPr>
          <p:cNvPr id="5" name="Content Placeholder 14">
            <a:extLst>
              <a:ext uri="{FF2B5EF4-FFF2-40B4-BE49-F238E27FC236}">
                <a16:creationId xmlns:a16="http://schemas.microsoft.com/office/drawing/2014/main" id="{1E36763C-BC8B-6563-838E-8E7E90BF77C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892872" y="1632270"/>
            <a:ext cx="1375794" cy="4722812"/>
          </a:xfrm>
        </p:spPr>
      </p:pic>
      <p:pic>
        <p:nvPicPr>
          <p:cNvPr id="6" name="Picture 5">
            <a:extLst>
              <a:ext uri="{FF2B5EF4-FFF2-40B4-BE49-F238E27FC236}">
                <a16:creationId xmlns:a16="http://schemas.microsoft.com/office/drawing/2014/main" id="{8F024B58-8E97-F96E-38B5-EF9FE7CC1C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320717" y="3255271"/>
            <a:ext cx="4717669" cy="1471668"/>
          </a:xfrm>
          <a:prstGeom prst="rect">
            <a:avLst/>
          </a:prstGeom>
        </p:spPr>
      </p:pic>
      <p:pic>
        <p:nvPicPr>
          <p:cNvPr id="7" name="Picture 6">
            <a:extLst>
              <a:ext uri="{FF2B5EF4-FFF2-40B4-BE49-F238E27FC236}">
                <a16:creationId xmlns:a16="http://schemas.microsoft.com/office/drawing/2014/main" id="{598BC8C6-8EEB-4958-76B9-79BB5BC4A8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13923" y="1640531"/>
            <a:ext cx="1375794" cy="4649087"/>
          </a:xfrm>
          <a:prstGeom prst="rect">
            <a:avLst/>
          </a:prstGeom>
        </p:spPr>
      </p:pic>
      <p:grpSp>
        <p:nvGrpSpPr>
          <p:cNvPr id="8" name="Group 7">
            <a:extLst>
              <a:ext uri="{FF2B5EF4-FFF2-40B4-BE49-F238E27FC236}">
                <a16:creationId xmlns:a16="http://schemas.microsoft.com/office/drawing/2014/main" id="{5B2F0867-468F-C760-2F92-4EE539D60BB6}"/>
              </a:ext>
            </a:extLst>
          </p:cNvPr>
          <p:cNvGrpSpPr/>
          <p:nvPr/>
        </p:nvGrpSpPr>
        <p:grpSpPr>
          <a:xfrm>
            <a:off x="2923334" y="2621290"/>
            <a:ext cx="1064465" cy="1656240"/>
            <a:chOff x="4968812" y="1338149"/>
            <a:chExt cx="1419287" cy="2208320"/>
          </a:xfrm>
        </p:grpSpPr>
        <p:pic>
          <p:nvPicPr>
            <p:cNvPr id="13" name="Picture 12">
              <a:extLst>
                <a:ext uri="{FF2B5EF4-FFF2-40B4-BE49-F238E27FC236}">
                  <a16:creationId xmlns:a16="http://schemas.microsoft.com/office/drawing/2014/main" id="{F8E0B183-8E43-C32E-AB85-DD6781ED1AF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2817" t="1378" r="8482" b="4646"/>
            <a:stretch/>
          </p:blipFill>
          <p:spPr>
            <a:xfrm>
              <a:off x="5167990" y="1454718"/>
              <a:ext cx="1020932" cy="1975182"/>
            </a:xfrm>
            <a:prstGeom prst="rect">
              <a:avLst/>
            </a:prstGeom>
          </p:spPr>
        </p:pic>
        <p:sp>
          <p:nvSpPr>
            <p:cNvPr id="20" name="Speech Bubble: Oval 19">
              <a:extLst>
                <a:ext uri="{FF2B5EF4-FFF2-40B4-BE49-F238E27FC236}">
                  <a16:creationId xmlns:a16="http://schemas.microsoft.com/office/drawing/2014/main" id="{2084BDFB-6255-EA81-5360-F8A9CA2D1938}"/>
                </a:ext>
              </a:extLst>
            </p:cNvPr>
            <p:cNvSpPr/>
            <p:nvPr/>
          </p:nvSpPr>
          <p:spPr>
            <a:xfrm>
              <a:off x="4968812" y="1338149"/>
              <a:ext cx="1419287" cy="2208320"/>
            </a:xfrm>
            <a:prstGeom prst="wedgeEllipseCallout">
              <a:avLst>
                <a:gd name="adj1" fmla="val -125019"/>
                <a:gd name="adj2" fmla="val 37399"/>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677926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AAD8-ABBA-0A62-A5A2-B7EEDCB68DA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CNPRI-China</a:t>
            </a:r>
          </a:p>
        </p:txBody>
      </p:sp>
      <p:pic>
        <p:nvPicPr>
          <p:cNvPr id="6" name="Content Placeholder 5">
            <a:extLst>
              <a:ext uri="{FF2B5EF4-FFF2-40B4-BE49-F238E27FC236}">
                <a16:creationId xmlns:a16="http://schemas.microsoft.com/office/drawing/2014/main" id="{7FCB8892-76D2-C722-3A08-2BCB7F166050}"/>
              </a:ext>
            </a:extLst>
          </p:cNvPr>
          <p:cNvPicPr>
            <a:picLocks noGrp="1" noChangeAspect="1"/>
          </p:cNvPicPr>
          <p:nvPr>
            <p:ph idx="1"/>
          </p:nvPr>
        </p:nvPicPr>
        <p:blipFill rotWithShape="1">
          <a:blip r:embed="rId2"/>
          <a:stretch/>
        </p:blipFill>
        <p:spPr>
          <a:xfrm>
            <a:off x="323083" y="1037094"/>
            <a:ext cx="10158374" cy="5156200"/>
          </a:xfrm>
          <a:prstGeom prst="rect">
            <a:avLst/>
          </a:prstGeom>
        </p:spPr>
      </p:pic>
      <p:pic>
        <p:nvPicPr>
          <p:cNvPr id="7" name="Picture 6">
            <a:extLst>
              <a:ext uri="{FF2B5EF4-FFF2-40B4-BE49-F238E27FC236}">
                <a16:creationId xmlns:a16="http://schemas.microsoft.com/office/drawing/2014/main" id="{3673B6BB-322B-D6EA-B16C-9660AF9EFF99}"/>
              </a:ext>
            </a:extLst>
          </p:cNvPr>
          <p:cNvPicPr>
            <a:picLocks noChangeAspect="1"/>
          </p:cNvPicPr>
          <p:nvPr/>
        </p:nvPicPr>
        <p:blipFill>
          <a:blip r:embed="rId3"/>
          <a:stretch>
            <a:fillRect/>
          </a:stretch>
        </p:blipFill>
        <p:spPr>
          <a:xfrm rot="16200000">
            <a:off x="8255435" y="64398"/>
            <a:ext cx="2734410" cy="4821198"/>
          </a:xfrm>
          <a:prstGeom prst="rect">
            <a:avLst/>
          </a:prstGeom>
        </p:spPr>
      </p:pic>
      <p:pic>
        <p:nvPicPr>
          <p:cNvPr id="11" name="Picture 10">
            <a:extLst>
              <a:ext uri="{FF2B5EF4-FFF2-40B4-BE49-F238E27FC236}">
                <a16:creationId xmlns:a16="http://schemas.microsoft.com/office/drawing/2014/main" id="{81BA3C99-45E1-9AA2-8589-99C3457F6E7A}"/>
              </a:ext>
            </a:extLst>
          </p:cNvPr>
          <p:cNvPicPr>
            <a:picLocks noChangeAspect="1"/>
          </p:cNvPicPr>
          <p:nvPr/>
        </p:nvPicPr>
        <p:blipFill>
          <a:blip r:embed="rId4"/>
          <a:stretch>
            <a:fillRect/>
          </a:stretch>
        </p:blipFill>
        <p:spPr>
          <a:xfrm rot="16200000">
            <a:off x="8470284" y="2759396"/>
            <a:ext cx="2448265" cy="4821200"/>
          </a:xfrm>
          <a:prstGeom prst="rect">
            <a:avLst/>
          </a:prstGeom>
        </p:spPr>
      </p:pic>
      <p:pic>
        <p:nvPicPr>
          <p:cNvPr id="13" name="Picture 12">
            <a:extLst>
              <a:ext uri="{FF2B5EF4-FFF2-40B4-BE49-F238E27FC236}">
                <a16:creationId xmlns:a16="http://schemas.microsoft.com/office/drawing/2014/main" id="{C79DBB38-1B81-50C7-5EE7-4B995F98706B}"/>
              </a:ext>
            </a:extLst>
          </p:cNvPr>
          <p:cNvPicPr>
            <a:picLocks noChangeAspect="1"/>
          </p:cNvPicPr>
          <p:nvPr/>
        </p:nvPicPr>
        <p:blipFill rotWithShape="1">
          <a:blip r:embed="rId5"/>
          <a:srcRect l="-2548" t="3494" r="-1" b="52254"/>
          <a:stretch/>
        </p:blipFill>
        <p:spPr>
          <a:xfrm rot="16200000">
            <a:off x="4567622" y="4140187"/>
            <a:ext cx="2236185" cy="2059619"/>
          </a:xfrm>
          <a:prstGeom prst="rect">
            <a:avLst/>
          </a:prstGeom>
        </p:spPr>
      </p:pic>
      <p:pic>
        <p:nvPicPr>
          <p:cNvPr id="15" name="Picture 14">
            <a:extLst>
              <a:ext uri="{FF2B5EF4-FFF2-40B4-BE49-F238E27FC236}">
                <a16:creationId xmlns:a16="http://schemas.microsoft.com/office/drawing/2014/main" id="{41F74B42-FE28-D67B-B1A0-7C342F53911B}"/>
              </a:ext>
            </a:extLst>
          </p:cNvPr>
          <p:cNvPicPr>
            <a:picLocks noChangeAspect="1"/>
          </p:cNvPicPr>
          <p:nvPr/>
        </p:nvPicPr>
        <p:blipFill>
          <a:blip r:embed="rId6"/>
          <a:stretch>
            <a:fillRect/>
          </a:stretch>
        </p:blipFill>
        <p:spPr>
          <a:xfrm>
            <a:off x="2382679" y="4051903"/>
            <a:ext cx="2059619" cy="2122032"/>
          </a:xfrm>
          <a:prstGeom prst="rect">
            <a:avLst/>
          </a:prstGeom>
        </p:spPr>
      </p:pic>
    </p:spTree>
    <p:extLst>
      <p:ext uri="{BB962C8B-B14F-4D97-AF65-F5344CB8AC3E}">
        <p14:creationId xmlns:p14="http://schemas.microsoft.com/office/powerpoint/2010/main" val="23452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7186</TotalTime>
  <Words>3749</Words>
  <Application>Microsoft Office PowerPoint</Application>
  <PresentationFormat>Widescreen</PresentationFormat>
  <Paragraphs>569</Paragraphs>
  <Slides>32</Slides>
  <Notes>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32</vt:i4>
      </vt:variant>
    </vt:vector>
  </HeadingPairs>
  <TitlesOfParts>
    <vt:vector size="45" baseType="lpstr">
      <vt:lpstr>Aptos</vt:lpstr>
      <vt:lpstr>Arial</vt:lpstr>
      <vt:lpstr>Calibri</vt:lpstr>
      <vt:lpstr>Calibri Light</vt:lpstr>
      <vt:lpstr>Cambria Math</vt:lpstr>
      <vt:lpstr>Century</vt:lpstr>
      <vt:lpstr>Symbol</vt:lpstr>
      <vt:lpstr>Time news roman</vt:lpstr>
      <vt:lpstr>Times New Roman</vt:lpstr>
      <vt:lpstr>Wingdings</vt:lpstr>
      <vt:lpstr>Office Theme</vt:lpstr>
      <vt:lpstr>1_Office Theme</vt:lpstr>
      <vt:lpstr>2_Office Theme</vt:lpstr>
      <vt:lpstr>PowerPoint Presentation</vt:lpstr>
      <vt:lpstr>Contents</vt:lpstr>
      <vt:lpstr>PowerPoint Presentation</vt:lpstr>
      <vt:lpstr>Nuclear Reactors Fuel (NRF) company </vt:lpstr>
      <vt:lpstr>WT1-Provided ATF samples</vt:lpstr>
      <vt:lpstr>WT1-Provided ATF samples</vt:lpstr>
      <vt:lpstr>PowerPoint Presentation</vt:lpstr>
      <vt:lpstr>Samples arrangement for coating</vt:lpstr>
      <vt:lpstr>CNPRI-China</vt:lpstr>
      <vt:lpstr>CNPE-China</vt:lpstr>
      <vt:lpstr>WT1-Provided ATF samples</vt:lpstr>
      <vt:lpstr>WT1-Provided ATF samples</vt:lpstr>
      <vt:lpstr>VTT-Finland</vt:lpstr>
      <vt:lpstr>VTT-Finland</vt:lpstr>
      <vt:lpstr>WT1-Provided ATF samples</vt:lpstr>
      <vt:lpstr>INCT (Poland)</vt:lpstr>
      <vt:lpstr>Neutron Activation Analysis of tube and sheet samples </vt:lpstr>
      <vt:lpstr>Bilateral Meetings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Oxidation experiments on samples and corresponding results</vt:lpstr>
      <vt:lpstr>H.T. Oxidation experiments on samples and corresponding results</vt:lpstr>
      <vt:lpstr>H.T. Oxidation experiments on samples and corresponding results</vt:lpstr>
      <vt:lpstr>H.T. Oxidation experiments on samples and corresponding results</vt:lpstr>
      <vt:lpstr>Conclusions and Outlook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Hosein Maleki</dc:creator>
  <cp:lastModifiedBy>Fuel</cp:lastModifiedBy>
  <cp:revision>279</cp:revision>
  <dcterms:created xsi:type="dcterms:W3CDTF">2025-05-02T19:20:16Z</dcterms:created>
  <dcterms:modified xsi:type="dcterms:W3CDTF">2025-10-29T11:35:26Z</dcterms:modified>
</cp:coreProperties>
</file>