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notesMasterIdLst>
    <p:notesMasterId r:id="rId28"/>
  </p:notesMasterIdLst>
  <p:sldIdLst>
    <p:sldId id="324" r:id="rId5"/>
    <p:sldId id="325" r:id="rId6"/>
    <p:sldId id="308" r:id="rId7"/>
    <p:sldId id="310" r:id="rId8"/>
    <p:sldId id="298" r:id="rId9"/>
    <p:sldId id="304" r:id="rId10"/>
    <p:sldId id="312" r:id="rId11"/>
    <p:sldId id="313" r:id="rId12"/>
    <p:sldId id="327" r:id="rId13"/>
    <p:sldId id="326" r:id="rId14"/>
    <p:sldId id="328" r:id="rId15"/>
    <p:sldId id="307" r:id="rId16"/>
    <p:sldId id="331" r:id="rId17"/>
    <p:sldId id="314" r:id="rId18"/>
    <p:sldId id="329" r:id="rId19"/>
    <p:sldId id="300" r:id="rId20"/>
    <p:sldId id="315" r:id="rId21"/>
    <p:sldId id="330" r:id="rId22"/>
    <p:sldId id="301" r:id="rId23"/>
    <p:sldId id="316" r:id="rId24"/>
    <p:sldId id="317" r:id="rId25"/>
    <p:sldId id="309" r:id="rId26"/>
    <p:sldId id="323" r:id="rId27"/>
  </p:sldIdLst>
  <p:sldSz cx="12192000" cy="6858000"/>
  <p:notesSz cx="6858000" cy="9144000"/>
  <p:embeddedFontLst>
    <p:embeddedFont>
      <p:font typeface="Technika" panose="00000500000000000000" pitchFamily="50" charset="0"/>
      <p:regular r:id="rId29"/>
      <p:bold r:id="rId30"/>
      <p:italic r:id="rId31"/>
      <p:boldItalic r:id="rId32"/>
    </p:embeddedFont>
    <p:embeddedFont>
      <p:font typeface="Technika-Bold" panose="00000800000000000000" pitchFamily="50" charset="0"/>
      <p:regular r:id="rId33"/>
      <p:bold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024DAF-8C43-42D0-A27C-6842FE4F788B}" v="127" dt="2025-10-27T18:41:06.3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Ševeček" userId="55e798ea-fdd8-456f-85d2-e978cbda8241" providerId="ADAL" clId="{ED4532EF-A1FC-4F40-820D-41250295B305}"/>
    <pc:docChg chg="custSel modSld">
      <pc:chgData name="Martin Ševeček" userId="55e798ea-fdd8-456f-85d2-e978cbda8241" providerId="ADAL" clId="{ED4532EF-A1FC-4F40-820D-41250295B305}" dt="2022-04-08T14:34:29.504" v="1674"/>
      <pc:docMkLst>
        <pc:docMk/>
      </pc:docMkLst>
      <pc:sldChg chg="modSp">
        <pc:chgData name="Martin Ševeček" userId="55e798ea-fdd8-456f-85d2-e978cbda8241" providerId="ADAL" clId="{ED4532EF-A1FC-4F40-820D-41250295B305}" dt="2022-04-08T13:14:12.222" v="40" actId="20577"/>
        <pc:sldMkLst>
          <pc:docMk/>
          <pc:sldMk cId="184452077" sldId="256"/>
        </pc:sldMkLst>
      </pc:sldChg>
      <pc:sldChg chg="addSp delSp modSp">
        <pc:chgData name="Martin Ševeček" userId="55e798ea-fdd8-456f-85d2-e978cbda8241" providerId="ADAL" clId="{ED4532EF-A1FC-4F40-820D-41250295B305}" dt="2022-04-08T14:34:25.720" v="1672"/>
        <pc:sldMkLst>
          <pc:docMk/>
          <pc:sldMk cId="2999451601" sldId="297"/>
        </pc:sldMkLst>
      </pc:sldChg>
      <pc:sldChg chg="addSp delSp modSp">
        <pc:chgData name="Martin Ševeček" userId="55e798ea-fdd8-456f-85d2-e978cbda8241" providerId="ADAL" clId="{ED4532EF-A1FC-4F40-820D-41250295B305}" dt="2022-04-08T14:34:29.504" v="1674"/>
        <pc:sldMkLst>
          <pc:docMk/>
          <pc:sldMk cId="3863097474" sldId="306"/>
        </pc:sldMkLst>
      </pc:sldChg>
      <pc:sldChg chg="modSp">
        <pc:chgData name="Martin Ševeček" userId="55e798ea-fdd8-456f-85d2-e978cbda8241" providerId="ADAL" clId="{ED4532EF-A1FC-4F40-820D-41250295B305}" dt="2022-04-08T13:40:26.011" v="634" actId="20577"/>
        <pc:sldMkLst>
          <pc:docMk/>
          <pc:sldMk cId="2170895322" sldId="308"/>
        </pc:sldMkLst>
      </pc:sldChg>
    </pc:docChg>
  </pc:docChgLst>
  <pc:docChgLst>
    <pc:chgData name="Sevecek, Martin" userId="55e798ea-fdd8-456f-85d2-e978cbda8241" providerId="ADAL" clId="{194D594D-FBA0-45AC-952F-D6E0BEBAFB8D}"/>
    <pc:docChg chg="custSel addSld delSld modSld sldOrd">
      <pc:chgData name="Sevecek, Martin" userId="55e798ea-fdd8-456f-85d2-e978cbda8241" providerId="ADAL" clId="{194D594D-FBA0-45AC-952F-D6E0BEBAFB8D}" dt="2025-10-27T18:45:33.422" v="3085" actId="14100"/>
      <pc:docMkLst>
        <pc:docMk/>
      </pc:docMkLst>
      <pc:sldChg chg="del">
        <pc:chgData name="Sevecek, Martin" userId="55e798ea-fdd8-456f-85d2-e978cbda8241" providerId="ADAL" clId="{194D594D-FBA0-45AC-952F-D6E0BEBAFB8D}" dt="2025-10-27T15:35:32.076" v="2" actId="47"/>
        <pc:sldMkLst>
          <pc:docMk/>
          <pc:sldMk cId="184452077" sldId="256"/>
        </pc:sldMkLst>
      </pc:sldChg>
      <pc:sldChg chg="del">
        <pc:chgData name="Sevecek, Martin" userId="55e798ea-fdd8-456f-85d2-e978cbda8241" providerId="ADAL" clId="{194D594D-FBA0-45AC-952F-D6E0BEBAFB8D}" dt="2025-10-27T15:39:18.481" v="80" actId="47"/>
        <pc:sldMkLst>
          <pc:docMk/>
          <pc:sldMk cId="2999451601" sldId="297"/>
        </pc:sldMkLst>
      </pc:sldChg>
      <pc:sldChg chg="addSp delSp modSp mod">
        <pc:chgData name="Sevecek, Martin" userId="55e798ea-fdd8-456f-85d2-e978cbda8241" providerId="ADAL" clId="{194D594D-FBA0-45AC-952F-D6E0BEBAFB8D}" dt="2025-10-27T18:40:10.232" v="2890"/>
        <pc:sldMkLst>
          <pc:docMk/>
          <pc:sldMk cId="322173036" sldId="298"/>
        </pc:sldMkLst>
        <pc:spChg chg="add mod">
          <ac:chgData name="Sevecek, Martin" userId="55e798ea-fdd8-456f-85d2-e978cbda8241" providerId="ADAL" clId="{194D594D-FBA0-45AC-952F-D6E0BEBAFB8D}" dt="2025-10-27T15:43:18.581" v="158" actId="14100"/>
          <ac:spMkLst>
            <pc:docMk/>
            <pc:sldMk cId="322173036" sldId="298"/>
            <ac:spMk id="5" creationId="{69061BC7-15F1-0948-5F62-8CCE085E785C}"/>
          </ac:spMkLst>
        </pc:spChg>
        <pc:spChg chg="add mod">
          <ac:chgData name="Sevecek, Martin" userId="55e798ea-fdd8-456f-85d2-e978cbda8241" providerId="ADAL" clId="{194D594D-FBA0-45AC-952F-D6E0BEBAFB8D}" dt="2025-10-27T18:40:10.232" v="2890"/>
          <ac:spMkLst>
            <pc:docMk/>
            <pc:sldMk cId="322173036" sldId="298"/>
            <ac:spMk id="12" creationId="{ACA09332-6F59-1D4C-BC47-625D1E0C02A9}"/>
          </ac:spMkLst>
        </pc:spChg>
        <pc:spChg chg="del">
          <ac:chgData name="Sevecek, Martin" userId="55e798ea-fdd8-456f-85d2-e978cbda8241" providerId="ADAL" clId="{194D594D-FBA0-45AC-952F-D6E0BEBAFB8D}" dt="2025-10-27T18:40:10.036" v="2889" actId="478"/>
          <ac:spMkLst>
            <pc:docMk/>
            <pc:sldMk cId="322173036" sldId="298"/>
            <ac:spMk id="15" creationId="{DDFA4A4B-7CC1-E545-D663-E68A47D6FD76}"/>
          </ac:spMkLst>
        </pc:spChg>
        <pc:picChg chg="add mod">
          <ac:chgData name="Sevecek, Martin" userId="55e798ea-fdd8-456f-85d2-e978cbda8241" providerId="ADAL" clId="{194D594D-FBA0-45AC-952F-D6E0BEBAFB8D}" dt="2025-10-27T15:43:23.543" v="160" actId="1076"/>
          <ac:picMkLst>
            <pc:docMk/>
            <pc:sldMk cId="322173036" sldId="298"/>
            <ac:picMk id="11" creationId="{9035137C-1F1B-6D7D-9AC7-9DDA4717B178}"/>
          </ac:picMkLst>
        </pc:picChg>
        <pc:picChg chg="add mod">
          <ac:chgData name="Sevecek, Martin" userId="55e798ea-fdd8-456f-85d2-e978cbda8241" providerId="ADAL" clId="{194D594D-FBA0-45AC-952F-D6E0BEBAFB8D}" dt="2025-10-27T15:43:20.957" v="159" actId="1076"/>
          <ac:picMkLst>
            <pc:docMk/>
            <pc:sldMk cId="322173036" sldId="298"/>
            <ac:picMk id="1026" creationId="{4E098C58-D4F9-1C36-26F8-5DEA073F3566}"/>
          </ac:picMkLst>
        </pc:picChg>
        <pc:picChg chg="add mod">
          <ac:chgData name="Sevecek, Martin" userId="55e798ea-fdd8-456f-85d2-e978cbda8241" providerId="ADAL" clId="{194D594D-FBA0-45AC-952F-D6E0BEBAFB8D}" dt="2025-10-27T15:43:46.135" v="163" actId="1076"/>
          <ac:picMkLst>
            <pc:docMk/>
            <pc:sldMk cId="322173036" sldId="298"/>
            <ac:picMk id="1028" creationId="{DE27A951-75F6-8D17-75D5-5C96C726F4C1}"/>
          </ac:picMkLst>
        </pc:picChg>
      </pc:sldChg>
      <pc:sldChg chg="addSp delSp modSp mod">
        <pc:chgData name="Sevecek, Martin" userId="55e798ea-fdd8-456f-85d2-e978cbda8241" providerId="ADAL" clId="{194D594D-FBA0-45AC-952F-D6E0BEBAFB8D}" dt="2025-10-27T18:40:44.312" v="2902"/>
        <pc:sldMkLst>
          <pc:docMk/>
          <pc:sldMk cId="2024758481" sldId="300"/>
        </pc:sldMkLst>
        <pc:spChg chg="mod">
          <ac:chgData name="Sevecek, Martin" userId="55e798ea-fdd8-456f-85d2-e978cbda8241" providerId="ADAL" clId="{194D594D-FBA0-45AC-952F-D6E0BEBAFB8D}" dt="2025-10-27T18:33:35.616" v="2179" actId="20577"/>
          <ac:spMkLst>
            <pc:docMk/>
            <pc:sldMk cId="2024758481" sldId="300"/>
            <ac:spMk id="2" creationId="{F765AD20-06BF-43F6-A3E4-37394367B4CB}"/>
          </ac:spMkLst>
        </pc:spChg>
        <pc:spChg chg="del">
          <ac:chgData name="Sevecek, Martin" userId="55e798ea-fdd8-456f-85d2-e978cbda8241" providerId="ADAL" clId="{194D594D-FBA0-45AC-952F-D6E0BEBAFB8D}" dt="2025-10-27T18:40:44.122" v="2901" actId="478"/>
          <ac:spMkLst>
            <pc:docMk/>
            <pc:sldMk cId="2024758481" sldId="300"/>
            <ac:spMk id="5" creationId="{5FE29ACE-BD01-EC49-249C-C0F7CA772135}"/>
          </ac:spMkLst>
        </pc:spChg>
        <pc:spChg chg="add mod">
          <ac:chgData name="Sevecek, Martin" userId="55e798ea-fdd8-456f-85d2-e978cbda8241" providerId="ADAL" clId="{194D594D-FBA0-45AC-952F-D6E0BEBAFB8D}" dt="2025-10-27T18:40:44.312" v="2902"/>
          <ac:spMkLst>
            <pc:docMk/>
            <pc:sldMk cId="2024758481" sldId="300"/>
            <ac:spMk id="6" creationId="{55F8BFDF-A673-6D79-3830-FA630E085BF7}"/>
          </ac:spMkLst>
        </pc:spChg>
        <pc:picChg chg="mod">
          <ac:chgData name="Sevecek, Martin" userId="55e798ea-fdd8-456f-85d2-e978cbda8241" providerId="ADAL" clId="{194D594D-FBA0-45AC-952F-D6E0BEBAFB8D}" dt="2025-10-27T18:32:59.360" v="2176" actId="1036"/>
          <ac:picMkLst>
            <pc:docMk/>
            <pc:sldMk cId="2024758481" sldId="300"/>
            <ac:picMk id="9" creationId="{DDBB4E46-AB46-70A2-543F-A6DA123BC52F}"/>
          </ac:picMkLst>
        </pc:picChg>
        <pc:picChg chg="mod">
          <ac:chgData name="Sevecek, Martin" userId="55e798ea-fdd8-456f-85d2-e978cbda8241" providerId="ADAL" clId="{194D594D-FBA0-45AC-952F-D6E0BEBAFB8D}" dt="2025-10-27T18:32:59.360" v="2176" actId="1036"/>
          <ac:picMkLst>
            <pc:docMk/>
            <pc:sldMk cId="2024758481" sldId="300"/>
            <ac:picMk id="10" creationId="{3866EC01-08FB-4C43-5E20-5B438BDF819C}"/>
          </ac:picMkLst>
        </pc:picChg>
        <pc:picChg chg="mod">
          <ac:chgData name="Sevecek, Martin" userId="55e798ea-fdd8-456f-85d2-e978cbda8241" providerId="ADAL" clId="{194D594D-FBA0-45AC-952F-D6E0BEBAFB8D}" dt="2025-10-27T18:32:59.360" v="2176" actId="1036"/>
          <ac:picMkLst>
            <pc:docMk/>
            <pc:sldMk cId="2024758481" sldId="300"/>
            <ac:picMk id="11" creationId="{BB837FD0-55C8-62B8-285A-0C9943238032}"/>
          </ac:picMkLst>
        </pc:picChg>
        <pc:picChg chg="mod">
          <ac:chgData name="Sevecek, Martin" userId="55e798ea-fdd8-456f-85d2-e978cbda8241" providerId="ADAL" clId="{194D594D-FBA0-45AC-952F-D6E0BEBAFB8D}" dt="2025-10-27T18:32:59.360" v="2176" actId="1036"/>
          <ac:picMkLst>
            <pc:docMk/>
            <pc:sldMk cId="2024758481" sldId="300"/>
            <ac:picMk id="12" creationId="{62F12D54-BC4E-4B78-7287-5F3DF1D7AFFB}"/>
          </ac:picMkLst>
        </pc:picChg>
      </pc:sldChg>
      <pc:sldChg chg="addSp delSp modSp mod">
        <pc:chgData name="Sevecek, Martin" userId="55e798ea-fdd8-456f-85d2-e978cbda8241" providerId="ADAL" clId="{194D594D-FBA0-45AC-952F-D6E0BEBAFB8D}" dt="2025-10-27T18:40:51.820" v="2904"/>
        <pc:sldMkLst>
          <pc:docMk/>
          <pc:sldMk cId="2100572108" sldId="301"/>
        </pc:sldMkLst>
        <pc:spChg chg="mod">
          <ac:chgData name="Sevecek, Martin" userId="55e798ea-fdd8-456f-85d2-e978cbda8241" providerId="ADAL" clId="{194D594D-FBA0-45AC-952F-D6E0BEBAFB8D}" dt="2025-10-27T18:33:38.851" v="2182" actId="20577"/>
          <ac:spMkLst>
            <pc:docMk/>
            <pc:sldMk cId="2100572108" sldId="301"/>
            <ac:spMk id="2" creationId="{65C94089-C28E-440E-BF0D-1923E59392F2}"/>
          </ac:spMkLst>
        </pc:spChg>
        <pc:spChg chg="add mod">
          <ac:chgData name="Sevecek, Martin" userId="55e798ea-fdd8-456f-85d2-e978cbda8241" providerId="ADAL" clId="{194D594D-FBA0-45AC-952F-D6E0BEBAFB8D}" dt="2025-10-27T18:40:51.820" v="2904"/>
          <ac:spMkLst>
            <pc:docMk/>
            <pc:sldMk cId="2100572108" sldId="301"/>
            <ac:spMk id="4" creationId="{AC33B717-7675-81D8-783E-B0C667965416}"/>
          </ac:spMkLst>
        </pc:spChg>
        <pc:spChg chg="del">
          <ac:chgData name="Sevecek, Martin" userId="55e798ea-fdd8-456f-85d2-e978cbda8241" providerId="ADAL" clId="{194D594D-FBA0-45AC-952F-D6E0BEBAFB8D}" dt="2025-10-27T18:40:51.609" v="2903" actId="478"/>
          <ac:spMkLst>
            <pc:docMk/>
            <pc:sldMk cId="2100572108" sldId="301"/>
            <ac:spMk id="12" creationId="{7308EAFC-B7FB-2353-1ED2-A4F9F7F8B290}"/>
          </ac:spMkLst>
        </pc:spChg>
        <pc:picChg chg="mod">
          <ac:chgData name="Sevecek, Martin" userId="55e798ea-fdd8-456f-85d2-e978cbda8241" providerId="ADAL" clId="{194D594D-FBA0-45AC-952F-D6E0BEBAFB8D}" dt="2025-10-27T18:33:52.848" v="2184" actId="1076"/>
          <ac:picMkLst>
            <pc:docMk/>
            <pc:sldMk cId="2100572108" sldId="301"/>
            <ac:picMk id="7" creationId="{79195285-3EC8-738F-6EE0-BD7DCC45DEDA}"/>
          </ac:picMkLst>
        </pc:picChg>
        <pc:picChg chg="mod">
          <ac:chgData name="Sevecek, Martin" userId="55e798ea-fdd8-456f-85d2-e978cbda8241" providerId="ADAL" clId="{194D594D-FBA0-45AC-952F-D6E0BEBAFB8D}" dt="2025-10-27T18:33:49.833" v="2183" actId="1076"/>
          <ac:picMkLst>
            <pc:docMk/>
            <pc:sldMk cId="2100572108" sldId="301"/>
            <ac:picMk id="8" creationId="{E1739622-1168-E52F-0724-96E3572B6C79}"/>
          </ac:picMkLst>
        </pc:picChg>
        <pc:picChg chg="mod">
          <ac:chgData name="Sevecek, Martin" userId="55e798ea-fdd8-456f-85d2-e978cbda8241" providerId="ADAL" clId="{194D594D-FBA0-45AC-952F-D6E0BEBAFB8D}" dt="2025-10-27T18:33:55.596" v="2185" actId="1076"/>
          <ac:picMkLst>
            <pc:docMk/>
            <pc:sldMk cId="2100572108" sldId="301"/>
            <ac:picMk id="9" creationId="{9E5A10F4-EEC9-97B6-7684-B3EAB386FE7E}"/>
          </ac:picMkLst>
        </pc:picChg>
        <pc:picChg chg="mod">
          <ac:chgData name="Sevecek, Martin" userId="55e798ea-fdd8-456f-85d2-e978cbda8241" providerId="ADAL" clId="{194D594D-FBA0-45AC-952F-D6E0BEBAFB8D}" dt="2025-10-27T18:33:58.549" v="2186" actId="1076"/>
          <ac:picMkLst>
            <pc:docMk/>
            <pc:sldMk cId="2100572108" sldId="301"/>
            <ac:picMk id="10" creationId="{0AE14FA8-5621-5ABA-FBD5-D79C3C327321}"/>
          </ac:picMkLst>
        </pc:picChg>
      </pc:sldChg>
      <pc:sldChg chg="del">
        <pc:chgData name="Sevecek, Martin" userId="55e798ea-fdd8-456f-85d2-e978cbda8241" providerId="ADAL" clId="{194D594D-FBA0-45AC-952F-D6E0BEBAFB8D}" dt="2025-10-27T15:39:18.481" v="80" actId="47"/>
        <pc:sldMkLst>
          <pc:docMk/>
          <pc:sldMk cId="2235391407" sldId="303"/>
        </pc:sldMkLst>
      </pc:sldChg>
      <pc:sldChg chg="modSp mod ord">
        <pc:chgData name="Sevecek, Martin" userId="55e798ea-fdd8-456f-85d2-e978cbda8241" providerId="ADAL" clId="{194D594D-FBA0-45AC-952F-D6E0BEBAFB8D}" dt="2025-10-27T16:26:40.343" v="1509" actId="313"/>
        <pc:sldMkLst>
          <pc:docMk/>
          <pc:sldMk cId="3682136359" sldId="304"/>
        </pc:sldMkLst>
        <pc:spChg chg="mod">
          <ac:chgData name="Sevecek, Martin" userId="55e798ea-fdd8-456f-85d2-e978cbda8241" providerId="ADAL" clId="{194D594D-FBA0-45AC-952F-D6E0BEBAFB8D}" dt="2025-10-27T16:26:40.343" v="1509" actId="313"/>
          <ac:spMkLst>
            <pc:docMk/>
            <pc:sldMk cId="3682136359" sldId="304"/>
            <ac:spMk id="3" creationId="{CCBA7764-C585-470E-890B-EDCA0A445B75}"/>
          </ac:spMkLst>
        </pc:spChg>
      </pc:sldChg>
      <pc:sldChg chg="addSp delSp modSp mod">
        <pc:chgData name="Sevecek, Martin" userId="55e798ea-fdd8-456f-85d2-e978cbda8241" providerId="ADAL" clId="{194D594D-FBA0-45AC-952F-D6E0BEBAFB8D}" dt="2025-10-27T18:40:31.755" v="2897"/>
        <pc:sldMkLst>
          <pc:docMk/>
          <pc:sldMk cId="3314343177" sldId="307"/>
        </pc:sldMkLst>
        <pc:spChg chg="mod">
          <ac:chgData name="Sevecek, Martin" userId="55e798ea-fdd8-456f-85d2-e978cbda8241" providerId="ADAL" clId="{194D594D-FBA0-45AC-952F-D6E0BEBAFB8D}" dt="2025-10-27T16:26:10.359" v="1481" actId="20577"/>
          <ac:spMkLst>
            <pc:docMk/>
            <pc:sldMk cId="3314343177" sldId="307"/>
            <ac:spMk id="2" creationId="{9A7AC0DA-7772-40BF-B2C4-67C6E1990B1A}"/>
          </ac:spMkLst>
        </pc:spChg>
        <pc:spChg chg="mod">
          <ac:chgData name="Sevecek, Martin" userId="55e798ea-fdd8-456f-85d2-e978cbda8241" providerId="ADAL" clId="{194D594D-FBA0-45AC-952F-D6E0BEBAFB8D}" dt="2025-10-27T18:16:35.276" v="1615" actId="20577"/>
          <ac:spMkLst>
            <pc:docMk/>
            <pc:sldMk cId="3314343177" sldId="307"/>
            <ac:spMk id="3" creationId="{D2703E0E-0D58-4E0A-96B0-89BB9C236A71}"/>
          </ac:spMkLst>
        </pc:spChg>
        <pc:spChg chg="add mod">
          <ac:chgData name="Sevecek, Martin" userId="55e798ea-fdd8-456f-85d2-e978cbda8241" providerId="ADAL" clId="{194D594D-FBA0-45AC-952F-D6E0BEBAFB8D}" dt="2025-10-27T18:40:31.755" v="2897"/>
          <ac:spMkLst>
            <pc:docMk/>
            <pc:sldMk cId="3314343177" sldId="307"/>
            <ac:spMk id="5" creationId="{57551D4D-D8A7-0D90-698A-777E14F7AC05}"/>
          </ac:spMkLst>
        </pc:spChg>
        <pc:spChg chg="del">
          <ac:chgData name="Sevecek, Martin" userId="55e798ea-fdd8-456f-85d2-e978cbda8241" providerId="ADAL" clId="{194D594D-FBA0-45AC-952F-D6E0BEBAFB8D}" dt="2025-10-27T18:40:31.545" v="2896" actId="478"/>
          <ac:spMkLst>
            <pc:docMk/>
            <pc:sldMk cId="3314343177" sldId="307"/>
            <ac:spMk id="14" creationId="{67F012E1-88B9-9687-3B1B-23A9E9FD4BD8}"/>
          </ac:spMkLst>
        </pc:spChg>
      </pc:sldChg>
      <pc:sldChg chg="addSp delSp modSp mod">
        <pc:chgData name="Sevecek, Martin" userId="55e798ea-fdd8-456f-85d2-e978cbda8241" providerId="ADAL" clId="{194D594D-FBA0-45AC-952F-D6E0BEBAFB8D}" dt="2025-10-27T18:40:03.426" v="2886"/>
        <pc:sldMkLst>
          <pc:docMk/>
          <pc:sldMk cId="2170895322" sldId="308"/>
        </pc:sldMkLst>
        <pc:spChg chg="add mod">
          <ac:chgData name="Sevecek, Martin" userId="55e798ea-fdd8-456f-85d2-e978cbda8241" providerId="ADAL" clId="{194D594D-FBA0-45AC-952F-D6E0BEBAFB8D}" dt="2025-10-27T15:37:22.725" v="40" actId="14100"/>
          <ac:spMkLst>
            <pc:docMk/>
            <pc:sldMk cId="2170895322" sldId="308"/>
            <ac:spMk id="3" creationId="{8386989B-4B31-3D12-C745-FBBD6AC7FF86}"/>
          </ac:spMkLst>
        </pc:spChg>
        <pc:spChg chg="del">
          <ac:chgData name="Sevecek, Martin" userId="55e798ea-fdd8-456f-85d2-e978cbda8241" providerId="ADAL" clId="{194D594D-FBA0-45AC-952F-D6E0BEBAFB8D}" dt="2025-10-27T18:40:03.076" v="2885" actId="478"/>
          <ac:spMkLst>
            <pc:docMk/>
            <pc:sldMk cId="2170895322" sldId="308"/>
            <ac:spMk id="4" creationId="{C829CE54-4AF4-473E-B348-70A0E9650A58}"/>
          </ac:spMkLst>
        </pc:spChg>
        <pc:spChg chg="add mod">
          <ac:chgData name="Sevecek, Martin" userId="55e798ea-fdd8-456f-85d2-e978cbda8241" providerId="ADAL" clId="{194D594D-FBA0-45AC-952F-D6E0BEBAFB8D}" dt="2025-10-27T18:40:03.426" v="2886"/>
          <ac:spMkLst>
            <pc:docMk/>
            <pc:sldMk cId="2170895322" sldId="308"/>
            <ac:spMk id="5" creationId="{88882275-B25D-C219-DC61-28B5BC6A70FA}"/>
          </ac:spMkLst>
        </pc:spChg>
        <pc:spChg chg="mod">
          <ac:chgData name="Sevecek, Martin" userId="55e798ea-fdd8-456f-85d2-e978cbda8241" providerId="ADAL" clId="{194D594D-FBA0-45AC-952F-D6E0BEBAFB8D}" dt="2025-10-27T15:38:59.399" v="79" actId="20577"/>
          <ac:spMkLst>
            <pc:docMk/>
            <pc:sldMk cId="2170895322" sldId="308"/>
            <ac:spMk id="7" creationId="{238BE338-F583-46E7-B374-048C84DCC754}"/>
          </ac:spMkLst>
        </pc:spChg>
      </pc:sldChg>
      <pc:sldChg chg="addSp delSp modSp mod">
        <pc:chgData name="Sevecek, Martin" userId="55e798ea-fdd8-456f-85d2-e978cbda8241" providerId="ADAL" clId="{194D594D-FBA0-45AC-952F-D6E0BEBAFB8D}" dt="2025-10-27T18:45:33.422" v="3085" actId="14100"/>
        <pc:sldMkLst>
          <pc:docMk/>
          <pc:sldMk cId="2363006378" sldId="309"/>
        </pc:sldMkLst>
        <pc:spChg chg="mod">
          <ac:chgData name="Sevecek, Martin" userId="55e798ea-fdd8-456f-85d2-e978cbda8241" providerId="ADAL" clId="{194D594D-FBA0-45AC-952F-D6E0BEBAFB8D}" dt="2025-10-27T18:36:03.069" v="2260" actId="20577"/>
          <ac:spMkLst>
            <pc:docMk/>
            <pc:sldMk cId="2363006378" sldId="309"/>
            <ac:spMk id="2" creationId="{ACA91A4D-2D7D-4A81-8E93-A470812F6762}"/>
          </ac:spMkLst>
        </pc:spChg>
        <pc:spChg chg="mod">
          <ac:chgData name="Sevecek, Martin" userId="55e798ea-fdd8-456f-85d2-e978cbda8241" providerId="ADAL" clId="{194D594D-FBA0-45AC-952F-D6E0BEBAFB8D}" dt="2025-10-27T18:45:33.422" v="3085" actId="14100"/>
          <ac:spMkLst>
            <pc:docMk/>
            <pc:sldMk cId="2363006378" sldId="309"/>
            <ac:spMk id="3" creationId="{85D7E15E-BE0A-4B25-96F8-C7661F8ED8ED}"/>
          </ac:spMkLst>
        </pc:spChg>
        <pc:spChg chg="del">
          <ac:chgData name="Sevecek, Martin" userId="55e798ea-fdd8-456f-85d2-e978cbda8241" providerId="ADAL" clId="{194D594D-FBA0-45AC-952F-D6E0BEBAFB8D}" dt="2025-10-27T18:41:06.227" v="2907" actId="478"/>
          <ac:spMkLst>
            <pc:docMk/>
            <pc:sldMk cId="2363006378" sldId="309"/>
            <ac:spMk id="4" creationId="{32AD27D4-4B77-1B20-8F3A-DDC81B14B292}"/>
          </ac:spMkLst>
        </pc:spChg>
        <pc:spChg chg="add mod">
          <ac:chgData name="Sevecek, Martin" userId="55e798ea-fdd8-456f-85d2-e978cbda8241" providerId="ADAL" clId="{194D594D-FBA0-45AC-952F-D6E0BEBAFB8D}" dt="2025-10-27T18:41:06.388" v="2908"/>
          <ac:spMkLst>
            <pc:docMk/>
            <pc:sldMk cId="2363006378" sldId="309"/>
            <ac:spMk id="5" creationId="{9C821D9E-EAD1-C11D-F739-57CC12D9B519}"/>
          </ac:spMkLst>
        </pc:spChg>
      </pc:sldChg>
      <pc:sldChg chg="addSp delSp modSp mod delAnim">
        <pc:chgData name="Sevecek, Martin" userId="55e798ea-fdd8-456f-85d2-e978cbda8241" providerId="ADAL" clId="{194D594D-FBA0-45AC-952F-D6E0BEBAFB8D}" dt="2025-10-27T18:40:06.589" v="2888"/>
        <pc:sldMkLst>
          <pc:docMk/>
          <pc:sldMk cId="1706514484" sldId="310"/>
        </pc:sldMkLst>
        <pc:spChg chg="add mod">
          <ac:chgData name="Sevecek, Martin" userId="55e798ea-fdd8-456f-85d2-e978cbda8241" providerId="ADAL" clId="{194D594D-FBA0-45AC-952F-D6E0BEBAFB8D}" dt="2025-10-27T15:37:36.794" v="42"/>
          <ac:spMkLst>
            <pc:docMk/>
            <pc:sldMk cId="1706514484" sldId="310"/>
            <ac:spMk id="3" creationId="{2E4368EB-786B-F540-D2D2-4C5AD9BBD42D}"/>
          </ac:spMkLst>
        </pc:spChg>
        <pc:spChg chg="add mod">
          <ac:chgData name="Sevecek, Martin" userId="55e798ea-fdd8-456f-85d2-e978cbda8241" providerId="ADAL" clId="{194D594D-FBA0-45AC-952F-D6E0BEBAFB8D}" dt="2025-10-27T18:40:06.589" v="2888"/>
          <ac:spMkLst>
            <pc:docMk/>
            <pc:sldMk cId="1706514484" sldId="310"/>
            <ac:spMk id="5" creationId="{BD8AC507-22E7-EC34-E56D-63CB5F7FBFC8}"/>
          </ac:spMkLst>
        </pc:spChg>
        <pc:spChg chg="del">
          <ac:chgData name="Sevecek, Martin" userId="55e798ea-fdd8-456f-85d2-e978cbda8241" providerId="ADAL" clId="{194D594D-FBA0-45AC-952F-D6E0BEBAFB8D}" dt="2025-10-27T18:40:06.408" v="2887" actId="478"/>
          <ac:spMkLst>
            <pc:docMk/>
            <pc:sldMk cId="1706514484" sldId="310"/>
            <ac:spMk id="9" creationId="{4D74C1C4-201D-9F28-E1F8-953CE96B2297}"/>
          </ac:spMkLst>
        </pc:spChg>
        <pc:picChg chg="del">
          <ac:chgData name="Sevecek, Martin" userId="55e798ea-fdd8-456f-85d2-e978cbda8241" providerId="ADAL" clId="{194D594D-FBA0-45AC-952F-D6E0BEBAFB8D}" dt="2025-10-27T15:37:40.904" v="43" actId="478"/>
          <ac:picMkLst>
            <pc:docMk/>
            <pc:sldMk cId="1706514484" sldId="310"/>
            <ac:picMk id="6" creationId="{7327B624-AE07-E2A1-657F-C979CFB60E57}"/>
          </ac:picMkLst>
        </pc:picChg>
      </pc:sldChg>
      <pc:sldChg chg="addSp delSp modSp mod">
        <pc:chgData name="Sevecek, Martin" userId="55e798ea-fdd8-456f-85d2-e978cbda8241" providerId="ADAL" clId="{194D594D-FBA0-45AC-952F-D6E0BEBAFB8D}" dt="2025-10-27T18:40:14.991" v="2892"/>
        <pc:sldMkLst>
          <pc:docMk/>
          <pc:sldMk cId="1316110068" sldId="312"/>
        </pc:sldMkLst>
        <pc:spChg chg="mod">
          <ac:chgData name="Sevecek, Martin" userId="55e798ea-fdd8-456f-85d2-e978cbda8241" providerId="ADAL" clId="{194D594D-FBA0-45AC-952F-D6E0BEBAFB8D}" dt="2025-10-27T15:40:25.010" v="83" actId="20577"/>
          <ac:spMkLst>
            <pc:docMk/>
            <pc:sldMk cId="1316110068" sldId="312"/>
            <ac:spMk id="2" creationId="{9A7AC0DA-7772-40BF-B2C4-67C6E1990B1A}"/>
          </ac:spMkLst>
        </pc:spChg>
        <pc:spChg chg="mod">
          <ac:chgData name="Sevecek, Martin" userId="55e798ea-fdd8-456f-85d2-e978cbda8241" providerId="ADAL" clId="{194D594D-FBA0-45AC-952F-D6E0BEBAFB8D}" dt="2025-10-27T16:07:08.779" v="890" actId="27636"/>
          <ac:spMkLst>
            <pc:docMk/>
            <pc:sldMk cId="1316110068" sldId="312"/>
            <ac:spMk id="3" creationId="{D2703E0E-0D58-4E0A-96B0-89BB9C236A71}"/>
          </ac:spMkLst>
        </pc:spChg>
        <pc:spChg chg="add mod">
          <ac:chgData name="Sevecek, Martin" userId="55e798ea-fdd8-456f-85d2-e978cbda8241" providerId="ADAL" clId="{194D594D-FBA0-45AC-952F-D6E0BEBAFB8D}" dt="2025-10-27T18:40:14.991" v="2892"/>
          <ac:spMkLst>
            <pc:docMk/>
            <pc:sldMk cId="1316110068" sldId="312"/>
            <ac:spMk id="5" creationId="{1DD9E804-419C-DF08-88DD-4ED894970D53}"/>
          </ac:spMkLst>
        </pc:spChg>
        <pc:spChg chg="del">
          <ac:chgData name="Sevecek, Martin" userId="55e798ea-fdd8-456f-85d2-e978cbda8241" providerId="ADAL" clId="{194D594D-FBA0-45AC-952F-D6E0BEBAFB8D}" dt="2025-10-27T18:40:14.828" v="2891" actId="478"/>
          <ac:spMkLst>
            <pc:docMk/>
            <pc:sldMk cId="1316110068" sldId="312"/>
            <ac:spMk id="11" creationId="{292C8425-1FD5-A1BC-5857-31C4C2D92FA6}"/>
          </ac:spMkLst>
        </pc:spChg>
        <pc:picChg chg="mod">
          <ac:chgData name="Sevecek, Martin" userId="55e798ea-fdd8-456f-85d2-e978cbda8241" providerId="ADAL" clId="{194D594D-FBA0-45AC-952F-D6E0BEBAFB8D}" dt="2025-10-27T16:07:16.478" v="893" actId="1076"/>
          <ac:picMkLst>
            <pc:docMk/>
            <pc:sldMk cId="1316110068" sldId="312"/>
            <ac:picMk id="4" creationId="{F82C333A-CEA8-270B-00FC-55E60BF8395B}"/>
          </ac:picMkLst>
        </pc:picChg>
        <pc:picChg chg="mod">
          <ac:chgData name="Sevecek, Martin" userId="55e798ea-fdd8-456f-85d2-e978cbda8241" providerId="ADAL" clId="{194D594D-FBA0-45AC-952F-D6E0BEBAFB8D}" dt="2025-10-27T16:03:17.115" v="807" actId="1076"/>
          <ac:picMkLst>
            <pc:docMk/>
            <pc:sldMk cId="1316110068" sldId="312"/>
            <ac:picMk id="6" creationId="{9483FF4B-2670-8880-130C-85FA4EEFEBC7}"/>
          </ac:picMkLst>
        </pc:picChg>
        <pc:picChg chg="mod">
          <ac:chgData name="Sevecek, Martin" userId="55e798ea-fdd8-456f-85d2-e978cbda8241" providerId="ADAL" clId="{194D594D-FBA0-45AC-952F-D6E0BEBAFB8D}" dt="2025-10-27T16:07:12.778" v="891" actId="1076"/>
          <ac:picMkLst>
            <pc:docMk/>
            <pc:sldMk cId="1316110068" sldId="312"/>
            <ac:picMk id="7" creationId="{B1EC9F27-C23A-D612-D210-24D6579BBF49}"/>
          </ac:picMkLst>
        </pc:picChg>
        <pc:picChg chg="mod">
          <ac:chgData name="Sevecek, Martin" userId="55e798ea-fdd8-456f-85d2-e978cbda8241" providerId="ADAL" clId="{194D594D-FBA0-45AC-952F-D6E0BEBAFB8D}" dt="2025-10-27T16:03:22.340" v="816" actId="1036"/>
          <ac:picMkLst>
            <pc:docMk/>
            <pc:sldMk cId="1316110068" sldId="312"/>
            <ac:picMk id="8" creationId="{E5939C72-A51D-8312-0660-A4412952D97A}"/>
          </ac:picMkLst>
        </pc:picChg>
        <pc:picChg chg="mod">
          <ac:chgData name="Sevecek, Martin" userId="55e798ea-fdd8-456f-85d2-e978cbda8241" providerId="ADAL" clId="{194D594D-FBA0-45AC-952F-D6E0BEBAFB8D}" dt="2025-10-27T16:07:18.663" v="894" actId="1076"/>
          <ac:picMkLst>
            <pc:docMk/>
            <pc:sldMk cId="1316110068" sldId="312"/>
            <ac:picMk id="9" creationId="{1436F244-4BE5-7537-D8DC-22D5920ECA17}"/>
          </ac:picMkLst>
        </pc:picChg>
        <pc:picChg chg="mod">
          <ac:chgData name="Sevecek, Martin" userId="55e798ea-fdd8-456f-85d2-e978cbda8241" providerId="ADAL" clId="{194D594D-FBA0-45AC-952F-D6E0BEBAFB8D}" dt="2025-10-27T16:07:14.521" v="892" actId="1076"/>
          <ac:picMkLst>
            <pc:docMk/>
            <pc:sldMk cId="1316110068" sldId="312"/>
            <ac:picMk id="10" creationId="{F0496562-5815-2960-6153-A9D69B26103A}"/>
          </ac:picMkLst>
        </pc:picChg>
      </pc:sldChg>
      <pc:sldChg chg="addSp delSp modSp mod">
        <pc:chgData name="Sevecek, Martin" userId="55e798ea-fdd8-456f-85d2-e978cbda8241" providerId="ADAL" clId="{194D594D-FBA0-45AC-952F-D6E0BEBAFB8D}" dt="2025-10-27T18:40:19.616" v="2893" actId="478"/>
        <pc:sldMkLst>
          <pc:docMk/>
          <pc:sldMk cId="1527766583" sldId="313"/>
        </pc:sldMkLst>
        <pc:spChg chg="mod">
          <ac:chgData name="Sevecek, Martin" userId="55e798ea-fdd8-456f-85d2-e978cbda8241" providerId="ADAL" clId="{194D594D-FBA0-45AC-952F-D6E0BEBAFB8D}" dt="2025-10-27T16:05:25.953" v="841" actId="27636"/>
          <ac:spMkLst>
            <pc:docMk/>
            <pc:sldMk cId="1527766583" sldId="313"/>
            <ac:spMk id="3" creationId="{2FF5DE4D-3C6D-95BE-AC00-886B4BB14362}"/>
          </ac:spMkLst>
        </pc:spChg>
        <pc:spChg chg="del">
          <ac:chgData name="Sevecek, Martin" userId="55e798ea-fdd8-456f-85d2-e978cbda8241" providerId="ADAL" clId="{194D594D-FBA0-45AC-952F-D6E0BEBAFB8D}" dt="2025-10-27T18:40:19.616" v="2893" actId="478"/>
          <ac:spMkLst>
            <pc:docMk/>
            <pc:sldMk cId="1527766583" sldId="313"/>
            <ac:spMk id="7" creationId="{EBDCE65A-1ED4-0875-0178-C5D91AA980B9}"/>
          </ac:spMkLst>
        </pc:spChg>
        <pc:picChg chg="add mod">
          <ac:chgData name="Sevecek, Martin" userId="55e798ea-fdd8-456f-85d2-e978cbda8241" providerId="ADAL" clId="{194D594D-FBA0-45AC-952F-D6E0BEBAFB8D}" dt="2025-10-27T16:19:20.129" v="1378" actId="1076"/>
          <ac:picMkLst>
            <pc:docMk/>
            <pc:sldMk cId="1527766583" sldId="313"/>
            <ac:picMk id="4" creationId="{D497322F-943B-AD38-A17C-677317318BC1}"/>
          </ac:picMkLst>
        </pc:picChg>
        <pc:picChg chg="mod">
          <ac:chgData name="Sevecek, Martin" userId="55e798ea-fdd8-456f-85d2-e978cbda8241" providerId="ADAL" clId="{194D594D-FBA0-45AC-952F-D6E0BEBAFB8D}" dt="2025-10-27T16:19:13.912" v="1373" actId="1076"/>
          <ac:picMkLst>
            <pc:docMk/>
            <pc:sldMk cId="1527766583" sldId="313"/>
            <ac:picMk id="6" creationId="{C11F93AD-2107-6BA7-7C8F-8D0D2F6154CC}"/>
          </ac:picMkLst>
        </pc:picChg>
        <pc:picChg chg="del">
          <ac:chgData name="Sevecek, Martin" userId="55e798ea-fdd8-456f-85d2-e978cbda8241" providerId="ADAL" clId="{194D594D-FBA0-45AC-952F-D6E0BEBAFB8D}" dt="2025-10-27T16:18:33.328" v="1371" actId="21"/>
          <ac:picMkLst>
            <pc:docMk/>
            <pc:sldMk cId="1527766583" sldId="313"/>
            <ac:picMk id="3076" creationId="{3C060AE0-8C53-5AC9-31A8-296AF661E153}"/>
          </ac:picMkLst>
        </pc:picChg>
      </pc:sldChg>
      <pc:sldChg chg="addSp modSp mod">
        <pc:chgData name="Sevecek, Martin" userId="55e798ea-fdd8-456f-85d2-e978cbda8241" providerId="ADAL" clId="{194D594D-FBA0-45AC-952F-D6E0BEBAFB8D}" dt="2025-10-27T18:40:38.434" v="2900"/>
        <pc:sldMkLst>
          <pc:docMk/>
          <pc:sldMk cId="861509819" sldId="314"/>
        </pc:sldMkLst>
        <pc:spChg chg="mod">
          <ac:chgData name="Sevecek, Martin" userId="55e798ea-fdd8-456f-85d2-e978cbda8241" providerId="ADAL" clId="{194D594D-FBA0-45AC-952F-D6E0BEBAFB8D}" dt="2025-10-27T18:19:05.677" v="1617" actId="20577"/>
          <ac:spMkLst>
            <pc:docMk/>
            <pc:sldMk cId="861509819" sldId="314"/>
            <ac:spMk id="3" creationId="{D2703E0E-0D58-4E0A-96B0-89BB9C236A71}"/>
          </ac:spMkLst>
        </pc:spChg>
        <pc:spChg chg="add mod">
          <ac:chgData name="Sevecek, Martin" userId="55e798ea-fdd8-456f-85d2-e978cbda8241" providerId="ADAL" clId="{194D594D-FBA0-45AC-952F-D6E0BEBAFB8D}" dt="2025-10-27T18:40:38.434" v="2900"/>
          <ac:spMkLst>
            <pc:docMk/>
            <pc:sldMk cId="861509819" sldId="314"/>
            <ac:spMk id="4" creationId="{F995A049-34B9-C1A0-A364-586E13726AF1}"/>
          </ac:spMkLst>
        </pc:spChg>
      </pc:sldChg>
      <pc:sldChg chg="addSp delSp modSp mod">
        <pc:chgData name="Sevecek, Martin" userId="55e798ea-fdd8-456f-85d2-e978cbda8241" providerId="ADAL" clId="{194D594D-FBA0-45AC-952F-D6E0BEBAFB8D}" dt="2025-10-27T18:40:56.376" v="2906"/>
        <pc:sldMkLst>
          <pc:docMk/>
          <pc:sldMk cId="1223073004" sldId="316"/>
        </pc:sldMkLst>
        <pc:spChg chg="mod">
          <ac:chgData name="Sevecek, Martin" userId="55e798ea-fdd8-456f-85d2-e978cbda8241" providerId="ADAL" clId="{194D594D-FBA0-45AC-952F-D6E0BEBAFB8D}" dt="2025-10-27T18:34:10.266" v="2187" actId="20577"/>
          <ac:spMkLst>
            <pc:docMk/>
            <pc:sldMk cId="1223073004" sldId="316"/>
            <ac:spMk id="3" creationId="{64857A3A-B4C0-4DB5-9A73-9664685CABCB}"/>
          </ac:spMkLst>
        </pc:spChg>
        <pc:spChg chg="del">
          <ac:chgData name="Sevecek, Martin" userId="55e798ea-fdd8-456f-85d2-e978cbda8241" providerId="ADAL" clId="{194D594D-FBA0-45AC-952F-D6E0BEBAFB8D}" dt="2025-10-27T18:40:56.165" v="2905" actId="478"/>
          <ac:spMkLst>
            <pc:docMk/>
            <pc:sldMk cId="1223073004" sldId="316"/>
            <ac:spMk id="4" creationId="{3DC307A8-0862-B8E8-7A81-232A6B6E15EF}"/>
          </ac:spMkLst>
        </pc:spChg>
        <pc:spChg chg="add mod">
          <ac:chgData name="Sevecek, Martin" userId="55e798ea-fdd8-456f-85d2-e978cbda8241" providerId="ADAL" clId="{194D594D-FBA0-45AC-952F-D6E0BEBAFB8D}" dt="2025-10-27T18:40:56.376" v="2906"/>
          <ac:spMkLst>
            <pc:docMk/>
            <pc:sldMk cId="1223073004" sldId="316"/>
            <ac:spMk id="5" creationId="{7BF425CB-DC8A-FEC1-06E4-EF13191BBE03}"/>
          </ac:spMkLst>
        </pc:spChg>
      </pc:sldChg>
      <pc:sldChg chg="modSp mod">
        <pc:chgData name="Sevecek, Martin" userId="55e798ea-fdd8-456f-85d2-e978cbda8241" providerId="ADAL" clId="{194D594D-FBA0-45AC-952F-D6E0BEBAFB8D}" dt="2025-10-27T16:28:26.565" v="1597" actId="1076"/>
        <pc:sldMkLst>
          <pc:docMk/>
          <pc:sldMk cId="74309550" sldId="317"/>
        </pc:sldMkLst>
        <pc:spChg chg="mod">
          <ac:chgData name="Sevecek, Martin" userId="55e798ea-fdd8-456f-85d2-e978cbda8241" providerId="ADAL" clId="{194D594D-FBA0-45AC-952F-D6E0BEBAFB8D}" dt="2025-10-27T16:28:13.253" v="1594" actId="6549"/>
          <ac:spMkLst>
            <pc:docMk/>
            <pc:sldMk cId="74309550" sldId="317"/>
            <ac:spMk id="3" creationId="{AD623824-4878-E142-C195-EFF16DC57B5F}"/>
          </ac:spMkLst>
        </pc:spChg>
        <pc:picChg chg="mod">
          <ac:chgData name="Sevecek, Martin" userId="55e798ea-fdd8-456f-85d2-e978cbda8241" providerId="ADAL" clId="{194D594D-FBA0-45AC-952F-D6E0BEBAFB8D}" dt="2025-10-27T16:28:24.972" v="1596" actId="1076"/>
          <ac:picMkLst>
            <pc:docMk/>
            <pc:sldMk cId="74309550" sldId="317"/>
            <ac:picMk id="9218" creationId="{33377D9A-6476-8B88-3715-A081111E05E7}"/>
          </ac:picMkLst>
        </pc:picChg>
        <pc:picChg chg="mod">
          <ac:chgData name="Sevecek, Martin" userId="55e798ea-fdd8-456f-85d2-e978cbda8241" providerId="ADAL" clId="{194D594D-FBA0-45AC-952F-D6E0BEBAFB8D}" dt="2025-10-27T16:28:26.565" v="1597" actId="1076"/>
          <ac:picMkLst>
            <pc:docMk/>
            <pc:sldMk cId="74309550" sldId="317"/>
            <ac:picMk id="9220" creationId="{E43B8E81-B3C4-289A-5E49-85F6838C9AB4}"/>
          </ac:picMkLst>
        </pc:picChg>
      </pc:sldChg>
      <pc:sldChg chg="modSp">
        <pc:chgData name="Sevecek, Martin" userId="55e798ea-fdd8-456f-85d2-e978cbda8241" providerId="ADAL" clId="{194D594D-FBA0-45AC-952F-D6E0BEBAFB8D}" dt="2025-10-27T18:34:54.098" v="2189" actId="1076"/>
        <pc:sldMkLst>
          <pc:docMk/>
          <pc:sldMk cId="1127662762" sldId="323"/>
        </pc:sldMkLst>
        <pc:picChg chg="mod">
          <ac:chgData name="Sevecek, Martin" userId="55e798ea-fdd8-456f-85d2-e978cbda8241" providerId="ADAL" clId="{194D594D-FBA0-45AC-952F-D6E0BEBAFB8D}" dt="2025-10-27T18:34:54.098" v="2189" actId="1076"/>
          <ac:picMkLst>
            <pc:docMk/>
            <pc:sldMk cId="1127662762" sldId="323"/>
            <ac:picMk id="1032" creationId="{4ED31D20-165C-4E32-9697-4C855DC2A82D}"/>
          </ac:picMkLst>
        </pc:picChg>
      </pc:sldChg>
      <pc:sldChg chg="modSp add mod">
        <pc:chgData name="Sevecek, Martin" userId="55e798ea-fdd8-456f-85d2-e978cbda8241" providerId="ADAL" clId="{194D594D-FBA0-45AC-952F-D6E0BEBAFB8D}" dt="2025-10-27T15:35:24.464" v="1"/>
        <pc:sldMkLst>
          <pc:docMk/>
          <pc:sldMk cId="955533306" sldId="324"/>
        </pc:sldMkLst>
        <pc:spChg chg="mod">
          <ac:chgData name="Sevecek, Martin" userId="55e798ea-fdd8-456f-85d2-e978cbda8241" providerId="ADAL" clId="{194D594D-FBA0-45AC-952F-D6E0BEBAFB8D}" dt="2025-10-27T15:35:24.464" v="1"/>
          <ac:spMkLst>
            <pc:docMk/>
            <pc:sldMk cId="955533306" sldId="324"/>
            <ac:spMk id="10" creationId="{00000000-0000-0000-0000-000000000000}"/>
          </ac:spMkLst>
        </pc:spChg>
      </pc:sldChg>
      <pc:sldChg chg="addSp delSp modSp add mod">
        <pc:chgData name="Sevecek, Martin" userId="55e798ea-fdd8-456f-85d2-e978cbda8241" providerId="ADAL" clId="{194D594D-FBA0-45AC-952F-D6E0BEBAFB8D}" dt="2025-10-27T18:39:58.255" v="2884"/>
        <pc:sldMkLst>
          <pc:docMk/>
          <pc:sldMk cId="2393202255" sldId="325"/>
        </pc:sldMkLst>
        <pc:spChg chg="add mod">
          <ac:chgData name="Sevecek, Martin" userId="55e798ea-fdd8-456f-85d2-e978cbda8241" providerId="ADAL" clId="{194D594D-FBA0-45AC-952F-D6E0BEBAFB8D}" dt="2025-10-27T18:39:58.255" v="2884"/>
          <ac:spMkLst>
            <pc:docMk/>
            <pc:sldMk cId="2393202255" sldId="325"/>
            <ac:spMk id="3" creationId="{8B1DC797-2ED8-6754-32E1-429E010BDA2E}"/>
          </ac:spMkLst>
        </pc:spChg>
        <pc:spChg chg="del">
          <ac:chgData name="Sevecek, Martin" userId="55e798ea-fdd8-456f-85d2-e978cbda8241" providerId="ADAL" clId="{194D594D-FBA0-45AC-952F-D6E0BEBAFB8D}" dt="2025-10-27T18:39:57.934" v="2883" actId="478"/>
          <ac:spMkLst>
            <pc:docMk/>
            <pc:sldMk cId="2393202255" sldId="325"/>
            <ac:spMk id="4" creationId="{C829CE54-4AF4-473E-B348-70A0E9650A58}"/>
          </ac:spMkLst>
        </pc:spChg>
        <pc:graphicFrameChg chg="mod modGraphic">
          <ac:chgData name="Sevecek, Martin" userId="55e798ea-fdd8-456f-85d2-e978cbda8241" providerId="ADAL" clId="{194D594D-FBA0-45AC-952F-D6E0BEBAFB8D}" dt="2025-10-27T18:39:33.457" v="2882" actId="20577"/>
          <ac:graphicFrameMkLst>
            <pc:docMk/>
            <pc:sldMk cId="2393202255" sldId="325"/>
            <ac:graphicFrameMk id="8" creationId="{E8346853-CEEA-4336-9D8D-003D8B6BFF5F}"/>
          </ac:graphicFrameMkLst>
        </pc:graphicFrameChg>
      </pc:sldChg>
      <pc:sldChg chg="addSp delSp modSp add mod">
        <pc:chgData name="Sevecek, Martin" userId="55e798ea-fdd8-456f-85d2-e978cbda8241" providerId="ADAL" clId="{194D594D-FBA0-45AC-952F-D6E0BEBAFB8D}" dt="2025-10-27T18:40:26.628" v="2895"/>
        <pc:sldMkLst>
          <pc:docMk/>
          <pc:sldMk cId="4266151772" sldId="326"/>
        </pc:sldMkLst>
        <pc:spChg chg="mod">
          <ac:chgData name="Sevecek, Martin" userId="55e798ea-fdd8-456f-85d2-e978cbda8241" providerId="ADAL" clId="{194D594D-FBA0-45AC-952F-D6E0BEBAFB8D}" dt="2025-10-27T16:21:58.118" v="1463" actId="313"/>
          <ac:spMkLst>
            <pc:docMk/>
            <pc:sldMk cId="4266151772" sldId="326"/>
            <ac:spMk id="3" creationId="{0FEC6ACD-46E6-BB56-CF5D-74B87C133B9A}"/>
          </ac:spMkLst>
        </pc:spChg>
        <pc:spChg chg="del">
          <ac:chgData name="Sevecek, Martin" userId="55e798ea-fdd8-456f-85d2-e978cbda8241" providerId="ADAL" clId="{194D594D-FBA0-45AC-952F-D6E0BEBAFB8D}" dt="2025-10-27T18:40:26.433" v="2894" actId="478"/>
          <ac:spMkLst>
            <pc:docMk/>
            <pc:sldMk cId="4266151772" sldId="326"/>
            <ac:spMk id="7" creationId="{D8C73F81-6B3D-02DA-5C93-001D4F7AB02E}"/>
          </ac:spMkLst>
        </pc:spChg>
        <pc:spChg chg="add mod">
          <ac:chgData name="Sevecek, Martin" userId="55e798ea-fdd8-456f-85d2-e978cbda8241" providerId="ADAL" clId="{194D594D-FBA0-45AC-952F-D6E0BEBAFB8D}" dt="2025-10-27T18:40:26.628" v="2895"/>
          <ac:spMkLst>
            <pc:docMk/>
            <pc:sldMk cId="4266151772" sldId="326"/>
            <ac:spMk id="10" creationId="{68A7C9FF-999B-3F41-B6AB-BB593D5A2AEA}"/>
          </ac:spMkLst>
        </pc:spChg>
        <pc:graphicFrameChg chg="add del mod">
          <ac:chgData name="Sevecek, Martin" userId="55e798ea-fdd8-456f-85d2-e978cbda8241" providerId="ADAL" clId="{194D594D-FBA0-45AC-952F-D6E0BEBAFB8D}" dt="2025-10-27T16:23:27.169" v="1466" actId="478"/>
          <ac:graphicFrameMkLst>
            <pc:docMk/>
            <pc:sldMk cId="4266151772" sldId="326"/>
            <ac:graphicFrameMk id="5" creationId="{D8FEB77C-E37A-478A-7E70-072C7AE1E838}"/>
          </ac:graphicFrameMkLst>
        </pc:graphicFrameChg>
        <pc:picChg chg="add mod">
          <ac:chgData name="Sevecek, Martin" userId="55e798ea-fdd8-456f-85d2-e978cbda8241" providerId="ADAL" clId="{194D594D-FBA0-45AC-952F-D6E0BEBAFB8D}" dt="2025-10-27T18:16:00.110" v="1599" actId="1076"/>
          <ac:picMkLst>
            <pc:docMk/>
            <pc:sldMk cId="4266151772" sldId="326"/>
            <ac:picMk id="4" creationId="{3C060AE0-8C53-5AC9-31A8-296AF661E153}"/>
          </ac:picMkLst>
        </pc:picChg>
        <pc:picChg chg="del">
          <ac:chgData name="Sevecek, Martin" userId="55e798ea-fdd8-456f-85d2-e978cbda8241" providerId="ADAL" clId="{194D594D-FBA0-45AC-952F-D6E0BEBAFB8D}" dt="2025-10-27T16:18:20.259" v="1368" actId="478"/>
          <ac:picMkLst>
            <pc:docMk/>
            <pc:sldMk cId="4266151772" sldId="326"/>
            <ac:picMk id="6" creationId="{5968B64A-F447-5AD9-849D-653343D5126B}"/>
          </ac:picMkLst>
        </pc:picChg>
        <pc:picChg chg="add mod">
          <ac:chgData name="Sevecek, Martin" userId="55e798ea-fdd8-456f-85d2-e978cbda8241" providerId="ADAL" clId="{194D594D-FBA0-45AC-952F-D6E0BEBAFB8D}" dt="2025-10-27T18:15:58.385" v="1598" actId="14100"/>
          <ac:picMkLst>
            <pc:docMk/>
            <pc:sldMk cId="4266151772" sldId="326"/>
            <ac:picMk id="8" creationId="{F5FB5696-945D-9C14-623B-8C9FF494F9B6}"/>
          </ac:picMkLst>
        </pc:picChg>
        <pc:picChg chg="add mod">
          <ac:chgData name="Sevecek, Martin" userId="55e798ea-fdd8-456f-85d2-e978cbda8241" providerId="ADAL" clId="{194D594D-FBA0-45AC-952F-D6E0BEBAFB8D}" dt="2025-10-27T16:24:51.991" v="1476" actId="1076"/>
          <ac:picMkLst>
            <pc:docMk/>
            <pc:sldMk cId="4266151772" sldId="326"/>
            <ac:picMk id="9" creationId="{AE7E2E2A-D209-F1C4-8BD7-FAE4ACD2A6EC}"/>
          </ac:picMkLst>
        </pc:picChg>
        <pc:picChg chg="del">
          <ac:chgData name="Sevecek, Martin" userId="55e798ea-fdd8-456f-85d2-e978cbda8241" providerId="ADAL" clId="{194D594D-FBA0-45AC-952F-D6E0BEBAFB8D}" dt="2025-10-27T16:18:17.005" v="1366" actId="478"/>
          <ac:picMkLst>
            <pc:docMk/>
            <pc:sldMk cId="4266151772" sldId="326"/>
            <ac:picMk id="3074" creationId="{7A7BF287-BEC8-A1A7-ADE2-1223F1D65F4B}"/>
          </ac:picMkLst>
        </pc:picChg>
        <pc:picChg chg="del">
          <ac:chgData name="Sevecek, Martin" userId="55e798ea-fdd8-456f-85d2-e978cbda8241" providerId="ADAL" clId="{194D594D-FBA0-45AC-952F-D6E0BEBAFB8D}" dt="2025-10-27T16:18:18.781" v="1367" actId="478"/>
          <ac:picMkLst>
            <pc:docMk/>
            <pc:sldMk cId="4266151772" sldId="326"/>
            <ac:picMk id="3076" creationId="{9BF84B56-04E2-AE90-5205-B03DFA86DB15}"/>
          </ac:picMkLst>
        </pc:picChg>
      </pc:sldChg>
      <pc:sldChg chg="addSp delSp modSp new mod">
        <pc:chgData name="Sevecek, Martin" userId="55e798ea-fdd8-456f-85d2-e978cbda8241" providerId="ADAL" clId="{194D594D-FBA0-45AC-952F-D6E0BEBAFB8D}" dt="2025-10-27T16:18:08.616" v="1365" actId="5793"/>
        <pc:sldMkLst>
          <pc:docMk/>
          <pc:sldMk cId="1755127998" sldId="327"/>
        </pc:sldMkLst>
        <pc:spChg chg="del">
          <ac:chgData name="Sevecek, Martin" userId="55e798ea-fdd8-456f-85d2-e978cbda8241" providerId="ADAL" clId="{194D594D-FBA0-45AC-952F-D6E0BEBAFB8D}" dt="2025-10-27T16:16:19.397" v="1184" actId="478"/>
          <ac:spMkLst>
            <pc:docMk/>
            <pc:sldMk cId="1755127998" sldId="327"/>
            <ac:spMk id="2" creationId="{7858E6FA-52D1-8092-6FC7-0EDF86A8FDAD}"/>
          </ac:spMkLst>
        </pc:spChg>
        <pc:spChg chg="del">
          <ac:chgData name="Sevecek, Martin" userId="55e798ea-fdd8-456f-85d2-e978cbda8241" providerId="ADAL" clId="{194D594D-FBA0-45AC-952F-D6E0BEBAFB8D}" dt="2025-10-27T16:11:58.218" v="1151" actId="478"/>
          <ac:spMkLst>
            <pc:docMk/>
            <pc:sldMk cId="1755127998" sldId="327"/>
            <ac:spMk id="3" creationId="{39010FC4-984D-527B-742D-412E66E6C551}"/>
          </ac:spMkLst>
        </pc:spChg>
        <pc:spChg chg="add mod">
          <ac:chgData name="Sevecek, Martin" userId="55e798ea-fdd8-456f-85d2-e978cbda8241" providerId="ADAL" clId="{194D594D-FBA0-45AC-952F-D6E0BEBAFB8D}" dt="2025-10-27T16:15:51.911" v="1173" actId="1076"/>
          <ac:spMkLst>
            <pc:docMk/>
            <pc:sldMk cId="1755127998" sldId="327"/>
            <ac:spMk id="7" creationId="{8312296C-29E4-BE12-822B-F65181C3FB62}"/>
          </ac:spMkLst>
        </pc:spChg>
        <pc:spChg chg="add mod">
          <ac:chgData name="Sevecek, Martin" userId="55e798ea-fdd8-456f-85d2-e978cbda8241" providerId="ADAL" clId="{194D594D-FBA0-45AC-952F-D6E0BEBAFB8D}" dt="2025-10-27T16:15:57.420" v="1175" actId="1076"/>
          <ac:spMkLst>
            <pc:docMk/>
            <pc:sldMk cId="1755127998" sldId="327"/>
            <ac:spMk id="8" creationId="{2F9B0393-369D-B542-9F03-A7D7F767E5A9}"/>
          </ac:spMkLst>
        </pc:spChg>
        <pc:spChg chg="add mod">
          <ac:chgData name="Sevecek, Martin" userId="55e798ea-fdd8-456f-85d2-e978cbda8241" providerId="ADAL" clId="{194D594D-FBA0-45AC-952F-D6E0BEBAFB8D}" dt="2025-10-27T16:18:08.616" v="1365" actId="5793"/>
          <ac:spMkLst>
            <pc:docMk/>
            <pc:sldMk cId="1755127998" sldId="327"/>
            <ac:spMk id="15" creationId="{E5E834AC-E293-A887-0958-B6916B88FD49}"/>
          </ac:spMkLst>
        </pc:spChg>
        <pc:picChg chg="add mod">
          <ac:chgData name="Sevecek, Martin" userId="55e798ea-fdd8-456f-85d2-e978cbda8241" providerId="ADAL" clId="{194D594D-FBA0-45AC-952F-D6E0BEBAFB8D}" dt="2025-10-27T16:15:53.869" v="1174" actId="1076"/>
          <ac:picMkLst>
            <pc:docMk/>
            <pc:sldMk cId="1755127998" sldId="327"/>
            <ac:picMk id="5" creationId="{593773DB-EA68-A84E-9E9A-7DBF47156C9E}"/>
          </ac:picMkLst>
        </pc:picChg>
        <pc:picChg chg="add mod">
          <ac:chgData name="Sevecek, Martin" userId="55e798ea-fdd8-456f-85d2-e978cbda8241" providerId="ADAL" clId="{194D594D-FBA0-45AC-952F-D6E0BEBAFB8D}" dt="2025-10-27T16:15:49.446" v="1172" actId="1076"/>
          <ac:picMkLst>
            <pc:docMk/>
            <pc:sldMk cId="1755127998" sldId="327"/>
            <ac:picMk id="6" creationId="{2B79AF9A-FB67-AD14-76E3-3753B392970B}"/>
          </ac:picMkLst>
        </pc:picChg>
        <pc:picChg chg="add mod">
          <ac:chgData name="Sevecek, Martin" userId="55e798ea-fdd8-456f-85d2-e978cbda8241" providerId="ADAL" clId="{194D594D-FBA0-45AC-952F-D6E0BEBAFB8D}" dt="2025-10-27T16:16:00.673" v="1176" actId="1076"/>
          <ac:picMkLst>
            <pc:docMk/>
            <pc:sldMk cId="1755127998" sldId="327"/>
            <ac:picMk id="9" creationId="{2157D2B1-B704-1AA7-881D-760F7DBB5117}"/>
          </ac:picMkLst>
        </pc:picChg>
        <pc:picChg chg="add mod">
          <ac:chgData name="Sevecek, Martin" userId="55e798ea-fdd8-456f-85d2-e978cbda8241" providerId="ADAL" clId="{194D594D-FBA0-45AC-952F-D6E0BEBAFB8D}" dt="2025-10-27T16:15:47.337" v="1171" actId="1076"/>
          <ac:picMkLst>
            <pc:docMk/>
            <pc:sldMk cId="1755127998" sldId="327"/>
            <ac:picMk id="10" creationId="{47C91223-D33D-A6CD-E8AE-D9CFB955A622}"/>
          </ac:picMkLst>
        </pc:picChg>
        <pc:picChg chg="add mod ord">
          <ac:chgData name="Sevecek, Martin" userId="55e798ea-fdd8-456f-85d2-e978cbda8241" providerId="ADAL" clId="{194D594D-FBA0-45AC-952F-D6E0BEBAFB8D}" dt="2025-10-27T16:16:15.898" v="1183" actId="1076"/>
          <ac:picMkLst>
            <pc:docMk/>
            <pc:sldMk cId="1755127998" sldId="327"/>
            <ac:picMk id="13" creationId="{8AB5C2BC-F7C2-4000-9420-B80448A60E03}"/>
          </ac:picMkLst>
        </pc:picChg>
        <pc:picChg chg="add mod">
          <ac:chgData name="Sevecek, Martin" userId="55e798ea-fdd8-456f-85d2-e978cbda8241" providerId="ADAL" clId="{194D594D-FBA0-45AC-952F-D6E0BEBAFB8D}" dt="2025-10-27T16:16:13.618" v="1182" actId="1076"/>
          <ac:picMkLst>
            <pc:docMk/>
            <pc:sldMk cId="1755127998" sldId="327"/>
            <ac:picMk id="14" creationId="{27906B4F-D163-5DA8-BDE4-B406E6FB1B6F}"/>
          </ac:picMkLst>
        </pc:picChg>
      </pc:sldChg>
      <pc:sldChg chg="modSp add mod ord">
        <pc:chgData name="Sevecek, Martin" userId="55e798ea-fdd8-456f-85d2-e978cbda8241" providerId="ADAL" clId="{194D594D-FBA0-45AC-952F-D6E0BEBAFB8D}" dt="2025-10-27T18:16:07.760" v="1600" actId="6549"/>
        <pc:sldMkLst>
          <pc:docMk/>
          <pc:sldMk cId="2825864830" sldId="328"/>
        </pc:sldMkLst>
        <pc:spChg chg="mod">
          <ac:chgData name="Sevecek, Martin" userId="55e798ea-fdd8-456f-85d2-e978cbda8241" providerId="ADAL" clId="{194D594D-FBA0-45AC-952F-D6E0BEBAFB8D}" dt="2025-10-27T18:16:07.760" v="1600" actId="6549"/>
          <ac:spMkLst>
            <pc:docMk/>
            <pc:sldMk cId="2825864830" sldId="328"/>
            <ac:spMk id="3" creationId="{D660136E-D8DF-BB5A-8A21-35ED158DD1E6}"/>
          </ac:spMkLst>
        </pc:spChg>
      </pc:sldChg>
      <pc:sldChg chg="modSp add mod ord">
        <pc:chgData name="Sevecek, Martin" userId="55e798ea-fdd8-456f-85d2-e978cbda8241" providerId="ADAL" clId="{194D594D-FBA0-45AC-952F-D6E0BEBAFB8D}" dt="2025-10-27T16:27:30.212" v="1578" actId="20577"/>
        <pc:sldMkLst>
          <pc:docMk/>
          <pc:sldMk cId="2179257861" sldId="329"/>
        </pc:sldMkLst>
        <pc:spChg chg="mod">
          <ac:chgData name="Sevecek, Martin" userId="55e798ea-fdd8-456f-85d2-e978cbda8241" providerId="ADAL" clId="{194D594D-FBA0-45AC-952F-D6E0BEBAFB8D}" dt="2025-10-27T16:27:30.212" v="1578" actId="20577"/>
          <ac:spMkLst>
            <pc:docMk/>
            <pc:sldMk cId="2179257861" sldId="329"/>
            <ac:spMk id="3" creationId="{B5CF24A0-2B03-F23D-C735-E20DCA075085}"/>
          </ac:spMkLst>
        </pc:spChg>
      </pc:sldChg>
      <pc:sldChg chg="modSp add mod ord">
        <pc:chgData name="Sevecek, Martin" userId="55e798ea-fdd8-456f-85d2-e978cbda8241" providerId="ADAL" clId="{194D594D-FBA0-45AC-952F-D6E0BEBAFB8D}" dt="2025-10-27T16:27:53.760" v="1592" actId="20577"/>
        <pc:sldMkLst>
          <pc:docMk/>
          <pc:sldMk cId="3594369906" sldId="330"/>
        </pc:sldMkLst>
        <pc:spChg chg="mod">
          <ac:chgData name="Sevecek, Martin" userId="55e798ea-fdd8-456f-85d2-e978cbda8241" providerId="ADAL" clId="{194D594D-FBA0-45AC-952F-D6E0BEBAFB8D}" dt="2025-10-27T16:27:53.760" v="1592" actId="20577"/>
          <ac:spMkLst>
            <pc:docMk/>
            <pc:sldMk cId="3594369906" sldId="330"/>
            <ac:spMk id="3" creationId="{40E7E3AF-74C4-A1B8-256D-2CF0D4DDD48C}"/>
          </ac:spMkLst>
        </pc:spChg>
      </pc:sldChg>
      <pc:sldChg chg="addSp delSp modSp new mod ord">
        <pc:chgData name="Sevecek, Martin" userId="55e798ea-fdd8-456f-85d2-e978cbda8241" providerId="ADAL" clId="{194D594D-FBA0-45AC-952F-D6E0BEBAFB8D}" dt="2025-10-27T18:40:35.982" v="2899"/>
        <pc:sldMkLst>
          <pc:docMk/>
          <pc:sldMk cId="2120003539" sldId="331"/>
        </pc:sldMkLst>
        <pc:spChg chg="del">
          <ac:chgData name="Sevecek, Martin" userId="55e798ea-fdd8-456f-85d2-e978cbda8241" providerId="ADAL" clId="{194D594D-FBA0-45AC-952F-D6E0BEBAFB8D}" dt="2025-10-27T18:22:27.848" v="1625" actId="478"/>
          <ac:spMkLst>
            <pc:docMk/>
            <pc:sldMk cId="2120003539" sldId="331"/>
            <ac:spMk id="2" creationId="{E5B5F71A-9F66-B57E-AD59-31434E3500F1}"/>
          </ac:spMkLst>
        </pc:spChg>
        <pc:spChg chg="del">
          <ac:chgData name="Sevecek, Martin" userId="55e798ea-fdd8-456f-85d2-e978cbda8241" providerId="ADAL" clId="{194D594D-FBA0-45AC-952F-D6E0BEBAFB8D}" dt="2025-10-27T18:22:26.193" v="1624" actId="478"/>
          <ac:spMkLst>
            <pc:docMk/>
            <pc:sldMk cId="2120003539" sldId="331"/>
            <ac:spMk id="3" creationId="{4C809529-6AB0-A9D4-4D62-89B7C619DF6D}"/>
          </ac:spMkLst>
        </pc:spChg>
        <pc:spChg chg="del">
          <ac:chgData name="Sevecek, Martin" userId="55e798ea-fdd8-456f-85d2-e978cbda8241" providerId="ADAL" clId="{194D594D-FBA0-45AC-952F-D6E0BEBAFB8D}" dt="2025-10-27T18:40:35.791" v="2898" actId="478"/>
          <ac:spMkLst>
            <pc:docMk/>
            <pc:sldMk cId="2120003539" sldId="331"/>
            <ac:spMk id="4" creationId="{F9D7234F-D5A9-D16F-BD01-2759D0183D9E}"/>
          </ac:spMkLst>
        </pc:spChg>
        <pc:spChg chg="add mod">
          <ac:chgData name="Sevecek, Martin" userId="55e798ea-fdd8-456f-85d2-e978cbda8241" providerId="ADAL" clId="{194D594D-FBA0-45AC-952F-D6E0BEBAFB8D}" dt="2025-10-27T18:30:21.497" v="1962" actId="14100"/>
          <ac:spMkLst>
            <pc:docMk/>
            <pc:sldMk cId="2120003539" sldId="331"/>
            <ac:spMk id="7" creationId="{1931EED5-EECD-1D90-5CDF-098FD8BB6DBB}"/>
          </ac:spMkLst>
        </pc:spChg>
        <pc:spChg chg="add mod">
          <ac:chgData name="Sevecek, Martin" userId="55e798ea-fdd8-456f-85d2-e978cbda8241" providerId="ADAL" clId="{194D594D-FBA0-45AC-952F-D6E0BEBAFB8D}" dt="2025-10-27T18:31:23.096" v="1974" actId="1076"/>
          <ac:spMkLst>
            <pc:docMk/>
            <pc:sldMk cId="2120003539" sldId="331"/>
            <ac:spMk id="10" creationId="{E2781892-F666-33D9-3526-8AB5F5114606}"/>
          </ac:spMkLst>
        </pc:spChg>
        <pc:spChg chg="add mod">
          <ac:chgData name="Sevecek, Martin" userId="55e798ea-fdd8-456f-85d2-e978cbda8241" providerId="ADAL" clId="{194D594D-FBA0-45AC-952F-D6E0BEBAFB8D}" dt="2025-10-27T18:32:41.238" v="2151" actId="20577"/>
          <ac:spMkLst>
            <pc:docMk/>
            <pc:sldMk cId="2120003539" sldId="331"/>
            <ac:spMk id="13" creationId="{96373FB6-2039-5DD5-63F4-C7636C32BA2A}"/>
          </ac:spMkLst>
        </pc:spChg>
        <pc:spChg chg="add mod">
          <ac:chgData name="Sevecek, Martin" userId="55e798ea-fdd8-456f-85d2-e978cbda8241" providerId="ADAL" clId="{194D594D-FBA0-45AC-952F-D6E0BEBAFB8D}" dt="2025-10-27T18:40:35.982" v="2899"/>
          <ac:spMkLst>
            <pc:docMk/>
            <pc:sldMk cId="2120003539" sldId="331"/>
            <ac:spMk id="14" creationId="{B62E9291-C6BC-D073-BA1C-A1F87D2C2CF1}"/>
          </ac:spMkLst>
        </pc:spChg>
        <pc:picChg chg="add mod">
          <ac:chgData name="Sevecek, Martin" userId="55e798ea-fdd8-456f-85d2-e978cbda8241" providerId="ADAL" clId="{194D594D-FBA0-45AC-952F-D6E0BEBAFB8D}" dt="2025-10-27T18:30:27.819" v="1965" actId="14100"/>
          <ac:picMkLst>
            <pc:docMk/>
            <pc:sldMk cId="2120003539" sldId="331"/>
            <ac:picMk id="5" creationId="{55F76A29-6D56-7D65-8819-6EDDBE797978}"/>
          </ac:picMkLst>
        </pc:picChg>
        <pc:picChg chg="add mod">
          <ac:chgData name="Sevecek, Martin" userId="55e798ea-fdd8-456f-85d2-e978cbda8241" providerId="ADAL" clId="{194D594D-FBA0-45AC-952F-D6E0BEBAFB8D}" dt="2025-10-27T18:23:15.526" v="1638" actId="1076"/>
          <ac:picMkLst>
            <pc:docMk/>
            <pc:sldMk cId="2120003539" sldId="331"/>
            <ac:picMk id="6" creationId="{E8A19AB4-3239-1BE9-1ED0-B26603A4FAE2}"/>
          </ac:picMkLst>
        </pc:picChg>
        <pc:picChg chg="add mod">
          <ac:chgData name="Sevecek, Martin" userId="55e798ea-fdd8-456f-85d2-e978cbda8241" providerId="ADAL" clId="{194D594D-FBA0-45AC-952F-D6E0BEBAFB8D}" dt="2025-10-27T18:30:30.355" v="1966" actId="1076"/>
          <ac:picMkLst>
            <pc:docMk/>
            <pc:sldMk cId="2120003539" sldId="331"/>
            <ac:picMk id="8" creationId="{EDFC2B76-7338-54AA-B9BB-7516480ACDD1}"/>
          </ac:picMkLst>
        </pc:picChg>
        <pc:picChg chg="add mod modCrop">
          <ac:chgData name="Sevecek, Martin" userId="55e798ea-fdd8-456f-85d2-e978cbda8241" providerId="ADAL" clId="{194D594D-FBA0-45AC-952F-D6E0BEBAFB8D}" dt="2025-10-27T18:31:25.563" v="1975" actId="1076"/>
          <ac:picMkLst>
            <pc:docMk/>
            <pc:sldMk cId="2120003539" sldId="331"/>
            <ac:picMk id="9" creationId="{3486EF12-8D74-5EC5-1C5F-BB1FB67C8C1B}"/>
          </ac:picMkLst>
        </pc:picChg>
        <pc:picChg chg="add mod">
          <ac:chgData name="Sevecek, Martin" userId="55e798ea-fdd8-456f-85d2-e978cbda8241" providerId="ADAL" clId="{194D594D-FBA0-45AC-952F-D6E0BEBAFB8D}" dt="2025-10-27T18:30:33.587" v="1968" actId="1076"/>
          <ac:picMkLst>
            <pc:docMk/>
            <pc:sldMk cId="2120003539" sldId="331"/>
            <ac:picMk id="11" creationId="{9D03CE06-893A-085F-2314-5E43F153A7EE}"/>
          </ac:picMkLst>
        </pc:picChg>
        <pc:picChg chg="add mod modCrop">
          <ac:chgData name="Sevecek, Martin" userId="55e798ea-fdd8-456f-85d2-e978cbda8241" providerId="ADAL" clId="{194D594D-FBA0-45AC-952F-D6E0BEBAFB8D}" dt="2025-10-27T18:31:29.614" v="1976" actId="1076"/>
          <ac:picMkLst>
            <pc:docMk/>
            <pc:sldMk cId="2120003539" sldId="331"/>
            <ac:picMk id="12" creationId="{15CC837C-E3C4-382C-73FC-0FEDBDFBEFC1}"/>
          </ac:picMkLst>
        </pc:picChg>
      </pc:sldChg>
    </pc:docChg>
  </pc:docChgLst>
  <pc:docChgLst>
    <pc:chgData name="Sevecek, Martin" userId="55e798ea-fdd8-456f-85d2-e978cbda8241" providerId="ADAL" clId="{6AF65D85-119E-4709-B2AB-CC5C66AFEA52}"/>
    <pc:docChg chg="undo redo custSel addSld delSld modSld">
      <pc:chgData name="Sevecek, Martin" userId="55e798ea-fdd8-456f-85d2-e978cbda8241" providerId="ADAL" clId="{6AF65D85-119E-4709-B2AB-CC5C66AFEA52}" dt="2024-09-28T14:42:17.188" v="7755" actId="1076"/>
      <pc:docMkLst>
        <pc:docMk/>
      </pc:docMkLst>
      <pc:sldChg chg="modSp mod">
        <pc:chgData name="Sevecek, Martin" userId="55e798ea-fdd8-456f-85d2-e978cbda8241" providerId="ADAL" clId="{6AF65D85-119E-4709-B2AB-CC5C66AFEA52}" dt="2024-09-28T11:10:47.958" v="7736" actId="27636"/>
        <pc:sldMkLst>
          <pc:docMk/>
          <pc:sldMk cId="184452077" sldId="256"/>
        </pc:sldMkLst>
      </pc:sldChg>
      <pc:sldChg chg="addSp modSp mod modAnim">
        <pc:chgData name="Sevecek, Martin" userId="55e798ea-fdd8-456f-85d2-e978cbda8241" providerId="ADAL" clId="{6AF65D85-119E-4709-B2AB-CC5C66AFEA52}" dt="2024-09-28T08:57:12.832" v="1420"/>
        <pc:sldMkLst>
          <pc:docMk/>
          <pc:sldMk cId="2999451601" sldId="297"/>
        </pc:sldMkLst>
      </pc:sldChg>
      <pc:sldChg chg="addSp delSp modSp mod">
        <pc:chgData name="Sevecek, Martin" userId="55e798ea-fdd8-456f-85d2-e978cbda8241" providerId="ADAL" clId="{6AF65D85-119E-4709-B2AB-CC5C66AFEA52}" dt="2024-09-28T11:02:23.819" v="7622"/>
        <pc:sldMkLst>
          <pc:docMk/>
          <pc:sldMk cId="322173036" sldId="298"/>
        </pc:sldMkLst>
      </pc:sldChg>
      <pc:sldChg chg="addSp modSp mod">
        <pc:chgData name="Sevecek, Martin" userId="55e798ea-fdd8-456f-85d2-e978cbda8241" providerId="ADAL" clId="{6AF65D85-119E-4709-B2AB-CC5C66AFEA52}" dt="2024-09-28T11:14:42.679" v="7743" actId="20577"/>
        <pc:sldMkLst>
          <pc:docMk/>
          <pc:sldMk cId="2024758481" sldId="300"/>
        </pc:sldMkLst>
      </pc:sldChg>
      <pc:sldChg chg="addSp delSp modSp mod">
        <pc:chgData name="Sevecek, Martin" userId="55e798ea-fdd8-456f-85d2-e978cbda8241" providerId="ADAL" clId="{6AF65D85-119E-4709-B2AB-CC5C66AFEA52}" dt="2024-09-28T11:03:03.097" v="7633"/>
        <pc:sldMkLst>
          <pc:docMk/>
          <pc:sldMk cId="2100572108" sldId="301"/>
        </pc:sldMkLst>
      </pc:sldChg>
      <pc:sldChg chg="addSp modSp del mod">
        <pc:chgData name="Sevecek, Martin" userId="55e798ea-fdd8-456f-85d2-e978cbda8241" providerId="ADAL" clId="{6AF65D85-119E-4709-B2AB-CC5C66AFEA52}" dt="2024-09-28T10:31:10.513" v="5373" actId="47"/>
        <pc:sldMkLst>
          <pc:docMk/>
          <pc:sldMk cId="2813320617" sldId="302"/>
        </pc:sldMkLst>
      </pc:sldChg>
      <pc:sldChg chg="modSp mod">
        <pc:chgData name="Sevecek, Martin" userId="55e798ea-fdd8-456f-85d2-e978cbda8241" providerId="ADAL" clId="{6AF65D85-119E-4709-B2AB-CC5C66AFEA52}" dt="2024-09-28T08:04:23.425" v="12" actId="20577"/>
        <pc:sldMkLst>
          <pc:docMk/>
          <pc:sldMk cId="2235391407" sldId="303"/>
        </pc:sldMkLst>
      </pc:sldChg>
      <pc:sldChg chg="modSp mod">
        <pc:chgData name="Sevecek, Martin" userId="55e798ea-fdd8-456f-85d2-e978cbda8241" providerId="ADAL" clId="{6AF65D85-119E-4709-B2AB-CC5C66AFEA52}" dt="2024-09-28T08:30:24.707" v="699" actId="20577"/>
        <pc:sldMkLst>
          <pc:docMk/>
          <pc:sldMk cId="3682136359" sldId="304"/>
        </pc:sldMkLst>
      </pc:sldChg>
      <pc:sldChg chg="addSp delSp modSp mod">
        <pc:chgData name="Sevecek, Martin" userId="55e798ea-fdd8-456f-85d2-e978cbda8241" providerId="ADAL" clId="{6AF65D85-119E-4709-B2AB-CC5C66AFEA52}" dt="2024-09-28T11:02:40.869" v="7628"/>
        <pc:sldMkLst>
          <pc:docMk/>
          <pc:sldMk cId="3314343177" sldId="307"/>
        </pc:sldMkLst>
      </pc:sldChg>
      <pc:sldChg chg="addSp delSp modSp mod">
        <pc:chgData name="Sevecek, Martin" userId="55e798ea-fdd8-456f-85d2-e978cbda8241" providerId="ADAL" clId="{6AF65D85-119E-4709-B2AB-CC5C66AFEA52}" dt="2024-09-28T11:02:05.684" v="7618" actId="20577"/>
        <pc:sldMkLst>
          <pc:docMk/>
          <pc:sldMk cId="2170895322" sldId="308"/>
        </pc:sldMkLst>
      </pc:sldChg>
      <pc:sldChg chg="addSp delSp modSp add mod">
        <pc:chgData name="Sevecek, Martin" userId="55e798ea-fdd8-456f-85d2-e978cbda8241" providerId="ADAL" clId="{6AF65D85-119E-4709-B2AB-CC5C66AFEA52}" dt="2024-09-28T11:03:16.261" v="7637"/>
        <pc:sldMkLst>
          <pc:docMk/>
          <pc:sldMk cId="2363006378" sldId="309"/>
        </pc:sldMkLst>
      </pc:sldChg>
      <pc:sldChg chg="addSp delSp modSp mod modAnim">
        <pc:chgData name="Sevecek, Martin" userId="55e798ea-fdd8-456f-85d2-e978cbda8241" providerId="ADAL" clId="{6AF65D85-119E-4709-B2AB-CC5C66AFEA52}" dt="2024-09-28T11:11:59.713" v="7737"/>
        <pc:sldMkLst>
          <pc:docMk/>
          <pc:sldMk cId="1706514484" sldId="310"/>
        </pc:sldMkLst>
      </pc:sldChg>
      <pc:sldChg chg="addSp delSp modSp mod">
        <pc:chgData name="Sevecek, Martin" userId="55e798ea-fdd8-456f-85d2-e978cbda8241" providerId="ADAL" clId="{6AF65D85-119E-4709-B2AB-CC5C66AFEA52}" dt="2024-09-28T11:02:29.995" v="7624"/>
        <pc:sldMkLst>
          <pc:docMk/>
          <pc:sldMk cId="1316110068" sldId="312"/>
        </pc:sldMkLst>
      </pc:sldChg>
      <pc:sldChg chg="addSp delSp modSp new mod">
        <pc:chgData name="Sevecek, Martin" userId="55e798ea-fdd8-456f-85d2-e978cbda8241" providerId="ADAL" clId="{6AF65D85-119E-4709-B2AB-CC5C66AFEA52}" dt="2024-09-28T11:02:34.724" v="7626"/>
        <pc:sldMkLst>
          <pc:docMk/>
          <pc:sldMk cId="1527766583" sldId="313"/>
        </pc:sldMkLst>
      </pc:sldChg>
      <pc:sldChg chg="addSp delSp modSp add mod">
        <pc:chgData name="Sevecek, Martin" userId="55e798ea-fdd8-456f-85d2-e978cbda8241" providerId="ADAL" clId="{6AF65D85-119E-4709-B2AB-CC5C66AFEA52}" dt="2024-09-28T11:02:53.413" v="7631" actId="478"/>
        <pc:sldMkLst>
          <pc:docMk/>
          <pc:sldMk cId="861509819" sldId="314"/>
        </pc:sldMkLst>
      </pc:sldChg>
      <pc:sldChg chg="addSp delSp modSp add mod">
        <pc:chgData name="Sevecek, Martin" userId="55e798ea-fdd8-456f-85d2-e978cbda8241" providerId="ADAL" clId="{6AF65D85-119E-4709-B2AB-CC5C66AFEA52}" dt="2024-09-28T11:15:15.926" v="7750"/>
        <pc:sldMkLst>
          <pc:docMk/>
          <pc:sldMk cId="1041987442" sldId="315"/>
        </pc:sldMkLst>
      </pc:sldChg>
      <pc:sldChg chg="addSp delSp modSp add mod">
        <pc:chgData name="Sevecek, Martin" userId="55e798ea-fdd8-456f-85d2-e978cbda8241" providerId="ADAL" clId="{6AF65D85-119E-4709-B2AB-CC5C66AFEA52}" dt="2024-09-28T11:03:08.506" v="7635"/>
        <pc:sldMkLst>
          <pc:docMk/>
          <pc:sldMk cId="1223073004" sldId="316"/>
        </pc:sldMkLst>
      </pc:sldChg>
      <pc:sldChg chg="addSp delSp modSp new mod modAnim">
        <pc:chgData name="Sevecek, Martin" userId="55e798ea-fdd8-456f-85d2-e978cbda8241" providerId="ADAL" clId="{6AF65D85-119E-4709-B2AB-CC5C66AFEA52}" dt="2024-09-28T11:15:53.853" v="7753"/>
        <pc:sldMkLst>
          <pc:docMk/>
          <pc:sldMk cId="74309550" sldId="317"/>
        </pc:sldMkLst>
      </pc:sldChg>
      <pc:sldChg chg="new del">
        <pc:chgData name="Sevecek, Martin" userId="55e798ea-fdd8-456f-85d2-e978cbda8241" providerId="ADAL" clId="{6AF65D85-119E-4709-B2AB-CC5C66AFEA52}" dt="2024-09-28T10:45:39.970" v="6070" actId="47"/>
        <pc:sldMkLst>
          <pc:docMk/>
          <pc:sldMk cId="3255618317" sldId="318"/>
        </pc:sldMkLst>
      </pc:sldChg>
      <pc:sldChg chg="addSp delSp modSp add mod">
        <pc:chgData name="Sevecek, Martin" userId="55e798ea-fdd8-456f-85d2-e978cbda8241" providerId="ADAL" clId="{6AF65D85-119E-4709-B2AB-CC5C66AFEA52}" dt="2024-09-28T14:42:17.188" v="7755" actId="1076"/>
        <pc:sldMkLst>
          <pc:docMk/>
          <pc:sldMk cId="1127662762" sldId="323"/>
        </pc:sldMkLst>
      </pc:sldChg>
      <pc:sldChg chg="add del">
        <pc:chgData name="Sevecek, Martin" userId="55e798ea-fdd8-456f-85d2-e978cbda8241" providerId="ADAL" clId="{6AF65D85-119E-4709-B2AB-CC5C66AFEA52}" dt="2024-09-28T10:56:46.974" v="7212"/>
        <pc:sldMkLst>
          <pc:docMk/>
          <pc:sldMk cId="2022715022" sldId="324"/>
        </pc:sldMkLst>
      </pc:sldChg>
    </pc:docChg>
  </pc:docChgLst>
  <pc:docChgLst>
    <pc:chgData name="Sevecek, Martin" userId="55e798ea-fdd8-456f-85d2-e978cbda8241" providerId="ADAL" clId="{7874B7C2-410A-490E-BBB5-65D71F4ED49B}"/>
    <pc:docChg chg="undo custSel addSld delSld modSld">
      <pc:chgData name="Sevecek, Martin" userId="55e798ea-fdd8-456f-85d2-e978cbda8241" providerId="ADAL" clId="{7874B7C2-410A-490E-BBB5-65D71F4ED49B}" dt="2024-06-28T08:39:05.680" v="1247" actId="27309"/>
      <pc:docMkLst>
        <pc:docMk/>
      </pc:docMkLst>
      <pc:sldChg chg="modSp mod">
        <pc:chgData name="Sevecek, Martin" userId="55e798ea-fdd8-456f-85d2-e978cbda8241" providerId="ADAL" clId="{7874B7C2-410A-490E-BBB5-65D71F4ED49B}" dt="2024-06-27T08:09:43.420" v="859" actId="27636"/>
        <pc:sldMkLst>
          <pc:docMk/>
          <pc:sldMk cId="184452077" sldId="256"/>
        </pc:sldMkLst>
      </pc:sldChg>
      <pc:sldChg chg="modSp mod">
        <pc:chgData name="Sevecek, Martin" userId="55e798ea-fdd8-456f-85d2-e978cbda8241" providerId="ADAL" clId="{7874B7C2-410A-490E-BBB5-65D71F4ED49B}" dt="2024-06-27T08:09:57.824" v="868" actId="20577"/>
        <pc:sldMkLst>
          <pc:docMk/>
          <pc:sldMk cId="2999451601" sldId="297"/>
        </pc:sldMkLst>
      </pc:sldChg>
      <pc:sldChg chg="modSp mod">
        <pc:chgData name="Sevecek, Martin" userId="55e798ea-fdd8-456f-85d2-e978cbda8241" providerId="ADAL" clId="{7874B7C2-410A-490E-BBB5-65D71F4ED49B}" dt="2024-06-27T08:24:03.904" v="1240" actId="20577"/>
        <pc:sldMkLst>
          <pc:docMk/>
          <pc:sldMk cId="322173036" sldId="298"/>
        </pc:sldMkLst>
      </pc:sldChg>
      <pc:sldChg chg="addSp delSp modSp mod">
        <pc:chgData name="Sevecek, Martin" userId="55e798ea-fdd8-456f-85d2-e978cbda8241" providerId="ADAL" clId="{7874B7C2-410A-490E-BBB5-65D71F4ED49B}" dt="2024-06-28T08:39:05.680" v="1247" actId="27309"/>
        <pc:sldMkLst>
          <pc:docMk/>
          <pc:sldMk cId="2024758481" sldId="300"/>
        </pc:sldMkLst>
      </pc:sldChg>
      <pc:sldChg chg="modSp mod">
        <pc:chgData name="Sevecek, Martin" userId="55e798ea-fdd8-456f-85d2-e978cbda8241" providerId="ADAL" clId="{7874B7C2-410A-490E-BBB5-65D71F4ED49B}" dt="2024-06-27T08:21:19.935" v="1189" actId="20577"/>
        <pc:sldMkLst>
          <pc:docMk/>
          <pc:sldMk cId="2100572108" sldId="301"/>
        </pc:sldMkLst>
      </pc:sldChg>
      <pc:sldChg chg="modSp mod">
        <pc:chgData name="Sevecek, Martin" userId="55e798ea-fdd8-456f-85d2-e978cbda8241" providerId="ADAL" clId="{7874B7C2-410A-490E-BBB5-65D71F4ED49B}" dt="2024-06-27T08:19:42.929" v="1180" actId="20577"/>
        <pc:sldMkLst>
          <pc:docMk/>
          <pc:sldMk cId="2813320617" sldId="302"/>
        </pc:sldMkLst>
      </pc:sldChg>
      <pc:sldChg chg="modSp mod">
        <pc:chgData name="Sevecek, Martin" userId="55e798ea-fdd8-456f-85d2-e978cbda8241" providerId="ADAL" clId="{7874B7C2-410A-490E-BBB5-65D71F4ED49B}" dt="2024-06-27T08:23:37.302" v="1223" actId="27636"/>
        <pc:sldMkLst>
          <pc:docMk/>
          <pc:sldMk cId="3682136359" sldId="304"/>
        </pc:sldMkLst>
      </pc:sldChg>
      <pc:sldChg chg="del">
        <pc:chgData name="Sevecek, Martin" userId="55e798ea-fdd8-456f-85d2-e978cbda8241" providerId="ADAL" clId="{7874B7C2-410A-490E-BBB5-65D71F4ED49B}" dt="2024-06-24T20:16:17.996" v="151" actId="47"/>
        <pc:sldMkLst>
          <pc:docMk/>
          <pc:sldMk cId="3863097474" sldId="306"/>
        </pc:sldMkLst>
      </pc:sldChg>
      <pc:sldChg chg="modSp mod">
        <pc:chgData name="Sevecek, Martin" userId="55e798ea-fdd8-456f-85d2-e978cbda8241" providerId="ADAL" clId="{7874B7C2-410A-490E-BBB5-65D71F4ED49B}" dt="2024-06-27T08:11:21.028" v="901" actId="20577"/>
        <pc:sldMkLst>
          <pc:docMk/>
          <pc:sldMk cId="3314343177" sldId="307"/>
        </pc:sldMkLst>
      </pc:sldChg>
      <pc:sldChg chg="del">
        <pc:chgData name="Sevecek, Martin" userId="55e798ea-fdd8-456f-85d2-e978cbda8241" providerId="ADAL" clId="{7874B7C2-410A-490E-BBB5-65D71F4ED49B}" dt="2024-06-24T20:09:48.579" v="0" actId="47"/>
        <pc:sldMkLst>
          <pc:docMk/>
          <pc:sldMk cId="2170895322" sldId="308"/>
        </pc:sldMkLst>
      </pc:sldChg>
      <pc:sldChg chg="del">
        <pc:chgData name="Sevecek, Martin" userId="55e798ea-fdd8-456f-85d2-e978cbda8241" providerId="ADAL" clId="{7874B7C2-410A-490E-BBB5-65D71F4ED49B}" dt="2024-06-24T20:36:15.929" v="619" actId="47"/>
        <pc:sldMkLst>
          <pc:docMk/>
          <pc:sldMk cId="2363006378" sldId="309"/>
        </pc:sldMkLst>
      </pc:sldChg>
      <pc:sldChg chg="del">
        <pc:chgData name="Sevecek, Martin" userId="55e798ea-fdd8-456f-85d2-e978cbda8241" providerId="ADAL" clId="{7874B7C2-410A-490E-BBB5-65D71F4ED49B}" dt="2024-06-24T20:09:48.579" v="0" actId="47"/>
        <pc:sldMkLst>
          <pc:docMk/>
          <pc:sldMk cId="1706514484" sldId="310"/>
        </pc:sldMkLst>
      </pc:sldChg>
      <pc:sldChg chg="modSp mod">
        <pc:chgData name="Sevecek, Martin" userId="55e798ea-fdd8-456f-85d2-e978cbda8241" providerId="ADAL" clId="{7874B7C2-410A-490E-BBB5-65D71F4ED49B}" dt="2024-06-27T08:20:22.695" v="1186" actId="20577"/>
        <pc:sldMkLst>
          <pc:docMk/>
          <pc:sldMk cId="1316110068" sldId="312"/>
        </pc:sldMkLst>
      </pc:sldChg>
      <pc:sldChg chg="addSp delSp modSp new mod">
        <pc:chgData name="Sevecek, Martin" userId="55e798ea-fdd8-456f-85d2-e978cbda8241" providerId="ADAL" clId="{7874B7C2-410A-490E-BBB5-65D71F4ED49B}" dt="2024-06-27T08:24:26.463" v="1241" actId="478"/>
        <pc:sldMkLst>
          <pc:docMk/>
          <pc:sldMk cId="1515059627" sldId="313"/>
        </pc:sldMkLst>
      </pc:sldChg>
      <pc:sldChg chg="del">
        <pc:chgData name="Sevecek, Martin" userId="55e798ea-fdd8-456f-85d2-e978cbda8241" providerId="ADAL" clId="{7874B7C2-410A-490E-BBB5-65D71F4ED49B}" dt="2024-06-24T20:32:04.631" v="618" actId="47"/>
        <pc:sldMkLst>
          <pc:docMk/>
          <pc:sldMk cId="978759640" sldId="315"/>
        </pc:sldMkLst>
      </pc:sldChg>
    </pc:docChg>
  </pc:docChgLst>
  <pc:docChgLst>
    <pc:chgData name="Sevecek, Martin" userId="55e798ea-fdd8-456f-85d2-e978cbda8241" providerId="ADAL" clId="{55EC44F5-CC04-469A-8BC9-8AE9093BFCAA}"/>
    <pc:docChg chg="undo custSel addSld modSld sldOrd">
      <pc:chgData name="Sevecek, Martin" userId="55e798ea-fdd8-456f-85d2-e978cbda8241" providerId="ADAL" clId="{55EC44F5-CC04-469A-8BC9-8AE9093BFCAA}" dt="2022-04-20T17:12:59.961" v="3445" actId="1037"/>
      <pc:docMkLst>
        <pc:docMk/>
      </pc:docMkLst>
      <pc:sldChg chg="modSp mod">
        <pc:chgData name="Sevecek, Martin" userId="55e798ea-fdd8-456f-85d2-e978cbda8241" providerId="ADAL" clId="{55EC44F5-CC04-469A-8BC9-8AE9093BFCAA}" dt="2022-04-20T17:12:59.961" v="3445" actId="1037"/>
        <pc:sldMkLst>
          <pc:docMk/>
          <pc:sldMk cId="2999451601" sldId="297"/>
        </pc:sldMkLst>
      </pc:sldChg>
      <pc:sldChg chg="addSp delSp modSp mod">
        <pc:chgData name="Sevecek, Martin" userId="55e798ea-fdd8-456f-85d2-e978cbda8241" providerId="ADAL" clId="{55EC44F5-CC04-469A-8BC9-8AE9093BFCAA}" dt="2022-04-18T11:03:19.191" v="3318"/>
        <pc:sldMkLst>
          <pc:docMk/>
          <pc:sldMk cId="322173036" sldId="298"/>
        </pc:sldMkLst>
      </pc:sldChg>
      <pc:sldChg chg="addSp delSp modSp mod ord">
        <pc:chgData name="Sevecek, Martin" userId="55e798ea-fdd8-456f-85d2-e978cbda8241" providerId="ADAL" clId="{55EC44F5-CC04-469A-8BC9-8AE9093BFCAA}" dt="2022-04-18T11:22:25.595" v="3339" actId="20577"/>
        <pc:sldMkLst>
          <pc:docMk/>
          <pc:sldMk cId="3677811578" sldId="299"/>
        </pc:sldMkLst>
      </pc:sldChg>
      <pc:sldChg chg="addSp delSp modSp mod">
        <pc:chgData name="Sevecek, Martin" userId="55e798ea-fdd8-456f-85d2-e978cbda8241" providerId="ADAL" clId="{55EC44F5-CC04-469A-8BC9-8AE9093BFCAA}" dt="2022-04-18T11:22:42.994" v="3342" actId="20577"/>
        <pc:sldMkLst>
          <pc:docMk/>
          <pc:sldMk cId="2024758481" sldId="300"/>
        </pc:sldMkLst>
      </pc:sldChg>
      <pc:sldChg chg="addSp delSp modSp mod">
        <pc:chgData name="Sevecek, Martin" userId="55e798ea-fdd8-456f-85d2-e978cbda8241" providerId="ADAL" clId="{55EC44F5-CC04-469A-8BC9-8AE9093BFCAA}" dt="2022-04-18T11:22:46.828" v="3343" actId="20577"/>
        <pc:sldMkLst>
          <pc:docMk/>
          <pc:sldMk cId="2100572108" sldId="301"/>
        </pc:sldMkLst>
      </pc:sldChg>
      <pc:sldChg chg="addSp delSp modSp mod">
        <pc:chgData name="Sevecek, Martin" userId="55e798ea-fdd8-456f-85d2-e978cbda8241" providerId="ADAL" clId="{55EC44F5-CC04-469A-8BC9-8AE9093BFCAA}" dt="2022-04-18T11:22:50.539" v="3344" actId="20577"/>
        <pc:sldMkLst>
          <pc:docMk/>
          <pc:sldMk cId="2813320617" sldId="302"/>
        </pc:sldMkLst>
      </pc:sldChg>
      <pc:sldChg chg="modSp mod">
        <pc:chgData name="Sevecek, Martin" userId="55e798ea-fdd8-456f-85d2-e978cbda8241" providerId="ADAL" clId="{55EC44F5-CC04-469A-8BC9-8AE9093BFCAA}" dt="2022-04-18T11:23:24.660" v="3375" actId="20577"/>
        <pc:sldMkLst>
          <pc:docMk/>
          <pc:sldMk cId="2235391407" sldId="303"/>
        </pc:sldMkLst>
      </pc:sldChg>
      <pc:sldChg chg="modSp mod">
        <pc:chgData name="Sevecek, Martin" userId="55e798ea-fdd8-456f-85d2-e978cbda8241" providerId="ADAL" clId="{55EC44F5-CC04-469A-8BC9-8AE9093BFCAA}" dt="2022-04-18T09:56:58.515" v="517" actId="20577"/>
        <pc:sldMkLst>
          <pc:docMk/>
          <pc:sldMk cId="3863097474" sldId="306"/>
        </pc:sldMkLst>
      </pc:sldChg>
      <pc:sldChg chg="addSp delSp modSp mod">
        <pc:chgData name="Sevecek, Martin" userId="55e798ea-fdd8-456f-85d2-e978cbda8241" providerId="ADAL" clId="{55EC44F5-CC04-469A-8BC9-8AE9093BFCAA}" dt="2022-04-18T11:22:39.354" v="3341" actId="20577"/>
        <pc:sldMkLst>
          <pc:docMk/>
          <pc:sldMk cId="3314343177" sldId="307"/>
        </pc:sldMkLst>
      </pc:sldChg>
      <pc:sldChg chg="modSp mod">
        <pc:chgData name="Sevecek, Martin" userId="55e798ea-fdd8-456f-85d2-e978cbda8241" providerId="ADAL" clId="{55EC44F5-CC04-469A-8BC9-8AE9093BFCAA}" dt="2022-04-18T09:42:26.419" v="223" actId="20577"/>
        <pc:sldMkLst>
          <pc:docMk/>
          <pc:sldMk cId="2170895322" sldId="308"/>
        </pc:sldMkLst>
      </pc:sldChg>
      <pc:sldChg chg="addSp delSp modSp mod">
        <pc:chgData name="Sevecek, Martin" userId="55e798ea-fdd8-456f-85d2-e978cbda8241" providerId="ADAL" clId="{55EC44F5-CC04-469A-8BC9-8AE9093BFCAA}" dt="2022-04-18T11:23:10.158" v="3362" actId="20577"/>
        <pc:sldMkLst>
          <pc:docMk/>
          <pc:sldMk cId="2363006378" sldId="309"/>
        </pc:sldMkLst>
      </pc:sldChg>
      <pc:sldChg chg="modSp add mod">
        <pc:chgData name="Sevecek, Martin" userId="55e798ea-fdd8-456f-85d2-e978cbda8241" providerId="ADAL" clId="{55EC44F5-CC04-469A-8BC9-8AE9093BFCAA}" dt="2022-04-18T14:13:05.749" v="3393" actId="1035"/>
        <pc:sldMkLst>
          <pc:docMk/>
          <pc:sldMk cId="1706514484" sldId="310"/>
        </pc:sldMkLst>
      </pc:sldChg>
      <pc:sldChg chg="addSp delSp modSp new mod modClrScheme chgLayout">
        <pc:chgData name="Sevecek, Martin" userId="55e798ea-fdd8-456f-85d2-e978cbda8241" providerId="ADAL" clId="{55EC44F5-CC04-469A-8BC9-8AE9093BFCAA}" dt="2022-04-18T14:14:12.575" v="3396" actId="14100"/>
        <pc:sldMkLst>
          <pc:docMk/>
          <pc:sldMk cId="1747446545" sldId="311"/>
        </pc:sldMkLst>
      </pc:sldChg>
      <pc:sldChg chg="addSp delSp modSp add mod ord">
        <pc:chgData name="Sevecek, Martin" userId="55e798ea-fdd8-456f-85d2-e978cbda8241" providerId="ADAL" clId="{55EC44F5-CC04-469A-8BC9-8AE9093BFCAA}" dt="2022-04-18T11:22:33.435" v="3340" actId="20577"/>
        <pc:sldMkLst>
          <pc:docMk/>
          <pc:sldMk cId="1316110068" sldId="312"/>
        </pc:sldMkLst>
      </pc:sldChg>
      <pc:sldChg chg="addSp delSp modSp new mod">
        <pc:chgData name="Sevecek, Martin" userId="55e798ea-fdd8-456f-85d2-e978cbda8241" providerId="ADAL" clId="{55EC44F5-CC04-469A-8BC9-8AE9093BFCAA}" dt="2022-04-18T14:14:47.236" v="3399" actId="20577"/>
        <pc:sldMkLst>
          <pc:docMk/>
          <pc:sldMk cId="3728173441" sldId="313"/>
        </pc:sldMkLst>
      </pc:sldChg>
    </pc:docChg>
  </pc:docChgLst>
  <pc:docChgLst>
    <pc:chgData name="Sevecek, Martin" userId="55e798ea-fdd8-456f-85d2-e978cbda8241" providerId="ADAL" clId="{505D0A4E-7916-4A4B-B0AF-89B0A1606B24}"/>
    <pc:docChg chg="custSel addSld delSld modSld sldOrd">
      <pc:chgData name="Sevecek, Martin" userId="55e798ea-fdd8-456f-85d2-e978cbda8241" providerId="ADAL" clId="{505D0A4E-7916-4A4B-B0AF-89B0A1606B24}" dt="2022-08-15T10:46:21.691" v="3371" actId="20577"/>
      <pc:docMkLst>
        <pc:docMk/>
      </pc:docMkLst>
      <pc:sldChg chg="modSp mod">
        <pc:chgData name="Sevecek, Martin" userId="55e798ea-fdd8-456f-85d2-e978cbda8241" providerId="ADAL" clId="{505D0A4E-7916-4A4B-B0AF-89B0A1606B24}" dt="2022-08-15T09:07:39.240" v="26" actId="20577"/>
        <pc:sldMkLst>
          <pc:docMk/>
          <pc:sldMk cId="184452077" sldId="256"/>
        </pc:sldMkLst>
      </pc:sldChg>
      <pc:sldChg chg="addSp delSp modSp mod">
        <pc:chgData name="Sevecek, Martin" userId="55e798ea-fdd8-456f-85d2-e978cbda8241" providerId="ADAL" clId="{505D0A4E-7916-4A4B-B0AF-89B0A1606B24}" dt="2022-08-15T10:41:40.498" v="3041"/>
        <pc:sldMkLst>
          <pc:docMk/>
          <pc:sldMk cId="2999451601" sldId="297"/>
        </pc:sldMkLst>
      </pc:sldChg>
      <pc:sldChg chg="addSp delSp modSp mod">
        <pc:chgData name="Sevecek, Martin" userId="55e798ea-fdd8-456f-85d2-e978cbda8241" providerId="ADAL" clId="{505D0A4E-7916-4A4B-B0AF-89B0A1606B24}" dt="2022-08-15T10:41:54.031" v="3045"/>
        <pc:sldMkLst>
          <pc:docMk/>
          <pc:sldMk cId="322173036" sldId="298"/>
        </pc:sldMkLst>
      </pc:sldChg>
      <pc:sldChg chg="modSp del mod">
        <pc:chgData name="Sevecek, Martin" userId="55e798ea-fdd8-456f-85d2-e978cbda8241" providerId="ADAL" clId="{505D0A4E-7916-4A4B-B0AF-89B0A1606B24}" dt="2022-08-15T10:29:13.938" v="1204" actId="47"/>
        <pc:sldMkLst>
          <pc:docMk/>
          <pc:sldMk cId="3677811578" sldId="299"/>
        </pc:sldMkLst>
      </pc:sldChg>
      <pc:sldChg chg="addSp delSp modSp mod">
        <pc:chgData name="Sevecek, Martin" userId="55e798ea-fdd8-456f-85d2-e978cbda8241" providerId="ADAL" clId="{505D0A4E-7916-4A4B-B0AF-89B0A1606B24}" dt="2022-08-15T10:42:16.651" v="3051"/>
        <pc:sldMkLst>
          <pc:docMk/>
          <pc:sldMk cId="2024758481" sldId="300"/>
        </pc:sldMkLst>
      </pc:sldChg>
      <pc:sldChg chg="addSp delSp modSp mod">
        <pc:chgData name="Sevecek, Martin" userId="55e798ea-fdd8-456f-85d2-e978cbda8241" providerId="ADAL" clId="{505D0A4E-7916-4A4B-B0AF-89B0A1606B24}" dt="2022-08-15T10:42:22.363" v="3053"/>
        <pc:sldMkLst>
          <pc:docMk/>
          <pc:sldMk cId="2100572108" sldId="301"/>
        </pc:sldMkLst>
      </pc:sldChg>
      <pc:sldChg chg="addSp delSp modSp mod">
        <pc:chgData name="Sevecek, Martin" userId="55e798ea-fdd8-456f-85d2-e978cbda8241" providerId="ADAL" clId="{505D0A4E-7916-4A4B-B0AF-89B0A1606B24}" dt="2022-08-15T10:42:28.452" v="3055"/>
        <pc:sldMkLst>
          <pc:docMk/>
          <pc:sldMk cId="2813320617" sldId="302"/>
        </pc:sldMkLst>
      </pc:sldChg>
      <pc:sldChg chg="addSp delSp modSp mod">
        <pc:chgData name="Sevecek, Martin" userId="55e798ea-fdd8-456f-85d2-e978cbda8241" providerId="ADAL" clId="{505D0A4E-7916-4A4B-B0AF-89B0A1606B24}" dt="2022-08-15T10:41:45.065" v="3043"/>
        <pc:sldMkLst>
          <pc:docMk/>
          <pc:sldMk cId="3863097474" sldId="306"/>
        </pc:sldMkLst>
      </pc:sldChg>
      <pc:sldChg chg="addSp delSp modSp mod">
        <pc:chgData name="Sevecek, Martin" userId="55e798ea-fdd8-456f-85d2-e978cbda8241" providerId="ADAL" clId="{505D0A4E-7916-4A4B-B0AF-89B0A1606B24}" dt="2022-08-15T10:42:11.208" v="3049"/>
        <pc:sldMkLst>
          <pc:docMk/>
          <pc:sldMk cId="3314343177" sldId="307"/>
        </pc:sldMkLst>
      </pc:sldChg>
      <pc:sldChg chg="modSp mod">
        <pc:chgData name="Sevecek, Martin" userId="55e798ea-fdd8-456f-85d2-e978cbda8241" providerId="ADAL" clId="{505D0A4E-7916-4A4B-B0AF-89B0A1606B24}" dt="2022-08-15T10:41:21.302" v="3035" actId="20577"/>
        <pc:sldMkLst>
          <pc:docMk/>
          <pc:sldMk cId="2170895322" sldId="308"/>
        </pc:sldMkLst>
      </pc:sldChg>
      <pc:sldChg chg="addSp delSp modSp mod">
        <pc:chgData name="Sevecek, Martin" userId="55e798ea-fdd8-456f-85d2-e978cbda8241" providerId="ADAL" clId="{505D0A4E-7916-4A4B-B0AF-89B0A1606B24}" dt="2022-08-15T10:42:33.007" v="3057"/>
        <pc:sldMkLst>
          <pc:docMk/>
          <pc:sldMk cId="2363006378" sldId="309"/>
        </pc:sldMkLst>
      </pc:sldChg>
      <pc:sldChg chg="addSp delSp modSp mod">
        <pc:chgData name="Sevecek, Martin" userId="55e798ea-fdd8-456f-85d2-e978cbda8241" providerId="ADAL" clId="{505D0A4E-7916-4A4B-B0AF-89B0A1606B24}" dt="2022-08-15T10:41:28.884" v="3037"/>
        <pc:sldMkLst>
          <pc:docMk/>
          <pc:sldMk cId="1706514484" sldId="310"/>
        </pc:sldMkLst>
      </pc:sldChg>
      <pc:sldChg chg="del">
        <pc:chgData name="Sevecek, Martin" userId="55e798ea-fdd8-456f-85d2-e978cbda8241" providerId="ADAL" clId="{505D0A4E-7916-4A4B-B0AF-89B0A1606B24}" dt="2022-08-15T09:12:14.616" v="418" actId="47"/>
        <pc:sldMkLst>
          <pc:docMk/>
          <pc:sldMk cId="1747446545" sldId="311"/>
        </pc:sldMkLst>
      </pc:sldChg>
      <pc:sldChg chg="addSp delSp modSp mod ord">
        <pc:chgData name="Sevecek, Martin" userId="55e798ea-fdd8-456f-85d2-e978cbda8241" providerId="ADAL" clId="{505D0A4E-7916-4A4B-B0AF-89B0A1606B24}" dt="2022-08-15T10:41:58.719" v="3047"/>
        <pc:sldMkLst>
          <pc:docMk/>
          <pc:sldMk cId="1316110068" sldId="312"/>
        </pc:sldMkLst>
      </pc:sldChg>
      <pc:sldChg chg="del">
        <pc:chgData name="Sevecek, Martin" userId="55e798ea-fdd8-456f-85d2-e978cbda8241" providerId="ADAL" clId="{505D0A4E-7916-4A4B-B0AF-89B0A1606B24}" dt="2022-08-15T09:19:46.430" v="847" actId="47"/>
        <pc:sldMkLst>
          <pc:docMk/>
          <pc:sldMk cId="3728173441" sldId="313"/>
        </pc:sldMkLst>
      </pc:sldChg>
      <pc:sldChg chg="addSp delSp modSp new mod modClrScheme chgLayout">
        <pc:chgData name="Sevecek, Martin" userId="55e798ea-fdd8-456f-85d2-e978cbda8241" providerId="ADAL" clId="{505D0A4E-7916-4A4B-B0AF-89B0A1606B24}" dt="2022-08-15T10:41:33.701" v="3039"/>
        <pc:sldMkLst>
          <pc:docMk/>
          <pc:sldMk cId="1458624605" sldId="314"/>
        </pc:sldMkLst>
      </pc:sldChg>
      <pc:sldChg chg="modSp add mod">
        <pc:chgData name="Sevecek, Martin" userId="55e798ea-fdd8-456f-85d2-e978cbda8241" providerId="ADAL" clId="{505D0A4E-7916-4A4B-B0AF-89B0A1606B24}" dt="2022-08-15T10:46:21.691" v="3371" actId="20577"/>
        <pc:sldMkLst>
          <pc:docMk/>
          <pc:sldMk cId="978759640" sldId="315"/>
        </pc:sldMkLst>
      </pc:sldChg>
    </pc:docChg>
  </pc:docChgLst>
  <pc:docChgLst>
    <pc:chgData name="Sevecek, Martin" userId="55e798ea-fdd8-456f-85d2-e978cbda8241" providerId="ADAL" clId="{05610443-8D25-4A8E-B8BC-98E076816136}"/>
    <pc:docChg chg="undo custSel delSld modSld">
      <pc:chgData name="Sevecek, Martin" userId="55e798ea-fdd8-456f-85d2-e978cbda8241" providerId="ADAL" clId="{05610443-8D25-4A8E-B8BC-98E076816136}" dt="2022-12-05T12:32:07.136" v="2874" actId="20577"/>
      <pc:docMkLst>
        <pc:docMk/>
      </pc:docMkLst>
      <pc:sldChg chg="modSp mod">
        <pc:chgData name="Sevecek, Martin" userId="55e798ea-fdd8-456f-85d2-e978cbda8241" providerId="ADAL" clId="{05610443-8D25-4A8E-B8BC-98E076816136}" dt="2022-12-04T20:17:38.256" v="64" actId="20577"/>
        <pc:sldMkLst>
          <pc:docMk/>
          <pc:sldMk cId="184452077" sldId="256"/>
        </pc:sldMkLst>
      </pc:sldChg>
      <pc:sldChg chg="addSp delSp modSp mod">
        <pc:chgData name="Sevecek, Martin" userId="55e798ea-fdd8-456f-85d2-e978cbda8241" providerId="ADAL" clId="{05610443-8D25-4A8E-B8BC-98E076816136}" dt="2022-12-04T21:01:26.891" v="2825"/>
        <pc:sldMkLst>
          <pc:docMk/>
          <pc:sldMk cId="2999451601" sldId="297"/>
        </pc:sldMkLst>
      </pc:sldChg>
      <pc:sldChg chg="addSp delSp modSp mod">
        <pc:chgData name="Sevecek, Martin" userId="55e798ea-fdd8-456f-85d2-e978cbda8241" providerId="ADAL" clId="{05610443-8D25-4A8E-B8BC-98E076816136}" dt="2022-12-04T21:01:37.560" v="2829"/>
        <pc:sldMkLst>
          <pc:docMk/>
          <pc:sldMk cId="322173036" sldId="298"/>
        </pc:sldMkLst>
      </pc:sldChg>
      <pc:sldChg chg="addSp delSp modSp mod">
        <pc:chgData name="Sevecek, Martin" userId="55e798ea-fdd8-456f-85d2-e978cbda8241" providerId="ADAL" clId="{05610443-8D25-4A8E-B8BC-98E076816136}" dt="2022-12-04T21:01:55.713" v="2835"/>
        <pc:sldMkLst>
          <pc:docMk/>
          <pc:sldMk cId="2024758481" sldId="300"/>
        </pc:sldMkLst>
      </pc:sldChg>
      <pc:sldChg chg="addSp delSp modSp mod">
        <pc:chgData name="Sevecek, Martin" userId="55e798ea-fdd8-456f-85d2-e978cbda8241" providerId="ADAL" clId="{05610443-8D25-4A8E-B8BC-98E076816136}" dt="2022-12-04T21:02:00.001" v="2837"/>
        <pc:sldMkLst>
          <pc:docMk/>
          <pc:sldMk cId="2100572108" sldId="301"/>
        </pc:sldMkLst>
      </pc:sldChg>
      <pc:sldChg chg="addSp delSp modSp mod">
        <pc:chgData name="Sevecek, Martin" userId="55e798ea-fdd8-456f-85d2-e978cbda8241" providerId="ADAL" clId="{05610443-8D25-4A8E-B8BC-98E076816136}" dt="2022-12-04T21:02:05.489" v="2839"/>
        <pc:sldMkLst>
          <pc:docMk/>
          <pc:sldMk cId="2813320617" sldId="302"/>
        </pc:sldMkLst>
      </pc:sldChg>
      <pc:sldChg chg="addSp delSp modSp mod">
        <pc:chgData name="Sevecek, Martin" userId="55e798ea-fdd8-456f-85d2-e978cbda8241" providerId="ADAL" clId="{05610443-8D25-4A8E-B8BC-98E076816136}" dt="2022-12-04T21:01:31.711" v="2827"/>
        <pc:sldMkLst>
          <pc:docMk/>
          <pc:sldMk cId="3863097474" sldId="306"/>
        </pc:sldMkLst>
      </pc:sldChg>
      <pc:sldChg chg="addSp delSp modSp mod">
        <pc:chgData name="Sevecek, Martin" userId="55e798ea-fdd8-456f-85d2-e978cbda8241" providerId="ADAL" clId="{05610443-8D25-4A8E-B8BC-98E076816136}" dt="2022-12-04T21:01:48.312" v="2833"/>
        <pc:sldMkLst>
          <pc:docMk/>
          <pc:sldMk cId="3314343177" sldId="307"/>
        </pc:sldMkLst>
      </pc:sldChg>
      <pc:sldChg chg="modSp mod">
        <pc:chgData name="Sevecek, Martin" userId="55e798ea-fdd8-456f-85d2-e978cbda8241" providerId="ADAL" clId="{05610443-8D25-4A8E-B8BC-98E076816136}" dt="2022-12-04T20:31:32.256" v="570" actId="1035"/>
        <pc:sldMkLst>
          <pc:docMk/>
          <pc:sldMk cId="2170895322" sldId="308"/>
        </pc:sldMkLst>
      </pc:sldChg>
      <pc:sldChg chg="addSp delSp modSp mod">
        <pc:chgData name="Sevecek, Martin" userId="55e798ea-fdd8-456f-85d2-e978cbda8241" providerId="ADAL" clId="{05610443-8D25-4A8E-B8BC-98E076816136}" dt="2022-12-04T21:02:12.386" v="2841"/>
        <pc:sldMkLst>
          <pc:docMk/>
          <pc:sldMk cId="2363006378" sldId="309"/>
        </pc:sldMkLst>
      </pc:sldChg>
      <pc:sldChg chg="addSp delSp modSp mod">
        <pc:chgData name="Sevecek, Martin" userId="55e798ea-fdd8-456f-85d2-e978cbda8241" providerId="ADAL" clId="{05610443-8D25-4A8E-B8BC-98E076816136}" dt="2022-12-04T21:01:19.511" v="2823"/>
        <pc:sldMkLst>
          <pc:docMk/>
          <pc:sldMk cId="1706514484" sldId="310"/>
        </pc:sldMkLst>
      </pc:sldChg>
      <pc:sldChg chg="addSp delSp modSp mod">
        <pc:chgData name="Sevecek, Martin" userId="55e798ea-fdd8-456f-85d2-e978cbda8241" providerId="ADAL" clId="{05610443-8D25-4A8E-B8BC-98E076816136}" dt="2022-12-05T12:32:07.136" v="2874" actId="20577"/>
        <pc:sldMkLst>
          <pc:docMk/>
          <pc:sldMk cId="1316110068" sldId="312"/>
        </pc:sldMkLst>
      </pc:sldChg>
      <pc:sldChg chg="del">
        <pc:chgData name="Sevecek, Martin" userId="55e798ea-fdd8-456f-85d2-e978cbda8241" providerId="ADAL" clId="{05610443-8D25-4A8E-B8BC-98E076816136}" dt="2022-12-04T20:23:54.196" v="231" actId="47"/>
        <pc:sldMkLst>
          <pc:docMk/>
          <pc:sldMk cId="1458624605" sldId="314"/>
        </pc:sldMkLst>
      </pc:sldChg>
      <pc:sldChg chg="addSp delSp modSp mod">
        <pc:chgData name="Sevecek, Martin" userId="55e798ea-fdd8-456f-85d2-e978cbda8241" providerId="ADAL" clId="{05610443-8D25-4A8E-B8BC-98E076816136}" dt="2022-12-04T21:02:17.472" v="2843"/>
        <pc:sldMkLst>
          <pc:docMk/>
          <pc:sldMk cId="978759640" sldId="31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ampuscvut-my.sharepoint.com/personal/sevecmar_cvut_cz/Documents/IAEA/ATF-TS/RCM/12_2022/CTU/IAEA-ppt/IAEA_2022_12-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06079071962657E-2"/>
          <c:y val="0.12974725246722801"/>
          <c:w val="0.87413829450784164"/>
          <c:h val="0.76142434544571491"/>
        </c:manualLayout>
      </c:layout>
      <c:scatterChart>
        <c:scatterStyle val="smoothMarker"/>
        <c:varyColors val="0"/>
        <c:ser>
          <c:idx val="1"/>
          <c:order val="0"/>
          <c:tx>
            <c:strRef>
              <c:f>VVER360!$W$1</c:f>
              <c:strCache>
                <c:ptCount val="1"/>
                <c:pt idx="0">
                  <c:v>Zr1Nb-REF AEOI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VVER360!$A$3:$A$12</c:f>
              <c:numCache>
                <c:formatCode>General</c:formatCode>
                <c:ptCount val="10"/>
                <c:pt idx="0">
                  <c:v>0</c:v>
                </c:pt>
                <c:pt idx="1">
                  <c:v>3</c:v>
                </c:pt>
                <c:pt idx="2">
                  <c:v>7</c:v>
                </c:pt>
                <c:pt idx="3">
                  <c:v>14</c:v>
                </c:pt>
                <c:pt idx="4">
                  <c:v>21</c:v>
                </c:pt>
                <c:pt idx="5">
                  <c:v>42</c:v>
                </c:pt>
                <c:pt idx="6">
                  <c:v>63</c:v>
                </c:pt>
                <c:pt idx="7">
                  <c:v>84</c:v>
                </c:pt>
                <c:pt idx="8">
                  <c:v>105</c:v>
                </c:pt>
                <c:pt idx="9">
                  <c:v>126</c:v>
                </c:pt>
              </c:numCache>
            </c:numRef>
          </c:xVal>
          <c:yVal>
            <c:numRef>
              <c:f>VVER360!$W$3:$W$12</c:f>
              <c:numCache>
                <c:formatCode>General</c:formatCode>
                <c:ptCount val="10"/>
                <c:pt idx="0">
                  <c:v>0</c:v>
                </c:pt>
                <c:pt idx="1">
                  <c:v>11.9375</c:v>
                </c:pt>
                <c:pt idx="2">
                  <c:v>15.59</c:v>
                </c:pt>
                <c:pt idx="3">
                  <c:v>19.094999999999999</c:v>
                </c:pt>
                <c:pt idx="4">
                  <c:v>23.5825</c:v>
                </c:pt>
                <c:pt idx="5">
                  <c:v>30.58</c:v>
                </c:pt>
                <c:pt idx="6">
                  <c:v>35.102500000000006</c:v>
                </c:pt>
                <c:pt idx="7">
                  <c:v>39.572499999999998</c:v>
                </c:pt>
                <c:pt idx="8">
                  <c:v>43.3675</c:v>
                </c:pt>
                <c:pt idx="9">
                  <c:v>47.13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321-4383-A41A-A388C2D59C31}"/>
            </c:ext>
          </c:extLst>
        </c:ser>
        <c:ser>
          <c:idx val="0"/>
          <c:order val="1"/>
          <c:tx>
            <c:strRef>
              <c:f>VVER360!$V$1</c:f>
              <c:strCache>
                <c:ptCount val="1"/>
                <c:pt idx="0">
                  <c:v>Cr-BSU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(VVER360!$A$3,VVER360!$A$7)</c:f>
              <c:numCache>
                <c:formatCode>General</c:formatCode>
                <c:ptCount val="2"/>
                <c:pt idx="0">
                  <c:v>0</c:v>
                </c:pt>
                <c:pt idx="1">
                  <c:v>21</c:v>
                </c:pt>
              </c:numCache>
            </c:numRef>
          </c:xVal>
          <c:yVal>
            <c:numRef>
              <c:f>(VVER360!$V$3,VVER360!$V$7)</c:f>
              <c:numCache>
                <c:formatCode>General</c:formatCode>
                <c:ptCount val="2"/>
                <c:pt idx="0">
                  <c:v>0</c:v>
                </c:pt>
                <c:pt idx="1">
                  <c:v>34.83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321-4383-A41A-A388C2D59C31}"/>
            </c:ext>
          </c:extLst>
        </c:ser>
        <c:ser>
          <c:idx val="3"/>
          <c:order val="2"/>
          <c:tx>
            <c:strRef>
              <c:f>VVER360!$Y$1</c:f>
              <c:strCache>
                <c:ptCount val="1"/>
                <c:pt idx="0">
                  <c:v>Cr-coated AEOI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(VVER360!$A$3,VVER360!$A$7)</c:f>
              <c:numCache>
                <c:formatCode>General</c:formatCode>
                <c:ptCount val="2"/>
                <c:pt idx="0">
                  <c:v>0</c:v>
                </c:pt>
                <c:pt idx="1">
                  <c:v>21</c:v>
                </c:pt>
              </c:numCache>
            </c:numRef>
          </c:xVal>
          <c:yVal>
            <c:numRef>
              <c:f>(VVER360!$Y$3,VVER360!$Y$7)</c:f>
              <c:numCache>
                <c:formatCode>General</c:formatCode>
                <c:ptCount val="2"/>
                <c:pt idx="0">
                  <c:v>0</c:v>
                </c:pt>
                <c:pt idx="1">
                  <c:v>10.467499999999999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321-4383-A41A-A388C2D59C31}"/>
            </c:ext>
          </c:extLst>
        </c:ser>
        <c:ser>
          <c:idx val="4"/>
          <c:order val="3"/>
          <c:tx>
            <c:strRef>
              <c:f>VVER360!$Z$1</c:f>
              <c:strCache>
                <c:ptCount val="1"/>
                <c:pt idx="0">
                  <c:v>CrN-coated AEOI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(VVER360!$A$3,VVER360!$A$7)</c:f>
              <c:numCache>
                <c:formatCode>General</c:formatCode>
                <c:ptCount val="2"/>
                <c:pt idx="0">
                  <c:v>0</c:v>
                </c:pt>
                <c:pt idx="1">
                  <c:v>21</c:v>
                </c:pt>
              </c:numCache>
            </c:numRef>
          </c:xVal>
          <c:yVal>
            <c:numRef>
              <c:f>(VVER360!$Z$3,VVER360!$Z$7)</c:f>
              <c:numCache>
                <c:formatCode>General</c:formatCode>
                <c:ptCount val="2"/>
                <c:pt idx="0">
                  <c:v>0</c:v>
                </c:pt>
                <c:pt idx="1">
                  <c:v>11.2425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321-4383-A41A-A388C2D59C31}"/>
            </c:ext>
          </c:extLst>
        </c:ser>
        <c:ser>
          <c:idx val="5"/>
          <c:order val="4"/>
          <c:tx>
            <c:strRef>
              <c:f>VVER360!$AA$1</c:f>
              <c:strCache>
                <c:ptCount val="1"/>
                <c:pt idx="0">
                  <c:v>CrN+Cr-coated AEOI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(VVER360!$A$3,VVER360!$A$7)</c:f>
              <c:numCache>
                <c:formatCode>General</c:formatCode>
                <c:ptCount val="2"/>
                <c:pt idx="0">
                  <c:v>0</c:v>
                </c:pt>
                <c:pt idx="1">
                  <c:v>21</c:v>
                </c:pt>
              </c:numCache>
            </c:numRef>
          </c:xVal>
          <c:yVal>
            <c:numRef>
              <c:f>(VVER360!$AA$3,VVER360!$AA$7)</c:f>
              <c:numCache>
                <c:formatCode>General</c:formatCode>
                <c:ptCount val="2"/>
                <c:pt idx="0">
                  <c:v>0</c:v>
                </c:pt>
                <c:pt idx="1">
                  <c:v>10.225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321-4383-A41A-A388C2D59C31}"/>
            </c:ext>
          </c:extLst>
        </c:ser>
        <c:ser>
          <c:idx val="2"/>
          <c:order val="5"/>
          <c:tx>
            <c:strRef>
              <c:f>VVER360!$X$1</c:f>
              <c:strCache>
                <c:ptCount val="1"/>
                <c:pt idx="0">
                  <c:v>FeCrAl B136Y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(VVER360!$A$3,VVER360!$A$7:$A$13)</c:f>
              <c:numCache>
                <c:formatCode>General</c:formatCode>
                <c:ptCount val="8"/>
                <c:pt idx="0">
                  <c:v>0</c:v>
                </c:pt>
                <c:pt idx="1">
                  <c:v>21</c:v>
                </c:pt>
                <c:pt idx="2">
                  <c:v>42</c:v>
                </c:pt>
                <c:pt idx="3">
                  <c:v>63</c:v>
                </c:pt>
                <c:pt idx="4">
                  <c:v>84</c:v>
                </c:pt>
                <c:pt idx="5">
                  <c:v>105</c:v>
                </c:pt>
                <c:pt idx="6">
                  <c:v>126</c:v>
                </c:pt>
                <c:pt idx="7">
                  <c:v>147</c:v>
                </c:pt>
              </c:numCache>
            </c:numRef>
          </c:xVal>
          <c:yVal>
            <c:numRef>
              <c:f>(VVER360!$X$3,VVER360!$X$7:$X$13)</c:f>
              <c:numCache>
                <c:formatCode>General</c:formatCode>
                <c:ptCount val="8"/>
                <c:pt idx="0">
                  <c:v>0</c:v>
                </c:pt>
                <c:pt idx="1">
                  <c:v>0.57999999999999996</c:v>
                </c:pt>
                <c:pt idx="2">
                  <c:v>-1.925</c:v>
                </c:pt>
                <c:pt idx="3">
                  <c:v>-4.08</c:v>
                </c:pt>
                <c:pt idx="4">
                  <c:v>-4.3149999999999995</c:v>
                </c:pt>
                <c:pt idx="5">
                  <c:v>-5.6099999999999994</c:v>
                </c:pt>
                <c:pt idx="6">
                  <c:v>-7.84</c:v>
                </c:pt>
                <c:pt idx="7">
                  <c:v>-8.004999999999999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321-4383-A41A-A388C2D59C31}"/>
            </c:ext>
          </c:extLst>
        </c:ser>
        <c:ser>
          <c:idx val="6"/>
          <c:order val="6"/>
          <c:tx>
            <c:strRef>
              <c:f>VVER360!$B$1</c:f>
              <c:strCache>
                <c:ptCount val="1"/>
                <c:pt idx="0">
                  <c:v>Zircaloy-2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(VVER360!$A$3,VVER360!$A$7:$A$14)</c:f>
              <c:numCache>
                <c:formatCode>General</c:formatCode>
                <c:ptCount val="9"/>
                <c:pt idx="0">
                  <c:v>0</c:v>
                </c:pt>
                <c:pt idx="1">
                  <c:v>21</c:v>
                </c:pt>
                <c:pt idx="2">
                  <c:v>42</c:v>
                </c:pt>
                <c:pt idx="3">
                  <c:v>63</c:v>
                </c:pt>
                <c:pt idx="4">
                  <c:v>84</c:v>
                </c:pt>
                <c:pt idx="5">
                  <c:v>105</c:v>
                </c:pt>
                <c:pt idx="6">
                  <c:v>126</c:v>
                </c:pt>
                <c:pt idx="7">
                  <c:v>147</c:v>
                </c:pt>
                <c:pt idx="8">
                  <c:v>164</c:v>
                </c:pt>
              </c:numCache>
            </c:numRef>
          </c:xVal>
          <c:yVal>
            <c:numRef>
              <c:f>(VVER360!$B$3,VVER360!$B$7:$B$14)</c:f>
              <c:numCache>
                <c:formatCode>General</c:formatCode>
                <c:ptCount val="9"/>
                <c:pt idx="0">
                  <c:v>0</c:v>
                </c:pt>
                <c:pt idx="1">
                  <c:v>22.2</c:v>
                </c:pt>
                <c:pt idx="2">
                  <c:v>26.8</c:v>
                </c:pt>
                <c:pt idx="3">
                  <c:v>29</c:v>
                </c:pt>
                <c:pt idx="4">
                  <c:v>31.4</c:v>
                </c:pt>
                <c:pt idx="5">
                  <c:v>32.5</c:v>
                </c:pt>
                <c:pt idx="6">
                  <c:v>33.6</c:v>
                </c:pt>
                <c:pt idx="7">
                  <c:v>38.799999999999997</c:v>
                </c:pt>
                <c:pt idx="8">
                  <c:v>47.1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321-4383-A41A-A388C2D59C31}"/>
            </c:ext>
          </c:extLst>
        </c:ser>
        <c:ser>
          <c:idx val="7"/>
          <c:order val="7"/>
          <c:tx>
            <c:strRef>
              <c:f>VVER360!$C$1</c:f>
              <c:strCache>
                <c:ptCount val="1"/>
                <c:pt idx="0">
                  <c:v>PVD Cr CTU single sided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(VVER360!$A$3,VVER360!$A$7:$A$14)</c:f>
              <c:numCache>
                <c:formatCode>General</c:formatCode>
                <c:ptCount val="9"/>
                <c:pt idx="0">
                  <c:v>0</c:v>
                </c:pt>
                <c:pt idx="1">
                  <c:v>21</c:v>
                </c:pt>
                <c:pt idx="2">
                  <c:v>42</c:v>
                </c:pt>
                <c:pt idx="3">
                  <c:v>63</c:v>
                </c:pt>
                <c:pt idx="4">
                  <c:v>84</c:v>
                </c:pt>
                <c:pt idx="5">
                  <c:v>105</c:v>
                </c:pt>
                <c:pt idx="6">
                  <c:v>126</c:v>
                </c:pt>
                <c:pt idx="7">
                  <c:v>147</c:v>
                </c:pt>
                <c:pt idx="8">
                  <c:v>164</c:v>
                </c:pt>
              </c:numCache>
            </c:numRef>
          </c:xVal>
          <c:yVal>
            <c:numRef>
              <c:f>(VVER360!$C$3,VVER360!$C$7:$C$14)</c:f>
              <c:numCache>
                <c:formatCode>General</c:formatCode>
                <c:ptCount val="9"/>
                <c:pt idx="0">
                  <c:v>0</c:v>
                </c:pt>
                <c:pt idx="1">
                  <c:v>1.3</c:v>
                </c:pt>
                <c:pt idx="2">
                  <c:v>1.9</c:v>
                </c:pt>
                <c:pt idx="3">
                  <c:v>1.7</c:v>
                </c:pt>
                <c:pt idx="4">
                  <c:v>1.7</c:v>
                </c:pt>
                <c:pt idx="5">
                  <c:v>2.1</c:v>
                </c:pt>
                <c:pt idx="6">
                  <c:v>1.8</c:v>
                </c:pt>
                <c:pt idx="7">
                  <c:v>1.6</c:v>
                </c:pt>
                <c:pt idx="8">
                  <c:v>2.2999999999999998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321-4383-A41A-A388C2D59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613792"/>
        <c:axId val="183591832"/>
      </c:scatterChart>
      <c:valAx>
        <c:axId val="183613792"/>
        <c:scaling>
          <c:orientation val="minMax"/>
          <c:max val="17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91832"/>
        <c:crossesAt val="-10"/>
        <c:crossBetween val="midCat"/>
        <c:majorUnit val="10"/>
        <c:minorUnit val="5"/>
      </c:valAx>
      <c:valAx>
        <c:axId val="183591832"/>
        <c:scaling>
          <c:orientation val="minMax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strRef>
              <c:f>VVER360!$AC$1</c:f>
              <c:strCache>
                <c:ptCount val="1"/>
                <c:pt idx="0">
                  <c:v>Weight Gain [mg/dm2]</c:v>
                </c:pt>
              </c:strCache>
            </c:strRef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13792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0364529610055401"/>
          <c:y val="5.5248576929159431E-2"/>
          <c:w val="0.20702103603976124"/>
          <c:h val="0.701086941081884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A318A9-A955-470B-A0D2-543A5413C3A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37B9F3F-02A1-4ACE-BD06-6E2E77EEA77B}">
      <dgm:prSet/>
      <dgm:spPr/>
      <dgm:t>
        <a:bodyPr/>
        <a:lstStyle/>
        <a:p>
          <a:r>
            <a:rPr lang="en-US" i="1" dirty="0"/>
            <a:t>ATF-TS Experimental </a:t>
          </a:r>
          <a:r>
            <a:rPr lang="en-US" i="1" dirty="0" err="1"/>
            <a:t>Programme</a:t>
          </a:r>
          <a:endParaRPr lang="cs-CZ" i="1" dirty="0"/>
        </a:p>
      </dgm:t>
    </dgm:pt>
    <dgm:pt modelId="{202BC321-0519-40B4-81A0-CCF621062CEA}" type="parTrans" cxnId="{C63031AA-DF0E-48D3-A670-E042188978EA}">
      <dgm:prSet/>
      <dgm:spPr/>
      <dgm:t>
        <a:bodyPr/>
        <a:lstStyle/>
        <a:p>
          <a:endParaRPr lang="cs-CZ" i="1"/>
        </a:p>
      </dgm:t>
    </dgm:pt>
    <dgm:pt modelId="{640930C3-2867-4C49-BF62-E72FAD97EAAE}" type="sibTrans" cxnId="{C63031AA-DF0E-48D3-A670-E042188978EA}">
      <dgm:prSet/>
      <dgm:spPr/>
      <dgm:t>
        <a:bodyPr/>
        <a:lstStyle/>
        <a:p>
          <a:endParaRPr lang="cs-CZ" i="1"/>
        </a:p>
      </dgm:t>
    </dgm:pt>
    <dgm:pt modelId="{B04A3299-F6B8-4137-AA9D-28A397414B4D}">
      <dgm:prSet/>
      <dgm:spPr/>
      <dgm:t>
        <a:bodyPr/>
        <a:lstStyle/>
        <a:p>
          <a:r>
            <a:rPr lang="en-US" i="1" dirty="0"/>
            <a:t>Ballooning and burst tests</a:t>
          </a:r>
          <a:endParaRPr lang="cs-CZ" i="1" dirty="0"/>
        </a:p>
      </dgm:t>
    </dgm:pt>
    <dgm:pt modelId="{E6798877-3B84-4BD9-8172-E00BDFCDABEC}" type="parTrans" cxnId="{577DBD14-77BB-4951-83A9-D4304A3CE1E1}">
      <dgm:prSet/>
      <dgm:spPr/>
      <dgm:t>
        <a:bodyPr/>
        <a:lstStyle/>
        <a:p>
          <a:endParaRPr lang="cs-CZ" i="1"/>
        </a:p>
      </dgm:t>
    </dgm:pt>
    <dgm:pt modelId="{DB612AAB-D00D-4F21-9533-B6CD91020099}" type="sibTrans" cxnId="{577DBD14-77BB-4951-83A9-D4304A3CE1E1}">
      <dgm:prSet/>
      <dgm:spPr/>
      <dgm:t>
        <a:bodyPr/>
        <a:lstStyle/>
        <a:p>
          <a:endParaRPr lang="cs-CZ" i="1"/>
        </a:p>
      </dgm:t>
    </dgm:pt>
    <dgm:pt modelId="{F5A7632F-4380-4E84-8E3C-0BF14BB6F113}">
      <dgm:prSet/>
      <dgm:spPr/>
      <dgm:t>
        <a:bodyPr/>
        <a:lstStyle/>
        <a:p>
          <a:r>
            <a:rPr lang="en-US" i="1" dirty="0"/>
            <a:t>Conclusions and Summary</a:t>
          </a:r>
          <a:endParaRPr lang="cs-CZ" i="1" dirty="0"/>
        </a:p>
      </dgm:t>
    </dgm:pt>
    <dgm:pt modelId="{489CA749-C8D0-4945-BEBE-CB27A591A77A}" type="parTrans" cxnId="{FDDB657F-935B-4472-AAC6-7ED1CEE8CA6A}">
      <dgm:prSet/>
      <dgm:spPr/>
      <dgm:t>
        <a:bodyPr/>
        <a:lstStyle/>
        <a:p>
          <a:endParaRPr lang="cs-CZ" i="1"/>
        </a:p>
      </dgm:t>
    </dgm:pt>
    <dgm:pt modelId="{6737A2E8-F661-4BAE-A467-F2D844F5B0B2}" type="sibTrans" cxnId="{FDDB657F-935B-4472-AAC6-7ED1CEE8CA6A}">
      <dgm:prSet/>
      <dgm:spPr/>
      <dgm:t>
        <a:bodyPr/>
        <a:lstStyle/>
        <a:p>
          <a:endParaRPr lang="cs-CZ" i="1"/>
        </a:p>
      </dgm:t>
    </dgm:pt>
    <dgm:pt modelId="{2D12A8E2-1E5E-4ECD-B462-31391E3A34B7}">
      <dgm:prSet/>
      <dgm:spPr/>
      <dgm:t>
        <a:bodyPr/>
        <a:lstStyle/>
        <a:p>
          <a:r>
            <a:rPr lang="en-US" i="1" dirty="0"/>
            <a:t>High-temperature steam oxidation</a:t>
          </a:r>
          <a:endParaRPr lang="cs-CZ" i="1" dirty="0"/>
        </a:p>
      </dgm:t>
    </dgm:pt>
    <dgm:pt modelId="{6327A56E-6504-4735-A0C7-5C8A402783B3}" type="parTrans" cxnId="{D99B5C54-EC48-48F9-AEDE-10B874B1230E}">
      <dgm:prSet/>
      <dgm:spPr/>
      <dgm:t>
        <a:bodyPr/>
        <a:lstStyle/>
        <a:p>
          <a:endParaRPr lang="en-US"/>
        </a:p>
      </dgm:t>
    </dgm:pt>
    <dgm:pt modelId="{F187C554-F70F-4F59-8819-61A127AFA399}" type="sibTrans" cxnId="{D99B5C54-EC48-48F9-AEDE-10B874B1230E}">
      <dgm:prSet/>
      <dgm:spPr/>
      <dgm:t>
        <a:bodyPr/>
        <a:lstStyle/>
        <a:p>
          <a:endParaRPr lang="en-US"/>
        </a:p>
      </dgm:t>
    </dgm:pt>
    <dgm:pt modelId="{2555B660-7DBA-4A71-BFB3-23F7C7F06C1A}">
      <dgm:prSet/>
      <dgm:spPr/>
      <dgm:t>
        <a:bodyPr/>
        <a:lstStyle/>
        <a:p>
          <a:r>
            <a:rPr lang="en-US" dirty="0"/>
            <a:t>Autoclave corrosion tests</a:t>
          </a:r>
          <a:endParaRPr lang="cs-CZ" i="1" dirty="0"/>
        </a:p>
      </dgm:t>
    </dgm:pt>
    <dgm:pt modelId="{D7465591-11D6-4C62-808F-0C86A54C1EB9}" type="parTrans" cxnId="{CDF6826B-76C8-4B7E-881F-78840A33BE0A}">
      <dgm:prSet/>
      <dgm:spPr/>
      <dgm:t>
        <a:bodyPr/>
        <a:lstStyle/>
        <a:p>
          <a:endParaRPr lang="en-US"/>
        </a:p>
      </dgm:t>
    </dgm:pt>
    <dgm:pt modelId="{0656B663-940F-48F2-8E4D-AD09518FA7F4}" type="sibTrans" cxnId="{CDF6826B-76C8-4B7E-881F-78840A33BE0A}">
      <dgm:prSet/>
      <dgm:spPr/>
      <dgm:t>
        <a:bodyPr/>
        <a:lstStyle/>
        <a:p>
          <a:endParaRPr lang="en-US"/>
        </a:p>
      </dgm:t>
    </dgm:pt>
    <dgm:pt modelId="{931DBEF2-E609-4EBF-B53C-4CF02F91BB51}">
      <dgm:prSet/>
      <dgm:spPr/>
      <dgm:t>
        <a:bodyPr/>
        <a:lstStyle/>
        <a:p>
          <a:r>
            <a:rPr lang="en-US" i="1" dirty="0"/>
            <a:t>Mechanical tests</a:t>
          </a:r>
          <a:endParaRPr lang="cs-CZ" i="1" dirty="0"/>
        </a:p>
      </dgm:t>
    </dgm:pt>
    <dgm:pt modelId="{E4A80E29-B56B-48F8-85EC-5D6736735540}" type="parTrans" cxnId="{6566262D-D317-4187-8EDD-AE2D8C5E0D2D}">
      <dgm:prSet/>
      <dgm:spPr/>
      <dgm:t>
        <a:bodyPr/>
        <a:lstStyle/>
        <a:p>
          <a:endParaRPr lang="en-US"/>
        </a:p>
      </dgm:t>
    </dgm:pt>
    <dgm:pt modelId="{F67EEE67-BCB6-42F8-96F0-66B546F34F6E}" type="sibTrans" cxnId="{6566262D-D317-4187-8EDD-AE2D8C5E0D2D}">
      <dgm:prSet/>
      <dgm:spPr/>
      <dgm:t>
        <a:bodyPr/>
        <a:lstStyle/>
        <a:p>
          <a:endParaRPr lang="en-US"/>
        </a:p>
      </dgm:t>
    </dgm:pt>
    <dgm:pt modelId="{03C80D5B-BA4F-41F5-907E-CA9EFE15748C}" type="pres">
      <dgm:prSet presAssocID="{64A318A9-A955-470B-A0D2-543A5413C3A5}" presName="Name0" presStyleCnt="0">
        <dgm:presLayoutVars>
          <dgm:chMax val="7"/>
          <dgm:chPref val="7"/>
          <dgm:dir/>
        </dgm:presLayoutVars>
      </dgm:prSet>
      <dgm:spPr/>
    </dgm:pt>
    <dgm:pt modelId="{FAB59D7C-C685-48F1-B13E-0D9949E6C9F1}" type="pres">
      <dgm:prSet presAssocID="{64A318A9-A955-470B-A0D2-543A5413C3A5}" presName="Name1" presStyleCnt="0"/>
      <dgm:spPr/>
    </dgm:pt>
    <dgm:pt modelId="{32B10873-1689-41CC-9BA0-76A7007D7EED}" type="pres">
      <dgm:prSet presAssocID="{64A318A9-A955-470B-A0D2-543A5413C3A5}" presName="cycle" presStyleCnt="0"/>
      <dgm:spPr/>
    </dgm:pt>
    <dgm:pt modelId="{EE53F19C-E122-456B-AAFA-2A91CE3FD002}" type="pres">
      <dgm:prSet presAssocID="{64A318A9-A955-470B-A0D2-543A5413C3A5}" presName="srcNode" presStyleLbl="node1" presStyleIdx="0" presStyleCnt="6"/>
      <dgm:spPr/>
    </dgm:pt>
    <dgm:pt modelId="{04C29F3F-A077-4597-9B68-9C8E6A6860BB}" type="pres">
      <dgm:prSet presAssocID="{64A318A9-A955-470B-A0D2-543A5413C3A5}" presName="conn" presStyleLbl="parChTrans1D2" presStyleIdx="0" presStyleCnt="1"/>
      <dgm:spPr/>
    </dgm:pt>
    <dgm:pt modelId="{2EA024E1-99CF-4794-BC48-6E21428530AE}" type="pres">
      <dgm:prSet presAssocID="{64A318A9-A955-470B-A0D2-543A5413C3A5}" presName="extraNode" presStyleLbl="node1" presStyleIdx="0" presStyleCnt="6"/>
      <dgm:spPr/>
    </dgm:pt>
    <dgm:pt modelId="{43F9E7E8-DB87-43E6-8733-9765FFBBE646}" type="pres">
      <dgm:prSet presAssocID="{64A318A9-A955-470B-A0D2-543A5413C3A5}" presName="dstNode" presStyleLbl="node1" presStyleIdx="0" presStyleCnt="6"/>
      <dgm:spPr/>
    </dgm:pt>
    <dgm:pt modelId="{C9908778-52E3-4561-8751-C86ED23CB3C1}" type="pres">
      <dgm:prSet presAssocID="{937B9F3F-02A1-4ACE-BD06-6E2E77EEA77B}" presName="text_1" presStyleLbl="node1" presStyleIdx="0" presStyleCnt="6">
        <dgm:presLayoutVars>
          <dgm:bulletEnabled val="1"/>
        </dgm:presLayoutVars>
      </dgm:prSet>
      <dgm:spPr/>
    </dgm:pt>
    <dgm:pt modelId="{27382697-7795-461E-8178-86F12FE75868}" type="pres">
      <dgm:prSet presAssocID="{937B9F3F-02A1-4ACE-BD06-6E2E77EEA77B}" presName="accent_1" presStyleCnt="0"/>
      <dgm:spPr/>
    </dgm:pt>
    <dgm:pt modelId="{36DE7FEF-0974-4131-862D-53A6CD130F79}" type="pres">
      <dgm:prSet presAssocID="{937B9F3F-02A1-4ACE-BD06-6E2E77EEA77B}" presName="accentRepeatNode" presStyleLbl="solidFgAcc1" presStyleIdx="0" presStyleCnt="6"/>
      <dgm:spPr/>
    </dgm:pt>
    <dgm:pt modelId="{9F8D9179-4058-4E4B-A9DA-8162BCDA0246}" type="pres">
      <dgm:prSet presAssocID="{B04A3299-F6B8-4137-AA9D-28A397414B4D}" presName="text_2" presStyleLbl="node1" presStyleIdx="1" presStyleCnt="6">
        <dgm:presLayoutVars>
          <dgm:bulletEnabled val="1"/>
        </dgm:presLayoutVars>
      </dgm:prSet>
      <dgm:spPr/>
    </dgm:pt>
    <dgm:pt modelId="{29521FED-CE57-411B-86CD-CC83F41A82A3}" type="pres">
      <dgm:prSet presAssocID="{B04A3299-F6B8-4137-AA9D-28A397414B4D}" presName="accent_2" presStyleCnt="0"/>
      <dgm:spPr/>
    </dgm:pt>
    <dgm:pt modelId="{C5DFD367-24FF-4EE6-BB30-98331C2D3C28}" type="pres">
      <dgm:prSet presAssocID="{B04A3299-F6B8-4137-AA9D-28A397414B4D}" presName="accentRepeatNode" presStyleLbl="solidFgAcc1" presStyleIdx="1" presStyleCnt="6"/>
      <dgm:spPr/>
    </dgm:pt>
    <dgm:pt modelId="{95A45654-96F6-492E-9298-D2CD60EA86A0}" type="pres">
      <dgm:prSet presAssocID="{2D12A8E2-1E5E-4ECD-B462-31391E3A34B7}" presName="text_3" presStyleLbl="node1" presStyleIdx="2" presStyleCnt="6">
        <dgm:presLayoutVars>
          <dgm:bulletEnabled val="1"/>
        </dgm:presLayoutVars>
      </dgm:prSet>
      <dgm:spPr/>
    </dgm:pt>
    <dgm:pt modelId="{F3DFB65C-7D3B-48A2-B543-0FC2F641A75F}" type="pres">
      <dgm:prSet presAssocID="{2D12A8E2-1E5E-4ECD-B462-31391E3A34B7}" presName="accent_3" presStyleCnt="0"/>
      <dgm:spPr/>
    </dgm:pt>
    <dgm:pt modelId="{3E9FB25A-CFE3-41E8-A38A-83D8BD796E74}" type="pres">
      <dgm:prSet presAssocID="{2D12A8E2-1E5E-4ECD-B462-31391E3A34B7}" presName="accentRepeatNode" presStyleLbl="solidFgAcc1" presStyleIdx="2" presStyleCnt="6"/>
      <dgm:spPr/>
    </dgm:pt>
    <dgm:pt modelId="{B9F105D5-43B1-4A15-BB1F-7A50813A6D7C}" type="pres">
      <dgm:prSet presAssocID="{2555B660-7DBA-4A71-BFB3-23F7C7F06C1A}" presName="text_4" presStyleLbl="node1" presStyleIdx="3" presStyleCnt="6">
        <dgm:presLayoutVars>
          <dgm:bulletEnabled val="1"/>
        </dgm:presLayoutVars>
      </dgm:prSet>
      <dgm:spPr/>
    </dgm:pt>
    <dgm:pt modelId="{BB45AEAE-7749-43A2-860D-E66A82936613}" type="pres">
      <dgm:prSet presAssocID="{2555B660-7DBA-4A71-BFB3-23F7C7F06C1A}" presName="accent_4" presStyleCnt="0"/>
      <dgm:spPr/>
    </dgm:pt>
    <dgm:pt modelId="{E5D7EFB4-82EC-4D2C-9FAE-345986C1748F}" type="pres">
      <dgm:prSet presAssocID="{2555B660-7DBA-4A71-BFB3-23F7C7F06C1A}" presName="accentRepeatNode" presStyleLbl="solidFgAcc1" presStyleIdx="3" presStyleCnt="6"/>
      <dgm:spPr/>
    </dgm:pt>
    <dgm:pt modelId="{5F4F7823-488B-4F57-BF7C-2FC6B32C9492}" type="pres">
      <dgm:prSet presAssocID="{931DBEF2-E609-4EBF-B53C-4CF02F91BB51}" presName="text_5" presStyleLbl="node1" presStyleIdx="4" presStyleCnt="6">
        <dgm:presLayoutVars>
          <dgm:bulletEnabled val="1"/>
        </dgm:presLayoutVars>
      </dgm:prSet>
      <dgm:spPr/>
    </dgm:pt>
    <dgm:pt modelId="{5A247F32-8907-4040-AFD6-C8DBBC6F16B5}" type="pres">
      <dgm:prSet presAssocID="{931DBEF2-E609-4EBF-B53C-4CF02F91BB51}" presName="accent_5" presStyleCnt="0"/>
      <dgm:spPr/>
    </dgm:pt>
    <dgm:pt modelId="{6B5862DC-E4DB-4714-872F-C7ABE8B54DB3}" type="pres">
      <dgm:prSet presAssocID="{931DBEF2-E609-4EBF-B53C-4CF02F91BB51}" presName="accentRepeatNode" presStyleLbl="solidFgAcc1" presStyleIdx="4" presStyleCnt="6"/>
      <dgm:spPr/>
    </dgm:pt>
    <dgm:pt modelId="{D1E2DCFA-CD0C-444D-93F0-E9E694DBADBA}" type="pres">
      <dgm:prSet presAssocID="{F5A7632F-4380-4E84-8E3C-0BF14BB6F113}" presName="text_6" presStyleLbl="node1" presStyleIdx="5" presStyleCnt="6">
        <dgm:presLayoutVars>
          <dgm:bulletEnabled val="1"/>
        </dgm:presLayoutVars>
      </dgm:prSet>
      <dgm:spPr/>
    </dgm:pt>
    <dgm:pt modelId="{0AD7367C-20F1-480E-9401-5650FD92526E}" type="pres">
      <dgm:prSet presAssocID="{F5A7632F-4380-4E84-8E3C-0BF14BB6F113}" presName="accent_6" presStyleCnt="0"/>
      <dgm:spPr/>
    </dgm:pt>
    <dgm:pt modelId="{34D36D10-2341-40E3-962D-AB078752EFEB}" type="pres">
      <dgm:prSet presAssocID="{F5A7632F-4380-4E84-8E3C-0BF14BB6F113}" presName="accentRepeatNode" presStyleLbl="solidFgAcc1" presStyleIdx="5" presStyleCnt="6"/>
      <dgm:spPr/>
    </dgm:pt>
  </dgm:ptLst>
  <dgm:cxnLst>
    <dgm:cxn modelId="{BCFE250D-8022-4DA9-B7EE-B34351123DCC}" type="presOf" srcId="{640930C3-2867-4C49-BF62-E72FAD97EAAE}" destId="{04C29F3F-A077-4597-9B68-9C8E6A6860BB}" srcOrd="0" destOrd="0" presId="urn:microsoft.com/office/officeart/2008/layout/VerticalCurvedList"/>
    <dgm:cxn modelId="{577DBD14-77BB-4951-83A9-D4304A3CE1E1}" srcId="{64A318A9-A955-470B-A0D2-543A5413C3A5}" destId="{B04A3299-F6B8-4137-AA9D-28A397414B4D}" srcOrd="1" destOrd="0" parTransId="{E6798877-3B84-4BD9-8172-E00BDFCDABEC}" sibTransId="{DB612AAB-D00D-4F21-9533-B6CD91020099}"/>
    <dgm:cxn modelId="{80093318-D98F-4A03-A6B0-CCF16195F6B6}" type="presOf" srcId="{2D12A8E2-1E5E-4ECD-B462-31391E3A34B7}" destId="{95A45654-96F6-492E-9298-D2CD60EA86A0}" srcOrd="0" destOrd="0" presId="urn:microsoft.com/office/officeart/2008/layout/VerticalCurvedList"/>
    <dgm:cxn modelId="{6566262D-D317-4187-8EDD-AE2D8C5E0D2D}" srcId="{64A318A9-A955-470B-A0D2-543A5413C3A5}" destId="{931DBEF2-E609-4EBF-B53C-4CF02F91BB51}" srcOrd="4" destOrd="0" parTransId="{E4A80E29-B56B-48F8-85EC-5D6736735540}" sibTransId="{F67EEE67-BCB6-42F8-96F0-66B546F34F6E}"/>
    <dgm:cxn modelId="{B93C2038-1BC8-4232-86C8-6357DCE8D954}" type="presOf" srcId="{64A318A9-A955-470B-A0D2-543A5413C3A5}" destId="{03C80D5B-BA4F-41F5-907E-CA9EFE15748C}" srcOrd="0" destOrd="0" presId="urn:microsoft.com/office/officeart/2008/layout/VerticalCurvedList"/>
    <dgm:cxn modelId="{7E9F333B-81BD-4602-A495-555FD4A631EF}" type="presOf" srcId="{2555B660-7DBA-4A71-BFB3-23F7C7F06C1A}" destId="{B9F105D5-43B1-4A15-BB1F-7A50813A6D7C}" srcOrd="0" destOrd="0" presId="urn:microsoft.com/office/officeart/2008/layout/VerticalCurvedList"/>
    <dgm:cxn modelId="{CB81653B-0D08-43C9-BA54-7EDEC4D7383A}" type="presOf" srcId="{F5A7632F-4380-4E84-8E3C-0BF14BB6F113}" destId="{D1E2DCFA-CD0C-444D-93F0-E9E694DBADBA}" srcOrd="0" destOrd="0" presId="urn:microsoft.com/office/officeart/2008/layout/VerticalCurvedList"/>
    <dgm:cxn modelId="{CDF6826B-76C8-4B7E-881F-78840A33BE0A}" srcId="{64A318A9-A955-470B-A0D2-543A5413C3A5}" destId="{2555B660-7DBA-4A71-BFB3-23F7C7F06C1A}" srcOrd="3" destOrd="0" parTransId="{D7465591-11D6-4C62-808F-0C86A54C1EB9}" sibTransId="{0656B663-940F-48F2-8E4D-AD09518FA7F4}"/>
    <dgm:cxn modelId="{3073EB4F-8018-4D05-88E4-3F4528824328}" type="presOf" srcId="{931DBEF2-E609-4EBF-B53C-4CF02F91BB51}" destId="{5F4F7823-488B-4F57-BF7C-2FC6B32C9492}" srcOrd="0" destOrd="0" presId="urn:microsoft.com/office/officeart/2008/layout/VerticalCurvedList"/>
    <dgm:cxn modelId="{D99B5C54-EC48-48F9-AEDE-10B874B1230E}" srcId="{64A318A9-A955-470B-A0D2-543A5413C3A5}" destId="{2D12A8E2-1E5E-4ECD-B462-31391E3A34B7}" srcOrd="2" destOrd="0" parTransId="{6327A56E-6504-4735-A0C7-5C8A402783B3}" sibTransId="{F187C554-F70F-4F59-8819-61A127AFA399}"/>
    <dgm:cxn modelId="{A75E1079-DB02-4FBA-93A1-E6B63563CE5B}" type="presOf" srcId="{937B9F3F-02A1-4ACE-BD06-6E2E77EEA77B}" destId="{C9908778-52E3-4561-8751-C86ED23CB3C1}" srcOrd="0" destOrd="0" presId="urn:microsoft.com/office/officeart/2008/layout/VerticalCurvedList"/>
    <dgm:cxn modelId="{FDDB657F-935B-4472-AAC6-7ED1CEE8CA6A}" srcId="{64A318A9-A955-470B-A0D2-543A5413C3A5}" destId="{F5A7632F-4380-4E84-8E3C-0BF14BB6F113}" srcOrd="5" destOrd="0" parTransId="{489CA749-C8D0-4945-BEBE-CB27A591A77A}" sibTransId="{6737A2E8-F661-4BAE-A467-F2D844F5B0B2}"/>
    <dgm:cxn modelId="{C63031AA-DF0E-48D3-A670-E042188978EA}" srcId="{64A318A9-A955-470B-A0D2-543A5413C3A5}" destId="{937B9F3F-02A1-4ACE-BD06-6E2E77EEA77B}" srcOrd="0" destOrd="0" parTransId="{202BC321-0519-40B4-81A0-CCF621062CEA}" sibTransId="{640930C3-2867-4C49-BF62-E72FAD97EAAE}"/>
    <dgm:cxn modelId="{26100AD7-762D-4AF5-81C7-2B021BEC7C0F}" type="presOf" srcId="{B04A3299-F6B8-4137-AA9D-28A397414B4D}" destId="{9F8D9179-4058-4E4B-A9DA-8162BCDA0246}" srcOrd="0" destOrd="0" presId="urn:microsoft.com/office/officeart/2008/layout/VerticalCurvedList"/>
    <dgm:cxn modelId="{AB0CEF3D-120B-4C57-B4BD-81B333A21DF9}" type="presParOf" srcId="{03C80D5B-BA4F-41F5-907E-CA9EFE15748C}" destId="{FAB59D7C-C685-48F1-B13E-0D9949E6C9F1}" srcOrd="0" destOrd="0" presId="urn:microsoft.com/office/officeart/2008/layout/VerticalCurvedList"/>
    <dgm:cxn modelId="{5E4F1395-EE69-487F-AA84-B857CE572C45}" type="presParOf" srcId="{FAB59D7C-C685-48F1-B13E-0D9949E6C9F1}" destId="{32B10873-1689-41CC-9BA0-76A7007D7EED}" srcOrd="0" destOrd="0" presId="urn:microsoft.com/office/officeart/2008/layout/VerticalCurvedList"/>
    <dgm:cxn modelId="{694B48CF-D65B-4DC2-B52D-BB4E23F10649}" type="presParOf" srcId="{32B10873-1689-41CC-9BA0-76A7007D7EED}" destId="{EE53F19C-E122-456B-AAFA-2A91CE3FD002}" srcOrd="0" destOrd="0" presId="urn:microsoft.com/office/officeart/2008/layout/VerticalCurvedList"/>
    <dgm:cxn modelId="{7EBC262D-2650-4BD4-A7E0-43B588910573}" type="presParOf" srcId="{32B10873-1689-41CC-9BA0-76A7007D7EED}" destId="{04C29F3F-A077-4597-9B68-9C8E6A6860BB}" srcOrd="1" destOrd="0" presId="urn:microsoft.com/office/officeart/2008/layout/VerticalCurvedList"/>
    <dgm:cxn modelId="{7E62001B-A271-4255-B286-459BCB5D60FA}" type="presParOf" srcId="{32B10873-1689-41CC-9BA0-76A7007D7EED}" destId="{2EA024E1-99CF-4794-BC48-6E21428530AE}" srcOrd="2" destOrd="0" presId="urn:microsoft.com/office/officeart/2008/layout/VerticalCurvedList"/>
    <dgm:cxn modelId="{53FA5D88-F5C5-4AD2-B847-1B3B83630CF5}" type="presParOf" srcId="{32B10873-1689-41CC-9BA0-76A7007D7EED}" destId="{43F9E7E8-DB87-43E6-8733-9765FFBBE646}" srcOrd="3" destOrd="0" presId="urn:microsoft.com/office/officeart/2008/layout/VerticalCurvedList"/>
    <dgm:cxn modelId="{3F334F73-2B5C-4C3E-ABDE-206D94A39539}" type="presParOf" srcId="{FAB59D7C-C685-48F1-B13E-0D9949E6C9F1}" destId="{C9908778-52E3-4561-8751-C86ED23CB3C1}" srcOrd="1" destOrd="0" presId="urn:microsoft.com/office/officeart/2008/layout/VerticalCurvedList"/>
    <dgm:cxn modelId="{E33594AB-5D8E-4524-9754-F54D8526B3C7}" type="presParOf" srcId="{FAB59D7C-C685-48F1-B13E-0D9949E6C9F1}" destId="{27382697-7795-461E-8178-86F12FE75868}" srcOrd="2" destOrd="0" presId="urn:microsoft.com/office/officeart/2008/layout/VerticalCurvedList"/>
    <dgm:cxn modelId="{6A8E9CFE-0E1E-48BA-BB71-01D45C65F67C}" type="presParOf" srcId="{27382697-7795-461E-8178-86F12FE75868}" destId="{36DE7FEF-0974-4131-862D-53A6CD130F79}" srcOrd="0" destOrd="0" presId="urn:microsoft.com/office/officeart/2008/layout/VerticalCurvedList"/>
    <dgm:cxn modelId="{C8A94C9C-B3C0-48FA-9F65-DF7CAE8BF7F5}" type="presParOf" srcId="{FAB59D7C-C685-48F1-B13E-0D9949E6C9F1}" destId="{9F8D9179-4058-4E4B-A9DA-8162BCDA0246}" srcOrd="3" destOrd="0" presId="urn:microsoft.com/office/officeart/2008/layout/VerticalCurvedList"/>
    <dgm:cxn modelId="{3DB64003-2B8E-414E-A090-DF2E9C17D12B}" type="presParOf" srcId="{FAB59D7C-C685-48F1-B13E-0D9949E6C9F1}" destId="{29521FED-CE57-411B-86CD-CC83F41A82A3}" srcOrd="4" destOrd="0" presId="urn:microsoft.com/office/officeart/2008/layout/VerticalCurvedList"/>
    <dgm:cxn modelId="{03384082-0A43-48BA-8EB9-16BBB1817249}" type="presParOf" srcId="{29521FED-CE57-411B-86CD-CC83F41A82A3}" destId="{C5DFD367-24FF-4EE6-BB30-98331C2D3C28}" srcOrd="0" destOrd="0" presId="urn:microsoft.com/office/officeart/2008/layout/VerticalCurvedList"/>
    <dgm:cxn modelId="{4EAFF961-9321-48A8-AB06-005372906441}" type="presParOf" srcId="{FAB59D7C-C685-48F1-B13E-0D9949E6C9F1}" destId="{95A45654-96F6-492E-9298-D2CD60EA86A0}" srcOrd="5" destOrd="0" presId="urn:microsoft.com/office/officeart/2008/layout/VerticalCurvedList"/>
    <dgm:cxn modelId="{9A46C842-BEA5-43B1-97CC-72B023B87878}" type="presParOf" srcId="{FAB59D7C-C685-48F1-B13E-0D9949E6C9F1}" destId="{F3DFB65C-7D3B-48A2-B543-0FC2F641A75F}" srcOrd="6" destOrd="0" presId="urn:microsoft.com/office/officeart/2008/layout/VerticalCurvedList"/>
    <dgm:cxn modelId="{2D43E567-B9B5-4285-98C7-92C282D9C756}" type="presParOf" srcId="{F3DFB65C-7D3B-48A2-B543-0FC2F641A75F}" destId="{3E9FB25A-CFE3-41E8-A38A-83D8BD796E74}" srcOrd="0" destOrd="0" presId="urn:microsoft.com/office/officeart/2008/layout/VerticalCurvedList"/>
    <dgm:cxn modelId="{B429D262-C350-41D3-BDBF-FE2C52E8B3E2}" type="presParOf" srcId="{FAB59D7C-C685-48F1-B13E-0D9949E6C9F1}" destId="{B9F105D5-43B1-4A15-BB1F-7A50813A6D7C}" srcOrd="7" destOrd="0" presId="urn:microsoft.com/office/officeart/2008/layout/VerticalCurvedList"/>
    <dgm:cxn modelId="{24A929DA-7350-4A79-A2D6-5A2A6ED7ACF2}" type="presParOf" srcId="{FAB59D7C-C685-48F1-B13E-0D9949E6C9F1}" destId="{BB45AEAE-7749-43A2-860D-E66A82936613}" srcOrd="8" destOrd="0" presId="urn:microsoft.com/office/officeart/2008/layout/VerticalCurvedList"/>
    <dgm:cxn modelId="{633FA80C-D309-4CB6-B54A-7E25B493C908}" type="presParOf" srcId="{BB45AEAE-7749-43A2-860D-E66A82936613}" destId="{E5D7EFB4-82EC-4D2C-9FAE-345986C1748F}" srcOrd="0" destOrd="0" presId="urn:microsoft.com/office/officeart/2008/layout/VerticalCurvedList"/>
    <dgm:cxn modelId="{884C4436-C0BD-4A75-A424-79225A5E5BCF}" type="presParOf" srcId="{FAB59D7C-C685-48F1-B13E-0D9949E6C9F1}" destId="{5F4F7823-488B-4F57-BF7C-2FC6B32C9492}" srcOrd="9" destOrd="0" presId="urn:microsoft.com/office/officeart/2008/layout/VerticalCurvedList"/>
    <dgm:cxn modelId="{7D540CB7-0BAE-4C80-8F15-26172A7BE50F}" type="presParOf" srcId="{FAB59D7C-C685-48F1-B13E-0D9949E6C9F1}" destId="{5A247F32-8907-4040-AFD6-C8DBBC6F16B5}" srcOrd="10" destOrd="0" presId="urn:microsoft.com/office/officeart/2008/layout/VerticalCurvedList"/>
    <dgm:cxn modelId="{329697E2-CC73-448F-B400-63C63EC10A2E}" type="presParOf" srcId="{5A247F32-8907-4040-AFD6-C8DBBC6F16B5}" destId="{6B5862DC-E4DB-4714-872F-C7ABE8B54DB3}" srcOrd="0" destOrd="0" presId="urn:microsoft.com/office/officeart/2008/layout/VerticalCurvedList"/>
    <dgm:cxn modelId="{119E48D5-8FCF-464C-9D09-5114783FF2E2}" type="presParOf" srcId="{FAB59D7C-C685-48F1-B13E-0D9949E6C9F1}" destId="{D1E2DCFA-CD0C-444D-93F0-E9E694DBADBA}" srcOrd="11" destOrd="0" presId="urn:microsoft.com/office/officeart/2008/layout/VerticalCurvedList"/>
    <dgm:cxn modelId="{BFC12BEE-536E-42FF-8D8B-B3BC73413940}" type="presParOf" srcId="{FAB59D7C-C685-48F1-B13E-0D9949E6C9F1}" destId="{0AD7367C-20F1-480E-9401-5650FD92526E}" srcOrd="12" destOrd="0" presId="urn:microsoft.com/office/officeart/2008/layout/VerticalCurvedList"/>
    <dgm:cxn modelId="{09D6AE8A-56D4-4F37-AF3F-81C087FED719}" type="presParOf" srcId="{0AD7367C-20F1-480E-9401-5650FD92526E}" destId="{34D36D10-2341-40E3-962D-AB078752EFE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7E0FCA-537C-42A9-B09F-CC6C3AE60F87}" type="doc">
      <dgm:prSet loTypeId="urn:microsoft.com/office/officeart/2009/layout/CircleArrow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2022468-130E-443F-B554-2E27E6644260}">
      <dgm:prSet phldrT="[Text]" custT="1"/>
      <dgm:spPr/>
      <dgm:t>
        <a:bodyPr/>
        <a:lstStyle/>
        <a:p>
          <a:r>
            <a:rPr lang="en-US" sz="1200" dirty="0"/>
            <a:t>ATF fabrication</a:t>
          </a:r>
          <a:endParaRPr lang="cs-CZ" sz="1200" dirty="0"/>
        </a:p>
      </dgm:t>
    </dgm:pt>
    <dgm:pt modelId="{69A69C8C-DECE-467F-AC61-CF6F3B2F2669}" type="parTrans" cxnId="{BF8EC419-3C32-47E3-A12E-369C9473D04F}">
      <dgm:prSet/>
      <dgm:spPr/>
      <dgm:t>
        <a:bodyPr/>
        <a:lstStyle/>
        <a:p>
          <a:endParaRPr lang="cs-CZ" sz="4000"/>
        </a:p>
      </dgm:t>
    </dgm:pt>
    <dgm:pt modelId="{9E151ED6-EA3A-4577-87FB-4B456B7F1F21}" type="sibTrans" cxnId="{BF8EC419-3C32-47E3-A12E-369C9473D04F}">
      <dgm:prSet/>
      <dgm:spPr/>
      <dgm:t>
        <a:bodyPr/>
        <a:lstStyle/>
        <a:p>
          <a:endParaRPr lang="cs-CZ" sz="4000"/>
        </a:p>
      </dgm:t>
    </dgm:pt>
    <dgm:pt modelId="{5933FFE5-7170-49C6-ADF4-073BE1CCF05B}">
      <dgm:prSet phldrT="[Text]" custT="1"/>
      <dgm:spPr/>
      <dgm:t>
        <a:bodyPr/>
        <a:lstStyle/>
        <a:p>
          <a:r>
            <a:rPr lang="en-US" sz="1200" dirty="0"/>
            <a:t>Experimental facilities</a:t>
          </a:r>
          <a:endParaRPr lang="cs-CZ" sz="1200" dirty="0"/>
        </a:p>
      </dgm:t>
    </dgm:pt>
    <dgm:pt modelId="{A6E711C2-8AC5-4BCD-952B-54313DD56B86}" type="parTrans" cxnId="{F474C321-C80D-4197-A4D6-7B5C3C87781F}">
      <dgm:prSet/>
      <dgm:spPr/>
      <dgm:t>
        <a:bodyPr/>
        <a:lstStyle/>
        <a:p>
          <a:endParaRPr lang="cs-CZ" sz="4000"/>
        </a:p>
      </dgm:t>
    </dgm:pt>
    <dgm:pt modelId="{3D67BBAC-BDAA-4068-915B-31F7F8096D03}" type="sibTrans" cxnId="{F474C321-C80D-4197-A4D6-7B5C3C87781F}">
      <dgm:prSet/>
      <dgm:spPr/>
      <dgm:t>
        <a:bodyPr/>
        <a:lstStyle/>
        <a:p>
          <a:endParaRPr lang="cs-CZ" sz="4000"/>
        </a:p>
      </dgm:t>
    </dgm:pt>
    <dgm:pt modelId="{1EE32D18-913B-43F9-A17D-0151EF030062}">
      <dgm:prSet phldrT="[Text]" custT="1"/>
      <dgm:spPr/>
      <dgm:t>
        <a:bodyPr/>
        <a:lstStyle/>
        <a:p>
          <a:r>
            <a:rPr lang="en-US" sz="1200" dirty="0"/>
            <a:t>Experimental data and correlations</a:t>
          </a:r>
          <a:endParaRPr lang="cs-CZ" sz="1200" dirty="0"/>
        </a:p>
      </dgm:t>
    </dgm:pt>
    <dgm:pt modelId="{B6AC3F8A-71B8-4613-BD87-607FF61C6AA9}" type="parTrans" cxnId="{5D109F85-D2FA-474D-9059-BE4DB6F83AC6}">
      <dgm:prSet/>
      <dgm:spPr/>
      <dgm:t>
        <a:bodyPr/>
        <a:lstStyle/>
        <a:p>
          <a:endParaRPr lang="cs-CZ" sz="4000"/>
        </a:p>
      </dgm:t>
    </dgm:pt>
    <dgm:pt modelId="{96BC1114-7418-41DA-88E9-4D0FB6D241BC}" type="sibTrans" cxnId="{5D109F85-D2FA-474D-9059-BE4DB6F83AC6}">
      <dgm:prSet/>
      <dgm:spPr/>
      <dgm:t>
        <a:bodyPr/>
        <a:lstStyle/>
        <a:p>
          <a:endParaRPr lang="cs-CZ" sz="4000"/>
        </a:p>
      </dgm:t>
    </dgm:pt>
    <dgm:pt modelId="{B8DAE87B-EEAB-431A-9F5B-376CDE0B6F68}">
      <dgm:prSet phldrT="[Text]" custT="1"/>
      <dgm:spPr/>
      <dgm:t>
        <a:bodyPr/>
        <a:lstStyle/>
        <a:p>
          <a:r>
            <a:rPr lang="en-US" sz="1200" dirty="0"/>
            <a:t>Benchmark exercise = model validation</a:t>
          </a:r>
          <a:endParaRPr lang="cs-CZ" sz="1200" dirty="0"/>
        </a:p>
      </dgm:t>
    </dgm:pt>
    <dgm:pt modelId="{651DA44E-13C9-4794-A4E8-91B2698BAE74}" type="parTrans" cxnId="{62523759-D256-4928-B99A-01A755E85D65}">
      <dgm:prSet/>
      <dgm:spPr/>
      <dgm:t>
        <a:bodyPr/>
        <a:lstStyle/>
        <a:p>
          <a:endParaRPr lang="cs-CZ" sz="4000"/>
        </a:p>
      </dgm:t>
    </dgm:pt>
    <dgm:pt modelId="{9FE7A4A5-7632-4D28-93D1-A2EB47C0A99F}" type="sibTrans" cxnId="{62523759-D256-4928-B99A-01A755E85D65}">
      <dgm:prSet/>
      <dgm:spPr/>
      <dgm:t>
        <a:bodyPr/>
        <a:lstStyle/>
        <a:p>
          <a:endParaRPr lang="cs-CZ" sz="4000"/>
        </a:p>
      </dgm:t>
    </dgm:pt>
    <dgm:pt modelId="{D143D0C8-2102-4B14-8E6A-F1F243F4201A}">
      <dgm:prSet phldrT="[Text]" custT="1"/>
      <dgm:spPr/>
      <dgm:t>
        <a:bodyPr/>
        <a:lstStyle/>
        <a:p>
          <a:r>
            <a:rPr lang="en-US" sz="1200" dirty="0"/>
            <a:t>Database development</a:t>
          </a:r>
          <a:endParaRPr lang="cs-CZ" sz="1200" dirty="0"/>
        </a:p>
      </dgm:t>
    </dgm:pt>
    <dgm:pt modelId="{407E4C33-3199-4459-9039-B51EF628F5AF}" type="parTrans" cxnId="{3DD31ABB-65B0-4756-AA1F-97D5F764A01C}">
      <dgm:prSet/>
      <dgm:spPr/>
      <dgm:t>
        <a:bodyPr/>
        <a:lstStyle/>
        <a:p>
          <a:endParaRPr lang="cs-CZ" sz="4000"/>
        </a:p>
      </dgm:t>
    </dgm:pt>
    <dgm:pt modelId="{4E57CA68-6071-4BBA-ADDA-24E805A9F9E4}" type="sibTrans" cxnId="{3DD31ABB-65B0-4756-AA1F-97D5F764A01C}">
      <dgm:prSet/>
      <dgm:spPr/>
      <dgm:t>
        <a:bodyPr/>
        <a:lstStyle/>
        <a:p>
          <a:endParaRPr lang="cs-CZ" sz="4000"/>
        </a:p>
      </dgm:t>
    </dgm:pt>
    <dgm:pt modelId="{8BA2AE64-40F8-4476-8108-1854DCEE1421}">
      <dgm:prSet phldrT="[Text]" custT="1"/>
      <dgm:spPr/>
      <dgm:t>
        <a:bodyPr/>
        <a:lstStyle/>
        <a:p>
          <a:r>
            <a:rPr lang="en-US" sz="1200" dirty="0"/>
            <a:t>ATF LOCA methodology</a:t>
          </a:r>
          <a:endParaRPr lang="cs-CZ" sz="1200" dirty="0"/>
        </a:p>
      </dgm:t>
    </dgm:pt>
    <dgm:pt modelId="{D2751702-344A-4925-957C-F0A0403A63DF}" type="parTrans" cxnId="{499EB5F6-1C2B-471C-A338-EFCC2B9287EC}">
      <dgm:prSet/>
      <dgm:spPr/>
      <dgm:t>
        <a:bodyPr/>
        <a:lstStyle/>
        <a:p>
          <a:endParaRPr lang="en-US"/>
        </a:p>
      </dgm:t>
    </dgm:pt>
    <dgm:pt modelId="{543F2B81-D807-4016-A530-DB3B65C61BC4}" type="sibTrans" cxnId="{499EB5F6-1C2B-471C-A338-EFCC2B9287EC}">
      <dgm:prSet/>
      <dgm:spPr/>
      <dgm:t>
        <a:bodyPr/>
        <a:lstStyle/>
        <a:p>
          <a:endParaRPr lang="en-US"/>
        </a:p>
      </dgm:t>
    </dgm:pt>
    <dgm:pt modelId="{FA2A9F11-D330-42C9-ABB1-A3285A52BA2B}" type="pres">
      <dgm:prSet presAssocID="{457E0FCA-537C-42A9-B09F-CC6C3AE60F8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C95B7DB-E997-420B-971B-32CFC06BB9BF}" type="pres">
      <dgm:prSet presAssocID="{12022468-130E-443F-B554-2E27E6644260}" presName="Accent1" presStyleCnt="0"/>
      <dgm:spPr/>
    </dgm:pt>
    <dgm:pt modelId="{AEFFF29C-A0B1-4FFE-A3E0-5FB8D30A2D23}" type="pres">
      <dgm:prSet presAssocID="{12022468-130E-443F-B554-2E27E6644260}" presName="Accent" presStyleLbl="node1" presStyleIdx="0" presStyleCnt="6"/>
      <dgm:spPr/>
    </dgm:pt>
    <dgm:pt modelId="{FE05ADF6-3B8C-43B8-A80D-F964452D3588}" type="pres">
      <dgm:prSet presAssocID="{12022468-130E-443F-B554-2E27E6644260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4053B639-0D5B-47B2-BDAC-24DF3A315B35}" type="pres">
      <dgm:prSet presAssocID="{5933FFE5-7170-49C6-ADF4-073BE1CCF05B}" presName="Accent2" presStyleCnt="0"/>
      <dgm:spPr/>
    </dgm:pt>
    <dgm:pt modelId="{BBB3CFB4-2296-4413-9E9E-4F03C4C88A47}" type="pres">
      <dgm:prSet presAssocID="{5933FFE5-7170-49C6-ADF4-073BE1CCF05B}" presName="Accent" presStyleLbl="node1" presStyleIdx="1" presStyleCnt="6"/>
      <dgm:spPr/>
    </dgm:pt>
    <dgm:pt modelId="{4129A26E-1BBB-4048-81E2-9C8A99D53F61}" type="pres">
      <dgm:prSet presAssocID="{5933FFE5-7170-49C6-ADF4-073BE1CCF05B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328A8E42-0B20-4974-A7C2-AE9A99E7A150}" type="pres">
      <dgm:prSet presAssocID="{1EE32D18-913B-43F9-A17D-0151EF030062}" presName="Accent3" presStyleCnt="0"/>
      <dgm:spPr/>
    </dgm:pt>
    <dgm:pt modelId="{D1422776-23AA-4C90-9028-45738A5C9A84}" type="pres">
      <dgm:prSet presAssocID="{1EE32D18-913B-43F9-A17D-0151EF030062}" presName="Accent" presStyleLbl="node1" presStyleIdx="2" presStyleCnt="6"/>
      <dgm:spPr/>
    </dgm:pt>
    <dgm:pt modelId="{E8F07205-937B-48EA-9C6A-22C5AF33B496}" type="pres">
      <dgm:prSet presAssocID="{1EE32D18-913B-43F9-A17D-0151EF030062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A540A5B7-E5C4-40D6-B868-E63BA672554A}" type="pres">
      <dgm:prSet presAssocID="{B8DAE87B-EEAB-431A-9F5B-376CDE0B6F68}" presName="Accent4" presStyleCnt="0"/>
      <dgm:spPr/>
    </dgm:pt>
    <dgm:pt modelId="{89B885C3-3270-4A40-9600-034BF3E0F233}" type="pres">
      <dgm:prSet presAssocID="{B8DAE87B-EEAB-431A-9F5B-376CDE0B6F68}" presName="Accent" presStyleLbl="node1" presStyleIdx="3" presStyleCnt="6"/>
      <dgm:spPr>
        <a:solidFill>
          <a:schemeClr val="accent6">
            <a:lumMod val="60000"/>
            <a:lumOff val="40000"/>
          </a:schemeClr>
        </a:solidFill>
      </dgm:spPr>
    </dgm:pt>
    <dgm:pt modelId="{77A6DC02-0450-48BE-8930-767012BBEA01}" type="pres">
      <dgm:prSet presAssocID="{B8DAE87B-EEAB-431A-9F5B-376CDE0B6F68}" presName="Parent4" presStyleLbl="revTx" presStyleIdx="3" presStyleCnt="6" custLinFactNeighborX="-654" custLinFactNeighborY="-6545">
        <dgm:presLayoutVars>
          <dgm:chMax val="1"/>
          <dgm:chPref val="1"/>
          <dgm:bulletEnabled val="1"/>
        </dgm:presLayoutVars>
      </dgm:prSet>
      <dgm:spPr/>
    </dgm:pt>
    <dgm:pt modelId="{632094A6-B071-4FEC-9EF8-E1D3EA10797A}" type="pres">
      <dgm:prSet presAssocID="{8BA2AE64-40F8-4476-8108-1854DCEE1421}" presName="Accent5" presStyleCnt="0"/>
      <dgm:spPr/>
    </dgm:pt>
    <dgm:pt modelId="{79BC620F-2EA9-4A07-9481-8CEE13996410}" type="pres">
      <dgm:prSet presAssocID="{8BA2AE64-40F8-4476-8108-1854DCEE1421}" presName="Accent" presStyleLbl="node1" presStyleIdx="4" presStyleCnt="6"/>
      <dgm:spPr>
        <a:solidFill>
          <a:schemeClr val="accent6">
            <a:lumMod val="75000"/>
          </a:schemeClr>
        </a:solidFill>
      </dgm:spPr>
    </dgm:pt>
    <dgm:pt modelId="{6C82E340-CE81-4987-9E03-DF1BAD068BA0}" type="pres">
      <dgm:prSet presAssocID="{8BA2AE64-40F8-4476-8108-1854DCEE1421}" presName="Parent5" presStyleLbl="revTx" presStyleIdx="4" presStyleCnt="6" custScaleX="115778">
        <dgm:presLayoutVars>
          <dgm:chMax val="1"/>
          <dgm:chPref val="1"/>
          <dgm:bulletEnabled val="1"/>
        </dgm:presLayoutVars>
      </dgm:prSet>
      <dgm:spPr/>
    </dgm:pt>
    <dgm:pt modelId="{9C5B3D4A-72BD-4D85-B44D-EA1D468E8845}" type="pres">
      <dgm:prSet presAssocID="{D143D0C8-2102-4B14-8E6A-F1F243F4201A}" presName="Accent6" presStyleCnt="0"/>
      <dgm:spPr/>
    </dgm:pt>
    <dgm:pt modelId="{8632DA7D-C838-42DD-9BFB-5B6FC4254546}" type="pres">
      <dgm:prSet presAssocID="{D143D0C8-2102-4B14-8E6A-F1F243F4201A}" presName="Accent" presStyleLbl="node1" presStyleIdx="5" presStyleCnt="6"/>
      <dgm:spPr>
        <a:solidFill>
          <a:schemeClr val="accent6">
            <a:lumMod val="50000"/>
          </a:schemeClr>
        </a:solidFill>
      </dgm:spPr>
    </dgm:pt>
    <dgm:pt modelId="{DCD22EA5-CB4F-42D8-AE66-659F3260EEDD}" type="pres">
      <dgm:prSet presAssocID="{D143D0C8-2102-4B14-8E6A-F1F243F4201A}" presName="Parent6" presStyleLbl="revTx" presStyleIdx="5" presStyleCnt="6" custScaleX="120240">
        <dgm:presLayoutVars>
          <dgm:chMax val="1"/>
          <dgm:chPref val="1"/>
          <dgm:bulletEnabled val="1"/>
        </dgm:presLayoutVars>
      </dgm:prSet>
      <dgm:spPr/>
    </dgm:pt>
  </dgm:ptLst>
  <dgm:cxnLst>
    <dgm:cxn modelId="{BF8EC419-3C32-47E3-A12E-369C9473D04F}" srcId="{457E0FCA-537C-42A9-B09F-CC6C3AE60F87}" destId="{12022468-130E-443F-B554-2E27E6644260}" srcOrd="0" destOrd="0" parTransId="{69A69C8C-DECE-467F-AC61-CF6F3B2F2669}" sibTransId="{9E151ED6-EA3A-4577-87FB-4B456B7F1F21}"/>
    <dgm:cxn modelId="{F474C321-C80D-4197-A4D6-7B5C3C87781F}" srcId="{457E0FCA-537C-42A9-B09F-CC6C3AE60F87}" destId="{5933FFE5-7170-49C6-ADF4-073BE1CCF05B}" srcOrd="1" destOrd="0" parTransId="{A6E711C2-8AC5-4BCD-952B-54313DD56B86}" sibTransId="{3D67BBAC-BDAA-4068-915B-31F7F8096D03}"/>
    <dgm:cxn modelId="{62523759-D256-4928-B99A-01A755E85D65}" srcId="{457E0FCA-537C-42A9-B09F-CC6C3AE60F87}" destId="{B8DAE87B-EEAB-431A-9F5B-376CDE0B6F68}" srcOrd="3" destOrd="0" parTransId="{651DA44E-13C9-4794-A4E8-91B2698BAE74}" sibTransId="{9FE7A4A5-7632-4D28-93D1-A2EB47C0A99F}"/>
    <dgm:cxn modelId="{72DA4681-2419-408D-9640-B457FA6AFEFE}" type="presOf" srcId="{B8DAE87B-EEAB-431A-9F5B-376CDE0B6F68}" destId="{77A6DC02-0450-48BE-8930-767012BBEA01}" srcOrd="0" destOrd="0" presId="urn:microsoft.com/office/officeart/2009/layout/CircleArrowProcess"/>
    <dgm:cxn modelId="{5D109F85-D2FA-474D-9059-BE4DB6F83AC6}" srcId="{457E0FCA-537C-42A9-B09F-CC6C3AE60F87}" destId="{1EE32D18-913B-43F9-A17D-0151EF030062}" srcOrd="2" destOrd="0" parTransId="{B6AC3F8A-71B8-4613-BD87-607FF61C6AA9}" sibTransId="{96BC1114-7418-41DA-88E9-4D0FB6D241BC}"/>
    <dgm:cxn modelId="{B01E1086-D329-4E6A-8F90-83B559DD8432}" type="presOf" srcId="{5933FFE5-7170-49C6-ADF4-073BE1CCF05B}" destId="{4129A26E-1BBB-4048-81E2-9C8A99D53F61}" srcOrd="0" destOrd="0" presId="urn:microsoft.com/office/officeart/2009/layout/CircleArrowProcess"/>
    <dgm:cxn modelId="{4922E999-E78B-4B4D-8EB7-C0B85A65242E}" type="presOf" srcId="{457E0FCA-537C-42A9-B09F-CC6C3AE60F87}" destId="{FA2A9F11-D330-42C9-ABB1-A3285A52BA2B}" srcOrd="0" destOrd="0" presId="urn:microsoft.com/office/officeart/2009/layout/CircleArrowProcess"/>
    <dgm:cxn modelId="{3488E79D-3E23-4C29-9B8B-58C2FB0CE92B}" type="presOf" srcId="{1EE32D18-913B-43F9-A17D-0151EF030062}" destId="{E8F07205-937B-48EA-9C6A-22C5AF33B496}" srcOrd="0" destOrd="0" presId="urn:microsoft.com/office/officeart/2009/layout/CircleArrowProcess"/>
    <dgm:cxn modelId="{3DD31ABB-65B0-4756-AA1F-97D5F764A01C}" srcId="{457E0FCA-537C-42A9-B09F-CC6C3AE60F87}" destId="{D143D0C8-2102-4B14-8E6A-F1F243F4201A}" srcOrd="5" destOrd="0" parTransId="{407E4C33-3199-4459-9039-B51EF628F5AF}" sibTransId="{4E57CA68-6071-4BBA-ADDA-24E805A9F9E4}"/>
    <dgm:cxn modelId="{69DF97BE-A9CD-4A84-9328-5058701D1ECE}" type="presOf" srcId="{12022468-130E-443F-B554-2E27E6644260}" destId="{FE05ADF6-3B8C-43B8-A80D-F964452D3588}" srcOrd="0" destOrd="0" presId="urn:microsoft.com/office/officeart/2009/layout/CircleArrowProcess"/>
    <dgm:cxn modelId="{380F54C7-E36A-485A-8141-D0D5DD4CE853}" type="presOf" srcId="{D143D0C8-2102-4B14-8E6A-F1F243F4201A}" destId="{DCD22EA5-CB4F-42D8-AE66-659F3260EEDD}" srcOrd="0" destOrd="0" presId="urn:microsoft.com/office/officeart/2009/layout/CircleArrowProcess"/>
    <dgm:cxn modelId="{1B8B7BE8-7126-47D2-B8A0-9B45F946972D}" type="presOf" srcId="{8BA2AE64-40F8-4476-8108-1854DCEE1421}" destId="{6C82E340-CE81-4987-9E03-DF1BAD068BA0}" srcOrd="0" destOrd="0" presId="urn:microsoft.com/office/officeart/2009/layout/CircleArrowProcess"/>
    <dgm:cxn modelId="{499EB5F6-1C2B-471C-A338-EFCC2B9287EC}" srcId="{457E0FCA-537C-42A9-B09F-CC6C3AE60F87}" destId="{8BA2AE64-40F8-4476-8108-1854DCEE1421}" srcOrd="4" destOrd="0" parTransId="{D2751702-344A-4925-957C-F0A0403A63DF}" sibTransId="{543F2B81-D807-4016-A530-DB3B65C61BC4}"/>
    <dgm:cxn modelId="{32264D78-4E9C-429A-9F98-B45B9A29E425}" type="presParOf" srcId="{FA2A9F11-D330-42C9-ABB1-A3285A52BA2B}" destId="{5C95B7DB-E997-420B-971B-32CFC06BB9BF}" srcOrd="0" destOrd="0" presId="urn:microsoft.com/office/officeart/2009/layout/CircleArrowProcess"/>
    <dgm:cxn modelId="{EC5EA923-2728-4C49-9257-5A083D8973DA}" type="presParOf" srcId="{5C95B7DB-E997-420B-971B-32CFC06BB9BF}" destId="{AEFFF29C-A0B1-4FFE-A3E0-5FB8D30A2D23}" srcOrd="0" destOrd="0" presId="urn:microsoft.com/office/officeart/2009/layout/CircleArrowProcess"/>
    <dgm:cxn modelId="{6896D968-7871-4FFD-9EF5-E5775A4A0359}" type="presParOf" srcId="{FA2A9F11-D330-42C9-ABB1-A3285A52BA2B}" destId="{FE05ADF6-3B8C-43B8-A80D-F964452D3588}" srcOrd="1" destOrd="0" presId="urn:microsoft.com/office/officeart/2009/layout/CircleArrowProcess"/>
    <dgm:cxn modelId="{E701FAC5-846B-46AF-9044-072657ADD963}" type="presParOf" srcId="{FA2A9F11-D330-42C9-ABB1-A3285A52BA2B}" destId="{4053B639-0D5B-47B2-BDAC-24DF3A315B35}" srcOrd="2" destOrd="0" presId="urn:microsoft.com/office/officeart/2009/layout/CircleArrowProcess"/>
    <dgm:cxn modelId="{5DE7E705-11B1-45DE-8CB3-BCC343194553}" type="presParOf" srcId="{4053B639-0D5B-47B2-BDAC-24DF3A315B35}" destId="{BBB3CFB4-2296-4413-9E9E-4F03C4C88A47}" srcOrd="0" destOrd="0" presId="urn:microsoft.com/office/officeart/2009/layout/CircleArrowProcess"/>
    <dgm:cxn modelId="{7DCE4FC4-4200-48AF-B21D-561541DF3B98}" type="presParOf" srcId="{FA2A9F11-D330-42C9-ABB1-A3285A52BA2B}" destId="{4129A26E-1BBB-4048-81E2-9C8A99D53F61}" srcOrd="3" destOrd="0" presId="urn:microsoft.com/office/officeart/2009/layout/CircleArrowProcess"/>
    <dgm:cxn modelId="{1CA477A2-3A6B-4993-8816-4CBF7D82F894}" type="presParOf" srcId="{FA2A9F11-D330-42C9-ABB1-A3285A52BA2B}" destId="{328A8E42-0B20-4974-A7C2-AE9A99E7A150}" srcOrd="4" destOrd="0" presId="urn:microsoft.com/office/officeart/2009/layout/CircleArrowProcess"/>
    <dgm:cxn modelId="{4FBD4A29-2D07-4AA3-A7C5-68AADD1BCFF1}" type="presParOf" srcId="{328A8E42-0B20-4974-A7C2-AE9A99E7A150}" destId="{D1422776-23AA-4C90-9028-45738A5C9A84}" srcOrd="0" destOrd="0" presId="urn:microsoft.com/office/officeart/2009/layout/CircleArrowProcess"/>
    <dgm:cxn modelId="{3664763B-9129-44A1-AEB0-A960D70AEE0A}" type="presParOf" srcId="{FA2A9F11-D330-42C9-ABB1-A3285A52BA2B}" destId="{E8F07205-937B-48EA-9C6A-22C5AF33B496}" srcOrd="5" destOrd="0" presId="urn:microsoft.com/office/officeart/2009/layout/CircleArrowProcess"/>
    <dgm:cxn modelId="{ECAB75F0-4F54-4D16-A987-55AB8F41CD01}" type="presParOf" srcId="{FA2A9F11-D330-42C9-ABB1-A3285A52BA2B}" destId="{A540A5B7-E5C4-40D6-B868-E63BA672554A}" srcOrd="6" destOrd="0" presId="urn:microsoft.com/office/officeart/2009/layout/CircleArrowProcess"/>
    <dgm:cxn modelId="{7D117D5B-2E2B-4334-AAAC-5CEFD149B6E8}" type="presParOf" srcId="{A540A5B7-E5C4-40D6-B868-E63BA672554A}" destId="{89B885C3-3270-4A40-9600-034BF3E0F233}" srcOrd="0" destOrd="0" presId="urn:microsoft.com/office/officeart/2009/layout/CircleArrowProcess"/>
    <dgm:cxn modelId="{0CFFCB9D-A86B-40FD-A363-A8446DF1EA56}" type="presParOf" srcId="{FA2A9F11-D330-42C9-ABB1-A3285A52BA2B}" destId="{77A6DC02-0450-48BE-8930-767012BBEA01}" srcOrd="7" destOrd="0" presId="urn:microsoft.com/office/officeart/2009/layout/CircleArrowProcess"/>
    <dgm:cxn modelId="{2BA44F0E-A38D-41B3-9C3A-F594EA26C669}" type="presParOf" srcId="{FA2A9F11-D330-42C9-ABB1-A3285A52BA2B}" destId="{632094A6-B071-4FEC-9EF8-E1D3EA10797A}" srcOrd="8" destOrd="0" presId="urn:microsoft.com/office/officeart/2009/layout/CircleArrowProcess"/>
    <dgm:cxn modelId="{DC79D7B9-0804-46A9-93A0-925298618AC9}" type="presParOf" srcId="{632094A6-B071-4FEC-9EF8-E1D3EA10797A}" destId="{79BC620F-2EA9-4A07-9481-8CEE13996410}" srcOrd="0" destOrd="0" presId="urn:microsoft.com/office/officeart/2009/layout/CircleArrowProcess"/>
    <dgm:cxn modelId="{CA05FDCC-16AB-4DF2-9F9A-FFEB3AB25C4A}" type="presParOf" srcId="{FA2A9F11-D330-42C9-ABB1-A3285A52BA2B}" destId="{6C82E340-CE81-4987-9E03-DF1BAD068BA0}" srcOrd="9" destOrd="0" presId="urn:microsoft.com/office/officeart/2009/layout/CircleArrowProcess"/>
    <dgm:cxn modelId="{93602572-A1AC-43DC-B3F4-E17A7A4FB42B}" type="presParOf" srcId="{FA2A9F11-D330-42C9-ABB1-A3285A52BA2B}" destId="{9C5B3D4A-72BD-4D85-B44D-EA1D468E8845}" srcOrd="10" destOrd="0" presId="urn:microsoft.com/office/officeart/2009/layout/CircleArrowProcess"/>
    <dgm:cxn modelId="{E9D94A86-1AFF-4563-936F-1F3CB26AD949}" type="presParOf" srcId="{9C5B3D4A-72BD-4D85-B44D-EA1D468E8845}" destId="{8632DA7D-C838-42DD-9BFB-5B6FC4254546}" srcOrd="0" destOrd="0" presId="urn:microsoft.com/office/officeart/2009/layout/CircleArrowProcess"/>
    <dgm:cxn modelId="{DFBCAC42-ED38-4E06-A4AA-DD2606555F75}" type="presParOf" srcId="{FA2A9F11-D330-42C9-ABB1-A3285A52BA2B}" destId="{DCD22EA5-CB4F-42D8-AE66-659F3260EEDD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7E0FCA-537C-42A9-B09F-CC6C3AE60F87}" type="doc">
      <dgm:prSet loTypeId="urn:microsoft.com/office/officeart/2009/layout/CircleArrow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2022468-130E-443F-B554-2E27E6644260}">
      <dgm:prSet phldrT="[Text]" custT="1"/>
      <dgm:spPr/>
      <dgm:t>
        <a:bodyPr/>
        <a:lstStyle/>
        <a:p>
          <a:r>
            <a:rPr lang="en-US" sz="1200" dirty="0"/>
            <a:t>ATF fabrication</a:t>
          </a:r>
          <a:endParaRPr lang="cs-CZ" sz="1200" dirty="0"/>
        </a:p>
      </dgm:t>
    </dgm:pt>
    <dgm:pt modelId="{69A69C8C-DECE-467F-AC61-CF6F3B2F2669}" type="parTrans" cxnId="{BF8EC419-3C32-47E3-A12E-369C9473D04F}">
      <dgm:prSet/>
      <dgm:spPr/>
      <dgm:t>
        <a:bodyPr/>
        <a:lstStyle/>
        <a:p>
          <a:endParaRPr lang="cs-CZ" sz="4000"/>
        </a:p>
      </dgm:t>
    </dgm:pt>
    <dgm:pt modelId="{9E151ED6-EA3A-4577-87FB-4B456B7F1F21}" type="sibTrans" cxnId="{BF8EC419-3C32-47E3-A12E-369C9473D04F}">
      <dgm:prSet/>
      <dgm:spPr/>
      <dgm:t>
        <a:bodyPr/>
        <a:lstStyle/>
        <a:p>
          <a:endParaRPr lang="cs-CZ" sz="4000"/>
        </a:p>
      </dgm:t>
    </dgm:pt>
    <dgm:pt modelId="{5933FFE5-7170-49C6-ADF4-073BE1CCF05B}">
      <dgm:prSet phldrT="[Text]" custT="1"/>
      <dgm:spPr/>
      <dgm:t>
        <a:bodyPr/>
        <a:lstStyle/>
        <a:p>
          <a:r>
            <a:rPr lang="en-US" sz="1200" dirty="0"/>
            <a:t>Experimental facilities</a:t>
          </a:r>
          <a:endParaRPr lang="cs-CZ" sz="1200" dirty="0"/>
        </a:p>
      </dgm:t>
    </dgm:pt>
    <dgm:pt modelId="{A6E711C2-8AC5-4BCD-952B-54313DD56B86}" type="parTrans" cxnId="{F474C321-C80D-4197-A4D6-7B5C3C87781F}">
      <dgm:prSet/>
      <dgm:spPr/>
      <dgm:t>
        <a:bodyPr/>
        <a:lstStyle/>
        <a:p>
          <a:endParaRPr lang="cs-CZ" sz="4000"/>
        </a:p>
      </dgm:t>
    </dgm:pt>
    <dgm:pt modelId="{3D67BBAC-BDAA-4068-915B-31F7F8096D03}" type="sibTrans" cxnId="{F474C321-C80D-4197-A4D6-7B5C3C87781F}">
      <dgm:prSet/>
      <dgm:spPr/>
      <dgm:t>
        <a:bodyPr/>
        <a:lstStyle/>
        <a:p>
          <a:endParaRPr lang="cs-CZ" sz="4000"/>
        </a:p>
      </dgm:t>
    </dgm:pt>
    <dgm:pt modelId="{1EE32D18-913B-43F9-A17D-0151EF030062}">
      <dgm:prSet phldrT="[Text]" custT="1"/>
      <dgm:spPr/>
      <dgm:t>
        <a:bodyPr/>
        <a:lstStyle/>
        <a:p>
          <a:r>
            <a:rPr lang="en-US" sz="1200" dirty="0"/>
            <a:t>Experimental data and correlations</a:t>
          </a:r>
          <a:endParaRPr lang="cs-CZ" sz="1200" dirty="0"/>
        </a:p>
      </dgm:t>
    </dgm:pt>
    <dgm:pt modelId="{B6AC3F8A-71B8-4613-BD87-607FF61C6AA9}" type="parTrans" cxnId="{5D109F85-D2FA-474D-9059-BE4DB6F83AC6}">
      <dgm:prSet/>
      <dgm:spPr/>
      <dgm:t>
        <a:bodyPr/>
        <a:lstStyle/>
        <a:p>
          <a:endParaRPr lang="cs-CZ" sz="4000"/>
        </a:p>
      </dgm:t>
    </dgm:pt>
    <dgm:pt modelId="{96BC1114-7418-41DA-88E9-4D0FB6D241BC}" type="sibTrans" cxnId="{5D109F85-D2FA-474D-9059-BE4DB6F83AC6}">
      <dgm:prSet/>
      <dgm:spPr/>
      <dgm:t>
        <a:bodyPr/>
        <a:lstStyle/>
        <a:p>
          <a:endParaRPr lang="cs-CZ" sz="4000"/>
        </a:p>
      </dgm:t>
    </dgm:pt>
    <dgm:pt modelId="{B8DAE87B-EEAB-431A-9F5B-376CDE0B6F68}">
      <dgm:prSet phldrT="[Text]" custT="1"/>
      <dgm:spPr/>
      <dgm:t>
        <a:bodyPr/>
        <a:lstStyle/>
        <a:p>
          <a:r>
            <a:rPr lang="en-US" sz="1200" dirty="0"/>
            <a:t>Benchmark exercise = model validation</a:t>
          </a:r>
          <a:endParaRPr lang="cs-CZ" sz="1200" dirty="0"/>
        </a:p>
      </dgm:t>
    </dgm:pt>
    <dgm:pt modelId="{651DA44E-13C9-4794-A4E8-91B2698BAE74}" type="parTrans" cxnId="{62523759-D256-4928-B99A-01A755E85D65}">
      <dgm:prSet/>
      <dgm:spPr/>
      <dgm:t>
        <a:bodyPr/>
        <a:lstStyle/>
        <a:p>
          <a:endParaRPr lang="cs-CZ" sz="4000"/>
        </a:p>
      </dgm:t>
    </dgm:pt>
    <dgm:pt modelId="{9FE7A4A5-7632-4D28-93D1-A2EB47C0A99F}" type="sibTrans" cxnId="{62523759-D256-4928-B99A-01A755E85D65}">
      <dgm:prSet/>
      <dgm:spPr/>
      <dgm:t>
        <a:bodyPr/>
        <a:lstStyle/>
        <a:p>
          <a:endParaRPr lang="cs-CZ" sz="4000"/>
        </a:p>
      </dgm:t>
    </dgm:pt>
    <dgm:pt modelId="{D143D0C8-2102-4B14-8E6A-F1F243F4201A}">
      <dgm:prSet phldrT="[Text]" custT="1"/>
      <dgm:spPr/>
      <dgm:t>
        <a:bodyPr/>
        <a:lstStyle/>
        <a:p>
          <a:r>
            <a:rPr lang="en-US" sz="1200" dirty="0"/>
            <a:t>Database development</a:t>
          </a:r>
          <a:endParaRPr lang="cs-CZ" sz="1200" dirty="0"/>
        </a:p>
      </dgm:t>
    </dgm:pt>
    <dgm:pt modelId="{407E4C33-3199-4459-9039-B51EF628F5AF}" type="parTrans" cxnId="{3DD31ABB-65B0-4756-AA1F-97D5F764A01C}">
      <dgm:prSet/>
      <dgm:spPr/>
      <dgm:t>
        <a:bodyPr/>
        <a:lstStyle/>
        <a:p>
          <a:endParaRPr lang="cs-CZ" sz="4000"/>
        </a:p>
      </dgm:t>
    </dgm:pt>
    <dgm:pt modelId="{4E57CA68-6071-4BBA-ADDA-24E805A9F9E4}" type="sibTrans" cxnId="{3DD31ABB-65B0-4756-AA1F-97D5F764A01C}">
      <dgm:prSet/>
      <dgm:spPr/>
      <dgm:t>
        <a:bodyPr/>
        <a:lstStyle/>
        <a:p>
          <a:endParaRPr lang="cs-CZ" sz="4000"/>
        </a:p>
      </dgm:t>
    </dgm:pt>
    <dgm:pt modelId="{8BA2AE64-40F8-4476-8108-1854DCEE1421}">
      <dgm:prSet phldrT="[Text]" custT="1"/>
      <dgm:spPr/>
      <dgm:t>
        <a:bodyPr/>
        <a:lstStyle/>
        <a:p>
          <a:r>
            <a:rPr lang="en-US" sz="1200" dirty="0"/>
            <a:t>ATF LOCA methodology</a:t>
          </a:r>
          <a:endParaRPr lang="cs-CZ" sz="1200" dirty="0"/>
        </a:p>
      </dgm:t>
    </dgm:pt>
    <dgm:pt modelId="{D2751702-344A-4925-957C-F0A0403A63DF}" type="parTrans" cxnId="{499EB5F6-1C2B-471C-A338-EFCC2B9287EC}">
      <dgm:prSet/>
      <dgm:spPr/>
      <dgm:t>
        <a:bodyPr/>
        <a:lstStyle/>
        <a:p>
          <a:endParaRPr lang="en-US"/>
        </a:p>
      </dgm:t>
    </dgm:pt>
    <dgm:pt modelId="{543F2B81-D807-4016-A530-DB3B65C61BC4}" type="sibTrans" cxnId="{499EB5F6-1C2B-471C-A338-EFCC2B9287EC}">
      <dgm:prSet/>
      <dgm:spPr/>
      <dgm:t>
        <a:bodyPr/>
        <a:lstStyle/>
        <a:p>
          <a:endParaRPr lang="en-US"/>
        </a:p>
      </dgm:t>
    </dgm:pt>
    <dgm:pt modelId="{FA2A9F11-D330-42C9-ABB1-A3285A52BA2B}" type="pres">
      <dgm:prSet presAssocID="{457E0FCA-537C-42A9-B09F-CC6C3AE60F8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C95B7DB-E997-420B-971B-32CFC06BB9BF}" type="pres">
      <dgm:prSet presAssocID="{12022468-130E-443F-B554-2E27E6644260}" presName="Accent1" presStyleCnt="0"/>
      <dgm:spPr/>
    </dgm:pt>
    <dgm:pt modelId="{AEFFF29C-A0B1-4FFE-A3E0-5FB8D30A2D23}" type="pres">
      <dgm:prSet presAssocID="{12022468-130E-443F-B554-2E27E6644260}" presName="Accent" presStyleLbl="node1" presStyleIdx="0" presStyleCnt="6"/>
      <dgm:spPr/>
    </dgm:pt>
    <dgm:pt modelId="{FE05ADF6-3B8C-43B8-A80D-F964452D3588}" type="pres">
      <dgm:prSet presAssocID="{12022468-130E-443F-B554-2E27E6644260}" presName="Parent1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4053B639-0D5B-47B2-BDAC-24DF3A315B35}" type="pres">
      <dgm:prSet presAssocID="{5933FFE5-7170-49C6-ADF4-073BE1CCF05B}" presName="Accent2" presStyleCnt="0"/>
      <dgm:spPr/>
    </dgm:pt>
    <dgm:pt modelId="{BBB3CFB4-2296-4413-9E9E-4F03C4C88A47}" type="pres">
      <dgm:prSet presAssocID="{5933FFE5-7170-49C6-ADF4-073BE1CCF05B}" presName="Accent" presStyleLbl="node1" presStyleIdx="1" presStyleCnt="6"/>
      <dgm:spPr/>
    </dgm:pt>
    <dgm:pt modelId="{4129A26E-1BBB-4048-81E2-9C8A99D53F61}" type="pres">
      <dgm:prSet presAssocID="{5933FFE5-7170-49C6-ADF4-073BE1CCF05B}" presName="Parent2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328A8E42-0B20-4974-A7C2-AE9A99E7A150}" type="pres">
      <dgm:prSet presAssocID="{1EE32D18-913B-43F9-A17D-0151EF030062}" presName="Accent3" presStyleCnt="0"/>
      <dgm:spPr/>
    </dgm:pt>
    <dgm:pt modelId="{D1422776-23AA-4C90-9028-45738A5C9A84}" type="pres">
      <dgm:prSet presAssocID="{1EE32D18-913B-43F9-A17D-0151EF030062}" presName="Accent" presStyleLbl="node1" presStyleIdx="2" presStyleCnt="6"/>
      <dgm:spPr/>
    </dgm:pt>
    <dgm:pt modelId="{E8F07205-937B-48EA-9C6A-22C5AF33B496}" type="pres">
      <dgm:prSet presAssocID="{1EE32D18-913B-43F9-A17D-0151EF030062}" presName="Parent3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A540A5B7-E5C4-40D6-B868-E63BA672554A}" type="pres">
      <dgm:prSet presAssocID="{B8DAE87B-EEAB-431A-9F5B-376CDE0B6F68}" presName="Accent4" presStyleCnt="0"/>
      <dgm:spPr/>
    </dgm:pt>
    <dgm:pt modelId="{89B885C3-3270-4A40-9600-034BF3E0F233}" type="pres">
      <dgm:prSet presAssocID="{B8DAE87B-EEAB-431A-9F5B-376CDE0B6F68}" presName="Accent" presStyleLbl="node1" presStyleIdx="3" presStyleCnt="6"/>
      <dgm:spPr>
        <a:solidFill>
          <a:schemeClr val="accent6">
            <a:lumMod val="60000"/>
            <a:lumOff val="40000"/>
          </a:schemeClr>
        </a:solidFill>
      </dgm:spPr>
    </dgm:pt>
    <dgm:pt modelId="{77A6DC02-0450-48BE-8930-767012BBEA01}" type="pres">
      <dgm:prSet presAssocID="{B8DAE87B-EEAB-431A-9F5B-376CDE0B6F68}" presName="Parent4" presStyleLbl="revTx" presStyleIdx="3" presStyleCnt="6" custLinFactNeighborX="-654" custLinFactNeighborY="-6545">
        <dgm:presLayoutVars>
          <dgm:chMax val="1"/>
          <dgm:chPref val="1"/>
          <dgm:bulletEnabled val="1"/>
        </dgm:presLayoutVars>
      </dgm:prSet>
      <dgm:spPr/>
    </dgm:pt>
    <dgm:pt modelId="{632094A6-B071-4FEC-9EF8-E1D3EA10797A}" type="pres">
      <dgm:prSet presAssocID="{8BA2AE64-40F8-4476-8108-1854DCEE1421}" presName="Accent5" presStyleCnt="0"/>
      <dgm:spPr/>
    </dgm:pt>
    <dgm:pt modelId="{79BC620F-2EA9-4A07-9481-8CEE13996410}" type="pres">
      <dgm:prSet presAssocID="{8BA2AE64-40F8-4476-8108-1854DCEE1421}" presName="Accent" presStyleLbl="node1" presStyleIdx="4" presStyleCnt="6"/>
      <dgm:spPr>
        <a:solidFill>
          <a:schemeClr val="accent6">
            <a:lumMod val="75000"/>
          </a:schemeClr>
        </a:solidFill>
      </dgm:spPr>
    </dgm:pt>
    <dgm:pt modelId="{6C82E340-CE81-4987-9E03-DF1BAD068BA0}" type="pres">
      <dgm:prSet presAssocID="{8BA2AE64-40F8-4476-8108-1854DCEE1421}" presName="Parent5" presStyleLbl="revTx" presStyleIdx="4" presStyleCnt="6" custScaleX="115778">
        <dgm:presLayoutVars>
          <dgm:chMax val="1"/>
          <dgm:chPref val="1"/>
          <dgm:bulletEnabled val="1"/>
        </dgm:presLayoutVars>
      </dgm:prSet>
      <dgm:spPr/>
    </dgm:pt>
    <dgm:pt modelId="{9C5B3D4A-72BD-4D85-B44D-EA1D468E8845}" type="pres">
      <dgm:prSet presAssocID="{D143D0C8-2102-4B14-8E6A-F1F243F4201A}" presName="Accent6" presStyleCnt="0"/>
      <dgm:spPr/>
    </dgm:pt>
    <dgm:pt modelId="{8632DA7D-C838-42DD-9BFB-5B6FC4254546}" type="pres">
      <dgm:prSet presAssocID="{D143D0C8-2102-4B14-8E6A-F1F243F4201A}" presName="Accent" presStyleLbl="node1" presStyleIdx="5" presStyleCnt="6"/>
      <dgm:spPr>
        <a:solidFill>
          <a:schemeClr val="accent6">
            <a:lumMod val="50000"/>
          </a:schemeClr>
        </a:solidFill>
      </dgm:spPr>
    </dgm:pt>
    <dgm:pt modelId="{DCD22EA5-CB4F-42D8-AE66-659F3260EEDD}" type="pres">
      <dgm:prSet presAssocID="{D143D0C8-2102-4B14-8E6A-F1F243F4201A}" presName="Parent6" presStyleLbl="revTx" presStyleIdx="5" presStyleCnt="6" custScaleX="120240">
        <dgm:presLayoutVars>
          <dgm:chMax val="1"/>
          <dgm:chPref val="1"/>
          <dgm:bulletEnabled val="1"/>
        </dgm:presLayoutVars>
      </dgm:prSet>
      <dgm:spPr/>
    </dgm:pt>
  </dgm:ptLst>
  <dgm:cxnLst>
    <dgm:cxn modelId="{BF8EC419-3C32-47E3-A12E-369C9473D04F}" srcId="{457E0FCA-537C-42A9-B09F-CC6C3AE60F87}" destId="{12022468-130E-443F-B554-2E27E6644260}" srcOrd="0" destOrd="0" parTransId="{69A69C8C-DECE-467F-AC61-CF6F3B2F2669}" sibTransId="{9E151ED6-EA3A-4577-87FB-4B456B7F1F21}"/>
    <dgm:cxn modelId="{F474C321-C80D-4197-A4D6-7B5C3C87781F}" srcId="{457E0FCA-537C-42A9-B09F-CC6C3AE60F87}" destId="{5933FFE5-7170-49C6-ADF4-073BE1CCF05B}" srcOrd="1" destOrd="0" parTransId="{A6E711C2-8AC5-4BCD-952B-54313DD56B86}" sibTransId="{3D67BBAC-BDAA-4068-915B-31F7F8096D03}"/>
    <dgm:cxn modelId="{62523759-D256-4928-B99A-01A755E85D65}" srcId="{457E0FCA-537C-42A9-B09F-CC6C3AE60F87}" destId="{B8DAE87B-EEAB-431A-9F5B-376CDE0B6F68}" srcOrd="3" destOrd="0" parTransId="{651DA44E-13C9-4794-A4E8-91B2698BAE74}" sibTransId="{9FE7A4A5-7632-4D28-93D1-A2EB47C0A99F}"/>
    <dgm:cxn modelId="{72DA4681-2419-408D-9640-B457FA6AFEFE}" type="presOf" srcId="{B8DAE87B-EEAB-431A-9F5B-376CDE0B6F68}" destId="{77A6DC02-0450-48BE-8930-767012BBEA01}" srcOrd="0" destOrd="0" presId="urn:microsoft.com/office/officeart/2009/layout/CircleArrowProcess"/>
    <dgm:cxn modelId="{5D109F85-D2FA-474D-9059-BE4DB6F83AC6}" srcId="{457E0FCA-537C-42A9-B09F-CC6C3AE60F87}" destId="{1EE32D18-913B-43F9-A17D-0151EF030062}" srcOrd="2" destOrd="0" parTransId="{B6AC3F8A-71B8-4613-BD87-607FF61C6AA9}" sibTransId="{96BC1114-7418-41DA-88E9-4D0FB6D241BC}"/>
    <dgm:cxn modelId="{B01E1086-D329-4E6A-8F90-83B559DD8432}" type="presOf" srcId="{5933FFE5-7170-49C6-ADF4-073BE1CCF05B}" destId="{4129A26E-1BBB-4048-81E2-9C8A99D53F61}" srcOrd="0" destOrd="0" presId="urn:microsoft.com/office/officeart/2009/layout/CircleArrowProcess"/>
    <dgm:cxn modelId="{4922E999-E78B-4B4D-8EB7-C0B85A65242E}" type="presOf" srcId="{457E0FCA-537C-42A9-B09F-CC6C3AE60F87}" destId="{FA2A9F11-D330-42C9-ABB1-A3285A52BA2B}" srcOrd="0" destOrd="0" presId="urn:microsoft.com/office/officeart/2009/layout/CircleArrowProcess"/>
    <dgm:cxn modelId="{3488E79D-3E23-4C29-9B8B-58C2FB0CE92B}" type="presOf" srcId="{1EE32D18-913B-43F9-A17D-0151EF030062}" destId="{E8F07205-937B-48EA-9C6A-22C5AF33B496}" srcOrd="0" destOrd="0" presId="urn:microsoft.com/office/officeart/2009/layout/CircleArrowProcess"/>
    <dgm:cxn modelId="{3DD31ABB-65B0-4756-AA1F-97D5F764A01C}" srcId="{457E0FCA-537C-42A9-B09F-CC6C3AE60F87}" destId="{D143D0C8-2102-4B14-8E6A-F1F243F4201A}" srcOrd="5" destOrd="0" parTransId="{407E4C33-3199-4459-9039-B51EF628F5AF}" sibTransId="{4E57CA68-6071-4BBA-ADDA-24E805A9F9E4}"/>
    <dgm:cxn modelId="{69DF97BE-A9CD-4A84-9328-5058701D1ECE}" type="presOf" srcId="{12022468-130E-443F-B554-2E27E6644260}" destId="{FE05ADF6-3B8C-43B8-A80D-F964452D3588}" srcOrd="0" destOrd="0" presId="urn:microsoft.com/office/officeart/2009/layout/CircleArrowProcess"/>
    <dgm:cxn modelId="{380F54C7-E36A-485A-8141-D0D5DD4CE853}" type="presOf" srcId="{D143D0C8-2102-4B14-8E6A-F1F243F4201A}" destId="{DCD22EA5-CB4F-42D8-AE66-659F3260EEDD}" srcOrd="0" destOrd="0" presId="urn:microsoft.com/office/officeart/2009/layout/CircleArrowProcess"/>
    <dgm:cxn modelId="{1B8B7BE8-7126-47D2-B8A0-9B45F946972D}" type="presOf" srcId="{8BA2AE64-40F8-4476-8108-1854DCEE1421}" destId="{6C82E340-CE81-4987-9E03-DF1BAD068BA0}" srcOrd="0" destOrd="0" presId="urn:microsoft.com/office/officeart/2009/layout/CircleArrowProcess"/>
    <dgm:cxn modelId="{499EB5F6-1C2B-471C-A338-EFCC2B9287EC}" srcId="{457E0FCA-537C-42A9-B09F-CC6C3AE60F87}" destId="{8BA2AE64-40F8-4476-8108-1854DCEE1421}" srcOrd="4" destOrd="0" parTransId="{D2751702-344A-4925-957C-F0A0403A63DF}" sibTransId="{543F2B81-D807-4016-A530-DB3B65C61BC4}"/>
    <dgm:cxn modelId="{32264D78-4E9C-429A-9F98-B45B9A29E425}" type="presParOf" srcId="{FA2A9F11-D330-42C9-ABB1-A3285A52BA2B}" destId="{5C95B7DB-E997-420B-971B-32CFC06BB9BF}" srcOrd="0" destOrd="0" presId="urn:microsoft.com/office/officeart/2009/layout/CircleArrowProcess"/>
    <dgm:cxn modelId="{EC5EA923-2728-4C49-9257-5A083D8973DA}" type="presParOf" srcId="{5C95B7DB-E997-420B-971B-32CFC06BB9BF}" destId="{AEFFF29C-A0B1-4FFE-A3E0-5FB8D30A2D23}" srcOrd="0" destOrd="0" presId="urn:microsoft.com/office/officeart/2009/layout/CircleArrowProcess"/>
    <dgm:cxn modelId="{6896D968-7871-4FFD-9EF5-E5775A4A0359}" type="presParOf" srcId="{FA2A9F11-D330-42C9-ABB1-A3285A52BA2B}" destId="{FE05ADF6-3B8C-43B8-A80D-F964452D3588}" srcOrd="1" destOrd="0" presId="urn:microsoft.com/office/officeart/2009/layout/CircleArrowProcess"/>
    <dgm:cxn modelId="{E701FAC5-846B-46AF-9044-072657ADD963}" type="presParOf" srcId="{FA2A9F11-D330-42C9-ABB1-A3285A52BA2B}" destId="{4053B639-0D5B-47B2-BDAC-24DF3A315B35}" srcOrd="2" destOrd="0" presId="urn:microsoft.com/office/officeart/2009/layout/CircleArrowProcess"/>
    <dgm:cxn modelId="{5DE7E705-11B1-45DE-8CB3-BCC343194553}" type="presParOf" srcId="{4053B639-0D5B-47B2-BDAC-24DF3A315B35}" destId="{BBB3CFB4-2296-4413-9E9E-4F03C4C88A47}" srcOrd="0" destOrd="0" presId="urn:microsoft.com/office/officeart/2009/layout/CircleArrowProcess"/>
    <dgm:cxn modelId="{7DCE4FC4-4200-48AF-B21D-561541DF3B98}" type="presParOf" srcId="{FA2A9F11-D330-42C9-ABB1-A3285A52BA2B}" destId="{4129A26E-1BBB-4048-81E2-9C8A99D53F61}" srcOrd="3" destOrd="0" presId="urn:microsoft.com/office/officeart/2009/layout/CircleArrowProcess"/>
    <dgm:cxn modelId="{1CA477A2-3A6B-4993-8816-4CBF7D82F894}" type="presParOf" srcId="{FA2A9F11-D330-42C9-ABB1-A3285A52BA2B}" destId="{328A8E42-0B20-4974-A7C2-AE9A99E7A150}" srcOrd="4" destOrd="0" presId="urn:microsoft.com/office/officeart/2009/layout/CircleArrowProcess"/>
    <dgm:cxn modelId="{4FBD4A29-2D07-4AA3-A7C5-68AADD1BCFF1}" type="presParOf" srcId="{328A8E42-0B20-4974-A7C2-AE9A99E7A150}" destId="{D1422776-23AA-4C90-9028-45738A5C9A84}" srcOrd="0" destOrd="0" presId="urn:microsoft.com/office/officeart/2009/layout/CircleArrowProcess"/>
    <dgm:cxn modelId="{3664763B-9129-44A1-AEB0-A960D70AEE0A}" type="presParOf" srcId="{FA2A9F11-D330-42C9-ABB1-A3285A52BA2B}" destId="{E8F07205-937B-48EA-9C6A-22C5AF33B496}" srcOrd="5" destOrd="0" presId="urn:microsoft.com/office/officeart/2009/layout/CircleArrowProcess"/>
    <dgm:cxn modelId="{ECAB75F0-4F54-4D16-A987-55AB8F41CD01}" type="presParOf" srcId="{FA2A9F11-D330-42C9-ABB1-A3285A52BA2B}" destId="{A540A5B7-E5C4-40D6-B868-E63BA672554A}" srcOrd="6" destOrd="0" presId="urn:microsoft.com/office/officeart/2009/layout/CircleArrowProcess"/>
    <dgm:cxn modelId="{7D117D5B-2E2B-4334-AAAC-5CEFD149B6E8}" type="presParOf" srcId="{A540A5B7-E5C4-40D6-B868-E63BA672554A}" destId="{89B885C3-3270-4A40-9600-034BF3E0F233}" srcOrd="0" destOrd="0" presId="urn:microsoft.com/office/officeart/2009/layout/CircleArrowProcess"/>
    <dgm:cxn modelId="{0CFFCB9D-A86B-40FD-A363-A8446DF1EA56}" type="presParOf" srcId="{FA2A9F11-D330-42C9-ABB1-A3285A52BA2B}" destId="{77A6DC02-0450-48BE-8930-767012BBEA01}" srcOrd="7" destOrd="0" presId="urn:microsoft.com/office/officeart/2009/layout/CircleArrowProcess"/>
    <dgm:cxn modelId="{2BA44F0E-A38D-41B3-9C3A-F594EA26C669}" type="presParOf" srcId="{FA2A9F11-D330-42C9-ABB1-A3285A52BA2B}" destId="{632094A6-B071-4FEC-9EF8-E1D3EA10797A}" srcOrd="8" destOrd="0" presId="urn:microsoft.com/office/officeart/2009/layout/CircleArrowProcess"/>
    <dgm:cxn modelId="{DC79D7B9-0804-46A9-93A0-925298618AC9}" type="presParOf" srcId="{632094A6-B071-4FEC-9EF8-E1D3EA10797A}" destId="{79BC620F-2EA9-4A07-9481-8CEE13996410}" srcOrd="0" destOrd="0" presId="urn:microsoft.com/office/officeart/2009/layout/CircleArrowProcess"/>
    <dgm:cxn modelId="{CA05FDCC-16AB-4DF2-9F9A-FFEB3AB25C4A}" type="presParOf" srcId="{FA2A9F11-D330-42C9-ABB1-A3285A52BA2B}" destId="{6C82E340-CE81-4987-9E03-DF1BAD068BA0}" srcOrd="9" destOrd="0" presId="urn:microsoft.com/office/officeart/2009/layout/CircleArrowProcess"/>
    <dgm:cxn modelId="{93602572-A1AC-43DC-B3F4-E17A7A4FB42B}" type="presParOf" srcId="{FA2A9F11-D330-42C9-ABB1-A3285A52BA2B}" destId="{9C5B3D4A-72BD-4D85-B44D-EA1D468E8845}" srcOrd="10" destOrd="0" presId="urn:microsoft.com/office/officeart/2009/layout/CircleArrowProcess"/>
    <dgm:cxn modelId="{E9D94A86-1AFF-4563-936F-1F3CB26AD949}" type="presParOf" srcId="{9C5B3D4A-72BD-4D85-B44D-EA1D468E8845}" destId="{8632DA7D-C838-42DD-9BFB-5B6FC4254546}" srcOrd="0" destOrd="0" presId="urn:microsoft.com/office/officeart/2009/layout/CircleArrowProcess"/>
    <dgm:cxn modelId="{DFBCAC42-ED38-4E06-A4AA-DD2606555F75}" type="presParOf" srcId="{FA2A9F11-D330-42C9-ABB1-A3285A52BA2B}" destId="{DCD22EA5-CB4F-42D8-AE66-659F3260EEDD}" srcOrd="1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29F3F-A077-4597-9B68-9C8E6A6860BB}">
      <dsp:nvSpPr>
        <dsp:cNvPr id="0" name=""/>
        <dsp:cNvSpPr/>
      </dsp:nvSpPr>
      <dsp:spPr>
        <a:xfrm>
          <a:off x="-4608704" y="-706592"/>
          <a:ext cx="5489884" cy="5489884"/>
        </a:xfrm>
        <a:prstGeom prst="blockArc">
          <a:avLst>
            <a:gd name="adj1" fmla="val 18900000"/>
            <a:gd name="adj2" fmla="val 2700000"/>
            <a:gd name="adj3" fmla="val 39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908778-52E3-4561-8751-C86ED23CB3C1}">
      <dsp:nvSpPr>
        <dsp:cNvPr id="0" name=""/>
        <dsp:cNvSpPr/>
      </dsp:nvSpPr>
      <dsp:spPr>
        <a:xfrm>
          <a:off x="329045" y="214679"/>
          <a:ext cx="8975467" cy="429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ATF-TS Experimental </a:t>
          </a:r>
          <a:r>
            <a:rPr lang="en-US" sz="2200" i="1" kern="1200" dirty="0" err="1"/>
            <a:t>Programme</a:t>
          </a:r>
          <a:endParaRPr lang="cs-CZ" sz="2200" i="1" kern="1200" dirty="0"/>
        </a:p>
      </dsp:txBody>
      <dsp:txXfrm>
        <a:off x="329045" y="214679"/>
        <a:ext cx="8975467" cy="429194"/>
      </dsp:txXfrm>
    </dsp:sp>
    <dsp:sp modelId="{36DE7FEF-0974-4131-862D-53A6CD130F79}">
      <dsp:nvSpPr>
        <dsp:cNvPr id="0" name=""/>
        <dsp:cNvSpPr/>
      </dsp:nvSpPr>
      <dsp:spPr>
        <a:xfrm>
          <a:off x="60798" y="161029"/>
          <a:ext cx="536493" cy="536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D9179-4058-4E4B-A9DA-8162BCDA0246}">
      <dsp:nvSpPr>
        <dsp:cNvPr id="0" name=""/>
        <dsp:cNvSpPr/>
      </dsp:nvSpPr>
      <dsp:spPr>
        <a:xfrm>
          <a:off x="682087" y="858389"/>
          <a:ext cx="8622424" cy="429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Ballooning and burst tests</a:t>
          </a:r>
          <a:endParaRPr lang="cs-CZ" sz="2200" i="1" kern="1200" dirty="0"/>
        </a:p>
      </dsp:txBody>
      <dsp:txXfrm>
        <a:off x="682087" y="858389"/>
        <a:ext cx="8622424" cy="429194"/>
      </dsp:txXfrm>
    </dsp:sp>
    <dsp:sp modelId="{C5DFD367-24FF-4EE6-BB30-98331C2D3C28}">
      <dsp:nvSpPr>
        <dsp:cNvPr id="0" name=""/>
        <dsp:cNvSpPr/>
      </dsp:nvSpPr>
      <dsp:spPr>
        <a:xfrm>
          <a:off x="413841" y="804740"/>
          <a:ext cx="536493" cy="536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A45654-96F6-492E-9298-D2CD60EA86A0}">
      <dsp:nvSpPr>
        <dsp:cNvPr id="0" name=""/>
        <dsp:cNvSpPr/>
      </dsp:nvSpPr>
      <dsp:spPr>
        <a:xfrm>
          <a:off x="843525" y="1502100"/>
          <a:ext cx="8460987" cy="429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High-temperature steam oxidation</a:t>
          </a:r>
          <a:endParaRPr lang="cs-CZ" sz="2200" i="1" kern="1200" dirty="0"/>
        </a:p>
      </dsp:txBody>
      <dsp:txXfrm>
        <a:off x="843525" y="1502100"/>
        <a:ext cx="8460987" cy="429194"/>
      </dsp:txXfrm>
    </dsp:sp>
    <dsp:sp modelId="{3E9FB25A-CFE3-41E8-A38A-83D8BD796E74}">
      <dsp:nvSpPr>
        <dsp:cNvPr id="0" name=""/>
        <dsp:cNvSpPr/>
      </dsp:nvSpPr>
      <dsp:spPr>
        <a:xfrm>
          <a:off x="575278" y="1448451"/>
          <a:ext cx="536493" cy="536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F105D5-43B1-4A15-BB1F-7A50813A6D7C}">
      <dsp:nvSpPr>
        <dsp:cNvPr id="0" name=""/>
        <dsp:cNvSpPr/>
      </dsp:nvSpPr>
      <dsp:spPr>
        <a:xfrm>
          <a:off x="843525" y="2145404"/>
          <a:ext cx="8460987" cy="429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Autoclave corrosion tests</a:t>
          </a:r>
          <a:endParaRPr lang="cs-CZ" sz="2200" i="1" kern="1200" dirty="0"/>
        </a:p>
      </dsp:txBody>
      <dsp:txXfrm>
        <a:off x="843525" y="2145404"/>
        <a:ext cx="8460987" cy="429194"/>
      </dsp:txXfrm>
    </dsp:sp>
    <dsp:sp modelId="{E5D7EFB4-82EC-4D2C-9FAE-345986C1748F}">
      <dsp:nvSpPr>
        <dsp:cNvPr id="0" name=""/>
        <dsp:cNvSpPr/>
      </dsp:nvSpPr>
      <dsp:spPr>
        <a:xfrm>
          <a:off x="575278" y="2091754"/>
          <a:ext cx="536493" cy="536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F7823-488B-4F57-BF7C-2FC6B32C9492}">
      <dsp:nvSpPr>
        <dsp:cNvPr id="0" name=""/>
        <dsp:cNvSpPr/>
      </dsp:nvSpPr>
      <dsp:spPr>
        <a:xfrm>
          <a:off x="682087" y="2789115"/>
          <a:ext cx="8622424" cy="429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Mechanical tests</a:t>
          </a:r>
          <a:endParaRPr lang="cs-CZ" sz="2200" i="1" kern="1200" dirty="0"/>
        </a:p>
      </dsp:txBody>
      <dsp:txXfrm>
        <a:off x="682087" y="2789115"/>
        <a:ext cx="8622424" cy="429194"/>
      </dsp:txXfrm>
    </dsp:sp>
    <dsp:sp modelId="{6B5862DC-E4DB-4714-872F-C7ABE8B54DB3}">
      <dsp:nvSpPr>
        <dsp:cNvPr id="0" name=""/>
        <dsp:cNvSpPr/>
      </dsp:nvSpPr>
      <dsp:spPr>
        <a:xfrm>
          <a:off x="413841" y="2735465"/>
          <a:ext cx="536493" cy="536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DCFA-CD0C-444D-93F0-E9E694DBADBA}">
      <dsp:nvSpPr>
        <dsp:cNvPr id="0" name=""/>
        <dsp:cNvSpPr/>
      </dsp:nvSpPr>
      <dsp:spPr>
        <a:xfrm>
          <a:off x="329045" y="3432826"/>
          <a:ext cx="8975467" cy="429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7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/>
            <a:t>Conclusions and Summary</a:t>
          </a:r>
          <a:endParaRPr lang="cs-CZ" sz="2200" i="1" kern="1200" dirty="0"/>
        </a:p>
      </dsp:txBody>
      <dsp:txXfrm>
        <a:off x="329045" y="3432826"/>
        <a:ext cx="8975467" cy="429194"/>
      </dsp:txXfrm>
    </dsp:sp>
    <dsp:sp modelId="{34D36D10-2341-40E3-962D-AB078752EFEB}">
      <dsp:nvSpPr>
        <dsp:cNvPr id="0" name=""/>
        <dsp:cNvSpPr/>
      </dsp:nvSpPr>
      <dsp:spPr>
        <a:xfrm>
          <a:off x="60798" y="3379176"/>
          <a:ext cx="536493" cy="5364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FF29C-A0B1-4FFE-A3E0-5FB8D30A2D23}">
      <dsp:nvSpPr>
        <dsp:cNvPr id="0" name=""/>
        <dsp:cNvSpPr/>
      </dsp:nvSpPr>
      <dsp:spPr>
        <a:xfrm>
          <a:off x="1128301" y="0"/>
          <a:ext cx="1605803" cy="160597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05ADF6-3B8C-43B8-A80D-F964452D3588}">
      <dsp:nvSpPr>
        <dsp:cNvPr id="0" name=""/>
        <dsp:cNvSpPr/>
      </dsp:nvSpPr>
      <dsp:spPr>
        <a:xfrm>
          <a:off x="1482837" y="581548"/>
          <a:ext cx="896129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ATF fabrication</a:t>
          </a:r>
          <a:endParaRPr lang="cs-CZ" sz="1200" kern="1200" dirty="0"/>
        </a:p>
      </dsp:txBody>
      <dsp:txXfrm>
        <a:off x="1482837" y="581548"/>
        <a:ext cx="896129" cy="447767"/>
      </dsp:txXfrm>
    </dsp:sp>
    <dsp:sp modelId="{BBB3CFB4-2296-4413-9E9E-4F03C4C88A47}">
      <dsp:nvSpPr>
        <dsp:cNvPr id="0" name=""/>
        <dsp:cNvSpPr/>
      </dsp:nvSpPr>
      <dsp:spPr>
        <a:xfrm>
          <a:off x="682194" y="923024"/>
          <a:ext cx="1605803" cy="160597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9A26E-1BBB-4048-81E2-9C8A99D53F61}">
      <dsp:nvSpPr>
        <dsp:cNvPr id="0" name=""/>
        <dsp:cNvSpPr/>
      </dsp:nvSpPr>
      <dsp:spPr>
        <a:xfrm>
          <a:off x="1034923" y="1506405"/>
          <a:ext cx="896129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Experimental facilities</a:t>
          </a:r>
          <a:endParaRPr lang="cs-CZ" sz="1200" kern="1200" dirty="0"/>
        </a:p>
      </dsp:txBody>
      <dsp:txXfrm>
        <a:off x="1034923" y="1506405"/>
        <a:ext cx="896129" cy="447767"/>
      </dsp:txXfrm>
    </dsp:sp>
    <dsp:sp modelId="{D1422776-23AA-4C90-9028-45738A5C9A84}">
      <dsp:nvSpPr>
        <dsp:cNvPr id="0" name=""/>
        <dsp:cNvSpPr/>
      </dsp:nvSpPr>
      <dsp:spPr>
        <a:xfrm>
          <a:off x="1128301" y="1849103"/>
          <a:ext cx="1605803" cy="160597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F07205-937B-48EA-9C6A-22C5AF33B496}">
      <dsp:nvSpPr>
        <dsp:cNvPr id="0" name=""/>
        <dsp:cNvSpPr/>
      </dsp:nvSpPr>
      <dsp:spPr>
        <a:xfrm>
          <a:off x="1482837" y="2430651"/>
          <a:ext cx="896129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Experimental data and correlations</a:t>
          </a:r>
          <a:endParaRPr lang="cs-CZ" sz="1200" kern="1200" dirty="0"/>
        </a:p>
      </dsp:txBody>
      <dsp:txXfrm>
        <a:off x="1482837" y="2430651"/>
        <a:ext cx="896129" cy="447767"/>
      </dsp:txXfrm>
    </dsp:sp>
    <dsp:sp modelId="{89B885C3-3270-4A40-9600-034BF3E0F233}">
      <dsp:nvSpPr>
        <dsp:cNvPr id="0" name=""/>
        <dsp:cNvSpPr/>
      </dsp:nvSpPr>
      <dsp:spPr>
        <a:xfrm>
          <a:off x="682194" y="2773960"/>
          <a:ext cx="1605803" cy="160597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A6DC02-0450-48BE-8930-767012BBEA01}">
      <dsp:nvSpPr>
        <dsp:cNvPr id="0" name=""/>
        <dsp:cNvSpPr/>
      </dsp:nvSpPr>
      <dsp:spPr>
        <a:xfrm>
          <a:off x="1029062" y="3326202"/>
          <a:ext cx="896129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Benchmark exercise = model validation</a:t>
          </a:r>
          <a:endParaRPr lang="cs-CZ" sz="1200" kern="1200" dirty="0"/>
        </a:p>
      </dsp:txBody>
      <dsp:txXfrm>
        <a:off x="1029062" y="3326202"/>
        <a:ext cx="896129" cy="447767"/>
      </dsp:txXfrm>
    </dsp:sp>
    <dsp:sp modelId="{79BC620F-2EA9-4A07-9481-8CEE13996410}">
      <dsp:nvSpPr>
        <dsp:cNvPr id="0" name=""/>
        <dsp:cNvSpPr/>
      </dsp:nvSpPr>
      <dsp:spPr>
        <a:xfrm>
          <a:off x="1128301" y="3697596"/>
          <a:ext cx="1605803" cy="160597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82E340-CE81-4987-9E03-DF1BAD068BA0}">
      <dsp:nvSpPr>
        <dsp:cNvPr id="0" name=""/>
        <dsp:cNvSpPr/>
      </dsp:nvSpPr>
      <dsp:spPr>
        <a:xfrm>
          <a:off x="1412141" y="4279144"/>
          <a:ext cx="1037520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ATF LOCA methodology</a:t>
          </a:r>
          <a:endParaRPr lang="cs-CZ" sz="1200" kern="1200" dirty="0"/>
        </a:p>
      </dsp:txBody>
      <dsp:txXfrm>
        <a:off x="1412141" y="4279144"/>
        <a:ext cx="1037520" cy="447767"/>
      </dsp:txXfrm>
    </dsp:sp>
    <dsp:sp modelId="{8632DA7D-C838-42DD-9BFB-5B6FC4254546}">
      <dsp:nvSpPr>
        <dsp:cNvPr id="0" name=""/>
        <dsp:cNvSpPr/>
      </dsp:nvSpPr>
      <dsp:spPr>
        <a:xfrm>
          <a:off x="796658" y="4728133"/>
          <a:ext cx="1379587" cy="1380566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D22EA5-CB4F-42D8-AE66-659F3260EEDD}">
      <dsp:nvSpPr>
        <dsp:cNvPr id="0" name=""/>
        <dsp:cNvSpPr/>
      </dsp:nvSpPr>
      <dsp:spPr>
        <a:xfrm>
          <a:off x="944235" y="5204001"/>
          <a:ext cx="1077506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Database development</a:t>
          </a:r>
          <a:endParaRPr lang="cs-CZ" sz="1200" kern="1200" dirty="0"/>
        </a:p>
      </dsp:txBody>
      <dsp:txXfrm>
        <a:off x="944235" y="5204001"/>
        <a:ext cx="1077506" cy="4477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FF29C-A0B1-4FFE-A3E0-5FB8D30A2D23}">
      <dsp:nvSpPr>
        <dsp:cNvPr id="0" name=""/>
        <dsp:cNvSpPr/>
      </dsp:nvSpPr>
      <dsp:spPr>
        <a:xfrm>
          <a:off x="1128301" y="0"/>
          <a:ext cx="1605803" cy="160597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05ADF6-3B8C-43B8-A80D-F964452D3588}">
      <dsp:nvSpPr>
        <dsp:cNvPr id="0" name=""/>
        <dsp:cNvSpPr/>
      </dsp:nvSpPr>
      <dsp:spPr>
        <a:xfrm>
          <a:off x="1482837" y="581548"/>
          <a:ext cx="896129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ATF fabrication</a:t>
          </a:r>
          <a:endParaRPr lang="cs-CZ" sz="1200" kern="1200" dirty="0"/>
        </a:p>
      </dsp:txBody>
      <dsp:txXfrm>
        <a:off x="1482837" y="581548"/>
        <a:ext cx="896129" cy="447767"/>
      </dsp:txXfrm>
    </dsp:sp>
    <dsp:sp modelId="{BBB3CFB4-2296-4413-9E9E-4F03C4C88A47}">
      <dsp:nvSpPr>
        <dsp:cNvPr id="0" name=""/>
        <dsp:cNvSpPr/>
      </dsp:nvSpPr>
      <dsp:spPr>
        <a:xfrm>
          <a:off x="682194" y="923024"/>
          <a:ext cx="1605803" cy="160597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9A26E-1BBB-4048-81E2-9C8A99D53F61}">
      <dsp:nvSpPr>
        <dsp:cNvPr id="0" name=""/>
        <dsp:cNvSpPr/>
      </dsp:nvSpPr>
      <dsp:spPr>
        <a:xfrm>
          <a:off x="1034923" y="1506405"/>
          <a:ext cx="896129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Experimental facilities</a:t>
          </a:r>
          <a:endParaRPr lang="cs-CZ" sz="1200" kern="1200" dirty="0"/>
        </a:p>
      </dsp:txBody>
      <dsp:txXfrm>
        <a:off x="1034923" y="1506405"/>
        <a:ext cx="896129" cy="447767"/>
      </dsp:txXfrm>
    </dsp:sp>
    <dsp:sp modelId="{D1422776-23AA-4C90-9028-45738A5C9A84}">
      <dsp:nvSpPr>
        <dsp:cNvPr id="0" name=""/>
        <dsp:cNvSpPr/>
      </dsp:nvSpPr>
      <dsp:spPr>
        <a:xfrm>
          <a:off x="1128301" y="1849103"/>
          <a:ext cx="1605803" cy="160597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F07205-937B-48EA-9C6A-22C5AF33B496}">
      <dsp:nvSpPr>
        <dsp:cNvPr id="0" name=""/>
        <dsp:cNvSpPr/>
      </dsp:nvSpPr>
      <dsp:spPr>
        <a:xfrm>
          <a:off x="1482837" y="2430651"/>
          <a:ext cx="896129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Experimental data and correlations</a:t>
          </a:r>
          <a:endParaRPr lang="cs-CZ" sz="1200" kern="1200" dirty="0"/>
        </a:p>
      </dsp:txBody>
      <dsp:txXfrm>
        <a:off x="1482837" y="2430651"/>
        <a:ext cx="896129" cy="447767"/>
      </dsp:txXfrm>
    </dsp:sp>
    <dsp:sp modelId="{89B885C3-3270-4A40-9600-034BF3E0F233}">
      <dsp:nvSpPr>
        <dsp:cNvPr id="0" name=""/>
        <dsp:cNvSpPr/>
      </dsp:nvSpPr>
      <dsp:spPr>
        <a:xfrm>
          <a:off x="682194" y="2773960"/>
          <a:ext cx="1605803" cy="160597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A6DC02-0450-48BE-8930-767012BBEA01}">
      <dsp:nvSpPr>
        <dsp:cNvPr id="0" name=""/>
        <dsp:cNvSpPr/>
      </dsp:nvSpPr>
      <dsp:spPr>
        <a:xfrm>
          <a:off x="1029062" y="3326202"/>
          <a:ext cx="896129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Benchmark exercise = model validation</a:t>
          </a:r>
          <a:endParaRPr lang="cs-CZ" sz="1200" kern="1200" dirty="0"/>
        </a:p>
      </dsp:txBody>
      <dsp:txXfrm>
        <a:off x="1029062" y="3326202"/>
        <a:ext cx="896129" cy="447767"/>
      </dsp:txXfrm>
    </dsp:sp>
    <dsp:sp modelId="{79BC620F-2EA9-4A07-9481-8CEE13996410}">
      <dsp:nvSpPr>
        <dsp:cNvPr id="0" name=""/>
        <dsp:cNvSpPr/>
      </dsp:nvSpPr>
      <dsp:spPr>
        <a:xfrm>
          <a:off x="1128301" y="3697596"/>
          <a:ext cx="1605803" cy="160597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82E340-CE81-4987-9E03-DF1BAD068BA0}">
      <dsp:nvSpPr>
        <dsp:cNvPr id="0" name=""/>
        <dsp:cNvSpPr/>
      </dsp:nvSpPr>
      <dsp:spPr>
        <a:xfrm>
          <a:off x="1412141" y="4279144"/>
          <a:ext cx="1037520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ATF LOCA methodology</a:t>
          </a:r>
          <a:endParaRPr lang="cs-CZ" sz="1200" kern="1200" dirty="0"/>
        </a:p>
      </dsp:txBody>
      <dsp:txXfrm>
        <a:off x="1412141" y="4279144"/>
        <a:ext cx="1037520" cy="447767"/>
      </dsp:txXfrm>
    </dsp:sp>
    <dsp:sp modelId="{8632DA7D-C838-42DD-9BFB-5B6FC4254546}">
      <dsp:nvSpPr>
        <dsp:cNvPr id="0" name=""/>
        <dsp:cNvSpPr/>
      </dsp:nvSpPr>
      <dsp:spPr>
        <a:xfrm>
          <a:off x="796658" y="4728133"/>
          <a:ext cx="1379587" cy="1380566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D22EA5-CB4F-42D8-AE66-659F3260EEDD}">
      <dsp:nvSpPr>
        <dsp:cNvPr id="0" name=""/>
        <dsp:cNvSpPr/>
      </dsp:nvSpPr>
      <dsp:spPr>
        <a:xfrm>
          <a:off x="944235" y="5204001"/>
          <a:ext cx="1077506" cy="447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Database development</a:t>
          </a:r>
          <a:endParaRPr lang="cs-CZ" sz="1200" kern="1200" dirty="0"/>
        </a:p>
      </dsp:txBody>
      <dsp:txXfrm>
        <a:off x="944235" y="5204001"/>
        <a:ext cx="1077506" cy="447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924D6-4DA6-4AB6-BBBD-9A87CBBE27A8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DAE09-2441-4840-9F37-7A80BC079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DAE09-2441-4840-9F37-7A80BC079B2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9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9"/>
          <a:stretch/>
        </p:blipFill>
        <p:spPr>
          <a:xfrm>
            <a:off x="0" y="0"/>
            <a:ext cx="13435584" cy="755735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1" y="3441737"/>
            <a:ext cx="10315591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bg1"/>
                </a:solidFill>
                <a:latin typeface="Technika-Bold" panose="00000600000000000000" pitchFamily="50" charset="-18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FACULTIES, INSTITUTES AND OTHER PARTS</a:t>
            </a:r>
            <a:br>
              <a:rPr lang="en-US" dirty="0"/>
            </a:br>
            <a:r>
              <a:rPr lang="en-US" dirty="0"/>
              <a:t>AUTHOR/TITLE</a:t>
            </a:r>
            <a:r>
              <a:rPr lang="cs-CZ" dirty="0"/>
              <a:t> </a:t>
            </a:r>
            <a:r>
              <a:rPr lang="en-US" dirty="0"/>
              <a:t>NAME</a:t>
            </a:r>
            <a:r>
              <a:rPr lang="cs-CZ" dirty="0"/>
              <a:t> </a:t>
            </a:r>
            <a:r>
              <a:rPr lang="en-US" dirty="0"/>
              <a:t>SURNAME</a:t>
            </a:r>
            <a:br>
              <a:rPr lang="en-US" dirty="0"/>
            </a:br>
            <a:r>
              <a:rPr lang="en-US" dirty="0"/>
              <a:t>DATE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8" y="95250"/>
            <a:ext cx="2178790" cy="10058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849576"/>
            <a:ext cx="112224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8324" y="6246091"/>
            <a:ext cx="2124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altLang="cs-CZ" dirty="0"/>
              <a:t>Martin Sevecek, </a:t>
            </a:r>
            <a:fld id="{197A35BF-C592-4205-A184-167ABD9F4531}" type="datetime1">
              <a:rPr lang="en-US" altLang="cs-CZ" smtClean="0"/>
              <a:pPr>
                <a:defRPr/>
              </a:pPr>
              <a:t>10/27/2025</a:t>
            </a:fld>
            <a:r>
              <a:rPr lang="en-US" altLang="cs-CZ" dirty="0"/>
              <a:t> Page </a:t>
            </a:r>
            <a:fld id="{A9D5F472-CBAE-45E5-83A2-BBFFF27113F0}" type="slidenum">
              <a:rPr lang="en-US" altLang="cs-CZ" smtClean="0"/>
              <a:pPr>
                <a:defRPr/>
              </a:pPr>
              <a:t>‹#›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4979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" b="-10"/>
          <a:stretch/>
        </p:blipFill>
        <p:spPr>
          <a:xfrm>
            <a:off x="0" y="2"/>
            <a:ext cx="13435584" cy="755750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95250"/>
            <a:ext cx="2173288" cy="95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1" y="3441737"/>
            <a:ext cx="10315591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FACULTIES, INSTITUTES AND OTHER PARTS</a:t>
            </a:r>
            <a:br>
              <a:rPr lang="en-US" dirty="0"/>
            </a:br>
            <a:r>
              <a:rPr lang="en-US" dirty="0"/>
              <a:t>AUTHOR/TITLE</a:t>
            </a:r>
            <a:r>
              <a:rPr lang="cs-CZ" dirty="0"/>
              <a:t> </a:t>
            </a:r>
            <a:r>
              <a:rPr lang="en-US" dirty="0"/>
              <a:t>NAME</a:t>
            </a:r>
            <a:r>
              <a:rPr lang="cs-CZ" dirty="0"/>
              <a:t> </a:t>
            </a:r>
            <a:r>
              <a:rPr lang="en-US" dirty="0"/>
              <a:t>SURNAME</a:t>
            </a:r>
            <a:br>
              <a:rPr lang="en-US" dirty="0"/>
            </a:br>
            <a:r>
              <a:rPr lang="en-US" dirty="0"/>
              <a:t>DATE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859101"/>
            <a:ext cx="112224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58324" y="6246091"/>
            <a:ext cx="2124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altLang="cs-CZ" dirty="0"/>
              <a:t>Martin Sevecek, </a:t>
            </a:r>
            <a:fld id="{197A35BF-C592-4205-A184-167ABD9F4531}" type="datetime1">
              <a:rPr lang="en-US" altLang="cs-CZ" smtClean="0"/>
              <a:pPr>
                <a:defRPr/>
              </a:pPr>
              <a:t>10/27/2025</a:t>
            </a:fld>
            <a:r>
              <a:rPr lang="en-US" altLang="cs-CZ" dirty="0"/>
              <a:t> Page </a:t>
            </a:r>
            <a:fld id="{A9D5F472-CBAE-45E5-83A2-BBFFF27113F0}" type="slidenum">
              <a:rPr lang="en-US" altLang="cs-CZ" smtClean="0"/>
              <a:pPr>
                <a:defRPr/>
              </a:pPr>
              <a:t>‹#›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05716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009425"/>
            <a:ext cx="11222400" cy="590775"/>
          </a:xfrm>
        </p:spPr>
        <p:txBody>
          <a:bodyPr anchor="t"/>
          <a:lstStyle>
            <a:lvl1pPr>
              <a:defRPr sz="2800" kern="2800" baseline="0">
                <a:latin typeface="Technika-Bold" panose="00000600000000000000" pitchFamily="50" charset="-18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90701"/>
            <a:ext cx="11222400" cy="4076700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+mn-lt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91650" y="6246091"/>
            <a:ext cx="21907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altLang="cs-CZ" dirty="0"/>
              <a:t>Martin Sevecek, </a:t>
            </a:r>
            <a:r>
              <a:rPr lang="cs-CZ" altLang="cs-CZ" dirty="0"/>
              <a:t>6/21/2017</a:t>
            </a:r>
            <a:r>
              <a:rPr lang="en-US" altLang="cs-CZ" dirty="0"/>
              <a:t> Page </a:t>
            </a:r>
            <a:fld id="{A9D5F472-CBAE-45E5-83A2-BBFFF27113F0}" type="slidenum">
              <a:rPr lang="en-US" altLang="cs-CZ" smtClean="0"/>
              <a:pPr>
                <a:defRPr/>
              </a:pPr>
              <a:t>‹#›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7684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1222400" cy="4505325"/>
          </a:xfrm>
        </p:spPr>
        <p:txBody>
          <a:bodyPr>
            <a:normAutofit/>
          </a:bodyPr>
          <a:lstStyle>
            <a:lvl1pPr marL="0" indent="0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en-US" dirty="0"/>
              <a:t>INSERT PICTURE</a:t>
            </a:r>
          </a:p>
        </p:txBody>
      </p:sp>
      <p:sp>
        <p:nvSpPr>
          <p:cNvPr id="4" name="Line 8"/>
          <p:cNvSpPr>
            <a:spLocks noChangeShapeType="1"/>
          </p:cNvSpPr>
          <p:nvPr userDrawn="1"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91650" y="6246091"/>
            <a:ext cx="21907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altLang="cs-CZ" dirty="0"/>
              <a:t>Martin Sevecek, </a:t>
            </a:r>
            <a:r>
              <a:rPr lang="cs-CZ" altLang="cs-CZ" dirty="0"/>
              <a:t>6/21/2017</a:t>
            </a:r>
            <a:r>
              <a:rPr lang="en-US" altLang="cs-CZ" dirty="0"/>
              <a:t> Page </a:t>
            </a:r>
            <a:fld id="{A9D5F472-CBAE-45E5-83A2-BBFFF27113F0}" type="slidenum">
              <a:rPr lang="en-US" altLang="cs-CZ" smtClean="0"/>
              <a:pPr>
                <a:defRPr/>
              </a:pPr>
              <a:t>‹#›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23419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2756858" y="368300"/>
            <a:ext cx="9184943" cy="12284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270000"/>
            <a:ext cx="11472000" cy="5816475"/>
          </a:xfrm>
        </p:spPr>
        <p:txBody>
          <a:bodyPr>
            <a:normAutofit/>
          </a:bodyPr>
          <a:lstStyle>
            <a:lvl1pPr marL="0" indent="0" algn="ctr">
              <a:buNone/>
              <a:defRPr sz="2000" kern="3000" baseline="0">
                <a:latin typeface="Technika-Bold" panose="00000600000000000000" pitchFamily="50" charset="-18"/>
              </a:defRPr>
            </a:lvl1pPr>
          </a:lstStyle>
          <a:p>
            <a:pPr lvl="0"/>
            <a:r>
              <a:rPr lang="en-US" dirty="0"/>
              <a:t>INSERT PICTURE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91650" y="6246091"/>
            <a:ext cx="21907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altLang="cs-CZ" dirty="0"/>
              <a:t>Martin Sevecek, </a:t>
            </a:r>
            <a:r>
              <a:rPr lang="cs-CZ" altLang="cs-CZ" dirty="0"/>
              <a:t>6/21/2017</a:t>
            </a:r>
            <a:r>
              <a:rPr lang="en-US" altLang="cs-CZ" dirty="0"/>
              <a:t> Page </a:t>
            </a:r>
            <a:fld id="{A9D5F472-CBAE-45E5-83A2-BBFFF27113F0}" type="slidenum">
              <a:rPr lang="en-US" altLang="cs-CZ" smtClean="0"/>
              <a:pPr>
                <a:defRPr/>
              </a:pPr>
              <a:t>‹#›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42073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49476"/>
            <a:ext cx="1122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514600"/>
            <a:ext cx="11222400" cy="359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240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91650" y="6246091"/>
            <a:ext cx="219074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altLang="cs-CZ" dirty="0"/>
              <a:t>Martin Sevecek, </a:t>
            </a:r>
            <a:r>
              <a:rPr lang="cs-CZ" altLang="cs-CZ" dirty="0"/>
              <a:t>6/2</a:t>
            </a:r>
            <a:r>
              <a:rPr lang="en-US" altLang="cs-CZ" dirty="0"/>
              <a:t>1</a:t>
            </a:r>
            <a:r>
              <a:rPr lang="cs-CZ" altLang="cs-CZ" dirty="0"/>
              <a:t>/2017</a:t>
            </a:r>
            <a:r>
              <a:rPr lang="en-US" altLang="cs-CZ" dirty="0"/>
              <a:t> Page </a:t>
            </a:r>
            <a:fld id="{A9D5F472-CBAE-45E5-83A2-BBFFF27113F0}" type="slidenum">
              <a:rPr lang="en-US" altLang="cs-CZ" smtClean="0"/>
              <a:pPr>
                <a:defRPr/>
              </a:pPr>
              <a:t>‹#›</a:t>
            </a:fld>
            <a:endParaRPr lang="en-US" altLang="cs-CZ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75" y="6246091"/>
            <a:ext cx="1495463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7" y="71011"/>
            <a:ext cx="1686301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3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4" r:id="rId3"/>
    <p:sldLayoutId id="2147483685" r:id="rId4"/>
    <p:sldLayoutId id="2147483684" r:id="rId5"/>
  </p:sldLayoutIdLst>
  <p:hf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chnika-Bold" panose="00000600000000000000" pitchFamily="50" charset="-18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600000000000000" pitchFamily="50" charset="-18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17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1.jpeg"/><Relationship Id="rId7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gif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ctrTitle"/>
          </p:nvPr>
        </p:nvSpPr>
        <p:spPr>
          <a:xfrm>
            <a:off x="1440000" y="1800006"/>
            <a:ext cx="10315592" cy="1446663"/>
          </a:xfrm>
        </p:spPr>
        <p:txBody>
          <a:bodyPr>
            <a:normAutofit fontScale="90000"/>
          </a:bodyPr>
          <a:lstStyle/>
          <a:p>
            <a:r>
              <a:rPr lang="en-US" dirty="0"/>
              <a:t>SEPARATE EFFECT TESTS WITH ATF CLADDING MATERIALS WITHIN IAEA ATF-TS CRP</a:t>
            </a:r>
          </a:p>
        </p:txBody>
      </p:sp>
      <p:sp>
        <p:nvSpPr>
          <p:cNvPr id="11" name="Podnadpis 10"/>
          <p:cNvSpPr>
            <a:spLocks noGrp="1"/>
          </p:cNvSpPr>
          <p:nvPr>
            <p:ph type="subTitle" idx="1"/>
          </p:nvPr>
        </p:nvSpPr>
        <p:spPr>
          <a:xfrm>
            <a:off x="1440001" y="3736976"/>
            <a:ext cx="10315591" cy="2981324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Martin </a:t>
            </a:r>
            <a:r>
              <a:rPr lang="cs-CZ" sz="2600" dirty="0"/>
              <a:t>Ševeček</a:t>
            </a:r>
            <a:r>
              <a:rPr lang="en-US" sz="2600" baseline="30000" dirty="0"/>
              <a:t>1,2</a:t>
            </a:r>
          </a:p>
          <a:p>
            <a:endParaRPr lang="en-US" baseline="30000" dirty="0"/>
          </a:p>
          <a:p>
            <a:r>
              <a:rPr lang="en-US" baseline="30000" dirty="0"/>
              <a:t>1</a:t>
            </a:r>
            <a:r>
              <a:rPr lang="en-US" dirty="0"/>
              <a:t>Czech Technical University in Prague</a:t>
            </a:r>
          </a:p>
          <a:p>
            <a:r>
              <a:rPr lang="en-US" baseline="30000" dirty="0"/>
              <a:t>2</a:t>
            </a:r>
            <a:r>
              <a:rPr lang="en-US" dirty="0"/>
              <a:t>UJP PRAHA, </a:t>
            </a:r>
            <a:r>
              <a:rPr lang="en-US" dirty="0" err="1"/>
              <a:t>a.s.</a:t>
            </a:r>
            <a:endParaRPr lang="en-US" dirty="0"/>
          </a:p>
          <a:p>
            <a:endParaRPr lang="en-GB" dirty="0"/>
          </a:p>
          <a:p>
            <a:r>
              <a:rPr lang="en-US" dirty="0"/>
              <a:t>Technical Meeting on Advanced Technology Fuels</a:t>
            </a:r>
            <a:br>
              <a:rPr lang="en-US" dirty="0"/>
            </a:br>
            <a:r>
              <a:rPr lang="en-US" dirty="0"/>
              <a:t>28th of October, 2025</a:t>
            </a:r>
            <a:br>
              <a:rPr lang="en-US" dirty="0"/>
            </a:br>
            <a:r>
              <a:rPr lang="cs-CZ" dirty="0" err="1"/>
              <a:t>Vienna</a:t>
            </a:r>
            <a:r>
              <a:rPr lang="cs-CZ" dirty="0"/>
              <a:t>, IAEA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7FA073-263F-9D2D-F366-02E8D6BB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64" y="55311"/>
            <a:ext cx="867932" cy="107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533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E4992-0215-BCC1-34E2-4086295C4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A22E9-A550-C607-7886-F153F4B4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9425"/>
            <a:ext cx="7350369" cy="590775"/>
          </a:xfrm>
        </p:spPr>
        <p:txBody>
          <a:bodyPr>
            <a:normAutofit fontScale="90000"/>
          </a:bodyPr>
          <a:lstStyle/>
          <a:p>
            <a:r>
              <a:rPr lang="en-US" dirty="0"/>
              <a:t>HT creep/ballooning/burst – Main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C6ACD-46E6-BB56-CF5D-74B87C133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700"/>
            <a:ext cx="6822832" cy="4455391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en-US" dirty="0" err="1"/>
              <a:t>FeCrAl</a:t>
            </a:r>
            <a:endParaRPr lang="en-US" dirty="0"/>
          </a:p>
          <a:p>
            <a:pPr marL="1028650" lvl="1" indent="-342900"/>
            <a:r>
              <a:rPr lang="en-US" dirty="0"/>
              <a:t>Limited volume of material was available but a very different performance was discovered for </a:t>
            </a:r>
            <a:r>
              <a:rPr lang="en-US" dirty="0" err="1"/>
              <a:t>FeCrAl</a:t>
            </a:r>
            <a:r>
              <a:rPr lang="en-US" dirty="0"/>
              <a:t>.</a:t>
            </a:r>
          </a:p>
          <a:p>
            <a:pPr marL="1028650" lvl="1" indent="-342900"/>
            <a:r>
              <a:rPr lang="en-US" dirty="0"/>
              <a:t>Strengthening effect confirmed but partially eliminated by thinner wall. </a:t>
            </a:r>
          </a:p>
          <a:p>
            <a:pPr marL="1028650" lvl="1" indent="-342900"/>
            <a:r>
              <a:rPr lang="en-US" dirty="0"/>
              <a:t>Fuel performance codes were not able to predict this behavior because the models were historically developed and tuned for Zr-based materials.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/>
              <a:t>Dozens of experimental datasets were measured and prepared for the new IAEA Fuels and Materials database. Further analysis is foreseen as well as usage of the data for code validation.</a:t>
            </a:r>
          </a:p>
          <a:p>
            <a:pPr marL="1028650" lvl="1" indent="-342900"/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060AE0-8C53-5AC9-31A8-296AF661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904" y="3075941"/>
            <a:ext cx="1464487" cy="310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FB5696-945D-9C14-623B-8C9FF494F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029" y="226821"/>
            <a:ext cx="3999411" cy="2849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E2E2A-D209-F1C4-8BD7-FAE4ACD2A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139" y="3314430"/>
            <a:ext cx="2972058" cy="2548349"/>
          </a:xfrm>
          <a:prstGeom prst="rect">
            <a:avLst/>
          </a:prstGeom>
        </p:spPr>
      </p:pic>
      <p:sp>
        <p:nvSpPr>
          <p:cNvPr id="10" name="Zástupný symbol pro číslo snímku 3">
            <a:extLst>
              <a:ext uri="{FF2B5EF4-FFF2-40B4-BE49-F238E27FC236}">
                <a16:creationId xmlns:a16="http://schemas.microsoft.com/office/drawing/2014/main" id="{68A7C9FF-999B-3F41-B6AB-BB593D5A2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10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426615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8A35A-C6CC-669F-EE13-7890C9B87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660136E-D8DF-BB5A-8A21-35ED158D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High-temperature oxidation</a:t>
            </a:r>
          </a:p>
        </p:txBody>
      </p:sp>
    </p:spTree>
    <p:extLst>
      <p:ext uri="{BB962C8B-B14F-4D97-AF65-F5344CB8AC3E}">
        <p14:creationId xmlns:p14="http://schemas.microsoft.com/office/powerpoint/2010/main" val="2825864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7AC0DA-7772-40BF-B2C4-67C6E199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3: HT oxidation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703E0E-0D58-4E0A-96B0-89BB9C236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4914"/>
            <a:ext cx="11222400" cy="443871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High-temperature oxidation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Small scale SETs (test parameters according to internal methodologies ):</a:t>
            </a:r>
          </a:p>
          <a:p>
            <a:pPr marL="1028650" lvl="1" indent="-342900"/>
            <a:r>
              <a:rPr lang="en-US" sz="2800" dirty="0"/>
              <a:t>CNPRI       – HT double-sided steam oxidation up to 1400 °C</a:t>
            </a:r>
          </a:p>
          <a:p>
            <a:pPr marL="1028650" lvl="1" indent="-342900"/>
            <a:r>
              <a:rPr lang="en-US" sz="2800" dirty="0"/>
              <a:t>CTU/UJP       – double and single-sided steam oxidation + PQD evaluation</a:t>
            </a:r>
            <a:endParaRPr lang="en-US" sz="2400" dirty="0"/>
          </a:p>
          <a:p>
            <a:pPr marL="1028650" lvl="1" indent="-342900"/>
            <a:r>
              <a:rPr lang="en-US" sz="2800" dirty="0"/>
              <a:t>EK       – steam oxidation tests + RCTs</a:t>
            </a:r>
          </a:p>
          <a:p>
            <a:pPr marL="1028650" lvl="1" indent="-342900"/>
            <a:r>
              <a:rPr lang="en-US" sz="2800" dirty="0"/>
              <a:t>KAERI/SNU       – LOCA testing; PQD evaluation</a:t>
            </a:r>
          </a:p>
          <a:p>
            <a:pPr marL="1028650" lvl="1" indent="-342900"/>
            <a:r>
              <a:rPr lang="en-US" sz="2800" dirty="0"/>
              <a:t>INCT        – </a:t>
            </a:r>
            <a:r>
              <a:rPr lang="en-US" sz="2800" dirty="0" err="1"/>
              <a:t>Ar</a:t>
            </a:r>
            <a:r>
              <a:rPr lang="en-US" sz="2800" dirty="0"/>
              <a:t> annealing test</a:t>
            </a:r>
          </a:p>
          <a:p>
            <a:pPr marL="1028650" lvl="1" indent="-342900"/>
            <a:r>
              <a:rPr lang="en-US" sz="2800" dirty="0"/>
              <a:t>CNPE      – steam oxidation test</a:t>
            </a:r>
          </a:p>
          <a:p>
            <a:pPr lvl="1" indent="0">
              <a:buNone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KIT       , CRIEPI        , KAERI/SNU       – single rod tests – ramp/isothermal</a:t>
            </a:r>
          </a:p>
        </p:txBody>
      </p:sp>
      <p:pic>
        <p:nvPicPr>
          <p:cNvPr id="4" name="Picture 8" descr="Flag of China | Meaning, Symbolism &amp; History | Britannica">
            <a:extLst>
              <a:ext uri="{FF2B5EF4-FFF2-40B4-BE49-F238E27FC236}">
                <a16:creationId xmlns:a16="http://schemas.microsoft.com/office/drawing/2014/main" id="{6FDC8A0C-8D44-B410-D45D-84A4D26E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84" y="4745443"/>
            <a:ext cx="331785" cy="2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46D364-62B5-0B4F-48A7-20C5C0CA4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908" y="2903293"/>
            <a:ext cx="329710" cy="219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4E467-E7B0-D63D-AB3F-178A5A73C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577" y="3609202"/>
            <a:ext cx="381000" cy="19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FE643-BB54-30A9-F17B-D13F924FA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651" y="3930131"/>
            <a:ext cx="458524" cy="305779"/>
          </a:xfrm>
          <a:prstGeom prst="rect">
            <a:avLst/>
          </a:prstGeom>
        </p:spPr>
      </p:pic>
      <p:pic>
        <p:nvPicPr>
          <p:cNvPr id="9" name="Picture 8" descr="Flag of China | Meaning, Symbolism &amp; History | Britannica">
            <a:extLst>
              <a:ext uri="{FF2B5EF4-FFF2-40B4-BE49-F238E27FC236}">
                <a16:creationId xmlns:a16="http://schemas.microsoft.com/office/drawing/2014/main" id="{4F07C7DA-89B9-8A79-D3E3-492B3FE0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023" y="2513515"/>
            <a:ext cx="331785" cy="2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lag of Poland - Wikipedia">
            <a:extLst>
              <a:ext uri="{FF2B5EF4-FFF2-40B4-BE49-F238E27FC236}">
                <a16:creationId xmlns:a16="http://schemas.microsoft.com/office/drawing/2014/main" id="{7F6C4F5F-84E9-7EC7-D189-856CA3327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27" y="4365078"/>
            <a:ext cx="354013" cy="22125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B7FD98-A058-CF9B-B53A-89F8338CC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1270" y="5483882"/>
            <a:ext cx="366729" cy="219808"/>
          </a:xfrm>
          <a:prstGeom prst="rect">
            <a:avLst/>
          </a:prstGeom>
        </p:spPr>
      </p:pic>
      <p:pic>
        <p:nvPicPr>
          <p:cNvPr id="12" name="Picture 4" descr="Flag of Japan - Wikipedia">
            <a:extLst>
              <a:ext uri="{FF2B5EF4-FFF2-40B4-BE49-F238E27FC236}">
                <a16:creationId xmlns:a16="http://schemas.microsoft.com/office/drawing/2014/main" id="{19241B93-2F41-1FB2-D38B-7F1D22404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00" y="5471543"/>
            <a:ext cx="366729" cy="24448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AA7DE6-E770-7D9A-5AD6-44625A0EF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343" y="5427913"/>
            <a:ext cx="458524" cy="305779"/>
          </a:xfrm>
          <a:prstGeom prst="rect">
            <a:avLst/>
          </a:prstGeom>
        </p:spPr>
      </p:pic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57551D4D-D8A7-0D90-698A-777E14F7A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12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31434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77">
            <a:extLst>
              <a:ext uri="{FF2B5EF4-FFF2-40B4-BE49-F238E27FC236}">
                <a16:creationId xmlns:a16="http://schemas.microsoft.com/office/drawing/2014/main" id="{55F76A29-6D56-7D65-8819-6EDDBE797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3" t="9778" r="11812" b="5674"/>
          <a:stretch/>
        </p:blipFill>
        <p:spPr bwMode="auto">
          <a:xfrm>
            <a:off x="603733" y="965471"/>
            <a:ext cx="2810424" cy="2112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그림 1061204192" descr="A graph of graphing of a graph&#10;&#10;Description automatically generated with medium confidence">
            <a:extLst>
              <a:ext uri="{FF2B5EF4-FFF2-40B4-BE49-F238E27FC236}">
                <a16:creationId xmlns:a16="http://schemas.microsoft.com/office/drawing/2014/main" id="{E8A19AB4-3239-1BE9-1ED0-B26603A4F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190" y="3626570"/>
            <a:ext cx="3786399" cy="264918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1EED5-EECD-1D90-5CDF-098FD8BB6DBB}"/>
              </a:ext>
            </a:extLst>
          </p:cNvPr>
          <p:cNvSpPr txBox="1"/>
          <p:nvPr/>
        </p:nvSpPr>
        <p:spPr>
          <a:xfrm>
            <a:off x="94322" y="3098292"/>
            <a:ext cx="4183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Current ECR a PCT criteria are conservative and can be used for Cr/Zr evaluation. But the degradation mechanisms change significantly.</a:t>
            </a:r>
          </a:p>
        </p:txBody>
      </p:sp>
      <p:pic>
        <p:nvPicPr>
          <p:cNvPr id="8" name="Obrázek 4" descr="A graph with lines and dots&#10;&#10;Description automatically generated">
            <a:extLst>
              <a:ext uri="{FF2B5EF4-FFF2-40B4-BE49-F238E27FC236}">
                <a16:creationId xmlns:a16="http://schemas.microsoft.com/office/drawing/2014/main" id="{EDFC2B76-7338-54AA-B9BB-7516480AC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6697" y="1071735"/>
            <a:ext cx="4183163" cy="1972888"/>
          </a:xfrm>
          <a:prstGeom prst="rect">
            <a:avLst/>
          </a:prstGeom>
          <a:noFill/>
        </p:spPr>
      </p:pic>
      <p:pic>
        <p:nvPicPr>
          <p:cNvPr id="9" name="Obrázek 2" descr="A close-up of a screen&#10;&#10;Description automatically generated">
            <a:extLst>
              <a:ext uri="{FF2B5EF4-FFF2-40B4-BE49-F238E27FC236}">
                <a16:creationId xmlns:a16="http://schemas.microsoft.com/office/drawing/2014/main" id="{3486EF12-8D74-5EC5-1C5F-BB1FB67C8C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663"/>
          <a:stretch>
            <a:fillRect/>
          </a:stretch>
        </p:blipFill>
        <p:spPr bwMode="auto">
          <a:xfrm>
            <a:off x="4956394" y="3933421"/>
            <a:ext cx="1955046" cy="254127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781892-F666-33D9-3526-8AB5F5114606}"/>
              </a:ext>
            </a:extLst>
          </p:cNvPr>
          <p:cNvSpPr txBox="1"/>
          <p:nvPr/>
        </p:nvSpPr>
        <p:spPr>
          <a:xfrm>
            <a:off x="4196697" y="3098292"/>
            <a:ext cx="3637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There are alternative materials/interlayers that can delay degradation observed for Cr/Zr.</a:t>
            </a:r>
          </a:p>
        </p:txBody>
      </p:sp>
      <p:pic>
        <p:nvPicPr>
          <p:cNvPr id="11" name="그림 704681578" descr="A collage of images of a person's body&#10;&#10;Description automatically generated">
            <a:extLst>
              <a:ext uri="{FF2B5EF4-FFF2-40B4-BE49-F238E27FC236}">
                <a16:creationId xmlns:a16="http://schemas.microsoft.com/office/drawing/2014/main" id="{9D03CE06-893A-085F-2314-5E43F153A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103" y="1071735"/>
            <a:ext cx="3895333" cy="1837165"/>
          </a:xfrm>
          <a:prstGeom prst="rect">
            <a:avLst/>
          </a:prstGeom>
          <a:noFill/>
        </p:spPr>
      </p:pic>
      <p:pic>
        <p:nvPicPr>
          <p:cNvPr id="12" name="그림 73">
            <a:extLst>
              <a:ext uri="{FF2B5EF4-FFF2-40B4-BE49-F238E27FC236}">
                <a16:creationId xmlns:a16="http://schemas.microsoft.com/office/drawing/2014/main" id="{15CC837C-E3C4-382C-73FC-0FEDBDFBEF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56"/>
          <a:stretch>
            <a:fillRect/>
          </a:stretch>
        </p:blipFill>
        <p:spPr bwMode="auto">
          <a:xfrm>
            <a:off x="8906492" y="4252508"/>
            <a:ext cx="2757063" cy="19030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373FB6-2039-5DD5-63F4-C7636C32BA2A}"/>
              </a:ext>
            </a:extLst>
          </p:cNvPr>
          <p:cNvSpPr txBox="1"/>
          <p:nvPr/>
        </p:nvSpPr>
        <p:spPr>
          <a:xfrm>
            <a:off x="8280806" y="3135111"/>
            <a:ext cx="3637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Coating quality and defects are very important for evaluation. There’s no generic Cr/Zr cladding.</a:t>
            </a:r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B62E9291-C6BC-D073-BA1C-A1F87D2C2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13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120003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7AC0DA-7772-40BF-B2C4-67C6E199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 oxidation – Main findings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703E0E-0D58-4E0A-96B0-89BB9C236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4914"/>
            <a:ext cx="11222400" cy="4438711"/>
          </a:xfrm>
        </p:spPr>
        <p:txBody>
          <a:bodyPr>
            <a:normAutofit/>
          </a:bodyPr>
          <a:lstStyle/>
          <a:p>
            <a:r>
              <a:rPr lang="en-US" dirty="0"/>
              <a:t>Coated Zr:</a:t>
            </a:r>
          </a:p>
          <a:p>
            <a:pPr marL="1028650" lvl="1" indent="-342900"/>
            <a:r>
              <a:rPr lang="en-US" sz="2000" dirty="0"/>
              <a:t>Eutectic Cr/Zr – another degradation mechanism (e.g. secondary </a:t>
            </a:r>
            <a:r>
              <a:rPr lang="en-US" sz="2000" dirty="0" err="1"/>
              <a:t>hydriding</a:t>
            </a:r>
            <a:r>
              <a:rPr lang="en-US" sz="2000" dirty="0"/>
              <a:t>, oxygen embrittlement), not hard limit (melting point). Effect of coating thickness observed.</a:t>
            </a:r>
          </a:p>
          <a:p>
            <a:pPr marL="1028650" lvl="1" indent="-342900"/>
            <a:r>
              <a:rPr lang="en-US" sz="2000" dirty="0"/>
              <a:t>ECR criteria for coated Zr – does not have physical meaning and should be replaced. But it’s conservative and can be used by industry if needed.</a:t>
            </a:r>
          </a:p>
          <a:p>
            <a:pPr marL="1028650" lvl="1" indent="-342900"/>
            <a:r>
              <a:rPr lang="en-US" sz="2000" dirty="0" err="1"/>
              <a:t>CrN</a:t>
            </a:r>
            <a:r>
              <a:rPr lang="en-US" sz="2000" dirty="0"/>
              <a:t>/Cr – benefits in BDBA conditions confirmed by CRIEPI, KIT. Open questions remain but it seems like a feasible way to further improve pure Cr coatings.</a:t>
            </a:r>
            <a:endParaRPr lang="en-US" dirty="0"/>
          </a:p>
          <a:p>
            <a:r>
              <a:rPr lang="en-US" dirty="0" err="1"/>
              <a:t>FeCrAl</a:t>
            </a:r>
            <a:r>
              <a:rPr lang="en-US" dirty="0"/>
              <a:t>:</a:t>
            </a:r>
          </a:p>
          <a:p>
            <a:pPr marL="1028650" lvl="1" indent="-342900"/>
            <a:r>
              <a:rPr lang="en-US" sz="2000" dirty="0"/>
              <a:t>Focus on </a:t>
            </a:r>
            <a:r>
              <a:rPr lang="en-US" sz="2000" dirty="0" err="1"/>
              <a:t>FeCrAl</a:t>
            </a:r>
            <a:r>
              <a:rPr lang="en-US" sz="2000" dirty="0"/>
              <a:t> HT oxidation kinetics: </a:t>
            </a:r>
          </a:p>
        </p:txBody>
      </p:sp>
      <p:pic>
        <p:nvPicPr>
          <p:cNvPr id="15" name="Obrázek 1">
            <a:extLst>
              <a:ext uri="{FF2B5EF4-FFF2-40B4-BE49-F238E27FC236}">
                <a16:creationId xmlns:a16="http://schemas.microsoft.com/office/drawing/2014/main" id="{1967C03B-7975-554C-725E-6BAACFB29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87" y="4906089"/>
            <a:ext cx="7743101" cy="14613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8CCD5B-8511-A542-CD9C-43755C0DF59D}"/>
              </a:ext>
            </a:extLst>
          </p:cNvPr>
          <p:cNvSpPr txBox="1"/>
          <p:nvPr/>
        </p:nvSpPr>
        <p:spPr>
          <a:xfrm>
            <a:off x="2407590" y="6234025"/>
            <a:ext cx="7725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1350 °C/30 min; b) 1360 °C/5 min; c) 1375 °C/30 min d) 1375 °C/RAMP 900.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0D03B2-D7EB-04A5-1811-AAC1E0133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938" y="46597"/>
            <a:ext cx="4298413" cy="2092696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95A049-34B9-C1A0-A364-586E13726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14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861509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D3A0D-29F3-38E6-0408-1DE4DA26A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5CF24A0-2B03-F23D-C735-E20DCA07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Long-term corrosion tests</a:t>
            </a:r>
          </a:p>
        </p:txBody>
      </p:sp>
    </p:spTree>
    <p:extLst>
      <p:ext uri="{BB962C8B-B14F-4D97-AF65-F5344CB8AC3E}">
        <p14:creationId xmlns:p14="http://schemas.microsoft.com/office/powerpoint/2010/main" val="2179257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5AD20-06BF-43F6-A3E4-37394367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4: Autoclave corrosion tests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280118-441F-449D-AE66-E04B15210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6723"/>
            <a:ext cx="7983415" cy="420467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Long-term corrosion tests with available autoclaves – static/dynamic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Various chemistries based on internal methodologies (VVER, PWR, BWR)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least 200 days with (non)-destructive analysis after specified exposure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Measurements – weight gain, corrosion kinetics, oxide morphology, thickness, XRD, H-pickup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CTU/UJP, UPM, INCT, CNPRI</a:t>
            </a:r>
          </a:p>
          <a:p>
            <a:endParaRPr lang="en-US" dirty="0"/>
          </a:p>
          <a:p>
            <a:r>
              <a:rPr lang="en-US" dirty="0"/>
              <a:t>Objectives: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long-term corrosion behavior or ATF cladding materials with evaluation of H pickup + RRT test + characterization pre- and post-tests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Evaluation/feasibility of ATF concepts in the simulated primary coolant (ACTOF goal but new materials proposed)</a:t>
            </a:r>
          </a:p>
          <a:p>
            <a:endParaRPr lang="en-US" dirty="0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C833B3ED-C4E1-503B-CA2C-CCBDC593F7C0}"/>
              </a:ext>
            </a:extLst>
          </p:cNvPr>
          <p:cNvSpPr>
            <a:spLocks noChangeAspect="1"/>
          </p:cNvSpPr>
          <p:nvPr/>
        </p:nvSpPr>
        <p:spPr>
          <a:xfrm>
            <a:off x="8646556" y="3547968"/>
            <a:ext cx="2178079" cy="2178079"/>
          </a:xfrm>
          <a:custGeom>
            <a:avLst/>
            <a:gdLst/>
            <a:ahLst/>
            <a:cxnLst/>
            <a:rect l="l" t="t" r="r" b="b"/>
            <a:pathLst>
              <a:path w="6350026" h="6350000">
                <a:moveTo>
                  <a:pt x="0" y="0"/>
                </a:moveTo>
                <a:lnTo>
                  <a:pt x="6350026" y="0"/>
                </a:lnTo>
                <a:lnTo>
                  <a:pt x="6350026" y="6350000"/>
                </a:lnTo>
                <a:lnTo>
                  <a:pt x="0" y="6350000"/>
                </a:lnTo>
                <a:close/>
              </a:path>
            </a:pathLst>
          </a:custGeom>
          <a:blipFill>
            <a:blip r:embed="rId2"/>
            <a:stretch>
              <a:fillRect l="-17461" r="-325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图片 2" descr="高压釜">
            <a:extLst>
              <a:ext uri="{FF2B5EF4-FFF2-40B4-BE49-F238E27FC236}">
                <a16:creationId xmlns:a16="http://schemas.microsoft.com/office/drawing/2014/main" id="{6783C249-86DF-F11D-AB92-BE23F6374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898" y="440035"/>
            <a:ext cx="3094502" cy="2320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BACB1-D737-AF5C-990F-B4AC35AF2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2132" y="2570725"/>
            <a:ext cx="1429868" cy="4132566"/>
          </a:xfrm>
          <a:prstGeom prst="rect">
            <a:avLst/>
          </a:prstGeom>
        </p:spPr>
      </p:pic>
      <p:pic>
        <p:nvPicPr>
          <p:cNvPr id="9" name="Picture 8" descr="Flag of China | Meaning, Symbolism &amp; History | Britannica">
            <a:extLst>
              <a:ext uri="{FF2B5EF4-FFF2-40B4-BE49-F238E27FC236}">
                <a16:creationId xmlns:a16="http://schemas.microsoft.com/office/drawing/2014/main" id="{DDBB4E46-AB46-70A2-543F-A6DA123BC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066" y="3696616"/>
            <a:ext cx="331785" cy="2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66EC01-08FB-4C43-5E20-5B438BDF8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651" y="3698067"/>
            <a:ext cx="329710" cy="219807"/>
          </a:xfrm>
          <a:prstGeom prst="rect">
            <a:avLst/>
          </a:prstGeom>
        </p:spPr>
      </p:pic>
      <p:pic>
        <p:nvPicPr>
          <p:cNvPr id="11" name="Picture 10" descr="Flag of Poland - Wikipedia">
            <a:extLst>
              <a:ext uri="{FF2B5EF4-FFF2-40B4-BE49-F238E27FC236}">
                <a16:creationId xmlns:a16="http://schemas.microsoft.com/office/drawing/2014/main" id="{BB837FD0-55C8-62B8-285A-0C9943238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56" y="3696616"/>
            <a:ext cx="354013" cy="22125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ag of Spain - Wikipedia">
            <a:extLst>
              <a:ext uri="{FF2B5EF4-FFF2-40B4-BE49-F238E27FC236}">
                <a16:creationId xmlns:a16="http://schemas.microsoft.com/office/drawing/2014/main" id="{62F12D54-BC4E-4B78-7287-5F3DF1D7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87" y="3698067"/>
            <a:ext cx="366728" cy="24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číslo snímku 3">
            <a:extLst>
              <a:ext uri="{FF2B5EF4-FFF2-40B4-BE49-F238E27FC236}">
                <a16:creationId xmlns:a16="http://schemas.microsoft.com/office/drawing/2014/main" id="{55F8BFDF-A673-6D79-3830-FA630E085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16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02475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5AD20-06BF-43F6-A3E4-37394367B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Autoclave corrosion tests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280118-441F-449D-AE66-E04B15210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916723"/>
            <a:ext cx="6016532" cy="420467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Similar performance of all Cr-based coatings, no effect of coating thickness or substrate found. Excellent behavior confirmed.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 plasma treated = poor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Hydrogen pickup was reduced with coatings but not as much as the corrosion rate. The mechanisms related to the H-pickup of coated Zr are still not fully understood.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Recommendation – at least 200 days are required to have a general idea about the corrosion behavior. Data shouldn’t be extrapolated and several years are needed for full qualification.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5FE29ACE-BD01-EC49-249C-C0F7CA772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12/5/2022 Page </a:t>
            </a:r>
            <a:fld id="{A9D5F472-CBAE-45E5-83A2-BBFFF27113F0}" type="slidenum">
              <a:rPr lang="en-US" altLang="cs-CZ" smtClean="0"/>
              <a:pPr>
                <a:defRPr/>
              </a:pPr>
              <a:t>17</a:t>
            </a:fld>
            <a:endParaRPr lang="en-US" altLang="cs-C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04AFF4-DD7D-7097-6B42-5443267E7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611" y="2115719"/>
            <a:ext cx="4958666" cy="2626562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0F578226-E574-E853-DEA5-D5DBF1A2C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611" y="-66659"/>
            <a:ext cx="5104077" cy="2284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Graf 1">
            <a:extLst>
              <a:ext uri="{FF2B5EF4-FFF2-40B4-BE49-F238E27FC236}">
                <a16:creationId xmlns:a16="http://schemas.microsoft.com/office/drawing/2014/main" id="{DC548996-E58B-0AF2-4C98-D918EFC62C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013160"/>
              </p:ext>
            </p:extLst>
          </p:nvPr>
        </p:nvGraphicFramePr>
        <p:xfrm>
          <a:off x="6839611" y="4524935"/>
          <a:ext cx="5172145" cy="211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41987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06614-D50B-0152-0B19-24BF197D0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0E7E3AF-74C4-A1B8-256D-2CF0D4DD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Mechanical tests</a:t>
            </a:r>
          </a:p>
        </p:txBody>
      </p:sp>
    </p:spTree>
    <p:extLst>
      <p:ext uri="{BB962C8B-B14F-4D97-AF65-F5344CB8AC3E}">
        <p14:creationId xmlns:p14="http://schemas.microsoft.com/office/powerpoint/2010/main" val="3594369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94089-C28E-440E-BF0D-1923E593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5: Mechanical tests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857A3A-B4C0-4DB5-9A73-9664685CA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701"/>
            <a:ext cx="7280031" cy="407670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EK      – Mandrel test, Ring compression tests, tensile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CNPRI       – axial tensile tests, ring tensile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</a:t>
            </a:r>
            <a:r>
              <a:rPr lang="cs-CZ" dirty="0"/>
              <a:t>M</a:t>
            </a:r>
            <a:r>
              <a:rPr lang="en-US" dirty="0"/>
              <a:t>      – ring compression tests (as-received, with defects, after corrosion test)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NPIC      – coated N36 – axial and ring tensile tests; </a:t>
            </a:r>
            <a:r>
              <a:rPr lang="en-US" dirty="0" err="1"/>
              <a:t>FeCrAl</a:t>
            </a:r>
            <a:r>
              <a:rPr lang="en-US" dirty="0"/>
              <a:t> – tensile test before and after irradiation; </a:t>
            </a:r>
            <a:r>
              <a:rPr lang="en-US" dirty="0" err="1"/>
              <a:t>SiC</a:t>
            </a:r>
            <a:r>
              <a:rPr lang="en-US" dirty="0"/>
              <a:t>/</a:t>
            </a:r>
            <a:r>
              <a:rPr lang="en-US" dirty="0" err="1"/>
              <a:t>SiC</a:t>
            </a:r>
            <a:r>
              <a:rPr lang="en-US" dirty="0"/>
              <a:t> – thermal shock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KAERI      – Coating micro-compression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Objectives – study the mechanical performance of available ATF cladding materials and the applicability of current mechanical models to ATF cladding.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8C15834-CB2E-D621-2B4F-AD482646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428" y="203852"/>
            <a:ext cx="3432514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78A8F-07DD-C80C-006C-E3373B9D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673" y="2946700"/>
            <a:ext cx="2068024" cy="3090546"/>
          </a:xfrm>
          <a:prstGeom prst="rect">
            <a:avLst/>
          </a:prstGeom>
        </p:spPr>
      </p:pic>
      <p:pic>
        <p:nvPicPr>
          <p:cNvPr id="7" name="Picture 8" descr="Flag of China | Meaning, Symbolism &amp; History | Britannica">
            <a:extLst>
              <a:ext uri="{FF2B5EF4-FFF2-40B4-BE49-F238E27FC236}">
                <a16:creationId xmlns:a16="http://schemas.microsoft.com/office/drawing/2014/main" id="{79195285-3EC8-738F-6EE0-BD7DCC45D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182" y="2431984"/>
            <a:ext cx="331785" cy="2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ag of Spain - Wikipedia">
            <a:extLst>
              <a:ext uri="{FF2B5EF4-FFF2-40B4-BE49-F238E27FC236}">
                <a16:creationId xmlns:a16="http://schemas.microsoft.com/office/drawing/2014/main" id="{E1739622-1168-E52F-0724-96E3572B6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18" y="2804799"/>
            <a:ext cx="366728" cy="24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5A10F4-EEC9-97B6-7684-B3EAB386F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657" y="1857779"/>
            <a:ext cx="381000" cy="19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E14FA8-5621-5ABA-FBD5-D79C3C327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1657" y="4281104"/>
            <a:ext cx="458524" cy="305779"/>
          </a:xfrm>
          <a:prstGeom prst="rect">
            <a:avLst/>
          </a:prstGeom>
        </p:spPr>
      </p:pic>
      <p:pic>
        <p:nvPicPr>
          <p:cNvPr id="11" name="Picture 8" descr="Flag of China | Meaning, Symbolism &amp; History | Britannica">
            <a:extLst>
              <a:ext uri="{FF2B5EF4-FFF2-40B4-BE49-F238E27FC236}">
                <a16:creationId xmlns:a16="http://schemas.microsoft.com/office/drawing/2014/main" id="{F12AF9E6-2D5B-7724-2628-F1FD2E6B0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2" y="3432989"/>
            <a:ext cx="331785" cy="2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33B717-7675-81D8-783E-B0C667965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19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100572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A393B-FE74-447C-AF9F-63875AD7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8346853-CEEA-4336-9D8D-003D8B6BFF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727653"/>
              </p:ext>
            </p:extLst>
          </p:nvPr>
        </p:nvGraphicFramePr>
        <p:xfrm>
          <a:off x="609600" y="1790701"/>
          <a:ext cx="9359900" cy="4076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8B1DC797-2ED8-6754-32E1-429E010BD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2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393202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C94089-C28E-440E-BF0D-1923E593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tests – Main Findings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857A3A-B4C0-4DB5-9A73-9664685CA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790701"/>
            <a:ext cx="4560794" cy="40767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Coating fracture mechanics is very complex and differs for all deposition techniques and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Coating increases samples’ stiffness, coated cladding in general show</a:t>
            </a:r>
            <a:br>
              <a:rPr lang="en-US" dirty="0"/>
            </a:br>
            <a:r>
              <a:rPr lang="en-US" dirty="0"/>
              <a:t>yield and tensile strength but lower elongation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Artificial defects in the coating affect the overall mechanical properties = stress localization and crack initiation site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55D626B-29C2-0368-4028-8C43BE966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36" y="1883073"/>
            <a:ext cx="2734101" cy="20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C281FE10-CAEB-97CD-7C94-40CA1B41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43" y="154709"/>
            <a:ext cx="3460539" cy="21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7CAE3D0-08F0-C0E8-30AF-A533E4A37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810" y="1698328"/>
            <a:ext cx="2980428" cy="22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E57A267B-7555-9C3F-D85A-14C944ACE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6" y="4021528"/>
            <a:ext cx="3601197" cy="199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0F08FA7F-199F-006B-3B7B-CB97B16C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083" y="4309121"/>
            <a:ext cx="3457255" cy="17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7BF425CB-DC8A-FEC1-06E4-EF13191BB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20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223073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1BF00-A02E-33D7-831E-EAF86F96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Bundle tests – QUENCH, CODEX, DEGREE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23824-4878-E142-C195-EFF16DC57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701"/>
            <a:ext cx="6961094" cy="407670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QUENCH-19 – first-ever bundle test with ATF cladding</a:t>
            </a:r>
          </a:p>
          <a:p>
            <a:pPr marL="1028650" lvl="1" indent="-342900"/>
            <a:r>
              <a:rPr lang="en-US" dirty="0" err="1"/>
              <a:t>FeCrAl</a:t>
            </a:r>
            <a:r>
              <a:rPr lang="en-US" dirty="0"/>
              <a:t> B136Y investigated within ATF-TS to update material correlations and organize wider benchmark exercise – see </a:t>
            </a:r>
            <a:r>
              <a:rPr lang="en-US" dirty="0" err="1"/>
              <a:t>Juri’s</a:t>
            </a:r>
            <a:r>
              <a:rPr lang="en-US" dirty="0"/>
              <a:t> presentation</a:t>
            </a:r>
          </a:p>
          <a:p>
            <a:pPr marL="1028650" lvl="1" indent="-342900"/>
            <a:r>
              <a:rPr lang="en-US" dirty="0"/>
              <a:t>“IAEA ATF-TS Benchmark for simulation of bundle tests” – J. </a:t>
            </a:r>
            <a:r>
              <a:rPr lang="en-US" dirty="0" err="1"/>
              <a:t>Stuckert</a:t>
            </a:r>
            <a:r>
              <a:rPr lang="en-US" dirty="0"/>
              <a:t> et al.</a:t>
            </a:r>
          </a:p>
          <a:p>
            <a:pPr marL="1028650" lvl="1" indent="-342900"/>
            <a:endParaRPr lang="en-US" dirty="0"/>
          </a:p>
          <a:p>
            <a:pPr marL="1028650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CODEX-ATF – PVD Cr coated Opt. ZIRLO in VVER geometry – DEC-A conditions</a:t>
            </a:r>
          </a:p>
          <a:p>
            <a:pPr marL="1028650" lvl="1" indent="-342900"/>
            <a:r>
              <a:rPr lang="en-US" dirty="0"/>
              <a:t>“CODEX-ATF: integral bundle test with accident tolerant fuel” – Z. Hozer et al</a:t>
            </a:r>
          </a:p>
          <a:p>
            <a:pPr marL="1028650" lvl="1" indent="-342900"/>
            <a:endParaRPr lang="en-US" dirty="0"/>
          </a:p>
          <a:p>
            <a:pPr marL="1028650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DEGREE – series of bundle tests DBA and BDBA</a:t>
            </a:r>
          </a:p>
          <a:p>
            <a:pPr marL="1028650" lvl="1" indent="-342900"/>
            <a:r>
              <a:rPr lang="en-US" dirty="0"/>
              <a:t>“BEHAVIOR OF BUNDLES WITH CR COATED CLADDINGS UNDER BDBA CONDITIONS AT THE DEGREE FACILITY” – K. Nakamura et 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AEF8E-612B-8EA4-C6F6-A213B4EB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Martin Sevecek, </a:t>
            </a:r>
            <a:r>
              <a:rPr lang="cs-CZ" altLang="cs-CZ"/>
              <a:t>6/21/2017</a:t>
            </a:r>
            <a:r>
              <a:rPr lang="en-US" altLang="cs-CZ"/>
              <a:t> Page </a:t>
            </a:r>
            <a:fld id="{A9D5F472-CBAE-45E5-83A2-BBFFF27113F0}" type="slidenum">
              <a:rPr lang="en-US" altLang="cs-CZ" smtClean="0"/>
              <a:pPr>
                <a:defRPr/>
              </a:pPr>
              <a:t>21</a:t>
            </a:fld>
            <a:endParaRPr lang="en-US" alt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7442B3-A528-E032-62E1-E7E69FFF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386" y="4276165"/>
            <a:ext cx="3769597" cy="2581835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33377D9A-6476-8B88-3715-A081111E0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089" y="2446917"/>
            <a:ext cx="3313288" cy="182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43B8E81-B3C4-289A-5E49-85F6838C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242" y="198378"/>
            <a:ext cx="2061883" cy="206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0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A91A4D-2D7D-4A81-8E93-A470812F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Summary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D7E15E-BE0A-4B25-96F8-C7661F8ED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60712"/>
            <a:ext cx="11222400" cy="4637819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ATF-TS was divided into several work packages with strong interlinks – WPs 2, 3 and 4 relied on experimental results from WP1. WP1 further divided based on the test type.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Ten organizations fabricated and shared their ATF cladding materials, and 14 laboratories performed various experimental investigations</a:t>
            </a:r>
          </a:p>
          <a:p>
            <a:pPr marL="1028650" lvl="1" indent="-342900"/>
            <a:r>
              <a:rPr lang="en-US" dirty="0"/>
              <a:t>Ballooning and burst – new failure criteria and creep correlations</a:t>
            </a:r>
          </a:p>
          <a:p>
            <a:pPr marL="1028650" lvl="1" indent="-342900"/>
            <a:r>
              <a:rPr lang="en-US" dirty="0"/>
              <a:t>HT steam oxidation – independent evaluation of all degradation mechanisms for all concepts</a:t>
            </a:r>
          </a:p>
          <a:p>
            <a:pPr marL="1028650" lvl="1" indent="-342900"/>
            <a:r>
              <a:rPr lang="en-US" dirty="0"/>
              <a:t>Autoclave corrosion – good performance confirmed even with low coating thicknesses and lower quality.</a:t>
            </a:r>
          </a:p>
          <a:p>
            <a:pPr marL="1028650" lvl="1" indent="-342900"/>
            <a:r>
              <a:rPr lang="en-US" dirty="0"/>
              <a:t>Mechanical performance – complex fracture mechanisms of different coating based on their microstructure (deposition parameters) which will further change with irradiation.</a:t>
            </a:r>
          </a:p>
          <a:p>
            <a:pPr marL="1028650" lvl="1" indent="-342900"/>
            <a:r>
              <a:rPr lang="en-US" dirty="0"/>
              <a:t>+ many more tests documented in the TECDOC not covered here (hydrogen uptake, microstructure, thermal shock tests, thermophysical properties…)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major challenges: 1) COVID pandemic (delays of shipments, closed laboratories) and 2) Political situation in the world (membership and scope of the WP changed significantly during the project)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Despite the challenges, ATF-TS was the most successful and productive CRP in the </a:t>
            </a:r>
            <a:r>
              <a:rPr lang="en-US" dirty="0" err="1"/>
              <a:t>Fuels&amp;Materials</a:t>
            </a:r>
            <a:r>
              <a:rPr lang="en-US" dirty="0"/>
              <a:t> area, especially in the experimental field.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Hundreds of new open datasets, dozens of journal and conference publications, new material correlations and models, validation cases from both, separate effect and integral bundle tests…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9C821D9E-EAD1-C11D-F739-57CC12D9B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22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363006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lh3.googleusercontent.com/0-zpIWaB4x6NIyGYdhbuxUkYL-T5HQ_BqycUmNCfyrMfSj8IEkL1ZnwMjT2JinMXWmZeNS8akD-A95myk7P_hue4jJLuYKEGlxGRic00ZTnUXhlnHhg4BYFXXfj_4jf01pJajDQocPtUQnJorD8qlyluupwj4IX6fLh65s6SpXbPDDBzKbMoKhatByChpVUCNKkV0NeoPMSqAdC2eIplCk6YnbSnCUOplmiie1VcniAraCu8RcJ5EthfsSAQKETcIXeq-EQDw6YZ2TlSr9bn81qNttRybH0a-LgVVoiu61imQGnu6RBadIcn2q23XMMyURsrW44eiKFPGs4rHLdlYM8_yBolc__HqaC4DV2m1y6Pv7fI2nz9u8WJK8lRvs09qSnTVZ4G_rsxhRqbUgZQInJSpMluuTEvrivBVyC9oKMba44leytVYBHg_67U6j2O8_qNkURrvFbuqyOyV-o_mOG7gfH1sDXAAaDm_fvJ4bmDXvs_hWNiCEIs8l1SwdC0LgPTGtuGye-dep1L5B6SHA__CEMn88lcdiuSRJbohxbmalFzaQpUgdkXTHQUOrH_fLCl-Krs1C_kxWsn5eMw_pOT-54zYWFCYy_rem3-294GnoGm_UzoHAtHBLxPyp6hwzY3EvV5TPR8AuH4aG2nEWZbXZ5Ny1akNfuqUWrtx3BLXHjv1IKgwnGIh_fV7Ycghp26v2HOoyP7th1TrHRJNrzf=w1263-h947-no?authuser=0">
            <a:extLst>
              <a:ext uri="{FF2B5EF4-FFF2-40B4-BE49-F238E27FC236}">
                <a16:creationId xmlns:a16="http://schemas.microsoft.com/office/drawing/2014/main" id="{8BF83D39-588E-4D79-B7B7-82935B68A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5" b="89863" l="475" r="99921">
                        <a14:foregroundMark x1="5780" y1="29567" x2="4592" y2="38543"/>
                        <a14:foregroundMark x1="633" y1="22281" x2="26603" y2="20591"/>
                        <a14:foregroundMark x1="27633" y1="20803" x2="39667" y2="20803"/>
                        <a14:foregroundMark x1="39667" y1="20803" x2="49485" y2="20275"/>
                        <a14:foregroundMark x1="49485" y1="20275" x2="69042" y2="20275"/>
                        <a14:foregroundMark x1="69200" y1="20063" x2="79652" y2="20803"/>
                        <a14:foregroundMark x1="79652" y1="20803" x2="98575" y2="19852"/>
                        <a14:foregroundMark x1="633" y1="82788" x2="10055" y2="82365"/>
                        <a14:foregroundMark x1="10055" y1="82365" x2="15281" y2="83844"/>
                        <a14:foregroundMark x1="14964" y1="85005" x2="20190" y2="86906"/>
                        <a14:foregroundMark x1="20190" y1="86695" x2="29533" y2="87645"/>
                        <a14:foregroundMark x1="29533" y1="87645" x2="34521" y2="87434"/>
                        <a14:foregroundMark x1="16944" y1="86906" x2="7918" y2="83210"/>
                        <a14:foregroundMark x1="7918" y1="83210" x2="1108" y2="83633"/>
                        <a14:foregroundMark x1="40063" y1="86272" x2="77356" y2="77719"/>
                        <a14:foregroundMark x1="77356" y1="77719" x2="86857" y2="77719"/>
                        <a14:foregroundMark x1="86857" y1="77719" x2="99921" y2="76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858"/>
          <a:stretch/>
        </p:blipFill>
        <p:spPr bwMode="auto">
          <a:xfrm>
            <a:off x="9367400" y="-581046"/>
            <a:ext cx="2777115" cy="28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5676" y="3727323"/>
            <a:ext cx="8100646" cy="111591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Special thanks to</a:t>
            </a:r>
            <a:r>
              <a:rPr lang="cs-CZ" dirty="0">
                <a:latin typeface="+mn-lt"/>
              </a:rPr>
              <a:t> </a:t>
            </a:r>
            <a:r>
              <a:rPr lang="en-US" dirty="0">
                <a:latin typeface="+mn-lt"/>
              </a:rPr>
              <a:t>all participants and partners within ATF-TS CRP.</a:t>
            </a:r>
            <a:endParaRPr lang="en-US" dirty="0"/>
          </a:p>
        </p:txBody>
      </p:sp>
      <p:pic>
        <p:nvPicPr>
          <p:cNvPr id="7" name="Picture 4" descr="http://logonoid.com/images/iaea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07" y="4237893"/>
            <a:ext cx="2384257" cy="179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77" y="2376418"/>
            <a:ext cx="3337904" cy="1245667"/>
          </a:xfrm>
          <a:prstGeom prst="rect">
            <a:avLst/>
          </a:prstGeom>
        </p:spPr>
      </p:pic>
      <p:pic>
        <p:nvPicPr>
          <p:cNvPr id="11" name="Picture 6" descr="https://www.fel.cvut.cz/static/images/logo3-web-e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13" y="2329033"/>
            <a:ext cx="3105894" cy="134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lcome - INBAS">
            <a:extLst>
              <a:ext uri="{FF2B5EF4-FFF2-40B4-BE49-F238E27FC236}">
                <a16:creationId xmlns:a16="http://schemas.microsoft.com/office/drawing/2014/main" id="{4ED31D20-165C-4E32-9697-4C855DC2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24" y="1975769"/>
            <a:ext cx="1492355" cy="164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97EB23A-3612-CD52-D818-D6E694ABA5A8}"/>
              </a:ext>
            </a:extLst>
          </p:cNvPr>
          <p:cNvSpPr/>
          <p:nvPr/>
        </p:nvSpPr>
        <p:spPr>
          <a:xfrm>
            <a:off x="9671810" y="439494"/>
            <a:ext cx="566567" cy="5665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6ED63D-A72F-EEC4-C8F3-AE9D415A62BE}"/>
              </a:ext>
            </a:extLst>
          </p:cNvPr>
          <p:cNvSpPr/>
          <p:nvPr/>
        </p:nvSpPr>
        <p:spPr>
          <a:xfrm>
            <a:off x="9719982" y="632038"/>
            <a:ext cx="291353" cy="29135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5BF925-FF01-1561-B4FB-9A33A6EA3FFD}"/>
              </a:ext>
            </a:extLst>
          </p:cNvPr>
          <p:cNvSpPr/>
          <p:nvPr/>
        </p:nvSpPr>
        <p:spPr>
          <a:xfrm>
            <a:off x="10929766" y="439494"/>
            <a:ext cx="566567" cy="5665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23B198-A7CE-AB99-A482-A744D1CC7095}"/>
              </a:ext>
            </a:extLst>
          </p:cNvPr>
          <p:cNvSpPr/>
          <p:nvPr/>
        </p:nvSpPr>
        <p:spPr>
          <a:xfrm>
            <a:off x="10979964" y="661701"/>
            <a:ext cx="291353" cy="29135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2B88E33D-FC32-817A-05F6-F8D8C590F327}"/>
              </a:ext>
            </a:extLst>
          </p:cNvPr>
          <p:cNvSpPr/>
          <p:nvPr/>
        </p:nvSpPr>
        <p:spPr>
          <a:xfrm>
            <a:off x="6770594" y="455383"/>
            <a:ext cx="2244908" cy="1369155"/>
          </a:xfrm>
          <a:prstGeom prst="wedgeEllipseCallout">
            <a:avLst>
              <a:gd name="adj1" fmla="val 86909"/>
              <a:gd name="adj2" fmla="val 364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Questions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7662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A393B-FE74-447C-AF9F-63875AD7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for SET experimental </a:t>
            </a:r>
            <a:r>
              <a:rPr lang="en-US" dirty="0" err="1"/>
              <a:t>programme</a:t>
            </a:r>
            <a:endParaRPr lang="en-US" dirty="0"/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5AB266E9-6FA0-4467-B474-93297427C8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263097"/>
              </p:ext>
            </p:extLst>
          </p:nvPr>
        </p:nvGraphicFramePr>
        <p:xfrm>
          <a:off x="9302750" y="1"/>
          <a:ext cx="3416300" cy="610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238BE338-F583-46E7-B374-048C84DCC754}"/>
              </a:ext>
            </a:extLst>
          </p:cNvPr>
          <p:cNvSpPr txBox="1">
            <a:spLocks/>
          </p:cNvSpPr>
          <p:nvPr/>
        </p:nvSpPr>
        <p:spPr>
          <a:xfrm>
            <a:off x="609599" y="1696312"/>
            <a:ext cx="9175670" cy="44123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3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Participants proposed to provide ATF cladding materials for testing – morning presentation</a:t>
            </a:r>
          </a:p>
          <a:p>
            <a:endParaRPr lang="en-US" dirty="0"/>
          </a:p>
          <a:p>
            <a:r>
              <a:rPr lang="en-US" dirty="0"/>
              <a:t>Other participants proposed testing campaigns using their facilities</a:t>
            </a:r>
          </a:p>
          <a:p>
            <a:pPr marL="1028650" lvl="1" indent="-342900"/>
            <a:r>
              <a:rPr lang="en-US" dirty="0">
                <a:latin typeface="+mn-lt"/>
              </a:rPr>
              <a:t>Different testing capacities, geometry, test parameters, methodologies, manpower and resources</a:t>
            </a:r>
          </a:p>
          <a:p>
            <a:endParaRPr lang="en-US" dirty="0"/>
          </a:p>
          <a:p>
            <a:r>
              <a:rPr lang="en-US" dirty="0"/>
              <a:t>Test matrix? - Primary objective - to coordinate sample providers and experimentalists to produce valuable data, i.e.:</a:t>
            </a:r>
          </a:p>
          <a:p>
            <a:pPr marL="1028650" lvl="1" indent="-342900"/>
            <a:r>
              <a:rPr lang="en-US" dirty="0"/>
              <a:t>Not to repeat what was done in the past/complementary testing</a:t>
            </a:r>
          </a:p>
          <a:p>
            <a:pPr marL="1028650" lvl="1" indent="-342900"/>
            <a:r>
              <a:rPr lang="en-US" dirty="0"/>
              <a:t>Round robin tests if feasible</a:t>
            </a:r>
          </a:p>
          <a:p>
            <a:pPr marL="1028650" lvl="1" indent="-342900"/>
            <a:r>
              <a:rPr lang="en-US" dirty="0"/>
              <a:t>Support of future benchmarks (fuel performance ballooning/burst, DEGREE tests, QUENCH and CODEX tests)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86989B-4B31-3D12-C745-FBBD6AC7FF86}"/>
              </a:ext>
            </a:extLst>
          </p:cNvPr>
          <p:cNvSpPr/>
          <p:nvPr/>
        </p:nvSpPr>
        <p:spPr>
          <a:xfrm>
            <a:off x="9785268" y="1009425"/>
            <a:ext cx="2214747" cy="32835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88882275-B25D-C219-DC61-28B5BC6A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3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17089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A393B-FE74-447C-AF9F-63875AD7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for SET experimental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238BE338-F583-46E7-B374-048C84DCC754}"/>
              </a:ext>
            </a:extLst>
          </p:cNvPr>
          <p:cNvSpPr txBox="1">
            <a:spLocks/>
          </p:cNvSpPr>
          <p:nvPr/>
        </p:nvSpPr>
        <p:spPr>
          <a:xfrm>
            <a:off x="609599" y="1884014"/>
            <a:ext cx="9511554" cy="36551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3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chnika" panose="00000600000000000000" pitchFamily="50" charset="-18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SETs provided models for implementation and validation cases for fuel performance and system codes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Collected data and correlations needed for benchmark exercises</a:t>
            </a:r>
          </a:p>
          <a:p>
            <a:pPr marL="1028650" lvl="1" indent="-342900"/>
            <a:r>
              <a:rPr lang="en-US" sz="2200" dirty="0"/>
              <a:t>WT2.1 – SET benchmark with Cr-coated Zr and </a:t>
            </a:r>
            <a:r>
              <a:rPr lang="en-US" sz="2200" dirty="0" err="1"/>
              <a:t>FeCrAl</a:t>
            </a:r>
            <a:endParaRPr lang="en-US" sz="2200" dirty="0"/>
          </a:p>
          <a:p>
            <a:pPr marL="1028650" lvl="1" indent="-342900"/>
            <a:r>
              <a:rPr lang="en-US" sz="2200" dirty="0"/>
              <a:t>WT2.2 – DEGREE + CODEX bundle tests with correlations from SETs (pre- and post-test calculations)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Data to be stored in a database (MATPRO-like)</a:t>
            </a:r>
          </a:p>
          <a:p>
            <a:pPr marL="1028650" lvl="1" indent="-342900"/>
            <a:r>
              <a:rPr lang="en-US" sz="2200" dirty="0"/>
              <a:t>Data from the experimental program provided to WT4 for processing and implementation in Open Access MATPRO-like ATF database</a:t>
            </a:r>
          </a:p>
          <a:p>
            <a:pPr marL="1028650" lvl="1" indent="-342900"/>
            <a:r>
              <a:rPr lang="en-US" sz="2200" dirty="0"/>
              <a:t>IAEA – new Fuels and Materials database available for all member states (EK and CTU data already uploaded)</a:t>
            </a:r>
          </a:p>
        </p:txBody>
      </p:sp>
      <p:graphicFrame>
        <p:nvGraphicFramePr>
          <p:cNvPr id="4" name="Zástupný symbol pro obsah 5">
            <a:extLst>
              <a:ext uri="{FF2B5EF4-FFF2-40B4-BE49-F238E27FC236}">
                <a16:creationId xmlns:a16="http://schemas.microsoft.com/office/drawing/2014/main" id="{CA889586-9CC0-B09A-082B-6C06E6069D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435813"/>
              </p:ext>
            </p:extLst>
          </p:nvPr>
        </p:nvGraphicFramePr>
        <p:xfrm>
          <a:off x="9302750" y="1"/>
          <a:ext cx="3416300" cy="610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E4368EB-786B-F540-D2D2-4C5AD9BBD42D}"/>
              </a:ext>
            </a:extLst>
          </p:cNvPr>
          <p:cNvSpPr/>
          <p:nvPr/>
        </p:nvSpPr>
        <p:spPr>
          <a:xfrm>
            <a:off x="9785268" y="1009425"/>
            <a:ext cx="2214747" cy="32835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BD8AC507-22E7-EC34-E56D-63CB5F7FB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4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70651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70AD0-9E15-418E-BFF1-A67F311D1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facilities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2023F7-3578-43DD-88EE-AEC74A828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25810"/>
            <a:ext cx="11222400" cy="445539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12 laboratories/institutes proposing various testing campaigns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CNPE           – HT oxidation; Ballooning/burst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CNPRI         – axial tensile tests; internal burst tests; internal creep tests; autoclave corrosion tests; HT steam oxidation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CRIEPI         – bundle/single rod tests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CTU/UJP        – ballooning/burst tests; HT steam oxidation; Autoclave corrosion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EK          – HT oxidation; ballooning/burst tests; Mechanical tests; CODEX bundle test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INCT         – autoclave corrosion tests; HT air oxidation; NAA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JRC        – thermal characterization; mechanical tests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KAERI/SNU           – LOCA testing; PQD evaluation; DSC-eutectic study; Micro-mechanics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KIT         – HT oxidation tests; single rod tests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NPIC          – </a:t>
            </a:r>
            <a:r>
              <a:rPr lang="en-US" sz="1800" dirty="0" err="1"/>
              <a:t>FeCrAl</a:t>
            </a:r>
            <a:r>
              <a:rPr lang="en-US" sz="1800" dirty="0"/>
              <a:t>-thermomechanical tests; </a:t>
            </a:r>
            <a:r>
              <a:rPr lang="en-US" sz="1800" dirty="0" err="1"/>
              <a:t>SiC</a:t>
            </a:r>
            <a:r>
              <a:rPr lang="en-US" sz="1800" dirty="0"/>
              <a:t> – thermal shock tests; irradiation tests</a:t>
            </a:r>
          </a:p>
          <a:p>
            <a:pPr marL="1028650" lvl="1" indent="-342900">
              <a:lnSpc>
                <a:spcPct val="100000"/>
              </a:lnSpc>
            </a:pPr>
            <a:r>
              <a:rPr lang="en-US" sz="1800" dirty="0"/>
              <a:t>UPM          – Autoclave corrosion; Ring compression tests; Cathodic charge; Burst tests</a:t>
            </a:r>
          </a:p>
        </p:txBody>
      </p:sp>
      <p:pic>
        <p:nvPicPr>
          <p:cNvPr id="4" name="Picture 8" descr="Flag of China | Meaning, Symbolism &amp; History | Britannica">
            <a:extLst>
              <a:ext uri="{FF2B5EF4-FFF2-40B4-BE49-F238E27FC236}">
                <a16:creationId xmlns:a16="http://schemas.microsoft.com/office/drawing/2014/main" id="{659409A1-AC8E-063D-0B31-229C27C2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13" y="2170650"/>
            <a:ext cx="331785" cy="2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lag of China | Meaning, Symbolism &amp; History | Britannica">
            <a:extLst>
              <a:ext uri="{FF2B5EF4-FFF2-40B4-BE49-F238E27FC236}">
                <a16:creationId xmlns:a16="http://schemas.microsoft.com/office/drawing/2014/main" id="{7E75BAC4-4C13-4520-2C42-5FA161444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90" y="2494070"/>
            <a:ext cx="331785" cy="2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lag of China | Meaning, Symbolism &amp; History | Britannica">
            <a:extLst>
              <a:ext uri="{FF2B5EF4-FFF2-40B4-BE49-F238E27FC236}">
                <a16:creationId xmlns:a16="http://schemas.microsoft.com/office/drawing/2014/main" id="{7165358B-8CF8-8D77-B977-002E39455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73" y="5476558"/>
            <a:ext cx="331785" cy="2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AF7CD0-A4A3-00F7-AAC7-6A818D597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048" y="3436694"/>
            <a:ext cx="329710" cy="219807"/>
          </a:xfrm>
          <a:prstGeom prst="rect">
            <a:avLst/>
          </a:prstGeom>
        </p:spPr>
      </p:pic>
      <p:pic>
        <p:nvPicPr>
          <p:cNvPr id="9" name="Picture 10" descr="Flag of Poland - Wikipedia">
            <a:extLst>
              <a:ext uri="{FF2B5EF4-FFF2-40B4-BE49-F238E27FC236}">
                <a16:creationId xmlns:a16="http://schemas.microsoft.com/office/drawing/2014/main" id="{5C62D467-ACB9-ADEC-7B40-1CCCDA57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040" y="4130949"/>
            <a:ext cx="354013" cy="22125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CD8EDB-6803-14B3-DFAF-334D71E1F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317" y="5114605"/>
            <a:ext cx="366729" cy="219808"/>
          </a:xfrm>
          <a:prstGeom prst="rect">
            <a:avLst/>
          </a:prstGeom>
        </p:spPr>
      </p:pic>
      <p:pic>
        <p:nvPicPr>
          <p:cNvPr id="2050" name="Picture 2" descr="Flag of Spain - Wikipedia">
            <a:extLst>
              <a:ext uri="{FF2B5EF4-FFF2-40B4-BE49-F238E27FC236}">
                <a16:creationId xmlns:a16="http://schemas.microsoft.com/office/drawing/2014/main" id="{5F534664-3798-2A5B-E8EF-CB310FF4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42" y="5789694"/>
            <a:ext cx="366728" cy="24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ag of Japan - Wikipedia">
            <a:extLst>
              <a:ext uri="{FF2B5EF4-FFF2-40B4-BE49-F238E27FC236}">
                <a16:creationId xmlns:a16="http://schemas.microsoft.com/office/drawing/2014/main" id="{A7D1086E-E6F6-D909-941C-769BDE681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84" y="3106192"/>
            <a:ext cx="366729" cy="24448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ED5B374-4791-10A4-7B33-EA5345D94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20" y="4446185"/>
            <a:ext cx="366729" cy="2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0E06A1-56FC-DF12-3084-8144FCF11D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9206" y="3800404"/>
            <a:ext cx="38100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57D68-6F9D-C52E-0E9F-06DC90C9C5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9095" y="4756190"/>
            <a:ext cx="458524" cy="305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061BC7-15F1-0948-5F62-8CCE085E785C}"/>
              </a:ext>
            </a:extLst>
          </p:cNvPr>
          <p:cNvSpPr txBox="1"/>
          <p:nvPr/>
        </p:nvSpPr>
        <p:spPr>
          <a:xfrm>
            <a:off x="9464635" y="451240"/>
            <a:ext cx="263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+VTT, BSU, INL that left during the project</a:t>
            </a:r>
          </a:p>
        </p:txBody>
      </p:sp>
      <p:pic>
        <p:nvPicPr>
          <p:cNvPr id="1026" name="Picture 2" descr="Flag of Finland - Wikipedia">
            <a:extLst>
              <a:ext uri="{FF2B5EF4-FFF2-40B4-BE49-F238E27FC236}">
                <a16:creationId xmlns:a16="http://schemas.microsoft.com/office/drawing/2014/main" id="{4E098C58-D4F9-1C36-26F8-5DEA073F3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102" y="290413"/>
            <a:ext cx="353497" cy="2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5137C-1F1B-6D7D-9AC7-9DDA4717B1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3302" y="304343"/>
            <a:ext cx="377042" cy="18852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27A951-75F6-8D17-75D5-5C96C726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009" y="294191"/>
            <a:ext cx="403761" cy="21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číslo snímku 3">
            <a:extLst>
              <a:ext uri="{FF2B5EF4-FFF2-40B4-BE49-F238E27FC236}">
                <a16:creationId xmlns:a16="http://schemas.microsoft.com/office/drawing/2014/main" id="{ACA09332-6F59-1D4C-BC47-625D1E0C0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5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22173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CBA7764-C585-470E-890B-EDCA0A445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Ballooning/burst tests</a:t>
            </a:r>
          </a:p>
        </p:txBody>
      </p:sp>
    </p:spTree>
    <p:extLst>
      <p:ext uri="{BB962C8B-B14F-4D97-AF65-F5344CB8AC3E}">
        <p14:creationId xmlns:p14="http://schemas.microsoft.com/office/powerpoint/2010/main" val="368213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7AC0DA-7772-40BF-B2C4-67C6E199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2: HT creep/ballooning/burst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703E0E-0D58-4E0A-96B0-89BB9C236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1222400" cy="464589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Originally defined for a round robin exercise. But due to different limitations, the tests are not standard RRTs but rather complementary tests of several cladding candidates. However, RRTs was possible in several instances.</a:t>
            </a:r>
          </a:p>
          <a:p>
            <a:r>
              <a:rPr lang="en-US" dirty="0"/>
              <a:t>HT creep/ballooning/burst</a:t>
            </a:r>
          </a:p>
          <a:p>
            <a:pPr marL="1028650" lvl="1" indent="-342900"/>
            <a:r>
              <a:rPr lang="en-US" kern="1200" dirty="0">
                <a:latin typeface="Technika" panose="00000600000000000000" pitchFamily="50" charset="-18"/>
              </a:rPr>
              <a:t>CTU/UJP</a:t>
            </a:r>
          </a:p>
          <a:p>
            <a:pPr marL="1485814" lvl="2" indent="-342900"/>
            <a:r>
              <a:rPr lang="en-US" dirty="0"/>
              <a:t>C</a:t>
            </a:r>
            <a:r>
              <a:rPr lang="en-US" kern="1200" dirty="0">
                <a:latin typeface="Technika" panose="00000600000000000000" pitchFamily="50" charset="-18"/>
              </a:rPr>
              <a:t>onstant pressure-temperature ramp (0.7K/sec and 7K/sec)</a:t>
            </a:r>
          </a:p>
          <a:p>
            <a:pPr marL="1485814" lvl="2" indent="-342900"/>
            <a:r>
              <a:rPr lang="en-US" dirty="0"/>
              <a:t>I</a:t>
            </a:r>
            <a:r>
              <a:rPr lang="en-US" kern="1200" dirty="0">
                <a:latin typeface="Technika" panose="00000600000000000000" pitchFamily="50" charset="-18"/>
              </a:rPr>
              <a:t>sothermal isobaric creep tests (constant moles of gas vs. infinite volume) at 750 and 950 </a:t>
            </a:r>
            <a:r>
              <a:rPr lang="en-US" dirty="0"/>
              <a:t>°</a:t>
            </a:r>
            <a:r>
              <a:rPr lang="en-US" kern="1200" dirty="0">
                <a:latin typeface="Technika" panose="00000600000000000000" pitchFamily="50" charset="-18"/>
              </a:rPr>
              <a:t>C</a:t>
            </a:r>
          </a:p>
          <a:p>
            <a:pPr marL="1028650" lvl="1" indent="-342900"/>
            <a:r>
              <a:rPr lang="en-US" dirty="0"/>
              <a:t>EK</a:t>
            </a:r>
          </a:p>
          <a:p>
            <a:pPr marL="1485814" lvl="2" indent="-342900"/>
            <a:r>
              <a:rPr lang="en-US" dirty="0"/>
              <a:t>Constant temperature (750, 850 and 950 </a:t>
            </a:r>
            <a:r>
              <a:rPr lang="en-GB" dirty="0"/>
              <a:t>°C;</a:t>
            </a:r>
            <a:r>
              <a:rPr lang="en-US" dirty="0"/>
              <a:t> </a:t>
            </a:r>
            <a:r>
              <a:rPr lang="en-GB" dirty="0"/>
              <a:t>800, 900 and 1000 °C</a:t>
            </a:r>
            <a:r>
              <a:rPr lang="en-US" dirty="0"/>
              <a:t>) – pressure ramps (5; 100 kPa/s)</a:t>
            </a:r>
          </a:p>
          <a:p>
            <a:pPr marL="1485814" lvl="2" indent="-342900"/>
            <a:r>
              <a:rPr lang="en-US" dirty="0"/>
              <a:t>As-received and pre-oxidized samples</a:t>
            </a:r>
          </a:p>
          <a:p>
            <a:pPr marL="1028650" lvl="1" indent="-342900"/>
            <a:r>
              <a:rPr lang="en-US" dirty="0"/>
              <a:t>UPM</a:t>
            </a:r>
          </a:p>
          <a:p>
            <a:pPr marL="1485814" lvl="2" indent="-342900"/>
            <a:r>
              <a:rPr lang="en-US" dirty="0"/>
              <a:t>Isothermal pressure ramps (1 bar/s) – 100mm; 600 °C</a:t>
            </a:r>
          </a:p>
          <a:p>
            <a:pPr marL="1485814" lvl="2" indent="-342900"/>
            <a:r>
              <a:rPr lang="en-US" dirty="0"/>
              <a:t>Autoclave pre-oxidized and as-received</a:t>
            </a:r>
          </a:p>
          <a:p>
            <a:pPr marL="1028650" lvl="1" indent="-342900"/>
            <a:r>
              <a:rPr lang="en-US" dirty="0"/>
              <a:t>CNPE</a:t>
            </a:r>
          </a:p>
          <a:p>
            <a:pPr marL="1485814" lvl="2" indent="-342900"/>
            <a:r>
              <a:rPr lang="en-US" dirty="0"/>
              <a:t>Isothermal (800, 840, 900 </a:t>
            </a:r>
            <a:r>
              <a:rPr lang="en-GB" dirty="0"/>
              <a:t>°</a:t>
            </a:r>
            <a:r>
              <a:rPr lang="en-US" dirty="0"/>
              <a:t>C) pressure ramps (6 and 100 kPa/s)</a:t>
            </a:r>
          </a:p>
          <a:p>
            <a:pPr marL="1028650" lvl="1" indent="-342900"/>
            <a:r>
              <a:rPr lang="en-US" dirty="0"/>
              <a:t>CNPRI</a:t>
            </a:r>
          </a:p>
          <a:p>
            <a:pPr marL="1485814" lvl="2" indent="-342900"/>
            <a:r>
              <a:rPr lang="en-US" dirty="0"/>
              <a:t>Lower temperature (350 </a:t>
            </a:r>
            <a:r>
              <a:rPr lang="en-GB" dirty="0"/>
              <a:t>°</a:t>
            </a:r>
            <a:r>
              <a:rPr lang="en-US" dirty="0"/>
              <a:t>C) pressure ramps (13.8 MPa/s)</a:t>
            </a:r>
          </a:p>
          <a:p>
            <a:pPr marL="1028650" lvl="1" indent="-342900"/>
            <a:r>
              <a:rPr lang="en-US" dirty="0"/>
              <a:t>SNU</a:t>
            </a:r>
          </a:p>
          <a:p>
            <a:pPr marL="1485814" lvl="2" indent="-342900"/>
            <a:r>
              <a:rPr lang="en-US" dirty="0"/>
              <a:t>Single rod LOCA tests with surrogate pellets/fragments; (closed volume, 60–80</a:t>
            </a:r>
            <a:r>
              <a:rPr lang="en-GB" dirty="0"/>
              <a:t> °</a:t>
            </a:r>
            <a:r>
              <a:rPr lang="en-US" dirty="0"/>
              <a:t>C/s  using IR heating)</a:t>
            </a:r>
          </a:p>
        </p:txBody>
      </p:sp>
      <p:pic>
        <p:nvPicPr>
          <p:cNvPr id="4" name="Picture 8" descr="Flag of China | Meaning, Symbolism &amp; History | Britannica">
            <a:extLst>
              <a:ext uri="{FF2B5EF4-FFF2-40B4-BE49-F238E27FC236}">
                <a16:creationId xmlns:a16="http://schemas.microsoft.com/office/drawing/2014/main" id="{F82C333A-CEA8-270B-00FC-55E60BF8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18" y="4982101"/>
            <a:ext cx="331785" cy="2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3FF4B-2670-8880-130C-85FA4EEFE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652" y="2308631"/>
            <a:ext cx="329710" cy="219807"/>
          </a:xfrm>
          <a:prstGeom prst="rect">
            <a:avLst/>
          </a:prstGeom>
        </p:spPr>
      </p:pic>
      <p:pic>
        <p:nvPicPr>
          <p:cNvPr id="7" name="Picture 2" descr="Flag of Spain - Wikipedia">
            <a:extLst>
              <a:ext uri="{FF2B5EF4-FFF2-40B4-BE49-F238E27FC236}">
                <a16:creationId xmlns:a16="http://schemas.microsoft.com/office/drawing/2014/main" id="{B1EC9F27-C23A-D612-D210-24D6579B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83" y="3768032"/>
            <a:ext cx="366728" cy="24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39C72-A51D-8312-0660-A4412952D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819" y="3080615"/>
            <a:ext cx="381000" cy="19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36F244-4BE5-7537-D8DC-22D5920EC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085" y="5466893"/>
            <a:ext cx="458524" cy="305779"/>
          </a:xfrm>
          <a:prstGeom prst="rect">
            <a:avLst/>
          </a:prstGeom>
        </p:spPr>
      </p:pic>
      <p:pic>
        <p:nvPicPr>
          <p:cNvPr id="10" name="Picture 8" descr="Flag of China | Meaning, Symbolism &amp; History | Britannica">
            <a:extLst>
              <a:ext uri="{FF2B5EF4-FFF2-40B4-BE49-F238E27FC236}">
                <a16:creationId xmlns:a16="http://schemas.microsoft.com/office/drawing/2014/main" id="{F0496562-5815-2960-6153-A9D69B261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867" y="4497309"/>
            <a:ext cx="331785" cy="22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1DD9E804-419C-DF08-88DD-4ED894970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1650" y="6246091"/>
            <a:ext cx="2190749" cy="457200"/>
          </a:xfrm>
        </p:spPr>
        <p:txBody>
          <a:bodyPr/>
          <a:lstStyle/>
          <a:p>
            <a:pPr>
              <a:defRPr/>
            </a:pPr>
            <a:r>
              <a:rPr lang="en-US" altLang="cs-CZ" dirty="0"/>
              <a:t>Martin Sevecek, 10/28/2025 Page </a:t>
            </a:r>
            <a:fld id="{A9D5F472-CBAE-45E5-83A2-BBFFF27113F0}" type="slidenum">
              <a:rPr lang="en-US" altLang="cs-CZ" smtClean="0"/>
              <a:pPr>
                <a:defRPr/>
              </a:pPr>
              <a:t>7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316110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67E1-44AD-C161-0C80-AE970675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9425"/>
            <a:ext cx="7350369" cy="590775"/>
          </a:xfrm>
        </p:spPr>
        <p:txBody>
          <a:bodyPr>
            <a:normAutofit fontScale="90000"/>
          </a:bodyPr>
          <a:lstStyle/>
          <a:p>
            <a:r>
              <a:rPr lang="en-US" dirty="0"/>
              <a:t>HT creep/ballooning/burst – Main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5DE4D-3C6D-95BE-AC00-886B4BB1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0700"/>
            <a:ext cx="6491844" cy="44553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Coated Zr cladding</a:t>
            </a:r>
          </a:p>
          <a:p>
            <a:pPr marL="1028650" lvl="1" indent="-342900"/>
            <a:r>
              <a:rPr lang="en-US" dirty="0"/>
              <a:t>Limited benefit of coatings in time-to-burst, generally within the uncertainty range</a:t>
            </a:r>
          </a:p>
          <a:p>
            <a:pPr marL="1028650" lvl="1" indent="-342900"/>
            <a:r>
              <a:rPr lang="en-US" dirty="0"/>
              <a:t>Ballooning and opening size – coated Zr provide some benefits but</a:t>
            </a:r>
            <a:br>
              <a:rPr lang="en-US" dirty="0"/>
            </a:br>
            <a:r>
              <a:rPr lang="en-US" dirty="0"/>
              <a:t>the extra margin depends on the specific test conditions and methodology.</a:t>
            </a:r>
          </a:p>
          <a:p>
            <a:pPr marL="1028650" lvl="1" indent="-342900"/>
            <a:r>
              <a:rPr lang="en-US" dirty="0"/>
              <a:t>New creep correlation and burst criteria derived (both stress- and strain-based for coated cladding) and provided to WT2 for model implementation and validation. Correction coefficients proposed for fuel performance models.</a:t>
            </a:r>
          </a:p>
          <a:p>
            <a:pPr marL="1028650" lvl="1" indent="-342900"/>
            <a:r>
              <a:rPr lang="en-US" dirty="0"/>
              <a:t>In most cases, reference Zr materials behave similarly to coated Zr given ±20% uncertainty.</a:t>
            </a:r>
          </a:p>
          <a:p>
            <a:pPr marL="1028650" lvl="1" indent="-342900"/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5827D7-8E3A-6B9F-51C9-0C8AE1B2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262" y="154708"/>
            <a:ext cx="4185137" cy="29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1F93AD-2107-6BA7-7C8F-8D0D2F615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656" y="3114775"/>
            <a:ext cx="3301698" cy="1763015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D497322F-943B-AD38-A17C-677317318B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210" y="4877790"/>
            <a:ext cx="2716530" cy="1969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76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2" descr="A graph of different types of pressure&#10;&#10;Description automatically generated">
            <a:extLst>
              <a:ext uri="{FF2B5EF4-FFF2-40B4-BE49-F238E27FC236}">
                <a16:creationId xmlns:a16="http://schemas.microsoft.com/office/drawing/2014/main" id="{8AB5C2BC-F7C2-4000-9420-B80448A60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233" y="53409"/>
            <a:ext cx="4611039" cy="32200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94FCA-88E9-7634-B6DB-01B7C56A9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cs-CZ"/>
              <a:t>Martin Sevecek, </a:t>
            </a:r>
            <a:r>
              <a:rPr lang="cs-CZ" altLang="cs-CZ"/>
              <a:t>6/21/2017</a:t>
            </a:r>
            <a:r>
              <a:rPr lang="en-US" altLang="cs-CZ"/>
              <a:t> Page </a:t>
            </a:r>
            <a:fld id="{A9D5F472-CBAE-45E5-83A2-BBFFF27113F0}" type="slidenum">
              <a:rPr lang="en-US" altLang="cs-CZ" smtClean="0"/>
              <a:pPr>
                <a:defRPr/>
              </a:pPr>
              <a:t>9</a:t>
            </a:fld>
            <a:endParaRPr lang="en-US" altLang="cs-CZ" dirty="0"/>
          </a:p>
        </p:txBody>
      </p:sp>
      <p:pic>
        <p:nvPicPr>
          <p:cNvPr id="5" name="Obrázek 2" descr="A close-up of a blue tube&#10;&#10;Description automatically generated">
            <a:extLst>
              <a:ext uri="{FF2B5EF4-FFF2-40B4-BE49-F238E27FC236}">
                <a16:creationId xmlns:a16="http://schemas.microsoft.com/office/drawing/2014/main" id="{593773DB-EA68-A84E-9E9A-7DBF47156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92" b="10834"/>
          <a:stretch/>
        </p:blipFill>
        <p:spPr bwMode="auto">
          <a:xfrm>
            <a:off x="341375" y="1615044"/>
            <a:ext cx="3025280" cy="1267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1" descr="A black plastic pipe with a black handle&#10;&#10;Description automatically generated with medium confidence">
            <a:extLst>
              <a:ext uri="{FF2B5EF4-FFF2-40B4-BE49-F238E27FC236}">
                <a16:creationId xmlns:a16="http://schemas.microsoft.com/office/drawing/2014/main" id="{2B79AF9A-FB67-AD14-76E3-3753B39297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86" b="14299"/>
          <a:stretch/>
        </p:blipFill>
        <p:spPr bwMode="auto">
          <a:xfrm>
            <a:off x="410322" y="3845821"/>
            <a:ext cx="2956333" cy="1397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2296C-29E4-BE12-822B-F65181C3FB62}"/>
              </a:ext>
            </a:extLst>
          </p:cNvPr>
          <p:cNvSpPr txBox="1"/>
          <p:nvPr/>
        </p:nvSpPr>
        <p:spPr>
          <a:xfrm>
            <a:off x="248203" y="2865957"/>
            <a:ext cx="3211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Coating cracking - different patterns and consequences for each type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9B0393-369D-B542-9F03-A7D7F767E5A9}"/>
              </a:ext>
            </a:extLst>
          </p:cNvPr>
          <p:cNvSpPr txBox="1"/>
          <p:nvPr/>
        </p:nvSpPr>
        <p:spPr>
          <a:xfrm>
            <a:off x="3668086" y="2865957"/>
            <a:ext cx="4304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Ballooning size reduction – closely linked to chosen Zr alloy (more beneficial for softer Zr/Nb alloys)</a:t>
            </a:r>
          </a:p>
        </p:txBody>
      </p:sp>
      <p:pic>
        <p:nvPicPr>
          <p:cNvPr id="9" name="Imagen 2" descr="A collage of a metal pipe&#10;&#10;Description automatically generated">
            <a:extLst>
              <a:ext uri="{FF2B5EF4-FFF2-40B4-BE49-F238E27FC236}">
                <a16:creationId xmlns:a16="http://schemas.microsoft.com/office/drawing/2014/main" id="{2157D2B1-B704-1AA7-881D-760F7DBB5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9826" y="468457"/>
            <a:ext cx="4304805" cy="2192903"/>
          </a:xfrm>
          <a:prstGeom prst="rect">
            <a:avLst/>
          </a:prstGeom>
          <a:noFill/>
        </p:spPr>
      </p:pic>
      <p:pic>
        <p:nvPicPr>
          <p:cNvPr id="10" name="Imagen 3" descr="A collage of a metal pipe&#10;&#10;Description automatically generated">
            <a:extLst>
              <a:ext uri="{FF2B5EF4-FFF2-40B4-BE49-F238E27FC236}">
                <a16:creationId xmlns:a16="http://schemas.microsoft.com/office/drawing/2014/main" id="{47C91223-D33D-A6CD-E8AE-D9CFB955A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4008" y="4303091"/>
            <a:ext cx="4325875" cy="2192904"/>
          </a:xfrm>
          <a:prstGeom prst="rect">
            <a:avLst/>
          </a:prstGeom>
          <a:noFill/>
        </p:spPr>
      </p:pic>
      <p:pic>
        <p:nvPicPr>
          <p:cNvPr id="14" name="Kép 37" descr="A graph with numbers and dots&#10;&#10;Description automatically generated">
            <a:extLst>
              <a:ext uri="{FF2B5EF4-FFF2-40B4-BE49-F238E27FC236}">
                <a16:creationId xmlns:a16="http://schemas.microsoft.com/office/drawing/2014/main" id="{27906B4F-D163-5DA8-BDE4-B406E6FB1B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2492" y="3845821"/>
            <a:ext cx="3609508" cy="295877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E834AC-E293-A887-0958-B6916B88FD49}"/>
              </a:ext>
            </a:extLst>
          </p:cNvPr>
          <p:cNvSpPr txBox="1"/>
          <p:nvPr/>
        </p:nvSpPr>
        <p:spPr>
          <a:xfrm>
            <a:off x="7887195" y="3012179"/>
            <a:ext cx="4304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Strong effect of methodologies – pre-oxidation, geometry of fuel matrix, closed/infinite volume…</a:t>
            </a:r>
          </a:p>
        </p:txBody>
      </p:sp>
    </p:spTree>
    <p:extLst>
      <p:ext uri="{BB962C8B-B14F-4D97-AF65-F5344CB8AC3E}">
        <p14:creationId xmlns:p14="http://schemas.microsoft.com/office/powerpoint/2010/main" val="17551279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chnika">
      <a:majorFont>
        <a:latin typeface="Technika-Bold"/>
        <a:ea typeface=""/>
        <a:cs typeface=""/>
      </a:majorFont>
      <a:minorFont>
        <a:latin typeface="Technika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EN.potx" id="{31B9A49A-93B2-47C3-B420-5175C9CFF6AC}" vid="{132A1726-9142-4B5F-A074-254CA1B02F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5C044A744A63418EA28A7D289BCFBD" ma:contentTypeVersion="1" ma:contentTypeDescription="Vytvoří nový dokument" ma:contentTypeScope="" ma:versionID="1946d90a1db05edac4ffd4eb07551333">
  <xsd:schema xmlns:xsd="http://www.w3.org/2001/XMLSchema" xmlns:xs="http://www.w3.org/2001/XMLSchema" xmlns:p="http://schemas.microsoft.com/office/2006/metadata/properties" xmlns:ns2="1f21efa9-a403-444a-8169-4661883491ca" targetNamespace="http://schemas.microsoft.com/office/2006/metadata/properties" ma:root="true" ma:fieldsID="d105a48a8f9afc550fc0f5e3d281a87d" ns2:_="">
    <xsd:import namespace="1f21efa9-a403-444a-8169-4661883491ca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1efa9-a403-444a-8169-4661883491c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AC3E14-E808-400A-8BFF-6FA97E216ABD}">
  <ds:schemaRefs>
    <ds:schemaRef ds:uri="http://schemas.microsoft.com/office/2006/metadata/properties"/>
    <ds:schemaRef ds:uri="1f21efa9-a403-444a-8169-4661883491ca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B358C96-2EBB-4CA8-A01E-54227AA618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9C2B63-67C8-4C9C-B714-77ECA11AB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21efa9-a403-444a-8169-4661883491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PowerPoint_EN</Template>
  <TotalTime>3453</TotalTime>
  <Words>1992</Words>
  <Application>Microsoft Office PowerPoint</Application>
  <PresentationFormat>Widescreen</PresentationFormat>
  <Paragraphs>190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Technika</vt:lpstr>
      <vt:lpstr>Calibri</vt:lpstr>
      <vt:lpstr>Technika-Bold</vt:lpstr>
      <vt:lpstr>Arial</vt:lpstr>
      <vt:lpstr>Times New Roman</vt:lpstr>
      <vt:lpstr>Motiv Office</vt:lpstr>
      <vt:lpstr>SEPARATE EFFECT TESTS WITH ATF CLADDING MATERIALS WITHIN IAEA ATF-TS CRP</vt:lpstr>
      <vt:lpstr>Outline</vt:lpstr>
      <vt:lpstr>Strategy for SET experimental programme</vt:lpstr>
      <vt:lpstr>Strategy for SET experimental programme</vt:lpstr>
      <vt:lpstr>Experimental facilities</vt:lpstr>
      <vt:lpstr>Ballooning/burst tests</vt:lpstr>
      <vt:lpstr>TASK 2: HT creep/ballooning/burst</vt:lpstr>
      <vt:lpstr>HT creep/ballooning/burst – Main Findings</vt:lpstr>
      <vt:lpstr>PowerPoint Presentation</vt:lpstr>
      <vt:lpstr>HT creep/ballooning/burst – Main Findings</vt:lpstr>
      <vt:lpstr>High-temperature oxidation</vt:lpstr>
      <vt:lpstr>TASK 3: HT oxidation</vt:lpstr>
      <vt:lpstr>PowerPoint Presentation</vt:lpstr>
      <vt:lpstr>HT oxidation – Main findings</vt:lpstr>
      <vt:lpstr>Long-term corrosion tests</vt:lpstr>
      <vt:lpstr>TASK 4: Autoclave corrosion tests</vt:lpstr>
      <vt:lpstr>Autoclave corrosion tests</vt:lpstr>
      <vt:lpstr>Mechanical tests</vt:lpstr>
      <vt:lpstr>TASK 5: Mechanical tests</vt:lpstr>
      <vt:lpstr>Mechanical tests – Main Findings</vt:lpstr>
      <vt:lpstr>Bundle tests – QUENCH, CODEX, DEGREE</vt:lpstr>
      <vt:lpstr>Conclusions and Summary</vt:lpstr>
      <vt:lpstr>Acknowledgment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CTU_master_presentation</dc:title>
  <dc:creator>Sevecek, Martin</dc:creator>
  <cp:lastModifiedBy>Sevecek, Martin</cp:lastModifiedBy>
  <cp:revision>112</cp:revision>
  <dcterms:created xsi:type="dcterms:W3CDTF">2017-06-08T15:30:00Z</dcterms:created>
  <dcterms:modified xsi:type="dcterms:W3CDTF">2025-10-27T18:45:34Z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0x010100DE5C044A744A63418EA28A7D289BCFBD</vt:lpwstr>
  </property>
</Properties>
</file>