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410" r:id="rId3"/>
    <p:sldId id="388" r:id="rId4"/>
    <p:sldId id="413" r:id="rId5"/>
    <p:sldId id="514" r:id="rId6"/>
    <p:sldId id="517" r:id="rId7"/>
    <p:sldId id="516" r:id="rId8"/>
    <p:sldId id="409" r:id="rId9"/>
    <p:sldId id="515" r:id="rId10"/>
    <p:sldId id="489" r:id="rId11"/>
    <p:sldId id="492" r:id="rId12"/>
    <p:sldId id="493" r:id="rId13"/>
    <p:sldId id="494" r:id="rId14"/>
    <p:sldId id="496" r:id="rId15"/>
    <p:sldId id="519" r:id="rId16"/>
    <p:sldId id="518" r:id="rId17"/>
    <p:sldId id="521" r:id="rId18"/>
    <p:sldId id="520" r:id="rId19"/>
    <p:sldId id="522" r:id="rId20"/>
    <p:sldId id="523" r:id="rId21"/>
    <p:sldId id="512" r:id="rId22"/>
    <p:sldId id="395" r:id="rId23"/>
  </p:sldIdLst>
  <p:sldSz cx="12169775" cy="7021513"/>
  <p:notesSz cx="6858000" cy="9144000"/>
  <p:defaultTextStyle>
    <a:defPPr>
      <a:defRPr lang="en-US"/>
    </a:defPPr>
    <a:lvl1pPr marL="0" algn="l" defTabSz="1096640" rtl="0" eaLnBrk="1" latinLnBrk="0" hangingPunct="1">
      <a:defRPr sz="2200" kern="1200">
        <a:solidFill>
          <a:schemeClr val="tx1"/>
        </a:solidFill>
        <a:latin typeface="+mn-lt"/>
        <a:ea typeface="+mn-ea"/>
        <a:cs typeface="+mn-cs"/>
      </a:defRPr>
    </a:lvl1pPr>
    <a:lvl2pPr marL="548320" algn="l" defTabSz="1096640" rtl="0" eaLnBrk="1" latinLnBrk="0" hangingPunct="1">
      <a:defRPr sz="2200" kern="1200">
        <a:solidFill>
          <a:schemeClr val="tx1"/>
        </a:solidFill>
        <a:latin typeface="+mn-lt"/>
        <a:ea typeface="+mn-ea"/>
        <a:cs typeface="+mn-cs"/>
      </a:defRPr>
    </a:lvl2pPr>
    <a:lvl3pPr marL="1096640" algn="l" defTabSz="1096640" rtl="0" eaLnBrk="1" latinLnBrk="0" hangingPunct="1">
      <a:defRPr sz="2200" kern="1200">
        <a:solidFill>
          <a:schemeClr val="tx1"/>
        </a:solidFill>
        <a:latin typeface="+mn-lt"/>
        <a:ea typeface="+mn-ea"/>
        <a:cs typeface="+mn-cs"/>
      </a:defRPr>
    </a:lvl3pPr>
    <a:lvl4pPr marL="1644960" algn="l" defTabSz="1096640" rtl="0" eaLnBrk="1" latinLnBrk="0" hangingPunct="1">
      <a:defRPr sz="2200" kern="1200">
        <a:solidFill>
          <a:schemeClr val="tx1"/>
        </a:solidFill>
        <a:latin typeface="+mn-lt"/>
        <a:ea typeface="+mn-ea"/>
        <a:cs typeface="+mn-cs"/>
      </a:defRPr>
    </a:lvl4pPr>
    <a:lvl5pPr marL="2193280" algn="l" defTabSz="1096640" rtl="0" eaLnBrk="1" latinLnBrk="0" hangingPunct="1">
      <a:defRPr sz="2200" kern="1200">
        <a:solidFill>
          <a:schemeClr val="tx1"/>
        </a:solidFill>
        <a:latin typeface="+mn-lt"/>
        <a:ea typeface="+mn-ea"/>
        <a:cs typeface="+mn-cs"/>
      </a:defRPr>
    </a:lvl5pPr>
    <a:lvl6pPr marL="2741600" algn="l" defTabSz="1096640" rtl="0" eaLnBrk="1" latinLnBrk="0" hangingPunct="1">
      <a:defRPr sz="2200" kern="1200">
        <a:solidFill>
          <a:schemeClr val="tx1"/>
        </a:solidFill>
        <a:latin typeface="+mn-lt"/>
        <a:ea typeface="+mn-ea"/>
        <a:cs typeface="+mn-cs"/>
      </a:defRPr>
    </a:lvl6pPr>
    <a:lvl7pPr marL="3289920" algn="l" defTabSz="1096640" rtl="0" eaLnBrk="1" latinLnBrk="0" hangingPunct="1">
      <a:defRPr sz="2200" kern="1200">
        <a:solidFill>
          <a:schemeClr val="tx1"/>
        </a:solidFill>
        <a:latin typeface="+mn-lt"/>
        <a:ea typeface="+mn-ea"/>
        <a:cs typeface="+mn-cs"/>
      </a:defRPr>
    </a:lvl7pPr>
    <a:lvl8pPr marL="3838240" algn="l" defTabSz="1096640" rtl="0" eaLnBrk="1" latinLnBrk="0" hangingPunct="1">
      <a:defRPr sz="2200" kern="1200">
        <a:solidFill>
          <a:schemeClr val="tx1"/>
        </a:solidFill>
        <a:latin typeface="+mn-lt"/>
        <a:ea typeface="+mn-ea"/>
        <a:cs typeface="+mn-cs"/>
      </a:defRPr>
    </a:lvl8pPr>
    <a:lvl9pPr marL="4386560" algn="l" defTabSz="109664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E5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78" autoAdjust="0"/>
    <p:restoredTop sz="94624" autoAdjust="0"/>
  </p:normalViewPr>
  <p:slideViewPr>
    <p:cSldViewPr>
      <p:cViewPr>
        <p:scale>
          <a:sx n="80" d="100"/>
          <a:sy n="80" d="100"/>
        </p:scale>
        <p:origin x="-984" y="-182"/>
      </p:cViewPr>
      <p:guideLst>
        <p:guide orient="horz" pos="2212"/>
        <p:guide pos="3833"/>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2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5F8DC-2D4B-48A9-9583-563CE82BA14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640C1FF9-6CDA-4255-947E-F095F75D6FC8}">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Fuel</a:t>
          </a:r>
          <a:r>
            <a:rPr lang="pt-BR" sz="1200" b="1" dirty="0">
              <a:solidFill>
                <a:srgbClr val="FF0000"/>
              </a:solidFill>
              <a:latin typeface="Verdana" pitchFamily="34" charset="0"/>
              <a:ea typeface="Verdana" pitchFamily="34" charset="0"/>
            </a:rPr>
            <a:t> </a:t>
          </a:r>
          <a:r>
            <a:rPr lang="pt-BR" sz="1200" b="1" dirty="0" err="1">
              <a:solidFill>
                <a:srgbClr val="FF0000"/>
              </a:solidFill>
              <a:latin typeface="Verdana" pitchFamily="34" charset="0"/>
              <a:ea typeface="Verdana" pitchFamily="34" charset="0"/>
            </a:rPr>
            <a:t>rod</a:t>
          </a:r>
          <a:endParaRPr lang="pt-BR" sz="1200" b="1" dirty="0">
            <a:solidFill>
              <a:srgbClr val="FF0000"/>
            </a:solidFill>
            <a:latin typeface="Verdana" pitchFamily="34" charset="0"/>
            <a:ea typeface="Verdana" pitchFamily="34" charset="0"/>
          </a:endParaRPr>
        </a:p>
      </dgm:t>
    </dgm:pt>
    <dgm:pt modelId="{C24C5F39-8A1E-4F85-83DC-68F320613F2C}" type="parTrans" cxnId="{81F749B1-8BBD-4925-8A80-FBA331FACA0E}">
      <dgm:prSet/>
      <dgm:spPr/>
      <dgm:t>
        <a:bodyPr/>
        <a:lstStyle/>
        <a:p>
          <a:endParaRPr lang="pt-BR"/>
        </a:p>
      </dgm:t>
    </dgm:pt>
    <dgm:pt modelId="{BD91CAD6-31F2-48E8-83B0-CB696739C14F}" type="sibTrans" cxnId="{81F749B1-8BBD-4925-8A80-FBA331FACA0E}">
      <dgm:prSet/>
      <dgm:spPr/>
      <dgm:t>
        <a:bodyPr/>
        <a:lstStyle/>
        <a:p>
          <a:endParaRPr lang="pt-BR"/>
        </a:p>
      </dgm:t>
    </dgm:pt>
    <dgm:pt modelId="{9AE6DE4A-3F50-4732-A26D-D1F546807BF8}">
      <dgm:prSet phldrT="[Texto]" custT="1"/>
      <dgm:spPr>
        <a:solidFill>
          <a:schemeClr val="accent3">
            <a:lumMod val="40000"/>
            <a:lumOff val="60000"/>
          </a:schemeClr>
        </a:solidFill>
      </dgm:spPr>
      <dgm:t>
        <a:bodyPr/>
        <a:lstStyle/>
        <a:p>
          <a:r>
            <a:rPr lang="pt-BR" sz="1200" b="1" dirty="0" err="1" smtClean="0">
              <a:solidFill>
                <a:srgbClr val="FF0000"/>
              </a:solidFill>
              <a:latin typeface="Verdana" pitchFamily="34" charset="0"/>
              <a:ea typeface="Verdana" pitchFamily="34" charset="0"/>
            </a:rPr>
            <a:t>Cladding</a:t>
          </a:r>
          <a:endParaRPr lang="pt-BR" sz="1200" b="1" dirty="0">
            <a:solidFill>
              <a:srgbClr val="FF0000"/>
            </a:solidFill>
            <a:latin typeface="Verdana" pitchFamily="34" charset="0"/>
            <a:ea typeface="Verdana" pitchFamily="34" charset="0"/>
          </a:endParaRPr>
        </a:p>
      </dgm:t>
    </dgm:pt>
    <dgm:pt modelId="{79CB952F-0670-4402-BD4E-4AB8C8875FAA}" type="parTrans" cxnId="{13CDD852-F74B-46B4-A2D8-88FF7F823F27}">
      <dgm:prSet/>
      <dgm:spPr>
        <a:ln>
          <a:solidFill>
            <a:srgbClr val="FF0000"/>
          </a:solidFill>
        </a:ln>
      </dgm:spPr>
      <dgm:t>
        <a:bodyPr/>
        <a:lstStyle/>
        <a:p>
          <a:endParaRPr lang="pt-BR"/>
        </a:p>
      </dgm:t>
    </dgm:pt>
    <dgm:pt modelId="{F42E59A4-165B-4D45-8EC7-4EE98ECDB214}" type="sibTrans" cxnId="{13CDD852-F74B-46B4-A2D8-88FF7F823F27}">
      <dgm:prSet/>
      <dgm:spPr/>
      <dgm:t>
        <a:bodyPr/>
        <a:lstStyle/>
        <a:p>
          <a:endParaRPr lang="pt-BR"/>
        </a:p>
      </dgm:t>
    </dgm:pt>
    <dgm:pt modelId="{406C2EE8-57F1-4BD9-A652-229D59AAC3DE}">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Modified</a:t>
          </a:r>
          <a:endParaRPr lang="pt-BR" sz="1200" b="1" dirty="0">
            <a:solidFill>
              <a:srgbClr val="FF0000"/>
            </a:solidFill>
            <a:latin typeface="Verdana" pitchFamily="34" charset="0"/>
            <a:ea typeface="Verdana" pitchFamily="34" charset="0"/>
          </a:endParaRPr>
        </a:p>
      </dgm:t>
    </dgm:pt>
    <dgm:pt modelId="{693A669E-F090-4555-8609-954B68901964}" type="parTrans" cxnId="{B93DE131-0001-4764-A9F6-CE9257632879}">
      <dgm:prSet/>
      <dgm:spPr>
        <a:ln>
          <a:solidFill>
            <a:srgbClr val="FF0000"/>
          </a:solidFill>
        </a:ln>
      </dgm:spPr>
      <dgm:t>
        <a:bodyPr/>
        <a:lstStyle/>
        <a:p>
          <a:endParaRPr lang="pt-BR"/>
        </a:p>
      </dgm:t>
    </dgm:pt>
    <dgm:pt modelId="{4E4375A3-BA54-4740-B4BA-F486E31578DD}" type="sibTrans" cxnId="{B93DE131-0001-4764-A9F6-CE9257632879}">
      <dgm:prSet/>
      <dgm:spPr/>
      <dgm:t>
        <a:bodyPr/>
        <a:lstStyle/>
        <a:p>
          <a:endParaRPr lang="pt-BR"/>
        </a:p>
      </dgm:t>
    </dgm:pt>
    <dgm:pt modelId="{C64811BA-5D2D-445E-A299-D2B98CA85FB7}">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Advanced</a:t>
          </a:r>
          <a:endParaRPr lang="pt-BR" sz="1200" b="1" dirty="0">
            <a:solidFill>
              <a:srgbClr val="FF0000"/>
            </a:solidFill>
            <a:latin typeface="Verdana" pitchFamily="34" charset="0"/>
            <a:ea typeface="Verdana" pitchFamily="34" charset="0"/>
          </a:endParaRPr>
        </a:p>
      </dgm:t>
    </dgm:pt>
    <dgm:pt modelId="{6EA17E17-2F7B-4D12-9809-167FBAEFC4C0}" type="parTrans" cxnId="{B21E7DBC-E8CC-44A7-ADF0-F63CC06A5EAC}">
      <dgm:prSet/>
      <dgm:spPr>
        <a:ln>
          <a:solidFill>
            <a:srgbClr val="FF0000"/>
          </a:solidFill>
        </a:ln>
      </dgm:spPr>
      <dgm:t>
        <a:bodyPr/>
        <a:lstStyle/>
        <a:p>
          <a:endParaRPr lang="pt-BR"/>
        </a:p>
      </dgm:t>
    </dgm:pt>
    <dgm:pt modelId="{DC9475B3-38F7-4789-A3EF-B4AFF6DE19A7}" type="sibTrans" cxnId="{B21E7DBC-E8CC-44A7-ADF0-F63CC06A5EAC}">
      <dgm:prSet/>
      <dgm:spPr/>
      <dgm:t>
        <a:bodyPr/>
        <a:lstStyle/>
        <a:p>
          <a:endParaRPr lang="pt-BR"/>
        </a:p>
      </dgm:t>
    </dgm:pt>
    <dgm:pt modelId="{BDE1DA1C-C705-44A1-B89E-1AC4F02EBCAA}">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Fuel</a:t>
          </a:r>
          <a:endParaRPr lang="pt-BR" sz="1200" b="1" dirty="0">
            <a:solidFill>
              <a:srgbClr val="FF0000"/>
            </a:solidFill>
            <a:latin typeface="Verdana" pitchFamily="34" charset="0"/>
            <a:ea typeface="Verdana" pitchFamily="34" charset="0"/>
          </a:endParaRPr>
        </a:p>
      </dgm:t>
    </dgm:pt>
    <dgm:pt modelId="{557B1557-0ED7-4848-BFE2-105C9E0848EC}" type="parTrans" cxnId="{CD744303-0B97-44F1-B266-C22A23C411A7}">
      <dgm:prSet/>
      <dgm:spPr>
        <a:ln>
          <a:solidFill>
            <a:srgbClr val="FF0000"/>
          </a:solidFill>
        </a:ln>
      </dgm:spPr>
      <dgm:t>
        <a:bodyPr/>
        <a:lstStyle/>
        <a:p>
          <a:endParaRPr lang="pt-BR"/>
        </a:p>
      </dgm:t>
    </dgm:pt>
    <dgm:pt modelId="{D8955B0D-D961-4709-B303-5A0EDF155FE0}" type="sibTrans" cxnId="{CD744303-0B97-44F1-B266-C22A23C411A7}">
      <dgm:prSet/>
      <dgm:spPr/>
      <dgm:t>
        <a:bodyPr/>
        <a:lstStyle/>
        <a:p>
          <a:endParaRPr lang="pt-BR"/>
        </a:p>
      </dgm:t>
    </dgm:pt>
    <dgm:pt modelId="{EC1567DE-A3D2-48BD-978A-13164AA212D4}">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Advanced</a:t>
          </a:r>
          <a:endParaRPr lang="pt-BR" sz="1200" b="1" dirty="0">
            <a:solidFill>
              <a:srgbClr val="FF0000"/>
            </a:solidFill>
            <a:latin typeface="Verdana" pitchFamily="34" charset="0"/>
            <a:ea typeface="Verdana" pitchFamily="34" charset="0"/>
          </a:endParaRPr>
        </a:p>
      </dgm:t>
    </dgm:pt>
    <dgm:pt modelId="{FF827CAD-FD3D-40DC-9226-11C520BED94B}" type="parTrans" cxnId="{B45643A1-FAE3-4331-A1E2-2E7487A2AC5D}">
      <dgm:prSet/>
      <dgm:spPr>
        <a:ln>
          <a:solidFill>
            <a:srgbClr val="FF0000"/>
          </a:solidFill>
        </a:ln>
      </dgm:spPr>
      <dgm:t>
        <a:bodyPr/>
        <a:lstStyle/>
        <a:p>
          <a:endParaRPr lang="pt-BR"/>
        </a:p>
      </dgm:t>
    </dgm:pt>
    <dgm:pt modelId="{3A29EFE6-DC2F-4104-84B6-8EBEA0069530}" type="sibTrans" cxnId="{B45643A1-FAE3-4331-A1E2-2E7487A2AC5D}">
      <dgm:prSet/>
      <dgm:spPr/>
      <dgm:t>
        <a:bodyPr/>
        <a:lstStyle/>
        <a:p>
          <a:endParaRPr lang="pt-BR"/>
        </a:p>
      </dgm:t>
    </dgm:pt>
    <dgm:pt modelId="{FF29EF1D-C8FC-4561-A54F-E06EAB4FD46F}">
      <dgm:prSet phldrT="[Texto]" custT="1"/>
      <dgm:spPr>
        <a:solidFill>
          <a:schemeClr val="accent3">
            <a:lumMod val="40000"/>
            <a:lumOff val="60000"/>
          </a:schemeClr>
        </a:solidFill>
      </dgm:spPr>
      <dgm:t>
        <a:bodyPr/>
        <a:lstStyle/>
        <a:p>
          <a:r>
            <a:rPr lang="pt-BR" sz="1200" b="1">
              <a:solidFill>
                <a:srgbClr val="FF0000"/>
              </a:solidFill>
              <a:latin typeface="Verdana" pitchFamily="34" charset="0"/>
              <a:ea typeface="Verdana" pitchFamily="34" charset="0"/>
            </a:rPr>
            <a:t>Modified</a:t>
          </a:r>
        </a:p>
      </dgm:t>
    </dgm:pt>
    <dgm:pt modelId="{9ECEA766-71FA-4F03-A381-7959A48F0E2A}" type="parTrans" cxnId="{5CF5FB02-21AE-471A-AEC3-CC37C69EDBFD}">
      <dgm:prSet/>
      <dgm:spPr>
        <a:ln>
          <a:solidFill>
            <a:srgbClr val="FF0000"/>
          </a:solidFill>
        </a:ln>
      </dgm:spPr>
      <dgm:t>
        <a:bodyPr/>
        <a:lstStyle/>
        <a:p>
          <a:endParaRPr lang="pt-BR"/>
        </a:p>
      </dgm:t>
    </dgm:pt>
    <dgm:pt modelId="{7D1BA15C-E46D-4A1D-8C66-55844B7C2B48}" type="sibTrans" cxnId="{5CF5FB02-21AE-471A-AEC3-CC37C69EDBFD}">
      <dgm:prSet/>
      <dgm:spPr/>
      <dgm:t>
        <a:bodyPr/>
        <a:lstStyle/>
        <a:p>
          <a:endParaRPr lang="pt-BR"/>
        </a:p>
      </dgm:t>
    </dgm:pt>
    <dgm:pt modelId="{6D5CF7AB-89E8-4B69-922A-F6EADC5ADDB7}">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Dopped</a:t>
          </a:r>
          <a:r>
            <a:rPr lang="pt-BR" sz="1200" b="1" dirty="0">
              <a:solidFill>
                <a:srgbClr val="FF0000"/>
              </a:solidFill>
              <a:latin typeface="Verdana" pitchFamily="34" charset="0"/>
              <a:ea typeface="Verdana" pitchFamily="34" charset="0"/>
            </a:rPr>
            <a:t> </a:t>
          </a:r>
          <a:r>
            <a:rPr lang="pt-BR" sz="1200" b="1" dirty="0" err="1">
              <a:solidFill>
                <a:srgbClr val="FF0000"/>
              </a:solidFill>
              <a:latin typeface="Verdana" pitchFamily="34" charset="0"/>
              <a:ea typeface="Verdana" pitchFamily="34" charset="0"/>
            </a:rPr>
            <a:t>or</a:t>
          </a:r>
          <a:r>
            <a:rPr lang="pt-BR" sz="1200" b="1" dirty="0">
              <a:solidFill>
                <a:srgbClr val="FF0000"/>
              </a:solidFill>
              <a:latin typeface="Verdana" pitchFamily="34" charset="0"/>
              <a:ea typeface="Verdana" pitchFamily="34" charset="0"/>
            </a:rPr>
            <a:t> </a:t>
          </a:r>
          <a:r>
            <a:rPr lang="pt-BR" sz="1200" b="1" dirty="0" err="1">
              <a:solidFill>
                <a:srgbClr val="FF0000"/>
              </a:solidFill>
              <a:latin typeface="Verdana" pitchFamily="34" charset="0"/>
              <a:ea typeface="Verdana" pitchFamily="34" charset="0"/>
            </a:rPr>
            <a:t>modified</a:t>
          </a:r>
          <a:r>
            <a:rPr lang="pt-BR" sz="1200" b="1" dirty="0">
              <a:solidFill>
                <a:srgbClr val="FF0000"/>
              </a:solidFill>
              <a:latin typeface="Verdana" pitchFamily="34" charset="0"/>
              <a:ea typeface="Verdana" pitchFamily="34" charset="0"/>
            </a:rPr>
            <a:t> UO</a:t>
          </a:r>
          <a:r>
            <a:rPr lang="pt-BR" sz="1200" b="1" baseline="-25000" dirty="0">
              <a:solidFill>
                <a:srgbClr val="FF0000"/>
              </a:solidFill>
              <a:latin typeface="Verdana" pitchFamily="34" charset="0"/>
              <a:ea typeface="Verdana" pitchFamily="34" charset="0"/>
            </a:rPr>
            <a:t>2</a:t>
          </a:r>
        </a:p>
      </dgm:t>
    </dgm:pt>
    <dgm:pt modelId="{9EA9F5FC-EE25-40FF-9963-4A85FEDFC5C9}" type="parTrans" cxnId="{1D54B7BA-78BE-4E9C-96A8-672E016463C1}">
      <dgm:prSet/>
      <dgm:spPr>
        <a:ln>
          <a:solidFill>
            <a:srgbClr val="FF0000"/>
          </a:solidFill>
        </a:ln>
      </dgm:spPr>
      <dgm:t>
        <a:bodyPr/>
        <a:lstStyle/>
        <a:p>
          <a:endParaRPr lang="pt-BR"/>
        </a:p>
      </dgm:t>
    </dgm:pt>
    <dgm:pt modelId="{F2856FA3-6583-4682-A7F7-D52389434F64}" type="sibTrans" cxnId="{1D54B7BA-78BE-4E9C-96A8-672E016463C1}">
      <dgm:prSet/>
      <dgm:spPr/>
      <dgm:t>
        <a:bodyPr/>
        <a:lstStyle/>
        <a:p>
          <a:endParaRPr lang="pt-BR"/>
        </a:p>
      </dgm:t>
    </dgm:pt>
    <dgm:pt modelId="{4C836428-8CF2-47E8-9CF7-89D004094D84}">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Higher</a:t>
          </a:r>
          <a:r>
            <a:rPr lang="pt-BR" sz="1200" b="1" dirty="0">
              <a:solidFill>
                <a:srgbClr val="FF0000"/>
              </a:solidFill>
              <a:latin typeface="Verdana" pitchFamily="34" charset="0"/>
              <a:ea typeface="Verdana" pitchFamily="34" charset="0"/>
            </a:rPr>
            <a:t> U235 </a:t>
          </a:r>
          <a:r>
            <a:rPr lang="pt-BR" sz="1200" b="1" dirty="0" err="1">
              <a:solidFill>
                <a:srgbClr val="FF0000"/>
              </a:solidFill>
              <a:latin typeface="Verdana" pitchFamily="34" charset="0"/>
              <a:ea typeface="Verdana" pitchFamily="34" charset="0"/>
            </a:rPr>
            <a:t>enrichment</a:t>
          </a:r>
          <a:endParaRPr lang="pt-BR" sz="1200" b="1" dirty="0">
            <a:solidFill>
              <a:srgbClr val="FF0000"/>
            </a:solidFill>
            <a:latin typeface="Verdana" pitchFamily="34" charset="0"/>
            <a:ea typeface="Verdana" pitchFamily="34" charset="0"/>
          </a:endParaRPr>
        </a:p>
      </dgm:t>
    </dgm:pt>
    <dgm:pt modelId="{531BAD02-5614-4A42-8EF2-F979CC74C0E7}" type="parTrans" cxnId="{79AEA31A-A2AA-4054-85A1-23289C296B53}">
      <dgm:prSet/>
      <dgm:spPr>
        <a:ln>
          <a:solidFill>
            <a:srgbClr val="FF0000"/>
          </a:solidFill>
        </a:ln>
      </dgm:spPr>
      <dgm:t>
        <a:bodyPr/>
        <a:lstStyle/>
        <a:p>
          <a:endParaRPr lang="pt-BR"/>
        </a:p>
      </dgm:t>
    </dgm:pt>
    <dgm:pt modelId="{99F66B25-19CF-4C44-87E6-0C96C1468E84}" type="sibTrans" cxnId="{79AEA31A-A2AA-4054-85A1-23289C296B53}">
      <dgm:prSet/>
      <dgm:spPr/>
      <dgm:t>
        <a:bodyPr/>
        <a:lstStyle/>
        <a:p>
          <a:endParaRPr lang="pt-BR"/>
        </a:p>
      </dgm:t>
    </dgm:pt>
    <dgm:pt modelId="{E8FDD38A-7F30-4840-BC93-4BAEA366A2D4}">
      <dgm:prSet phldrT="[Texto]" custT="1"/>
      <dgm:spPr>
        <a:solidFill>
          <a:schemeClr val="accent3">
            <a:lumMod val="40000"/>
            <a:lumOff val="60000"/>
          </a:schemeClr>
        </a:solidFill>
      </dgm:spPr>
      <dgm:t>
        <a:bodyPr/>
        <a:lstStyle/>
        <a:p>
          <a:r>
            <a:rPr lang="pt-BR" sz="1200" b="1">
              <a:solidFill>
                <a:srgbClr val="FF0000"/>
              </a:solidFill>
              <a:latin typeface="Verdana" pitchFamily="34" charset="0"/>
              <a:ea typeface="Verdana" pitchFamily="34" charset="0"/>
            </a:rPr>
            <a:t>Higher burnup</a:t>
          </a:r>
        </a:p>
      </dgm:t>
    </dgm:pt>
    <dgm:pt modelId="{DCACC91D-F291-4204-941C-F5FBC3E2B2BD}" type="parTrans" cxnId="{BD987803-ABC5-4288-BAEE-6F0C42DE771C}">
      <dgm:prSet/>
      <dgm:spPr>
        <a:ln>
          <a:solidFill>
            <a:srgbClr val="FF0000"/>
          </a:solidFill>
        </a:ln>
      </dgm:spPr>
      <dgm:t>
        <a:bodyPr/>
        <a:lstStyle/>
        <a:p>
          <a:endParaRPr lang="pt-BR"/>
        </a:p>
      </dgm:t>
    </dgm:pt>
    <dgm:pt modelId="{50AC0A97-F74B-4F43-8F03-E0DE99B83E62}" type="sibTrans" cxnId="{BD987803-ABC5-4288-BAEE-6F0C42DE771C}">
      <dgm:prSet/>
      <dgm:spPr/>
      <dgm:t>
        <a:bodyPr/>
        <a:lstStyle/>
        <a:p>
          <a:endParaRPr lang="pt-BR"/>
        </a:p>
      </dgm:t>
    </dgm:pt>
    <dgm:pt modelId="{1B3C067E-DFAF-45F7-B288-DBE20C064A3A}">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Higher</a:t>
          </a:r>
          <a:r>
            <a:rPr lang="pt-BR" sz="1200" b="1" dirty="0">
              <a:solidFill>
                <a:srgbClr val="FF0000"/>
              </a:solidFill>
              <a:latin typeface="Verdana" pitchFamily="34" charset="0"/>
              <a:ea typeface="Verdana" pitchFamily="34" charset="0"/>
            </a:rPr>
            <a:t> U235 </a:t>
          </a:r>
          <a:r>
            <a:rPr lang="pt-BR" sz="1200" b="1" dirty="0" err="1">
              <a:solidFill>
                <a:srgbClr val="FF0000"/>
              </a:solidFill>
              <a:latin typeface="Verdana" pitchFamily="34" charset="0"/>
              <a:ea typeface="Verdana" pitchFamily="34" charset="0"/>
            </a:rPr>
            <a:t>density</a:t>
          </a:r>
          <a:r>
            <a:rPr lang="pt-BR" sz="1200" b="1" dirty="0">
              <a:solidFill>
                <a:srgbClr val="FF0000"/>
              </a:solidFill>
              <a:latin typeface="Verdana" pitchFamily="34" charset="0"/>
              <a:ea typeface="Verdana" pitchFamily="34" charset="0"/>
            </a:rPr>
            <a:t>(UN, U</a:t>
          </a:r>
          <a:r>
            <a:rPr lang="pt-BR" sz="1200" b="1" baseline="-25000" dirty="0">
              <a:solidFill>
                <a:srgbClr val="FF0000"/>
              </a:solidFill>
              <a:latin typeface="Verdana" pitchFamily="34" charset="0"/>
              <a:ea typeface="Verdana" pitchFamily="34" charset="0"/>
            </a:rPr>
            <a:t>3</a:t>
          </a:r>
          <a:r>
            <a:rPr lang="pt-BR" sz="1200" b="1" dirty="0">
              <a:solidFill>
                <a:srgbClr val="FF0000"/>
              </a:solidFill>
              <a:latin typeface="Verdana" pitchFamily="34" charset="0"/>
              <a:ea typeface="Verdana" pitchFamily="34" charset="0"/>
            </a:rPr>
            <a:t>Si</a:t>
          </a:r>
          <a:r>
            <a:rPr lang="pt-BR" sz="1200" b="1" baseline="-25000" dirty="0">
              <a:solidFill>
                <a:srgbClr val="FF0000"/>
              </a:solidFill>
              <a:latin typeface="Verdana" pitchFamily="34" charset="0"/>
              <a:ea typeface="Verdana" pitchFamily="34" charset="0"/>
            </a:rPr>
            <a:t>2</a:t>
          </a:r>
          <a:r>
            <a:rPr lang="pt-BR" sz="1200" b="1" dirty="0">
              <a:solidFill>
                <a:srgbClr val="FF0000"/>
              </a:solidFill>
              <a:latin typeface="Verdana" pitchFamily="34" charset="0"/>
              <a:ea typeface="Verdana" pitchFamily="34" charset="0"/>
            </a:rPr>
            <a:t>, </a:t>
          </a:r>
          <a:r>
            <a:rPr lang="pt-BR" sz="1200" b="1" dirty="0" err="1">
              <a:solidFill>
                <a:srgbClr val="FF0000"/>
              </a:solidFill>
              <a:latin typeface="Verdana" pitchFamily="34" charset="0"/>
              <a:ea typeface="Verdana" pitchFamily="34" charset="0"/>
            </a:rPr>
            <a:t>etc</a:t>
          </a:r>
          <a:r>
            <a:rPr lang="pt-BR" sz="1200" b="1" dirty="0">
              <a:solidFill>
                <a:srgbClr val="FF0000"/>
              </a:solidFill>
              <a:latin typeface="Verdana" pitchFamily="34" charset="0"/>
              <a:ea typeface="Verdana" pitchFamily="34" charset="0"/>
            </a:rPr>
            <a:t>)</a:t>
          </a:r>
        </a:p>
      </dgm:t>
    </dgm:pt>
    <dgm:pt modelId="{B346C788-649C-46C1-AB20-B85B91809B1B}" type="parTrans" cxnId="{455CC254-F5EC-49D8-9931-31A902780E9E}">
      <dgm:prSet/>
      <dgm:spPr>
        <a:ln>
          <a:solidFill>
            <a:srgbClr val="FF0000"/>
          </a:solidFill>
        </a:ln>
      </dgm:spPr>
      <dgm:t>
        <a:bodyPr/>
        <a:lstStyle/>
        <a:p>
          <a:endParaRPr lang="pt-BR"/>
        </a:p>
      </dgm:t>
    </dgm:pt>
    <dgm:pt modelId="{64CA4269-69AD-49B3-9A83-9588D2B72038}" type="sibTrans" cxnId="{455CC254-F5EC-49D8-9931-31A902780E9E}">
      <dgm:prSet/>
      <dgm:spPr/>
      <dgm:t>
        <a:bodyPr/>
        <a:lstStyle/>
        <a:p>
          <a:endParaRPr lang="pt-BR"/>
        </a:p>
      </dgm:t>
    </dgm:pt>
    <dgm:pt modelId="{FF24088F-343F-47D9-9A09-7495CC9467D3}">
      <dgm:prSet phldrT="[Texto]" custT="1"/>
      <dgm:spPr>
        <a:solidFill>
          <a:schemeClr val="accent3">
            <a:lumMod val="40000"/>
            <a:lumOff val="60000"/>
          </a:schemeClr>
        </a:solidFill>
      </dgm:spPr>
      <dgm:t>
        <a:bodyPr/>
        <a:lstStyle/>
        <a:p>
          <a:r>
            <a:rPr lang="pt-BR" sz="1200" b="1">
              <a:solidFill>
                <a:srgbClr val="FF0000"/>
              </a:solidFill>
              <a:latin typeface="Verdana" pitchFamily="34" charset="0"/>
              <a:ea typeface="Verdana" pitchFamily="34" charset="0"/>
            </a:rPr>
            <a:t>FeCrAl</a:t>
          </a:r>
        </a:p>
      </dgm:t>
    </dgm:pt>
    <dgm:pt modelId="{928A7518-D740-46C7-88FC-BB8BE431B183}" type="parTrans" cxnId="{83AAE612-7676-48F3-8058-E767467DBF79}">
      <dgm:prSet/>
      <dgm:spPr>
        <a:ln>
          <a:solidFill>
            <a:srgbClr val="FF0000"/>
          </a:solidFill>
        </a:ln>
      </dgm:spPr>
      <dgm:t>
        <a:bodyPr/>
        <a:lstStyle/>
        <a:p>
          <a:endParaRPr lang="pt-BR"/>
        </a:p>
      </dgm:t>
    </dgm:pt>
    <dgm:pt modelId="{4FC8BF76-3CD5-4738-87F9-12C9A2C13C51}" type="sibTrans" cxnId="{83AAE612-7676-48F3-8058-E767467DBF79}">
      <dgm:prSet/>
      <dgm:spPr/>
      <dgm:t>
        <a:bodyPr/>
        <a:lstStyle/>
        <a:p>
          <a:endParaRPr lang="pt-BR"/>
        </a:p>
      </dgm:t>
    </dgm:pt>
    <dgm:pt modelId="{BAA2C81C-D78B-42CE-B105-4CD8D78CB755}">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SiC</a:t>
          </a:r>
          <a:r>
            <a:rPr lang="pt-BR" sz="1200" b="1" dirty="0">
              <a:solidFill>
                <a:srgbClr val="FF0000"/>
              </a:solidFill>
              <a:latin typeface="Verdana" pitchFamily="34" charset="0"/>
              <a:ea typeface="Verdana" pitchFamily="34" charset="0"/>
            </a:rPr>
            <a:t> </a:t>
          </a:r>
          <a:r>
            <a:rPr lang="pt-BR" sz="1200" b="1" dirty="0" err="1">
              <a:solidFill>
                <a:srgbClr val="FF0000"/>
              </a:solidFill>
              <a:latin typeface="Verdana" pitchFamily="34" charset="0"/>
              <a:ea typeface="Verdana" pitchFamily="34" charset="0"/>
            </a:rPr>
            <a:t>based</a:t>
          </a:r>
          <a:endParaRPr lang="pt-BR" sz="1200" b="1" dirty="0">
            <a:solidFill>
              <a:srgbClr val="FF0000"/>
            </a:solidFill>
            <a:latin typeface="Verdana" pitchFamily="34" charset="0"/>
            <a:ea typeface="Verdana" pitchFamily="34" charset="0"/>
          </a:endParaRPr>
        </a:p>
      </dgm:t>
    </dgm:pt>
    <dgm:pt modelId="{C6CA7250-17E9-4D96-AA55-A785996A3D8C}" type="parTrans" cxnId="{DB4FD4CC-B4D7-41C3-B981-5995468D8692}">
      <dgm:prSet/>
      <dgm:spPr>
        <a:ln>
          <a:solidFill>
            <a:srgbClr val="FF0000"/>
          </a:solidFill>
        </a:ln>
      </dgm:spPr>
      <dgm:t>
        <a:bodyPr/>
        <a:lstStyle/>
        <a:p>
          <a:endParaRPr lang="pt-BR"/>
        </a:p>
      </dgm:t>
    </dgm:pt>
    <dgm:pt modelId="{B5F74A18-0E09-41A4-9094-88EA48A4BC7C}" type="sibTrans" cxnId="{DB4FD4CC-B4D7-41C3-B981-5995468D8692}">
      <dgm:prSet/>
      <dgm:spPr/>
      <dgm:t>
        <a:bodyPr/>
        <a:lstStyle/>
        <a:p>
          <a:endParaRPr lang="pt-BR"/>
        </a:p>
      </dgm:t>
    </dgm:pt>
    <dgm:pt modelId="{144A678C-0A27-4F23-94CD-BB4BE4EC5EAD}">
      <dgm:prSet phldrT="[Texto]" custT="1"/>
      <dgm:spPr>
        <a:solidFill>
          <a:schemeClr val="accent3">
            <a:lumMod val="40000"/>
            <a:lumOff val="60000"/>
          </a:schemeClr>
        </a:solidFill>
      </dgm:spPr>
      <dgm:t>
        <a:bodyPr/>
        <a:lstStyle/>
        <a:p>
          <a:r>
            <a:rPr lang="pt-BR" sz="1200" b="1" dirty="0" err="1">
              <a:solidFill>
                <a:srgbClr val="FF0000"/>
              </a:solidFill>
              <a:latin typeface="Verdana" pitchFamily="34" charset="0"/>
              <a:ea typeface="Verdana" pitchFamily="34" charset="0"/>
            </a:rPr>
            <a:t>Coated</a:t>
          </a:r>
          <a:r>
            <a:rPr lang="pt-BR" sz="1200" b="1" dirty="0">
              <a:solidFill>
                <a:srgbClr val="FF0000"/>
              </a:solidFill>
              <a:latin typeface="Verdana" pitchFamily="34" charset="0"/>
              <a:ea typeface="Verdana" pitchFamily="34" charset="0"/>
            </a:rPr>
            <a:t> Zr </a:t>
          </a:r>
          <a:r>
            <a:rPr lang="pt-BR" sz="1200" b="1" dirty="0" err="1">
              <a:solidFill>
                <a:srgbClr val="FF0000"/>
              </a:solidFill>
              <a:latin typeface="Verdana" pitchFamily="34" charset="0"/>
              <a:ea typeface="Verdana" pitchFamily="34" charset="0"/>
            </a:rPr>
            <a:t>alloy</a:t>
          </a:r>
          <a:endParaRPr lang="pt-BR" sz="1200" b="1" dirty="0">
            <a:solidFill>
              <a:srgbClr val="FF0000"/>
            </a:solidFill>
            <a:latin typeface="Verdana" pitchFamily="34" charset="0"/>
            <a:ea typeface="Verdana" pitchFamily="34" charset="0"/>
          </a:endParaRPr>
        </a:p>
      </dgm:t>
    </dgm:pt>
    <dgm:pt modelId="{56C95143-9E7D-43E2-87C7-EA591557AD56}" type="parTrans" cxnId="{7CD5DD08-1138-47CD-9A58-C9DECE8ADD63}">
      <dgm:prSet/>
      <dgm:spPr>
        <a:ln>
          <a:solidFill>
            <a:srgbClr val="FF0000"/>
          </a:solidFill>
        </a:ln>
      </dgm:spPr>
      <dgm:t>
        <a:bodyPr/>
        <a:lstStyle/>
        <a:p>
          <a:endParaRPr lang="pt-BR"/>
        </a:p>
      </dgm:t>
    </dgm:pt>
    <dgm:pt modelId="{A57BF5C5-0322-4297-A8F0-F87E901D6AA1}" type="sibTrans" cxnId="{7CD5DD08-1138-47CD-9A58-C9DECE8ADD63}">
      <dgm:prSet/>
      <dgm:spPr/>
      <dgm:t>
        <a:bodyPr/>
        <a:lstStyle/>
        <a:p>
          <a:endParaRPr lang="pt-BR"/>
        </a:p>
      </dgm:t>
    </dgm:pt>
    <dgm:pt modelId="{BFA032FA-F860-4005-BEC5-8072849B40D0}" type="pres">
      <dgm:prSet presAssocID="{5475F8DC-2D4B-48A9-9583-563CE82BA146}" presName="diagram" presStyleCnt="0">
        <dgm:presLayoutVars>
          <dgm:chPref val="1"/>
          <dgm:dir/>
          <dgm:animOne val="branch"/>
          <dgm:animLvl val="lvl"/>
          <dgm:resizeHandles val="exact"/>
        </dgm:presLayoutVars>
      </dgm:prSet>
      <dgm:spPr/>
      <dgm:t>
        <a:bodyPr/>
        <a:lstStyle/>
        <a:p>
          <a:endParaRPr lang="pt-BR"/>
        </a:p>
      </dgm:t>
    </dgm:pt>
    <dgm:pt modelId="{B73EA185-323C-4251-854B-9241ABC9D838}" type="pres">
      <dgm:prSet presAssocID="{640C1FF9-6CDA-4255-947E-F095F75D6FC8}" presName="root1" presStyleCnt="0"/>
      <dgm:spPr/>
    </dgm:pt>
    <dgm:pt modelId="{3E30D76D-4E50-4571-B233-16C6889B0562}" type="pres">
      <dgm:prSet presAssocID="{640C1FF9-6CDA-4255-947E-F095F75D6FC8}" presName="LevelOneTextNode" presStyleLbl="node0" presStyleIdx="0" presStyleCnt="1">
        <dgm:presLayoutVars>
          <dgm:chPref val="3"/>
        </dgm:presLayoutVars>
      </dgm:prSet>
      <dgm:spPr/>
      <dgm:t>
        <a:bodyPr/>
        <a:lstStyle/>
        <a:p>
          <a:endParaRPr lang="pt-BR"/>
        </a:p>
      </dgm:t>
    </dgm:pt>
    <dgm:pt modelId="{39FFF74B-BDB9-4376-A8F1-E51D93B47C86}" type="pres">
      <dgm:prSet presAssocID="{640C1FF9-6CDA-4255-947E-F095F75D6FC8}" presName="level2hierChild" presStyleCnt="0"/>
      <dgm:spPr/>
    </dgm:pt>
    <dgm:pt modelId="{D901AF44-866A-44AA-8FA9-08C65FD5A6D6}" type="pres">
      <dgm:prSet presAssocID="{79CB952F-0670-4402-BD4E-4AB8C8875FAA}" presName="conn2-1" presStyleLbl="parChTrans1D2" presStyleIdx="0" presStyleCnt="2"/>
      <dgm:spPr/>
      <dgm:t>
        <a:bodyPr/>
        <a:lstStyle/>
        <a:p>
          <a:endParaRPr lang="pt-BR"/>
        </a:p>
      </dgm:t>
    </dgm:pt>
    <dgm:pt modelId="{F39AB490-6D6F-4A4F-BC12-682DA1767BB3}" type="pres">
      <dgm:prSet presAssocID="{79CB952F-0670-4402-BD4E-4AB8C8875FAA}" presName="connTx" presStyleLbl="parChTrans1D2" presStyleIdx="0" presStyleCnt="2"/>
      <dgm:spPr/>
      <dgm:t>
        <a:bodyPr/>
        <a:lstStyle/>
        <a:p>
          <a:endParaRPr lang="pt-BR"/>
        </a:p>
      </dgm:t>
    </dgm:pt>
    <dgm:pt modelId="{B382BCDF-526A-4B25-8A2B-B82C1C9D69D5}" type="pres">
      <dgm:prSet presAssocID="{9AE6DE4A-3F50-4732-A26D-D1F546807BF8}" presName="root2" presStyleCnt="0"/>
      <dgm:spPr/>
    </dgm:pt>
    <dgm:pt modelId="{86527E3F-276D-42D6-B9F9-9C7E0C8BEF3E}" type="pres">
      <dgm:prSet presAssocID="{9AE6DE4A-3F50-4732-A26D-D1F546807BF8}" presName="LevelTwoTextNode" presStyleLbl="node2" presStyleIdx="0" presStyleCnt="2">
        <dgm:presLayoutVars>
          <dgm:chPref val="3"/>
        </dgm:presLayoutVars>
      </dgm:prSet>
      <dgm:spPr/>
      <dgm:t>
        <a:bodyPr/>
        <a:lstStyle/>
        <a:p>
          <a:endParaRPr lang="pt-BR"/>
        </a:p>
      </dgm:t>
    </dgm:pt>
    <dgm:pt modelId="{66102CC5-DF4B-4AC8-811D-EE99E428C6BB}" type="pres">
      <dgm:prSet presAssocID="{9AE6DE4A-3F50-4732-A26D-D1F546807BF8}" presName="level3hierChild" presStyleCnt="0"/>
      <dgm:spPr/>
    </dgm:pt>
    <dgm:pt modelId="{00C6FF09-C362-453B-A6D5-9FAD068ED940}" type="pres">
      <dgm:prSet presAssocID="{693A669E-F090-4555-8609-954B68901964}" presName="conn2-1" presStyleLbl="parChTrans1D3" presStyleIdx="0" presStyleCnt="4"/>
      <dgm:spPr/>
      <dgm:t>
        <a:bodyPr/>
        <a:lstStyle/>
        <a:p>
          <a:endParaRPr lang="pt-BR"/>
        </a:p>
      </dgm:t>
    </dgm:pt>
    <dgm:pt modelId="{78834054-EECE-45D4-A839-12CAB9F369B6}" type="pres">
      <dgm:prSet presAssocID="{693A669E-F090-4555-8609-954B68901964}" presName="connTx" presStyleLbl="parChTrans1D3" presStyleIdx="0" presStyleCnt="4"/>
      <dgm:spPr/>
      <dgm:t>
        <a:bodyPr/>
        <a:lstStyle/>
        <a:p>
          <a:endParaRPr lang="pt-BR"/>
        </a:p>
      </dgm:t>
    </dgm:pt>
    <dgm:pt modelId="{B8185666-713E-49D1-A392-F06DB1EDCA7B}" type="pres">
      <dgm:prSet presAssocID="{406C2EE8-57F1-4BD9-A652-229D59AAC3DE}" presName="root2" presStyleCnt="0"/>
      <dgm:spPr/>
    </dgm:pt>
    <dgm:pt modelId="{F9200F1C-917F-49B5-B0D9-B3E251825AC4}" type="pres">
      <dgm:prSet presAssocID="{406C2EE8-57F1-4BD9-A652-229D59AAC3DE}" presName="LevelTwoTextNode" presStyleLbl="node3" presStyleIdx="0" presStyleCnt="4">
        <dgm:presLayoutVars>
          <dgm:chPref val="3"/>
        </dgm:presLayoutVars>
      </dgm:prSet>
      <dgm:spPr/>
      <dgm:t>
        <a:bodyPr/>
        <a:lstStyle/>
        <a:p>
          <a:endParaRPr lang="pt-BR"/>
        </a:p>
      </dgm:t>
    </dgm:pt>
    <dgm:pt modelId="{30BA09E0-B8A9-4703-B7DC-20F225661938}" type="pres">
      <dgm:prSet presAssocID="{406C2EE8-57F1-4BD9-A652-229D59AAC3DE}" presName="level3hierChild" presStyleCnt="0"/>
      <dgm:spPr/>
    </dgm:pt>
    <dgm:pt modelId="{1CF07D57-64F2-4733-A0E0-7881C5373282}" type="pres">
      <dgm:prSet presAssocID="{56C95143-9E7D-43E2-87C7-EA591557AD56}" presName="conn2-1" presStyleLbl="parChTrans1D4" presStyleIdx="0" presStyleCnt="7"/>
      <dgm:spPr/>
      <dgm:t>
        <a:bodyPr/>
        <a:lstStyle/>
        <a:p>
          <a:endParaRPr lang="pt-BR"/>
        </a:p>
      </dgm:t>
    </dgm:pt>
    <dgm:pt modelId="{6D45BA47-1DDA-4A54-BD12-B243835C5205}" type="pres">
      <dgm:prSet presAssocID="{56C95143-9E7D-43E2-87C7-EA591557AD56}" presName="connTx" presStyleLbl="parChTrans1D4" presStyleIdx="0" presStyleCnt="7"/>
      <dgm:spPr/>
      <dgm:t>
        <a:bodyPr/>
        <a:lstStyle/>
        <a:p>
          <a:endParaRPr lang="pt-BR"/>
        </a:p>
      </dgm:t>
    </dgm:pt>
    <dgm:pt modelId="{DFA540EB-3B30-4A67-9EBB-D47D2E21D6B6}" type="pres">
      <dgm:prSet presAssocID="{144A678C-0A27-4F23-94CD-BB4BE4EC5EAD}" presName="root2" presStyleCnt="0"/>
      <dgm:spPr/>
    </dgm:pt>
    <dgm:pt modelId="{2231DA93-E402-417A-A8E4-012A3E4FB590}" type="pres">
      <dgm:prSet presAssocID="{144A678C-0A27-4F23-94CD-BB4BE4EC5EAD}" presName="LevelTwoTextNode" presStyleLbl="node4" presStyleIdx="0" presStyleCnt="7">
        <dgm:presLayoutVars>
          <dgm:chPref val="3"/>
        </dgm:presLayoutVars>
      </dgm:prSet>
      <dgm:spPr/>
      <dgm:t>
        <a:bodyPr/>
        <a:lstStyle/>
        <a:p>
          <a:endParaRPr lang="pt-BR"/>
        </a:p>
      </dgm:t>
    </dgm:pt>
    <dgm:pt modelId="{8A8489E5-B6D4-4E62-A5C9-5E7D652F009D}" type="pres">
      <dgm:prSet presAssocID="{144A678C-0A27-4F23-94CD-BB4BE4EC5EAD}" presName="level3hierChild" presStyleCnt="0"/>
      <dgm:spPr/>
    </dgm:pt>
    <dgm:pt modelId="{44802126-DF8A-44D0-AD62-7E088C36CFF8}" type="pres">
      <dgm:prSet presAssocID="{6EA17E17-2F7B-4D12-9809-167FBAEFC4C0}" presName="conn2-1" presStyleLbl="parChTrans1D3" presStyleIdx="1" presStyleCnt="4"/>
      <dgm:spPr/>
      <dgm:t>
        <a:bodyPr/>
        <a:lstStyle/>
        <a:p>
          <a:endParaRPr lang="pt-BR"/>
        </a:p>
      </dgm:t>
    </dgm:pt>
    <dgm:pt modelId="{8A09AC28-1A4C-4C7E-B461-DE5B0D6E186B}" type="pres">
      <dgm:prSet presAssocID="{6EA17E17-2F7B-4D12-9809-167FBAEFC4C0}" presName="connTx" presStyleLbl="parChTrans1D3" presStyleIdx="1" presStyleCnt="4"/>
      <dgm:spPr/>
      <dgm:t>
        <a:bodyPr/>
        <a:lstStyle/>
        <a:p>
          <a:endParaRPr lang="pt-BR"/>
        </a:p>
      </dgm:t>
    </dgm:pt>
    <dgm:pt modelId="{5834BFC3-4D5B-42C4-B4E5-EFEBF71A5A6C}" type="pres">
      <dgm:prSet presAssocID="{C64811BA-5D2D-445E-A299-D2B98CA85FB7}" presName="root2" presStyleCnt="0"/>
      <dgm:spPr/>
    </dgm:pt>
    <dgm:pt modelId="{6AFAA16E-D979-45C0-8A46-E0B26821D038}" type="pres">
      <dgm:prSet presAssocID="{C64811BA-5D2D-445E-A299-D2B98CA85FB7}" presName="LevelTwoTextNode" presStyleLbl="node3" presStyleIdx="1" presStyleCnt="4">
        <dgm:presLayoutVars>
          <dgm:chPref val="3"/>
        </dgm:presLayoutVars>
      </dgm:prSet>
      <dgm:spPr/>
      <dgm:t>
        <a:bodyPr/>
        <a:lstStyle/>
        <a:p>
          <a:endParaRPr lang="pt-BR"/>
        </a:p>
      </dgm:t>
    </dgm:pt>
    <dgm:pt modelId="{E69027E7-711B-41E8-960D-CCAD0018EAA3}" type="pres">
      <dgm:prSet presAssocID="{C64811BA-5D2D-445E-A299-D2B98CA85FB7}" presName="level3hierChild" presStyleCnt="0"/>
      <dgm:spPr/>
    </dgm:pt>
    <dgm:pt modelId="{29E66431-5B47-4F27-B997-9CE2C0580474}" type="pres">
      <dgm:prSet presAssocID="{928A7518-D740-46C7-88FC-BB8BE431B183}" presName="conn2-1" presStyleLbl="parChTrans1D4" presStyleIdx="1" presStyleCnt="7"/>
      <dgm:spPr/>
      <dgm:t>
        <a:bodyPr/>
        <a:lstStyle/>
        <a:p>
          <a:endParaRPr lang="pt-BR"/>
        </a:p>
      </dgm:t>
    </dgm:pt>
    <dgm:pt modelId="{80B89FC7-8F0B-491B-90D7-B0521F1A9746}" type="pres">
      <dgm:prSet presAssocID="{928A7518-D740-46C7-88FC-BB8BE431B183}" presName="connTx" presStyleLbl="parChTrans1D4" presStyleIdx="1" presStyleCnt="7"/>
      <dgm:spPr/>
      <dgm:t>
        <a:bodyPr/>
        <a:lstStyle/>
        <a:p>
          <a:endParaRPr lang="pt-BR"/>
        </a:p>
      </dgm:t>
    </dgm:pt>
    <dgm:pt modelId="{D6D44577-DF26-40DC-BE19-871B1EB50F96}" type="pres">
      <dgm:prSet presAssocID="{FF24088F-343F-47D9-9A09-7495CC9467D3}" presName="root2" presStyleCnt="0"/>
      <dgm:spPr/>
    </dgm:pt>
    <dgm:pt modelId="{E4ADF042-ABD9-44BC-8FFA-CE2887B3D927}" type="pres">
      <dgm:prSet presAssocID="{FF24088F-343F-47D9-9A09-7495CC9467D3}" presName="LevelTwoTextNode" presStyleLbl="node4" presStyleIdx="1" presStyleCnt="7">
        <dgm:presLayoutVars>
          <dgm:chPref val="3"/>
        </dgm:presLayoutVars>
      </dgm:prSet>
      <dgm:spPr/>
      <dgm:t>
        <a:bodyPr/>
        <a:lstStyle/>
        <a:p>
          <a:endParaRPr lang="pt-BR"/>
        </a:p>
      </dgm:t>
    </dgm:pt>
    <dgm:pt modelId="{29196BB1-861A-414E-BD01-55C15046E4EF}" type="pres">
      <dgm:prSet presAssocID="{FF24088F-343F-47D9-9A09-7495CC9467D3}" presName="level3hierChild" presStyleCnt="0"/>
      <dgm:spPr/>
    </dgm:pt>
    <dgm:pt modelId="{CC67E0DD-D3E3-4DD6-B469-869ACD3C1570}" type="pres">
      <dgm:prSet presAssocID="{C6CA7250-17E9-4D96-AA55-A785996A3D8C}" presName="conn2-1" presStyleLbl="parChTrans1D4" presStyleIdx="2" presStyleCnt="7"/>
      <dgm:spPr/>
      <dgm:t>
        <a:bodyPr/>
        <a:lstStyle/>
        <a:p>
          <a:endParaRPr lang="pt-BR"/>
        </a:p>
      </dgm:t>
    </dgm:pt>
    <dgm:pt modelId="{EBD77E5D-4730-47FD-86FC-E8A08119D2CF}" type="pres">
      <dgm:prSet presAssocID="{C6CA7250-17E9-4D96-AA55-A785996A3D8C}" presName="connTx" presStyleLbl="parChTrans1D4" presStyleIdx="2" presStyleCnt="7"/>
      <dgm:spPr/>
      <dgm:t>
        <a:bodyPr/>
        <a:lstStyle/>
        <a:p>
          <a:endParaRPr lang="pt-BR"/>
        </a:p>
      </dgm:t>
    </dgm:pt>
    <dgm:pt modelId="{5529F827-E4A8-467E-AF9C-5BC30FCC09F7}" type="pres">
      <dgm:prSet presAssocID="{BAA2C81C-D78B-42CE-B105-4CD8D78CB755}" presName="root2" presStyleCnt="0"/>
      <dgm:spPr/>
    </dgm:pt>
    <dgm:pt modelId="{1F1F37C0-F7ED-458E-925F-9FC251980604}" type="pres">
      <dgm:prSet presAssocID="{BAA2C81C-D78B-42CE-B105-4CD8D78CB755}" presName="LevelTwoTextNode" presStyleLbl="node4" presStyleIdx="2" presStyleCnt="7">
        <dgm:presLayoutVars>
          <dgm:chPref val="3"/>
        </dgm:presLayoutVars>
      </dgm:prSet>
      <dgm:spPr/>
      <dgm:t>
        <a:bodyPr/>
        <a:lstStyle/>
        <a:p>
          <a:endParaRPr lang="pt-BR"/>
        </a:p>
      </dgm:t>
    </dgm:pt>
    <dgm:pt modelId="{133CBBB0-962D-490E-B2EA-7EDA46EB750A}" type="pres">
      <dgm:prSet presAssocID="{BAA2C81C-D78B-42CE-B105-4CD8D78CB755}" presName="level3hierChild" presStyleCnt="0"/>
      <dgm:spPr/>
    </dgm:pt>
    <dgm:pt modelId="{AA123E83-0810-48BC-85A5-CCAEA883DBBC}" type="pres">
      <dgm:prSet presAssocID="{557B1557-0ED7-4848-BFE2-105C9E0848EC}" presName="conn2-1" presStyleLbl="parChTrans1D2" presStyleIdx="1" presStyleCnt="2"/>
      <dgm:spPr/>
      <dgm:t>
        <a:bodyPr/>
        <a:lstStyle/>
        <a:p>
          <a:endParaRPr lang="pt-BR"/>
        </a:p>
      </dgm:t>
    </dgm:pt>
    <dgm:pt modelId="{E7A521FC-8324-4E1C-BF40-E2F66AA2A95B}" type="pres">
      <dgm:prSet presAssocID="{557B1557-0ED7-4848-BFE2-105C9E0848EC}" presName="connTx" presStyleLbl="parChTrans1D2" presStyleIdx="1" presStyleCnt="2"/>
      <dgm:spPr/>
      <dgm:t>
        <a:bodyPr/>
        <a:lstStyle/>
        <a:p>
          <a:endParaRPr lang="pt-BR"/>
        </a:p>
      </dgm:t>
    </dgm:pt>
    <dgm:pt modelId="{68FF4C38-E448-4FA8-8FA2-1E5C019AED0F}" type="pres">
      <dgm:prSet presAssocID="{BDE1DA1C-C705-44A1-B89E-1AC4F02EBCAA}" presName="root2" presStyleCnt="0"/>
      <dgm:spPr/>
    </dgm:pt>
    <dgm:pt modelId="{5595BEBB-FA44-45F4-A117-8201855AA0E0}" type="pres">
      <dgm:prSet presAssocID="{BDE1DA1C-C705-44A1-B89E-1AC4F02EBCAA}" presName="LevelTwoTextNode" presStyleLbl="node2" presStyleIdx="1" presStyleCnt="2">
        <dgm:presLayoutVars>
          <dgm:chPref val="3"/>
        </dgm:presLayoutVars>
      </dgm:prSet>
      <dgm:spPr/>
      <dgm:t>
        <a:bodyPr/>
        <a:lstStyle/>
        <a:p>
          <a:endParaRPr lang="pt-BR"/>
        </a:p>
      </dgm:t>
    </dgm:pt>
    <dgm:pt modelId="{081BA678-100F-4346-A9B8-D6D0F7A54A8A}" type="pres">
      <dgm:prSet presAssocID="{BDE1DA1C-C705-44A1-B89E-1AC4F02EBCAA}" presName="level3hierChild" presStyleCnt="0"/>
      <dgm:spPr/>
    </dgm:pt>
    <dgm:pt modelId="{9E96065E-66AA-41A8-9E7D-5EDD24484C91}" type="pres">
      <dgm:prSet presAssocID="{9ECEA766-71FA-4F03-A381-7959A48F0E2A}" presName="conn2-1" presStyleLbl="parChTrans1D3" presStyleIdx="2" presStyleCnt="4"/>
      <dgm:spPr/>
      <dgm:t>
        <a:bodyPr/>
        <a:lstStyle/>
        <a:p>
          <a:endParaRPr lang="pt-BR"/>
        </a:p>
      </dgm:t>
    </dgm:pt>
    <dgm:pt modelId="{87A10929-3DCB-4973-9DC1-54D910985C93}" type="pres">
      <dgm:prSet presAssocID="{9ECEA766-71FA-4F03-A381-7959A48F0E2A}" presName="connTx" presStyleLbl="parChTrans1D3" presStyleIdx="2" presStyleCnt="4"/>
      <dgm:spPr/>
      <dgm:t>
        <a:bodyPr/>
        <a:lstStyle/>
        <a:p>
          <a:endParaRPr lang="pt-BR"/>
        </a:p>
      </dgm:t>
    </dgm:pt>
    <dgm:pt modelId="{68345D3A-57F7-4288-B1BD-399292CC38C0}" type="pres">
      <dgm:prSet presAssocID="{FF29EF1D-C8FC-4561-A54F-E06EAB4FD46F}" presName="root2" presStyleCnt="0"/>
      <dgm:spPr/>
    </dgm:pt>
    <dgm:pt modelId="{6A469183-B349-4E70-8A00-14C25A814123}" type="pres">
      <dgm:prSet presAssocID="{FF29EF1D-C8FC-4561-A54F-E06EAB4FD46F}" presName="LevelTwoTextNode" presStyleLbl="node3" presStyleIdx="2" presStyleCnt="4">
        <dgm:presLayoutVars>
          <dgm:chPref val="3"/>
        </dgm:presLayoutVars>
      </dgm:prSet>
      <dgm:spPr/>
      <dgm:t>
        <a:bodyPr/>
        <a:lstStyle/>
        <a:p>
          <a:endParaRPr lang="pt-BR"/>
        </a:p>
      </dgm:t>
    </dgm:pt>
    <dgm:pt modelId="{7EBEA469-C110-4E7D-8D56-3766559B1B3C}" type="pres">
      <dgm:prSet presAssocID="{FF29EF1D-C8FC-4561-A54F-E06EAB4FD46F}" presName="level3hierChild" presStyleCnt="0"/>
      <dgm:spPr/>
    </dgm:pt>
    <dgm:pt modelId="{FD710947-66E8-486F-AD80-60CAC940153F}" type="pres">
      <dgm:prSet presAssocID="{9EA9F5FC-EE25-40FF-9963-4A85FEDFC5C9}" presName="conn2-1" presStyleLbl="parChTrans1D4" presStyleIdx="3" presStyleCnt="7"/>
      <dgm:spPr/>
      <dgm:t>
        <a:bodyPr/>
        <a:lstStyle/>
        <a:p>
          <a:endParaRPr lang="pt-BR"/>
        </a:p>
      </dgm:t>
    </dgm:pt>
    <dgm:pt modelId="{409E12F6-975F-42F8-9AB9-77EF6AF7CACF}" type="pres">
      <dgm:prSet presAssocID="{9EA9F5FC-EE25-40FF-9963-4A85FEDFC5C9}" presName="connTx" presStyleLbl="parChTrans1D4" presStyleIdx="3" presStyleCnt="7"/>
      <dgm:spPr/>
      <dgm:t>
        <a:bodyPr/>
        <a:lstStyle/>
        <a:p>
          <a:endParaRPr lang="pt-BR"/>
        </a:p>
      </dgm:t>
    </dgm:pt>
    <dgm:pt modelId="{00EA2158-0D4B-4E5F-8E2C-DB51CE1EE1C0}" type="pres">
      <dgm:prSet presAssocID="{6D5CF7AB-89E8-4B69-922A-F6EADC5ADDB7}" presName="root2" presStyleCnt="0"/>
      <dgm:spPr/>
    </dgm:pt>
    <dgm:pt modelId="{E3F58D7D-2B30-4C83-98D7-FED43ECA156F}" type="pres">
      <dgm:prSet presAssocID="{6D5CF7AB-89E8-4B69-922A-F6EADC5ADDB7}" presName="LevelTwoTextNode" presStyleLbl="node4" presStyleIdx="3" presStyleCnt="7">
        <dgm:presLayoutVars>
          <dgm:chPref val="3"/>
        </dgm:presLayoutVars>
      </dgm:prSet>
      <dgm:spPr/>
      <dgm:t>
        <a:bodyPr/>
        <a:lstStyle/>
        <a:p>
          <a:endParaRPr lang="pt-BR"/>
        </a:p>
      </dgm:t>
    </dgm:pt>
    <dgm:pt modelId="{710CCDA5-0557-458E-8BFB-2839016D12FD}" type="pres">
      <dgm:prSet presAssocID="{6D5CF7AB-89E8-4B69-922A-F6EADC5ADDB7}" presName="level3hierChild" presStyleCnt="0"/>
      <dgm:spPr/>
    </dgm:pt>
    <dgm:pt modelId="{FDD2AD8A-3253-47DB-9464-09B0FBD14012}" type="pres">
      <dgm:prSet presAssocID="{531BAD02-5614-4A42-8EF2-F979CC74C0E7}" presName="conn2-1" presStyleLbl="parChTrans1D4" presStyleIdx="4" presStyleCnt="7"/>
      <dgm:spPr/>
      <dgm:t>
        <a:bodyPr/>
        <a:lstStyle/>
        <a:p>
          <a:endParaRPr lang="pt-BR"/>
        </a:p>
      </dgm:t>
    </dgm:pt>
    <dgm:pt modelId="{1D207A5E-D80C-4CB6-B2C6-81E9044EFF3E}" type="pres">
      <dgm:prSet presAssocID="{531BAD02-5614-4A42-8EF2-F979CC74C0E7}" presName="connTx" presStyleLbl="parChTrans1D4" presStyleIdx="4" presStyleCnt="7"/>
      <dgm:spPr/>
      <dgm:t>
        <a:bodyPr/>
        <a:lstStyle/>
        <a:p>
          <a:endParaRPr lang="pt-BR"/>
        </a:p>
      </dgm:t>
    </dgm:pt>
    <dgm:pt modelId="{A78D9EE8-788C-4F22-AD4F-8DF91677B202}" type="pres">
      <dgm:prSet presAssocID="{4C836428-8CF2-47E8-9CF7-89D004094D84}" presName="root2" presStyleCnt="0"/>
      <dgm:spPr/>
    </dgm:pt>
    <dgm:pt modelId="{065563C2-D072-44EB-A735-3856F0C2AFDA}" type="pres">
      <dgm:prSet presAssocID="{4C836428-8CF2-47E8-9CF7-89D004094D84}" presName="LevelTwoTextNode" presStyleLbl="node4" presStyleIdx="4" presStyleCnt="7">
        <dgm:presLayoutVars>
          <dgm:chPref val="3"/>
        </dgm:presLayoutVars>
      </dgm:prSet>
      <dgm:spPr/>
      <dgm:t>
        <a:bodyPr/>
        <a:lstStyle/>
        <a:p>
          <a:endParaRPr lang="pt-BR"/>
        </a:p>
      </dgm:t>
    </dgm:pt>
    <dgm:pt modelId="{1BD1F777-5855-4701-A693-576B5F1D4562}" type="pres">
      <dgm:prSet presAssocID="{4C836428-8CF2-47E8-9CF7-89D004094D84}" presName="level3hierChild" presStyleCnt="0"/>
      <dgm:spPr/>
    </dgm:pt>
    <dgm:pt modelId="{16A40B53-4A7E-4B72-8FD6-05719F4D6591}" type="pres">
      <dgm:prSet presAssocID="{DCACC91D-F291-4204-941C-F5FBC3E2B2BD}" presName="conn2-1" presStyleLbl="parChTrans1D4" presStyleIdx="5" presStyleCnt="7"/>
      <dgm:spPr/>
      <dgm:t>
        <a:bodyPr/>
        <a:lstStyle/>
        <a:p>
          <a:endParaRPr lang="pt-BR"/>
        </a:p>
      </dgm:t>
    </dgm:pt>
    <dgm:pt modelId="{763D391A-BBB3-49F3-8195-0AC620F3FDD1}" type="pres">
      <dgm:prSet presAssocID="{DCACC91D-F291-4204-941C-F5FBC3E2B2BD}" presName="connTx" presStyleLbl="parChTrans1D4" presStyleIdx="5" presStyleCnt="7"/>
      <dgm:spPr/>
      <dgm:t>
        <a:bodyPr/>
        <a:lstStyle/>
        <a:p>
          <a:endParaRPr lang="pt-BR"/>
        </a:p>
      </dgm:t>
    </dgm:pt>
    <dgm:pt modelId="{78C5ADE6-78F9-4D6D-A548-77CC47C60250}" type="pres">
      <dgm:prSet presAssocID="{E8FDD38A-7F30-4840-BC93-4BAEA366A2D4}" presName="root2" presStyleCnt="0"/>
      <dgm:spPr/>
    </dgm:pt>
    <dgm:pt modelId="{C0EF60E2-9D72-40CC-BEE5-77B2B2186E21}" type="pres">
      <dgm:prSet presAssocID="{E8FDD38A-7F30-4840-BC93-4BAEA366A2D4}" presName="LevelTwoTextNode" presStyleLbl="node4" presStyleIdx="5" presStyleCnt="7">
        <dgm:presLayoutVars>
          <dgm:chPref val="3"/>
        </dgm:presLayoutVars>
      </dgm:prSet>
      <dgm:spPr/>
      <dgm:t>
        <a:bodyPr/>
        <a:lstStyle/>
        <a:p>
          <a:endParaRPr lang="pt-BR"/>
        </a:p>
      </dgm:t>
    </dgm:pt>
    <dgm:pt modelId="{CD678B7B-3F6F-46C4-A296-60C11F8F0F66}" type="pres">
      <dgm:prSet presAssocID="{E8FDD38A-7F30-4840-BC93-4BAEA366A2D4}" presName="level3hierChild" presStyleCnt="0"/>
      <dgm:spPr/>
    </dgm:pt>
    <dgm:pt modelId="{B2919FA6-AE57-43F2-B4B3-A9B649552D40}" type="pres">
      <dgm:prSet presAssocID="{FF827CAD-FD3D-40DC-9226-11C520BED94B}" presName="conn2-1" presStyleLbl="parChTrans1D3" presStyleIdx="3" presStyleCnt="4"/>
      <dgm:spPr/>
      <dgm:t>
        <a:bodyPr/>
        <a:lstStyle/>
        <a:p>
          <a:endParaRPr lang="pt-BR"/>
        </a:p>
      </dgm:t>
    </dgm:pt>
    <dgm:pt modelId="{36DD0B94-0D97-4DCD-94D6-4F1FECD27E77}" type="pres">
      <dgm:prSet presAssocID="{FF827CAD-FD3D-40DC-9226-11C520BED94B}" presName="connTx" presStyleLbl="parChTrans1D3" presStyleIdx="3" presStyleCnt="4"/>
      <dgm:spPr/>
      <dgm:t>
        <a:bodyPr/>
        <a:lstStyle/>
        <a:p>
          <a:endParaRPr lang="pt-BR"/>
        </a:p>
      </dgm:t>
    </dgm:pt>
    <dgm:pt modelId="{025E333E-072D-483C-A3FD-821C92DC7C89}" type="pres">
      <dgm:prSet presAssocID="{EC1567DE-A3D2-48BD-978A-13164AA212D4}" presName="root2" presStyleCnt="0"/>
      <dgm:spPr/>
    </dgm:pt>
    <dgm:pt modelId="{FB97F659-C548-480D-8FFC-AC923A46CEC3}" type="pres">
      <dgm:prSet presAssocID="{EC1567DE-A3D2-48BD-978A-13164AA212D4}" presName="LevelTwoTextNode" presStyleLbl="node3" presStyleIdx="3" presStyleCnt="4">
        <dgm:presLayoutVars>
          <dgm:chPref val="3"/>
        </dgm:presLayoutVars>
      </dgm:prSet>
      <dgm:spPr/>
      <dgm:t>
        <a:bodyPr/>
        <a:lstStyle/>
        <a:p>
          <a:endParaRPr lang="pt-BR"/>
        </a:p>
      </dgm:t>
    </dgm:pt>
    <dgm:pt modelId="{799CBEE6-E827-47EF-96CC-61FCFD9F4C60}" type="pres">
      <dgm:prSet presAssocID="{EC1567DE-A3D2-48BD-978A-13164AA212D4}" presName="level3hierChild" presStyleCnt="0"/>
      <dgm:spPr/>
    </dgm:pt>
    <dgm:pt modelId="{6B399EF4-1CAB-42FB-BDD6-166D89AABCE8}" type="pres">
      <dgm:prSet presAssocID="{B346C788-649C-46C1-AB20-B85B91809B1B}" presName="conn2-1" presStyleLbl="parChTrans1D4" presStyleIdx="6" presStyleCnt="7"/>
      <dgm:spPr/>
      <dgm:t>
        <a:bodyPr/>
        <a:lstStyle/>
        <a:p>
          <a:endParaRPr lang="pt-BR"/>
        </a:p>
      </dgm:t>
    </dgm:pt>
    <dgm:pt modelId="{8BDFAF1A-77F9-4F0C-B5B5-44DE574D6B9F}" type="pres">
      <dgm:prSet presAssocID="{B346C788-649C-46C1-AB20-B85B91809B1B}" presName="connTx" presStyleLbl="parChTrans1D4" presStyleIdx="6" presStyleCnt="7"/>
      <dgm:spPr/>
      <dgm:t>
        <a:bodyPr/>
        <a:lstStyle/>
        <a:p>
          <a:endParaRPr lang="pt-BR"/>
        </a:p>
      </dgm:t>
    </dgm:pt>
    <dgm:pt modelId="{1C83D4ED-CF86-4141-A690-852260F28836}" type="pres">
      <dgm:prSet presAssocID="{1B3C067E-DFAF-45F7-B288-DBE20C064A3A}" presName="root2" presStyleCnt="0"/>
      <dgm:spPr/>
    </dgm:pt>
    <dgm:pt modelId="{BAA0C6E8-BE76-4C47-8B9B-15AE02309210}" type="pres">
      <dgm:prSet presAssocID="{1B3C067E-DFAF-45F7-B288-DBE20C064A3A}" presName="LevelTwoTextNode" presStyleLbl="node4" presStyleIdx="6" presStyleCnt="7">
        <dgm:presLayoutVars>
          <dgm:chPref val="3"/>
        </dgm:presLayoutVars>
      </dgm:prSet>
      <dgm:spPr/>
      <dgm:t>
        <a:bodyPr/>
        <a:lstStyle/>
        <a:p>
          <a:endParaRPr lang="pt-BR"/>
        </a:p>
      </dgm:t>
    </dgm:pt>
    <dgm:pt modelId="{8F95A60B-25F8-4D2D-B4B4-046B809C7B19}" type="pres">
      <dgm:prSet presAssocID="{1B3C067E-DFAF-45F7-B288-DBE20C064A3A}" presName="level3hierChild" presStyleCnt="0"/>
      <dgm:spPr/>
    </dgm:pt>
  </dgm:ptLst>
  <dgm:cxnLst>
    <dgm:cxn modelId="{07FA2DAF-FBBE-4157-8FF8-B7E0C569C9C0}" type="presOf" srcId="{557B1557-0ED7-4848-BFE2-105C9E0848EC}" destId="{E7A521FC-8324-4E1C-BF40-E2F66AA2A95B}" srcOrd="1" destOrd="0" presId="urn:microsoft.com/office/officeart/2005/8/layout/hierarchy2"/>
    <dgm:cxn modelId="{0DBCDBE8-5565-455B-B38E-3EC0108DA45C}" type="presOf" srcId="{FF827CAD-FD3D-40DC-9226-11C520BED94B}" destId="{B2919FA6-AE57-43F2-B4B3-A9B649552D40}" srcOrd="0" destOrd="0" presId="urn:microsoft.com/office/officeart/2005/8/layout/hierarchy2"/>
    <dgm:cxn modelId="{A513C79E-50D2-4375-9F45-BD9BD6D62256}" type="presOf" srcId="{9ECEA766-71FA-4F03-A381-7959A48F0E2A}" destId="{87A10929-3DCB-4973-9DC1-54D910985C93}" srcOrd="1" destOrd="0" presId="urn:microsoft.com/office/officeart/2005/8/layout/hierarchy2"/>
    <dgm:cxn modelId="{D836328C-98DA-4586-82B5-A44902E6BE93}" type="presOf" srcId="{C6CA7250-17E9-4D96-AA55-A785996A3D8C}" destId="{EBD77E5D-4730-47FD-86FC-E8A08119D2CF}" srcOrd="1" destOrd="0" presId="urn:microsoft.com/office/officeart/2005/8/layout/hierarchy2"/>
    <dgm:cxn modelId="{0500FB3A-6664-4869-9BED-2D6DB964E00E}" type="presOf" srcId="{928A7518-D740-46C7-88FC-BB8BE431B183}" destId="{80B89FC7-8F0B-491B-90D7-B0521F1A9746}" srcOrd="1" destOrd="0" presId="urn:microsoft.com/office/officeart/2005/8/layout/hierarchy2"/>
    <dgm:cxn modelId="{24D8F75A-0D43-4AFC-8EF9-3B51F8F58567}" type="presOf" srcId="{9EA9F5FC-EE25-40FF-9963-4A85FEDFC5C9}" destId="{FD710947-66E8-486F-AD80-60CAC940153F}" srcOrd="0" destOrd="0" presId="urn:microsoft.com/office/officeart/2005/8/layout/hierarchy2"/>
    <dgm:cxn modelId="{DBCAC443-52B5-401C-BE81-A7EEA81F8E94}" type="presOf" srcId="{B346C788-649C-46C1-AB20-B85B91809B1B}" destId="{8BDFAF1A-77F9-4F0C-B5B5-44DE574D6B9F}" srcOrd="1" destOrd="0" presId="urn:microsoft.com/office/officeart/2005/8/layout/hierarchy2"/>
    <dgm:cxn modelId="{49B3E830-27BE-42E7-BE73-FB8B26E607EF}" type="presOf" srcId="{144A678C-0A27-4F23-94CD-BB4BE4EC5EAD}" destId="{2231DA93-E402-417A-A8E4-012A3E4FB590}" srcOrd="0" destOrd="0" presId="urn:microsoft.com/office/officeart/2005/8/layout/hierarchy2"/>
    <dgm:cxn modelId="{6FBC543E-265E-4517-A4B2-5987C20267CD}" type="presOf" srcId="{E8FDD38A-7F30-4840-BC93-4BAEA366A2D4}" destId="{C0EF60E2-9D72-40CC-BEE5-77B2B2186E21}" srcOrd="0" destOrd="0" presId="urn:microsoft.com/office/officeart/2005/8/layout/hierarchy2"/>
    <dgm:cxn modelId="{BD987803-ABC5-4288-BAEE-6F0C42DE771C}" srcId="{FF29EF1D-C8FC-4561-A54F-E06EAB4FD46F}" destId="{E8FDD38A-7F30-4840-BC93-4BAEA366A2D4}" srcOrd="2" destOrd="0" parTransId="{DCACC91D-F291-4204-941C-F5FBC3E2B2BD}" sibTransId="{50AC0A97-F74B-4F43-8F03-E0DE99B83E62}"/>
    <dgm:cxn modelId="{5CF5FB02-21AE-471A-AEC3-CC37C69EDBFD}" srcId="{BDE1DA1C-C705-44A1-B89E-1AC4F02EBCAA}" destId="{FF29EF1D-C8FC-4561-A54F-E06EAB4FD46F}" srcOrd="0" destOrd="0" parTransId="{9ECEA766-71FA-4F03-A381-7959A48F0E2A}" sibTransId="{7D1BA15C-E46D-4A1D-8C66-55844B7C2B48}"/>
    <dgm:cxn modelId="{1D54B7BA-78BE-4E9C-96A8-672E016463C1}" srcId="{FF29EF1D-C8FC-4561-A54F-E06EAB4FD46F}" destId="{6D5CF7AB-89E8-4B69-922A-F6EADC5ADDB7}" srcOrd="0" destOrd="0" parTransId="{9EA9F5FC-EE25-40FF-9963-4A85FEDFC5C9}" sibTransId="{F2856FA3-6583-4682-A7F7-D52389434F64}"/>
    <dgm:cxn modelId="{83AAE612-7676-48F3-8058-E767467DBF79}" srcId="{C64811BA-5D2D-445E-A299-D2B98CA85FB7}" destId="{FF24088F-343F-47D9-9A09-7495CC9467D3}" srcOrd="0" destOrd="0" parTransId="{928A7518-D740-46C7-88FC-BB8BE431B183}" sibTransId="{4FC8BF76-3CD5-4738-87F9-12C9A2C13C51}"/>
    <dgm:cxn modelId="{79AEA31A-A2AA-4054-85A1-23289C296B53}" srcId="{FF29EF1D-C8FC-4561-A54F-E06EAB4FD46F}" destId="{4C836428-8CF2-47E8-9CF7-89D004094D84}" srcOrd="1" destOrd="0" parTransId="{531BAD02-5614-4A42-8EF2-F979CC74C0E7}" sibTransId="{99F66B25-19CF-4C44-87E6-0C96C1468E84}"/>
    <dgm:cxn modelId="{154D2EEC-C03E-4F04-A712-D2D32FF0623B}" type="presOf" srcId="{9ECEA766-71FA-4F03-A381-7959A48F0E2A}" destId="{9E96065E-66AA-41A8-9E7D-5EDD24484C91}" srcOrd="0" destOrd="0" presId="urn:microsoft.com/office/officeart/2005/8/layout/hierarchy2"/>
    <dgm:cxn modelId="{72DE85DB-DEFE-4FA2-B1DF-2170761CC6BC}" type="presOf" srcId="{FF29EF1D-C8FC-4561-A54F-E06EAB4FD46F}" destId="{6A469183-B349-4E70-8A00-14C25A814123}" srcOrd="0" destOrd="0" presId="urn:microsoft.com/office/officeart/2005/8/layout/hierarchy2"/>
    <dgm:cxn modelId="{9B0614BD-C736-4744-8A77-7599DF50D50F}" type="presOf" srcId="{79CB952F-0670-4402-BD4E-4AB8C8875FAA}" destId="{D901AF44-866A-44AA-8FA9-08C65FD5A6D6}" srcOrd="0" destOrd="0" presId="urn:microsoft.com/office/officeart/2005/8/layout/hierarchy2"/>
    <dgm:cxn modelId="{29C83BEC-F6D5-4924-B06B-3564F44ECE7A}" type="presOf" srcId="{BDE1DA1C-C705-44A1-B89E-1AC4F02EBCAA}" destId="{5595BEBB-FA44-45F4-A117-8201855AA0E0}" srcOrd="0" destOrd="0" presId="urn:microsoft.com/office/officeart/2005/8/layout/hierarchy2"/>
    <dgm:cxn modelId="{BAC8EAD4-354E-44ED-B1ED-34FCF31CE029}" type="presOf" srcId="{9EA9F5FC-EE25-40FF-9963-4A85FEDFC5C9}" destId="{409E12F6-975F-42F8-9AB9-77EF6AF7CACF}" srcOrd="1" destOrd="0" presId="urn:microsoft.com/office/officeart/2005/8/layout/hierarchy2"/>
    <dgm:cxn modelId="{797BB65E-0FDA-4A88-BDE7-724993329084}" type="presOf" srcId="{1B3C067E-DFAF-45F7-B288-DBE20C064A3A}" destId="{BAA0C6E8-BE76-4C47-8B9B-15AE02309210}" srcOrd="0" destOrd="0" presId="urn:microsoft.com/office/officeart/2005/8/layout/hierarchy2"/>
    <dgm:cxn modelId="{5659A6F3-BF1E-403D-9732-0D3884BBD089}" type="presOf" srcId="{DCACC91D-F291-4204-941C-F5FBC3E2B2BD}" destId="{763D391A-BBB3-49F3-8195-0AC620F3FDD1}" srcOrd="1" destOrd="0" presId="urn:microsoft.com/office/officeart/2005/8/layout/hierarchy2"/>
    <dgm:cxn modelId="{17681B3B-D815-4FFD-AE08-8351AE0CFA8D}" type="presOf" srcId="{557B1557-0ED7-4848-BFE2-105C9E0848EC}" destId="{AA123E83-0810-48BC-85A5-CCAEA883DBBC}" srcOrd="0" destOrd="0" presId="urn:microsoft.com/office/officeart/2005/8/layout/hierarchy2"/>
    <dgm:cxn modelId="{F6923DAF-2CFD-4089-9181-2591E96DBB9C}" type="presOf" srcId="{9AE6DE4A-3F50-4732-A26D-D1F546807BF8}" destId="{86527E3F-276D-42D6-B9F9-9C7E0C8BEF3E}" srcOrd="0" destOrd="0" presId="urn:microsoft.com/office/officeart/2005/8/layout/hierarchy2"/>
    <dgm:cxn modelId="{5EF636C8-5169-49E1-932E-1B1BCFDB4467}" type="presOf" srcId="{FF24088F-343F-47D9-9A09-7495CC9467D3}" destId="{E4ADF042-ABD9-44BC-8FFA-CE2887B3D927}" srcOrd="0" destOrd="0" presId="urn:microsoft.com/office/officeart/2005/8/layout/hierarchy2"/>
    <dgm:cxn modelId="{D6610757-17C6-452A-BB66-FED36CFE10B9}" type="presOf" srcId="{5475F8DC-2D4B-48A9-9583-563CE82BA146}" destId="{BFA032FA-F860-4005-BEC5-8072849B40D0}" srcOrd="0" destOrd="0" presId="urn:microsoft.com/office/officeart/2005/8/layout/hierarchy2"/>
    <dgm:cxn modelId="{D3A2FE7B-CC26-4E22-A85F-CAA70C81EBAF}" type="presOf" srcId="{928A7518-D740-46C7-88FC-BB8BE431B183}" destId="{29E66431-5B47-4F27-B997-9CE2C0580474}" srcOrd="0" destOrd="0" presId="urn:microsoft.com/office/officeart/2005/8/layout/hierarchy2"/>
    <dgm:cxn modelId="{B45643A1-FAE3-4331-A1E2-2E7487A2AC5D}" srcId="{BDE1DA1C-C705-44A1-B89E-1AC4F02EBCAA}" destId="{EC1567DE-A3D2-48BD-978A-13164AA212D4}" srcOrd="1" destOrd="0" parTransId="{FF827CAD-FD3D-40DC-9226-11C520BED94B}" sibTransId="{3A29EFE6-DC2F-4104-84B6-8EBEA0069530}"/>
    <dgm:cxn modelId="{C8D6890F-3514-4048-A3F5-3DF5FF0B14BE}" type="presOf" srcId="{406C2EE8-57F1-4BD9-A652-229D59AAC3DE}" destId="{F9200F1C-917F-49B5-B0D9-B3E251825AC4}" srcOrd="0" destOrd="0" presId="urn:microsoft.com/office/officeart/2005/8/layout/hierarchy2"/>
    <dgm:cxn modelId="{62C14145-1B6D-4A68-87A1-BD2FA7D6DD6E}" type="presOf" srcId="{BAA2C81C-D78B-42CE-B105-4CD8D78CB755}" destId="{1F1F37C0-F7ED-458E-925F-9FC251980604}" srcOrd="0" destOrd="0" presId="urn:microsoft.com/office/officeart/2005/8/layout/hierarchy2"/>
    <dgm:cxn modelId="{DD96B472-944D-4642-93AC-6171A1AF6BA2}" type="presOf" srcId="{6D5CF7AB-89E8-4B69-922A-F6EADC5ADDB7}" destId="{E3F58D7D-2B30-4C83-98D7-FED43ECA156F}" srcOrd="0" destOrd="0" presId="urn:microsoft.com/office/officeart/2005/8/layout/hierarchy2"/>
    <dgm:cxn modelId="{455CC254-F5EC-49D8-9931-31A902780E9E}" srcId="{EC1567DE-A3D2-48BD-978A-13164AA212D4}" destId="{1B3C067E-DFAF-45F7-B288-DBE20C064A3A}" srcOrd="0" destOrd="0" parTransId="{B346C788-649C-46C1-AB20-B85B91809B1B}" sibTransId="{64CA4269-69AD-49B3-9A83-9588D2B72038}"/>
    <dgm:cxn modelId="{C93E9C96-A5A3-44CD-BFF3-A3DE873B97CC}" type="presOf" srcId="{4C836428-8CF2-47E8-9CF7-89D004094D84}" destId="{065563C2-D072-44EB-A735-3856F0C2AFDA}" srcOrd="0" destOrd="0" presId="urn:microsoft.com/office/officeart/2005/8/layout/hierarchy2"/>
    <dgm:cxn modelId="{F92CF541-17D6-49F9-9C5D-C723DE266F7B}" type="presOf" srcId="{6EA17E17-2F7B-4D12-9809-167FBAEFC4C0}" destId="{8A09AC28-1A4C-4C7E-B461-DE5B0D6E186B}" srcOrd="1" destOrd="0" presId="urn:microsoft.com/office/officeart/2005/8/layout/hierarchy2"/>
    <dgm:cxn modelId="{DB4FD4CC-B4D7-41C3-B981-5995468D8692}" srcId="{C64811BA-5D2D-445E-A299-D2B98CA85FB7}" destId="{BAA2C81C-D78B-42CE-B105-4CD8D78CB755}" srcOrd="1" destOrd="0" parTransId="{C6CA7250-17E9-4D96-AA55-A785996A3D8C}" sibTransId="{B5F74A18-0E09-41A4-9094-88EA48A4BC7C}"/>
    <dgm:cxn modelId="{775440A1-5EFB-4DE9-BB40-F25E51AC8281}" type="presOf" srcId="{56C95143-9E7D-43E2-87C7-EA591557AD56}" destId="{1CF07D57-64F2-4733-A0E0-7881C5373282}" srcOrd="0" destOrd="0" presId="urn:microsoft.com/office/officeart/2005/8/layout/hierarchy2"/>
    <dgm:cxn modelId="{DE3E0494-86C8-4155-A7E6-45ACB7088457}" type="presOf" srcId="{693A669E-F090-4555-8609-954B68901964}" destId="{00C6FF09-C362-453B-A6D5-9FAD068ED940}" srcOrd="0" destOrd="0" presId="urn:microsoft.com/office/officeart/2005/8/layout/hierarchy2"/>
    <dgm:cxn modelId="{7CD5DD08-1138-47CD-9A58-C9DECE8ADD63}" srcId="{406C2EE8-57F1-4BD9-A652-229D59AAC3DE}" destId="{144A678C-0A27-4F23-94CD-BB4BE4EC5EAD}" srcOrd="0" destOrd="0" parTransId="{56C95143-9E7D-43E2-87C7-EA591557AD56}" sibTransId="{A57BF5C5-0322-4297-A8F0-F87E901D6AA1}"/>
    <dgm:cxn modelId="{0F95B42F-39E5-4676-A9B5-091ECBE6B041}" type="presOf" srcId="{C6CA7250-17E9-4D96-AA55-A785996A3D8C}" destId="{CC67E0DD-D3E3-4DD6-B469-869ACD3C1570}" srcOrd="0" destOrd="0" presId="urn:microsoft.com/office/officeart/2005/8/layout/hierarchy2"/>
    <dgm:cxn modelId="{13CDD852-F74B-46B4-A2D8-88FF7F823F27}" srcId="{640C1FF9-6CDA-4255-947E-F095F75D6FC8}" destId="{9AE6DE4A-3F50-4732-A26D-D1F546807BF8}" srcOrd="0" destOrd="0" parTransId="{79CB952F-0670-4402-BD4E-4AB8C8875FAA}" sibTransId="{F42E59A4-165B-4D45-8EC7-4EE98ECDB214}"/>
    <dgm:cxn modelId="{22674651-C300-4BF5-B676-4B5ACD9BE96C}" type="presOf" srcId="{EC1567DE-A3D2-48BD-978A-13164AA212D4}" destId="{FB97F659-C548-480D-8FFC-AC923A46CEC3}" srcOrd="0" destOrd="0" presId="urn:microsoft.com/office/officeart/2005/8/layout/hierarchy2"/>
    <dgm:cxn modelId="{85AFA64F-607E-484B-84CE-0504979D2BBF}" type="presOf" srcId="{DCACC91D-F291-4204-941C-F5FBC3E2B2BD}" destId="{16A40B53-4A7E-4B72-8FD6-05719F4D6591}" srcOrd="0" destOrd="0" presId="urn:microsoft.com/office/officeart/2005/8/layout/hierarchy2"/>
    <dgm:cxn modelId="{E62DEAC9-A4A1-42FA-A766-3D814E7BFC64}" type="presOf" srcId="{640C1FF9-6CDA-4255-947E-F095F75D6FC8}" destId="{3E30D76D-4E50-4571-B233-16C6889B0562}" srcOrd="0" destOrd="0" presId="urn:microsoft.com/office/officeart/2005/8/layout/hierarchy2"/>
    <dgm:cxn modelId="{8137234F-C4EA-462B-8826-54C542D35E38}" type="presOf" srcId="{56C95143-9E7D-43E2-87C7-EA591557AD56}" destId="{6D45BA47-1DDA-4A54-BD12-B243835C5205}" srcOrd="1" destOrd="0" presId="urn:microsoft.com/office/officeart/2005/8/layout/hierarchy2"/>
    <dgm:cxn modelId="{C7D9636B-D748-47FF-93D9-83AA147483B0}" type="presOf" srcId="{531BAD02-5614-4A42-8EF2-F979CC74C0E7}" destId="{FDD2AD8A-3253-47DB-9464-09B0FBD14012}" srcOrd="0" destOrd="0" presId="urn:microsoft.com/office/officeart/2005/8/layout/hierarchy2"/>
    <dgm:cxn modelId="{52D53BCF-7438-4A1F-AE95-C24DF57220B3}" type="presOf" srcId="{FF827CAD-FD3D-40DC-9226-11C520BED94B}" destId="{36DD0B94-0D97-4DCD-94D6-4F1FECD27E77}" srcOrd="1" destOrd="0" presId="urn:microsoft.com/office/officeart/2005/8/layout/hierarchy2"/>
    <dgm:cxn modelId="{0A0E60C1-118D-43EA-92A1-5989832A9871}" type="presOf" srcId="{531BAD02-5614-4A42-8EF2-F979CC74C0E7}" destId="{1D207A5E-D80C-4CB6-B2C6-81E9044EFF3E}" srcOrd="1" destOrd="0" presId="urn:microsoft.com/office/officeart/2005/8/layout/hierarchy2"/>
    <dgm:cxn modelId="{C8E2A43A-2468-4385-845E-D6B7F2104688}" type="presOf" srcId="{6EA17E17-2F7B-4D12-9809-167FBAEFC4C0}" destId="{44802126-DF8A-44D0-AD62-7E088C36CFF8}" srcOrd="0" destOrd="0" presId="urn:microsoft.com/office/officeart/2005/8/layout/hierarchy2"/>
    <dgm:cxn modelId="{B21E7DBC-E8CC-44A7-ADF0-F63CC06A5EAC}" srcId="{9AE6DE4A-3F50-4732-A26D-D1F546807BF8}" destId="{C64811BA-5D2D-445E-A299-D2B98CA85FB7}" srcOrd="1" destOrd="0" parTransId="{6EA17E17-2F7B-4D12-9809-167FBAEFC4C0}" sibTransId="{DC9475B3-38F7-4789-A3EF-B4AFF6DE19A7}"/>
    <dgm:cxn modelId="{81F749B1-8BBD-4925-8A80-FBA331FACA0E}" srcId="{5475F8DC-2D4B-48A9-9583-563CE82BA146}" destId="{640C1FF9-6CDA-4255-947E-F095F75D6FC8}" srcOrd="0" destOrd="0" parTransId="{C24C5F39-8A1E-4F85-83DC-68F320613F2C}" sibTransId="{BD91CAD6-31F2-48E8-83B0-CB696739C14F}"/>
    <dgm:cxn modelId="{6FA044A3-9B4F-4AA9-9BD7-4EADA144BA65}" type="presOf" srcId="{693A669E-F090-4555-8609-954B68901964}" destId="{78834054-EECE-45D4-A839-12CAB9F369B6}" srcOrd="1" destOrd="0" presId="urn:microsoft.com/office/officeart/2005/8/layout/hierarchy2"/>
    <dgm:cxn modelId="{B93DE131-0001-4764-A9F6-CE9257632879}" srcId="{9AE6DE4A-3F50-4732-A26D-D1F546807BF8}" destId="{406C2EE8-57F1-4BD9-A652-229D59AAC3DE}" srcOrd="0" destOrd="0" parTransId="{693A669E-F090-4555-8609-954B68901964}" sibTransId="{4E4375A3-BA54-4740-B4BA-F486E31578DD}"/>
    <dgm:cxn modelId="{2788AF2B-A3F0-45C9-A26B-A41ACAE7195E}" type="presOf" srcId="{C64811BA-5D2D-445E-A299-D2B98CA85FB7}" destId="{6AFAA16E-D979-45C0-8A46-E0B26821D038}" srcOrd="0" destOrd="0" presId="urn:microsoft.com/office/officeart/2005/8/layout/hierarchy2"/>
    <dgm:cxn modelId="{4B1B6952-C90C-42B1-8904-2EE42CF4FE24}" type="presOf" srcId="{79CB952F-0670-4402-BD4E-4AB8C8875FAA}" destId="{F39AB490-6D6F-4A4F-BC12-682DA1767BB3}" srcOrd="1" destOrd="0" presId="urn:microsoft.com/office/officeart/2005/8/layout/hierarchy2"/>
    <dgm:cxn modelId="{CEF1C405-1014-4139-A54A-E5B9E5AC578E}" type="presOf" srcId="{B346C788-649C-46C1-AB20-B85B91809B1B}" destId="{6B399EF4-1CAB-42FB-BDD6-166D89AABCE8}" srcOrd="0" destOrd="0" presId="urn:microsoft.com/office/officeart/2005/8/layout/hierarchy2"/>
    <dgm:cxn modelId="{CD744303-0B97-44F1-B266-C22A23C411A7}" srcId="{640C1FF9-6CDA-4255-947E-F095F75D6FC8}" destId="{BDE1DA1C-C705-44A1-B89E-1AC4F02EBCAA}" srcOrd="1" destOrd="0" parTransId="{557B1557-0ED7-4848-BFE2-105C9E0848EC}" sibTransId="{D8955B0D-D961-4709-B303-5A0EDF155FE0}"/>
    <dgm:cxn modelId="{9F7F1207-2981-4616-8F3F-C87A63A8BF3F}" type="presParOf" srcId="{BFA032FA-F860-4005-BEC5-8072849B40D0}" destId="{B73EA185-323C-4251-854B-9241ABC9D838}" srcOrd="0" destOrd="0" presId="urn:microsoft.com/office/officeart/2005/8/layout/hierarchy2"/>
    <dgm:cxn modelId="{10E8EBE9-EE9E-4A6F-819B-234012AE9AB9}" type="presParOf" srcId="{B73EA185-323C-4251-854B-9241ABC9D838}" destId="{3E30D76D-4E50-4571-B233-16C6889B0562}" srcOrd="0" destOrd="0" presId="urn:microsoft.com/office/officeart/2005/8/layout/hierarchy2"/>
    <dgm:cxn modelId="{1AA065FA-ECCD-4271-8E50-A3A962CF52F8}" type="presParOf" srcId="{B73EA185-323C-4251-854B-9241ABC9D838}" destId="{39FFF74B-BDB9-4376-A8F1-E51D93B47C86}" srcOrd="1" destOrd="0" presId="urn:microsoft.com/office/officeart/2005/8/layout/hierarchy2"/>
    <dgm:cxn modelId="{8A9DF7E5-DAD0-4CEF-B3E5-B9BBFF5B114E}" type="presParOf" srcId="{39FFF74B-BDB9-4376-A8F1-E51D93B47C86}" destId="{D901AF44-866A-44AA-8FA9-08C65FD5A6D6}" srcOrd="0" destOrd="0" presId="urn:microsoft.com/office/officeart/2005/8/layout/hierarchy2"/>
    <dgm:cxn modelId="{F409D48E-573D-42F8-A85C-E194F9672AD2}" type="presParOf" srcId="{D901AF44-866A-44AA-8FA9-08C65FD5A6D6}" destId="{F39AB490-6D6F-4A4F-BC12-682DA1767BB3}" srcOrd="0" destOrd="0" presId="urn:microsoft.com/office/officeart/2005/8/layout/hierarchy2"/>
    <dgm:cxn modelId="{27798EC4-44CA-4FE7-84C4-D6E90B89B1ED}" type="presParOf" srcId="{39FFF74B-BDB9-4376-A8F1-E51D93B47C86}" destId="{B382BCDF-526A-4B25-8A2B-B82C1C9D69D5}" srcOrd="1" destOrd="0" presId="urn:microsoft.com/office/officeart/2005/8/layout/hierarchy2"/>
    <dgm:cxn modelId="{B1B51CA2-3ACB-4172-8F39-6D088E9027E1}" type="presParOf" srcId="{B382BCDF-526A-4B25-8A2B-B82C1C9D69D5}" destId="{86527E3F-276D-42D6-B9F9-9C7E0C8BEF3E}" srcOrd="0" destOrd="0" presId="urn:microsoft.com/office/officeart/2005/8/layout/hierarchy2"/>
    <dgm:cxn modelId="{0E932D1A-D0F6-4FA2-8153-2F7A86EC4B71}" type="presParOf" srcId="{B382BCDF-526A-4B25-8A2B-B82C1C9D69D5}" destId="{66102CC5-DF4B-4AC8-811D-EE99E428C6BB}" srcOrd="1" destOrd="0" presId="urn:microsoft.com/office/officeart/2005/8/layout/hierarchy2"/>
    <dgm:cxn modelId="{28D9982A-C3CC-4239-9AB8-DDF804F55EAB}" type="presParOf" srcId="{66102CC5-DF4B-4AC8-811D-EE99E428C6BB}" destId="{00C6FF09-C362-453B-A6D5-9FAD068ED940}" srcOrd="0" destOrd="0" presId="urn:microsoft.com/office/officeart/2005/8/layout/hierarchy2"/>
    <dgm:cxn modelId="{7925061F-DFA4-47A9-A24C-4AC4E5902B91}" type="presParOf" srcId="{00C6FF09-C362-453B-A6D5-9FAD068ED940}" destId="{78834054-EECE-45D4-A839-12CAB9F369B6}" srcOrd="0" destOrd="0" presId="urn:microsoft.com/office/officeart/2005/8/layout/hierarchy2"/>
    <dgm:cxn modelId="{91DA36F8-98F4-49C7-A63D-02BA44C1761F}" type="presParOf" srcId="{66102CC5-DF4B-4AC8-811D-EE99E428C6BB}" destId="{B8185666-713E-49D1-A392-F06DB1EDCA7B}" srcOrd="1" destOrd="0" presId="urn:microsoft.com/office/officeart/2005/8/layout/hierarchy2"/>
    <dgm:cxn modelId="{320ADE70-E9ED-421D-A207-4ECA4F4AF0CE}" type="presParOf" srcId="{B8185666-713E-49D1-A392-F06DB1EDCA7B}" destId="{F9200F1C-917F-49B5-B0D9-B3E251825AC4}" srcOrd="0" destOrd="0" presId="urn:microsoft.com/office/officeart/2005/8/layout/hierarchy2"/>
    <dgm:cxn modelId="{729CC721-E8F9-4A9F-920F-791529E4B259}" type="presParOf" srcId="{B8185666-713E-49D1-A392-F06DB1EDCA7B}" destId="{30BA09E0-B8A9-4703-B7DC-20F225661938}" srcOrd="1" destOrd="0" presId="urn:microsoft.com/office/officeart/2005/8/layout/hierarchy2"/>
    <dgm:cxn modelId="{5873E10A-B69A-4B6D-BE88-3D33FD797E6B}" type="presParOf" srcId="{30BA09E0-B8A9-4703-B7DC-20F225661938}" destId="{1CF07D57-64F2-4733-A0E0-7881C5373282}" srcOrd="0" destOrd="0" presId="urn:microsoft.com/office/officeart/2005/8/layout/hierarchy2"/>
    <dgm:cxn modelId="{0868209D-1D79-45B3-891A-E8A7C1A8821A}" type="presParOf" srcId="{1CF07D57-64F2-4733-A0E0-7881C5373282}" destId="{6D45BA47-1DDA-4A54-BD12-B243835C5205}" srcOrd="0" destOrd="0" presId="urn:microsoft.com/office/officeart/2005/8/layout/hierarchy2"/>
    <dgm:cxn modelId="{89D0CCF9-730C-4BEF-9128-3571176FFB3F}" type="presParOf" srcId="{30BA09E0-B8A9-4703-B7DC-20F225661938}" destId="{DFA540EB-3B30-4A67-9EBB-D47D2E21D6B6}" srcOrd="1" destOrd="0" presId="urn:microsoft.com/office/officeart/2005/8/layout/hierarchy2"/>
    <dgm:cxn modelId="{9DD91560-F8F8-40C5-AA08-A205C5F64670}" type="presParOf" srcId="{DFA540EB-3B30-4A67-9EBB-D47D2E21D6B6}" destId="{2231DA93-E402-417A-A8E4-012A3E4FB590}" srcOrd="0" destOrd="0" presId="urn:microsoft.com/office/officeart/2005/8/layout/hierarchy2"/>
    <dgm:cxn modelId="{0563F351-4014-4619-9393-FFB0E4C81120}" type="presParOf" srcId="{DFA540EB-3B30-4A67-9EBB-D47D2E21D6B6}" destId="{8A8489E5-B6D4-4E62-A5C9-5E7D652F009D}" srcOrd="1" destOrd="0" presId="urn:microsoft.com/office/officeart/2005/8/layout/hierarchy2"/>
    <dgm:cxn modelId="{84B30A9C-82D3-4220-B4FF-9F5FFB5AF32C}" type="presParOf" srcId="{66102CC5-DF4B-4AC8-811D-EE99E428C6BB}" destId="{44802126-DF8A-44D0-AD62-7E088C36CFF8}" srcOrd="2" destOrd="0" presId="urn:microsoft.com/office/officeart/2005/8/layout/hierarchy2"/>
    <dgm:cxn modelId="{67235486-A3EB-4A43-AA8C-EEB037149D98}" type="presParOf" srcId="{44802126-DF8A-44D0-AD62-7E088C36CFF8}" destId="{8A09AC28-1A4C-4C7E-B461-DE5B0D6E186B}" srcOrd="0" destOrd="0" presId="urn:microsoft.com/office/officeart/2005/8/layout/hierarchy2"/>
    <dgm:cxn modelId="{0F93BB56-411E-4AAF-B5F8-B0E4C5ED7784}" type="presParOf" srcId="{66102CC5-DF4B-4AC8-811D-EE99E428C6BB}" destId="{5834BFC3-4D5B-42C4-B4E5-EFEBF71A5A6C}" srcOrd="3" destOrd="0" presId="urn:microsoft.com/office/officeart/2005/8/layout/hierarchy2"/>
    <dgm:cxn modelId="{482047F3-1690-4430-97BD-8BBD26080343}" type="presParOf" srcId="{5834BFC3-4D5B-42C4-B4E5-EFEBF71A5A6C}" destId="{6AFAA16E-D979-45C0-8A46-E0B26821D038}" srcOrd="0" destOrd="0" presId="urn:microsoft.com/office/officeart/2005/8/layout/hierarchy2"/>
    <dgm:cxn modelId="{2D0046B3-967C-4FBA-9525-AFC34FE1C57A}" type="presParOf" srcId="{5834BFC3-4D5B-42C4-B4E5-EFEBF71A5A6C}" destId="{E69027E7-711B-41E8-960D-CCAD0018EAA3}" srcOrd="1" destOrd="0" presId="urn:microsoft.com/office/officeart/2005/8/layout/hierarchy2"/>
    <dgm:cxn modelId="{BBB59810-CC0D-4C8B-B555-9E959E0DA7CA}" type="presParOf" srcId="{E69027E7-711B-41E8-960D-CCAD0018EAA3}" destId="{29E66431-5B47-4F27-B997-9CE2C0580474}" srcOrd="0" destOrd="0" presId="urn:microsoft.com/office/officeart/2005/8/layout/hierarchy2"/>
    <dgm:cxn modelId="{62C3B7BA-8B20-4568-A642-033226A8953B}" type="presParOf" srcId="{29E66431-5B47-4F27-B997-9CE2C0580474}" destId="{80B89FC7-8F0B-491B-90D7-B0521F1A9746}" srcOrd="0" destOrd="0" presId="urn:microsoft.com/office/officeart/2005/8/layout/hierarchy2"/>
    <dgm:cxn modelId="{6391A811-9DA1-4A2B-951A-958B7EF53A74}" type="presParOf" srcId="{E69027E7-711B-41E8-960D-CCAD0018EAA3}" destId="{D6D44577-DF26-40DC-BE19-871B1EB50F96}" srcOrd="1" destOrd="0" presId="urn:microsoft.com/office/officeart/2005/8/layout/hierarchy2"/>
    <dgm:cxn modelId="{518E02D0-E3AC-4D46-BB18-F9D9939F9117}" type="presParOf" srcId="{D6D44577-DF26-40DC-BE19-871B1EB50F96}" destId="{E4ADF042-ABD9-44BC-8FFA-CE2887B3D927}" srcOrd="0" destOrd="0" presId="urn:microsoft.com/office/officeart/2005/8/layout/hierarchy2"/>
    <dgm:cxn modelId="{658539FE-6C68-4824-8FF9-B87B30B9BCBB}" type="presParOf" srcId="{D6D44577-DF26-40DC-BE19-871B1EB50F96}" destId="{29196BB1-861A-414E-BD01-55C15046E4EF}" srcOrd="1" destOrd="0" presId="urn:microsoft.com/office/officeart/2005/8/layout/hierarchy2"/>
    <dgm:cxn modelId="{6010FFA4-D876-4338-9F79-8384FA3F821D}" type="presParOf" srcId="{E69027E7-711B-41E8-960D-CCAD0018EAA3}" destId="{CC67E0DD-D3E3-4DD6-B469-869ACD3C1570}" srcOrd="2" destOrd="0" presId="urn:microsoft.com/office/officeart/2005/8/layout/hierarchy2"/>
    <dgm:cxn modelId="{866737AF-BDAC-4B83-AE69-2AA26D35A944}" type="presParOf" srcId="{CC67E0DD-D3E3-4DD6-B469-869ACD3C1570}" destId="{EBD77E5D-4730-47FD-86FC-E8A08119D2CF}" srcOrd="0" destOrd="0" presId="urn:microsoft.com/office/officeart/2005/8/layout/hierarchy2"/>
    <dgm:cxn modelId="{D8E34D9F-7E1C-4E87-A250-36B481EF79C8}" type="presParOf" srcId="{E69027E7-711B-41E8-960D-CCAD0018EAA3}" destId="{5529F827-E4A8-467E-AF9C-5BC30FCC09F7}" srcOrd="3" destOrd="0" presId="urn:microsoft.com/office/officeart/2005/8/layout/hierarchy2"/>
    <dgm:cxn modelId="{0FCC3976-6D45-4EF8-85A1-106C2DACC1BC}" type="presParOf" srcId="{5529F827-E4A8-467E-AF9C-5BC30FCC09F7}" destId="{1F1F37C0-F7ED-458E-925F-9FC251980604}" srcOrd="0" destOrd="0" presId="urn:microsoft.com/office/officeart/2005/8/layout/hierarchy2"/>
    <dgm:cxn modelId="{832024C1-093E-4BD6-8342-1E3424DC9181}" type="presParOf" srcId="{5529F827-E4A8-467E-AF9C-5BC30FCC09F7}" destId="{133CBBB0-962D-490E-B2EA-7EDA46EB750A}" srcOrd="1" destOrd="0" presId="urn:microsoft.com/office/officeart/2005/8/layout/hierarchy2"/>
    <dgm:cxn modelId="{2779DF5C-705A-4C38-B8EE-6B5F6C6C0088}" type="presParOf" srcId="{39FFF74B-BDB9-4376-A8F1-E51D93B47C86}" destId="{AA123E83-0810-48BC-85A5-CCAEA883DBBC}" srcOrd="2" destOrd="0" presId="urn:microsoft.com/office/officeart/2005/8/layout/hierarchy2"/>
    <dgm:cxn modelId="{0E8500A0-F741-4883-86FF-42EBAA02C40C}" type="presParOf" srcId="{AA123E83-0810-48BC-85A5-CCAEA883DBBC}" destId="{E7A521FC-8324-4E1C-BF40-E2F66AA2A95B}" srcOrd="0" destOrd="0" presId="urn:microsoft.com/office/officeart/2005/8/layout/hierarchy2"/>
    <dgm:cxn modelId="{3AB3FC18-29B1-4EA3-AE14-A39799FDEE6D}" type="presParOf" srcId="{39FFF74B-BDB9-4376-A8F1-E51D93B47C86}" destId="{68FF4C38-E448-4FA8-8FA2-1E5C019AED0F}" srcOrd="3" destOrd="0" presId="urn:microsoft.com/office/officeart/2005/8/layout/hierarchy2"/>
    <dgm:cxn modelId="{70464704-8B79-4765-8134-412BCBCD30FD}" type="presParOf" srcId="{68FF4C38-E448-4FA8-8FA2-1E5C019AED0F}" destId="{5595BEBB-FA44-45F4-A117-8201855AA0E0}" srcOrd="0" destOrd="0" presId="urn:microsoft.com/office/officeart/2005/8/layout/hierarchy2"/>
    <dgm:cxn modelId="{6FDF2C6C-A7E5-4EA8-8D28-744C3ADB5288}" type="presParOf" srcId="{68FF4C38-E448-4FA8-8FA2-1E5C019AED0F}" destId="{081BA678-100F-4346-A9B8-D6D0F7A54A8A}" srcOrd="1" destOrd="0" presId="urn:microsoft.com/office/officeart/2005/8/layout/hierarchy2"/>
    <dgm:cxn modelId="{26B3E214-CAAD-41C0-8371-4B58867957AC}" type="presParOf" srcId="{081BA678-100F-4346-A9B8-D6D0F7A54A8A}" destId="{9E96065E-66AA-41A8-9E7D-5EDD24484C91}" srcOrd="0" destOrd="0" presId="urn:microsoft.com/office/officeart/2005/8/layout/hierarchy2"/>
    <dgm:cxn modelId="{79D8FC00-D415-416A-A714-419AE8D3F3E6}" type="presParOf" srcId="{9E96065E-66AA-41A8-9E7D-5EDD24484C91}" destId="{87A10929-3DCB-4973-9DC1-54D910985C93}" srcOrd="0" destOrd="0" presId="urn:microsoft.com/office/officeart/2005/8/layout/hierarchy2"/>
    <dgm:cxn modelId="{CFD4E6B6-023A-46DB-A08F-2BAC95E21109}" type="presParOf" srcId="{081BA678-100F-4346-A9B8-D6D0F7A54A8A}" destId="{68345D3A-57F7-4288-B1BD-399292CC38C0}" srcOrd="1" destOrd="0" presId="urn:microsoft.com/office/officeart/2005/8/layout/hierarchy2"/>
    <dgm:cxn modelId="{84E6576E-26C7-4D75-80E1-F64775E4D4EA}" type="presParOf" srcId="{68345D3A-57F7-4288-B1BD-399292CC38C0}" destId="{6A469183-B349-4E70-8A00-14C25A814123}" srcOrd="0" destOrd="0" presId="urn:microsoft.com/office/officeart/2005/8/layout/hierarchy2"/>
    <dgm:cxn modelId="{FFD73914-FB67-479E-8CED-A80FC5ED43DD}" type="presParOf" srcId="{68345D3A-57F7-4288-B1BD-399292CC38C0}" destId="{7EBEA469-C110-4E7D-8D56-3766559B1B3C}" srcOrd="1" destOrd="0" presId="urn:microsoft.com/office/officeart/2005/8/layout/hierarchy2"/>
    <dgm:cxn modelId="{B7ADB61C-C215-4D22-A1EC-1304B5272177}" type="presParOf" srcId="{7EBEA469-C110-4E7D-8D56-3766559B1B3C}" destId="{FD710947-66E8-486F-AD80-60CAC940153F}" srcOrd="0" destOrd="0" presId="urn:microsoft.com/office/officeart/2005/8/layout/hierarchy2"/>
    <dgm:cxn modelId="{82ABA6A1-B531-4F8B-BC9E-9B4B9632A7EB}" type="presParOf" srcId="{FD710947-66E8-486F-AD80-60CAC940153F}" destId="{409E12F6-975F-42F8-9AB9-77EF6AF7CACF}" srcOrd="0" destOrd="0" presId="urn:microsoft.com/office/officeart/2005/8/layout/hierarchy2"/>
    <dgm:cxn modelId="{28A30355-896B-40CA-A4FA-D458550C5C22}" type="presParOf" srcId="{7EBEA469-C110-4E7D-8D56-3766559B1B3C}" destId="{00EA2158-0D4B-4E5F-8E2C-DB51CE1EE1C0}" srcOrd="1" destOrd="0" presId="urn:microsoft.com/office/officeart/2005/8/layout/hierarchy2"/>
    <dgm:cxn modelId="{D5FAFBE8-E1A3-47D5-B117-B7C83C948147}" type="presParOf" srcId="{00EA2158-0D4B-4E5F-8E2C-DB51CE1EE1C0}" destId="{E3F58D7D-2B30-4C83-98D7-FED43ECA156F}" srcOrd="0" destOrd="0" presId="urn:microsoft.com/office/officeart/2005/8/layout/hierarchy2"/>
    <dgm:cxn modelId="{133A6D34-2224-4046-8630-601219B3E119}" type="presParOf" srcId="{00EA2158-0D4B-4E5F-8E2C-DB51CE1EE1C0}" destId="{710CCDA5-0557-458E-8BFB-2839016D12FD}" srcOrd="1" destOrd="0" presId="urn:microsoft.com/office/officeart/2005/8/layout/hierarchy2"/>
    <dgm:cxn modelId="{1746D58C-8FA5-49B1-83A7-83FAE53A7664}" type="presParOf" srcId="{7EBEA469-C110-4E7D-8D56-3766559B1B3C}" destId="{FDD2AD8A-3253-47DB-9464-09B0FBD14012}" srcOrd="2" destOrd="0" presId="urn:microsoft.com/office/officeart/2005/8/layout/hierarchy2"/>
    <dgm:cxn modelId="{42F6E05B-AC83-4209-9316-A9B563841EC6}" type="presParOf" srcId="{FDD2AD8A-3253-47DB-9464-09B0FBD14012}" destId="{1D207A5E-D80C-4CB6-B2C6-81E9044EFF3E}" srcOrd="0" destOrd="0" presId="urn:microsoft.com/office/officeart/2005/8/layout/hierarchy2"/>
    <dgm:cxn modelId="{68463CC2-6280-4130-9A0E-C44E6309FAD9}" type="presParOf" srcId="{7EBEA469-C110-4E7D-8D56-3766559B1B3C}" destId="{A78D9EE8-788C-4F22-AD4F-8DF91677B202}" srcOrd="3" destOrd="0" presId="urn:microsoft.com/office/officeart/2005/8/layout/hierarchy2"/>
    <dgm:cxn modelId="{B54F5F8E-1F93-4483-93FF-E9B9900C1D5C}" type="presParOf" srcId="{A78D9EE8-788C-4F22-AD4F-8DF91677B202}" destId="{065563C2-D072-44EB-A735-3856F0C2AFDA}" srcOrd="0" destOrd="0" presId="urn:microsoft.com/office/officeart/2005/8/layout/hierarchy2"/>
    <dgm:cxn modelId="{E29C10D7-8E34-43E4-B204-7D42A10D5ABC}" type="presParOf" srcId="{A78D9EE8-788C-4F22-AD4F-8DF91677B202}" destId="{1BD1F777-5855-4701-A693-576B5F1D4562}" srcOrd="1" destOrd="0" presId="urn:microsoft.com/office/officeart/2005/8/layout/hierarchy2"/>
    <dgm:cxn modelId="{FD55FBFB-D38E-4323-857B-93EBA37086E0}" type="presParOf" srcId="{7EBEA469-C110-4E7D-8D56-3766559B1B3C}" destId="{16A40B53-4A7E-4B72-8FD6-05719F4D6591}" srcOrd="4" destOrd="0" presId="urn:microsoft.com/office/officeart/2005/8/layout/hierarchy2"/>
    <dgm:cxn modelId="{54FD6D94-0EF0-43C5-A228-353A83B77E5F}" type="presParOf" srcId="{16A40B53-4A7E-4B72-8FD6-05719F4D6591}" destId="{763D391A-BBB3-49F3-8195-0AC620F3FDD1}" srcOrd="0" destOrd="0" presId="urn:microsoft.com/office/officeart/2005/8/layout/hierarchy2"/>
    <dgm:cxn modelId="{E046F4BD-63F9-480E-A717-F3C94B1D8613}" type="presParOf" srcId="{7EBEA469-C110-4E7D-8D56-3766559B1B3C}" destId="{78C5ADE6-78F9-4D6D-A548-77CC47C60250}" srcOrd="5" destOrd="0" presId="urn:microsoft.com/office/officeart/2005/8/layout/hierarchy2"/>
    <dgm:cxn modelId="{6FCEA3DE-D58D-4B46-B890-3D52FF31D011}" type="presParOf" srcId="{78C5ADE6-78F9-4D6D-A548-77CC47C60250}" destId="{C0EF60E2-9D72-40CC-BEE5-77B2B2186E21}" srcOrd="0" destOrd="0" presId="urn:microsoft.com/office/officeart/2005/8/layout/hierarchy2"/>
    <dgm:cxn modelId="{65D76D05-D883-499C-A000-6D889D40964E}" type="presParOf" srcId="{78C5ADE6-78F9-4D6D-A548-77CC47C60250}" destId="{CD678B7B-3F6F-46C4-A296-60C11F8F0F66}" srcOrd="1" destOrd="0" presId="urn:microsoft.com/office/officeart/2005/8/layout/hierarchy2"/>
    <dgm:cxn modelId="{D381DC78-F4D5-410C-839A-8C355E8D32F8}" type="presParOf" srcId="{081BA678-100F-4346-A9B8-D6D0F7A54A8A}" destId="{B2919FA6-AE57-43F2-B4B3-A9B649552D40}" srcOrd="2" destOrd="0" presId="urn:microsoft.com/office/officeart/2005/8/layout/hierarchy2"/>
    <dgm:cxn modelId="{12495355-1314-488C-85B8-C405E2493E59}" type="presParOf" srcId="{B2919FA6-AE57-43F2-B4B3-A9B649552D40}" destId="{36DD0B94-0D97-4DCD-94D6-4F1FECD27E77}" srcOrd="0" destOrd="0" presId="urn:microsoft.com/office/officeart/2005/8/layout/hierarchy2"/>
    <dgm:cxn modelId="{1D273171-6CF1-4AB5-B0F9-D809E46E1EF3}" type="presParOf" srcId="{081BA678-100F-4346-A9B8-D6D0F7A54A8A}" destId="{025E333E-072D-483C-A3FD-821C92DC7C89}" srcOrd="3" destOrd="0" presId="urn:microsoft.com/office/officeart/2005/8/layout/hierarchy2"/>
    <dgm:cxn modelId="{1CC05ED0-F67C-45F0-8E57-3D9D4AB3B021}" type="presParOf" srcId="{025E333E-072D-483C-A3FD-821C92DC7C89}" destId="{FB97F659-C548-480D-8FFC-AC923A46CEC3}" srcOrd="0" destOrd="0" presId="urn:microsoft.com/office/officeart/2005/8/layout/hierarchy2"/>
    <dgm:cxn modelId="{5F87170A-DE3B-447D-A395-5720DCD5DB10}" type="presParOf" srcId="{025E333E-072D-483C-A3FD-821C92DC7C89}" destId="{799CBEE6-E827-47EF-96CC-61FCFD9F4C60}" srcOrd="1" destOrd="0" presId="urn:microsoft.com/office/officeart/2005/8/layout/hierarchy2"/>
    <dgm:cxn modelId="{F30F5807-BA8A-4EF6-950B-6F7A6F5DACBF}" type="presParOf" srcId="{799CBEE6-E827-47EF-96CC-61FCFD9F4C60}" destId="{6B399EF4-1CAB-42FB-BDD6-166D89AABCE8}" srcOrd="0" destOrd="0" presId="urn:microsoft.com/office/officeart/2005/8/layout/hierarchy2"/>
    <dgm:cxn modelId="{A7701A92-D4DD-448D-B1FE-EA7CAE935B88}" type="presParOf" srcId="{6B399EF4-1CAB-42FB-BDD6-166D89AABCE8}" destId="{8BDFAF1A-77F9-4F0C-B5B5-44DE574D6B9F}" srcOrd="0" destOrd="0" presId="urn:microsoft.com/office/officeart/2005/8/layout/hierarchy2"/>
    <dgm:cxn modelId="{D7ADF545-3A9F-43A4-96A7-B94C70BEACCD}" type="presParOf" srcId="{799CBEE6-E827-47EF-96CC-61FCFD9F4C60}" destId="{1C83D4ED-CF86-4141-A690-852260F28836}" srcOrd="1" destOrd="0" presId="urn:microsoft.com/office/officeart/2005/8/layout/hierarchy2"/>
    <dgm:cxn modelId="{8BAFF51D-C927-4AA9-B450-E119AE2D62A0}" type="presParOf" srcId="{1C83D4ED-CF86-4141-A690-852260F28836}" destId="{BAA0C6E8-BE76-4C47-8B9B-15AE02309210}" srcOrd="0" destOrd="0" presId="urn:microsoft.com/office/officeart/2005/8/layout/hierarchy2"/>
    <dgm:cxn modelId="{E858A6A0-9335-4FB2-97B0-47E0ADACFD6D}" type="presParOf" srcId="{1C83D4ED-CF86-4141-A690-852260F28836}" destId="{8F95A60B-25F8-4D2D-B4B4-046B809C7B19}"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0D76D-4E50-4571-B233-16C6889B0562}">
      <dsp:nvSpPr>
        <dsp:cNvPr id="0" name=""/>
        <dsp:cNvSpPr/>
      </dsp:nvSpPr>
      <dsp:spPr>
        <a:xfrm>
          <a:off x="904413" y="1948010"/>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Fuel</a:t>
          </a:r>
          <a:r>
            <a:rPr lang="pt-BR" sz="1200" b="1" kern="1200" dirty="0">
              <a:solidFill>
                <a:srgbClr val="FF0000"/>
              </a:solidFill>
              <a:latin typeface="Verdana" pitchFamily="34" charset="0"/>
              <a:ea typeface="Verdana" pitchFamily="34" charset="0"/>
            </a:rPr>
            <a:t> </a:t>
          </a:r>
          <a:r>
            <a:rPr lang="pt-BR" sz="1200" b="1" kern="1200" dirty="0" err="1">
              <a:solidFill>
                <a:srgbClr val="FF0000"/>
              </a:solidFill>
              <a:latin typeface="Verdana" pitchFamily="34" charset="0"/>
              <a:ea typeface="Verdana" pitchFamily="34" charset="0"/>
            </a:rPr>
            <a:t>rod</a:t>
          </a:r>
          <a:endParaRPr lang="pt-BR" sz="1200" b="1" kern="1200" dirty="0">
            <a:solidFill>
              <a:srgbClr val="FF0000"/>
            </a:solidFill>
            <a:latin typeface="Verdana" pitchFamily="34" charset="0"/>
            <a:ea typeface="Verdana" pitchFamily="34" charset="0"/>
          </a:endParaRPr>
        </a:p>
      </dsp:txBody>
      <dsp:txXfrm>
        <a:off x="921651" y="1965248"/>
        <a:ext cx="1142599" cy="554061"/>
      </dsp:txXfrm>
    </dsp:sp>
    <dsp:sp modelId="{D901AF44-866A-44AA-8FA9-08C65FD5A6D6}">
      <dsp:nvSpPr>
        <dsp:cNvPr id="0" name=""/>
        <dsp:cNvSpPr/>
      </dsp:nvSpPr>
      <dsp:spPr>
        <a:xfrm rot="17287600">
          <a:off x="1560231" y="1511778"/>
          <a:ext cx="1513344" cy="22763"/>
        </a:xfrm>
        <a:custGeom>
          <a:avLst/>
          <a:gdLst/>
          <a:ahLst/>
          <a:cxnLst/>
          <a:rect l="0" t="0" r="0" b="0"/>
          <a:pathLst>
            <a:path>
              <a:moveTo>
                <a:pt x="0" y="11381"/>
              </a:moveTo>
              <a:lnTo>
                <a:pt x="1513344"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2279070" y="1485326"/>
        <a:ext cx="75667" cy="75667"/>
      </dsp:txXfrm>
    </dsp:sp>
    <dsp:sp modelId="{86527E3F-276D-42D6-B9F9-9C7E0C8BEF3E}">
      <dsp:nvSpPr>
        <dsp:cNvPr id="0" name=""/>
        <dsp:cNvSpPr/>
      </dsp:nvSpPr>
      <dsp:spPr>
        <a:xfrm>
          <a:off x="2552318" y="509772"/>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smtClean="0">
              <a:solidFill>
                <a:srgbClr val="FF0000"/>
              </a:solidFill>
              <a:latin typeface="Verdana" pitchFamily="34" charset="0"/>
              <a:ea typeface="Verdana" pitchFamily="34" charset="0"/>
            </a:rPr>
            <a:t>Cladding</a:t>
          </a:r>
          <a:endParaRPr lang="pt-BR" sz="1200" b="1" kern="1200" dirty="0">
            <a:solidFill>
              <a:srgbClr val="FF0000"/>
            </a:solidFill>
            <a:latin typeface="Verdana" pitchFamily="34" charset="0"/>
            <a:ea typeface="Verdana" pitchFamily="34" charset="0"/>
          </a:endParaRPr>
        </a:p>
      </dsp:txBody>
      <dsp:txXfrm>
        <a:off x="2569556" y="527010"/>
        <a:ext cx="1142599" cy="554061"/>
      </dsp:txXfrm>
    </dsp:sp>
    <dsp:sp modelId="{00C6FF09-C362-453B-A6D5-9FAD068ED940}">
      <dsp:nvSpPr>
        <dsp:cNvPr id="0" name=""/>
        <dsp:cNvSpPr/>
      </dsp:nvSpPr>
      <dsp:spPr>
        <a:xfrm rot="18770822">
          <a:off x="3618632" y="538852"/>
          <a:ext cx="692352" cy="22763"/>
        </a:xfrm>
        <a:custGeom>
          <a:avLst/>
          <a:gdLst/>
          <a:ahLst/>
          <a:cxnLst/>
          <a:rect l="0" t="0" r="0" b="0"/>
          <a:pathLst>
            <a:path>
              <a:moveTo>
                <a:pt x="0" y="11381"/>
              </a:moveTo>
              <a:lnTo>
                <a:pt x="692352"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3947500" y="532925"/>
        <a:ext cx="34617" cy="34617"/>
      </dsp:txXfrm>
    </dsp:sp>
    <dsp:sp modelId="{F9200F1C-917F-49B5-B0D9-B3E251825AC4}">
      <dsp:nvSpPr>
        <dsp:cNvPr id="0" name=""/>
        <dsp:cNvSpPr/>
      </dsp:nvSpPr>
      <dsp:spPr>
        <a:xfrm>
          <a:off x="4200224" y="2158"/>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Modified</a:t>
          </a:r>
          <a:endParaRPr lang="pt-BR" sz="1200" b="1" kern="1200" dirty="0">
            <a:solidFill>
              <a:srgbClr val="FF0000"/>
            </a:solidFill>
            <a:latin typeface="Verdana" pitchFamily="34" charset="0"/>
            <a:ea typeface="Verdana" pitchFamily="34" charset="0"/>
          </a:endParaRPr>
        </a:p>
      </dsp:txBody>
      <dsp:txXfrm>
        <a:off x="4217462" y="19396"/>
        <a:ext cx="1142599" cy="554061"/>
      </dsp:txXfrm>
    </dsp:sp>
    <dsp:sp modelId="{1CF07D57-64F2-4733-A0E0-7881C5373282}">
      <dsp:nvSpPr>
        <dsp:cNvPr id="0" name=""/>
        <dsp:cNvSpPr/>
      </dsp:nvSpPr>
      <dsp:spPr>
        <a:xfrm>
          <a:off x="5377299" y="285045"/>
          <a:ext cx="470830" cy="22763"/>
        </a:xfrm>
        <a:custGeom>
          <a:avLst/>
          <a:gdLst/>
          <a:ahLst/>
          <a:cxnLst/>
          <a:rect l="0" t="0" r="0" b="0"/>
          <a:pathLst>
            <a:path>
              <a:moveTo>
                <a:pt x="0" y="11381"/>
              </a:moveTo>
              <a:lnTo>
                <a:pt x="470830"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600943" y="284656"/>
        <a:ext cx="23541" cy="23541"/>
      </dsp:txXfrm>
    </dsp:sp>
    <dsp:sp modelId="{2231DA93-E402-417A-A8E4-012A3E4FB590}">
      <dsp:nvSpPr>
        <dsp:cNvPr id="0" name=""/>
        <dsp:cNvSpPr/>
      </dsp:nvSpPr>
      <dsp:spPr>
        <a:xfrm>
          <a:off x="5848129" y="2158"/>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Coated</a:t>
          </a:r>
          <a:r>
            <a:rPr lang="pt-BR" sz="1200" b="1" kern="1200" dirty="0">
              <a:solidFill>
                <a:srgbClr val="FF0000"/>
              </a:solidFill>
              <a:latin typeface="Verdana" pitchFamily="34" charset="0"/>
              <a:ea typeface="Verdana" pitchFamily="34" charset="0"/>
            </a:rPr>
            <a:t> Zr </a:t>
          </a:r>
          <a:r>
            <a:rPr lang="pt-BR" sz="1200" b="1" kern="1200" dirty="0" err="1">
              <a:solidFill>
                <a:srgbClr val="FF0000"/>
              </a:solidFill>
              <a:latin typeface="Verdana" pitchFamily="34" charset="0"/>
              <a:ea typeface="Verdana" pitchFamily="34" charset="0"/>
            </a:rPr>
            <a:t>alloy</a:t>
          </a:r>
          <a:endParaRPr lang="pt-BR" sz="1200" b="1" kern="1200" dirty="0">
            <a:solidFill>
              <a:srgbClr val="FF0000"/>
            </a:solidFill>
            <a:latin typeface="Verdana" pitchFamily="34" charset="0"/>
            <a:ea typeface="Verdana" pitchFamily="34" charset="0"/>
          </a:endParaRPr>
        </a:p>
      </dsp:txBody>
      <dsp:txXfrm>
        <a:off x="5865367" y="19396"/>
        <a:ext cx="1142599" cy="554061"/>
      </dsp:txXfrm>
    </dsp:sp>
    <dsp:sp modelId="{44802126-DF8A-44D0-AD62-7E088C36CFF8}">
      <dsp:nvSpPr>
        <dsp:cNvPr id="0" name=""/>
        <dsp:cNvSpPr/>
      </dsp:nvSpPr>
      <dsp:spPr>
        <a:xfrm rot="2829178">
          <a:off x="3618632" y="1046466"/>
          <a:ext cx="692352" cy="22763"/>
        </a:xfrm>
        <a:custGeom>
          <a:avLst/>
          <a:gdLst/>
          <a:ahLst/>
          <a:cxnLst/>
          <a:rect l="0" t="0" r="0" b="0"/>
          <a:pathLst>
            <a:path>
              <a:moveTo>
                <a:pt x="0" y="11381"/>
              </a:moveTo>
              <a:lnTo>
                <a:pt x="692352"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3947500" y="1040539"/>
        <a:ext cx="34617" cy="34617"/>
      </dsp:txXfrm>
    </dsp:sp>
    <dsp:sp modelId="{6AFAA16E-D979-45C0-8A46-E0B26821D038}">
      <dsp:nvSpPr>
        <dsp:cNvPr id="0" name=""/>
        <dsp:cNvSpPr/>
      </dsp:nvSpPr>
      <dsp:spPr>
        <a:xfrm>
          <a:off x="4200224" y="1017385"/>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Advanced</a:t>
          </a:r>
          <a:endParaRPr lang="pt-BR" sz="1200" b="1" kern="1200" dirty="0">
            <a:solidFill>
              <a:srgbClr val="FF0000"/>
            </a:solidFill>
            <a:latin typeface="Verdana" pitchFamily="34" charset="0"/>
            <a:ea typeface="Verdana" pitchFamily="34" charset="0"/>
          </a:endParaRPr>
        </a:p>
      </dsp:txBody>
      <dsp:txXfrm>
        <a:off x="4217462" y="1034623"/>
        <a:ext cx="1142599" cy="554061"/>
      </dsp:txXfrm>
    </dsp:sp>
    <dsp:sp modelId="{29E66431-5B47-4F27-B997-9CE2C0580474}">
      <dsp:nvSpPr>
        <dsp:cNvPr id="0" name=""/>
        <dsp:cNvSpPr/>
      </dsp:nvSpPr>
      <dsp:spPr>
        <a:xfrm rot="19457599">
          <a:off x="5322799" y="1131068"/>
          <a:ext cx="579828" cy="22763"/>
        </a:xfrm>
        <a:custGeom>
          <a:avLst/>
          <a:gdLst/>
          <a:ahLst/>
          <a:cxnLst/>
          <a:rect l="0" t="0" r="0" b="0"/>
          <a:pathLst>
            <a:path>
              <a:moveTo>
                <a:pt x="0" y="11381"/>
              </a:moveTo>
              <a:lnTo>
                <a:pt x="579828"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598218" y="1127954"/>
        <a:ext cx="28991" cy="28991"/>
      </dsp:txXfrm>
    </dsp:sp>
    <dsp:sp modelId="{E4ADF042-ABD9-44BC-8FFA-CE2887B3D927}">
      <dsp:nvSpPr>
        <dsp:cNvPr id="0" name=""/>
        <dsp:cNvSpPr/>
      </dsp:nvSpPr>
      <dsp:spPr>
        <a:xfrm>
          <a:off x="5848129" y="678976"/>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a:solidFill>
                <a:srgbClr val="FF0000"/>
              </a:solidFill>
              <a:latin typeface="Verdana" pitchFamily="34" charset="0"/>
              <a:ea typeface="Verdana" pitchFamily="34" charset="0"/>
            </a:rPr>
            <a:t>FeCrAl</a:t>
          </a:r>
        </a:p>
      </dsp:txBody>
      <dsp:txXfrm>
        <a:off x="5865367" y="696214"/>
        <a:ext cx="1142599" cy="554061"/>
      </dsp:txXfrm>
    </dsp:sp>
    <dsp:sp modelId="{CC67E0DD-D3E3-4DD6-B469-869ACD3C1570}">
      <dsp:nvSpPr>
        <dsp:cNvPr id="0" name=""/>
        <dsp:cNvSpPr/>
      </dsp:nvSpPr>
      <dsp:spPr>
        <a:xfrm rot="2142401">
          <a:off x="5322799" y="1469477"/>
          <a:ext cx="579828" cy="22763"/>
        </a:xfrm>
        <a:custGeom>
          <a:avLst/>
          <a:gdLst/>
          <a:ahLst/>
          <a:cxnLst/>
          <a:rect l="0" t="0" r="0" b="0"/>
          <a:pathLst>
            <a:path>
              <a:moveTo>
                <a:pt x="0" y="11381"/>
              </a:moveTo>
              <a:lnTo>
                <a:pt x="579828"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598218" y="1466363"/>
        <a:ext cx="28991" cy="28991"/>
      </dsp:txXfrm>
    </dsp:sp>
    <dsp:sp modelId="{1F1F37C0-F7ED-458E-925F-9FC251980604}">
      <dsp:nvSpPr>
        <dsp:cNvPr id="0" name=""/>
        <dsp:cNvSpPr/>
      </dsp:nvSpPr>
      <dsp:spPr>
        <a:xfrm>
          <a:off x="5848129" y="1355795"/>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SiC</a:t>
          </a:r>
          <a:r>
            <a:rPr lang="pt-BR" sz="1200" b="1" kern="1200" dirty="0">
              <a:solidFill>
                <a:srgbClr val="FF0000"/>
              </a:solidFill>
              <a:latin typeface="Verdana" pitchFamily="34" charset="0"/>
              <a:ea typeface="Verdana" pitchFamily="34" charset="0"/>
            </a:rPr>
            <a:t> </a:t>
          </a:r>
          <a:r>
            <a:rPr lang="pt-BR" sz="1200" b="1" kern="1200" dirty="0" err="1">
              <a:solidFill>
                <a:srgbClr val="FF0000"/>
              </a:solidFill>
              <a:latin typeface="Verdana" pitchFamily="34" charset="0"/>
              <a:ea typeface="Verdana" pitchFamily="34" charset="0"/>
            </a:rPr>
            <a:t>based</a:t>
          </a:r>
          <a:endParaRPr lang="pt-BR" sz="1200" b="1" kern="1200" dirty="0">
            <a:solidFill>
              <a:srgbClr val="FF0000"/>
            </a:solidFill>
            <a:latin typeface="Verdana" pitchFamily="34" charset="0"/>
            <a:ea typeface="Verdana" pitchFamily="34" charset="0"/>
          </a:endParaRPr>
        </a:p>
      </dsp:txBody>
      <dsp:txXfrm>
        <a:off x="5865367" y="1373033"/>
        <a:ext cx="1142599" cy="554061"/>
      </dsp:txXfrm>
    </dsp:sp>
    <dsp:sp modelId="{AA123E83-0810-48BC-85A5-CCAEA883DBBC}">
      <dsp:nvSpPr>
        <dsp:cNvPr id="0" name=""/>
        <dsp:cNvSpPr/>
      </dsp:nvSpPr>
      <dsp:spPr>
        <a:xfrm rot="4312400">
          <a:off x="1560231" y="2950017"/>
          <a:ext cx="1513344" cy="22763"/>
        </a:xfrm>
        <a:custGeom>
          <a:avLst/>
          <a:gdLst/>
          <a:ahLst/>
          <a:cxnLst/>
          <a:rect l="0" t="0" r="0" b="0"/>
          <a:pathLst>
            <a:path>
              <a:moveTo>
                <a:pt x="0" y="11381"/>
              </a:moveTo>
              <a:lnTo>
                <a:pt x="1513344"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2279070" y="2923565"/>
        <a:ext cx="75667" cy="75667"/>
      </dsp:txXfrm>
    </dsp:sp>
    <dsp:sp modelId="{5595BEBB-FA44-45F4-A117-8201855AA0E0}">
      <dsp:nvSpPr>
        <dsp:cNvPr id="0" name=""/>
        <dsp:cNvSpPr/>
      </dsp:nvSpPr>
      <dsp:spPr>
        <a:xfrm>
          <a:off x="2552318" y="3386249"/>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Fuel</a:t>
          </a:r>
          <a:endParaRPr lang="pt-BR" sz="1200" b="1" kern="1200" dirty="0">
            <a:solidFill>
              <a:srgbClr val="FF0000"/>
            </a:solidFill>
            <a:latin typeface="Verdana" pitchFamily="34" charset="0"/>
            <a:ea typeface="Verdana" pitchFamily="34" charset="0"/>
          </a:endParaRPr>
        </a:p>
      </dsp:txBody>
      <dsp:txXfrm>
        <a:off x="2569556" y="3403487"/>
        <a:ext cx="1142599" cy="554061"/>
      </dsp:txXfrm>
    </dsp:sp>
    <dsp:sp modelId="{9E96065E-66AA-41A8-9E7D-5EDD24484C91}">
      <dsp:nvSpPr>
        <dsp:cNvPr id="0" name=""/>
        <dsp:cNvSpPr/>
      </dsp:nvSpPr>
      <dsp:spPr>
        <a:xfrm rot="18289469">
          <a:off x="3552570" y="3330727"/>
          <a:ext cx="824477" cy="22763"/>
        </a:xfrm>
        <a:custGeom>
          <a:avLst/>
          <a:gdLst/>
          <a:ahLst/>
          <a:cxnLst/>
          <a:rect l="0" t="0" r="0" b="0"/>
          <a:pathLst>
            <a:path>
              <a:moveTo>
                <a:pt x="0" y="11381"/>
              </a:moveTo>
              <a:lnTo>
                <a:pt x="824477"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3944197" y="3321497"/>
        <a:ext cx="41223" cy="41223"/>
      </dsp:txXfrm>
    </dsp:sp>
    <dsp:sp modelId="{6A469183-B349-4E70-8A00-14C25A814123}">
      <dsp:nvSpPr>
        <dsp:cNvPr id="0" name=""/>
        <dsp:cNvSpPr/>
      </dsp:nvSpPr>
      <dsp:spPr>
        <a:xfrm>
          <a:off x="4200224" y="2709431"/>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a:solidFill>
                <a:srgbClr val="FF0000"/>
              </a:solidFill>
              <a:latin typeface="Verdana" pitchFamily="34" charset="0"/>
              <a:ea typeface="Verdana" pitchFamily="34" charset="0"/>
            </a:rPr>
            <a:t>Modified</a:t>
          </a:r>
        </a:p>
      </dsp:txBody>
      <dsp:txXfrm>
        <a:off x="4217462" y="2726669"/>
        <a:ext cx="1142599" cy="554061"/>
      </dsp:txXfrm>
    </dsp:sp>
    <dsp:sp modelId="{FD710947-66E8-486F-AD80-60CAC940153F}">
      <dsp:nvSpPr>
        <dsp:cNvPr id="0" name=""/>
        <dsp:cNvSpPr/>
      </dsp:nvSpPr>
      <dsp:spPr>
        <a:xfrm rot="18289469">
          <a:off x="5200475" y="2653909"/>
          <a:ext cx="824477" cy="22763"/>
        </a:xfrm>
        <a:custGeom>
          <a:avLst/>
          <a:gdLst/>
          <a:ahLst/>
          <a:cxnLst/>
          <a:rect l="0" t="0" r="0" b="0"/>
          <a:pathLst>
            <a:path>
              <a:moveTo>
                <a:pt x="0" y="11381"/>
              </a:moveTo>
              <a:lnTo>
                <a:pt x="824477"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592102" y="2644679"/>
        <a:ext cx="41223" cy="41223"/>
      </dsp:txXfrm>
    </dsp:sp>
    <dsp:sp modelId="{E3F58D7D-2B30-4C83-98D7-FED43ECA156F}">
      <dsp:nvSpPr>
        <dsp:cNvPr id="0" name=""/>
        <dsp:cNvSpPr/>
      </dsp:nvSpPr>
      <dsp:spPr>
        <a:xfrm>
          <a:off x="5848129" y="2032613"/>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Dopped</a:t>
          </a:r>
          <a:r>
            <a:rPr lang="pt-BR" sz="1200" b="1" kern="1200" dirty="0">
              <a:solidFill>
                <a:srgbClr val="FF0000"/>
              </a:solidFill>
              <a:latin typeface="Verdana" pitchFamily="34" charset="0"/>
              <a:ea typeface="Verdana" pitchFamily="34" charset="0"/>
            </a:rPr>
            <a:t> </a:t>
          </a:r>
          <a:r>
            <a:rPr lang="pt-BR" sz="1200" b="1" kern="1200" dirty="0" err="1">
              <a:solidFill>
                <a:srgbClr val="FF0000"/>
              </a:solidFill>
              <a:latin typeface="Verdana" pitchFamily="34" charset="0"/>
              <a:ea typeface="Verdana" pitchFamily="34" charset="0"/>
            </a:rPr>
            <a:t>or</a:t>
          </a:r>
          <a:r>
            <a:rPr lang="pt-BR" sz="1200" b="1" kern="1200" dirty="0">
              <a:solidFill>
                <a:srgbClr val="FF0000"/>
              </a:solidFill>
              <a:latin typeface="Verdana" pitchFamily="34" charset="0"/>
              <a:ea typeface="Verdana" pitchFamily="34" charset="0"/>
            </a:rPr>
            <a:t> </a:t>
          </a:r>
          <a:r>
            <a:rPr lang="pt-BR" sz="1200" b="1" kern="1200" dirty="0" err="1">
              <a:solidFill>
                <a:srgbClr val="FF0000"/>
              </a:solidFill>
              <a:latin typeface="Verdana" pitchFamily="34" charset="0"/>
              <a:ea typeface="Verdana" pitchFamily="34" charset="0"/>
            </a:rPr>
            <a:t>modified</a:t>
          </a:r>
          <a:r>
            <a:rPr lang="pt-BR" sz="1200" b="1" kern="1200" dirty="0">
              <a:solidFill>
                <a:srgbClr val="FF0000"/>
              </a:solidFill>
              <a:latin typeface="Verdana" pitchFamily="34" charset="0"/>
              <a:ea typeface="Verdana" pitchFamily="34" charset="0"/>
            </a:rPr>
            <a:t> UO</a:t>
          </a:r>
          <a:r>
            <a:rPr lang="pt-BR" sz="1200" b="1" kern="1200" baseline="-25000" dirty="0">
              <a:solidFill>
                <a:srgbClr val="FF0000"/>
              </a:solidFill>
              <a:latin typeface="Verdana" pitchFamily="34" charset="0"/>
              <a:ea typeface="Verdana" pitchFamily="34" charset="0"/>
            </a:rPr>
            <a:t>2</a:t>
          </a:r>
        </a:p>
      </dsp:txBody>
      <dsp:txXfrm>
        <a:off x="5865367" y="2049851"/>
        <a:ext cx="1142599" cy="554061"/>
      </dsp:txXfrm>
    </dsp:sp>
    <dsp:sp modelId="{FDD2AD8A-3253-47DB-9464-09B0FBD14012}">
      <dsp:nvSpPr>
        <dsp:cNvPr id="0" name=""/>
        <dsp:cNvSpPr/>
      </dsp:nvSpPr>
      <dsp:spPr>
        <a:xfrm>
          <a:off x="5377299" y="2992318"/>
          <a:ext cx="470830" cy="22763"/>
        </a:xfrm>
        <a:custGeom>
          <a:avLst/>
          <a:gdLst/>
          <a:ahLst/>
          <a:cxnLst/>
          <a:rect l="0" t="0" r="0" b="0"/>
          <a:pathLst>
            <a:path>
              <a:moveTo>
                <a:pt x="0" y="11381"/>
              </a:moveTo>
              <a:lnTo>
                <a:pt x="470830"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600943" y="2991929"/>
        <a:ext cx="23541" cy="23541"/>
      </dsp:txXfrm>
    </dsp:sp>
    <dsp:sp modelId="{065563C2-D072-44EB-A735-3856F0C2AFDA}">
      <dsp:nvSpPr>
        <dsp:cNvPr id="0" name=""/>
        <dsp:cNvSpPr/>
      </dsp:nvSpPr>
      <dsp:spPr>
        <a:xfrm>
          <a:off x="5848129" y="2709431"/>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Higher</a:t>
          </a:r>
          <a:r>
            <a:rPr lang="pt-BR" sz="1200" b="1" kern="1200" dirty="0">
              <a:solidFill>
                <a:srgbClr val="FF0000"/>
              </a:solidFill>
              <a:latin typeface="Verdana" pitchFamily="34" charset="0"/>
              <a:ea typeface="Verdana" pitchFamily="34" charset="0"/>
            </a:rPr>
            <a:t> U235 </a:t>
          </a:r>
          <a:r>
            <a:rPr lang="pt-BR" sz="1200" b="1" kern="1200" dirty="0" err="1">
              <a:solidFill>
                <a:srgbClr val="FF0000"/>
              </a:solidFill>
              <a:latin typeface="Verdana" pitchFamily="34" charset="0"/>
              <a:ea typeface="Verdana" pitchFamily="34" charset="0"/>
            </a:rPr>
            <a:t>enrichment</a:t>
          </a:r>
          <a:endParaRPr lang="pt-BR" sz="1200" b="1" kern="1200" dirty="0">
            <a:solidFill>
              <a:srgbClr val="FF0000"/>
            </a:solidFill>
            <a:latin typeface="Verdana" pitchFamily="34" charset="0"/>
            <a:ea typeface="Verdana" pitchFamily="34" charset="0"/>
          </a:endParaRPr>
        </a:p>
      </dsp:txBody>
      <dsp:txXfrm>
        <a:off x="5865367" y="2726669"/>
        <a:ext cx="1142599" cy="554061"/>
      </dsp:txXfrm>
    </dsp:sp>
    <dsp:sp modelId="{16A40B53-4A7E-4B72-8FD6-05719F4D6591}">
      <dsp:nvSpPr>
        <dsp:cNvPr id="0" name=""/>
        <dsp:cNvSpPr/>
      </dsp:nvSpPr>
      <dsp:spPr>
        <a:xfrm rot="3310531">
          <a:off x="5200475" y="3330727"/>
          <a:ext cx="824477" cy="22763"/>
        </a:xfrm>
        <a:custGeom>
          <a:avLst/>
          <a:gdLst/>
          <a:ahLst/>
          <a:cxnLst/>
          <a:rect l="0" t="0" r="0" b="0"/>
          <a:pathLst>
            <a:path>
              <a:moveTo>
                <a:pt x="0" y="11381"/>
              </a:moveTo>
              <a:lnTo>
                <a:pt x="824477"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592102" y="3321497"/>
        <a:ext cx="41223" cy="41223"/>
      </dsp:txXfrm>
    </dsp:sp>
    <dsp:sp modelId="{C0EF60E2-9D72-40CC-BEE5-77B2B2186E21}">
      <dsp:nvSpPr>
        <dsp:cNvPr id="0" name=""/>
        <dsp:cNvSpPr/>
      </dsp:nvSpPr>
      <dsp:spPr>
        <a:xfrm>
          <a:off x="5848129" y="3386249"/>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a:solidFill>
                <a:srgbClr val="FF0000"/>
              </a:solidFill>
              <a:latin typeface="Verdana" pitchFamily="34" charset="0"/>
              <a:ea typeface="Verdana" pitchFamily="34" charset="0"/>
            </a:rPr>
            <a:t>Higher burnup</a:t>
          </a:r>
        </a:p>
      </dsp:txBody>
      <dsp:txXfrm>
        <a:off x="5865367" y="3403487"/>
        <a:ext cx="1142599" cy="554061"/>
      </dsp:txXfrm>
    </dsp:sp>
    <dsp:sp modelId="{B2919FA6-AE57-43F2-B4B3-A9B649552D40}">
      <dsp:nvSpPr>
        <dsp:cNvPr id="0" name=""/>
        <dsp:cNvSpPr/>
      </dsp:nvSpPr>
      <dsp:spPr>
        <a:xfrm rot="3310531">
          <a:off x="3552570" y="4007545"/>
          <a:ext cx="824477" cy="22763"/>
        </a:xfrm>
        <a:custGeom>
          <a:avLst/>
          <a:gdLst/>
          <a:ahLst/>
          <a:cxnLst/>
          <a:rect l="0" t="0" r="0" b="0"/>
          <a:pathLst>
            <a:path>
              <a:moveTo>
                <a:pt x="0" y="11381"/>
              </a:moveTo>
              <a:lnTo>
                <a:pt x="824477"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3944197" y="3998315"/>
        <a:ext cx="41223" cy="41223"/>
      </dsp:txXfrm>
    </dsp:sp>
    <dsp:sp modelId="{FB97F659-C548-480D-8FFC-AC923A46CEC3}">
      <dsp:nvSpPr>
        <dsp:cNvPr id="0" name=""/>
        <dsp:cNvSpPr/>
      </dsp:nvSpPr>
      <dsp:spPr>
        <a:xfrm>
          <a:off x="4200224" y="4063067"/>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Advanced</a:t>
          </a:r>
          <a:endParaRPr lang="pt-BR" sz="1200" b="1" kern="1200" dirty="0">
            <a:solidFill>
              <a:srgbClr val="FF0000"/>
            </a:solidFill>
            <a:latin typeface="Verdana" pitchFamily="34" charset="0"/>
            <a:ea typeface="Verdana" pitchFamily="34" charset="0"/>
          </a:endParaRPr>
        </a:p>
      </dsp:txBody>
      <dsp:txXfrm>
        <a:off x="4217462" y="4080305"/>
        <a:ext cx="1142599" cy="554061"/>
      </dsp:txXfrm>
    </dsp:sp>
    <dsp:sp modelId="{6B399EF4-1CAB-42FB-BDD6-166D89AABCE8}">
      <dsp:nvSpPr>
        <dsp:cNvPr id="0" name=""/>
        <dsp:cNvSpPr/>
      </dsp:nvSpPr>
      <dsp:spPr>
        <a:xfrm>
          <a:off x="5377299" y="4345954"/>
          <a:ext cx="470830" cy="22763"/>
        </a:xfrm>
        <a:custGeom>
          <a:avLst/>
          <a:gdLst/>
          <a:ahLst/>
          <a:cxnLst/>
          <a:rect l="0" t="0" r="0" b="0"/>
          <a:pathLst>
            <a:path>
              <a:moveTo>
                <a:pt x="0" y="11381"/>
              </a:moveTo>
              <a:lnTo>
                <a:pt x="470830" y="1138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600943" y="4345565"/>
        <a:ext cx="23541" cy="23541"/>
      </dsp:txXfrm>
    </dsp:sp>
    <dsp:sp modelId="{BAA0C6E8-BE76-4C47-8B9B-15AE02309210}">
      <dsp:nvSpPr>
        <dsp:cNvPr id="0" name=""/>
        <dsp:cNvSpPr/>
      </dsp:nvSpPr>
      <dsp:spPr>
        <a:xfrm>
          <a:off x="5848129" y="4063067"/>
          <a:ext cx="1177075" cy="58853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err="1">
              <a:solidFill>
                <a:srgbClr val="FF0000"/>
              </a:solidFill>
              <a:latin typeface="Verdana" pitchFamily="34" charset="0"/>
              <a:ea typeface="Verdana" pitchFamily="34" charset="0"/>
            </a:rPr>
            <a:t>Higher</a:t>
          </a:r>
          <a:r>
            <a:rPr lang="pt-BR" sz="1200" b="1" kern="1200" dirty="0">
              <a:solidFill>
                <a:srgbClr val="FF0000"/>
              </a:solidFill>
              <a:latin typeface="Verdana" pitchFamily="34" charset="0"/>
              <a:ea typeface="Verdana" pitchFamily="34" charset="0"/>
            </a:rPr>
            <a:t> U235 </a:t>
          </a:r>
          <a:r>
            <a:rPr lang="pt-BR" sz="1200" b="1" kern="1200" dirty="0" err="1">
              <a:solidFill>
                <a:srgbClr val="FF0000"/>
              </a:solidFill>
              <a:latin typeface="Verdana" pitchFamily="34" charset="0"/>
              <a:ea typeface="Verdana" pitchFamily="34" charset="0"/>
            </a:rPr>
            <a:t>density</a:t>
          </a:r>
          <a:r>
            <a:rPr lang="pt-BR" sz="1200" b="1" kern="1200" dirty="0">
              <a:solidFill>
                <a:srgbClr val="FF0000"/>
              </a:solidFill>
              <a:latin typeface="Verdana" pitchFamily="34" charset="0"/>
              <a:ea typeface="Verdana" pitchFamily="34" charset="0"/>
            </a:rPr>
            <a:t>(UN, U</a:t>
          </a:r>
          <a:r>
            <a:rPr lang="pt-BR" sz="1200" b="1" kern="1200" baseline="-25000" dirty="0">
              <a:solidFill>
                <a:srgbClr val="FF0000"/>
              </a:solidFill>
              <a:latin typeface="Verdana" pitchFamily="34" charset="0"/>
              <a:ea typeface="Verdana" pitchFamily="34" charset="0"/>
            </a:rPr>
            <a:t>3</a:t>
          </a:r>
          <a:r>
            <a:rPr lang="pt-BR" sz="1200" b="1" kern="1200" dirty="0">
              <a:solidFill>
                <a:srgbClr val="FF0000"/>
              </a:solidFill>
              <a:latin typeface="Verdana" pitchFamily="34" charset="0"/>
              <a:ea typeface="Verdana" pitchFamily="34" charset="0"/>
            </a:rPr>
            <a:t>Si</a:t>
          </a:r>
          <a:r>
            <a:rPr lang="pt-BR" sz="1200" b="1" kern="1200" baseline="-25000" dirty="0">
              <a:solidFill>
                <a:srgbClr val="FF0000"/>
              </a:solidFill>
              <a:latin typeface="Verdana" pitchFamily="34" charset="0"/>
              <a:ea typeface="Verdana" pitchFamily="34" charset="0"/>
            </a:rPr>
            <a:t>2</a:t>
          </a:r>
          <a:r>
            <a:rPr lang="pt-BR" sz="1200" b="1" kern="1200" dirty="0">
              <a:solidFill>
                <a:srgbClr val="FF0000"/>
              </a:solidFill>
              <a:latin typeface="Verdana" pitchFamily="34" charset="0"/>
              <a:ea typeface="Verdana" pitchFamily="34" charset="0"/>
            </a:rPr>
            <a:t>, </a:t>
          </a:r>
          <a:r>
            <a:rPr lang="pt-BR" sz="1200" b="1" kern="1200" dirty="0" err="1">
              <a:solidFill>
                <a:srgbClr val="FF0000"/>
              </a:solidFill>
              <a:latin typeface="Verdana" pitchFamily="34" charset="0"/>
              <a:ea typeface="Verdana" pitchFamily="34" charset="0"/>
            </a:rPr>
            <a:t>etc</a:t>
          </a:r>
          <a:r>
            <a:rPr lang="pt-BR" sz="1200" b="1" kern="1200" dirty="0">
              <a:solidFill>
                <a:srgbClr val="FF0000"/>
              </a:solidFill>
              <a:latin typeface="Verdana" pitchFamily="34" charset="0"/>
              <a:ea typeface="Verdana" pitchFamily="34" charset="0"/>
            </a:rPr>
            <a:t>)</a:t>
          </a:r>
        </a:p>
      </dsp:txBody>
      <dsp:txXfrm>
        <a:off x="5865367" y="4080305"/>
        <a:ext cx="1142599" cy="5540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C60CBC-298D-4BE0-9EDA-0B78159EB755}" type="datetimeFigureOut">
              <a:rPr lang="en-US" smtClean="0"/>
              <a:pPr/>
              <a:t>10/23/2025</a:t>
            </a:fld>
            <a:endParaRPr lang="en-US"/>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951FFD-BA6E-4A0D-8FA4-212ED3E009A0}" type="slidenum">
              <a:rPr lang="en-US" smtClean="0"/>
              <a:pPr/>
              <a:t>‹nº›</a:t>
            </a:fld>
            <a:endParaRPr lang="en-US"/>
          </a:p>
        </p:txBody>
      </p:sp>
    </p:spTree>
    <p:extLst>
      <p:ext uri="{BB962C8B-B14F-4D97-AF65-F5344CB8AC3E}">
        <p14:creationId xmlns:p14="http://schemas.microsoft.com/office/powerpoint/2010/main" val="222423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5BD77-D01A-4220-8383-1A35FAC3C4E3}" type="datetimeFigureOut">
              <a:rPr lang="en-US" smtClean="0"/>
              <a:pPr/>
              <a:t>10/23/2025</a:t>
            </a:fld>
            <a:endParaRPr lang="en-US"/>
          </a:p>
        </p:txBody>
      </p:sp>
      <p:sp>
        <p:nvSpPr>
          <p:cNvPr id="4" name="Espaço Reservado para Imagem de Slide 3"/>
          <p:cNvSpPr>
            <a:spLocks noGrp="1" noRot="1" noChangeAspect="1"/>
          </p:cNvSpPr>
          <p:nvPr>
            <p:ph type="sldImg" idx="2"/>
          </p:nvPr>
        </p:nvSpPr>
        <p:spPr>
          <a:xfrm>
            <a:off x="458788" y="685800"/>
            <a:ext cx="59404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76BAC-87CF-46A0-98C4-48EDF5224EF6}" type="slidenum">
              <a:rPr lang="en-US" smtClean="0"/>
              <a:pPr/>
              <a:t>‹nº›</a:t>
            </a:fld>
            <a:endParaRPr lang="en-US"/>
          </a:p>
        </p:txBody>
      </p:sp>
    </p:spTree>
    <p:extLst>
      <p:ext uri="{BB962C8B-B14F-4D97-AF65-F5344CB8AC3E}">
        <p14:creationId xmlns:p14="http://schemas.microsoft.com/office/powerpoint/2010/main" val="4173199994"/>
      </p:ext>
    </p:extLst>
  </p:cSld>
  <p:clrMap bg1="lt1" tx1="dk1" bg2="lt2" tx2="dk2" accent1="accent1" accent2="accent2" accent3="accent3" accent4="accent4" accent5="accent5" accent6="accent6" hlink="hlink" folHlink="folHlink"/>
  <p:notesStyle>
    <a:lvl1pPr marL="0" algn="l" defTabSz="1096640" rtl="0" eaLnBrk="1" latinLnBrk="0" hangingPunct="1">
      <a:defRPr sz="1400" kern="1200">
        <a:solidFill>
          <a:schemeClr val="tx1"/>
        </a:solidFill>
        <a:latin typeface="+mn-lt"/>
        <a:ea typeface="+mn-ea"/>
        <a:cs typeface="+mn-cs"/>
      </a:defRPr>
    </a:lvl1pPr>
    <a:lvl2pPr marL="548320" algn="l" defTabSz="1096640" rtl="0" eaLnBrk="1" latinLnBrk="0" hangingPunct="1">
      <a:defRPr sz="1400" kern="1200">
        <a:solidFill>
          <a:schemeClr val="tx1"/>
        </a:solidFill>
        <a:latin typeface="+mn-lt"/>
        <a:ea typeface="+mn-ea"/>
        <a:cs typeface="+mn-cs"/>
      </a:defRPr>
    </a:lvl2pPr>
    <a:lvl3pPr marL="1096640" algn="l" defTabSz="1096640" rtl="0" eaLnBrk="1" latinLnBrk="0" hangingPunct="1">
      <a:defRPr sz="1400" kern="1200">
        <a:solidFill>
          <a:schemeClr val="tx1"/>
        </a:solidFill>
        <a:latin typeface="+mn-lt"/>
        <a:ea typeface="+mn-ea"/>
        <a:cs typeface="+mn-cs"/>
      </a:defRPr>
    </a:lvl3pPr>
    <a:lvl4pPr marL="1644960" algn="l" defTabSz="1096640" rtl="0" eaLnBrk="1" latinLnBrk="0" hangingPunct="1">
      <a:defRPr sz="1400" kern="1200">
        <a:solidFill>
          <a:schemeClr val="tx1"/>
        </a:solidFill>
        <a:latin typeface="+mn-lt"/>
        <a:ea typeface="+mn-ea"/>
        <a:cs typeface="+mn-cs"/>
      </a:defRPr>
    </a:lvl4pPr>
    <a:lvl5pPr marL="2193280" algn="l" defTabSz="1096640" rtl="0" eaLnBrk="1" latinLnBrk="0" hangingPunct="1">
      <a:defRPr sz="1400" kern="1200">
        <a:solidFill>
          <a:schemeClr val="tx1"/>
        </a:solidFill>
        <a:latin typeface="+mn-lt"/>
        <a:ea typeface="+mn-ea"/>
        <a:cs typeface="+mn-cs"/>
      </a:defRPr>
    </a:lvl5pPr>
    <a:lvl6pPr marL="2741600" algn="l" defTabSz="1096640" rtl="0" eaLnBrk="1" latinLnBrk="0" hangingPunct="1">
      <a:defRPr sz="1400" kern="1200">
        <a:solidFill>
          <a:schemeClr val="tx1"/>
        </a:solidFill>
        <a:latin typeface="+mn-lt"/>
        <a:ea typeface="+mn-ea"/>
        <a:cs typeface="+mn-cs"/>
      </a:defRPr>
    </a:lvl6pPr>
    <a:lvl7pPr marL="3289920" algn="l" defTabSz="1096640" rtl="0" eaLnBrk="1" latinLnBrk="0" hangingPunct="1">
      <a:defRPr sz="1400" kern="1200">
        <a:solidFill>
          <a:schemeClr val="tx1"/>
        </a:solidFill>
        <a:latin typeface="+mn-lt"/>
        <a:ea typeface="+mn-ea"/>
        <a:cs typeface="+mn-cs"/>
      </a:defRPr>
    </a:lvl7pPr>
    <a:lvl8pPr marL="3838240" algn="l" defTabSz="1096640" rtl="0" eaLnBrk="1" latinLnBrk="0" hangingPunct="1">
      <a:defRPr sz="1400" kern="1200">
        <a:solidFill>
          <a:schemeClr val="tx1"/>
        </a:solidFill>
        <a:latin typeface="+mn-lt"/>
        <a:ea typeface="+mn-ea"/>
        <a:cs typeface="+mn-cs"/>
      </a:defRPr>
    </a:lvl8pPr>
    <a:lvl9pPr marL="4386560" algn="l" defTabSz="109664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9" name="Título 8"/>
          <p:cNvSpPr>
            <a:spLocks noGrp="1"/>
          </p:cNvSpPr>
          <p:nvPr>
            <p:ph type="ctrTitle"/>
          </p:nvPr>
        </p:nvSpPr>
        <p:spPr>
          <a:xfrm>
            <a:off x="709904" y="1404303"/>
            <a:ext cx="10449780" cy="1872403"/>
          </a:xfrm>
          <a:ln>
            <a:noFill/>
          </a:ln>
        </p:spPr>
        <p:txBody>
          <a:bodyPr vert="horz" tIns="0" rIns="21933"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7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709903" y="3305513"/>
            <a:ext cx="10453837" cy="1794387"/>
          </a:xfrm>
        </p:spPr>
        <p:txBody>
          <a:bodyPr lIns="0" rIns="21933"/>
          <a:lstStyle>
            <a:lvl1pPr marL="0" marR="54832" indent="0" algn="r">
              <a:buNone/>
              <a:defRPr>
                <a:solidFill>
                  <a:schemeClr val="tx1"/>
                </a:solidFill>
              </a:defRPr>
            </a:lvl1pPr>
            <a:lvl2pPr marL="548320" indent="0" algn="ctr">
              <a:buNone/>
            </a:lvl2pPr>
            <a:lvl3pPr marL="1096640" indent="0" algn="ctr">
              <a:buNone/>
            </a:lvl3pPr>
            <a:lvl4pPr marL="1644960" indent="0" algn="ctr">
              <a:buNone/>
            </a:lvl4pPr>
            <a:lvl5pPr marL="2193280" indent="0" algn="ctr">
              <a:buNone/>
            </a:lvl5pPr>
            <a:lvl6pPr marL="2741600" indent="0" algn="ctr">
              <a:buNone/>
            </a:lvl6pPr>
            <a:lvl7pPr marL="3289920" indent="0" algn="ctr">
              <a:buNone/>
            </a:lvl7pPr>
            <a:lvl8pPr marL="3838240" indent="0" algn="ctr">
              <a:buNone/>
            </a:lvl8pPr>
            <a:lvl9pPr marL="438656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19" name="Espaço Reservado para Rodapé 18"/>
          <p:cNvSpPr>
            <a:spLocks noGrp="1"/>
          </p:cNvSpPr>
          <p:nvPr>
            <p:ph type="ftr" sz="quarter" idx="11"/>
          </p:nvPr>
        </p:nvSpPr>
        <p:spPr/>
        <p:txBody>
          <a:bodyPr/>
          <a:lstStyle/>
          <a:p>
            <a:endParaRPr lang="en-US"/>
          </a:p>
        </p:txBody>
      </p:sp>
      <p:sp>
        <p:nvSpPr>
          <p:cNvPr id="27" name="Espaço Reservado para Número de Slide 26"/>
          <p:cNvSpPr>
            <a:spLocks noGrp="1"/>
          </p:cNvSpPr>
          <p:nvPr>
            <p:ph type="sldNum" sz="quarter" idx="12"/>
          </p:nvPr>
        </p:nvSpPr>
        <p:spPr/>
        <p:txBody>
          <a:bodyPr/>
          <a:lstStyle/>
          <a:p>
            <a:fld id="{BE59F8CB-5DF9-4B6B-B563-E1BF336C054C}" type="slidenum">
              <a:rPr lang="en-US" smtClean="0"/>
              <a:pPr/>
              <a:t>‹nº›</a:t>
            </a:fld>
            <a:endParaRPr lang="en-US"/>
          </a:p>
        </p:txBody>
      </p:sp>
      <p:pic>
        <p:nvPicPr>
          <p:cNvPr id="7" name="Picture 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4117" y="219399"/>
            <a:ext cx="1806464" cy="731413"/>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23087" y="936203"/>
            <a:ext cx="2738199" cy="53360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608489" y="936203"/>
            <a:ext cx="8011769" cy="53360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05847" y="1348130"/>
            <a:ext cx="10344309" cy="1394941"/>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7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705847" y="2769150"/>
            <a:ext cx="10344309" cy="1545708"/>
          </a:xfrm>
        </p:spPr>
        <p:txBody>
          <a:bodyPr lIns="54832" rIns="54832" anchor="t"/>
          <a:lstStyle>
            <a:lvl1pPr marL="0" indent="0">
              <a:buNone/>
              <a:defRPr sz="2600">
                <a:solidFill>
                  <a:schemeClr val="tx1"/>
                </a:solidFill>
              </a:defRPr>
            </a:lvl1pPr>
            <a:lvl2pPr>
              <a:buNone/>
              <a:defRPr sz="22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E59F8CB-5DF9-4B6B-B563-E1BF336C054C}"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8489" y="720875"/>
            <a:ext cx="10952798" cy="1170252"/>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608489" y="1965865"/>
            <a:ext cx="5374984" cy="4540578"/>
          </a:xfrm>
        </p:spPr>
        <p:txBody>
          <a:bodyPr/>
          <a:lstStyle>
            <a:lvl1pPr>
              <a:defRPr sz="3100"/>
            </a:lvl1pPr>
            <a:lvl2pPr>
              <a:defRPr sz="2900"/>
            </a:lvl2pPr>
            <a:lvl3pPr>
              <a:defRPr sz="2400"/>
            </a:lvl3pPr>
            <a:lvl4pPr>
              <a:defRPr sz="2200"/>
            </a:lvl4pPr>
            <a:lvl5pPr>
              <a:defRPr sz="22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6186302" y="1965865"/>
            <a:ext cx="5374984" cy="4540578"/>
          </a:xfrm>
        </p:spPr>
        <p:txBody>
          <a:bodyPr/>
          <a:lstStyle>
            <a:lvl1pPr>
              <a:defRPr sz="3100"/>
            </a:lvl1pPr>
            <a:lvl2pPr>
              <a:defRPr sz="2900"/>
            </a:lvl2pPr>
            <a:lvl3pPr>
              <a:defRPr sz="2400"/>
            </a:lvl3pPr>
            <a:lvl4pPr>
              <a:defRPr sz="2200"/>
            </a:lvl4pPr>
            <a:lvl5pPr>
              <a:defRPr sz="22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8489" y="720875"/>
            <a:ext cx="10952798" cy="1170252"/>
          </a:xfrm>
        </p:spPr>
        <p:txBody>
          <a:bodyPr tIns="54832"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08489" y="1899482"/>
            <a:ext cx="5377097" cy="675073"/>
          </a:xfrm>
        </p:spPr>
        <p:txBody>
          <a:bodyPr lIns="54832" tIns="0" rIns="54832" bIns="0" anchor="ctr">
            <a:noAutofit/>
          </a:bodyPr>
          <a:lstStyle>
            <a:lvl1pPr marL="0" indent="0">
              <a:buNone/>
              <a:defRPr sz="2900" b="1" cap="none" baseline="0">
                <a:solidFill>
                  <a:schemeClr val="tx2"/>
                </a:solidFill>
                <a:effectLst/>
              </a:defRPr>
            </a:lvl1pPr>
            <a:lvl2pPr>
              <a:buNone/>
              <a:defRPr sz="2400" b="1"/>
            </a:lvl2pPr>
            <a:lvl3pPr>
              <a:buNone/>
              <a:defRPr sz="2200" b="1"/>
            </a:lvl3pPr>
            <a:lvl4pPr>
              <a:buNone/>
              <a:defRPr sz="1900" b="1"/>
            </a:lvl4pPr>
            <a:lvl5pPr>
              <a:buNone/>
              <a:defRPr sz="19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6182077" y="1904099"/>
            <a:ext cx="5379210" cy="670456"/>
          </a:xfrm>
        </p:spPr>
        <p:txBody>
          <a:bodyPr lIns="54832" tIns="0" rIns="54832" bIns="0" anchor="ctr"/>
          <a:lstStyle>
            <a:lvl1pPr marL="0" indent="0">
              <a:buNone/>
              <a:defRPr sz="2900" b="1" cap="none" baseline="0">
                <a:solidFill>
                  <a:schemeClr val="tx2"/>
                </a:solidFill>
                <a:effectLst/>
              </a:defRPr>
            </a:lvl1pPr>
            <a:lvl2pPr>
              <a:buNone/>
              <a:defRPr sz="2400" b="1"/>
            </a:lvl2pPr>
            <a:lvl3pPr>
              <a:buNone/>
              <a:defRPr sz="2200" b="1"/>
            </a:lvl3pPr>
            <a:lvl4pPr>
              <a:buNone/>
              <a:defRPr sz="1900" b="1"/>
            </a:lvl4pPr>
            <a:lvl5pPr>
              <a:buNone/>
              <a:defRPr sz="19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608489" y="2574555"/>
            <a:ext cx="5377097" cy="3937412"/>
          </a:xfrm>
        </p:spPr>
        <p:txBody>
          <a:bodyPr tIns="0"/>
          <a:lstStyle>
            <a:lvl1pPr>
              <a:defRPr sz="2600"/>
            </a:lvl1pPr>
            <a:lvl2pPr>
              <a:defRPr sz="2400"/>
            </a:lvl2pPr>
            <a:lvl3pPr>
              <a:defRPr sz="2200"/>
            </a:lvl3pPr>
            <a:lvl4pPr>
              <a:defRPr sz="1900"/>
            </a:lvl4pPr>
            <a:lvl5pPr>
              <a:defRPr sz="19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6182077" y="2574555"/>
            <a:ext cx="5379210" cy="3937412"/>
          </a:xfrm>
        </p:spPr>
        <p:txBody>
          <a:bodyPr tIns="0"/>
          <a:lstStyle>
            <a:lvl1pPr>
              <a:defRPr sz="2600"/>
            </a:lvl1pPr>
            <a:lvl2pPr>
              <a:defRPr sz="2400"/>
            </a:lvl2pPr>
            <a:lvl3pPr>
              <a:defRPr sz="2200"/>
            </a:lvl3pPr>
            <a:lvl4pPr>
              <a:defRPr sz="1900"/>
            </a:lvl4pPr>
            <a:lvl5pPr>
              <a:defRPr sz="19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8489" y="720875"/>
            <a:ext cx="11054212" cy="1170252"/>
          </a:xfrm>
        </p:spPr>
        <p:txBody>
          <a:bodyPr vert="horz" tIns="54832"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6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2733" y="526616"/>
            <a:ext cx="3650933" cy="1189756"/>
          </a:xfrm>
        </p:spPr>
        <p:txBody>
          <a:bodyPr lIns="0" anchor="b">
            <a:noAutofit/>
          </a:bodyPr>
          <a:lstStyle>
            <a:lvl1pPr algn="l" rtl="0">
              <a:spcBef>
                <a:spcPct val="0"/>
              </a:spcBef>
              <a:buNone/>
              <a:defRPr sz="31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912733" y="1716370"/>
            <a:ext cx="3650933" cy="4681009"/>
          </a:xfrm>
        </p:spPr>
        <p:txBody>
          <a:bodyPr lIns="21933" rIns="21933"/>
          <a:lstStyle>
            <a:lvl1pPr marL="0" indent="0" algn="l">
              <a:buNone/>
              <a:defRPr sz="1700"/>
            </a:lvl1pPr>
            <a:lvl2pPr indent="0" algn="l">
              <a:buNone/>
              <a:defRPr sz="1400"/>
            </a:lvl2pPr>
            <a:lvl3pPr indent="0" algn="l">
              <a:buNone/>
              <a:defRPr sz="1200"/>
            </a:lvl3pPr>
            <a:lvl4pPr indent="0" algn="l">
              <a:buNone/>
              <a:defRPr sz="1100"/>
            </a:lvl4pPr>
            <a:lvl5pPr indent="0" algn="l">
              <a:buNone/>
              <a:defRPr sz="11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758044" y="1716370"/>
            <a:ext cx="6803242" cy="4681009"/>
          </a:xfrm>
        </p:spPr>
        <p:txBody>
          <a:bodyPr tIns="0"/>
          <a:lstStyle>
            <a:lvl1pPr>
              <a:defRPr sz="3400"/>
            </a:lvl1pPr>
            <a:lvl2pPr>
              <a:defRPr sz="3100"/>
            </a:lvl2pPr>
            <a:lvl3pPr>
              <a:defRPr sz="2900"/>
            </a:lvl3pPr>
            <a:lvl4pPr>
              <a:defRPr sz="2400"/>
            </a:lvl4pPr>
            <a:lvl5pPr>
              <a:defRPr sz="22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E59F8CB-5DF9-4B6B-B563-E1BF336C054C}"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4213309" y="1134496"/>
            <a:ext cx="6997621" cy="4212908"/>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9664" tIns="54832" rIns="109664" bIns="54832" rtlCol="0" anchor="ctr"/>
          <a:lstStyle/>
          <a:p>
            <a:pPr algn="ctr" eaLnBrk="1" latinLnBrk="0" hangingPunct="1"/>
            <a:endParaRPr kumimoji="0" lang="en-US"/>
          </a:p>
        </p:txBody>
      </p:sp>
      <p:sp>
        <p:nvSpPr>
          <p:cNvPr id="12" name="Triângulo retângulo 11"/>
          <p:cNvSpPr/>
          <p:nvPr/>
        </p:nvSpPr>
        <p:spPr>
          <a:xfrm rot="420000" flipV="1">
            <a:off x="10652724" y="5487560"/>
            <a:ext cx="206886" cy="15915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9664" tIns="54832" rIns="109664" bIns="54832" rtlCol="0" anchor="ctr"/>
          <a:lstStyle/>
          <a:p>
            <a:pPr algn="ctr" eaLnBrk="1" latinLnBrk="0" hangingPunct="1"/>
            <a:endParaRPr kumimoji="0" lang="en-US"/>
          </a:p>
        </p:txBody>
      </p:sp>
      <p:sp>
        <p:nvSpPr>
          <p:cNvPr id="2" name="Título 1"/>
          <p:cNvSpPr>
            <a:spLocks noGrp="1"/>
          </p:cNvSpPr>
          <p:nvPr>
            <p:ph type="title"/>
          </p:nvPr>
        </p:nvSpPr>
        <p:spPr>
          <a:xfrm>
            <a:off x="811318" y="1205059"/>
            <a:ext cx="2945086" cy="1620355"/>
          </a:xfrm>
        </p:spPr>
        <p:txBody>
          <a:bodyPr vert="horz" lIns="54832" tIns="54832" rIns="54832" bIns="54832" anchor="b"/>
          <a:lstStyle>
            <a:lvl1pPr algn="l">
              <a:buNone/>
              <a:defRPr sz="24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811318" y="2896231"/>
            <a:ext cx="2941029" cy="2231281"/>
          </a:xfrm>
        </p:spPr>
        <p:txBody>
          <a:bodyPr lIns="76765" rIns="54832" bIns="54832" anchor="t"/>
          <a:lstStyle>
            <a:lvl1pPr marL="0" indent="0" algn="l">
              <a:spcBef>
                <a:spcPts val="300"/>
              </a:spcBef>
              <a:buFontTx/>
              <a:buNone/>
              <a:defRPr sz="1600"/>
            </a:lvl1pPr>
            <a:lvl2pPr>
              <a:defRPr sz="1400"/>
            </a:lvl2pPr>
            <a:lvl3pPr>
              <a:defRPr sz="1200"/>
            </a:lvl3pPr>
            <a:lvl4pPr>
              <a:defRPr sz="1100"/>
            </a:lvl4pPr>
            <a:lvl5pPr>
              <a:defRPr sz="11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FB7D7A37-D416-479A-B260-504EC75AF83C}" type="datetimeFigureOut">
              <a:rPr lang="en-US" smtClean="0"/>
              <a:pPr/>
              <a:t>10/23/2025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a:xfrm>
            <a:off x="10749968" y="6507903"/>
            <a:ext cx="811318" cy="373831"/>
          </a:xfrm>
        </p:spPr>
        <p:txBody>
          <a:bodyPr/>
          <a:lstStyle/>
          <a:p>
            <a:fld id="{BE59F8CB-5DF9-4B6B-B563-E1BF336C054C}" type="slidenum">
              <a:rPr lang="en-US" smtClean="0"/>
              <a:pPr/>
              <a:t>‹nº›</a:t>
            </a:fld>
            <a:endParaRPr lang="en-US"/>
          </a:p>
        </p:txBody>
      </p:sp>
      <p:sp>
        <p:nvSpPr>
          <p:cNvPr id="3" name="Espaço Reservado para Imagem 2"/>
          <p:cNvSpPr>
            <a:spLocks noGrp="1"/>
          </p:cNvSpPr>
          <p:nvPr>
            <p:ph type="pic" idx="1"/>
          </p:nvPr>
        </p:nvSpPr>
        <p:spPr>
          <a:xfrm rot="420000">
            <a:off x="4639252" y="1228117"/>
            <a:ext cx="6145736" cy="4025667"/>
          </a:xfrm>
          <a:prstGeom prst="rect">
            <a:avLst/>
          </a:prstGeom>
          <a:solidFill>
            <a:schemeClr val="bg2"/>
          </a:solidFill>
          <a:ln w="3000" cap="rnd">
            <a:solidFill>
              <a:srgbClr val="C0C0C0"/>
            </a:solidFill>
            <a:round/>
          </a:ln>
          <a:effectLst/>
        </p:spPr>
        <p:txBody>
          <a:bodyPr/>
          <a:lstStyle>
            <a:lvl1pPr marL="0" indent="0">
              <a:buNone/>
              <a:defRPr sz="38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12677" y="5955283"/>
            <a:ext cx="12195129" cy="106623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9664" tIns="54832" rIns="109664" bIns="54832"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5831351" y="6368123"/>
            <a:ext cx="6338424" cy="65339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9664" tIns="54832" rIns="109664" bIns="54832"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rgbClr val="5E9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Forma livre 6"/>
          <p:cNvSpPr>
            <a:spLocks/>
          </p:cNvSpPr>
          <p:nvPr/>
        </p:nvSpPr>
        <p:spPr bwMode="auto">
          <a:xfrm>
            <a:off x="-12677" y="-7314"/>
            <a:ext cx="12195129" cy="106623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9664" tIns="54832" rIns="109664" bIns="54832"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5831351" y="-7314"/>
            <a:ext cx="6338424" cy="65339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9664" tIns="54832" rIns="109664" bIns="54832"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608489" y="720875"/>
            <a:ext cx="10952798" cy="1170252"/>
          </a:xfrm>
          <a:prstGeom prst="rect">
            <a:avLst/>
          </a:prstGeom>
        </p:spPr>
        <p:txBody>
          <a:bodyPr vert="horz" lIns="0" tIns="54832"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608489" y="1981627"/>
            <a:ext cx="10952798" cy="4493768"/>
          </a:xfrm>
          <a:prstGeom prst="rect">
            <a:avLst/>
          </a:prstGeom>
        </p:spPr>
        <p:txBody>
          <a:bodyPr vert="horz" lIns="109664" tIns="54832" rIns="109664" bIns="54832">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08489" y="6507903"/>
            <a:ext cx="2839614" cy="373831"/>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fld id="{FB7D7A37-D416-479A-B260-504EC75AF83C}" type="datetimeFigureOut">
              <a:rPr lang="en-US" smtClean="0"/>
              <a:pPr/>
              <a:t>10/23/2025</a:t>
            </a:fld>
            <a:endParaRPr lang="en-US"/>
          </a:p>
        </p:txBody>
      </p:sp>
      <p:sp>
        <p:nvSpPr>
          <p:cNvPr id="22" name="Espaço Reservado para Rodapé 21"/>
          <p:cNvSpPr>
            <a:spLocks noGrp="1"/>
          </p:cNvSpPr>
          <p:nvPr>
            <p:ph type="ftr" sz="quarter" idx="3"/>
          </p:nvPr>
        </p:nvSpPr>
        <p:spPr>
          <a:xfrm>
            <a:off x="3549518" y="6507903"/>
            <a:ext cx="4462251" cy="373831"/>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endParaRPr lang="en-US"/>
          </a:p>
        </p:txBody>
      </p:sp>
      <p:sp>
        <p:nvSpPr>
          <p:cNvPr id="18" name="Espaço Reservado para Número de Slide 17"/>
          <p:cNvSpPr>
            <a:spLocks noGrp="1"/>
          </p:cNvSpPr>
          <p:nvPr>
            <p:ph type="sldNum" sz="quarter" idx="4"/>
          </p:nvPr>
        </p:nvSpPr>
        <p:spPr>
          <a:xfrm>
            <a:off x="10547138" y="6507903"/>
            <a:ext cx="1014148" cy="373831"/>
          </a:xfrm>
          <a:prstGeom prst="rect">
            <a:avLst/>
          </a:prstGeom>
        </p:spPr>
        <p:txBody>
          <a:bodyPr vert="horz" lIns="0" tIns="0" rIns="0" bIns="0" anchor="b"/>
          <a:lstStyle>
            <a:lvl1pPr algn="r" eaLnBrk="1" latinLnBrk="0" hangingPunct="1">
              <a:defRPr kumimoji="0" sz="1400">
                <a:solidFill>
                  <a:schemeClr val="tx2">
                    <a:shade val="90000"/>
                  </a:schemeClr>
                </a:solidFill>
              </a:defRPr>
            </a:lvl1pPr>
          </a:lstStyle>
          <a:p>
            <a:fld id="{BE59F8CB-5DF9-4B6B-B563-E1BF336C054C}" type="slidenum">
              <a:rPr lang="en-US" smtClean="0"/>
              <a:pPr/>
              <a:t>‹nº›</a:t>
            </a:fld>
            <a:endParaRPr lang="en-US"/>
          </a:p>
        </p:txBody>
      </p:sp>
      <p:grpSp>
        <p:nvGrpSpPr>
          <p:cNvPr id="2" name="Grupo 1"/>
          <p:cNvGrpSpPr/>
          <p:nvPr/>
        </p:nvGrpSpPr>
        <p:grpSpPr>
          <a:xfrm>
            <a:off x="-25310" y="207234"/>
            <a:ext cx="12218417" cy="664703"/>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6000" b="0" kern="1200">
          <a:ln>
            <a:noFill/>
          </a:ln>
          <a:solidFill>
            <a:schemeClr val="tx2"/>
          </a:solidFill>
          <a:effectLst/>
          <a:latin typeface="+mj-lt"/>
          <a:ea typeface="+mj-ea"/>
          <a:cs typeface="+mj-cs"/>
        </a:defRPr>
      </a:lvl1pPr>
    </p:titleStyle>
    <p:bodyStyle>
      <a:lvl1pPr marL="328992" indent="-328992" algn="l" rtl="0" eaLnBrk="1" latinLnBrk="0" hangingPunct="1">
        <a:spcBef>
          <a:spcPct val="20000"/>
        </a:spcBef>
        <a:buClr>
          <a:schemeClr val="accent3"/>
        </a:buClr>
        <a:buSzPct val="95000"/>
        <a:buFont typeface="Wingdings 2"/>
        <a:buChar char=""/>
        <a:defRPr kumimoji="0" sz="3100" kern="1200">
          <a:solidFill>
            <a:schemeClr val="tx1"/>
          </a:solidFill>
          <a:latin typeface="+mn-lt"/>
          <a:ea typeface="+mn-ea"/>
          <a:cs typeface="+mn-cs"/>
        </a:defRPr>
      </a:lvl1pPr>
      <a:lvl2pPr marL="767648" indent="-296093" algn="l" rtl="0" eaLnBrk="1" latinLnBrk="0" hangingPunct="1">
        <a:spcBef>
          <a:spcPct val="20000"/>
        </a:spcBef>
        <a:buClr>
          <a:schemeClr val="accent1"/>
        </a:buClr>
        <a:buSzPct val="85000"/>
        <a:buFont typeface="Wingdings 2"/>
        <a:buChar char=""/>
        <a:defRPr kumimoji="0" sz="2900" kern="1200">
          <a:solidFill>
            <a:schemeClr val="tx1"/>
          </a:solidFill>
          <a:latin typeface="+mn-lt"/>
          <a:ea typeface="+mn-ea"/>
          <a:cs typeface="+mn-cs"/>
        </a:defRPr>
      </a:lvl2pPr>
      <a:lvl3pPr marL="1096640" indent="-296093" algn="l" rtl="0" eaLnBrk="1" latinLnBrk="0" hangingPunct="1">
        <a:spcBef>
          <a:spcPct val="20000"/>
        </a:spcBef>
        <a:buClr>
          <a:schemeClr val="accent2"/>
        </a:buClr>
        <a:buSzPct val="70000"/>
        <a:buFont typeface="Wingdings 2"/>
        <a:buChar char=""/>
        <a:defRPr kumimoji="0" sz="2500" kern="1200">
          <a:solidFill>
            <a:schemeClr val="tx1"/>
          </a:solidFill>
          <a:latin typeface="+mn-lt"/>
          <a:ea typeface="+mn-ea"/>
          <a:cs typeface="+mn-cs"/>
        </a:defRPr>
      </a:lvl3pPr>
      <a:lvl4pPr marL="1425632" indent="-252227" algn="l" rtl="0" eaLnBrk="1" latinLnBrk="0" hangingPunct="1">
        <a:spcBef>
          <a:spcPct val="20000"/>
        </a:spcBef>
        <a:buClr>
          <a:schemeClr val="accent3"/>
        </a:buClr>
        <a:buSzPct val="65000"/>
        <a:buFont typeface="Wingdings 2"/>
        <a:buChar char=""/>
        <a:defRPr kumimoji="0" sz="2400" kern="1200">
          <a:solidFill>
            <a:schemeClr val="tx1"/>
          </a:solidFill>
          <a:latin typeface="+mn-lt"/>
          <a:ea typeface="+mn-ea"/>
          <a:cs typeface="+mn-cs"/>
        </a:defRPr>
      </a:lvl4pPr>
      <a:lvl5pPr marL="1754624" indent="-252227" algn="l" rtl="0" eaLnBrk="1" latinLnBrk="0" hangingPunct="1">
        <a:spcBef>
          <a:spcPct val="20000"/>
        </a:spcBef>
        <a:buClr>
          <a:schemeClr val="accent4"/>
        </a:buClr>
        <a:buSzPct val="65000"/>
        <a:buFont typeface="Wingdings 2"/>
        <a:buChar char=""/>
        <a:defRPr kumimoji="0" sz="2400" kern="1200">
          <a:solidFill>
            <a:schemeClr val="tx1"/>
          </a:solidFill>
          <a:latin typeface="+mn-lt"/>
          <a:ea typeface="+mn-ea"/>
          <a:cs typeface="+mn-cs"/>
        </a:defRPr>
      </a:lvl5pPr>
      <a:lvl6pPr marL="2083616" indent="-252227" algn="l" rtl="0" eaLnBrk="1" latinLnBrk="0" hangingPunct="1">
        <a:spcBef>
          <a:spcPct val="20000"/>
        </a:spcBef>
        <a:buClr>
          <a:schemeClr val="accent5"/>
        </a:buClr>
        <a:buSzPct val="80000"/>
        <a:buFont typeface="Wingdings 2"/>
        <a:buChar char=""/>
        <a:defRPr kumimoji="0" sz="2200" kern="1200">
          <a:solidFill>
            <a:schemeClr val="tx1"/>
          </a:solidFill>
          <a:latin typeface="+mn-lt"/>
          <a:ea typeface="+mn-ea"/>
          <a:cs typeface="+mn-cs"/>
        </a:defRPr>
      </a:lvl6pPr>
      <a:lvl7pPr marL="2302944" indent="-219328" algn="l" rtl="0" eaLnBrk="1" latinLnBrk="0" hangingPunct="1">
        <a:spcBef>
          <a:spcPct val="20000"/>
        </a:spcBef>
        <a:buClr>
          <a:schemeClr val="accent6"/>
        </a:buClr>
        <a:buSzPct val="80000"/>
        <a:buFont typeface="Wingdings 2"/>
        <a:buChar char=""/>
        <a:defRPr kumimoji="0" sz="1900" kern="1200" baseline="0">
          <a:solidFill>
            <a:schemeClr val="tx1"/>
          </a:solidFill>
          <a:latin typeface="+mn-lt"/>
          <a:ea typeface="+mn-ea"/>
          <a:cs typeface="+mn-cs"/>
        </a:defRPr>
      </a:lvl7pPr>
      <a:lvl8pPr marL="2631936" indent="-219328" algn="l" rtl="0" eaLnBrk="1" latinLnBrk="0" hangingPunct="1">
        <a:spcBef>
          <a:spcPct val="20000"/>
        </a:spcBef>
        <a:buClr>
          <a:schemeClr val="tx2"/>
        </a:buClr>
        <a:buChar char="•"/>
        <a:defRPr kumimoji="0" sz="1900" kern="1200">
          <a:solidFill>
            <a:schemeClr val="tx1"/>
          </a:solidFill>
          <a:latin typeface="+mn-lt"/>
          <a:ea typeface="+mn-ea"/>
          <a:cs typeface="+mn-cs"/>
        </a:defRPr>
      </a:lvl8pPr>
      <a:lvl9pPr marL="2960928" indent="-219328" algn="l" rtl="0" eaLnBrk="1" latinLnBrk="0" hangingPunct="1">
        <a:spcBef>
          <a:spcPct val="20000"/>
        </a:spcBef>
        <a:buClr>
          <a:schemeClr val="tx2"/>
        </a:buClr>
        <a:buFontTx/>
        <a:buChar char="•"/>
        <a:defRPr kumimoji="0" sz="1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8320" algn="l" rtl="0" eaLnBrk="1" latinLnBrk="0" hangingPunct="1">
        <a:defRPr kumimoji="0" kern="1200">
          <a:solidFill>
            <a:schemeClr val="tx1"/>
          </a:solidFill>
          <a:latin typeface="+mn-lt"/>
          <a:ea typeface="+mn-ea"/>
          <a:cs typeface="+mn-cs"/>
        </a:defRPr>
      </a:lvl2pPr>
      <a:lvl3pPr marL="1096640" algn="l" rtl="0" eaLnBrk="1" latinLnBrk="0" hangingPunct="1">
        <a:defRPr kumimoji="0" kern="1200">
          <a:solidFill>
            <a:schemeClr val="tx1"/>
          </a:solidFill>
          <a:latin typeface="+mn-lt"/>
          <a:ea typeface="+mn-ea"/>
          <a:cs typeface="+mn-cs"/>
        </a:defRPr>
      </a:lvl3pPr>
      <a:lvl4pPr marL="1644960" algn="l" rtl="0" eaLnBrk="1" latinLnBrk="0" hangingPunct="1">
        <a:defRPr kumimoji="0" kern="1200">
          <a:solidFill>
            <a:schemeClr val="tx1"/>
          </a:solidFill>
          <a:latin typeface="+mn-lt"/>
          <a:ea typeface="+mn-ea"/>
          <a:cs typeface="+mn-cs"/>
        </a:defRPr>
      </a:lvl4pPr>
      <a:lvl5pPr marL="2193280" algn="l" rtl="0" eaLnBrk="1" latinLnBrk="0" hangingPunct="1">
        <a:defRPr kumimoji="0" kern="1200">
          <a:solidFill>
            <a:schemeClr val="tx1"/>
          </a:solidFill>
          <a:latin typeface="+mn-lt"/>
          <a:ea typeface="+mn-ea"/>
          <a:cs typeface="+mn-cs"/>
        </a:defRPr>
      </a:lvl5pPr>
      <a:lvl6pPr marL="2741600" algn="l" rtl="0" eaLnBrk="1" latinLnBrk="0" hangingPunct="1">
        <a:defRPr kumimoji="0" kern="1200">
          <a:solidFill>
            <a:schemeClr val="tx1"/>
          </a:solidFill>
          <a:latin typeface="+mn-lt"/>
          <a:ea typeface="+mn-ea"/>
          <a:cs typeface="+mn-cs"/>
        </a:defRPr>
      </a:lvl6pPr>
      <a:lvl7pPr marL="3289920" algn="l" rtl="0" eaLnBrk="1" latinLnBrk="0" hangingPunct="1">
        <a:defRPr kumimoji="0" kern="1200">
          <a:solidFill>
            <a:schemeClr val="tx1"/>
          </a:solidFill>
          <a:latin typeface="+mn-lt"/>
          <a:ea typeface="+mn-ea"/>
          <a:cs typeface="+mn-cs"/>
        </a:defRPr>
      </a:lvl7pPr>
      <a:lvl8pPr marL="3838240" algn="l" rtl="0" eaLnBrk="1" latinLnBrk="0" hangingPunct="1">
        <a:defRPr kumimoji="0" kern="1200">
          <a:solidFill>
            <a:schemeClr val="tx1"/>
          </a:solidFill>
          <a:latin typeface="+mn-lt"/>
          <a:ea typeface="+mn-ea"/>
          <a:cs typeface="+mn-cs"/>
        </a:defRPr>
      </a:lvl8pPr>
      <a:lvl9pPr marL="43865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27037" y="2510624"/>
            <a:ext cx="11072890" cy="2214578"/>
          </a:xfrm>
        </p:spPr>
        <p:txBody>
          <a:bodyPr>
            <a:normAutofit fontScale="25000" lnSpcReduction="20000"/>
          </a:bodyPr>
          <a:lstStyle/>
          <a:p>
            <a:pPr algn="ctr"/>
            <a:r>
              <a:rPr lang="en-US" sz="11200" b="1" dirty="0" smtClean="0">
                <a:solidFill>
                  <a:srgbClr val="1B0E52"/>
                </a:solidFill>
                <a:latin typeface="Verdana" pitchFamily="34" charset="0"/>
                <a:ea typeface="Verdana" pitchFamily="34" charset="0"/>
              </a:rPr>
              <a:t>Technical Meeting on Advanced Technology Fuels: Progress on their Design, Manufacturing, Experimentation, Irradiation, and</a:t>
            </a:r>
            <a:br>
              <a:rPr lang="en-US" sz="11200" b="1" dirty="0" smtClean="0">
                <a:solidFill>
                  <a:srgbClr val="1B0E52"/>
                </a:solidFill>
                <a:latin typeface="Verdana" pitchFamily="34" charset="0"/>
                <a:ea typeface="Verdana" pitchFamily="34" charset="0"/>
              </a:rPr>
            </a:br>
            <a:r>
              <a:rPr lang="en-US" sz="11200" b="1" dirty="0" smtClean="0">
                <a:solidFill>
                  <a:srgbClr val="1B0E52"/>
                </a:solidFill>
                <a:latin typeface="Verdana" pitchFamily="34" charset="0"/>
                <a:ea typeface="Verdana" pitchFamily="34" charset="0"/>
              </a:rPr>
              <a:t>Case Studies for their Industrialization, Safety Evaluation, and Future Prospects </a:t>
            </a:r>
          </a:p>
          <a:p>
            <a:pPr algn="ctr"/>
            <a:r>
              <a:rPr lang="en-US" sz="11200" b="1" dirty="0" smtClean="0">
                <a:latin typeface="Verdana" pitchFamily="34" charset="0"/>
                <a:ea typeface="Verdana" pitchFamily="34" charset="0"/>
              </a:rPr>
              <a:t/>
            </a:r>
            <a:br>
              <a:rPr lang="en-US" sz="11200" b="1" dirty="0" smtClean="0">
                <a:latin typeface="Verdana" pitchFamily="34" charset="0"/>
                <a:ea typeface="Verdana" pitchFamily="34" charset="0"/>
              </a:rPr>
            </a:br>
            <a:endParaRPr lang="en-GB" sz="11200" b="1" dirty="0" smtClean="0"/>
          </a:p>
          <a:p>
            <a:endParaRPr lang="en-GB" dirty="0" smtClean="0"/>
          </a:p>
          <a:p>
            <a:endParaRPr lang="en-GB" dirty="0" smtClean="0"/>
          </a:p>
          <a:p>
            <a:r>
              <a:rPr lang="en-GB" sz="9600" dirty="0" smtClean="0">
                <a:solidFill>
                  <a:srgbClr val="002060"/>
                </a:solidFill>
                <a:latin typeface="Verdana" pitchFamily="34" charset="0"/>
                <a:ea typeface="Verdana" pitchFamily="34" charset="0"/>
              </a:rPr>
              <a:t>(</a:t>
            </a:r>
            <a:r>
              <a:rPr lang="pt-BR" sz="9600" b="1" dirty="0" smtClean="0">
                <a:solidFill>
                  <a:srgbClr val="002060"/>
                </a:solidFill>
                <a:latin typeface="Verdana" pitchFamily="34" charset="0"/>
                <a:ea typeface="Verdana" pitchFamily="34" charset="0"/>
              </a:rPr>
              <a:t>EVT2404561</a:t>
            </a:r>
            <a:r>
              <a:rPr lang="en-GB" sz="9600" b="1" dirty="0" smtClean="0">
                <a:solidFill>
                  <a:srgbClr val="002060"/>
                </a:solidFill>
                <a:latin typeface="Verdana" pitchFamily="34" charset="0"/>
                <a:ea typeface="Verdana" pitchFamily="34" charset="0"/>
              </a:rPr>
              <a:t>)</a:t>
            </a:r>
          </a:p>
          <a:p>
            <a:endParaRPr lang="en-GB" dirty="0" smtClean="0"/>
          </a:p>
          <a:p>
            <a:endParaRPr lang="en-GB" dirty="0" smtClean="0"/>
          </a:p>
          <a:p>
            <a:endParaRPr lang="en-GB" dirty="0" smtClean="0"/>
          </a:p>
          <a:p>
            <a:r>
              <a:rPr lang="en-GB" dirty="0" smtClean="0"/>
              <a:t>						</a:t>
            </a:r>
          </a:p>
          <a:p>
            <a:r>
              <a:rPr lang="en-GB" dirty="0" smtClean="0"/>
              <a:t>						</a:t>
            </a:r>
            <a:r>
              <a:rPr lang="en-GB" sz="9600" b="1" dirty="0" smtClean="0">
                <a:solidFill>
                  <a:srgbClr val="002060"/>
                </a:solidFill>
                <a:latin typeface="Verdana" pitchFamily="34" charset="0"/>
                <a:ea typeface="Verdana" pitchFamily="34" charset="0"/>
              </a:rPr>
              <a:t>28 –31 October 2025</a:t>
            </a:r>
            <a:endParaRPr lang="pt-BR" sz="9600" b="1" dirty="0" smtClean="0">
              <a:solidFill>
                <a:srgbClr val="002060"/>
              </a:solidFill>
              <a:latin typeface="Verdana" pitchFamily="34" charset="0"/>
              <a:ea typeface="Verdana" pitchFamily="34" charset="0"/>
            </a:endParaRPr>
          </a:p>
          <a:p>
            <a:endParaRPr lang="pt-BR" dirty="0">
              <a:solidFill>
                <a:srgbClr val="002060"/>
              </a:solidFill>
              <a:latin typeface="Verdana" pitchFamily="34" charset="0"/>
              <a:ea typeface="Verdana" pitchFamily="34" charset="0"/>
            </a:endParaRPr>
          </a:p>
        </p:txBody>
      </p:sp>
      <p:pic>
        <p:nvPicPr>
          <p:cNvPr id="8" name="Imagem 7" descr="ipen.png"/>
          <p:cNvPicPr>
            <a:picLocks noChangeAspect="1"/>
          </p:cNvPicPr>
          <p:nvPr/>
        </p:nvPicPr>
        <p:blipFill>
          <a:blip r:embed="rId2"/>
          <a:stretch>
            <a:fillRect/>
          </a:stretch>
        </p:blipFill>
        <p:spPr>
          <a:xfrm>
            <a:off x="12657" y="10294"/>
            <a:ext cx="2524784" cy="1148216"/>
          </a:xfrm>
          <a:prstGeom prst="rect">
            <a:avLst/>
          </a:prstGeom>
        </p:spPr>
      </p:pic>
      <p:pic>
        <p:nvPicPr>
          <p:cNvPr id="23553" name="Picture 1"/>
          <p:cNvPicPr>
            <a:picLocks noChangeAspect="1" noChangeArrowheads="1"/>
          </p:cNvPicPr>
          <p:nvPr/>
        </p:nvPicPr>
        <p:blipFill>
          <a:blip r:embed="rId3"/>
          <a:srcRect/>
          <a:stretch>
            <a:fillRect/>
          </a:stretch>
        </p:blipFill>
        <p:spPr bwMode="auto">
          <a:xfrm>
            <a:off x="9663650" y="10294"/>
            <a:ext cx="2493467" cy="1005341"/>
          </a:xfrm>
          <a:prstGeom prst="rect">
            <a:avLst/>
          </a:prstGeom>
          <a:noFill/>
          <a:ln w="9525">
            <a:noFill/>
            <a:miter lim="800000"/>
            <a:headEnd/>
            <a:tailEnd/>
          </a:ln>
          <a:effectLst/>
        </p:spPr>
      </p:pic>
      <p:pic>
        <p:nvPicPr>
          <p:cNvPr id="72705" name="Picture 1"/>
          <p:cNvPicPr>
            <a:picLocks noChangeAspect="1" noChangeArrowheads="1"/>
          </p:cNvPicPr>
          <p:nvPr/>
        </p:nvPicPr>
        <p:blipFill>
          <a:blip r:embed="rId4" cstate="print"/>
          <a:srcRect/>
          <a:stretch>
            <a:fillRect/>
          </a:stretch>
        </p:blipFill>
        <p:spPr bwMode="auto">
          <a:xfrm>
            <a:off x="4941879" y="0"/>
            <a:ext cx="2143140" cy="1153302"/>
          </a:xfrm>
          <a:prstGeom prst="rect">
            <a:avLst/>
          </a:prstGeom>
          <a:noFill/>
          <a:ln w="9525">
            <a:noFill/>
            <a:miter lim="800000"/>
            <a:headEnd/>
            <a:tailEnd/>
          </a:ln>
          <a:effectLst/>
        </p:spPr>
      </p:pic>
    </p:spTree>
    <p:extLst>
      <p:ext uri="{BB962C8B-B14F-4D97-AF65-F5344CB8AC3E}">
        <p14:creationId xmlns:p14="http://schemas.microsoft.com/office/powerpoint/2010/main" val="420680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3837509"/>
          </a:xfrm>
        </p:spPr>
        <p:txBody>
          <a:bodyPr>
            <a:normAutofit/>
          </a:bodyPr>
          <a:lstStyle/>
          <a:p>
            <a:r>
              <a:rPr lang="pt-BR" sz="3800" dirty="0"/>
              <a:t/>
            </a:r>
            <a:br>
              <a:rPr lang="pt-BR" sz="3800" dirty="0"/>
            </a:br>
            <a:endParaRPr lang="pt-BR" sz="3400" b="1" dirty="0"/>
          </a:p>
        </p:txBody>
      </p:sp>
      <p:sp>
        <p:nvSpPr>
          <p:cNvPr id="8" name="Retângulo 7"/>
          <p:cNvSpPr/>
          <p:nvPr/>
        </p:nvSpPr>
        <p:spPr>
          <a:xfrm>
            <a:off x="869913" y="2478796"/>
            <a:ext cx="10933859" cy="4173386"/>
          </a:xfrm>
          <a:prstGeom prst="rect">
            <a:avLst/>
          </a:prstGeom>
        </p:spPr>
        <p:txBody>
          <a:bodyPr wrap="square" lIns="109664" tIns="54832" rIns="109664" bIns="54832">
            <a:spAutoFit/>
          </a:bodyPr>
          <a:lstStyle/>
          <a:p>
            <a:pPr lvl="0" algn="just">
              <a:buFont typeface="Wingdings" pitchFamily="2" charset="2"/>
              <a:buChar char="Ø"/>
            </a:pPr>
            <a:r>
              <a:rPr lang="en-GB" sz="2400" dirty="0" smtClean="0">
                <a:solidFill>
                  <a:srgbClr val="002060"/>
                </a:solidFill>
                <a:latin typeface="Verdana" pitchFamily="34" charset="0"/>
                <a:ea typeface="Verdana" pitchFamily="34" charset="0"/>
              </a:rPr>
              <a:t> Experimental cases for benchmark  (TECDOC 1921 Sec. 5)</a:t>
            </a:r>
          </a:p>
          <a:p>
            <a:pPr lvl="0" algn="just">
              <a:buFont typeface="Wingdings" pitchFamily="2" charset="2"/>
              <a:buChar char="ü"/>
            </a:pPr>
            <a:endParaRPr lang="pt-BR" sz="2400" dirty="0" smtClean="0">
              <a:solidFill>
                <a:srgbClr val="002060"/>
              </a:solidFill>
              <a:latin typeface="Verdana" pitchFamily="34" charset="0"/>
              <a:ea typeface="Verdana" pitchFamily="34" charset="0"/>
            </a:endParaRPr>
          </a:p>
          <a:p>
            <a:pPr lvl="0" algn="just">
              <a:buFont typeface="Wingdings" pitchFamily="2" charset="2"/>
              <a:buChar char="Ø"/>
            </a:pPr>
            <a:r>
              <a:rPr lang="en-GB" sz="2400" dirty="0" smtClean="0">
                <a:solidFill>
                  <a:srgbClr val="002060"/>
                </a:solidFill>
                <a:latin typeface="Verdana" pitchFamily="34" charset="0"/>
                <a:ea typeface="Verdana" pitchFamily="34" charset="0"/>
              </a:rPr>
              <a:t> 6 LOCA cases taken from PUZRY benchmark</a:t>
            </a:r>
          </a:p>
          <a:p>
            <a:pPr lvl="0" algn="just">
              <a:buFont typeface="Wingdings" pitchFamily="2" charset="2"/>
              <a:buChar char="ü"/>
            </a:pPr>
            <a:endParaRPr lang="pt-BR" sz="2400" dirty="0" smtClean="0">
              <a:solidFill>
                <a:srgbClr val="002060"/>
              </a:solidFill>
              <a:latin typeface="Verdana" pitchFamily="34" charset="0"/>
              <a:ea typeface="Verdana" pitchFamily="34" charset="0"/>
            </a:endParaRPr>
          </a:p>
          <a:p>
            <a:pPr lvl="0" algn="just">
              <a:buFont typeface="Wingdings" pitchFamily="2" charset="2"/>
              <a:buChar char="Ø"/>
            </a:pPr>
            <a:r>
              <a:rPr lang="en-GB" sz="2400" dirty="0" smtClean="0">
                <a:solidFill>
                  <a:srgbClr val="002060"/>
                </a:solidFill>
                <a:latin typeface="Verdana" pitchFamily="34" charset="0"/>
                <a:ea typeface="Verdana" pitchFamily="34" charset="0"/>
              </a:rPr>
              <a:t> 3 priority (case 8, 18 and 30) and 3 optional (case 10, 12 and 26)</a:t>
            </a:r>
          </a:p>
          <a:p>
            <a:pPr lvl="0" algn="just">
              <a:buFont typeface="Wingdings" pitchFamily="2" charset="2"/>
              <a:buChar char="ü"/>
            </a:pPr>
            <a:endParaRPr lang="pt-BR" sz="2400" dirty="0" smtClean="0">
              <a:solidFill>
                <a:srgbClr val="002060"/>
              </a:solidFill>
              <a:latin typeface="Verdana" pitchFamily="34" charset="0"/>
              <a:ea typeface="Verdana" pitchFamily="34" charset="0"/>
            </a:endParaRPr>
          </a:p>
          <a:p>
            <a:pPr hangingPunct="0">
              <a:buFont typeface="Wingdings" pitchFamily="2" charset="2"/>
              <a:buChar char="Ø"/>
            </a:pPr>
            <a:r>
              <a:rPr lang="en-GB" sz="2400" dirty="0" smtClean="0">
                <a:solidFill>
                  <a:srgbClr val="002060"/>
                </a:solidFill>
                <a:latin typeface="Verdana" pitchFamily="34" charset="0"/>
                <a:ea typeface="Verdana" pitchFamily="34" charset="0"/>
              </a:rPr>
              <a:t> 4 Selected FOMs:  hoop strain at axial peak position (%)</a:t>
            </a:r>
            <a:r>
              <a:rPr lang="pt-BR" sz="2400" dirty="0" smtClean="0">
                <a:solidFill>
                  <a:srgbClr val="002060"/>
                </a:solidFill>
                <a:latin typeface="Verdana" pitchFamily="34" charset="0"/>
                <a:ea typeface="Verdana" pitchFamily="34" charset="0"/>
              </a:rPr>
              <a:t>, </a:t>
            </a:r>
            <a:r>
              <a:rPr lang="en-GB" sz="2400" dirty="0" smtClean="0">
                <a:solidFill>
                  <a:srgbClr val="002060"/>
                </a:solidFill>
                <a:latin typeface="Verdana" pitchFamily="34" charset="0"/>
                <a:ea typeface="Verdana" pitchFamily="34" charset="0"/>
              </a:rPr>
              <a:t>time to burst (s)</a:t>
            </a:r>
            <a:r>
              <a:rPr lang="pt-BR" sz="2400" dirty="0" smtClean="0">
                <a:solidFill>
                  <a:srgbClr val="002060"/>
                </a:solidFill>
                <a:latin typeface="Verdana" pitchFamily="34" charset="0"/>
                <a:ea typeface="Verdana" pitchFamily="34" charset="0"/>
              </a:rPr>
              <a:t>, </a:t>
            </a:r>
            <a:r>
              <a:rPr lang="en-GB" sz="2400" dirty="0" smtClean="0">
                <a:solidFill>
                  <a:srgbClr val="002060"/>
                </a:solidFill>
                <a:latin typeface="Verdana" pitchFamily="34" charset="0"/>
                <a:ea typeface="Verdana" pitchFamily="34" charset="0"/>
              </a:rPr>
              <a:t>burst pressure (</a:t>
            </a:r>
            <a:r>
              <a:rPr lang="en-GB" sz="2400" dirty="0" err="1" smtClean="0">
                <a:solidFill>
                  <a:srgbClr val="002060"/>
                </a:solidFill>
                <a:latin typeface="Verdana" pitchFamily="34" charset="0"/>
                <a:ea typeface="Verdana" pitchFamily="34" charset="0"/>
              </a:rPr>
              <a:t>MPa</a:t>
            </a:r>
            <a:r>
              <a:rPr lang="en-GB" sz="2400" dirty="0" smtClean="0">
                <a:solidFill>
                  <a:srgbClr val="002060"/>
                </a:solidFill>
                <a:latin typeface="Verdana" pitchFamily="34" charset="0"/>
                <a:ea typeface="Verdana" pitchFamily="34" charset="0"/>
              </a:rPr>
              <a:t>)</a:t>
            </a:r>
            <a:r>
              <a:rPr lang="pt-BR" sz="2400" dirty="0" smtClean="0">
                <a:solidFill>
                  <a:srgbClr val="002060"/>
                </a:solidFill>
                <a:latin typeface="Verdana" pitchFamily="34" charset="0"/>
                <a:ea typeface="Verdana" pitchFamily="34" charset="0"/>
              </a:rPr>
              <a:t>, </a:t>
            </a:r>
            <a:r>
              <a:rPr lang="en-GB" sz="2400" dirty="0" smtClean="0">
                <a:solidFill>
                  <a:srgbClr val="002060"/>
                </a:solidFill>
                <a:latin typeface="Verdana" pitchFamily="34" charset="0"/>
                <a:ea typeface="Verdana" pitchFamily="34" charset="0"/>
              </a:rPr>
              <a:t>hoop strain at burst (%) </a:t>
            </a:r>
            <a:endParaRPr lang="pt-BR" sz="2400" dirty="0" smtClean="0">
              <a:solidFill>
                <a:srgbClr val="002060"/>
              </a:solidFill>
              <a:latin typeface="Verdana" pitchFamily="34" charset="0"/>
              <a:ea typeface="Verdana" pitchFamily="34" charset="0"/>
            </a:endParaRPr>
          </a:p>
          <a:p>
            <a:pPr lvl="0" algn="just"/>
            <a:endParaRPr lang="en-GB" sz="2400" dirty="0" smtClean="0">
              <a:solidFill>
                <a:srgbClr val="002060"/>
              </a:solidFill>
              <a:latin typeface="Verdana" pitchFamily="34" charset="0"/>
              <a:ea typeface="Verdana" pitchFamily="34" charset="0"/>
            </a:endParaRPr>
          </a:p>
          <a:p>
            <a:pPr lvl="0" algn="just">
              <a:buFont typeface="Wingdings" pitchFamily="2" charset="2"/>
              <a:buChar char="Ø"/>
            </a:pPr>
            <a:r>
              <a:rPr lang="en-GB" sz="2400" dirty="0" smtClean="0">
                <a:solidFill>
                  <a:srgbClr val="002060"/>
                </a:solidFill>
                <a:latin typeface="Verdana" pitchFamily="34" charset="0"/>
                <a:ea typeface="Verdana" pitchFamily="34" charset="0"/>
              </a:rPr>
              <a:t> 4 Burst experiment with </a:t>
            </a:r>
            <a:r>
              <a:rPr lang="en-GB" sz="2400" dirty="0" err="1" smtClean="0">
                <a:solidFill>
                  <a:srgbClr val="002060"/>
                </a:solidFill>
                <a:latin typeface="Verdana" pitchFamily="34" charset="0"/>
                <a:ea typeface="Verdana" pitchFamily="34" charset="0"/>
              </a:rPr>
              <a:t>FeCrAl</a:t>
            </a:r>
            <a:r>
              <a:rPr lang="en-GB" sz="2400" dirty="0" smtClean="0">
                <a:solidFill>
                  <a:srgbClr val="002060"/>
                </a:solidFill>
                <a:latin typeface="Verdana" pitchFamily="34" charset="0"/>
                <a:ea typeface="Verdana" pitchFamily="34" charset="0"/>
              </a:rPr>
              <a:t> performed in Work Task 1  </a:t>
            </a:r>
            <a:endParaRPr lang="pt-BR" sz="2400" dirty="0" smtClean="0">
              <a:solidFill>
                <a:srgbClr val="002060"/>
              </a:solidFill>
              <a:latin typeface="Verdana" pitchFamily="34" charset="0"/>
              <a:ea typeface="Verdana" pitchFamily="34" charset="0"/>
            </a:endParaRPr>
          </a:p>
          <a:p>
            <a:pPr algn="just">
              <a:buFont typeface="Wingdings" pitchFamily="2" charset="2"/>
              <a:buChar char="ü"/>
            </a:pPr>
            <a:endParaRPr lang="en-GB" sz="2400" dirty="0" smtClean="0">
              <a:latin typeface="Verdana" pitchFamily="34" charset="0"/>
              <a:ea typeface="Verdana" pitchFamily="34" charset="0"/>
            </a:endParaRPr>
          </a:p>
        </p:txBody>
      </p:sp>
      <p:sp>
        <p:nvSpPr>
          <p:cNvPr id="13" name="Subtítulo 14"/>
          <p:cNvSpPr txBox="1">
            <a:spLocks/>
          </p:cNvSpPr>
          <p:nvPr/>
        </p:nvSpPr>
        <p:spPr>
          <a:xfrm>
            <a:off x="584161" y="296046"/>
            <a:ext cx="9398364" cy="731413"/>
          </a:xfrm>
          <a:prstGeom prst="rect">
            <a:avLst/>
          </a:prstGeom>
        </p:spPr>
        <p:txBody>
          <a:bodyPr vert="horz" lIns="109664" tIns="54832" rIns="109664" bIns="54832" rtlCol="0">
            <a:normAutofit/>
          </a:bodyPr>
          <a:lstStyle/>
          <a:p>
            <a:pPr marL="411240" indent="-411240" algn="just">
              <a:spcBef>
                <a:spcPct val="20000"/>
              </a:spcBef>
              <a:defRPr/>
            </a:pPr>
            <a:r>
              <a:rPr lang="pt-BR" sz="3200" b="1" dirty="0" smtClean="0">
                <a:solidFill>
                  <a:srgbClr val="002060"/>
                </a:solidFill>
                <a:latin typeface="Verdana" pitchFamily="34" charset="0"/>
                <a:ea typeface="Verdana" pitchFamily="34" charset="0"/>
              </a:rPr>
              <a:t>Work </a:t>
            </a:r>
            <a:r>
              <a:rPr lang="pt-BR" sz="3200" b="1" dirty="0" err="1" smtClean="0">
                <a:solidFill>
                  <a:srgbClr val="002060"/>
                </a:solidFill>
                <a:latin typeface="Verdana" pitchFamily="34" charset="0"/>
                <a:ea typeface="Verdana" pitchFamily="34" charset="0"/>
              </a:rPr>
              <a:t>Tasks</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and</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Outcomes</a:t>
            </a:r>
            <a:endParaRPr lang="pt-BR" sz="3200" b="1" dirty="0" smtClean="0">
              <a:solidFill>
                <a:srgbClr val="002060"/>
              </a:solidFill>
              <a:latin typeface="Verdana" pitchFamily="34" charset="0"/>
              <a:ea typeface="Verdana" pitchFamily="34" charset="0"/>
            </a:endParaRPr>
          </a:p>
          <a:p>
            <a:pPr marL="411240" indent="-411240" algn="just">
              <a:spcBef>
                <a:spcPct val="20000"/>
              </a:spcBef>
              <a:defRPr/>
            </a:pPr>
            <a:endParaRPr lang="en-US" sz="3600" b="1" dirty="0" smtClean="0">
              <a:latin typeface="Verdana" pitchFamily="34" charset="0"/>
              <a:ea typeface="Verdana" pitchFamily="34" charset="0"/>
            </a:endParaRPr>
          </a:p>
          <a:p>
            <a:pPr>
              <a:spcBef>
                <a:spcPct val="20000"/>
              </a:spcBef>
              <a:defRPr/>
            </a:pPr>
            <a:endParaRPr lang="pt-BR" sz="3800" b="1" dirty="0" smtClean="0"/>
          </a:p>
        </p:txBody>
      </p:sp>
      <p:sp>
        <p:nvSpPr>
          <p:cNvPr id="14" name="CaixaDeTexto 13"/>
          <p:cNvSpPr txBox="1"/>
          <p:nvPr/>
        </p:nvSpPr>
        <p:spPr>
          <a:xfrm>
            <a:off x="369847" y="1153302"/>
            <a:ext cx="11021620" cy="541622"/>
          </a:xfrm>
          <a:prstGeom prst="rect">
            <a:avLst/>
          </a:prstGeom>
          <a:noFill/>
        </p:spPr>
        <p:txBody>
          <a:bodyPr wrap="square" lIns="109664" tIns="54832" rIns="109664" bIns="54832" rtlCol="0">
            <a:spAutoFit/>
          </a:bodyPr>
          <a:lstStyle/>
          <a:p>
            <a:pPr marL="411240" indent="-411240" algn="just">
              <a:buFont typeface="Wingdings" pitchFamily="2" charset="2"/>
              <a:buChar char="ü"/>
            </a:pPr>
            <a:r>
              <a:rPr lang="en-US" sz="2800" b="1" dirty="0" smtClean="0">
                <a:solidFill>
                  <a:srgbClr val="002060"/>
                </a:solidFill>
                <a:latin typeface="Verdana" pitchFamily="34" charset="0"/>
                <a:ea typeface="Verdana" pitchFamily="34" charset="0"/>
              </a:rPr>
              <a:t>WT-2 Benchmark Exercise </a:t>
            </a:r>
            <a:endParaRPr lang="pt-BR" sz="2800" b="1" dirty="0">
              <a:solidFill>
                <a:srgbClr val="002060"/>
              </a:solidFill>
              <a:latin typeface="Arial" panose="020B0604020202020204" pitchFamily="34" charset="0"/>
              <a:cs typeface="Arial" panose="020B0604020202020204" pitchFamily="34" charset="0"/>
            </a:endParaRPr>
          </a:p>
        </p:txBody>
      </p:sp>
      <p:sp>
        <p:nvSpPr>
          <p:cNvPr id="15" name="CaixaDeTexto 14"/>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10</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ixaDeTexto 6"/>
          <p:cNvSpPr txBox="1"/>
          <p:nvPr/>
        </p:nvSpPr>
        <p:spPr>
          <a:xfrm>
            <a:off x="570420" y="1389659"/>
            <a:ext cx="11021620" cy="1341841"/>
          </a:xfrm>
          <a:prstGeom prst="rect">
            <a:avLst/>
          </a:prstGeom>
          <a:noFill/>
        </p:spPr>
        <p:txBody>
          <a:bodyPr wrap="square" lIns="109664" tIns="54832" rIns="109664" bIns="54832" rtlCol="0">
            <a:spAutoFit/>
          </a:bodyPr>
          <a:lstStyle/>
          <a:p>
            <a:pPr hangingPunct="0"/>
            <a:endParaRPr lang="pt-BR" dirty="0" smtClean="0"/>
          </a:p>
          <a:p>
            <a:pPr marL="411240" indent="-411240" algn="just">
              <a:buFont typeface="Wingdings" pitchFamily="2" charset="2"/>
              <a:buChar char="ü"/>
            </a:pPr>
            <a:endParaRPr lang="pt-BR" sz="2900" b="1" dirty="0" smtClean="0">
              <a:latin typeface="Arial" panose="020B0604020202020204" pitchFamily="34" charset="0"/>
              <a:cs typeface="Arial" panose="020B0604020202020204" pitchFamily="34" charset="0"/>
            </a:endParaRPr>
          </a:p>
          <a:p>
            <a:pPr marL="411240" indent="-411240" algn="just">
              <a:buFont typeface="Wingdings" pitchFamily="2" charset="2"/>
              <a:buChar char="ü"/>
            </a:pPr>
            <a:endParaRPr lang="pt-BR" sz="2900" b="1" dirty="0">
              <a:latin typeface="Arial" panose="020B0604020202020204" pitchFamily="34" charset="0"/>
              <a:cs typeface="Arial" panose="020B0604020202020204" pitchFamily="34" charset="0"/>
            </a:endParaRPr>
          </a:p>
        </p:txBody>
      </p:sp>
      <p:sp>
        <p:nvSpPr>
          <p:cNvPr id="8" name="Retângulo 7"/>
          <p:cNvSpPr/>
          <p:nvPr/>
        </p:nvSpPr>
        <p:spPr>
          <a:xfrm>
            <a:off x="760574" y="2077129"/>
            <a:ext cx="10933859" cy="480067"/>
          </a:xfrm>
          <a:prstGeom prst="rect">
            <a:avLst/>
          </a:prstGeom>
        </p:spPr>
        <p:txBody>
          <a:bodyPr wrap="square" lIns="109664" tIns="54832" rIns="109664" bIns="54832">
            <a:spAutoFit/>
          </a:bodyPr>
          <a:lstStyle/>
          <a:p>
            <a:pPr lvl="0" algn="just">
              <a:buFont typeface="Wingdings" pitchFamily="2" charset="2"/>
              <a:buChar char="Ø"/>
            </a:pPr>
            <a:r>
              <a:rPr lang="en-GB" sz="2400" dirty="0" smtClean="0">
                <a:solidFill>
                  <a:srgbClr val="002060"/>
                </a:solidFill>
                <a:latin typeface="Verdana" pitchFamily="34" charset="0"/>
                <a:ea typeface="Verdana" pitchFamily="34" charset="0"/>
              </a:rPr>
              <a:t> Burst (6 cases of PUZRY – comparison </a:t>
            </a:r>
            <a:r>
              <a:rPr lang="en-GB" sz="2400" dirty="0" err="1" smtClean="0">
                <a:solidFill>
                  <a:srgbClr val="002060"/>
                </a:solidFill>
                <a:latin typeface="Verdana" pitchFamily="34" charset="0"/>
                <a:ea typeface="Verdana" pitchFamily="34" charset="0"/>
              </a:rPr>
              <a:t>FeCrAl</a:t>
            </a:r>
            <a:r>
              <a:rPr lang="en-GB" sz="2400" dirty="0" smtClean="0">
                <a:solidFill>
                  <a:srgbClr val="002060"/>
                </a:solidFill>
                <a:latin typeface="Verdana" pitchFamily="34" charset="0"/>
                <a:ea typeface="Verdana" pitchFamily="34" charset="0"/>
              </a:rPr>
              <a:t> and </a:t>
            </a:r>
            <a:r>
              <a:rPr lang="en-GB" sz="2400" dirty="0" err="1" smtClean="0">
                <a:solidFill>
                  <a:srgbClr val="002060"/>
                </a:solidFill>
                <a:latin typeface="Verdana" pitchFamily="34" charset="0"/>
                <a:ea typeface="Verdana" pitchFamily="34" charset="0"/>
              </a:rPr>
              <a:t>Zircaloy</a:t>
            </a:r>
            <a:r>
              <a:rPr lang="en-GB" sz="2400" dirty="0" smtClean="0">
                <a:solidFill>
                  <a:srgbClr val="002060"/>
                </a:solidFill>
                <a:latin typeface="Verdana" pitchFamily="34" charset="0"/>
                <a:ea typeface="Verdana" pitchFamily="34" charset="0"/>
              </a:rPr>
              <a:t> )</a:t>
            </a:r>
            <a:endParaRPr lang="pt-BR" sz="2400" dirty="0" smtClean="0">
              <a:solidFill>
                <a:srgbClr val="002060"/>
              </a:solidFill>
              <a:latin typeface="Verdana" pitchFamily="34" charset="0"/>
              <a:ea typeface="Verdana" pitchFamily="34" charset="0"/>
            </a:endParaRPr>
          </a:p>
        </p:txBody>
      </p:sp>
      <p:pic>
        <p:nvPicPr>
          <p:cNvPr id="9" name="Imagem 8"/>
          <p:cNvPicPr/>
          <p:nvPr/>
        </p:nvPicPr>
        <p:blipFill>
          <a:blip r:embed="rId2"/>
          <a:srcRect/>
          <a:stretch>
            <a:fillRect/>
          </a:stretch>
        </p:blipFill>
        <p:spPr bwMode="auto">
          <a:xfrm>
            <a:off x="2257645" y="2671244"/>
            <a:ext cx="7613456" cy="4197098"/>
          </a:xfrm>
          <a:prstGeom prst="rect">
            <a:avLst/>
          </a:prstGeom>
          <a:noFill/>
          <a:ln w="9525">
            <a:noFill/>
            <a:miter lim="800000"/>
            <a:headEnd/>
            <a:tailEnd/>
          </a:ln>
          <a:effectLst/>
        </p:spPr>
      </p:pic>
      <p:sp>
        <p:nvSpPr>
          <p:cNvPr id="13" name="Subtítulo 14"/>
          <p:cNvSpPr txBox="1">
            <a:spLocks/>
          </p:cNvSpPr>
          <p:nvPr/>
        </p:nvSpPr>
        <p:spPr>
          <a:xfrm>
            <a:off x="584161" y="296046"/>
            <a:ext cx="9398364" cy="731413"/>
          </a:xfrm>
          <a:prstGeom prst="rect">
            <a:avLst/>
          </a:prstGeom>
        </p:spPr>
        <p:txBody>
          <a:bodyPr vert="horz" lIns="109664" tIns="54832" rIns="109664" bIns="54832" rtlCol="0">
            <a:normAutofit/>
          </a:bodyPr>
          <a:lstStyle/>
          <a:p>
            <a:pPr marL="411240" indent="-411240" algn="just">
              <a:spcBef>
                <a:spcPct val="20000"/>
              </a:spcBef>
              <a:defRPr/>
            </a:pPr>
            <a:r>
              <a:rPr lang="pt-BR" sz="3200" b="1" dirty="0" smtClean="0">
                <a:solidFill>
                  <a:srgbClr val="002060"/>
                </a:solidFill>
                <a:latin typeface="Verdana" pitchFamily="34" charset="0"/>
                <a:ea typeface="Verdana" pitchFamily="34" charset="0"/>
              </a:rPr>
              <a:t>Work </a:t>
            </a:r>
            <a:r>
              <a:rPr lang="pt-BR" sz="3200" b="1" dirty="0" err="1" smtClean="0">
                <a:solidFill>
                  <a:srgbClr val="002060"/>
                </a:solidFill>
                <a:latin typeface="Verdana" pitchFamily="34" charset="0"/>
                <a:ea typeface="Verdana" pitchFamily="34" charset="0"/>
              </a:rPr>
              <a:t>Tasks</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and</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Outcomes</a:t>
            </a:r>
            <a:endParaRPr lang="pt-BR" sz="3200" b="1" dirty="0" smtClean="0">
              <a:solidFill>
                <a:srgbClr val="002060"/>
              </a:solidFill>
              <a:latin typeface="Verdana" pitchFamily="34" charset="0"/>
              <a:ea typeface="Verdana" pitchFamily="34" charset="0"/>
            </a:endParaRPr>
          </a:p>
          <a:p>
            <a:pPr marL="411240" indent="-411240" algn="just">
              <a:spcBef>
                <a:spcPct val="20000"/>
              </a:spcBef>
              <a:defRPr/>
            </a:pPr>
            <a:endParaRPr lang="en-US" sz="3600" b="1" dirty="0" smtClean="0">
              <a:latin typeface="Verdana" pitchFamily="34" charset="0"/>
              <a:ea typeface="Verdana" pitchFamily="34" charset="0"/>
            </a:endParaRPr>
          </a:p>
          <a:p>
            <a:pPr>
              <a:spcBef>
                <a:spcPct val="20000"/>
              </a:spcBef>
              <a:defRPr/>
            </a:pPr>
            <a:endParaRPr lang="pt-BR" sz="3800" b="1" dirty="0" smtClean="0"/>
          </a:p>
        </p:txBody>
      </p:sp>
      <p:sp>
        <p:nvSpPr>
          <p:cNvPr id="16" name="CaixaDeTexto 15"/>
          <p:cNvSpPr txBox="1"/>
          <p:nvPr/>
        </p:nvSpPr>
        <p:spPr>
          <a:xfrm>
            <a:off x="369847" y="1153302"/>
            <a:ext cx="11021620" cy="541622"/>
          </a:xfrm>
          <a:prstGeom prst="rect">
            <a:avLst/>
          </a:prstGeom>
          <a:noFill/>
        </p:spPr>
        <p:txBody>
          <a:bodyPr wrap="square" lIns="109664" tIns="54832" rIns="109664" bIns="54832" rtlCol="0">
            <a:spAutoFit/>
          </a:bodyPr>
          <a:lstStyle/>
          <a:p>
            <a:pPr marL="411240" indent="-411240" algn="just">
              <a:buFont typeface="Wingdings" pitchFamily="2" charset="2"/>
              <a:buChar char="ü"/>
            </a:pPr>
            <a:r>
              <a:rPr lang="en-US" sz="2800" b="1" dirty="0" smtClean="0">
                <a:solidFill>
                  <a:srgbClr val="002060"/>
                </a:solidFill>
                <a:latin typeface="Verdana" pitchFamily="34" charset="0"/>
                <a:ea typeface="Verdana" pitchFamily="34" charset="0"/>
              </a:rPr>
              <a:t>WT-2 Benchmark Exercise </a:t>
            </a:r>
            <a:endParaRPr lang="pt-BR" sz="2800" b="1" dirty="0">
              <a:solidFill>
                <a:srgbClr val="002060"/>
              </a:solidFill>
              <a:latin typeface="Arial" panose="020B0604020202020204" pitchFamily="34" charset="0"/>
              <a:cs typeface="Arial" panose="020B0604020202020204" pitchFamily="34" charset="0"/>
            </a:endParaRPr>
          </a:p>
        </p:txBody>
      </p:sp>
      <p:sp>
        <p:nvSpPr>
          <p:cNvPr id="17" name="CaixaDeTexto 16"/>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11</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3837509"/>
          </a:xfrm>
        </p:spPr>
        <p:txBody>
          <a:bodyPr>
            <a:normAutofit/>
          </a:bodyPr>
          <a:lstStyle/>
          <a:p>
            <a:r>
              <a:rPr lang="pt-BR" sz="3800" dirty="0"/>
              <a:t/>
            </a:r>
            <a:br>
              <a:rPr lang="pt-BR" sz="3800" dirty="0"/>
            </a:br>
            <a:endParaRPr lang="pt-BR" sz="3400" b="1" dirty="0"/>
          </a:p>
        </p:txBody>
      </p:sp>
      <p:sp>
        <p:nvSpPr>
          <p:cNvPr id="7" name="CaixaDeTexto 6"/>
          <p:cNvSpPr txBox="1"/>
          <p:nvPr/>
        </p:nvSpPr>
        <p:spPr>
          <a:xfrm>
            <a:off x="570420" y="1389659"/>
            <a:ext cx="11021620" cy="1341841"/>
          </a:xfrm>
          <a:prstGeom prst="rect">
            <a:avLst/>
          </a:prstGeom>
          <a:noFill/>
        </p:spPr>
        <p:txBody>
          <a:bodyPr wrap="square" lIns="109664" tIns="54832" rIns="109664" bIns="54832" rtlCol="0">
            <a:spAutoFit/>
          </a:bodyPr>
          <a:lstStyle/>
          <a:p>
            <a:pPr hangingPunct="0"/>
            <a:endParaRPr lang="pt-BR" dirty="0" smtClean="0"/>
          </a:p>
          <a:p>
            <a:pPr marL="411240" indent="-411240" algn="just">
              <a:buFont typeface="Wingdings" pitchFamily="2" charset="2"/>
              <a:buChar char="ü"/>
            </a:pPr>
            <a:endParaRPr lang="pt-BR" sz="2900" b="1" dirty="0" smtClean="0">
              <a:latin typeface="Arial" panose="020B0604020202020204" pitchFamily="34" charset="0"/>
              <a:cs typeface="Arial" panose="020B0604020202020204" pitchFamily="34" charset="0"/>
            </a:endParaRPr>
          </a:p>
          <a:p>
            <a:pPr marL="411240" indent="-411240" algn="just">
              <a:buFont typeface="Wingdings" pitchFamily="2" charset="2"/>
              <a:buChar char="ü"/>
            </a:pPr>
            <a:endParaRPr lang="pt-BR" sz="2900" b="1" dirty="0">
              <a:latin typeface="Arial" panose="020B0604020202020204" pitchFamily="34" charset="0"/>
              <a:cs typeface="Arial" panose="020B0604020202020204" pitchFamily="34" charset="0"/>
            </a:endParaRPr>
          </a:p>
        </p:txBody>
      </p:sp>
      <p:pic>
        <p:nvPicPr>
          <p:cNvPr id="10" name="Imagem 9"/>
          <p:cNvPicPr/>
          <p:nvPr/>
        </p:nvPicPr>
        <p:blipFill>
          <a:blip r:embed="rId2"/>
          <a:srcRect/>
          <a:stretch>
            <a:fillRect/>
          </a:stretch>
        </p:blipFill>
        <p:spPr bwMode="auto">
          <a:xfrm>
            <a:off x="570420" y="2966916"/>
            <a:ext cx="11028936" cy="2664938"/>
          </a:xfrm>
          <a:prstGeom prst="rect">
            <a:avLst/>
          </a:prstGeom>
          <a:noFill/>
          <a:ln w="9525">
            <a:noFill/>
            <a:miter lim="800000"/>
            <a:headEnd/>
            <a:tailEnd/>
          </a:ln>
          <a:effectLst/>
        </p:spPr>
      </p:pic>
      <p:sp>
        <p:nvSpPr>
          <p:cNvPr id="9" name="Subtítulo 14"/>
          <p:cNvSpPr txBox="1">
            <a:spLocks/>
          </p:cNvSpPr>
          <p:nvPr/>
        </p:nvSpPr>
        <p:spPr>
          <a:xfrm>
            <a:off x="584161" y="296046"/>
            <a:ext cx="9398364" cy="731413"/>
          </a:xfrm>
          <a:prstGeom prst="rect">
            <a:avLst/>
          </a:prstGeom>
        </p:spPr>
        <p:txBody>
          <a:bodyPr vert="horz" lIns="109664" tIns="54832" rIns="109664" bIns="54832" rtlCol="0">
            <a:normAutofit/>
          </a:bodyPr>
          <a:lstStyle/>
          <a:p>
            <a:pPr marL="411240" indent="-411240" algn="just">
              <a:spcBef>
                <a:spcPct val="20000"/>
              </a:spcBef>
              <a:defRPr/>
            </a:pPr>
            <a:r>
              <a:rPr lang="pt-BR" sz="3200" b="1" dirty="0" smtClean="0">
                <a:solidFill>
                  <a:srgbClr val="002060"/>
                </a:solidFill>
                <a:latin typeface="Verdana" pitchFamily="34" charset="0"/>
                <a:ea typeface="Verdana" pitchFamily="34" charset="0"/>
              </a:rPr>
              <a:t>Work </a:t>
            </a:r>
            <a:r>
              <a:rPr lang="pt-BR" sz="3200" b="1" dirty="0" err="1" smtClean="0">
                <a:solidFill>
                  <a:srgbClr val="002060"/>
                </a:solidFill>
                <a:latin typeface="Verdana" pitchFamily="34" charset="0"/>
                <a:ea typeface="Verdana" pitchFamily="34" charset="0"/>
              </a:rPr>
              <a:t>Tasks</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and</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Outcomes</a:t>
            </a:r>
            <a:endParaRPr lang="pt-BR" sz="3200" b="1" dirty="0" smtClean="0">
              <a:solidFill>
                <a:srgbClr val="002060"/>
              </a:solidFill>
              <a:latin typeface="Verdana" pitchFamily="34" charset="0"/>
              <a:ea typeface="Verdana" pitchFamily="34" charset="0"/>
            </a:endParaRPr>
          </a:p>
          <a:p>
            <a:pPr marL="411240" indent="-411240" algn="just">
              <a:spcBef>
                <a:spcPct val="20000"/>
              </a:spcBef>
              <a:defRPr/>
            </a:pPr>
            <a:endParaRPr lang="en-US" sz="3600" b="1" dirty="0" smtClean="0">
              <a:latin typeface="Verdana" pitchFamily="34" charset="0"/>
              <a:ea typeface="Verdana" pitchFamily="34" charset="0"/>
            </a:endParaRPr>
          </a:p>
          <a:p>
            <a:pPr>
              <a:spcBef>
                <a:spcPct val="20000"/>
              </a:spcBef>
              <a:defRPr/>
            </a:pPr>
            <a:endParaRPr lang="pt-BR" sz="3800" b="1" dirty="0" smtClean="0"/>
          </a:p>
        </p:txBody>
      </p:sp>
      <p:sp>
        <p:nvSpPr>
          <p:cNvPr id="14" name="CaixaDeTexto 13"/>
          <p:cNvSpPr txBox="1"/>
          <p:nvPr/>
        </p:nvSpPr>
        <p:spPr>
          <a:xfrm>
            <a:off x="369847" y="1153302"/>
            <a:ext cx="11021620" cy="541622"/>
          </a:xfrm>
          <a:prstGeom prst="rect">
            <a:avLst/>
          </a:prstGeom>
          <a:noFill/>
        </p:spPr>
        <p:txBody>
          <a:bodyPr wrap="square" lIns="109664" tIns="54832" rIns="109664" bIns="54832" rtlCol="0">
            <a:spAutoFit/>
          </a:bodyPr>
          <a:lstStyle/>
          <a:p>
            <a:pPr marL="411240" indent="-411240" algn="just">
              <a:buFont typeface="Wingdings" pitchFamily="2" charset="2"/>
              <a:buChar char="ü"/>
            </a:pPr>
            <a:r>
              <a:rPr lang="en-US" sz="2800" b="1" dirty="0" smtClean="0">
                <a:solidFill>
                  <a:srgbClr val="002060"/>
                </a:solidFill>
                <a:latin typeface="Verdana" pitchFamily="34" charset="0"/>
                <a:ea typeface="Verdana" pitchFamily="34" charset="0"/>
              </a:rPr>
              <a:t>WT-2 Benchmark Exercise </a:t>
            </a:r>
            <a:endParaRPr lang="pt-BR" sz="2800" b="1" dirty="0">
              <a:solidFill>
                <a:srgbClr val="002060"/>
              </a:solidFill>
              <a:latin typeface="Arial" panose="020B0604020202020204" pitchFamily="34" charset="0"/>
              <a:cs typeface="Arial" panose="020B0604020202020204" pitchFamily="34" charset="0"/>
            </a:endParaRPr>
          </a:p>
        </p:txBody>
      </p:sp>
      <p:sp>
        <p:nvSpPr>
          <p:cNvPr id="16" name="Retângulo 15"/>
          <p:cNvSpPr/>
          <p:nvPr/>
        </p:nvSpPr>
        <p:spPr>
          <a:xfrm>
            <a:off x="760574" y="2077129"/>
            <a:ext cx="10933859" cy="480067"/>
          </a:xfrm>
          <a:prstGeom prst="rect">
            <a:avLst/>
          </a:prstGeom>
        </p:spPr>
        <p:txBody>
          <a:bodyPr wrap="square" lIns="109664" tIns="54832" rIns="109664" bIns="54832">
            <a:spAutoFit/>
          </a:bodyPr>
          <a:lstStyle/>
          <a:p>
            <a:pPr lvl="0" algn="just">
              <a:buFont typeface="Wingdings" pitchFamily="2" charset="2"/>
              <a:buChar char="Ø"/>
            </a:pPr>
            <a:r>
              <a:rPr lang="en-GB" sz="2400" dirty="0" smtClean="0">
                <a:solidFill>
                  <a:srgbClr val="002060"/>
                </a:solidFill>
                <a:latin typeface="Verdana" pitchFamily="34" charset="0"/>
                <a:ea typeface="Verdana" pitchFamily="34" charset="0"/>
              </a:rPr>
              <a:t> Burst (6 cases of PUZRY – comparison </a:t>
            </a:r>
            <a:r>
              <a:rPr lang="en-GB" sz="2400" dirty="0" err="1" smtClean="0">
                <a:solidFill>
                  <a:srgbClr val="002060"/>
                </a:solidFill>
                <a:latin typeface="Verdana" pitchFamily="34" charset="0"/>
                <a:ea typeface="Verdana" pitchFamily="34" charset="0"/>
              </a:rPr>
              <a:t>FeCrAl</a:t>
            </a:r>
            <a:r>
              <a:rPr lang="en-GB" sz="2400" dirty="0" smtClean="0">
                <a:solidFill>
                  <a:srgbClr val="002060"/>
                </a:solidFill>
                <a:latin typeface="Verdana" pitchFamily="34" charset="0"/>
                <a:ea typeface="Verdana" pitchFamily="34" charset="0"/>
              </a:rPr>
              <a:t> </a:t>
            </a:r>
            <a:r>
              <a:rPr lang="en-GB" sz="2400" dirty="0" smtClean="0">
                <a:solidFill>
                  <a:srgbClr val="002060"/>
                </a:solidFill>
                <a:latin typeface="Verdana" pitchFamily="34" charset="0"/>
                <a:ea typeface="Verdana" pitchFamily="34" charset="0"/>
              </a:rPr>
              <a:t>and </a:t>
            </a:r>
            <a:r>
              <a:rPr lang="en-GB" sz="2400" dirty="0" err="1" smtClean="0">
                <a:solidFill>
                  <a:srgbClr val="002060"/>
                </a:solidFill>
                <a:latin typeface="Verdana" pitchFamily="34" charset="0"/>
                <a:ea typeface="Verdana" pitchFamily="34" charset="0"/>
              </a:rPr>
              <a:t>Zircaloy</a:t>
            </a:r>
            <a:r>
              <a:rPr lang="en-GB" sz="2400" dirty="0" smtClean="0">
                <a:solidFill>
                  <a:srgbClr val="002060"/>
                </a:solidFill>
                <a:latin typeface="Verdana" pitchFamily="34" charset="0"/>
                <a:ea typeface="Verdana" pitchFamily="34" charset="0"/>
              </a:rPr>
              <a:t> )</a:t>
            </a:r>
            <a:endParaRPr lang="pt-BR" sz="2400" dirty="0" smtClean="0">
              <a:solidFill>
                <a:srgbClr val="002060"/>
              </a:solidFill>
              <a:latin typeface="Verdana" pitchFamily="34" charset="0"/>
              <a:ea typeface="Verdana" pitchFamily="34" charset="0"/>
            </a:endParaRPr>
          </a:p>
        </p:txBody>
      </p:sp>
      <p:sp>
        <p:nvSpPr>
          <p:cNvPr id="17" name="CaixaDeTexto 16"/>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12</a:t>
            </a:r>
            <a:endParaRPr lang="pt-BR" b="1" dirty="0">
              <a:solidFill>
                <a:srgbClr val="002060"/>
              </a:solidFill>
              <a:latin typeface="Verdana" pitchFamily="34" charset="0"/>
              <a:ea typeface="Verdana" pitchFamily="34" charset="0"/>
            </a:endParaRPr>
          </a:p>
        </p:txBody>
      </p:sp>
      <p:sp>
        <p:nvSpPr>
          <p:cNvPr id="18" name="CaixaDeTexto 17"/>
          <p:cNvSpPr txBox="1"/>
          <p:nvPr/>
        </p:nvSpPr>
        <p:spPr>
          <a:xfrm>
            <a:off x="1012789" y="6011086"/>
            <a:ext cx="4550348" cy="769441"/>
          </a:xfrm>
          <a:prstGeom prst="rect">
            <a:avLst/>
          </a:prstGeom>
          <a:noFill/>
        </p:spPr>
        <p:txBody>
          <a:bodyPr wrap="none" rtlCol="0">
            <a:spAutoFit/>
          </a:bodyPr>
          <a:lstStyle/>
          <a:p>
            <a:r>
              <a:rPr lang="en-US" b="1" dirty="0" smtClean="0">
                <a:solidFill>
                  <a:srgbClr val="FF0000"/>
                </a:solidFill>
                <a:latin typeface="Verdana" pitchFamily="34" charset="0"/>
                <a:ea typeface="Verdana" pitchFamily="34" charset="0"/>
              </a:rPr>
              <a:t>*</a:t>
            </a:r>
            <a:r>
              <a:rPr lang="en-US" dirty="0" err="1" smtClean="0">
                <a:solidFill>
                  <a:srgbClr val="002060"/>
                </a:solidFill>
                <a:latin typeface="Verdana" pitchFamily="34" charset="0"/>
                <a:ea typeface="Verdana" pitchFamily="34" charset="0"/>
              </a:rPr>
              <a:t>FeCrAl</a:t>
            </a:r>
            <a:r>
              <a:rPr lang="en-US" dirty="0" smtClean="0">
                <a:solidFill>
                  <a:srgbClr val="002060"/>
                </a:solidFill>
                <a:latin typeface="Verdana" pitchFamily="34" charset="0"/>
                <a:ea typeface="Verdana" pitchFamily="34" charset="0"/>
              </a:rPr>
              <a:t> alloy known as B136Y</a:t>
            </a:r>
            <a:r>
              <a:rPr lang="en-US" dirty="0" smtClean="0">
                <a:solidFill>
                  <a:srgbClr val="002060"/>
                </a:solidFill>
              </a:rPr>
              <a:t> </a:t>
            </a:r>
            <a:r>
              <a:rPr lang="en-US" dirty="0" smtClean="0"/>
              <a:t/>
            </a:r>
            <a:br>
              <a:rPr lang="en-US" dirty="0" smtClean="0"/>
            </a:br>
            <a:endParaRPr lang="pt-BR" dirty="0"/>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3837509"/>
          </a:xfrm>
        </p:spPr>
        <p:txBody>
          <a:bodyPr>
            <a:normAutofit/>
          </a:bodyPr>
          <a:lstStyle/>
          <a:p>
            <a:r>
              <a:rPr lang="pt-BR" sz="3800" dirty="0"/>
              <a:t/>
            </a:r>
            <a:br>
              <a:rPr lang="pt-BR" sz="3800" dirty="0"/>
            </a:br>
            <a:endParaRPr lang="pt-BR" sz="3400" b="1" dirty="0"/>
          </a:p>
        </p:txBody>
      </p:sp>
      <p:sp>
        <p:nvSpPr>
          <p:cNvPr id="7" name="CaixaDeTexto 6"/>
          <p:cNvSpPr txBox="1"/>
          <p:nvPr/>
        </p:nvSpPr>
        <p:spPr>
          <a:xfrm>
            <a:off x="570420" y="1389659"/>
            <a:ext cx="11021620" cy="1341841"/>
          </a:xfrm>
          <a:prstGeom prst="rect">
            <a:avLst/>
          </a:prstGeom>
          <a:noFill/>
        </p:spPr>
        <p:txBody>
          <a:bodyPr wrap="square" lIns="109664" tIns="54832" rIns="109664" bIns="54832" rtlCol="0">
            <a:spAutoFit/>
          </a:bodyPr>
          <a:lstStyle/>
          <a:p>
            <a:pPr hangingPunct="0"/>
            <a:endParaRPr lang="pt-BR" dirty="0" smtClean="0"/>
          </a:p>
          <a:p>
            <a:pPr marL="411240" indent="-411240" algn="just">
              <a:buFont typeface="Wingdings" pitchFamily="2" charset="2"/>
              <a:buChar char="ü"/>
            </a:pPr>
            <a:endParaRPr lang="pt-BR" sz="2900" b="1" dirty="0" smtClean="0">
              <a:latin typeface="Arial" panose="020B0604020202020204" pitchFamily="34" charset="0"/>
              <a:cs typeface="Arial" panose="020B0604020202020204" pitchFamily="34" charset="0"/>
            </a:endParaRPr>
          </a:p>
          <a:p>
            <a:pPr marL="411240" indent="-411240" algn="just">
              <a:buFont typeface="Wingdings" pitchFamily="2" charset="2"/>
              <a:buChar char="ü"/>
            </a:pPr>
            <a:endParaRPr lang="pt-BR" sz="2900" b="1" dirty="0">
              <a:latin typeface="Arial" panose="020B0604020202020204" pitchFamily="34" charset="0"/>
              <a:cs typeface="Arial" panose="020B0604020202020204" pitchFamily="34" charset="0"/>
            </a:endParaRPr>
          </a:p>
        </p:txBody>
      </p:sp>
      <p:sp>
        <p:nvSpPr>
          <p:cNvPr id="8" name="Retângulo 7"/>
          <p:cNvSpPr/>
          <p:nvPr/>
        </p:nvSpPr>
        <p:spPr>
          <a:xfrm>
            <a:off x="760574" y="2150270"/>
            <a:ext cx="10933859" cy="480067"/>
          </a:xfrm>
          <a:prstGeom prst="rect">
            <a:avLst/>
          </a:prstGeom>
        </p:spPr>
        <p:txBody>
          <a:bodyPr wrap="square" lIns="109664" tIns="54832" rIns="109664" bIns="54832">
            <a:spAutoFit/>
          </a:bodyPr>
          <a:lstStyle/>
          <a:p>
            <a:pPr algn="just">
              <a:buFont typeface="Wingdings" pitchFamily="2" charset="2"/>
              <a:buChar char="ü"/>
            </a:pPr>
            <a:r>
              <a:rPr lang="en-GB" sz="2400" dirty="0" smtClean="0">
                <a:solidFill>
                  <a:srgbClr val="002060"/>
                </a:solidFill>
                <a:latin typeface="Verdana" pitchFamily="34" charset="0"/>
                <a:ea typeface="Verdana" pitchFamily="34" charset="0"/>
              </a:rPr>
              <a:t> </a:t>
            </a:r>
            <a:r>
              <a:rPr lang="en-GB" sz="2400" dirty="0" err="1" smtClean="0">
                <a:solidFill>
                  <a:srgbClr val="002060"/>
                </a:solidFill>
                <a:latin typeface="Verdana" pitchFamily="34" charset="0"/>
                <a:ea typeface="Verdana" pitchFamily="34" charset="0"/>
              </a:rPr>
              <a:t>FeCrAl</a:t>
            </a:r>
            <a:r>
              <a:rPr lang="en-GB" sz="2400" dirty="0" smtClean="0">
                <a:solidFill>
                  <a:srgbClr val="002060"/>
                </a:solidFill>
                <a:latin typeface="Verdana" pitchFamily="34" charset="0"/>
                <a:ea typeface="Verdana" pitchFamily="34" charset="0"/>
              </a:rPr>
              <a:t> alloy</a:t>
            </a:r>
            <a:r>
              <a:rPr lang="en-US" sz="2400" b="1" dirty="0" smtClean="0">
                <a:solidFill>
                  <a:srgbClr val="FF0000"/>
                </a:solidFill>
                <a:latin typeface="Verdana" pitchFamily="34" charset="0"/>
                <a:ea typeface="Verdana" pitchFamily="34" charset="0"/>
              </a:rPr>
              <a:t>*</a:t>
            </a:r>
            <a:r>
              <a:rPr lang="en-GB" sz="2400" dirty="0" smtClean="0">
                <a:solidFill>
                  <a:srgbClr val="002060"/>
                </a:solidFill>
                <a:latin typeface="Verdana" pitchFamily="34" charset="0"/>
                <a:ea typeface="Verdana" pitchFamily="34" charset="0"/>
              </a:rPr>
              <a:t> </a:t>
            </a:r>
            <a:r>
              <a:rPr lang="en-GB" sz="2400" dirty="0" smtClean="0">
                <a:solidFill>
                  <a:srgbClr val="002060"/>
                </a:solidFill>
                <a:latin typeface="Verdana" pitchFamily="34" charset="0"/>
                <a:ea typeface="Verdana" pitchFamily="34" charset="0"/>
              </a:rPr>
              <a:t>burst experiment performed in Work Task 1</a:t>
            </a:r>
            <a:endParaRPr lang="pt-BR" sz="2400" dirty="0" smtClean="0">
              <a:solidFill>
                <a:srgbClr val="002060"/>
              </a:solidFill>
              <a:latin typeface="Verdana" pitchFamily="34" charset="0"/>
              <a:ea typeface="Verdana" pitchFamily="34" charset="0"/>
            </a:endParaRPr>
          </a:p>
        </p:txBody>
      </p:sp>
      <p:graphicFrame>
        <p:nvGraphicFramePr>
          <p:cNvPr id="9" name="Tabela 8"/>
          <p:cNvGraphicFramePr>
            <a:graphicFrameLocks noGrp="1"/>
          </p:cNvGraphicFramePr>
          <p:nvPr/>
        </p:nvGraphicFramePr>
        <p:xfrm>
          <a:off x="760574" y="3050592"/>
          <a:ext cx="10363396" cy="2536726"/>
        </p:xfrm>
        <a:graphic>
          <a:graphicData uri="http://schemas.openxmlformats.org/drawingml/2006/table">
            <a:tbl>
              <a:tblPr/>
              <a:tblGrid>
                <a:gridCol w="1996618"/>
                <a:gridCol w="2639158"/>
                <a:gridCol w="2863810"/>
                <a:gridCol w="2863810"/>
              </a:tblGrid>
              <a:tr h="574204">
                <a:tc rowSpan="2">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Case</a:t>
                      </a:r>
                      <a:endParaRPr lang="pt-BR" sz="1600" b="1" dirty="0">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Experimental time (s)</a:t>
                      </a:r>
                      <a:endParaRPr lang="pt-BR" sz="1600" b="1" dirty="0">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Calculated time of cladding burst failure  (s)</a:t>
                      </a:r>
                      <a:endParaRPr lang="pt-BR" sz="1600" b="1">
                        <a:solidFill>
                          <a:srgbClr val="002060"/>
                        </a:solidFill>
                        <a:latin typeface="Verdana" pitchFamily="34" charset="0"/>
                        <a:ea typeface="Verdana"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pt-BR"/>
                    </a:p>
                  </a:txBody>
                  <a:tcPr/>
                </a:tc>
              </a:tr>
              <a:tr h="654174">
                <a:tc vMerge="1">
                  <a:txBody>
                    <a:bodyPr/>
                    <a:lstStyle/>
                    <a:p>
                      <a:endParaRPr lang="pt-BR"/>
                    </a:p>
                  </a:txBody>
                  <a:tcPr/>
                </a:tc>
                <a:tc vMerge="1">
                  <a:txBody>
                    <a:bodyPr/>
                    <a:lstStyle/>
                    <a:p>
                      <a:endParaRPr lang="pt-BR"/>
                    </a:p>
                  </a:txBody>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Modified TRANSURANUS</a:t>
                      </a:r>
                      <a:endParaRPr lang="pt-BR" sz="1600" b="1" dirty="0">
                        <a:solidFill>
                          <a:srgbClr val="002060"/>
                        </a:solidFill>
                        <a:latin typeface="Verdana" pitchFamily="34" charset="0"/>
                        <a:ea typeface="Verdana"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TRANSURANUS (v1m3j22)</a:t>
                      </a:r>
                      <a:endParaRPr lang="pt-BR" sz="1600" b="1" dirty="0">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7087">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FCA1</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62.50</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56.27</a:t>
                      </a:r>
                      <a:endParaRPr lang="pt-BR" sz="1600" b="1" dirty="0">
                        <a:solidFill>
                          <a:srgbClr val="002060"/>
                        </a:solidFill>
                        <a:latin typeface="Verdana" pitchFamily="34" charset="0"/>
                        <a:ea typeface="Verdana"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56.88</a:t>
                      </a:r>
                      <a:endParaRPr lang="pt-BR" sz="1600" b="1" dirty="0">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87">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FCA2</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59.25</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51.76</a:t>
                      </a:r>
                      <a:endParaRPr lang="pt-BR" sz="1600" b="1" dirty="0">
                        <a:solidFill>
                          <a:srgbClr val="002060"/>
                        </a:solidFill>
                        <a:latin typeface="Verdana" pitchFamily="34" charset="0"/>
                        <a:ea typeface="Verdana"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52.20</a:t>
                      </a:r>
                      <a:endParaRPr lang="pt-BR" sz="1600" b="1" dirty="0">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87">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FCA3</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37.75</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28.60</a:t>
                      </a:r>
                      <a:endParaRPr lang="pt-BR" sz="1600" b="1">
                        <a:solidFill>
                          <a:srgbClr val="002060"/>
                        </a:solidFill>
                        <a:latin typeface="Verdana" pitchFamily="34" charset="0"/>
                        <a:ea typeface="Verdana"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28.80</a:t>
                      </a:r>
                      <a:endParaRPr lang="pt-BR" sz="1600" b="1" dirty="0">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87">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FCA4</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41.25</a:t>
                      </a:r>
                      <a:endParaRPr lang="pt-BR" sz="1600" b="1">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a:solidFill>
                            <a:srgbClr val="002060"/>
                          </a:solidFill>
                          <a:latin typeface="Verdana" pitchFamily="34" charset="0"/>
                          <a:ea typeface="Verdana" pitchFamily="34" charset="0"/>
                          <a:cs typeface="Times New Roman"/>
                        </a:rPr>
                        <a:t>33.09</a:t>
                      </a:r>
                      <a:endParaRPr lang="pt-BR" sz="1600" b="1">
                        <a:solidFill>
                          <a:srgbClr val="002060"/>
                        </a:solidFill>
                        <a:latin typeface="Verdana" pitchFamily="34" charset="0"/>
                        <a:ea typeface="Verdana"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en-GB" sz="1600" b="1" spc="-5" dirty="0">
                          <a:solidFill>
                            <a:srgbClr val="002060"/>
                          </a:solidFill>
                          <a:latin typeface="Verdana" pitchFamily="34" charset="0"/>
                          <a:ea typeface="Verdana" pitchFamily="34" charset="0"/>
                          <a:cs typeface="Times New Roman"/>
                        </a:rPr>
                        <a:t>33.48</a:t>
                      </a:r>
                      <a:endParaRPr lang="pt-BR" sz="1600" b="1" dirty="0">
                        <a:solidFill>
                          <a:srgbClr val="002060"/>
                        </a:solidFill>
                        <a:latin typeface="Verdana" pitchFamily="34" charset="0"/>
                        <a:ea typeface="Verdana" pitchFamily="34" charset="0"/>
                        <a:cs typeface="Times New Roman"/>
                      </a:endParaRPr>
                    </a:p>
                  </a:txBody>
                  <a:tcPr marL="91273" marR="91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Subtítulo 14"/>
          <p:cNvSpPr txBox="1">
            <a:spLocks/>
          </p:cNvSpPr>
          <p:nvPr/>
        </p:nvSpPr>
        <p:spPr>
          <a:xfrm>
            <a:off x="584161" y="296046"/>
            <a:ext cx="9398364" cy="731413"/>
          </a:xfrm>
          <a:prstGeom prst="rect">
            <a:avLst/>
          </a:prstGeom>
        </p:spPr>
        <p:txBody>
          <a:bodyPr vert="horz" lIns="109664" tIns="54832" rIns="109664" bIns="54832" rtlCol="0">
            <a:normAutofit/>
          </a:bodyPr>
          <a:lstStyle/>
          <a:p>
            <a:pPr marL="411240" indent="-411240" algn="just">
              <a:spcBef>
                <a:spcPct val="20000"/>
              </a:spcBef>
              <a:defRPr/>
            </a:pPr>
            <a:r>
              <a:rPr lang="pt-BR" sz="3200" b="1" dirty="0" smtClean="0">
                <a:solidFill>
                  <a:srgbClr val="002060"/>
                </a:solidFill>
                <a:latin typeface="Verdana" pitchFamily="34" charset="0"/>
                <a:ea typeface="Verdana" pitchFamily="34" charset="0"/>
              </a:rPr>
              <a:t>Work </a:t>
            </a:r>
            <a:r>
              <a:rPr lang="pt-BR" sz="3200" b="1" dirty="0" err="1" smtClean="0">
                <a:solidFill>
                  <a:srgbClr val="002060"/>
                </a:solidFill>
                <a:latin typeface="Verdana" pitchFamily="34" charset="0"/>
                <a:ea typeface="Verdana" pitchFamily="34" charset="0"/>
              </a:rPr>
              <a:t>Tasks</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and</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Outcomes</a:t>
            </a:r>
            <a:endParaRPr lang="pt-BR" sz="3200" b="1" dirty="0" smtClean="0">
              <a:solidFill>
                <a:srgbClr val="002060"/>
              </a:solidFill>
              <a:latin typeface="Verdana" pitchFamily="34" charset="0"/>
              <a:ea typeface="Verdana" pitchFamily="34" charset="0"/>
            </a:endParaRPr>
          </a:p>
          <a:p>
            <a:pPr marL="411240" indent="-411240" algn="just">
              <a:spcBef>
                <a:spcPct val="20000"/>
              </a:spcBef>
              <a:defRPr/>
            </a:pPr>
            <a:endParaRPr lang="en-US" sz="3600" b="1" dirty="0" smtClean="0">
              <a:latin typeface="Verdana" pitchFamily="34" charset="0"/>
              <a:ea typeface="Verdana" pitchFamily="34" charset="0"/>
            </a:endParaRPr>
          </a:p>
          <a:p>
            <a:pPr>
              <a:spcBef>
                <a:spcPct val="20000"/>
              </a:spcBef>
              <a:defRPr/>
            </a:pPr>
            <a:endParaRPr lang="pt-BR" sz="3800" b="1" dirty="0" smtClean="0"/>
          </a:p>
        </p:txBody>
      </p:sp>
      <p:sp>
        <p:nvSpPr>
          <p:cNvPr id="14" name="CaixaDeTexto 13"/>
          <p:cNvSpPr txBox="1"/>
          <p:nvPr/>
        </p:nvSpPr>
        <p:spPr>
          <a:xfrm>
            <a:off x="369847" y="1153302"/>
            <a:ext cx="11021620" cy="541622"/>
          </a:xfrm>
          <a:prstGeom prst="rect">
            <a:avLst/>
          </a:prstGeom>
          <a:noFill/>
        </p:spPr>
        <p:txBody>
          <a:bodyPr wrap="square" lIns="109664" tIns="54832" rIns="109664" bIns="54832" rtlCol="0">
            <a:spAutoFit/>
          </a:bodyPr>
          <a:lstStyle/>
          <a:p>
            <a:pPr marL="411240" indent="-411240" algn="just">
              <a:buFont typeface="Wingdings" pitchFamily="2" charset="2"/>
              <a:buChar char="ü"/>
            </a:pPr>
            <a:r>
              <a:rPr lang="en-US" sz="2800" b="1" dirty="0" smtClean="0">
                <a:solidFill>
                  <a:srgbClr val="002060"/>
                </a:solidFill>
                <a:latin typeface="Verdana" pitchFamily="34" charset="0"/>
                <a:ea typeface="Verdana" pitchFamily="34" charset="0"/>
              </a:rPr>
              <a:t>WT-2 Benchmark Exercise </a:t>
            </a:r>
            <a:endParaRPr lang="pt-BR" sz="2800" b="1" dirty="0">
              <a:solidFill>
                <a:srgbClr val="002060"/>
              </a:solidFill>
              <a:latin typeface="Arial" panose="020B0604020202020204" pitchFamily="34" charset="0"/>
              <a:cs typeface="Arial" panose="020B0604020202020204" pitchFamily="34" charset="0"/>
            </a:endParaRPr>
          </a:p>
        </p:txBody>
      </p:sp>
      <p:sp>
        <p:nvSpPr>
          <p:cNvPr id="16" name="CaixaDeTexto 15"/>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13</a:t>
            </a:r>
            <a:endParaRPr lang="pt-BR" b="1" dirty="0">
              <a:solidFill>
                <a:srgbClr val="002060"/>
              </a:solidFill>
              <a:latin typeface="Verdana" pitchFamily="34" charset="0"/>
              <a:ea typeface="Verdana" pitchFamily="34" charset="0"/>
            </a:endParaRPr>
          </a:p>
        </p:txBody>
      </p:sp>
      <p:sp>
        <p:nvSpPr>
          <p:cNvPr id="10" name="CaixaDeTexto 9"/>
          <p:cNvSpPr txBox="1"/>
          <p:nvPr/>
        </p:nvSpPr>
        <p:spPr>
          <a:xfrm>
            <a:off x="1012789" y="6011086"/>
            <a:ext cx="4550348" cy="769441"/>
          </a:xfrm>
          <a:prstGeom prst="rect">
            <a:avLst/>
          </a:prstGeom>
          <a:noFill/>
        </p:spPr>
        <p:txBody>
          <a:bodyPr wrap="none" rtlCol="0">
            <a:spAutoFit/>
          </a:bodyPr>
          <a:lstStyle/>
          <a:p>
            <a:r>
              <a:rPr lang="en-US" b="1" dirty="0" smtClean="0">
                <a:solidFill>
                  <a:srgbClr val="FF0000"/>
                </a:solidFill>
                <a:latin typeface="Verdana" pitchFamily="34" charset="0"/>
                <a:ea typeface="Verdana" pitchFamily="34" charset="0"/>
              </a:rPr>
              <a:t>*</a:t>
            </a:r>
            <a:r>
              <a:rPr lang="en-US" dirty="0" err="1" smtClean="0">
                <a:solidFill>
                  <a:srgbClr val="002060"/>
                </a:solidFill>
                <a:latin typeface="Verdana" pitchFamily="34" charset="0"/>
                <a:ea typeface="Verdana" pitchFamily="34" charset="0"/>
              </a:rPr>
              <a:t>FeCrAl</a:t>
            </a:r>
            <a:r>
              <a:rPr lang="en-US" dirty="0" smtClean="0">
                <a:solidFill>
                  <a:srgbClr val="002060"/>
                </a:solidFill>
                <a:latin typeface="Verdana" pitchFamily="34" charset="0"/>
                <a:ea typeface="Verdana" pitchFamily="34" charset="0"/>
              </a:rPr>
              <a:t> alloy known as B136Y</a:t>
            </a:r>
            <a:r>
              <a:rPr lang="en-US" dirty="0" smtClean="0">
                <a:solidFill>
                  <a:srgbClr val="002060"/>
                </a:solidFill>
              </a:rPr>
              <a:t> </a:t>
            </a:r>
            <a:r>
              <a:rPr lang="en-US" dirty="0" smtClean="0"/>
              <a:t/>
            </a:r>
            <a:br>
              <a:rPr lang="en-US" dirty="0" smtClean="0"/>
            </a:br>
            <a:endParaRPr lang="pt-BR" dirty="0"/>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3837509"/>
          </a:xfrm>
        </p:spPr>
        <p:txBody>
          <a:bodyPr>
            <a:normAutofit/>
          </a:bodyPr>
          <a:lstStyle/>
          <a:p>
            <a:r>
              <a:rPr lang="pt-BR" sz="3800" dirty="0"/>
              <a:t/>
            </a:r>
            <a:br>
              <a:rPr lang="pt-BR" sz="3800" dirty="0"/>
            </a:br>
            <a:endParaRPr lang="pt-BR" sz="3400" b="1" dirty="0"/>
          </a:p>
        </p:txBody>
      </p:sp>
      <p:sp>
        <p:nvSpPr>
          <p:cNvPr id="7" name="CaixaDeTexto 6"/>
          <p:cNvSpPr txBox="1"/>
          <p:nvPr/>
        </p:nvSpPr>
        <p:spPr>
          <a:xfrm>
            <a:off x="570420" y="1389659"/>
            <a:ext cx="11021620" cy="1341841"/>
          </a:xfrm>
          <a:prstGeom prst="rect">
            <a:avLst/>
          </a:prstGeom>
          <a:noFill/>
        </p:spPr>
        <p:txBody>
          <a:bodyPr wrap="square" lIns="109664" tIns="54832" rIns="109664" bIns="54832" rtlCol="0">
            <a:spAutoFit/>
          </a:bodyPr>
          <a:lstStyle/>
          <a:p>
            <a:pPr hangingPunct="0"/>
            <a:endParaRPr lang="pt-BR" dirty="0" smtClean="0"/>
          </a:p>
          <a:p>
            <a:pPr marL="411240" indent="-411240" algn="just">
              <a:buFont typeface="Wingdings" pitchFamily="2" charset="2"/>
              <a:buChar char="ü"/>
            </a:pPr>
            <a:endParaRPr lang="pt-BR" sz="2900" b="1" dirty="0" smtClean="0">
              <a:latin typeface="Arial" panose="020B0604020202020204" pitchFamily="34" charset="0"/>
              <a:cs typeface="Arial" panose="020B0604020202020204" pitchFamily="34" charset="0"/>
            </a:endParaRPr>
          </a:p>
          <a:p>
            <a:pPr marL="411240" indent="-411240" algn="just">
              <a:buFont typeface="Wingdings" pitchFamily="2" charset="2"/>
              <a:buChar char="ü"/>
            </a:pPr>
            <a:endParaRPr lang="pt-BR" sz="2900" b="1" dirty="0">
              <a:latin typeface="Arial" panose="020B0604020202020204" pitchFamily="34" charset="0"/>
              <a:cs typeface="Arial" panose="020B0604020202020204" pitchFamily="34" charset="0"/>
            </a:endParaRPr>
          </a:p>
        </p:txBody>
      </p:sp>
      <p:sp>
        <p:nvSpPr>
          <p:cNvPr id="8" name="Retângulo 7"/>
          <p:cNvSpPr/>
          <p:nvPr/>
        </p:nvSpPr>
        <p:spPr>
          <a:xfrm>
            <a:off x="760574" y="1857705"/>
            <a:ext cx="10933859" cy="480067"/>
          </a:xfrm>
          <a:prstGeom prst="rect">
            <a:avLst/>
          </a:prstGeom>
        </p:spPr>
        <p:txBody>
          <a:bodyPr wrap="square" lIns="109664" tIns="54832" rIns="109664" bIns="54832">
            <a:spAutoFit/>
          </a:bodyPr>
          <a:lstStyle/>
          <a:p>
            <a:pPr algn="just">
              <a:buFont typeface="Wingdings" pitchFamily="2" charset="2"/>
              <a:buChar char="Ø"/>
            </a:pPr>
            <a:r>
              <a:rPr lang="en-GB" sz="2400" dirty="0" err="1" smtClean="0">
                <a:solidFill>
                  <a:srgbClr val="002060"/>
                </a:solidFill>
                <a:latin typeface="Verdana" pitchFamily="34" charset="0"/>
                <a:ea typeface="Verdana" pitchFamily="34" charset="0"/>
              </a:rPr>
              <a:t>FeCrAl</a:t>
            </a:r>
            <a:r>
              <a:rPr lang="en-GB" sz="2400" dirty="0" smtClean="0">
                <a:solidFill>
                  <a:srgbClr val="002060"/>
                </a:solidFill>
                <a:latin typeface="Verdana" pitchFamily="34" charset="0"/>
                <a:ea typeface="Verdana" pitchFamily="34" charset="0"/>
              </a:rPr>
              <a:t> burst experiment performed in Work Task 1</a:t>
            </a:r>
            <a:endParaRPr lang="pt-BR" sz="2400" dirty="0" smtClean="0">
              <a:solidFill>
                <a:srgbClr val="002060"/>
              </a:solidFill>
              <a:latin typeface="Verdana" pitchFamily="34" charset="0"/>
              <a:ea typeface="Verdana" pitchFamily="34" charset="0"/>
            </a:endParaRPr>
          </a:p>
        </p:txBody>
      </p:sp>
      <p:sp>
        <p:nvSpPr>
          <p:cNvPr id="56322" name="Rectangle 2"/>
          <p:cNvSpPr>
            <a:spLocks noChangeArrowheads="1"/>
          </p:cNvSpPr>
          <p:nvPr/>
        </p:nvSpPr>
        <p:spPr bwMode="auto">
          <a:xfrm>
            <a:off x="0" y="0"/>
            <a:ext cx="221535" cy="449289"/>
          </a:xfrm>
          <a:prstGeom prst="rect">
            <a:avLst/>
          </a:prstGeom>
          <a:noFill/>
          <a:ln w="9525">
            <a:noFill/>
            <a:miter lim="800000"/>
            <a:headEnd/>
            <a:tailEnd/>
          </a:ln>
          <a:effectLst/>
        </p:spPr>
        <p:txBody>
          <a:bodyPr vert="horz" wrap="none" lIns="109664" tIns="54832" rIns="109664" bIns="54832" numCol="1" anchor="ctr" anchorCtr="0" compatLnSpc="1">
            <a:prstTxWarp prst="textNoShape">
              <a:avLst/>
            </a:prstTxWarp>
            <a:spAutoFit/>
          </a:bodyPr>
          <a:lstStyle/>
          <a:p>
            <a:pPr fontAlgn="base">
              <a:spcBef>
                <a:spcPct val="0"/>
              </a:spcBef>
              <a:spcAft>
                <a:spcPct val="0"/>
              </a:spcAft>
            </a:pPr>
            <a:endParaRPr lang="pt-BR" dirty="0" smtClean="0">
              <a:latin typeface="Arial" pitchFamily="34" charset="0"/>
              <a:cs typeface="Arial" pitchFamily="34" charset="0"/>
            </a:endParaRPr>
          </a:p>
        </p:txBody>
      </p:sp>
      <p:graphicFrame>
        <p:nvGraphicFramePr>
          <p:cNvPr id="56321" name="Object 1"/>
          <p:cNvGraphicFramePr>
            <a:graphicFrameLocks noChangeAspect="1"/>
          </p:cNvGraphicFramePr>
          <p:nvPr/>
        </p:nvGraphicFramePr>
        <p:xfrm>
          <a:off x="2512987" y="2439186"/>
          <a:ext cx="7602308" cy="4414639"/>
        </p:xfrm>
        <a:graphic>
          <a:graphicData uri="http://schemas.openxmlformats.org/presentationml/2006/ole">
            <mc:AlternateContent xmlns:mc="http://schemas.openxmlformats.org/markup-compatibility/2006">
              <mc:Choice xmlns:v="urn:schemas-microsoft-com:vml" Requires="v">
                <p:oleObj spid="_x0000_s56350" name="Graph" r:id="rId3" imgW="9802154" imgH="7502520" progId="Origin95.Graph">
                  <p:embed/>
                </p:oleObj>
              </mc:Choice>
              <mc:Fallback>
                <p:oleObj name="Graph" r:id="rId3" imgW="9802154" imgH="7502520" progId="Origin95.Grap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987" y="2439186"/>
                        <a:ext cx="7602308" cy="4414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ubtítulo 14"/>
          <p:cNvSpPr txBox="1">
            <a:spLocks/>
          </p:cNvSpPr>
          <p:nvPr/>
        </p:nvSpPr>
        <p:spPr>
          <a:xfrm>
            <a:off x="584161" y="296046"/>
            <a:ext cx="9398364" cy="731413"/>
          </a:xfrm>
          <a:prstGeom prst="rect">
            <a:avLst/>
          </a:prstGeom>
        </p:spPr>
        <p:txBody>
          <a:bodyPr vert="horz" lIns="109664" tIns="54832" rIns="109664" bIns="54832" rtlCol="0">
            <a:normAutofit/>
          </a:bodyPr>
          <a:lstStyle/>
          <a:p>
            <a:pPr marL="411240" indent="-411240" algn="just">
              <a:spcBef>
                <a:spcPct val="20000"/>
              </a:spcBef>
              <a:defRPr/>
            </a:pPr>
            <a:r>
              <a:rPr lang="pt-BR" sz="3200" b="1" dirty="0" smtClean="0">
                <a:solidFill>
                  <a:srgbClr val="002060"/>
                </a:solidFill>
                <a:latin typeface="Verdana" pitchFamily="34" charset="0"/>
                <a:ea typeface="Verdana" pitchFamily="34" charset="0"/>
              </a:rPr>
              <a:t>Work </a:t>
            </a:r>
            <a:r>
              <a:rPr lang="pt-BR" sz="3200" b="1" dirty="0" err="1" smtClean="0">
                <a:solidFill>
                  <a:srgbClr val="002060"/>
                </a:solidFill>
                <a:latin typeface="Verdana" pitchFamily="34" charset="0"/>
                <a:ea typeface="Verdana" pitchFamily="34" charset="0"/>
              </a:rPr>
              <a:t>Tasks</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and</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Outcomes</a:t>
            </a:r>
            <a:endParaRPr lang="pt-BR" sz="3200" b="1" dirty="0" smtClean="0">
              <a:solidFill>
                <a:srgbClr val="002060"/>
              </a:solidFill>
              <a:latin typeface="Verdana" pitchFamily="34" charset="0"/>
              <a:ea typeface="Verdana" pitchFamily="34" charset="0"/>
            </a:endParaRPr>
          </a:p>
          <a:p>
            <a:pPr marL="411240" indent="-411240" algn="just">
              <a:spcBef>
                <a:spcPct val="20000"/>
              </a:spcBef>
              <a:defRPr/>
            </a:pPr>
            <a:endParaRPr lang="en-US" sz="3600" b="1" dirty="0" smtClean="0">
              <a:latin typeface="Verdana" pitchFamily="34" charset="0"/>
              <a:ea typeface="Verdana" pitchFamily="34" charset="0"/>
            </a:endParaRPr>
          </a:p>
          <a:p>
            <a:pPr>
              <a:spcBef>
                <a:spcPct val="20000"/>
              </a:spcBef>
              <a:defRPr/>
            </a:pPr>
            <a:endParaRPr lang="pt-BR" sz="3800" b="1" dirty="0" smtClean="0"/>
          </a:p>
        </p:txBody>
      </p:sp>
      <p:sp>
        <p:nvSpPr>
          <p:cNvPr id="14" name="CaixaDeTexto 13"/>
          <p:cNvSpPr txBox="1"/>
          <p:nvPr/>
        </p:nvSpPr>
        <p:spPr>
          <a:xfrm>
            <a:off x="369847" y="1153302"/>
            <a:ext cx="11021620" cy="541622"/>
          </a:xfrm>
          <a:prstGeom prst="rect">
            <a:avLst/>
          </a:prstGeom>
          <a:noFill/>
        </p:spPr>
        <p:txBody>
          <a:bodyPr wrap="square" lIns="109664" tIns="54832" rIns="109664" bIns="54832" rtlCol="0">
            <a:spAutoFit/>
          </a:bodyPr>
          <a:lstStyle/>
          <a:p>
            <a:pPr marL="411240" indent="-411240" algn="just">
              <a:buFont typeface="Wingdings" pitchFamily="2" charset="2"/>
              <a:buChar char="ü"/>
            </a:pPr>
            <a:r>
              <a:rPr lang="en-US" sz="2800" b="1" dirty="0" smtClean="0">
                <a:solidFill>
                  <a:srgbClr val="002060"/>
                </a:solidFill>
                <a:latin typeface="Verdana" pitchFamily="34" charset="0"/>
                <a:ea typeface="Verdana" pitchFamily="34" charset="0"/>
              </a:rPr>
              <a:t>WT-2 Benchmark Exercise </a:t>
            </a:r>
            <a:endParaRPr lang="pt-BR" sz="2800" b="1" dirty="0">
              <a:solidFill>
                <a:srgbClr val="002060"/>
              </a:solidFill>
              <a:latin typeface="Arial" panose="020B0604020202020204" pitchFamily="34" charset="0"/>
              <a:cs typeface="Arial" panose="020B0604020202020204" pitchFamily="34" charset="0"/>
            </a:endParaRPr>
          </a:p>
        </p:txBody>
      </p:sp>
      <p:sp>
        <p:nvSpPr>
          <p:cNvPr id="16" name="CaixaDeTexto 15"/>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14</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1367616"/>
            <a:ext cx="11072890" cy="4912049"/>
          </a:xfrm>
          <a:prstGeom prst="rect">
            <a:avLst/>
          </a:prstGeom>
        </p:spPr>
        <p:txBody>
          <a:bodyPr wrap="square" lIns="109664" tIns="54832" rIns="109664" bIns="54832">
            <a:spAutoFit/>
          </a:bodyPr>
          <a:lstStyle/>
          <a:p>
            <a:pPr indent="-342900" algn="just">
              <a:buFont typeface="Wingdings" pitchFamily="2" charset="2"/>
              <a:buChar char="Ø"/>
            </a:pPr>
            <a:r>
              <a:rPr lang="en-US" sz="2400" dirty="0" smtClean="0">
                <a:latin typeface="Verdana" pitchFamily="34" charset="0"/>
                <a:ea typeface="Verdana" pitchFamily="34" charset="0"/>
              </a:rPr>
              <a:t> </a:t>
            </a:r>
            <a:r>
              <a:rPr lang="en-US" sz="2400" dirty="0" smtClean="0">
                <a:latin typeface="Verdana" pitchFamily="34" charset="0"/>
                <a:ea typeface="Verdana" pitchFamily="34" charset="0"/>
              </a:rPr>
              <a:t>All participants outcomes/results of </a:t>
            </a:r>
            <a:r>
              <a:rPr lang="en-US" sz="2400" dirty="0" smtClean="0"/>
              <a:t> </a:t>
            </a:r>
            <a:r>
              <a:rPr lang="en-US" sz="2400" dirty="0"/>
              <a:t>“</a:t>
            </a:r>
            <a:r>
              <a:rPr lang="en-US" sz="2400" dirty="0">
                <a:latin typeface="Verdana" pitchFamily="34" charset="0"/>
                <a:ea typeface="Verdana" pitchFamily="34" charset="0"/>
              </a:rPr>
              <a:t>Testing and Simulation for Advanced Technology and Accident Tolerant Fuels (ATF-TS</a:t>
            </a:r>
            <a:r>
              <a:rPr lang="en-US" sz="2400" dirty="0">
                <a:latin typeface="Verdana" pitchFamily="34" charset="0"/>
                <a:ea typeface="Verdana" pitchFamily="34" charset="0"/>
              </a:rPr>
              <a:t>)” will available in TECDOC </a:t>
            </a:r>
            <a:r>
              <a:rPr lang="en-US" sz="2400" dirty="0" smtClean="0">
                <a:latin typeface="Verdana" pitchFamily="34" charset="0"/>
                <a:ea typeface="Verdana" pitchFamily="34" charset="0"/>
              </a:rPr>
              <a:t>Report </a:t>
            </a:r>
            <a:r>
              <a:rPr lang="en-US" sz="2400" dirty="0">
                <a:latin typeface="Verdana" pitchFamily="34" charset="0"/>
                <a:ea typeface="Verdana" pitchFamily="34" charset="0"/>
              </a:rPr>
              <a:t>of a Coordinated Research </a:t>
            </a:r>
            <a:r>
              <a:rPr lang="en-US" sz="2400" dirty="0" smtClean="0">
                <a:latin typeface="Verdana" pitchFamily="34" charset="0"/>
                <a:ea typeface="Verdana" pitchFamily="34" charset="0"/>
              </a:rPr>
              <a:t>Project, (3 volumes): </a:t>
            </a:r>
            <a:endParaRPr lang="en-US" sz="2400" dirty="0">
              <a:latin typeface="Verdana" pitchFamily="34" charset="0"/>
              <a:ea typeface="Verdana" pitchFamily="34" charset="0"/>
            </a:endParaRPr>
          </a:p>
          <a:p>
            <a:pPr indent="-342900" algn="just">
              <a:buFont typeface="Wingdings" pitchFamily="2" charset="2"/>
              <a:buChar char="Ø"/>
            </a:pPr>
            <a:endParaRPr lang="en-US" sz="2400" dirty="0">
              <a:latin typeface="Verdana" pitchFamily="34" charset="0"/>
              <a:ea typeface="Verdana" pitchFamily="34" charset="0"/>
            </a:endParaRPr>
          </a:p>
          <a:p>
            <a:pPr marL="342900" indent="-342900" algn="just">
              <a:buFontTx/>
              <a:buChar char="-"/>
            </a:pPr>
            <a:r>
              <a:rPr lang="en-US" sz="2400" dirty="0">
                <a:latin typeface="Verdana" pitchFamily="34" charset="0"/>
                <a:ea typeface="Verdana" pitchFamily="34" charset="0"/>
              </a:rPr>
              <a:t>Vol</a:t>
            </a:r>
            <a:r>
              <a:rPr lang="en-US" sz="2400" dirty="0">
                <a:latin typeface="Verdana" pitchFamily="34" charset="0"/>
                <a:ea typeface="Verdana" pitchFamily="34" charset="0"/>
              </a:rPr>
              <a:t>. 1: Experimental </a:t>
            </a:r>
            <a:r>
              <a:rPr lang="en-US" sz="2400" dirty="0" err="1">
                <a:latin typeface="Verdana" pitchFamily="34" charset="0"/>
                <a:ea typeface="Verdana" pitchFamily="34" charset="0"/>
              </a:rPr>
              <a:t>Programme</a:t>
            </a:r>
            <a:r>
              <a:rPr lang="en-US" sz="2400" dirty="0">
                <a:latin typeface="Verdana" pitchFamily="34" charset="0"/>
                <a:ea typeface="Verdana" pitchFamily="34" charset="0"/>
              </a:rPr>
              <a:t> of Accident Tolerant and Advanced Technology Fuels (ATFs) </a:t>
            </a:r>
            <a:endParaRPr lang="en-US" sz="2400" dirty="0">
              <a:latin typeface="Verdana" pitchFamily="34" charset="0"/>
              <a:ea typeface="Verdana" pitchFamily="34" charset="0"/>
            </a:endParaRPr>
          </a:p>
          <a:p>
            <a:pPr marL="342900" indent="-342900" algn="just">
              <a:buFontTx/>
              <a:buChar char="-"/>
            </a:pPr>
            <a:endParaRPr lang="en-US" sz="2400" dirty="0">
              <a:latin typeface="Verdana" pitchFamily="34" charset="0"/>
              <a:ea typeface="Verdana" pitchFamily="34" charset="0"/>
            </a:endParaRPr>
          </a:p>
          <a:p>
            <a:pPr marL="342900" indent="-342900" algn="just">
              <a:buFontTx/>
              <a:buChar char="-"/>
            </a:pPr>
            <a:r>
              <a:rPr lang="en-US" sz="2400" dirty="0">
                <a:latin typeface="Verdana" pitchFamily="34" charset="0"/>
                <a:ea typeface="Verdana" pitchFamily="34" charset="0"/>
              </a:rPr>
              <a:t>Vol</a:t>
            </a:r>
            <a:r>
              <a:rPr lang="en-US" sz="2400" dirty="0">
                <a:latin typeface="Verdana" pitchFamily="34" charset="0"/>
                <a:ea typeface="Verdana" pitchFamily="34" charset="0"/>
              </a:rPr>
              <a:t>. 2: Fuel </a:t>
            </a:r>
            <a:r>
              <a:rPr lang="en-US" sz="2400" dirty="0" err="1">
                <a:latin typeface="Verdana" pitchFamily="34" charset="0"/>
                <a:ea typeface="Verdana" pitchFamily="34" charset="0"/>
              </a:rPr>
              <a:t>Modelling</a:t>
            </a:r>
            <a:r>
              <a:rPr lang="en-US" sz="2400" dirty="0">
                <a:latin typeface="Verdana" pitchFamily="34" charset="0"/>
                <a:ea typeface="Verdana" pitchFamily="34" charset="0"/>
              </a:rPr>
              <a:t> and Computer Codes’ Benchmark Exercise for Accident Tolerant and Advanced Technology Fuels (ATFs) </a:t>
            </a:r>
          </a:p>
          <a:p>
            <a:pPr marL="342900" indent="-342900" algn="just">
              <a:buFontTx/>
              <a:buChar char="-"/>
            </a:pPr>
            <a:endParaRPr lang="en-US" sz="2400" dirty="0">
              <a:latin typeface="Verdana" pitchFamily="34" charset="0"/>
              <a:ea typeface="Verdana" pitchFamily="34" charset="0"/>
            </a:endParaRPr>
          </a:p>
          <a:p>
            <a:pPr marL="342900" indent="-342900" algn="just">
              <a:buFontTx/>
              <a:buChar char="-"/>
            </a:pPr>
            <a:r>
              <a:rPr lang="en-US" sz="2400" dirty="0">
                <a:latin typeface="Verdana" pitchFamily="34" charset="0"/>
                <a:ea typeface="Verdana" pitchFamily="34" charset="0"/>
              </a:rPr>
              <a:t>Vol</a:t>
            </a:r>
            <a:r>
              <a:rPr lang="en-US" sz="2400" dirty="0">
                <a:latin typeface="Verdana" pitchFamily="34" charset="0"/>
                <a:ea typeface="Verdana" pitchFamily="34" charset="0"/>
              </a:rPr>
              <a:t>. 3: LOCA Fuel Safety Evaluation for Accident Tolerant and Advanced Technology Fuels (ATFs)</a:t>
            </a:r>
            <a:endParaRPr lang="pt-BR" sz="2400" dirty="0">
              <a:latin typeface="Verdana" pitchFamily="34" charset="0"/>
              <a:ea typeface="Verdana" pitchFamily="34" charset="0"/>
            </a:endParaRPr>
          </a:p>
        </p:txBody>
      </p:sp>
      <p:sp>
        <p:nvSpPr>
          <p:cNvPr id="2" name="Retângulo 1"/>
          <p:cNvSpPr/>
          <p:nvPr/>
        </p:nvSpPr>
        <p:spPr>
          <a:xfrm>
            <a:off x="826319" y="660796"/>
            <a:ext cx="7834196" cy="461665"/>
          </a:xfrm>
          <a:prstGeom prst="rect">
            <a:avLst/>
          </a:prstGeom>
        </p:spPr>
        <p:txBody>
          <a:bodyPr wrap="none">
            <a:spAutoFit/>
          </a:bodyPr>
          <a:lstStyle/>
          <a:p>
            <a:pPr marL="411240" indent="-411240" algn="just">
              <a:spcBef>
                <a:spcPct val="20000"/>
              </a:spcBef>
              <a:defRPr/>
            </a:pPr>
            <a:r>
              <a:rPr lang="pt-BR" sz="2400" b="1" dirty="0">
                <a:solidFill>
                  <a:srgbClr val="002060"/>
                </a:solidFill>
                <a:latin typeface="Verdana" pitchFamily="34" charset="0"/>
                <a:ea typeface="Verdana" pitchFamily="34" charset="0"/>
              </a:rPr>
              <a:t>ATF-TS </a:t>
            </a:r>
            <a:r>
              <a:rPr lang="pt-BR" sz="2400" b="1" dirty="0" smtClean="0">
                <a:solidFill>
                  <a:srgbClr val="002060"/>
                </a:solidFill>
                <a:latin typeface="Verdana" pitchFamily="34" charset="0"/>
                <a:ea typeface="Verdana" pitchFamily="34" charset="0"/>
              </a:rPr>
              <a:t>CRP </a:t>
            </a:r>
            <a:r>
              <a:rPr lang="pt-BR" sz="2400" b="1" dirty="0" err="1" smtClean="0">
                <a:solidFill>
                  <a:srgbClr val="002060"/>
                </a:solidFill>
                <a:latin typeface="Verdana" pitchFamily="34" charset="0"/>
                <a:ea typeface="Verdana" pitchFamily="34" charset="0"/>
              </a:rPr>
              <a:t>Outcomes</a:t>
            </a:r>
            <a:r>
              <a:rPr lang="pt-BR" sz="2400" b="1" dirty="0" smtClean="0">
                <a:solidFill>
                  <a:srgbClr val="002060"/>
                </a:solidFill>
                <a:latin typeface="Verdana" pitchFamily="34" charset="0"/>
                <a:ea typeface="Verdana" pitchFamily="34" charset="0"/>
              </a:rPr>
              <a:t>/</a:t>
            </a:r>
            <a:r>
              <a:rPr lang="pt-BR" sz="2400" b="1" dirty="0" err="1" smtClean="0">
                <a:solidFill>
                  <a:srgbClr val="002060"/>
                </a:solidFill>
                <a:latin typeface="Verdana" pitchFamily="34" charset="0"/>
                <a:ea typeface="Verdana" pitchFamily="34" charset="0"/>
              </a:rPr>
              <a:t>results</a:t>
            </a:r>
            <a:r>
              <a:rPr lang="pt-BR" sz="2400" b="1" dirty="0" smtClean="0">
                <a:solidFill>
                  <a:srgbClr val="002060"/>
                </a:solidFill>
                <a:latin typeface="Verdana" pitchFamily="34" charset="0"/>
                <a:ea typeface="Verdana" pitchFamily="34" charset="0"/>
              </a:rPr>
              <a:t> </a:t>
            </a:r>
            <a:r>
              <a:rPr lang="pt-BR" sz="2400" b="1" dirty="0" err="1" smtClean="0">
                <a:solidFill>
                  <a:srgbClr val="002060"/>
                </a:solidFill>
                <a:latin typeface="Verdana" pitchFamily="34" charset="0"/>
                <a:ea typeface="Verdana" pitchFamily="34" charset="0"/>
              </a:rPr>
              <a:t>and</a:t>
            </a:r>
            <a:r>
              <a:rPr lang="pt-BR" sz="2400" b="1" dirty="0" smtClean="0">
                <a:solidFill>
                  <a:srgbClr val="002060"/>
                </a:solidFill>
                <a:latin typeface="Verdana" pitchFamily="34" charset="0"/>
                <a:ea typeface="Verdana" pitchFamily="34" charset="0"/>
              </a:rPr>
              <a:t> </a:t>
            </a:r>
            <a:r>
              <a:rPr lang="pt-BR" sz="2400" b="1" dirty="0" err="1" smtClean="0">
                <a:solidFill>
                  <a:srgbClr val="002060"/>
                </a:solidFill>
                <a:latin typeface="Verdana" pitchFamily="34" charset="0"/>
                <a:ea typeface="Verdana" pitchFamily="34" charset="0"/>
              </a:rPr>
              <a:t>Analysis</a:t>
            </a:r>
            <a:endParaRPr lang="pt-BR" sz="2400" b="1" dirty="0">
              <a:solidFill>
                <a:srgbClr val="002060"/>
              </a:solidFill>
              <a:latin typeface="Verdana" pitchFamily="34" charset="0"/>
              <a:ea typeface="Verdana" pitchFamily="34" charset="0"/>
            </a:endParaRPr>
          </a:p>
        </p:txBody>
      </p:sp>
      <p:sp>
        <p:nvSpPr>
          <p:cNvPr id="7" name="CaixaDeTexto 6"/>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15</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1081864"/>
            <a:ext cx="10862942" cy="2326726"/>
          </a:xfrm>
          <a:prstGeom prst="rect">
            <a:avLst/>
          </a:prstGeom>
        </p:spPr>
        <p:txBody>
          <a:bodyPr wrap="square" lIns="109664" tIns="54832" rIns="109664" bIns="54832">
            <a:spAutoFit/>
          </a:bodyPr>
          <a:lstStyle/>
          <a:p>
            <a:pPr lvl="0" algn="just">
              <a:buFont typeface="Wingdings" pitchFamily="2" charset="2"/>
              <a:buChar char="Ø"/>
            </a:pPr>
            <a:r>
              <a:rPr lang="en-US" sz="2400" dirty="0" smtClean="0">
                <a:latin typeface="Verdana" pitchFamily="34" charset="0"/>
                <a:ea typeface="Verdana" pitchFamily="34" charset="0"/>
              </a:rPr>
              <a:t> The IAEA coordinated research projects on light water reactors, focusing on advanced technology fuel testing and simulation have become crucial sources of experimental data</a:t>
            </a:r>
          </a:p>
          <a:p>
            <a:pPr lvl="0" algn="just">
              <a:buFont typeface="Wingdings" pitchFamily="2" charset="2"/>
              <a:buChar char="Ø"/>
            </a:pPr>
            <a:endParaRPr lang="en-US" sz="2400" b="1" dirty="0" smtClean="0">
              <a:latin typeface="Verdana" pitchFamily="34" charset="0"/>
              <a:ea typeface="Verdana" pitchFamily="34" charset="0"/>
            </a:endParaRPr>
          </a:p>
          <a:p>
            <a:pPr lvl="0" algn="just"/>
            <a:r>
              <a:rPr lang="en-US" sz="2400" b="1" dirty="0" smtClean="0">
                <a:latin typeface="Verdana" pitchFamily="34" charset="0"/>
                <a:ea typeface="Verdana" pitchFamily="34" charset="0"/>
              </a:rPr>
              <a:t> </a:t>
            </a:r>
            <a:endParaRPr lang="en-US" sz="2400" dirty="0" smtClean="0">
              <a:latin typeface="Verdana" pitchFamily="34" charset="0"/>
              <a:ea typeface="Verdana" pitchFamily="34" charset="0"/>
            </a:endParaRPr>
          </a:p>
          <a:p>
            <a:pPr lvl="0" algn="just">
              <a:buFont typeface="Wingdings" pitchFamily="2" charset="2"/>
              <a:buChar char="Ø"/>
            </a:pPr>
            <a:endParaRPr lang="pt-BR" sz="2400" dirty="0" smtClean="0">
              <a:latin typeface="Verdana" pitchFamily="34" charset="0"/>
              <a:ea typeface="Verdana" pitchFamily="34" charset="0"/>
            </a:endParaRPr>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a:buClr>
                <a:srgbClr val="002060"/>
              </a:buClr>
            </a:pPr>
            <a:r>
              <a:rPr lang="en-US" sz="2800" b="1" dirty="0" smtClean="0">
                <a:solidFill>
                  <a:srgbClr val="002060"/>
                </a:solidFill>
                <a:latin typeface="Verdana" pitchFamily="34" charset="0"/>
                <a:ea typeface="Verdana" pitchFamily="34" charset="0"/>
              </a:rPr>
              <a:t>Bridging Activities for ATF Development</a:t>
            </a:r>
          </a:p>
        </p:txBody>
      </p:sp>
      <p:sp>
        <p:nvSpPr>
          <p:cNvPr id="4" name="CaixaDeTexto 3"/>
          <p:cNvSpPr txBox="1"/>
          <p:nvPr/>
        </p:nvSpPr>
        <p:spPr>
          <a:xfrm>
            <a:off x="11442737" y="6508893"/>
            <a:ext cx="72703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16</a:t>
            </a:r>
            <a:endParaRPr lang="pt-BR" b="1" dirty="0">
              <a:solidFill>
                <a:srgbClr val="002060"/>
              </a:solidFill>
              <a:latin typeface="Verdana" pitchFamily="34" charset="0"/>
              <a:ea typeface="Verdana" pitchFamily="34" charset="0"/>
            </a:endParaRPr>
          </a:p>
        </p:txBody>
      </p:sp>
      <p:graphicFrame>
        <p:nvGraphicFramePr>
          <p:cNvPr id="6" name="Diagrama 5"/>
          <p:cNvGraphicFramePr/>
          <p:nvPr>
            <p:extLst>
              <p:ext uri="{D42A27DB-BD31-4B8C-83A1-F6EECF244321}">
                <p14:modId xmlns:p14="http://schemas.microsoft.com/office/powerpoint/2010/main" val="3451559866"/>
              </p:ext>
            </p:extLst>
          </p:nvPr>
        </p:nvGraphicFramePr>
        <p:xfrm>
          <a:off x="4203941" y="2245227"/>
          <a:ext cx="7929618" cy="4653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654263" y="4158828"/>
            <a:ext cx="4248920" cy="461665"/>
          </a:xfrm>
          <a:prstGeom prst="rect">
            <a:avLst/>
          </a:prstGeom>
          <a:noFill/>
        </p:spPr>
        <p:txBody>
          <a:bodyPr wrap="none" rtlCol="0">
            <a:spAutoFit/>
          </a:bodyPr>
          <a:lstStyle/>
          <a:p>
            <a:pPr marL="342900" indent="-342900">
              <a:buFont typeface="Wingdings" pitchFamily="2" charset="2"/>
              <a:buChar char="Ø"/>
            </a:pPr>
            <a:r>
              <a:rPr lang="pt-BR" sz="2400" dirty="0" err="1">
                <a:latin typeface="Verdana" pitchFamily="34" charset="0"/>
                <a:ea typeface="Verdana" pitchFamily="34" charset="0"/>
              </a:rPr>
              <a:t>Different</a:t>
            </a:r>
            <a:r>
              <a:rPr lang="pt-BR" sz="2400" dirty="0">
                <a:latin typeface="Verdana" pitchFamily="34" charset="0"/>
                <a:ea typeface="Verdana" pitchFamily="34" charset="0"/>
              </a:rPr>
              <a:t> </a:t>
            </a:r>
            <a:r>
              <a:rPr lang="pt-BR" sz="2400" dirty="0" err="1">
                <a:latin typeface="Verdana" pitchFamily="34" charset="0"/>
                <a:ea typeface="Verdana" pitchFamily="34" charset="0"/>
              </a:rPr>
              <a:t>maturity</a:t>
            </a:r>
            <a:r>
              <a:rPr lang="pt-BR" sz="2400" dirty="0">
                <a:latin typeface="Verdana" pitchFamily="34" charset="0"/>
                <a:ea typeface="Verdana" pitchFamily="34" charset="0"/>
              </a:rPr>
              <a:t> </a:t>
            </a:r>
            <a:r>
              <a:rPr lang="pt-BR" sz="2400" dirty="0" err="1">
                <a:latin typeface="Verdana" pitchFamily="34" charset="0"/>
                <a:ea typeface="Verdana" pitchFamily="34" charset="0"/>
              </a:rPr>
              <a:t>level</a:t>
            </a:r>
            <a:r>
              <a:rPr lang="pt-BR" sz="2400" dirty="0">
                <a:latin typeface="Verdana" pitchFamily="34" charset="0"/>
                <a:ea typeface="Verdana" pitchFamily="34" charset="0"/>
              </a:rPr>
              <a:t> </a:t>
            </a:r>
            <a:endParaRPr lang="pt-BR" sz="2400" dirty="0">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1434894"/>
            <a:ext cx="10862942" cy="4173386"/>
          </a:xfrm>
          <a:prstGeom prst="rect">
            <a:avLst/>
          </a:prstGeom>
        </p:spPr>
        <p:txBody>
          <a:bodyPr wrap="square" lIns="109664" tIns="54832" rIns="109664" bIns="54832">
            <a:spAutoFit/>
          </a:bodyPr>
          <a:lstStyle/>
          <a:p>
            <a:pPr indent="-342900" algn="just">
              <a:buFont typeface="Wingdings" pitchFamily="2" charset="2"/>
              <a:buChar char="Ø"/>
            </a:pPr>
            <a:r>
              <a:rPr lang="en-US" sz="2400" dirty="0" smtClean="0">
                <a:latin typeface="Verdana" pitchFamily="34" charset="0"/>
                <a:ea typeface="Verdana" pitchFamily="34" charset="0"/>
              </a:rPr>
              <a:t> </a:t>
            </a:r>
            <a:r>
              <a:rPr lang="en-US" sz="2400" dirty="0" smtClean="0">
                <a:latin typeface="Verdana" pitchFamily="34" charset="0"/>
                <a:ea typeface="Verdana" pitchFamily="34" charset="0"/>
              </a:rPr>
              <a:t>Bridging activities </a:t>
            </a:r>
            <a:r>
              <a:rPr lang="en-US" sz="2400" dirty="0">
                <a:latin typeface="Verdana" pitchFamily="34" charset="0"/>
                <a:ea typeface="Verdana" pitchFamily="34" charset="0"/>
              </a:rPr>
              <a:t>between research and commercial licensing involves addressing key challenges and providing robust data to </a:t>
            </a:r>
            <a:r>
              <a:rPr lang="en-US" sz="2400" dirty="0" smtClean="0">
                <a:latin typeface="Verdana" pitchFamily="34" charset="0"/>
                <a:ea typeface="Verdana" pitchFamily="34" charset="0"/>
              </a:rPr>
              <a:t>regulators</a:t>
            </a:r>
            <a:endParaRPr lang="en-US" sz="2400" dirty="0">
              <a:latin typeface="Verdana" pitchFamily="34" charset="0"/>
              <a:ea typeface="Verdana" pitchFamily="34" charset="0"/>
            </a:endParaRPr>
          </a:p>
          <a:p>
            <a:pPr lvl="0" algn="just">
              <a:buFont typeface="Wingdings" pitchFamily="2" charset="2"/>
              <a:buChar char="Ø"/>
            </a:pPr>
            <a:endParaRPr lang="en-US" sz="2400" b="1" dirty="0">
              <a:latin typeface="Verdana" pitchFamily="34" charset="0"/>
              <a:ea typeface="Verdana" pitchFamily="34" charset="0"/>
            </a:endParaRPr>
          </a:p>
          <a:p>
            <a:pPr lvl="0" indent="-342900" algn="just">
              <a:buFont typeface="Wingdings" pitchFamily="2" charset="2"/>
              <a:buChar char="Ø"/>
            </a:pPr>
            <a:r>
              <a:rPr lang="en-US" sz="2400" b="1" dirty="0" smtClean="0">
                <a:latin typeface="Verdana" pitchFamily="34" charset="0"/>
                <a:ea typeface="Verdana" pitchFamily="34" charset="0"/>
              </a:rPr>
              <a:t> </a:t>
            </a:r>
            <a:r>
              <a:rPr lang="en-US" sz="2400" dirty="0">
                <a:latin typeface="Verdana" pitchFamily="34" charset="0"/>
                <a:ea typeface="Verdana" pitchFamily="34" charset="0"/>
              </a:rPr>
              <a:t>The licensing of a new fuel system like </a:t>
            </a:r>
            <a:r>
              <a:rPr lang="en-US" sz="2400" dirty="0" err="1">
                <a:latin typeface="Verdana" pitchFamily="34" charset="0"/>
                <a:ea typeface="Verdana" pitchFamily="34" charset="0"/>
              </a:rPr>
              <a:t>FeCrAl</a:t>
            </a:r>
            <a:r>
              <a:rPr lang="en-US" sz="2400" dirty="0">
                <a:latin typeface="Verdana" pitchFamily="34" charset="0"/>
                <a:ea typeface="Verdana" pitchFamily="34" charset="0"/>
              </a:rPr>
              <a:t> cladding requires demonstrating that it meets or exceeds existing safety </a:t>
            </a:r>
            <a:r>
              <a:rPr lang="en-US" sz="2400" dirty="0" smtClean="0">
                <a:latin typeface="Verdana" pitchFamily="34" charset="0"/>
                <a:ea typeface="Verdana" pitchFamily="34" charset="0"/>
              </a:rPr>
              <a:t>criteria</a:t>
            </a:r>
          </a:p>
          <a:p>
            <a:pPr lvl="0" indent="-342900" algn="just">
              <a:buFont typeface="Wingdings" pitchFamily="2" charset="2"/>
              <a:buChar char="Ø"/>
            </a:pPr>
            <a:endParaRPr lang="en-US" sz="2400" dirty="0">
              <a:latin typeface="Verdana" pitchFamily="34" charset="0"/>
              <a:ea typeface="Verdana" pitchFamily="34" charset="0"/>
            </a:endParaRPr>
          </a:p>
          <a:p>
            <a:pPr lvl="0" indent="-342900" algn="just">
              <a:buFont typeface="Wingdings" pitchFamily="2" charset="2"/>
              <a:buChar char="Ø"/>
            </a:pPr>
            <a:r>
              <a:rPr lang="en-US" sz="2400" dirty="0">
                <a:latin typeface="Verdana" pitchFamily="34" charset="0"/>
                <a:ea typeface="Verdana" pitchFamily="34" charset="0"/>
              </a:rPr>
              <a:t>NRC approach </a:t>
            </a:r>
            <a:r>
              <a:rPr lang="en-US" sz="2400" dirty="0" smtClean="0">
                <a:latin typeface="Verdana" pitchFamily="34" charset="0"/>
                <a:ea typeface="Verdana" pitchFamily="34" charset="0"/>
              </a:rPr>
              <a:t>based on </a:t>
            </a:r>
            <a:r>
              <a:rPr lang="pt-BR" sz="2400" dirty="0" err="1" smtClean="0">
                <a:latin typeface="Verdana" pitchFamily="34" charset="0"/>
                <a:ea typeface="Verdana" pitchFamily="34" charset="0"/>
              </a:rPr>
              <a:t>licensing</a:t>
            </a:r>
            <a:r>
              <a:rPr lang="pt-BR" sz="2400" dirty="0" smtClean="0">
                <a:latin typeface="Verdana" pitchFamily="34" charset="0"/>
                <a:ea typeface="Verdana" pitchFamily="34" charset="0"/>
              </a:rPr>
              <a:t> </a:t>
            </a:r>
            <a:r>
              <a:rPr lang="pt-BR" sz="2400" dirty="0">
                <a:latin typeface="Verdana" pitchFamily="34" charset="0"/>
                <a:ea typeface="Verdana" pitchFamily="34" charset="0"/>
              </a:rPr>
              <a:t>topical </a:t>
            </a:r>
            <a:r>
              <a:rPr lang="pt-BR" sz="2400" dirty="0" err="1">
                <a:latin typeface="Verdana" pitchFamily="34" charset="0"/>
                <a:ea typeface="Verdana" pitchFamily="34" charset="0"/>
              </a:rPr>
              <a:t>reports</a:t>
            </a:r>
            <a:r>
              <a:rPr lang="pt-BR" sz="2400" dirty="0">
                <a:latin typeface="Verdana" pitchFamily="34" charset="0"/>
                <a:ea typeface="Verdana" pitchFamily="34" charset="0"/>
              </a:rPr>
              <a:t> (</a:t>
            </a:r>
            <a:r>
              <a:rPr lang="pt-BR" sz="2400" dirty="0" err="1">
                <a:latin typeface="Verdana" pitchFamily="34" charset="0"/>
                <a:ea typeface="Verdana" pitchFamily="34" charset="0"/>
              </a:rPr>
              <a:t>LTRs</a:t>
            </a:r>
            <a:r>
              <a:rPr lang="pt-BR" sz="2400" dirty="0">
                <a:latin typeface="Verdana" pitchFamily="34" charset="0"/>
                <a:ea typeface="Verdana" pitchFamily="34" charset="0"/>
              </a:rPr>
              <a:t>), </a:t>
            </a:r>
            <a:r>
              <a:rPr lang="en-US" sz="2400" dirty="0">
                <a:latin typeface="Verdana" pitchFamily="34" charset="0"/>
                <a:ea typeface="Verdana" pitchFamily="34" charset="0"/>
              </a:rPr>
              <a:t>t</a:t>
            </a:r>
            <a:r>
              <a:rPr lang="en-US" sz="2400" dirty="0" smtClean="0">
                <a:latin typeface="Verdana" pitchFamily="34" charset="0"/>
                <a:ea typeface="Verdana" pitchFamily="34" charset="0"/>
              </a:rPr>
              <a:t>his </a:t>
            </a:r>
            <a:r>
              <a:rPr lang="en-US" sz="2400" dirty="0">
                <a:latin typeface="Verdana" pitchFamily="34" charset="0"/>
                <a:ea typeface="Verdana" pitchFamily="34" charset="0"/>
              </a:rPr>
              <a:t>approach to licensing the use of a new cladding alloy can be used as a </a:t>
            </a:r>
            <a:r>
              <a:rPr lang="en-US" sz="2400" dirty="0">
                <a:latin typeface="Verdana" pitchFamily="34" charset="0"/>
                <a:ea typeface="Verdana" pitchFamily="34" charset="0"/>
              </a:rPr>
              <a:t>reference </a:t>
            </a:r>
            <a:r>
              <a:rPr lang="en-US" sz="2400" dirty="0" smtClean="0">
                <a:latin typeface="Verdana" pitchFamily="34" charset="0"/>
                <a:ea typeface="Verdana" pitchFamily="34" charset="0"/>
              </a:rPr>
              <a:t>guide for </a:t>
            </a:r>
            <a:r>
              <a:rPr lang="en-US" sz="2400" dirty="0">
                <a:latin typeface="Verdana" pitchFamily="34" charset="0"/>
                <a:ea typeface="Verdana" pitchFamily="34" charset="0"/>
              </a:rPr>
              <a:t>the </a:t>
            </a:r>
            <a:r>
              <a:rPr lang="en-US" sz="2400" dirty="0" err="1">
                <a:latin typeface="Verdana" pitchFamily="34" charset="0"/>
                <a:ea typeface="Verdana" pitchFamily="34" charset="0"/>
              </a:rPr>
              <a:t>FeCrAl</a:t>
            </a:r>
            <a:r>
              <a:rPr lang="en-US" sz="2400" dirty="0">
                <a:latin typeface="Verdana" pitchFamily="34" charset="0"/>
                <a:ea typeface="Verdana" pitchFamily="34" charset="0"/>
              </a:rPr>
              <a:t> </a:t>
            </a:r>
            <a:r>
              <a:rPr lang="en-US" sz="2400" dirty="0" smtClean="0">
                <a:latin typeface="Verdana" pitchFamily="34" charset="0"/>
                <a:ea typeface="Verdana" pitchFamily="34" charset="0"/>
              </a:rPr>
              <a:t>cladding and others ATF´s system (</a:t>
            </a:r>
            <a:r>
              <a:rPr lang="en-US" sz="2400" dirty="0">
                <a:latin typeface="Verdana" pitchFamily="34" charset="0"/>
                <a:ea typeface="Verdana" pitchFamily="34" charset="0"/>
              </a:rPr>
              <a:t>reference: </a:t>
            </a:r>
            <a:r>
              <a:rPr lang="pt-BR" sz="2400" dirty="0">
                <a:latin typeface="Verdana" pitchFamily="34" charset="0"/>
                <a:ea typeface="Verdana" pitchFamily="34" charset="0"/>
              </a:rPr>
              <a:t>PNNL-30445)</a:t>
            </a:r>
            <a:r>
              <a:rPr lang="en-US" sz="2400" dirty="0">
                <a:latin typeface="Verdana" pitchFamily="34" charset="0"/>
                <a:ea typeface="Verdana" pitchFamily="34" charset="0"/>
              </a:rPr>
              <a:t>.</a:t>
            </a:r>
            <a:endParaRPr lang="pt-BR" sz="2400" dirty="0">
              <a:latin typeface="Verdana" pitchFamily="34" charset="0"/>
              <a:ea typeface="Verdana" pitchFamily="34" charset="0"/>
            </a:endParaRPr>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a:buClr>
                <a:srgbClr val="002060"/>
              </a:buClr>
            </a:pPr>
            <a:r>
              <a:rPr lang="en-US" sz="2800" b="1" dirty="0" smtClean="0">
                <a:solidFill>
                  <a:srgbClr val="002060"/>
                </a:solidFill>
                <a:latin typeface="Verdana" pitchFamily="34" charset="0"/>
                <a:ea typeface="Verdana" pitchFamily="34" charset="0"/>
              </a:rPr>
              <a:t>Bridging Activities for ATF Development</a:t>
            </a:r>
          </a:p>
        </p:txBody>
      </p:sp>
      <p:sp>
        <p:nvSpPr>
          <p:cNvPr id="5" name="CaixaDeTexto 4"/>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17</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3382654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846460"/>
            <a:ext cx="11072890" cy="3804054"/>
          </a:xfrm>
          <a:prstGeom prst="rect">
            <a:avLst/>
          </a:prstGeom>
        </p:spPr>
        <p:txBody>
          <a:bodyPr wrap="square" lIns="109664" tIns="54832" rIns="109664" bIns="54832">
            <a:spAutoFit/>
          </a:bodyPr>
          <a:lstStyle/>
          <a:p>
            <a:pPr lvl="0" algn="just"/>
            <a:r>
              <a:rPr lang="en-US" sz="2400" b="1" dirty="0" smtClean="0">
                <a:latin typeface="Verdana" pitchFamily="34" charset="0"/>
                <a:ea typeface="Verdana" pitchFamily="34" charset="0"/>
              </a:rPr>
              <a:t>SAFDL (</a:t>
            </a:r>
            <a:r>
              <a:rPr lang="en-US" sz="2400" b="1" dirty="0">
                <a:latin typeface="Verdana" pitchFamily="34" charset="0"/>
                <a:ea typeface="Verdana" pitchFamily="34" charset="0"/>
              </a:rPr>
              <a:t>Specified Acceptable Fuel Design </a:t>
            </a:r>
            <a:r>
              <a:rPr lang="en-US" sz="2400" b="1" dirty="0">
                <a:latin typeface="Verdana" pitchFamily="34" charset="0"/>
                <a:ea typeface="Verdana" pitchFamily="34" charset="0"/>
              </a:rPr>
              <a:t>L</a:t>
            </a:r>
            <a:r>
              <a:rPr lang="en-US" sz="2400" b="1" dirty="0">
                <a:latin typeface="Verdana" pitchFamily="34" charset="0"/>
                <a:ea typeface="Verdana" pitchFamily="34" charset="0"/>
              </a:rPr>
              <a:t>imit) </a:t>
            </a:r>
            <a:r>
              <a:rPr lang="en-US" sz="2400" b="1" dirty="0">
                <a:latin typeface="Verdana" pitchFamily="34" charset="0"/>
                <a:ea typeface="Verdana" pitchFamily="34" charset="0"/>
              </a:rPr>
              <a:t>Limits for New Cladding</a:t>
            </a:r>
          </a:p>
          <a:p>
            <a:pPr lvl="0" algn="just">
              <a:buFont typeface="Wingdings" pitchFamily="2" charset="2"/>
              <a:buChar char="Ø"/>
            </a:pPr>
            <a:endParaRPr lang="en-US" sz="2400" dirty="0">
              <a:latin typeface="Verdana" pitchFamily="34" charset="0"/>
              <a:ea typeface="Verdana" pitchFamily="34" charset="0"/>
            </a:endParaRPr>
          </a:p>
          <a:p>
            <a:pPr lvl="0" algn="just">
              <a:buFont typeface="Wingdings" pitchFamily="2" charset="2"/>
              <a:buChar char="Ø"/>
            </a:pPr>
            <a:r>
              <a:rPr lang="en-US" sz="2400" b="1" dirty="0" smtClean="0">
                <a:latin typeface="Verdana" pitchFamily="34" charset="0"/>
                <a:ea typeface="Verdana" pitchFamily="34" charset="0"/>
              </a:rPr>
              <a:t> </a:t>
            </a:r>
            <a:r>
              <a:rPr lang="en-US" sz="2400" dirty="0">
                <a:latin typeface="Verdana" pitchFamily="34" charset="0"/>
                <a:ea typeface="Verdana" pitchFamily="34" charset="0"/>
              </a:rPr>
              <a:t>Identifies </a:t>
            </a:r>
            <a:r>
              <a:rPr lang="en-US" sz="2400" dirty="0">
                <a:latin typeface="Verdana" pitchFamily="34" charset="0"/>
                <a:ea typeface="Verdana" pitchFamily="34" charset="0"/>
              </a:rPr>
              <a:t>several general phenomena that should be considered for </a:t>
            </a:r>
            <a:r>
              <a:rPr lang="en-US" sz="2400" dirty="0">
                <a:latin typeface="Verdana" pitchFamily="34" charset="0"/>
                <a:ea typeface="Verdana" pitchFamily="34" charset="0"/>
              </a:rPr>
              <a:t>fuel system (fuel + cladding) </a:t>
            </a:r>
            <a:r>
              <a:rPr lang="en-US" sz="2400" dirty="0">
                <a:latin typeface="Verdana" pitchFamily="34" charset="0"/>
                <a:ea typeface="Verdana" pitchFamily="34" charset="0"/>
              </a:rPr>
              <a:t>to avoid </a:t>
            </a:r>
            <a:r>
              <a:rPr lang="en-US" sz="2400" dirty="0">
                <a:latin typeface="Verdana" pitchFamily="34" charset="0"/>
                <a:ea typeface="Verdana" pitchFamily="34" charset="0"/>
              </a:rPr>
              <a:t>damage </a:t>
            </a:r>
            <a:r>
              <a:rPr lang="en-US" sz="2400" dirty="0">
                <a:latin typeface="Verdana" pitchFamily="34" charset="0"/>
                <a:ea typeface="Verdana" pitchFamily="34" charset="0"/>
              </a:rPr>
              <a:t>and fuel rod failure and to </a:t>
            </a:r>
            <a:r>
              <a:rPr lang="en-US" sz="2400" dirty="0">
                <a:latin typeface="Verdana" pitchFamily="34" charset="0"/>
                <a:ea typeface="Verdana" pitchFamily="34" charset="0"/>
              </a:rPr>
              <a:t>ensuring </a:t>
            </a:r>
            <a:r>
              <a:rPr lang="en-US" sz="2400" dirty="0">
                <a:latin typeface="Verdana" pitchFamily="34" charset="0"/>
                <a:ea typeface="Verdana" pitchFamily="34" charset="0"/>
              </a:rPr>
              <a:t>fuel </a:t>
            </a:r>
            <a:r>
              <a:rPr lang="en-US" sz="2400" dirty="0" err="1">
                <a:latin typeface="Verdana" pitchFamily="34" charset="0"/>
                <a:ea typeface="Verdana" pitchFamily="34" charset="0"/>
              </a:rPr>
              <a:t>coolability</a:t>
            </a:r>
            <a:endParaRPr lang="en-US" sz="2400" dirty="0">
              <a:latin typeface="Verdana" pitchFamily="34" charset="0"/>
              <a:ea typeface="Verdana" pitchFamily="34" charset="0"/>
            </a:endParaRPr>
          </a:p>
          <a:p>
            <a:pPr lvl="0" algn="just">
              <a:buFont typeface="Wingdings" pitchFamily="2" charset="2"/>
              <a:buChar char="Ø"/>
            </a:pPr>
            <a:endParaRPr lang="en-US" sz="2400" dirty="0">
              <a:latin typeface="Verdana" pitchFamily="34" charset="0"/>
              <a:ea typeface="Verdana" pitchFamily="34" charset="0"/>
            </a:endParaRPr>
          </a:p>
          <a:p>
            <a:pPr lvl="0" algn="just">
              <a:buFont typeface="Wingdings" pitchFamily="2" charset="2"/>
              <a:buChar char="Ø"/>
            </a:pPr>
            <a:r>
              <a:rPr lang="en-US" sz="2400" dirty="0" smtClean="0">
                <a:latin typeface="Verdana" pitchFamily="34" charset="0"/>
                <a:ea typeface="Verdana" pitchFamily="34" charset="0"/>
              </a:rPr>
              <a:t> Different composition (</a:t>
            </a:r>
            <a:r>
              <a:rPr lang="en-US" sz="2400" dirty="0" err="1" smtClean="0">
                <a:latin typeface="Verdana" pitchFamily="34" charset="0"/>
                <a:ea typeface="Verdana" pitchFamily="34" charset="0"/>
              </a:rPr>
              <a:t>FeCrAl</a:t>
            </a:r>
            <a:r>
              <a:rPr lang="en-US" sz="2400" dirty="0" smtClean="0">
                <a:latin typeface="Verdana" pitchFamily="34" charset="0"/>
                <a:ea typeface="Verdana" pitchFamily="34" charset="0"/>
              </a:rPr>
              <a:t> alloys)</a:t>
            </a:r>
            <a:endParaRPr lang="en-US" sz="2400" dirty="0" smtClean="0">
              <a:latin typeface="Verdana" pitchFamily="34" charset="0"/>
              <a:ea typeface="Verdana" pitchFamily="34" charset="0"/>
            </a:endParaRPr>
          </a:p>
          <a:p>
            <a:pPr lvl="0" algn="just">
              <a:buFont typeface="Wingdings" pitchFamily="2" charset="2"/>
              <a:buChar char="Ø"/>
            </a:pPr>
            <a:endParaRPr lang="en-US" sz="2400" dirty="0" smtClean="0">
              <a:latin typeface="Verdana" pitchFamily="34" charset="0"/>
              <a:ea typeface="Verdana" pitchFamily="34" charset="0"/>
            </a:endParaRPr>
          </a:p>
          <a:p>
            <a:pPr lvl="0" algn="just">
              <a:buFont typeface="Wingdings" pitchFamily="2" charset="2"/>
              <a:buChar char="Ø"/>
            </a:pPr>
            <a:endParaRPr lang="pt-BR" sz="2400" dirty="0" smtClean="0">
              <a:latin typeface="Verdana" pitchFamily="34" charset="0"/>
              <a:ea typeface="Verdana" pitchFamily="34" charset="0"/>
            </a:endParaRPr>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a:buClr>
                <a:srgbClr val="002060"/>
              </a:buClr>
            </a:pPr>
            <a:r>
              <a:rPr lang="en-US" sz="2800" b="1" dirty="0" smtClean="0">
                <a:solidFill>
                  <a:srgbClr val="002060"/>
                </a:solidFill>
                <a:latin typeface="Verdana" pitchFamily="34" charset="0"/>
                <a:ea typeface="Verdana" pitchFamily="34" charset="0"/>
              </a:rPr>
              <a:t>Bridging Activities for ATF Development</a:t>
            </a:r>
          </a:p>
        </p:txBody>
      </p:sp>
      <p:pic>
        <p:nvPicPr>
          <p:cNvPr id="5" name="Kép 2">
            <a:extLst>
              <a:ext uri="{FF2B5EF4-FFF2-40B4-BE49-F238E27FC236}">
                <a16:creationId xmlns:a16="http://schemas.microsoft.com/office/drawing/2014/main" xmlns="" id="{4DEF1C46-BC77-11E4-4DBC-78EA3CFCD12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551" t="21128" r="22481" b="23471"/>
          <a:stretch/>
        </p:blipFill>
        <p:spPr>
          <a:xfrm rot="5400000">
            <a:off x="7641625" y="3719012"/>
            <a:ext cx="2981982" cy="1630962"/>
          </a:xfrm>
          <a:prstGeom prst="rect">
            <a:avLst/>
          </a:prstGeom>
        </p:spPr>
      </p:pic>
      <p:pic>
        <p:nvPicPr>
          <p:cNvPr id="6" name="Imagem 5"/>
          <p:cNvPicPr/>
          <p:nvPr/>
        </p:nvPicPr>
        <p:blipFill>
          <a:blip r:embed="rId4"/>
          <a:stretch>
            <a:fillRect/>
          </a:stretch>
        </p:blipFill>
        <p:spPr>
          <a:xfrm>
            <a:off x="972319" y="4039555"/>
            <a:ext cx="5688072" cy="2790222"/>
          </a:xfrm>
          <a:prstGeom prst="rect">
            <a:avLst/>
          </a:prstGeom>
        </p:spPr>
      </p:pic>
      <p:sp>
        <p:nvSpPr>
          <p:cNvPr id="2" name="CaixaDeTexto 1"/>
          <p:cNvSpPr txBox="1"/>
          <p:nvPr/>
        </p:nvSpPr>
        <p:spPr>
          <a:xfrm>
            <a:off x="7092999" y="6042798"/>
            <a:ext cx="4917308" cy="338554"/>
          </a:xfrm>
          <a:prstGeom prst="rect">
            <a:avLst/>
          </a:prstGeom>
          <a:noFill/>
        </p:spPr>
        <p:txBody>
          <a:bodyPr wrap="none" rtlCol="0">
            <a:spAutoFit/>
          </a:bodyPr>
          <a:lstStyle/>
          <a:p>
            <a:r>
              <a:rPr lang="pt-BR" sz="1600" dirty="0" err="1" smtClean="0">
                <a:latin typeface="Verdana" pitchFamily="34" charset="0"/>
                <a:ea typeface="Verdana" pitchFamily="34" charset="0"/>
              </a:rPr>
              <a:t>Burst</a:t>
            </a:r>
            <a:r>
              <a:rPr lang="pt-BR" sz="1600" dirty="0" smtClean="0">
                <a:latin typeface="Verdana" pitchFamily="34" charset="0"/>
                <a:ea typeface="Verdana" pitchFamily="34" charset="0"/>
              </a:rPr>
              <a:t> </a:t>
            </a:r>
            <a:r>
              <a:rPr lang="pt-BR" sz="1600" dirty="0" err="1" smtClean="0">
                <a:latin typeface="Verdana" pitchFamily="34" charset="0"/>
                <a:ea typeface="Verdana" pitchFamily="34" charset="0"/>
              </a:rPr>
              <a:t>experiment</a:t>
            </a:r>
            <a:r>
              <a:rPr lang="pt-BR" sz="1600" dirty="0" smtClean="0">
                <a:latin typeface="Verdana" pitchFamily="34" charset="0"/>
                <a:ea typeface="Verdana" pitchFamily="34" charset="0"/>
              </a:rPr>
              <a:t> </a:t>
            </a:r>
            <a:r>
              <a:rPr lang="pt-BR" sz="1600" dirty="0" err="1" smtClean="0">
                <a:latin typeface="Verdana" pitchFamily="34" charset="0"/>
                <a:ea typeface="Verdana" pitchFamily="34" charset="0"/>
              </a:rPr>
              <a:t>conduct</a:t>
            </a:r>
            <a:r>
              <a:rPr lang="pt-BR" sz="1600" dirty="0" smtClean="0">
                <a:latin typeface="Verdana" pitchFamily="34" charset="0"/>
                <a:ea typeface="Verdana" pitchFamily="34" charset="0"/>
              </a:rPr>
              <a:t> </a:t>
            </a:r>
            <a:r>
              <a:rPr lang="pt-BR" sz="1600" dirty="0" err="1" smtClean="0">
                <a:latin typeface="Verdana" pitchFamily="34" charset="0"/>
                <a:ea typeface="Verdana" pitchFamily="34" charset="0"/>
              </a:rPr>
              <a:t>under</a:t>
            </a:r>
            <a:r>
              <a:rPr lang="pt-BR" sz="1600" dirty="0" smtClean="0">
                <a:latin typeface="Verdana" pitchFamily="34" charset="0"/>
                <a:ea typeface="Verdana" pitchFamily="34" charset="0"/>
              </a:rPr>
              <a:t> ATF-TS CRP</a:t>
            </a:r>
            <a:endParaRPr lang="pt-BR" sz="1600" dirty="0">
              <a:latin typeface="Verdana" pitchFamily="34" charset="0"/>
              <a:ea typeface="Verdana" pitchFamily="34" charset="0"/>
            </a:endParaRPr>
          </a:p>
        </p:txBody>
      </p:sp>
      <p:sp>
        <p:nvSpPr>
          <p:cNvPr id="9" name="CaixaDeTexto 8"/>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18</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3678530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918468"/>
            <a:ext cx="11072890" cy="5650713"/>
          </a:xfrm>
          <a:prstGeom prst="rect">
            <a:avLst/>
          </a:prstGeom>
        </p:spPr>
        <p:txBody>
          <a:bodyPr wrap="square" lIns="109664" tIns="54832" rIns="109664" bIns="54832">
            <a:spAutoFit/>
          </a:bodyPr>
          <a:lstStyle/>
          <a:p>
            <a:pPr lvl="0" algn="just"/>
            <a:r>
              <a:rPr lang="en-US" sz="2400" b="1" dirty="0" smtClean="0">
                <a:latin typeface="Verdana" pitchFamily="34" charset="0"/>
                <a:ea typeface="Verdana" pitchFamily="34" charset="0"/>
              </a:rPr>
              <a:t>SAFDL (</a:t>
            </a:r>
            <a:r>
              <a:rPr lang="en-US" sz="2400" b="1" dirty="0">
                <a:latin typeface="Verdana" pitchFamily="34" charset="0"/>
                <a:ea typeface="Verdana" pitchFamily="34" charset="0"/>
              </a:rPr>
              <a:t>Specified Acceptable Fuel Design </a:t>
            </a:r>
            <a:r>
              <a:rPr lang="en-US" sz="2400" b="1" dirty="0">
                <a:latin typeface="Verdana" pitchFamily="34" charset="0"/>
                <a:ea typeface="Verdana" pitchFamily="34" charset="0"/>
              </a:rPr>
              <a:t>L</a:t>
            </a:r>
            <a:r>
              <a:rPr lang="en-US" sz="2400" b="1" dirty="0">
                <a:latin typeface="Verdana" pitchFamily="34" charset="0"/>
                <a:ea typeface="Verdana" pitchFamily="34" charset="0"/>
              </a:rPr>
              <a:t>imit) </a:t>
            </a:r>
            <a:r>
              <a:rPr lang="en-US" sz="2400" b="1" dirty="0">
                <a:latin typeface="Verdana" pitchFamily="34" charset="0"/>
                <a:ea typeface="Verdana" pitchFamily="34" charset="0"/>
              </a:rPr>
              <a:t>Limits for New Cladding</a:t>
            </a:r>
          </a:p>
          <a:p>
            <a:pPr lvl="0" algn="just"/>
            <a:r>
              <a:rPr lang="en-US" sz="2400" dirty="0" smtClean="0">
                <a:latin typeface="Verdana" pitchFamily="34" charset="0"/>
                <a:ea typeface="Verdana" pitchFamily="34" charset="0"/>
              </a:rPr>
              <a:t>							</a:t>
            </a:r>
            <a:r>
              <a:rPr lang="en-US" sz="1800" b="1" dirty="0" smtClean="0">
                <a:solidFill>
                  <a:srgbClr val="FF0000"/>
                </a:solidFill>
                <a:latin typeface="Verdana" pitchFamily="34" charset="0"/>
                <a:ea typeface="Verdana" pitchFamily="34" charset="0"/>
              </a:rPr>
              <a:t>(1)</a:t>
            </a:r>
            <a:endParaRPr lang="en-US" sz="1800" b="1" dirty="0" smtClean="0">
              <a:solidFill>
                <a:srgbClr val="FF0000"/>
              </a:solidFill>
            </a:endParaRPr>
          </a:p>
          <a:p>
            <a:pPr lvl="0" algn="just"/>
            <a:endParaRPr lang="en-US" sz="2400" dirty="0"/>
          </a:p>
          <a:p>
            <a:pPr lvl="0" algn="just"/>
            <a:endParaRPr lang="en-US" sz="2400" dirty="0" smtClean="0"/>
          </a:p>
          <a:p>
            <a:pPr lvl="0" algn="just"/>
            <a:endParaRPr lang="en-US" sz="2400" dirty="0" smtClean="0"/>
          </a:p>
          <a:p>
            <a:pPr lvl="0" algn="just"/>
            <a:endParaRPr lang="en-US" sz="2400" dirty="0" smtClean="0"/>
          </a:p>
          <a:p>
            <a:pPr lvl="0" algn="just"/>
            <a:r>
              <a:rPr lang="en-US" sz="2400" dirty="0" smtClean="0"/>
              <a:t>Systematic, comprehensive  and consistent </a:t>
            </a:r>
            <a:r>
              <a:rPr lang="en-US" sz="2400" dirty="0" smtClean="0"/>
              <a:t>methodology </a:t>
            </a:r>
          </a:p>
          <a:p>
            <a:pPr lvl="0" algn="just"/>
            <a:endParaRPr lang="en-US" sz="2400" dirty="0"/>
          </a:p>
          <a:p>
            <a:pPr marL="342900" lvl="0" indent="-342900" algn="just">
              <a:buFont typeface="Wingdings" pitchFamily="2" charset="2"/>
              <a:buChar char="Ø"/>
            </a:pPr>
            <a:r>
              <a:rPr lang="en-US" sz="2400" dirty="0" smtClean="0"/>
              <a:t>Identifying functional </a:t>
            </a:r>
            <a:r>
              <a:rPr lang="en-US" sz="2400" dirty="0"/>
              <a:t>requirements for the fuel </a:t>
            </a:r>
            <a:r>
              <a:rPr lang="en-US" sz="2400" dirty="0" smtClean="0"/>
              <a:t>system (e.g. load follow)</a:t>
            </a:r>
            <a:endParaRPr lang="en-US" sz="2400" dirty="0"/>
          </a:p>
          <a:p>
            <a:pPr lvl="0" algn="just"/>
            <a:endParaRPr lang="en-US" sz="2400" dirty="0" smtClean="0"/>
          </a:p>
          <a:p>
            <a:pPr marL="342900" lvl="0" indent="-342900" algn="just">
              <a:buFont typeface="Wingdings" pitchFamily="2" charset="2"/>
              <a:buChar char="Ø"/>
            </a:pPr>
            <a:r>
              <a:rPr lang="en-US" sz="2400" dirty="0"/>
              <a:t>Identifying</a:t>
            </a:r>
            <a:r>
              <a:rPr lang="en-US" sz="2400" dirty="0" smtClean="0"/>
              <a:t> the limits </a:t>
            </a:r>
            <a:r>
              <a:rPr lang="en-US" sz="2400" dirty="0"/>
              <a:t>for each functional </a:t>
            </a:r>
            <a:r>
              <a:rPr lang="en-US" sz="2400" dirty="0" smtClean="0"/>
              <a:t>requirement (e.g. power rate change)</a:t>
            </a:r>
            <a:endParaRPr lang="en-US" sz="2400" dirty="0"/>
          </a:p>
          <a:p>
            <a:pPr marL="342900" lvl="0" indent="-342900" algn="just">
              <a:buFont typeface="Wingdings" pitchFamily="2" charset="2"/>
              <a:buChar char="Ø"/>
            </a:pPr>
            <a:endParaRPr lang="en-US" sz="2400" dirty="0"/>
          </a:p>
          <a:p>
            <a:pPr marL="342900" lvl="0" indent="-342900" algn="just">
              <a:buFont typeface="Wingdings" pitchFamily="2" charset="2"/>
              <a:buChar char="Ø"/>
            </a:pPr>
            <a:r>
              <a:rPr lang="en-US" sz="2400" dirty="0" smtClean="0"/>
              <a:t>Identifying the codes </a:t>
            </a:r>
            <a:r>
              <a:rPr lang="en-US" sz="2400" dirty="0"/>
              <a:t>or other approach </a:t>
            </a:r>
            <a:r>
              <a:rPr lang="en-US" sz="2400" dirty="0" smtClean="0"/>
              <a:t>to </a:t>
            </a:r>
            <a:r>
              <a:rPr lang="en-US" sz="2400" dirty="0"/>
              <a:t>assess performance </a:t>
            </a:r>
            <a:r>
              <a:rPr lang="en-US" sz="2400" dirty="0" smtClean="0"/>
              <a:t>and verify against </a:t>
            </a:r>
            <a:r>
              <a:rPr lang="en-US" sz="2400" dirty="0"/>
              <a:t>functional requirement. </a:t>
            </a:r>
            <a:endParaRPr lang="en-US" sz="2400" dirty="0" smtClean="0"/>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a:buClr>
                <a:srgbClr val="002060"/>
              </a:buClr>
            </a:pPr>
            <a:r>
              <a:rPr lang="en-US" sz="2800" b="1" dirty="0" smtClean="0">
                <a:solidFill>
                  <a:srgbClr val="002060"/>
                </a:solidFill>
                <a:latin typeface="Verdana" pitchFamily="34" charset="0"/>
                <a:ea typeface="Verdana" pitchFamily="34" charset="0"/>
              </a:rPr>
              <a:t>Bridging Activities for ATF Development</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63" y="1836142"/>
            <a:ext cx="6040502" cy="164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263" y="1710556"/>
            <a:ext cx="1706563"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ixaDeTexto 10"/>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19</a:t>
            </a:r>
            <a:endParaRPr lang="pt-BR" b="1" dirty="0">
              <a:solidFill>
                <a:srgbClr val="002060"/>
              </a:solidFill>
              <a:latin typeface="Verdana" pitchFamily="34" charset="0"/>
              <a:ea typeface="Verdana" pitchFamily="34" charset="0"/>
            </a:endParaRPr>
          </a:p>
        </p:txBody>
      </p:sp>
      <p:sp>
        <p:nvSpPr>
          <p:cNvPr id="3" name="CaixaDeTexto 2"/>
          <p:cNvSpPr txBox="1"/>
          <p:nvPr/>
        </p:nvSpPr>
        <p:spPr>
          <a:xfrm>
            <a:off x="397865" y="6508893"/>
            <a:ext cx="8198078" cy="430887"/>
          </a:xfrm>
          <a:prstGeom prst="rect">
            <a:avLst/>
          </a:prstGeom>
          <a:noFill/>
        </p:spPr>
        <p:txBody>
          <a:bodyPr wrap="none" rtlCol="0">
            <a:spAutoFit/>
          </a:bodyPr>
          <a:lstStyle/>
          <a:p>
            <a:pPr lvl="0" algn="just"/>
            <a:r>
              <a:rPr lang="pt-BR" b="1" dirty="0" smtClean="0">
                <a:solidFill>
                  <a:srgbClr val="FF0000"/>
                </a:solidFill>
              </a:rPr>
              <a:t>(1)</a:t>
            </a:r>
            <a:r>
              <a:rPr lang="pt-BR" dirty="0" smtClean="0"/>
              <a:t> </a:t>
            </a:r>
            <a:r>
              <a:rPr lang="en-US" sz="1200" b="1" dirty="0">
                <a:latin typeface="Verdana" pitchFamily="34" charset="0"/>
                <a:ea typeface="Verdana" pitchFamily="34" charset="0"/>
              </a:rPr>
              <a:t>Accident Tolerant Fuel Technical </a:t>
            </a:r>
            <a:r>
              <a:rPr lang="en-US" sz="1200" b="1" dirty="0" smtClean="0">
                <a:latin typeface="Verdana" pitchFamily="34" charset="0"/>
                <a:ea typeface="Verdana" pitchFamily="34" charset="0"/>
              </a:rPr>
              <a:t>Update - Valuation </a:t>
            </a:r>
            <a:r>
              <a:rPr lang="en-US" sz="1200" b="1" dirty="0">
                <a:latin typeface="Verdana" pitchFamily="34" charset="0"/>
                <a:ea typeface="Verdana" pitchFamily="34" charset="0"/>
              </a:rPr>
              <a:t>1.0, Gap Analysis, and Valuation </a:t>
            </a:r>
            <a:r>
              <a:rPr lang="en-US" sz="1200" b="1" dirty="0" smtClean="0">
                <a:latin typeface="Verdana" pitchFamily="34" charset="0"/>
                <a:ea typeface="Verdana" pitchFamily="34" charset="0"/>
              </a:rPr>
              <a:t>2.0</a:t>
            </a:r>
            <a:endParaRPr lang="en-US" sz="1200" b="1" dirty="0">
              <a:latin typeface="Verdana" pitchFamily="34" charset="0"/>
              <a:ea typeface="Verdana" pitchFamily="34" charset="0"/>
            </a:endParaRPr>
          </a:p>
        </p:txBody>
      </p:sp>
    </p:spTree>
    <p:extLst>
      <p:ext uri="{BB962C8B-B14F-4D97-AF65-F5344CB8AC3E}">
        <p14:creationId xmlns:p14="http://schemas.microsoft.com/office/powerpoint/2010/main" val="473278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8475" y="1066436"/>
            <a:ext cx="10784143" cy="2015692"/>
          </a:xfrm>
        </p:spPr>
        <p:txBody>
          <a:bodyPr>
            <a:normAutofit fontScale="90000"/>
          </a:bodyPr>
          <a:lstStyle/>
          <a:p>
            <a:pPr algn="ctr"/>
            <a:r>
              <a:rPr lang="en-US" sz="3600" dirty="0" smtClean="0">
                <a:solidFill>
                  <a:srgbClr val="002060"/>
                </a:solidFill>
              </a:rPr>
              <a:t>IPEN/CNEN (Brazil) Contribution to the ATF-TS CRP and Bridging Activities for ATF Development</a:t>
            </a:r>
            <a:r>
              <a:rPr lang="pt-BR" sz="3600" dirty="0" smtClean="0"/>
              <a:t/>
            </a:r>
            <a:br>
              <a:rPr lang="pt-BR" sz="3600" dirty="0" smtClean="0"/>
            </a:br>
            <a:r>
              <a:rPr lang="pt-BR" sz="3600" dirty="0" smtClean="0">
                <a:solidFill>
                  <a:srgbClr val="002060"/>
                </a:solidFill>
              </a:rPr>
              <a:t/>
            </a:r>
            <a:br>
              <a:rPr lang="pt-BR" sz="3600" dirty="0" smtClean="0">
                <a:solidFill>
                  <a:srgbClr val="002060"/>
                </a:solidFill>
              </a:rPr>
            </a:br>
            <a:endParaRPr lang="pt-BR" sz="3400" b="1" dirty="0">
              <a:solidFill>
                <a:srgbClr val="002060"/>
              </a:solidFill>
              <a:latin typeface="Verdana" pitchFamily="34" charset="0"/>
              <a:ea typeface="Verdana" pitchFamily="34" charset="0"/>
              <a:cs typeface="Arial" panose="020B0604020202020204" pitchFamily="34" charset="0"/>
            </a:endParaRPr>
          </a:p>
        </p:txBody>
      </p:sp>
      <p:sp>
        <p:nvSpPr>
          <p:cNvPr id="3" name="Subtítulo 2"/>
          <p:cNvSpPr>
            <a:spLocks noGrp="1"/>
          </p:cNvSpPr>
          <p:nvPr>
            <p:ph type="subTitle" idx="1"/>
          </p:nvPr>
        </p:nvSpPr>
        <p:spPr>
          <a:xfrm>
            <a:off x="441285" y="3725070"/>
            <a:ext cx="11028936" cy="2998792"/>
          </a:xfrm>
        </p:spPr>
        <p:txBody>
          <a:bodyPr>
            <a:normAutofit/>
          </a:bodyPr>
          <a:lstStyle/>
          <a:p>
            <a:endParaRPr lang="en-GB" b="1" dirty="0" smtClean="0"/>
          </a:p>
          <a:p>
            <a:pPr algn="l"/>
            <a:r>
              <a:rPr lang="pt-BR" sz="2400" b="1" dirty="0" smtClean="0">
                <a:solidFill>
                  <a:srgbClr val="002060"/>
                </a:solidFill>
                <a:latin typeface="Verdana" pitchFamily="34" charset="0"/>
                <a:ea typeface="Verdana" pitchFamily="34" charset="0"/>
                <a:cs typeface="Arial" panose="020B0604020202020204" pitchFamily="34" charset="0"/>
              </a:rPr>
              <a:t>Alfredo Abe – IPEN/CNEN</a:t>
            </a:r>
          </a:p>
          <a:p>
            <a:pPr algn="l"/>
            <a:r>
              <a:rPr lang="pt-BR" sz="2400" b="1" dirty="0" smtClean="0">
                <a:solidFill>
                  <a:srgbClr val="002060"/>
                </a:solidFill>
                <a:latin typeface="Verdana" pitchFamily="34" charset="0"/>
                <a:ea typeface="Verdana" pitchFamily="34" charset="0"/>
                <a:cs typeface="Arial" panose="020B0604020202020204" pitchFamily="34" charset="0"/>
              </a:rPr>
              <a:t>Antônio Teixeira e Silva – IPEN/CNEN</a:t>
            </a:r>
          </a:p>
          <a:p>
            <a:pPr algn="l"/>
            <a:r>
              <a:rPr lang="pt-BR" sz="2400" b="1" dirty="0" smtClean="0">
                <a:solidFill>
                  <a:srgbClr val="002060"/>
                </a:solidFill>
                <a:latin typeface="Verdana" pitchFamily="34" charset="0"/>
                <a:ea typeface="Verdana" pitchFamily="34" charset="0"/>
                <a:cs typeface="Arial" panose="020B0604020202020204" pitchFamily="34" charset="0"/>
              </a:rPr>
              <a:t>Claudia </a:t>
            </a:r>
            <a:r>
              <a:rPr lang="pt-BR" sz="2400" b="1" dirty="0" err="1" smtClean="0">
                <a:solidFill>
                  <a:srgbClr val="002060"/>
                </a:solidFill>
                <a:latin typeface="Verdana" pitchFamily="34" charset="0"/>
                <a:ea typeface="Verdana" pitchFamily="34" charset="0"/>
                <a:cs typeface="Arial" panose="020B0604020202020204" pitchFamily="34" charset="0"/>
              </a:rPr>
              <a:t>Giovedi</a:t>
            </a:r>
            <a:r>
              <a:rPr lang="pt-BR" sz="2400" b="1" dirty="0" smtClean="0">
                <a:solidFill>
                  <a:srgbClr val="002060"/>
                </a:solidFill>
                <a:latin typeface="Verdana" pitchFamily="34" charset="0"/>
                <a:ea typeface="Verdana" pitchFamily="34" charset="0"/>
                <a:cs typeface="Arial" panose="020B0604020202020204" pitchFamily="34" charset="0"/>
              </a:rPr>
              <a:t> – USP (</a:t>
            </a:r>
            <a:r>
              <a:rPr lang="pt-BR" sz="2400" b="1" dirty="0" err="1" smtClean="0">
                <a:solidFill>
                  <a:srgbClr val="002060"/>
                </a:solidFill>
                <a:latin typeface="Verdana" pitchFamily="34" charset="0"/>
                <a:ea typeface="Verdana" pitchFamily="34" charset="0"/>
                <a:cs typeface="Arial" panose="020B0604020202020204" pitchFamily="34" charset="0"/>
              </a:rPr>
              <a:t>University</a:t>
            </a:r>
            <a:r>
              <a:rPr lang="pt-BR" sz="2400" b="1" dirty="0" smtClean="0">
                <a:solidFill>
                  <a:srgbClr val="002060"/>
                </a:solidFill>
                <a:latin typeface="Verdana" pitchFamily="34" charset="0"/>
                <a:ea typeface="Verdana" pitchFamily="34" charset="0"/>
                <a:cs typeface="Arial" panose="020B0604020202020204" pitchFamily="34" charset="0"/>
              </a:rPr>
              <a:t> </a:t>
            </a:r>
            <a:r>
              <a:rPr lang="pt-BR" sz="2400" b="1" dirty="0" err="1" smtClean="0">
                <a:solidFill>
                  <a:srgbClr val="002060"/>
                </a:solidFill>
                <a:latin typeface="Verdana" pitchFamily="34" charset="0"/>
                <a:ea typeface="Verdana" pitchFamily="34" charset="0"/>
                <a:cs typeface="Arial" panose="020B0604020202020204" pitchFamily="34" charset="0"/>
              </a:rPr>
              <a:t>of</a:t>
            </a:r>
            <a:r>
              <a:rPr lang="pt-BR" sz="2400" b="1" dirty="0" smtClean="0">
                <a:solidFill>
                  <a:srgbClr val="002060"/>
                </a:solidFill>
                <a:latin typeface="Verdana" pitchFamily="34" charset="0"/>
                <a:ea typeface="Verdana" pitchFamily="34" charset="0"/>
                <a:cs typeface="Arial" panose="020B0604020202020204" pitchFamily="34" charset="0"/>
              </a:rPr>
              <a:t> São Paulo)</a:t>
            </a:r>
          </a:p>
          <a:p>
            <a:pPr algn="l"/>
            <a:r>
              <a:rPr lang="pt-BR" sz="2400" b="1" dirty="0" smtClean="0">
                <a:solidFill>
                  <a:srgbClr val="002060"/>
                </a:solidFill>
                <a:latin typeface="Verdana" pitchFamily="34" charset="0"/>
                <a:ea typeface="Verdana" pitchFamily="34" charset="0"/>
                <a:cs typeface="Arial" panose="020B0604020202020204" pitchFamily="34" charset="0"/>
              </a:rPr>
              <a:t>Caio Melo – USP (</a:t>
            </a:r>
            <a:r>
              <a:rPr lang="pt-BR" sz="2400" b="1" dirty="0" err="1" smtClean="0">
                <a:solidFill>
                  <a:srgbClr val="002060"/>
                </a:solidFill>
                <a:latin typeface="Verdana" pitchFamily="34" charset="0"/>
                <a:ea typeface="Verdana" pitchFamily="34" charset="0"/>
                <a:cs typeface="Arial" panose="020B0604020202020204" pitchFamily="34" charset="0"/>
              </a:rPr>
              <a:t>University</a:t>
            </a:r>
            <a:r>
              <a:rPr lang="pt-BR" sz="2400" b="1" dirty="0" smtClean="0">
                <a:solidFill>
                  <a:srgbClr val="002060"/>
                </a:solidFill>
                <a:latin typeface="Verdana" pitchFamily="34" charset="0"/>
                <a:ea typeface="Verdana" pitchFamily="34" charset="0"/>
                <a:cs typeface="Arial" panose="020B0604020202020204" pitchFamily="34" charset="0"/>
              </a:rPr>
              <a:t> </a:t>
            </a:r>
            <a:r>
              <a:rPr lang="pt-BR" sz="2400" b="1" dirty="0" err="1" smtClean="0">
                <a:solidFill>
                  <a:srgbClr val="002060"/>
                </a:solidFill>
                <a:latin typeface="Verdana" pitchFamily="34" charset="0"/>
                <a:ea typeface="Verdana" pitchFamily="34" charset="0"/>
                <a:cs typeface="Arial" panose="020B0604020202020204" pitchFamily="34" charset="0"/>
              </a:rPr>
              <a:t>of</a:t>
            </a:r>
            <a:r>
              <a:rPr lang="pt-BR" sz="2400" b="1" dirty="0" smtClean="0">
                <a:solidFill>
                  <a:srgbClr val="002060"/>
                </a:solidFill>
                <a:latin typeface="Verdana" pitchFamily="34" charset="0"/>
                <a:ea typeface="Verdana" pitchFamily="34" charset="0"/>
                <a:cs typeface="Arial" panose="020B0604020202020204" pitchFamily="34" charset="0"/>
              </a:rPr>
              <a:t> São Paulo)</a:t>
            </a:r>
          </a:p>
          <a:p>
            <a:endParaRPr lang="en-US" dirty="0" smtClean="0"/>
          </a:p>
          <a:p>
            <a:endParaRPr lang="en-GB" b="1" dirty="0" smtClean="0"/>
          </a:p>
        </p:txBody>
      </p:sp>
    </p:spTree>
    <p:extLst>
      <p:ext uri="{BB962C8B-B14F-4D97-AF65-F5344CB8AC3E}">
        <p14:creationId xmlns:p14="http://schemas.microsoft.com/office/powerpoint/2010/main" val="420680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846460"/>
            <a:ext cx="11072890" cy="4912049"/>
          </a:xfrm>
          <a:prstGeom prst="rect">
            <a:avLst/>
          </a:prstGeom>
        </p:spPr>
        <p:txBody>
          <a:bodyPr wrap="square" lIns="109664" tIns="54832" rIns="109664" bIns="54832">
            <a:spAutoFit/>
          </a:bodyPr>
          <a:lstStyle/>
          <a:p>
            <a:pPr lvl="0" algn="just"/>
            <a:r>
              <a:rPr lang="en-US" sz="2400" b="1" dirty="0" smtClean="0">
                <a:latin typeface="Verdana" pitchFamily="34" charset="0"/>
                <a:ea typeface="Verdana" pitchFamily="34" charset="0"/>
              </a:rPr>
              <a:t>SAFDL (</a:t>
            </a:r>
            <a:r>
              <a:rPr lang="en-US" sz="2400" b="1" dirty="0">
                <a:latin typeface="Verdana" pitchFamily="34" charset="0"/>
                <a:ea typeface="Verdana" pitchFamily="34" charset="0"/>
              </a:rPr>
              <a:t>Specified Acceptable Fuel Design </a:t>
            </a:r>
            <a:r>
              <a:rPr lang="en-US" sz="2400" b="1" dirty="0">
                <a:latin typeface="Verdana" pitchFamily="34" charset="0"/>
                <a:ea typeface="Verdana" pitchFamily="34" charset="0"/>
              </a:rPr>
              <a:t>L</a:t>
            </a:r>
            <a:r>
              <a:rPr lang="en-US" sz="2400" b="1" dirty="0">
                <a:latin typeface="Verdana" pitchFamily="34" charset="0"/>
                <a:ea typeface="Verdana" pitchFamily="34" charset="0"/>
              </a:rPr>
              <a:t>imit) </a:t>
            </a:r>
            <a:r>
              <a:rPr lang="en-US" sz="2400" b="1" dirty="0">
                <a:latin typeface="Verdana" pitchFamily="34" charset="0"/>
                <a:ea typeface="Verdana" pitchFamily="34" charset="0"/>
              </a:rPr>
              <a:t>Limits for New Cladding</a:t>
            </a:r>
          </a:p>
          <a:p>
            <a:pPr lvl="0" algn="just">
              <a:buFont typeface="Wingdings" pitchFamily="2" charset="2"/>
              <a:buChar char="Ø"/>
            </a:pPr>
            <a:endParaRPr lang="en-US" sz="2400" dirty="0">
              <a:latin typeface="Verdana" pitchFamily="34" charset="0"/>
              <a:ea typeface="Verdana" pitchFamily="34" charset="0"/>
            </a:endParaRPr>
          </a:p>
          <a:p>
            <a:pPr lvl="0" algn="just"/>
            <a:endParaRPr lang="en-US" sz="2400" dirty="0" smtClean="0"/>
          </a:p>
          <a:p>
            <a:pPr lvl="0" algn="just"/>
            <a:r>
              <a:rPr lang="en-US" sz="2400" dirty="0" smtClean="0">
                <a:latin typeface="Verdana" pitchFamily="34" charset="0"/>
                <a:ea typeface="Verdana" pitchFamily="34" charset="0"/>
              </a:rPr>
              <a:t>One of the critical part is code verification and validation (V&amp;V), and shall at least address SAFDLs requirements:</a:t>
            </a:r>
          </a:p>
          <a:p>
            <a:pPr lvl="0" algn="just"/>
            <a:r>
              <a:rPr lang="en-US" sz="2400" dirty="0" smtClean="0">
                <a:latin typeface="Verdana" pitchFamily="34" charset="0"/>
                <a:ea typeface="Verdana" pitchFamily="34" charset="0"/>
              </a:rPr>
              <a:t> </a:t>
            </a:r>
          </a:p>
          <a:p>
            <a:pPr marL="342900" lvl="0" indent="-342900" algn="just">
              <a:buFont typeface="Wingdings" pitchFamily="2" charset="2"/>
              <a:buChar char="Ø"/>
            </a:pPr>
            <a:r>
              <a:rPr lang="en-US" sz="2400" dirty="0" smtClean="0">
                <a:latin typeface="Verdana" pitchFamily="34" charset="0"/>
                <a:ea typeface="Verdana" pitchFamily="34" charset="0"/>
              </a:rPr>
              <a:t>Fuel </a:t>
            </a:r>
            <a:r>
              <a:rPr lang="en-US" sz="2400" dirty="0">
                <a:latin typeface="Verdana" pitchFamily="34" charset="0"/>
                <a:ea typeface="Verdana" pitchFamily="34" charset="0"/>
              </a:rPr>
              <a:t>temperature </a:t>
            </a:r>
            <a:endParaRPr lang="en-US" sz="2400" dirty="0" smtClean="0">
              <a:latin typeface="Verdana" pitchFamily="34" charset="0"/>
              <a:ea typeface="Verdana" pitchFamily="34" charset="0"/>
            </a:endParaRPr>
          </a:p>
          <a:p>
            <a:pPr marL="342900" lvl="0" indent="-342900" algn="just">
              <a:buFont typeface="Wingdings" pitchFamily="2" charset="2"/>
              <a:buChar char="Ø"/>
            </a:pPr>
            <a:r>
              <a:rPr lang="en-US" sz="2400" dirty="0" smtClean="0">
                <a:latin typeface="Verdana" pitchFamily="34" charset="0"/>
                <a:ea typeface="Verdana" pitchFamily="34" charset="0"/>
              </a:rPr>
              <a:t>Fission </a:t>
            </a:r>
            <a:r>
              <a:rPr lang="en-US" sz="2400" dirty="0">
                <a:latin typeface="Verdana" pitchFamily="34" charset="0"/>
                <a:ea typeface="Verdana" pitchFamily="34" charset="0"/>
              </a:rPr>
              <a:t>gas release </a:t>
            </a:r>
          </a:p>
          <a:p>
            <a:pPr marL="342900" lvl="0" indent="-342900" algn="just">
              <a:buFont typeface="Wingdings" pitchFamily="2" charset="2"/>
              <a:buChar char="Ø"/>
            </a:pPr>
            <a:r>
              <a:rPr lang="en-US" sz="2400" dirty="0" smtClean="0">
                <a:latin typeface="Verdana" pitchFamily="34" charset="0"/>
                <a:ea typeface="Verdana" pitchFamily="34" charset="0"/>
              </a:rPr>
              <a:t>Rod </a:t>
            </a:r>
            <a:r>
              <a:rPr lang="en-US" sz="2400" dirty="0">
                <a:latin typeface="Verdana" pitchFamily="34" charset="0"/>
                <a:ea typeface="Verdana" pitchFamily="34" charset="0"/>
              </a:rPr>
              <a:t>internal pressure and internal void volume </a:t>
            </a:r>
          </a:p>
          <a:p>
            <a:pPr marL="342900" lvl="0" indent="-342900" algn="just">
              <a:buFont typeface="Wingdings" pitchFamily="2" charset="2"/>
              <a:buChar char="Ø"/>
            </a:pPr>
            <a:r>
              <a:rPr lang="en-US" sz="2400" dirty="0" smtClean="0">
                <a:latin typeface="Verdana" pitchFamily="34" charset="0"/>
                <a:ea typeface="Verdana" pitchFamily="34" charset="0"/>
              </a:rPr>
              <a:t>Cladding </a:t>
            </a:r>
            <a:r>
              <a:rPr lang="en-US" sz="2400" dirty="0">
                <a:latin typeface="Verdana" pitchFamily="34" charset="0"/>
                <a:ea typeface="Verdana" pitchFamily="34" charset="0"/>
              </a:rPr>
              <a:t>oxide thickness </a:t>
            </a:r>
          </a:p>
          <a:p>
            <a:pPr marL="342900" lvl="0" indent="-342900" algn="just">
              <a:buFont typeface="Wingdings" pitchFamily="2" charset="2"/>
              <a:buChar char="Ø"/>
            </a:pPr>
            <a:r>
              <a:rPr lang="en-US" sz="2400" dirty="0" smtClean="0">
                <a:latin typeface="Verdana" pitchFamily="34" charset="0"/>
                <a:ea typeface="Verdana" pitchFamily="34" charset="0"/>
              </a:rPr>
              <a:t>Cladding </a:t>
            </a:r>
            <a:r>
              <a:rPr lang="en-US" sz="2400" dirty="0">
                <a:latin typeface="Verdana" pitchFamily="34" charset="0"/>
                <a:ea typeface="Verdana" pitchFamily="34" charset="0"/>
              </a:rPr>
              <a:t>permanent hoop strain </a:t>
            </a:r>
            <a:r>
              <a:rPr lang="en-US" sz="2400" dirty="0" smtClean="0">
                <a:latin typeface="Verdana" pitchFamily="34" charset="0"/>
                <a:ea typeface="Verdana" pitchFamily="34" charset="0"/>
              </a:rPr>
              <a:t>(power ramp)</a:t>
            </a:r>
          </a:p>
          <a:p>
            <a:pPr marL="342900" lvl="0" indent="-342900" algn="just">
              <a:buFont typeface="Wingdings" pitchFamily="2" charset="2"/>
              <a:buChar char="Ø"/>
            </a:pPr>
            <a:r>
              <a:rPr lang="en-US" sz="2400" dirty="0" smtClean="0">
                <a:latin typeface="Verdana" pitchFamily="34" charset="0"/>
                <a:ea typeface="Verdana" pitchFamily="34" charset="0"/>
              </a:rPr>
              <a:t>Critical Heat Flux (CHF)</a:t>
            </a:r>
            <a:endParaRPr lang="en-US" sz="2400" dirty="0">
              <a:latin typeface="Verdana" pitchFamily="34" charset="0"/>
              <a:ea typeface="Verdana" pitchFamily="34" charset="0"/>
            </a:endParaRPr>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a:buClr>
                <a:srgbClr val="002060"/>
              </a:buClr>
            </a:pPr>
            <a:r>
              <a:rPr lang="en-US" sz="2800" b="1" dirty="0" smtClean="0">
                <a:solidFill>
                  <a:srgbClr val="002060"/>
                </a:solidFill>
                <a:latin typeface="Verdana" pitchFamily="34" charset="0"/>
                <a:ea typeface="Verdana" pitchFamily="34" charset="0"/>
              </a:rPr>
              <a:t>Bridging Activities for ATF Development</a:t>
            </a:r>
          </a:p>
        </p:txBody>
      </p:sp>
      <p:sp>
        <p:nvSpPr>
          <p:cNvPr id="5" name="CaixaDeTexto 4"/>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20</a:t>
            </a:r>
            <a:endParaRPr lang="pt-BR" b="1" dirty="0">
              <a:solidFill>
                <a:srgbClr val="002060"/>
              </a:solidFill>
              <a:latin typeface="Verdana" pitchFamily="34" charset="0"/>
              <a:ea typeface="Verdana" pitchFamily="34" charset="0"/>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944" y="2956842"/>
            <a:ext cx="2841702" cy="187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8794615" y="5022923"/>
            <a:ext cx="3240360" cy="646331"/>
          </a:xfrm>
          <a:prstGeom prst="rect">
            <a:avLst/>
          </a:prstGeom>
          <a:noFill/>
        </p:spPr>
        <p:txBody>
          <a:bodyPr wrap="square" rtlCol="0">
            <a:spAutoFit/>
          </a:bodyPr>
          <a:lstStyle/>
          <a:p>
            <a:r>
              <a:rPr lang="en-US" sz="1200" b="1" dirty="0" smtClean="0"/>
              <a:t>Reference</a:t>
            </a:r>
            <a:r>
              <a:rPr lang="en-US" sz="1200" dirty="0" smtClean="0"/>
              <a:t>: Synergistic </a:t>
            </a:r>
            <a:r>
              <a:rPr lang="en-US" sz="1200" dirty="0"/>
              <a:t>roles of Cr and Mo in low temperature steam oxidation of </a:t>
            </a:r>
            <a:r>
              <a:rPr lang="en-US" sz="1200" dirty="0" err="1"/>
              <a:t>FeCrAl</a:t>
            </a:r>
            <a:r>
              <a:rPr lang="en-US" sz="1200" dirty="0"/>
              <a:t> </a:t>
            </a:r>
            <a:r>
              <a:rPr lang="en-US" sz="1200" dirty="0" smtClean="0"/>
              <a:t>alloys - </a:t>
            </a:r>
            <a:r>
              <a:rPr lang="fr-FR" sz="1200" b="1" dirty="0"/>
              <a:t>Corrosion Science 255 (2025) 113107</a:t>
            </a:r>
            <a:endParaRPr lang="pt-BR" sz="1200" b="1" dirty="0"/>
          </a:p>
        </p:txBody>
      </p:sp>
    </p:spTree>
    <p:extLst>
      <p:ext uri="{BB962C8B-B14F-4D97-AF65-F5344CB8AC3E}">
        <p14:creationId xmlns:p14="http://schemas.microsoft.com/office/powerpoint/2010/main" val="3960923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2072197"/>
          </a:xfrm>
        </p:spPr>
        <p:txBody>
          <a:bodyPr>
            <a:normAutofit/>
          </a:bodyPr>
          <a:lstStyle/>
          <a:p>
            <a:pPr algn="l"/>
            <a:r>
              <a:rPr lang="pt-BR" sz="3800" dirty="0" smtClean="0"/>
              <a:t/>
            </a:r>
            <a:br>
              <a:rPr lang="pt-BR" sz="3800" dirty="0" smtClean="0"/>
            </a:br>
            <a:endParaRPr lang="pt-BR" sz="3400" b="1" dirty="0"/>
          </a:p>
        </p:txBody>
      </p:sp>
      <p:sp>
        <p:nvSpPr>
          <p:cNvPr id="8" name="Subtítulo 14"/>
          <p:cNvSpPr txBox="1">
            <a:spLocks/>
          </p:cNvSpPr>
          <p:nvPr/>
        </p:nvSpPr>
        <p:spPr>
          <a:xfrm>
            <a:off x="756295" y="342404"/>
            <a:ext cx="10363397" cy="1462825"/>
          </a:xfrm>
          <a:prstGeom prst="rect">
            <a:avLst/>
          </a:prstGeom>
        </p:spPr>
        <p:txBody>
          <a:bodyPr vert="horz" lIns="109664" tIns="54832" rIns="109664" bIns="54832" rtlCol="0">
            <a:normAutofit/>
          </a:bodyPr>
          <a:lstStyle/>
          <a:p>
            <a:pPr marL="411240" indent="-411240" algn="ctr">
              <a:spcBef>
                <a:spcPct val="20000"/>
              </a:spcBef>
              <a:defRPr/>
            </a:pPr>
            <a:r>
              <a:rPr lang="en-US" sz="3200" b="1" dirty="0" smtClean="0">
                <a:solidFill>
                  <a:srgbClr val="002060"/>
                </a:solidFill>
                <a:latin typeface="Verdana" pitchFamily="34" charset="0"/>
                <a:ea typeface="Verdana" pitchFamily="34" charset="0"/>
              </a:rPr>
              <a:t>FINAL </a:t>
            </a:r>
            <a:r>
              <a:rPr lang="en-US" sz="3200" b="1" dirty="0" smtClean="0">
                <a:solidFill>
                  <a:srgbClr val="002060"/>
                </a:solidFill>
                <a:latin typeface="Verdana" pitchFamily="34" charset="0"/>
                <a:ea typeface="Verdana" pitchFamily="34" charset="0"/>
              </a:rPr>
              <a:t>REMARKS</a:t>
            </a:r>
            <a:endParaRPr lang="en-US" sz="2800" b="1" dirty="0" smtClean="0">
              <a:latin typeface="Verdana" pitchFamily="34" charset="0"/>
              <a:ea typeface="Verdana" pitchFamily="34" charset="0"/>
            </a:endParaRPr>
          </a:p>
          <a:p>
            <a:pPr>
              <a:spcBef>
                <a:spcPct val="20000"/>
              </a:spcBef>
              <a:defRPr/>
            </a:pPr>
            <a:endParaRPr lang="pt-BR" sz="3800" b="1" dirty="0" smtClean="0"/>
          </a:p>
        </p:txBody>
      </p:sp>
      <p:sp>
        <p:nvSpPr>
          <p:cNvPr id="58370" name="Rectangle 2"/>
          <p:cNvSpPr>
            <a:spLocks noChangeArrowheads="1"/>
          </p:cNvSpPr>
          <p:nvPr/>
        </p:nvSpPr>
        <p:spPr bwMode="auto">
          <a:xfrm>
            <a:off x="0" y="0"/>
            <a:ext cx="221535" cy="449289"/>
          </a:xfrm>
          <a:prstGeom prst="rect">
            <a:avLst/>
          </a:prstGeom>
          <a:noFill/>
          <a:ln w="9525">
            <a:noFill/>
            <a:miter lim="800000"/>
            <a:headEnd/>
            <a:tailEnd/>
          </a:ln>
          <a:effectLst/>
        </p:spPr>
        <p:txBody>
          <a:bodyPr vert="horz" wrap="none" lIns="109664" tIns="54832" rIns="109664" bIns="54832" numCol="1" anchor="ctr" anchorCtr="0" compatLnSpc="1">
            <a:prstTxWarp prst="textNoShape">
              <a:avLst/>
            </a:prstTxWarp>
            <a:spAutoFit/>
          </a:bodyPr>
          <a:lstStyle/>
          <a:p>
            <a:pPr fontAlgn="base">
              <a:spcBef>
                <a:spcPct val="0"/>
              </a:spcBef>
              <a:spcAft>
                <a:spcPct val="0"/>
              </a:spcAft>
            </a:pPr>
            <a:endParaRPr lang="pt-BR" dirty="0" smtClean="0">
              <a:latin typeface="Arial" pitchFamily="34" charset="0"/>
              <a:cs typeface="Arial" pitchFamily="34" charset="0"/>
            </a:endParaRPr>
          </a:p>
        </p:txBody>
      </p:sp>
      <p:sp>
        <p:nvSpPr>
          <p:cNvPr id="7" name="Retângulo 6"/>
          <p:cNvSpPr/>
          <p:nvPr/>
        </p:nvSpPr>
        <p:spPr>
          <a:xfrm>
            <a:off x="1044327" y="1494532"/>
            <a:ext cx="10268320" cy="4481162"/>
          </a:xfrm>
          <a:prstGeom prst="rect">
            <a:avLst/>
          </a:prstGeom>
        </p:spPr>
        <p:txBody>
          <a:bodyPr wrap="square" lIns="109664" tIns="54832" rIns="109664" bIns="54832">
            <a:spAutoFit/>
          </a:bodyPr>
          <a:lstStyle/>
          <a:p>
            <a:pPr algn="just">
              <a:buFont typeface="Wingdings" pitchFamily="2" charset="2"/>
              <a:buChar char="ü"/>
            </a:pPr>
            <a:r>
              <a:rPr lang="en-US" sz="2400" dirty="0" smtClean="0">
                <a:solidFill>
                  <a:srgbClr val="002060"/>
                </a:solidFill>
                <a:latin typeface="Verdana" pitchFamily="34" charset="0"/>
                <a:ea typeface="Verdana" pitchFamily="34" charset="0"/>
              </a:rPr>
              <a:t> The </a:t>
            </a:r>
            <a:r>
              <a:rPr lang="en-US" sz="2400" dirty="0">
                <a:solidFill>
                  <a:srgbClr val="002060"/>
                </a:solidFill>
                <a:latin typeface="Verdana" pitchFamily="34" charset="0"/>
                <a:ea typeface="Verdana" pitchFamily="34" charset="0"/>
              </a:rPr>
              <a:t>ATF-TS CRP activities </a:t>
            </a:r>
            <a:r>
              <a:rPr lang="en-US" sz="2400" dirty="0" smtClean="0">
                <a:solidFill>
                  <a:srgbClr val="002060"/>
                </a:solidFill>
                <a:latin typeface="Verdana" pitchFamily="34" charset="0"/>
                <a:ea typeface="Verdana" pitchFamily="34" charset="0"/>
              </a:rPr>
              <a:t>performed </a:t>
            </a:r>
            <a:r>
              <a:rPr lang="en-US" sz="2400" dirty="0" smtClean="0">
                <a:solidFill>
                  <a:srgbClr val="002060"/>
                </a:solidFill>
                <a:latin typeface="Verdana" pitchFamily="34" charset="0"/>
                <a:ea typeface="Verdana" pitchFamily="34" charset="0"/>
              </a:rPr>
              <a:t>and outcomes are very important for ATF development.</a:t>
            </a:r>
          </a:p>
          <a:p>
            <a:pPr algn="just">
              <a:buFont typeface="Wingdings" pitchFamily="2" charset="2"/>
              <a:buChar char="ü"/>
            </a:pPr>
            <a:endParaRPr lang="en-US" sz="2400" dirty="0">
              <a:solidFill>
                <a:srgbClr val="002060"/>
              </a:solidFill>
              <a:latin typeface="Verdana" pitchFamily="34" charset="0"/>
              <a:ea typeface="Verdana" pitchFamily="34" charset="0"/>
            </a:endParaRPr>
          </a:p>
          <a:p>
            <a:pPr algn="just">
              <a:buFont typeface="Wingdings" pitchFamily="2" charset="2"/>
              <a:buChar char="ü"/>
            </a:pPr>
            <a:r>
              <a:rPr lang="en-US" sz="2400" dirty="0" smtClean="0">
                <a:solidFill>
                  <a:srgbClr val="002060"/>
                </a:solidFill>
                <a:latin typeface="Verdana" pitchFamily="34" charset="0"/>
                <a:ea typeface="Verdana" pitchFamily="34" charset="0"/>
              </a:rPr>
              <a:t> The second most likely ATF cladding to be adopted will be  </a:t>
            </a:r>
            <a:r>
              <a:rPr lang="en-US" sz="2400" dirty="0" err="1" smtClean="0">
                <a:solidFill>
                  <a:srgbClr val="002060"/>
                </a:solidFill>
                <a:latin typeface="Verdana" pitchFamily="34" charset="0"/>
                <a:ea typeface="Verdana" pitchFamily="34" charset="0"/>
              </a:rPr>
              <a:t>FeCrAl</a:t>
            </a:r>
            <a:r>
              <a:rPr lang="en-US" sz="2400" dirty="0" smtClean="0">
                <a:solidFill>
                  <a:srgbClr val="002060"/>
                </a:solidFill>
                <a:latin typeface="Verdana" pitchFamily="34" charset="0"/>
                <a:ea typeface="Verdana" pitchFamily="34" charset="0"/>
              </a:rPr>
              <a:t> alloy, therefore are many subject to be investigated associated to thermo-mechanical properties of </a:t>
            </a:r>
            <a:r>
              <a:rPr lang="en-US" sz="2400" dirty="0" err="1" smtClean="0">
                <a:solidFill>
                  <a:srgbClr val="002060"/>
                </a:solidFill>
                <a:latin typeface="Verdana" pitchFamily="34" charset="0"/>
                <a:ea typeface="Verdana" pitchFamily="34" charset="0"/>
              </a:rPr>
              <a:t>FeCrAl</a:t>
            </a:r>
            <a:r>
              <a:rPr lang="en-US" sz="2400" dirty="0" smtClean="0">
                <a:solidFill>
                  <a:srgbClr val="002060"/>
                </a:solidFill>
                <a:latin typeface="Verdana" pitchFamily="34" charset="0"/>
                <a:ea typeface="Verdana" pitchFamily="34" charset="0"/>
              </a:rPr>
              <a:t> (e.g. burst behavior, resistance to neutron irradiation) </a:t>
            </a:r>
          </a:p>
          <a:p>
            <a:pPr algn="just">
              <a:buFont typeface="Wingdings" pitchFamily="2" charset="2"/>
              <a:buChar char="ü"/>
            </a:pPr>
            <a:endParaRPr lang="en-US" sz="2400" dirty="0">
              <a:solidFill>
                <a:srgbClr val="002060"/>
              </a:solidFill>
              <a:latin typeface="Verdana" pitchFamily="34" charset="0"/>
              <a:ea typeface="Verdana" pitchFamily="34" charset="0"/>
            </a:endParaRPr>
          </a:p>
          <a:p>
            <a:pPr algn="just">
              <a:buFont typeface="Wingdings" pitchFamily="2" charset="2"/>
              <a:buChar char="ü"/>
            </a:pPr>
            <a:r>
              <a:rPr lang="en-US" sz="2400" dirty="0" smtClean="0">
                <a:solidFill>
                  <a:srgbClr val="002060"/>
                </a:solidFill>
                <a:latin typeface="Verdana" pitchFamily="34" charset="0"/>
                <a:ea typeface="Verdana" pitchFamily="34" charset="0"/>
              </a:rPr>
              <a:t> The framework of next CRP could address an specific task to develop an </a:t>
            </a:r>
            <a:r>
              <a:rPr lang="en-US" sz="2400" dirty="0" smtClean="0">
                <a:solidFill>
                  <a:srgbClr val="002060"/>
                </a:solidFill>
                <a:latin typeface="Verdana" pitchFamily="34" charset="0"/>
                <a:ea typeface="Verdana" pitchFamily="34" charset="0"/>
              </a:rPr>
              <a:t>approach on </a:t>
            </a:r>
            <a:r>
              <a:rPr lang="pt-BR" sz="2400" dirty="0" err="1">
                <a:solidFill>
                  <a:srgbClr val="002060"/>
                </a:solidFill>
                <a:latin typeface="Verdana" pitchFamily="34" charset="0"/>
                <a:ea typeface="Verdana" pitchFamily="34" charset="0"/>
              </a:rPr>
              <a:t>licensing</a:t>
            </a:r>
            <a:r>
              <a:rPr lang="pt-BR" sz="2400" dirty="0">
                <a:solidFill>
                  <a:srgbClr val="002060"/>
                </a:solidFill>
                <a:latin typeface="Verdana" pitchFamily="34" charset="0"/>
                <a:ea typeface="Verdana" pitchFamily="34" charset="0"/>
              </a:rPr>
              <a:t> </a:t>
            </a:r>
            <a:r>
              <a:rPr lang="pt-BR" sz="2400" dirty="0" smtClean="0">
                <a:solidFill>
                  <a:srgbClr val="002060"/>
                </a:solidFill>
                <a:latin typeface="Verdana" pitchFamily="34" charset="0"/>
                <a:ea typeface="Verdana" pitchFamily="34" charset="0"/>
              </a:rPr>
              <a:t>new </a:t>
            </a:r>
            <a:r>
              <a:rPr lang="pt-BR" sz="2400" dirty="0" err="1" smtClean="0">
                <a:solidFill>
                  <a:srgbClr val="002060"/>
                </a:solidFill>
                <a:latin typeface="Verdana" pitchFamily="34" charset="0"/>
                <a:ea typeface="Verdana" pitchFamily="34" charset="0"/>
              </a:rPr>
              <a:t>fuel</a:t>
            </a:r>
            <a:r>
              <a:rPr lang="pt-BR" sz="2400" dirty="0" smtClean="0">
                <a:solidFill>
                  <a:srgbClr val="002060"/>
                </a:solidFill>
                <a:latin typeface="Verdana" pitchFamily="34" charset="0"/>
                <a:ea typeface="Verdana" pitchFamily="34" charset="0"/>
              </a:rPr>
              <a:t> (ATF)</a:t>
            </a:r>
            <a:endParaRPr lang="en-US" sz="2400" dirty="0">
              <a:solidFill>
                <a:srgbClr val="002060"/>
              </a:solidFill>
              <a:latin typeface="Verdana" pitchFamily="34" charset="0"/>
              <a:ea typeface="Verdana" pitchFamily="34" charset="0"/>
            </a:endParaRPr>
          </a:p>
          <a:p>
            <a:pPr algn="just"/>
            <a:endParaRPr lang="en-US" dirty="0" smtClean="0">
              <a:latin typeface="Verdana" pitchFamily="34" charset="0"/>
              <a:ea typeface="Verdana" pitchFamily="34" charset="0"/>
            </a:endParaRPr>
          </a:p>
          <a:p>
            <a:pPr algn="just">
              <a:buFont typeface="Wingdings" pitchFamily="2" charset="2"/>
              <a:buChar char="ü"/>
            </a:pPr>
            <a:endParaRPr lang="pt-BR" dirty="0" smtClean="0">
              <a:latin typeface="Verdana" pitchFamily="34" charset="0"/>
              <a:ea typeface="Verdana" pitchFamily="34" charset="0"/>
            </a:endParaRPr>
          </a:p>
        </p:txBody>
      </p:sp>
      <p:sp>
        <p:nvSpPr>
          <p:cNvPr id="6" name="CaixaDeTexto 5"/>
          <p:cNvSpPr txBox="1"/>
          <p:nvPr/>
        </p:nvSpPr>
        <p:spPr>
          <a:xfrm>
            <a:off x="11514175" y="6508893"/>
            <a:ext cx="642942"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21</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664218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3837509"/>
          </a:xfrm>
        </p:spPr>
        <p:txBody>
          <a:bodyPr>
            <a:normAutofit/>
          </a:bodyPr>
          <a:lstStyle/>
          <a:p>
            <a:r>
              <a:rPr lang="pt-BR" sz="3800" dirty="0"/>
              <a:t/>
            </a:r>
            <a:br>
              <a:rPr lang="pt-BR" sz="3800" dirty="0"/>
            </a:br>
            <a:endParaRPr lang="pt-BR" sz="3400" b="1" dirty="0"/>
          </a:p>
        </p:txBody>
      </p:sp>
      <p:sp>
        <p:nvSpPr>
          <p:cNvPr id="15" name="Subtítulo 14"/>
          <p:cNvSpPr>
            <a:spLocks noGrp="1"/>
          </p:cNvSpPr>
          <p:nvPr>
            <p:ph type="subTitle" idx="1"/>
          </p:nvPr>
        </p:nvSpPr>
        <p:spPr>
          <a:xfrm>
            <a:off x="1331036" y="3437615"/>
            <a:ext cx="9697857" cy="731413"/>
          </a:xfrm>
        </p:spPr>
        <p:txBody>
          <a:bodyPr>
            <a:normAutofit fontScale="85000" lnSpcReduction="10000"/>
          </a:bodyPr>
          <a:lstStyle/>
          <a:p>
            <a:pPr algn="l"/>
            <a:r>
              <a:rPr lang="pt-BR" sz="4300" b="1" dirty="0" err="1" smtClean="0">
                <a:solidFill>
                  <a:srgbClr val="002060"/>
                </a:solidFill>
                <a:latin typeface="Verdana" pitchFamily="34" charset="0"/>
                <a:ea typeface="Verdana" pitchFamily="34" charset="0"/>
              </a:rPr>
              <a:t>Thank</a:t>
            </a:r>
            <a:r>
              <a:rPr lang="pt-BR" sz="4300" b="1" dirty="0" smtClean="0">
                <a:solidFill>
                  <a:srgbClr val="002060"/>
                </a:solidFill>
                <a:latin typeface="Verdana" pitchFamily="34" charset="0"/>
                <a:ea typeface="Verdana" pitchFamily="34" charset="0"/>
              </a:rPr>
              <a:t> </a:t>
            </a:r>
            <a:r>
              <a:rPr lang="pt-BR" sz="4300" b="1" dirty="0" err="1" smtClean="0">
                <a:solidFill>
                  <a:srgbClr val="002060"/>
                </a:solidFill>
                <a:latin typeface="Verdana" pitchFamily="34" charset="0"/>
                <a:ea typeface="Verdana" pitchFamily="34" charset="0"/>
              </a:rPr>
              <a:t>you</a:t>
            </a:r>
            <a:r>
              <a:rPr lang="pt-BR" sz="4300" b="1" dirty="0" smtClean="0">
                <a:solidFill>
                  <a:srgbClr val="002060"/>
                </a:solidFill>
                <a:latin typeface="Verdana" pitchFamily="34" charset="0"/>
                <a:ea typeface="Verdana" pitchFamily="34" charset="0"/>
              </a:rPr>
              <a:t> for </a:t>
            </a:r>
            <a:r>
              <a:rPr lang="pt-BR" sz="4300" b="1" dirty="0" err="1" smtClean="0">
                <a:solidFill>
                  <a:srgbClr val="002060"/>
                </a:solidFill>
                <a:latin typeface="Verdana" pitchFamily="34" charset="0"/>
                <a:ea typeface="Verdana" pitchFamily="34" charset="0"/>
              </a:rPr>
              <a:t>your</a:t>
            </a:r>
            <a:r>
              <a:rPr lang="pt-BR" sz="4300" b="1" dirty="0" smtClean="0">
                <a:solidFill>
                  <a:srgbClr val="002060"/>
                </a:solidFill>
                <a:latin typeface="Verdana" pitchFamily="34" charset="0"/>
                <a:ea typeface="Verdana" pitchFamily="34" charset="0"/>
              </a:rPr>
              <a:t> </a:t>
            </a:r>
            <a:r>
              <a:rPr lang="pt-BR" sz="4300" b="1" dirty="0" err="1" smtClean="0">
                <a:solidFill>
                  <a:srgbClr val="002060"/>
                </a:solidFill>
                <a:latin typeface="Verdana" pitchFamily="34" charset="0"/>
                <a:ea typeface="Verdana" pitchFamily="34" charset="0"/>
              </a:rPr>
              <a:t>kind</a:t>
            </a:r>
            <a:r>
              <a:rPr lang="pt-BR" sz="4300" b="1" dirty="0" smtClean="0">
                <a:solidFill>
                  <a:srgbClr val="002060"/>
                </a:solidFill>
                <a:latin typeface="Verdana" pitchFamily="34" charset="0"/>
                <a:ea typeface="Verdana" pitchFamily="34" charset="0"/>
              </a:rPr>
              <a:t> </a:t>
            </a:r>
            <a:r>
              <a:rPr lang="pt-BR" sz="4300" b="1" dirty="0" err="1" smtClean="0">
                <a:solidFill>
                  <a:srgbClr val="002060"/>
                </a:solidFill>
                <a:latin typeface="Verdana" pitchFamily="34" charset="0"/>
                <a:ea typeface="Verdana" pitchFamily="34" charset="0"/>
              </a:rPr>
              <a:t>attention</a:t>
            </a:r>
            <a:r>
              <a:rPr lang="pt-BR" sz="4300" b="1" dirty="0" smtClean="0">
                <a:solidFill>
                  <a:srgbClr val="002060"/>
                </a:solidFill>
                <a:latin typeface="Verdana" pitchFamily="34" charset="0"/>
                <a:ea typeface="Verdana" pitchFamily="34" charset="0"/>
              </a:rPr>
              <a:t>!</a:t>
            </a:r>
          </a:p>
          <a:p>
            <a:pPr algn="l"/>
            <a:endParaRPr lang="pt-BR" b="1" dirty="0" smtClean="0">
              <a:solidFill>
                <a:schemeClr val="tx1"/>
              </a:solidFill>
            </a:endParaRPr>
          </a:p>
        </p:txBody>
      </p:sp>
      <p:pic>
        <p:nvPicPr>
          <p:cNvPr id="4" name="Imagem 3" descr="ipen.png"/>
          <p:cNvPicPr>
            <a:picLocks noChangeAspect="1"/>
          </p:cNvPicPr>
          <p:nvPr/>
        </p:nvPicPr>
        <p:blipFill>
          <a:blip r:embed="rId2"/>
          <a:stretch>
            <a:fillRect/>
          </a:stretch>
        </p:blipFill>
        <p:spPr>
          <a:xfrm>
            <a:off x="12657" y="10294"/>
            <a:ext cx="2524784" cy="1148216"/>
          </a:xfrm>
          <a:prstGeom prst="rect">
            <a:avLst/>
          </a:prstGeom>
        </p:spPr>
      </p:pic>
      <p:pic>
        <p:nvPicPr>
          <p:cNvPr id="5" name="Picture 1"/>
          <p:cNvPicPr>
            <a:picLocks noChangeAspect="1" noChangeArrowheads="1"/>
          </p:cNvPicPr>
          <p:nvPr/>
        </p:nvPicPr>
        <p:blipFill>
          <a:blip r:embed="rId3"/>
          <a:srcRect/>
          <a:stretch>
            <a:fillRect/>
          </a:stretch>
        </p:blipFill>
        <p:spPr bwMode="auto">
          <a:xfrm>
            <a:off x="9663650" y="10294"/>
            <a:ext cx="2493467" cy="1005341"/>
          </a:xfrm>
          <a:prstGeom prst="rect">
            <a:avLst/>
          </a:prstGeom>
          <a:noFill/>
          <a:ln w="9525">
            <a:noFill/>
            <a:miter lim="800000"/>
            <a:headEnd/>
            <a:tailEnd/>
          </a:ln>
          <a:effectLst/>
        </p:spPr>
      </p:pic>
      <p:pic>
        <p:nvPicPr>
          <p:cNvPr id="6" name="Picture 1"/>
          <p:cNvPicPr>
            <a:picLocks noChangeAspect="1" noChangeArrowheads="1"/>
          </p:cNvPicPr>
          <p:nvPr/>
        </p:nvPicPr>
        <p:blipFill>
          <a:blip r:embed="rId4" cstate="print"/>
          <a:srcRect/>
          <a:stretch>
            <a:fillRect/>
          </a:stretch>
        </p:blipFill>
        <p:spPr bwMode="auto">
          <a:xfrm>
            <a:off x="4941879" y="0"/>
            <a:ext cx="2143140" cy="1153302"/>
          </a:xfrm>
          <a:prstGeom prst="rect">
            <a:avLst/>
          </a:prstGeom>
          <a:noFill/>
          <a:ln w="9525">
            <a:noFill/>
            <a:miter lim="800000"/>
            <a:headEnd/>
            <a:tailEnd/>
          </a:ln>
          <a:effectLst/>
        </p:spPr>
      </p:pic>
    </p:spTree>
    <p:extLst>
      <p:ext uri="{BB962C8B-B14F-4D97-AF65-F5344CB8AC3E}">
        <p14:creationId xmlns:p14="http://schemas.microsoft.com/office/powerpoint/2010/main" val="420680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ubtítulo 14"/>
          <p:cNvSpPr>
            <a:spLocks noGrp="1"/>
          </p:cNvSpPr>
          <p:nvPr>
            <p:ph type="subTitle" idx="1"/>
          </p:nvPr>
        </p:nvSpPr>
        <p:spPr>
          <a:xfrm>
            <a:off x="1084227" y="1296178"/>
            <a:ext cx="9258886" cy="2721400"/>
          </a:xfrm>
        </p:spPr>
        <p:txBody>
          <a:bodyPr>
            <a:noAutofit/>
          </a:bodyPr>
          <a:lstStyle/>
          <a:p>
            <a:pPr algn="l">
              <a:buClr>
                <a:srgbClr val="002060"/>
              </a:buClr>
              <a:buFont typeface="Wingdings" pitchFamily="2" charset="2"/>
              <a:buChar char="Ø"/>
            </a:pPr>
            <a:r>
              <a:rPr lang="pt-BR" sz="2400" b="1" dirty="0" err="1" smtClean="0">
                <a:solidFill>
                  <a:srgbClr val="002060"/>
                </a:solidFill>
                <a:latin typeface="Verdana" pitchFamily="34" charset="0"/>
                <a:ea typeface="Verdana" pitchFamily="34" charset="0"/>
              </a:rPr>
              <a:t>Introduction</a:t>
            </a:r>
            <a:endParaRPr lang="pt-BR" sz="2400" b="1" dirty="0" smtClean="0">
              <a:solidFill>
                <a:srgbClr val="002060"/>
              </a:solidFill>
              <a:latin typeface="Verdana" pitchFamily="34" charset="0"/>
              <a:ea typeface="Verdana" pitchFamily="34" charset="0"/>
            </a:endParaRPr>
          </a:p>
          <a:p>
            <a:pPr algn="l">
              <a:buClr>
                <a:srgbClr val="002060"/>
              </a:buClr>
              <a:buFont typeface="Wingdings" pitchFamily="2" charset="2"/>
              <a:buChar char="Ø"/>
            </a:pPr>
            <a:endParaRPr lang="pt-BR" sz="2400" b="1" dirty="0" err="1" smtClean="0">
              <a:solidFill>
                <a:srgbClr val="002060"/>
              </a:solidFill>
              <a:latin typeface="Verdana" pitchFamily="34" charset="0"/>
              <a:ea typeface="Verdana" pitchFamily="34" charset="0"/>
            </a:endParaRPr>
          </a:p>
          <a:p>
            <a:pPr algn="l">
              <a:buClr>
                <a:srgbClr val="002060"/>
              </a:buClr>
              <a:buFont typeface="Wingdings" pitchFamily="2" charset="2"/>
              <a:buChar char="Ø"/>
            </a:pPr>
            <a:r>
              <a:rPr lang="pt-BR" sz="2400" b="1" dirty="0" smtClean="0">
                <a:solidFill>
                  <a:srgbClr val="002060"/>
                </a:solidFill>
                <a:latin typeface="Verdana" pitchFamily="34" charset="0"/>
                <a:ea typeface="Verdana" pitchFamily="34" charset="0"/>
              </a:rPr>
              <a:t>ATF-TS CRP SCOPE</a:t>
            </a:r>
          </a:p>
          <a:p>
            <a:pPr algn="l">
              <a:buClr>
                <a:srgbClr val="002060"/>
              </a:buClr>
              <a:buFont typeface="Wingdings" pitchFamily="2" charset="2"/>
              <a:buChar char="Ø"/>
            </a:pPr>
            <a:endParaRPr lang="pt-BR" sz="2400" b="1" dirty="0" err="1" smtClean="0">
              <a:solidFill>
                <a:srgbClr val="002060"/>
              </a:solidFill>
              <a:latin typeface="Verdana" pitchFamily="34" charset="0"/>
              <a:ea typeface="Verdana" pitchFamily="34" charset="0"/>
            </a:endParaRPr>
          </a:p>
          <a:p>
            <a:pPr algn="l">
              <a:buClr>
                <a:srgbClr val="002060"/>
              </a:buClr>
              <a:buFont typeface="Wingdings" pitchFamily="2" charset="2"/>
              <a:buChar char="Ø"/>
            </a:pPr>
            <a:r>
              <a:rPr lang="pt-BR" sz="2400" b="1" dirty="0" smtClean="0">
                <a:solidFill>
                  <a:srgbClr val="002060"/>
                </a:solidFill>
                <a:latin typeface="Verdana" pitchFamily="34" charset="0"/>
                <a:ea typeface="Verdana" pitchFamily="34" charset="0"/>
              </a:rPr>
              <a:t>IPEN/CNEN </a:t>
            </a:r>
            <a:r>
              <a:rPr lang="pt-BR" sz="2400" b="1" dirty="0" err="1" smtClean="0">
                <a:solidFill>
                  <a:srgbClr val="002060"/>
                </a:solidFill>
                <a:latin typeface="Verdana" pitchFamily="34" charset="0"/>
                <a:ea typeface="Verdana" pitchFamily="34" charset="0"/>
              </a:rPr>
              <a:t>Contribution</a:t>
            </a:r>
            <a:endParaRPr lang="pt-BR" sz="2400" b="1" dirty="0" smtClean="0">
              <a:solidFill>
                <a:srgbClr val="002060"/>
              </a:solidFill>
              <a:latin typeface="Verdana" pitchFamily="34" charset="0"/>
              <a:ea typeface="Verdana" pitchFamily="34" charset="0"/>
            </a:endParaRPr>
          </a:p>
          <a:p>
            <a:pPr algn="l">
              <a:buClr>
                <a:srgbClr val="002060"/>
              </a:buClr>
              <a:buFont typeface="Wingdings" pitchFamily="2" charset="2"/>
              <a:buChar char="Ø"/>
            </a:pPr>
            <a:endParaRPr lang="pt-BR" sz="2400" b="1" dirty="0" err="1" smtClean="0">
              <a:solidFill>
                <a:srgbClr val="002060"/>
              </a:solidFill>
              <a:latin typeface="Verdana" pitchFamily="34" charset="0"/>
              <a:ea typeface="Verdana" pitchFamily="34" charset="0"/>
            </a:endParaRPr>
          </a:p>
          <a:p>
            <a:pPr algn="l">
              <a:buClr>
                <a:srgbClr val="002060"/>
              </a:buClr>
              <a:buFont typeface="Wingdings" pitchFamily="2" charset="2"/>
              <a:buChar char="Ø"/>
            </a:pPr>
            <a:r>
              <a:rPr lang="pt-BR" sz="2400" b="1" dirty="0" smtClean="0">
                <a:solidFill>
                  <a:srgbClr val="002060"/>
                </a:solidFill>
                <a:latin typeface="Verdana" pitchFamily="34" charset="0"/>
                <a:ea typeface="Verdana" pitchFamily="34" charset="0"/>
              </a:rPr>
              <a:t>Work </a:t>
            </a:r>
            <a:r>
              <a:rPr lang="pt-BR" sz="2400" b="1" dirty="0" err="1" smtClean="0">
                <a:solidFill>
                  <a:srgbClr val="002060"/>
                </a:solidFill>
                <a:latin typeface="Verdana" pitchFamily="34" charset="0"/>
                <a:ea typeface="Verdana" pitchFamily="34" charset="0"/>
              </a:rPr>
              <a:t>Tasks</a:t>
            </a:r>
            <a:r>
              <a:rPr lang="pt-BR" sz="2400" b="1" dirty="0" smtClean="0">
                <a:solidFill>
                  <a:srgbClr val="002060"/>
                </a:solidFill>
                <a:latin typeface="Verdana" pitchFamily="34" charset="0"/>
                <a:ea typeface="Verdana" pitchFamily="34" charset="0"/>
              </a:rPr>
              <a:t> </a:t>
            </a:r>
            <a:r>
              <a:rPr lang="pt-BR" sz="2400" b="1" dirty="0" err="1" smtClean="0">
                <a:solidFill>
                  <a:srgbClr val="002060"/>
                </a:solidFill>
                <a:latin typeface="Verdana" pitchFamily="34" charset="0"/>
                <a:ea typeface="Verdana" pitchFamily="34" charset="0"/>
              </a:rPr>
              <a:t>and</a:t>
            </a:r>
            <a:r>
              <a:rPr lang="pt-BR" sz="2400" b="1" dirty="0" smtClean="0">
                <a:solidFill>
                  <a:srgbClr val="002060"/>
                </a:solidFill>
                <a:latin typeface="Verdana" pitchFamily="34" charset="0"/>
                <a:ea typeface="Verdana" pitchFamily="34" charset="0"/>
              </a:rPr>
              <a:t> </a:t>
            </a:r>
            <a:r>
              <a:rPr lang="pt-BR" sz="2400" b="1" dirty="0" err="1" smtClean="0">
                <a:solidFill>
                  <a:srgbClr val="002060"/>
                </a:solidFill>
                <a:latin typeface="Verdana" pitchFamily="34" charset="0"/>
                <a:ea typeface="Verdana" pitchFamily="34" charset="0"/>
              </a:rPr>
              <a:t>Outcomes</a:t>
            </a:r>
            <a:endParaRPr lang="pt-BR" sz="2400" b="1" dirty="0" smtClean="0">
              <a:solidFill>
                <a:srgbClr val="002060"/>
              </a:solidFill>
              <a:latin typeface="Verdana" pitchFamily="34" charset="0"/>
              <a:ea typeface="Verdana" pitchFamily="34" charset="0"/>
            </a:endParaRPr>
          </a:p>
          <a:p>
            <a:pPr algn="l">
              <a:buClr>
                <a:srgbClr val="002060"/>
              </a:buClr>
              <a:buFont typeface="Wingdings" pitchFamily="2" charset="2"/>
              <a:buChar char="Ø"/>
            </a:pPr>
            <a:endParaRPr lang="pt-BR" sz="2400" b="1" dirty="0" smtClean="0">
              <a:solidFill>
                <a:srgbClr val="002060"/>
              </a:solidFill>
              <a:latin typeface="Verdana" pitchFamily="34" charset="0"/>
              <a:ea typeface="Verdana" pitchFamily="34" charset="0"/>
            </a:endParaRPr>
          </a:p>
          <a:p>
            <a:pPr algn="l">
              <a:buClr>
                <a:srgbClr val="002060"/>
              </a:buClr>
              <a:buFont typeface="Wingdings" pitchFamily="2" charset="2"/>
              <a:buChar char="Ø"/>
            </a:pPr>
            <a:r>
              <a:rPr lang="en-US" sz="2400" b="1" dirty="0" smtClean="0">
                <a:solidFill>
                  <a:srgbClr val="002060"/>
                </a:solidFill>
                <a:latin typeface="Verdana" pitchFamily="34" charset="0"/>
                <a:ea typeface="Verdana" pitchFamily="34" charset="0"/>
              </a:rPr>
              <a:t>Bridging Activities for ATF Development</a:t>
            </a:r>
          </a:p>
          <a:p>
            <a:pPr algn="l">
              <a:buClr>
                <a:srgbClr val="002060"/>
              </a:buClr>
              <a:buFont typeface="Wingdings" pitchFamily="2" charset="2"/>
              <a:buChar char="Ø"/>
            </a:pPr>
            <a:endParaRPr lang="pt-BR" sz="2400" b="1" dirty="0" err="1" smtClean="0">
              <a:solidFill>
                <a:srgbClr val="002060"/>
              </a:solidFill>
              <a:latin typeface="Verdana" pitchFamily="34" charset="0"/>
              <a:ea typeface="Verdana" pitchFamily="34" charset="0"/>
            </a:endParaRPr>
          </a:p>
          <a:p>
            <a:pPr algn="l">
              <a:buClr>
                <a:srgbClr val="002060"/>
              </a:buClr>
              <a:buFont typeface="Wingdings" pitchFamily="2" charset="2"/>
              <a:buChar char="Ø"/>
            </a:pPr>
            <a:r>
              <a:rPr lang="pt-BR" sz="2400" b="1" dirty="0" smtClean="0">
                <a:solidFill>
                  <a:srgbClr val="002060"/>
                </a:solidFill>
                <a:latin typeface="Verdana" pitchFamily="34" charset="0"/>
                <a:ea typeface="Verdana" pitchFamily="34" charset="0"/>
              </a:rPr>
              <a:t>Final </a:t>
            </a:r>
            <a:r>
              <a:rPr lang="pt-BR" sz="2400" b="1" dirty="0" err="1" smtClean="0">
                <a:solidFill>
                  <a:srgbClr val="002060"/>
                </a:solidFill>
                <a:latin typeface="Verdana" pitchFamily="34" charset="0"/>
                <a:ea typeface="Verdana" pitchFamily="34" charset="0"/>
              </a:rPr>
              <a:t>Remarks</a:t>
            </a:r>
            <a:endParaRPr lang="pt-BR" sz="2400" b="1" dirty="0" smtClean="0">
              <a:solidFill>
                <a:srgbClr val="002060"/>
              </a:solidFill>
              <a:latin typeface="Verdana" pitchFamily="34" charset="0"/>
              <a:ea typeface="Verdana" pitchFamily="34" charset="0"/>
            </a:endParaRPr>
          </a:p>
          <a:p>
            <a:pPr algn="l">
              <a:buFont typeface="Wingdings" pitchFamily="2" charset="2"/>
              <a:buChar char="q"/>
            </a:pPr>
            <a:endParaRPr lang="pt-BR" sz="2900" b="1" dirty="0" smtClean="0">
              <a:solidFill>
                <a:schemeClr val="tx1"/>
              </a:solidFill>
            </a:endParaRPr>
          </a:p>
        </p:txBody>
      </p:sp>
      <p:sp>
        <p:nvSpPr>
          <p:cNvPr id="7" name="CaixaDeTexto 6"/>
          <p:cNvSpPr txBox="1"/>
          <p:nvPr/>
        </p:nvSpPr>
        <p:spPr>
          <a:xfrm>
            <a:off x="9554217" y="10294"/>
            <a:ext cx="2531462" cy="584775"/>
          </a:xfrm>
          <a:prstGeom prst="rect">
            <a:avLst/>
          </a:prstGeom>
          <a:noFill/>
        </p:spPr>
        <p:txBody>
          <a:bodyPr wrap="none" rtlCol="0">
            <a:spAutoFit/>
          </a:bodyPr>
          <a:lstStyle/>
          <a:p>
            <a:r>
              <a:rPr lang="pt-BR" sz="3200" b="1" dirty="0" smtClean="0">
                <a:solidFill>
                  <a:srgbClr val="002060"/>
                </a:solidFill>
                <a:latin typeface="Verdana" pitchFamily="34" charset="0"/>
                <a:ea typeface="Verdana" pitchFamily="34" charset="0"/>
              </a:rPr>
              <a:t>SUMMARY</a:t>
            </a:r>
            <a:endParaRPr lang="pt-BR" sz="3200" b="1" dirty="0">
              <a:solidFill>
                <a:srgbClr val="002060"/>
              </a:solidFill>
              <a:latin typeface="Verdana" pitchFamily="34" charset="0"/>
              <a:ea typeface="Verdana" pitchFamily="34" charset="0"/>
            </a:endParaRPr>
          </a:p>
        </p:txBody>
      </p:sp>
      <p:sp>
        <p:nvSpPr>
          <p:cNvPr id="8" name="CaixaDeTexto 7"/>
          <p:cNvSpPr txBox="1"/>
          <p:nvPr/>
        </p:nvSpPr>
        <p:spPr>
          <a:xfrm>
            <a:off x="11728489" y="6508893"/>
            <a:ext cx="42862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3</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420680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3837509"/>
          </a:xfrm>
        </p:spPr>
        <p:txBody>
          <a:bodyPr>
            <a:normAutofit/>
          </a:bodyPr>
          <a:lstStyle/>
          <a:p>
            <a:r>
              <a:rPr lang="pt-BR" sz="3800" dirty="0"/>
              <a:t/>
            </a:r>
            <a:br>
              <a:rPr lang="pt-BR" sz="3800" dirty="0"/>
            </a:br>
            <a:endParaRPr lang="pt-BR" sz="3400" b="1" dirty="0"/>
          </a:p>
        </p:txBody>
      </p:sp>
      <p:sp>
        <p:nvSpPr>
          <p:cNvPr id="15" name="Subtítulo 14"/>
          <p:cNvSpPr>
            <a:spLocks noGrp="1"/>
          </p:cNvSpPr>
          <p:nvPr>
            <p:ph type="subTitle" idx="1"/>
          </p:nvPr>
        </p:nvSpPr>
        <p:spPr>
          <a:xfrm>
            <a:off x="4013185" y="153170"/>
            <a:ext cx="5229237" cy="731413"/>
          </a:xfrm>
        </p:spPr>
        <p:txBody>
          <a:bodyPr>
            <a:normAutofit/>
          </a:bodyPr>
          <a:lstStyle/>
          <a:p>
            <a:pPr algn="l"/>
            <a:r>
              <a:rPr lang="pt-BR" b="1" dirty="0" err="1" smtClean="0">
                <a:solidFill>
                  <a:srgbClr val="002060"/>
                </a:solidFill>
                <a:latin typeface="Verdana" pitchFamily="34" charset="0"/>
                <a:ea typeface="Verdana" pitchFamily="34" charset="0"/>
              </a:rPr>
              <a:t>Introduction</a:t>
            </a:r>
            <a:endParaRPr lang="pt-BR" b="1" dirty="0">
              <a:solidFill>
                <a:srgbClr val="002060"/>
              </a:solidFill>
              <a:latin typeface="Verdana" pitchFamily="34" charset="0"/>
              <a:ea typeface="Verdana" pitchFamily="34" charset="0"/>
            </a:endParaRPr>
          </a:p>
        </p:txBody>
      </p:sp>
      <p:sp>
        <p:nvSpPr>
          <p:cNvPr id="9" name="CaixaDeTexto 8"/>
          <p:cNvSpPr txBox="1"/>
          <p:nvPr/>
        </p:nvSpPr>
        <p:spPr>
          <a:xfrm>
            <a:off x="298409" y="1367616"/>
            <a:ext cx="11409244" cy="5035160"/>
          </a:xfrm>
          <a:prstGeom prst="rect">
            <a:avLst/>
          </a:prstGeom>
          <a:noFill/>
        </p:spPr>
        <p:txBody>
          <a:bodyPr wrap="square" lIns="109664" tIns="54832" rIns="109664" bIns="54832" rtlCol="0">
            <a:spAutoFit/>
          </a:bodyPr>
          <a:lstStyle/>
          <a:p>
            <a:r>
              <a:rPr lang="pt-BR" sz="2800" b="1" dirty="0" err="1" smtClean="0">
                <a:solidFill>
                  <a:srgbClr val="002060"/>
                </a:solidFill>
                <a:latin typeface="Verdana" pitchFamily="34" charset="0"/>
                <a:ea typeface="Verdana" pitchFamily="34" charset="0"/>
              </a:rPr>
              <a:t>Previous</a:t>
            </a:r>
            <a:r>
              <a:rPr lang="pt-BR" sz="2800" b="1" dirty="0" smtClean="0">
                <a:solidFill>
                  <a:srgbClr val="002060"/>
                </a:solidFill>
                <a:latin typeface="Verdana" pitchFamily="34" charset="0"/>
                <a:ea typeface="Verdana" pitchFamily="34" charset="0"/>
              </a:rPr>
              <a:t> background</a:t>
            </a:r>
          </a:p>
          <a:p>
            <a:endParaRPr lang="pt-BR" sz="2900" b="1" dirty="0" smtClean="0">
              <a:solidFill>
                <a:srgbClr val="002060"/>
              </a:solidFill>
              <a:latin typeface="Verdana" pitchFamily="34" charset="0"/>
              <a:ea typeface="Verdana" pitchFamily="34" charset="0"/>
            </a:endParaRPr>
          </a:p>
          <a:p>
            <a:pPr algn="just">
              <a:buFont typeface="Wingdings" pitchFamily="2" charset="2"/>
              <a:buChar char="Ø"/>
            </a:pPr>
            <a:r>
              <a:rPr lang="en-US" sz="2400" dirty="0" smtClean="0">
                <a:solidFill>
                  <a:srgbClr val="002060"/>
                </a:solidFill>
                <a:latin typeface="Verdana" pitchFamily="34" charset="0"/>
                <a:ea typeface="Verdana" pitchFamily="34" charset="0"/>
                <a:cs typeface="Arial" panose="020B0604020202020204" pitchFamily="34" charset="0"/>
              </a:rPr>
              <a:t> Both institutions (IPEN and USP) had been participated in previous CRP dedicated to ATF:  FUMAC and ACTOF.</a:t>
            </a:r>
          </a:p>
          <a:p>
            <a:pPr algn="just"/>
            <a:endParaRPr lang="en-US" sz="2400" dirty="0" smtClean="0">
              <a:solidFill>
                <a:srgbClr val="002060"/>
              </a:solidFill>
              <a:latin typeface="Verdana" pitchFamily="34" charset="0"/>
              <a:ea typeface="Verdana" pitchFamily="34" charset="0"/>
              <a:cs typeface="Arial" panose="020B0604020202020204" pitchFamily="34" charset="0"/>
            </a:endParaRPr>
          </a:p>
          <a:p>
            <a:pPr algn="just">
              <a:buFont typeface="Wingdings" pitchFamily="2" charset="2"/>
              <a:buChar char="Ø"/>
            </a:pPr>
            <a:r>
              <a:rPr lang="en-US" sz="2400" dirty="0" smtClean="0">
                <a:solidFill>
                  <a:srgbClr val="002060"/>
                </a:solidFill>
                <a:latin typeface="Verdana" pitchFamily="34" charset="0"/>
                <a:ea typeface="Verdana" pitchFamily="34" charset="0"/>
                <a:cs typeface="Arial" panose="020B0604020202020204" pitchFamily="34" charset="0"/>
              </a:rPr>
              <a:t> The activities developed in the framework of both CRP (FUMAC and ACTOF) were directly related to ATF fuel performance </a:t>
            </a:r>
            <a:r>
              <a:rPr lang="en-US" sz="2400" dirty="0" smtClean="0">
                <a:solidFill>
                  <a:srgbClr val="002060"/>
                </a:solidFill>
                <a:latin typeface="Verdana" pitchFamily="34" charset="0"/>
                <a:ea typeface="Verdana" pitchFamily="34" charset="0"/>
                <a:cs typeface="Arial" panose="020B0604020202020204" pitchFamily="34" charset="0"/>
              </a:rPr>
              <a:t>codes </a:t>
            </a:r>
            <a:r>
              <a:rPr lang="en-US" sz="2400" dirty="0" smtClean="0">
                <a:solidFill>
                  <a:srgbClr val="002060"/>
                </a:solidFill>
                <a:latin typeface="Verdana" pitchFamily="34" charset="0"/>
                <a:ea typeface="Verdana" pitchFamily="34" charset="0"/>
                <a:cs typeface="Arial" panose="020B0604020202020204" pitchFamily="34" charset="0"/>
              </a:rPr>
              <a:t>assessment (</a:t>
            </a:r>
            <a:r>
              <a:rPr lang="en-US" sz="2400" dirty="0" smtClean="0">
                <a:solidFill>
                  <a:srgbClr val="002060"/>
                </a:solidFill>
                <a:latin typeface="Verdana" pitchFamily="34" charset="0"/>
                <a:ea typeface="Verdana" pitchFamily="34" charset="0"/>
                <a:cs typeface="Arial" panose="020B0604020202020204" pitchFamily="34" charset="0"/>
              </a:rPr>
              <a:t>FRAPCON/FRAPTRAN and TRANSURANUS), codes </a:t>
            </a:r>
            <a:r>
              <a:rPr lang="en-US" sz="2400" dirty="0" smtClean="0">
                <a:solidFill>
                  <a:srgbClr val="002060"/>
                </a:solidFill>
                <a:latin typeface="Verdana" pitchFamily="34" charset="0"/>
                <a:ea typeface="Verdana" pitchFamily="34" charset="0"/>
                <a:cs typeface="Arial" panose="020B0604020202020204" pitchFamily="34" charset="0"/>
              </a:rPr>
              <a:t>modification to address different ATF cladding materials,  simulations of experimental benchmark, as well as experiments to evaluate the behavior of ATF materials under accident scenarios</a:t>
            </a:r>
            <a:r>
              <a:rPr lang="en-US" sz="2400" dirty="0" smtClean="0">
                <a:latin typeface="Verdana" pitchFamily="34" charset="0"/>
                <a:ea typeface="Verdana" pitchFamily="34" charset="0"/>
                <a:cs typeface="Arial" panose="020B0604020202020204" pitchFamily="34" charset="0"/>
              </a:rPr>
              <a:t>.</a:t>
            </a:r>
          </a:p>
          <a:p>
            <a:pPr algn="just"/>
            <a:endParaRPr lang="en-US" sz="2400" dirty="0" smtClean="0">
              <a:latin typeface="Arial" panose="020B0604020202020204" pitchFamily="34" charset="0"/>
              <a:cs typeface="Arial" panose="020B0604020202020204" pitchFamily="34" charset="0"/>
            </a:endParaRPr>
          </a:p>
          <a:p>
            <a:endParaRPr lang="pt-BR" dirty="0"/>
          </a:p>
        </p:txBody>
      </p:sp>
      <p:sp>
        <p:nvSpPr>
          <p:cNvPr id="7" name="CaixaDeTexto 6"/>
          <p:cNvSpPr txBox="1"/>
          <p:nvPr/>
        </p:nvSpPr>
        <p:spPr>
          <a:xfrm>
            <a:off x="11728489" y="6508893"/>
            <a:ext cx="42862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4</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410327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1367616"/>
            <a:ext cx="10862942" cy="5342937"/>
          </a:xfrm>
          <a:prstGeom prst="rect">
            <a:avLst/>
          </a:prstGeom>
        </p:spPr>
        <p:txBody>
          <a:bodyPr wrap="square" lIns="109664" tIns="54832" rIns="109664" bIns="54832">
            <a:spAutoFit/>
          </a:bodyPr>
          <a:lstStyle/>
          <a:p>
            <a:pPr algn="just">
              <a:buFont typeface="Wingdings" pitchFamily="2" charset="2"/>
              <a:buChar char="Ø"/>
            </a:pPr>
            <a:r>
              <a:rPr lang="en-US" sz="2400" dirty="0" smtClean="0">
                <a:latin typeface="Verdana" pitchFamily="34" charset="0"/>
                <a:ea typeface="Verdana" pitchFamily="34" charset="0"/>
              </a:rPr>
              <a:t> </a:t>
            </a:r>
            <a:r>
              <a:rPr lang="en-US" sz="2400" b="1" dirty="0" smtClean="0">
                <a:latin typeface="Verdana" pitchFamily="34" charset="0"/>
                <a:ea typeface="Verdana" pitchFamily="34" charset="0"/>
              </a:rPr>
              <a:t>CRP ATF-TS </a:t>
            </a:r>
            <a:r>
              <a:rPr lang="en-US" sz="2400" dirty="0" smtClean="0">
                <a:latin typeface="Verdana" pitchFamily="34" charset="0"/>
                <a:ea typeface="Verdana" pitchFamily="34" charset="0"/>
              </a:rPr>
              <a:t>was created and  started in April  2020 and ended in December 2024 with 22 member states participation aiming to support their efforts to design and development an accident tolerant for light water reactors in order to increase the safety and reliability</a:t>
            </a:r>
          </a:p>
          <a:p>
            <a:pPr algn="just">
              <a:buFont typeface="Wingdings" pitchFamily="2" charset="2"/>
              <a:buChar char="Ø"/>
            </a:pPr>
            <a:endParaRPr lang="en-US" sz="2400" dirty="0" smtClean="0">
              <a:latin typeface="Verdana" pitchFamily="34" charset="0"/>
              <a:ea typeface="Verdana" pitchFamily="34" charset="0"/>
            </a:endParaRPr>
          </a:p>
          <a:p>
            <a:pPr algn="just"/>
            <a:r>
              <a:rPr lang="en-US" sz="2400" dirty="0" smtClean="0">
                <a:latin typeface="Verdana" pitchFamily="34" charset="0"/>
                <a:ea typeface="Verdana" pitchFamily="34" charset="0"/>
              </a:rPr>
              <a:t>This CRP consists of four different groups and objectives: </a:t>
            </a:r>
            <a:endParaRPr lang="pt-BR" sz="2400" dirty="0" smtClean="0">
              <a:latin typeface="Verdana" pitchFamily="34" charset="0"/>
              <a:ea typeface="Verdana" pitchFamily="34" charset="0"/>
            </a:endParaRPr>
          </a:p>
          <a:p>
            <a:pPr algn="just"/>
            <a:r>
              <a:rPr lang="en-US" sz="2400" dirty="0" smtClean="0">
                <a:latin typeface="Verdana" pitchFamily="34" charset="0"/>
                <a:ea typeface="Verdana" pitchFamily="34" charset="0"/>
              </a:rPr>
              <a:t> </a:t>
            </a:r>
            <a:endParaRPr lang="pt-BR" sz="2400" dirty="0" smtClean="0">
              <a:latin typeface="Verdana" pitchFamily="34" charset="0"/>
              <a:ea typeface="Verdana" pitchFamily="34" charset="0"/>
            </a:endParaRPr>
          </a:p>
          <a:p>
            <a:pPr lvl="0" algn="just">
              <a:buFont typeface="Wingdings" pitchFamily="2" charset="2"/>
              <a:buChar char="Ø"/>
            </a:pPr>
            <a:r>
              <a:rPr lang="en-US" sz="2400" dirty="0" smtClean="0">
                <a:latin typeface="Verdana" pitchFamily="34" charset="0"/>
                <a:ea typeface="Verdana" pitchFamily="34" charset="0"/>
              </a:rPr>
              <a:t> </a:t>
            </a:r>
            <a:r>
              <a:rPr lang="en-US" sz="2400" b="1" dirty="0" smtClean="0">
                <a:latin typeface="Verdana" pitchFamily="34" charset="0"/>
                <a:ea typeface="Verdana" pitchFamily="34" charset="0"/>
              </a:rPr>
              <a:t>Work task 1</a:t>
            </a:r>
            <a:r>
              <a:rPr lang="en-US" sz="2400" dirty="0" smtClean="0">
                <a:latin typeface="Verdana" pitchFamily="34" charset="0"/>
                <a:ea typeface="Verdana" pitchFamily="34" charset="0"/>
              </a:rPr>
              <a:t>:  was dedicated to conducting single rod and bundle experimental tests using potential candidates for Accident Tolerant Fuels. These tests aimed to evaluate the performance and behavior of ATF materials under various conditions, helping to identify promising candidates for further development, as well as obtain material properties data useful for fuel performance codes.</a:t>
            </a:r>
            <a:endParaRPr lang="pt-BR" sz="2400" dirty="0" smtClean="0">
              <a:latin typeface="Verdana" pitchFamily="34" charset="0"/>
              <a:ea typeface="Verdana" pitchFamily="34" charset="0"/>
            </a:endParaRPr>
          </a:p>
          <a:p>
            <a:pPr algn="just">
              <a:buFont typeface="Wingdings" pitchFamily="2" charset="2"/>
              <a:buChar char="ü"/>
            </a:pPr>
            <a:endParaRPr lang="pt-BR" sz="2800" b="1" dirty="0" smtClean="0"/>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marL="411240" indent="-411240" algn="just">
              <a:spcBef>
                <a:spcPct val="20000"/>
              </a:spcBef>
              <a:defRPr/>
            </a:pPr>
            <a:r>
              <a:rPr lang="en-US" sz="2800" b="1" dirty="0" smtClean="0">
                <a:latin typeface="Verdana" pitchFamily="34" charset="0"/>
                <a:ea typeface="Verdana" pitchFamily="34" charset="0"/>
              </a:rPr>
              <a:t>ATF-TS CRP Scope</a:t>
            </a:r>
            <a:endParaRPr lang="pt-BR" sz="2800" b="1" dirty="0" smtClean="0">
              <a:latin typeface="Verdana" pitchFamily="34" charset="0"/>
              <a:ea typeface="Verdana" pitchFamily="34" charset="0"/>
            </a:endParaRPr>
          </a:p>
        </p:txBody>
      </p:sp>
      <p:sp>
        <p:nvSpPr>
          <p:cNvPr id="9" name="CaixaDeTexto 8"/>
          <p:cNvSpPr txBox="1"/>
          <p:nvPr/>
        </p:nvSpPr>
        <p:spPr>
          <a:xfrm>
            <a:off x="11728489" y="6508893"/>
            <a:ext cx="42862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5</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1367616"/>
            <a:ext cx="10862942" cy="4973605"/>
          </a:xfrm>
          <a:prstGeom prst="rect">
            <a:avLst/>
          </a:prstGeom>
        </p:spPr>
        <p:txBody>
          <a:bodyPr wrap="square" lIns="109664" tIns="54832" rIns="109664" bIns="54832">
            <a:spAutoFit/>
          </a:bodyPr>
          <a:lstStyle/>
          <a:p>
            <a:pPr lvl="0" algn="just">
              <a:buFont typeface="Wingdings" pitchFamily="2" charset="2"/>
              <a:buChar char="Ø"/>
            </a:pPr>
            <a:r>
              <a:rPr lang="en-US" sz="2400" dirty="0" smtClean="0">
                <a:latin typeface="Verdana" pitchFamily="34" charset="0"/>
                <a:ea typeface="Verdana" pitchFamily="34" charset="0"/>
              </a:rPr>
              <a:t> </a:t>
            </a:r>
            <a:r>
              <a:rPr lang="en-US" sz="2400" b="1" dirty="0" smtClean="0">
                <a:latin typeface="Verdana" pitchFamily="34" charset="0"/>
                <a:ea typeface="Verdana" pitchFamily="34" charset="0"/>
              </a:rPr>
              <a:t>Work task 2</a:t>
            </a:r>
            <a:r>
              <a:rPr lang="en-US" sz="2400" dirty="0" smtClean="0">
                <a:latin typeface="Verdana" pitchFamily="34" charset="0"/>
                <a:ea typeface="Verdana" pitchFamily="34" charset="0"/>
              </a:rPr>
              <a:t>: was focused to benchmark fuel performance codes by considering experiments conducted in </a:t>
            </a:r>
            <a:r>
              <a:rPr lang="en-US" sz="2400" b="1" dirty="0" smtClean="0">
                <a:latin typeface="Verdana" pitchFamily="34" charset="0"/>
                <a:ea typeface="Verdana" pitchFamily="34" charset="0"/>
              </a:rPr>
              <a:t>Work task 1</a:t>
            </a:r>
            <a:r>
              <a:rPr lang="en-US" sz="2400" dirty="0" smtClean="0">
                <a:latin typeface="Verdana" pitchFamily="34" charset="0"/>
                <a:ea typeface="Verdana" pitchFamily="34" charset="0"/>
              </a:rPr>
              <a:t>, as well as existing tests and data on advanced fuel, including cladding materials. By comparing simulation results with experimental data, this work task aimed to improve the accuracy and reliability of fuel performance predictions.</a:t>
            </a:r>
            <a:endParaRPr lang="pt-BR" sz="2400" dirty="0" smtClean="0">
              <a:latin typeface="Verdana" pitchFamily="34" charset="0"/>
              <a:ea typeface="Verdana" pitchFamily="34" charset="0"/>
            </a:endParaRPr>
          </a:p>
          <a:p>
            <a:r>
              <a:rPr lang="en-US" sz="2400" dirty="0" smtClean="0"/>
              <a:t> </a:t>
            </a:r>
            <a:endParaRPr lang="pt-BR" sz="2400" dirty="0" smtClean="0"/>
          </a:p>
          <a:p>
            <a:pPr lvl="0" algn="just">
              <a:buFont typeface="Wingdings" pitchFamily="2" charset="2"/>
              <a:buChar char="Ø"/>
            </a:pPr>
            <a:r>
              <a:rPr lang="en-US" sz="2400" dirty="0" smtClean="0">
                <a:latin typeface="Verdana" pitchFamily="34" charset="0"/>
                <a:ea typeface="Verdana" pitchFamily="34" charset="0"/>
              </a:rPr>
              <a:t> </a:t>
            </a:r>
            <a:r>
              <a:rPr lang="en-US" sz="2400" b="1" dirty="0" smtClean="0">
                <a:latin typeface="Verdana" pitchFamily="34" charset="0"/>
                <a:ea typeface="Verdana" pitchFamily="34" charset="0"/>
              </a:rPr>
              <a:t>Work task 3</a:t>
            </a:r>
            <a:r>
              <a:rPr lang="en-US" sz="2400" dirty="0" smtClean="0">
                <a:latin typeface="Verdana" pitchFamily="34" charset="0"/>
                <a:ea typeface="Verdana" pitchFamily="34" charset="0"/>
              </a:rPr>
              <a:t>: was aimed to evaluate Loss-Of-Coolant Accident (LOCA) methodologies using a best estimate plus uncertainty approach for nuclear power applications in order to  enhance safety assessments for reactor operation and design.</a:t>
            </a:r>
            <a:endParaRPr lang="pt-BR" sz="2400" dirty="0" smtClean="0">
              <a:latin typeface="Verdana" pitchFamily="34" charset="0"/>
              <a:ea typeface="Verdana" pitchFamily="34" charset="0"/>
            </a:endParaRPr>
          </a:p>
          <a:p>
            <a:pPr algn="just"/>
            <a:r>
              <a:rPr lang="en-US" sz="2400" dirty="0" smtClean="0">
                <a:latin typeface="Verdana" pitchFamily="34" charset="0"/>
                <a:ea typeface="Verdana" pitchFamily="34" charset="0"/>
              </a:rPr>
              <a:t> </a:t>
            </a:r>
            <a:endParaRPr lang="pt-BR" sz="2400" dirty="0" smtClean="0">
              <a:latin typeface="Verdana" pitchFamily="34" charset="0"/>
              <a:ea typeface="Verdana" pitchFamily="34" charset="0"/>
            </a:endParaRPr>
          </a:p>
          <a:p>
            <a:pPr algn="just">
              <a:buFont typeface="Wingdings" pitchFamily="2" charset="2"/>
              <a:buChar char="ü"/>
            </a:pPr>
            <a:endParaRPr lang="pt-BR" sz="2800" b="1" dirty="0" smtClean="0"/>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marL="411240" indent="-411240" algn="just">
              <a:spcBef>
                <a:spcPct val="20000"/>
              </a:spcBef>
              <a:defRPr/>
            </a:pPr>
            <a:r>
              <a:rPr lang="en-US" sz="2800" b="1" dirty="0" smtClean="0">
                <a:latin typeface="Verdana" pitchFamily="34" charset="0"/>
                <a:ea typeface="Verdana" pitchFamily="34" charset="0"/>
              </a:rPr>
              <a:t>ATF-TS CRP Scope</a:t>
            </a:r>
            <a:endParaRPr lang="pt-BR" sz="2800" b="1" dirty="0" smtClean="0">
              <a:latin typeface="Verdana" pitchFamily="34" charset="0"/>
              <a:ea typeface="Verdana" pitchFamily="34" charset="0"/>
            </a:endParaRPr>
          </a:p>
        </p:txBody>
      </p:sp>
      <p:sp>
        <p:nvSpPr>
          <p:cNvPr id="4" name="CaixaDeTexto 3"/>
          <p:cNvSpPr txBox="1"/>
          <p:nvPr/>
        </p:nvSpPr>
        <p:spPr>
          <a:xfrm>
            <a:off x="11728489" y="6508893"/>
            <a:ext cx="42862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6</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55599" y="1367616"/>
            <a:ext cx="10862942" cy="3126945"/>
          </a:xfrm>
          <a:prstGeom prst="rect">
            <a:avLst/>
          </a:prstGeom>
        </p:spPr>
        <p:txBody>
          <a:bodyPr wrap="square" lIns="109664" tIns="54832" rIns="109664" bIns="54832">
            <a:spAutoFit/>
          </a:bodyPr>
          <a:lstStyle/>
          <a:p>
            <a:pPr lvl="0" algn="just">
              <a:buFont typeface="Wingdings" pitchFamily="2" charset="2"/>
              <a:buChar char="Ø"/>
            </a:pPr>
            <a:r>
              <a:rPr lang="en-US" sz="2400" dirty="0" smtClean="0">
                <a:latin typeface="Verdana" pitchFamily="34" charset="0"/>
                <a:ea typeface="Verdana" pitchFamily="34" charset="0"/>
              </a:rPr>
              <a:t> </a:t>
            </a:r>
            <a:r>
              <a:rPr lang="en-US" sz="2400" b="1" dirty="0" smtClean="0">
                <a:latin typeface="Verdana" pitchFamily="34" charset="0"/>
                <a:ea typeface="Verdana" pitchFamily="34" charset="0"/>
              </a:rPr>
              <a:t>Work task 4</a:t>
            </a:r>
            <a:r>
              <a:rPr lang="en-US" sz="2400" dirty="0" smtClean="0">
                <a:latin typeface="Verdana" pitchFamily="34" charset="0"/>
                <a:ea typeface="Verdana" pitchFamily="34" charset="0"/>
              </a:rPr>
              <a:t>: was dedicated to compiling a comprehensive database of available material data, properties, and correlations for ATF materials. </a:t>
            </a:r>
          </a:p>
          <a:p>
            <a:pPr lvl="0" algn="just"/>
            <a:r>
              <a:rPr lang="en-US" sz="2400" dirty="0" smtClean="0">
                <a:latin typeface="Verdana" pitchFamily="34" charset="0"/>
                <a:ea typeface="Verdana" pitchFamily="34" charset="0"/>
              </a:rPr>
              <a:t>Moreover, aimed to create a valuable open-source resource for researchers and engineers. By centralizing relevant information will facilitates access to critical data needed for ATF development and implementation.</a:t>
            </a:r>
            <a:endParaRPr lang="pt-BR" sz="2400" dirty="0" smtClean="0">
              <a:latin typeface="Verdana" pitchFamily="34" charset="0"/>
              <a:ea typeface="Verdana" pitchFamily="34" charset="0"/>
            </a:endParaRPr>
          </a:p>
          <a:p>
            <a:pPr algn="just">
              <a:buFont typeface="Wingdings" pitchFamily="2" charset="2"/>
              <a:buChar char="ü"/>
            </a:pPr>
            <a:endParaRPr lang="pt-BR" sz="2800" b="1" dirty="0" smtClean="0"/>
          </a:p>
        </p:txBody>
      </p:sp>
      <p:sp>
        <p:nvSpPr>
          <p:cNvPr id="10" name="Subtítulo 14"/>
          <p:cNvSpPr txBox="1">
            <a:spLocks/>
          </p:cNvSpPr>
          <p:nvPr/>
        </p:nvSpPr>
        <p:spPr>
          <a:xfrm>
            <a:off x="655599" y="296046"/>
            <a:ext cx="8556933" cy="731413"/>
          </a:xfrm>
          <a:prstGeom prst="rect">
            <a:avLst/>
          </a:prstGeom>
        </p:spPr>
        <p:txBody>
          <a:bodyPr vert="horz" lIns="109664" tIns="54832" rIns="109664" bIns="54832" rtlCol="0">
            <a:normAutofit/>
          </a:bodyPr>
          <a:lstStyle/>
          <a:p>
            <a:pPr marL="411240" indent="-411240" algn="just">
              <a:spcBef>
                <a:spcPct val="20000"/>
              </a:spcBef>
              <a:defRPr/>
            </a:pPr>
            <a:r>
              <a:rPr lang="en-US" sz="2800" b="1" dirty="0" smtClean="0">
                <a:latin typeface="Verdana" pitchFamily="34" charset="0"/>
                <a:ea typeface="Verdana" pitchFamily="34" charset="0"/>
              </a:rPr>
              <a:t>ATF-TS CRP Scope</a:t>
            </a:r>
            <a:endParaRPr lang="pt-BR" sz="2800" b="1" dirty="0" smtClean="0">
              <a:latin typeface="Verdana" pitchFamily="34" charset="0"/>
              <a:ea typeface="Verdana" pitchFamily="34" charset="0"/>
            </a:endParaRPr>
          </a:p>
        </p:txBody>
      </p:sp>
      <p:sp>
        <p:nvSpPr>
          <p:cNvPr id="4" name="CaixaDeTexto 3"/>
          <p:cNvSpPr txBox="1"/>
          <p:nvPr/>
        </p:nvSpPr>
        <p:spPr>
          <a:xfrm>
            <a:off x="11728489" y="6508893"/>
            <a:ext cx="42862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7</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5342" y="185237"/>
            <a:ext cx="11212771" cy="3837509"/>
          </a:xfrm>
        </p:spPr>
        <p:txBody>
          <a:bodyPr>
            <a:normAutofit/>
          </a:bodyPr>
          <a:lstStyle/>
          <a:p>
            <a:r>
              <a:rPr lang="pt-BR" sz="3800" dirty="0"/>
              <a:t/>
            </a:r>
            <a:br>
              <a:rPr lang="pt-BR" sz="3800" dirty="0"/>
            </a:br>
            <a:endParaRPr lang="pt-BR" sz="3400" b="1" dirty="0"/>
          </a:p>
        </p:txBody>
      </p:sp>
      <p:sp>
        <p:nvSpPr>
          <p:cNvPr id="15" name="Subtítulo 14"/>
          <p:cNvSpPr>
            <a:spLocks noGrp="1"/>
          </p:cNvSpPr>
          <p:nvPr>
            <p:ph type="subTitle" idx="1"/>
          </p:nvPr>
        </p:nvSpPr>
        <p:spPr>
          <a:xfrm>
            <a:off x="1862554" y="224608"/>
            <a:ext cx="8937241" cy="731413"/>
          </a:xfrm>
        </p:spPr>
        <p:txBody>
          <a:bodyPr>
            <a:normAutofit/>
          </a:bodyPr>
          <a:lstStyle/>
          <a:p>
            <a:pPr algn="l"/>
            <a:r>
              <a:rPr lang="pt-BR" sz="2800" b="1" dirty="0" smtClean="0">
                <a:solidFill>
                  <a:srgbClr val="002060"/>
                </a:solidFill>
                <a:latin typeface="Verdana" pitchFamily="34" charset="0"/>
                <a:ea typeface="Verdana" pitchFamily="34" charset="0"/>
              </a:rPr>
              <a:t>IPEN </a:t>
            </a:r>
            <a:r>
              <a:rPr lang="pt-BR" sz="2800" b="1" dirty="0" err="1" smtClean="0">
                <a:solidFill>
                  <a:srgbClr val="002060"/>
                </a:solidFill>
                <a:latin typeface="Verdana" pitchFamily="34" charset="0"/>
                <a:ea typeface="Verdana" pitchFamily="34" charset="0"/>
              </a:rPr>
              <a:t>contribution</a:t>
            </a:r>
            <a:r>
              <a:rPr lang="pt-BR" sz="2800" b="1" dirty="0" smtClean="0">
                <a:solidFill>
                  <a:srgbClr val="002060"/>
                </a:solidFill>
                <a:latin typeface="Verdana" pitchFamily="34" charset="0"/>
                <a:ea typeface="Verdana" pitchFamily="34" charset="0"/>
              </a:rPr>
              <a:t> for ATF-TS CRP</a:t>
            </a:r>
          </a:p>
          <a:p>
            <a:pPr algn="l"/>
            <a:endParaRPr lang="pt-BR" b="1" dirty="0" smtClean="0">
              <a:solidFill>
                <a:srgbClr val="002060"/>
              </a:solidFill>
            </a:endParaRPr>
          </a:p>
        </p:txBody>
      </p:sp>
      <p:sp>
        <p:nvSpPr>
          <p:cNvPr id="9" name="CaixaDeTexto 8"/>
          <p:cNvSpPr txBox="1"/>
          <p:nvPr/>
        </p:nvSpPr>
        <p:spPr>
          <a:xfrm>
            <a:off x="727037" y="1367616"/>
            <a:ext cx="10787012" cy="5281381"/>
          </a:xfrm>
          <a:prstGeom prst="rect">
            <a:avLst/>
          </a:prstGeom>
          <a:noFill/>
        </p:spPr>
        <p:txBody>
          <a:bodyPr wrap="square" lIns="109664" tIns="54832" rIns="109664" bIns="54832" rtlCol="0">
            <a:spAutoFit/>
          </a:bodyPr>
          <a:lstStyle/>
          <a:p>
            <a:pPr hangingPunct="0"/>
            <a:endParaRPr lang="pt-BR" sz="2400" dirty="0" smtClean="0"/>
          </a:p>
          <a:p>
            <a:pPr marL="411240" indent="-411240" algn="just">
              <a:buFont typeface="Wingdings" pitchFamily="2" charset="2"/>
              <a:buChar char="Ø"/>
            </a:pPr>
            <a:r>
              <a:rPr lang="en-GB" sz="2400" b="1" dirty="0" smtClean="0">
                <a:solidFill>
                  <a:srgbClr val="002060"/>
                </a:solidFill>
                <a:latin typeface="Verdana" pitchFamily="34" charset="0"/>
                <a:ea typeface="Verdana" pitchFamily="34" charset="0"/>
              </a:rPr>
              <a:t>Work Task 2</a:t>
            </a:r>
            <a:r>
              <a:rPr lang="en-GB" sz="2400" dirty="0" smtClean="0">
                <a:solidFill>
                  <a:srgbClr val="002060"/>
                </a:solidFill>
                <a:latin typeface="Verdana" pitchFamily="34" charset="0"/>
                <a:ea typeface="Verdana" pitchFamily="34" charset="0"/>
              </a:rPr>
              <a:t>: Benchmark exercise (</a:t>
            </a:r>
            <a:r>
              <a:rPr lang="en-GB" sz="2400" dirty="0" err="1" smtClean="0">
                <a:solidFill>
                  <a:srgbClr val="002060"/>
                </a:solidFill>
                <a:latin typeface="Verdana" pitchFamily="34" charset="0"/>
                <a:ea typeface="Verdana" pitchFamily="34" charset="0"/>
              </a:rPr>
              <a:t>FeCrAl</a:t>
            </a:r>
            <a:r>
              <a:rPr lang="en-GB" sz="2400" dirty="0" smtClean="0">
                <a:solidFill>
                  <a:srgbClr val="002060"/>
                </a:solidFill>
                <a:latin typeface="Verdana" pitchFamily="34" charset="0"/>
                <a:ea typeface="Verdana" pitchFamily="34" charset="0"/>
              </a:rPr>
              <a:t> cladding)</a:t>
            </a:r>
          </a:p>
          <a:p>
            <a:pPr marL="411240" indent="-411240" algn="just">
              <a:buFont typeface="Wingdings" panose="05000000000000000000" pitchFamily="2" charset="2"/>
              <a:buChar char="ü"/>
            </a:pPr>
            <a:endParaRPr lang="en-GB" sz="2400" dirty="0" smtClean="0">
              <a:solidFill>
                <a:srgbClr val="002060"/>
              </a:solidFill>
              <a:latin typeface="Verdana" pitchFamily="34" charset="0"/>
              <a:ea typeface="Verdana" pitchFamily="34" charset="0"/>
            </a:endParaRPr>
          </a:p>
          <a:p>
            <a:pPr marL="411240" indent="-411240" algn="just">
              <a:buFont typeface="Wingdings" pitchFamily="2" charset="2"/>
              <a:buChar char="Ø"/>
            </a:pPr>
            <a:r>
              <a:rPr lang="en-GB" sz="2400" b="1" dirty="0" smtClean="0">
                <a:solidFill>
                  <a:srgbClr val="002060"/>
                </a:solidFill>
                <a:latin typeface="Verdana" pitchFamily="34" charset="0"/>
                <a:ea typeface="Verdana" pitchFamily="34" charset="0"/>
              </a:rPr>
              <a:t>Work Task 3</a:t>
            </a:r>
            <a:r>
              <a:rPr lang="en-GB" sz="2400" dirty="0" smtClean="0">
                <a:solidFill>
                  <a:srgbClr val="002060"/>
                </a:solidFill>
                <a:latin typeface="Verdana" pitchFamily="34" charset="0"/>
                <a:ea typeface="Verdana" pitchFamily="34" charset="0"/>
              </a:rPr>
              <a:t>: </a:t>
            </a:r>
            <a:r>
              <a:rPr lang="en-US" sz="2400" dirty="0" smtClean="0">
                <a:solidFill>
                  <a:srgbClr val="002060"/>
                </a:solidFill>
                <a:latin typeface="Verdana" pitchFamily="34" charset="0"/>
                <a:ea typeface="Verdana" pitchFamily="34" charset="0"/>
              </a:rPr>
              <a:t>LOCA evaluation methodology </a:t>
            </a:r>
          </a:p>
          <a:p>
            <a:pPr marL="411240" indent="-411240" algn="just">
              <a:buFont typeface="Wingdings" panose="05000000000000000000" pitchFamily="2" charset="2"/>
              <a:buChar char="ü"/>
            </a:pPr>
            <a:endParaRPr lang="en-US" sz="2400" dirty="0" smtClean="0">
              <a:solidFill>
                <a:srgbClr val="002060"/>
              </a:solidFill>
              <a:latin typeface="Verdana" pitchFamily="34" charset="0"/>
              <a:ea typeface="Verdana" pitchFamily="34" charset="0"/>
            </a:endParaRPr>
          </a:p>
          <a:p>
            <a:pPr marL="411240" indent="-411240" algn="just"/>
            <a:r>
              <a:rPr lang="en-US" sz="2400" dirty="0" smtClean="0">
                <a:solidFill>
                  <a:srgbClr val="002060"/>
                </a:solidFill>
                <a:latin typeface="Verdana" pitchFamily="34" charset="0"/>
                <a:ea typeface="Verdana" pitchFamily="34" charset="0"/>
              </a:rPr>
              <a:t>    WT 3.1 - </a:t>
            </a:r>
            <a:r>
              <a:rPr lang="en-GB" sz="2400" dirty="0" smtClean="0">
                <a:solidFill>
                  <a:srgbClr val="002060"/>
                </a:solidFill>
                <a:latin typeface="Verdana" pitchFamily="34" charset="0"/>
                <a:ea typeface="Verdana" pitchFamily="34" charset="0"/>
              </a:rPr>
              <a:t>Simulation of </a:t>
            </a:r>
            <a:r>
              <a:rPr lang="en-GB" sz="2400" dirty="0" err="1" smtClean="0">
                <a:solidFill>
                  <a:srgbClr val="002060"/>
                </a:solidFill>
                <a:latin typeface="Verdana" pitchFamily="34" charset="0"/>
                <a:ea typeface="Verdana" pitchFamily="34" charset="0"/>
              </a:rPr>
              <a:t>Halden</a:t>
            </a:r>
            <a:r>
              <a:rPr lang="en-GB" sz="2400" dirty="0" smtClean="0">
                <a:solidFill>
                  <a:srgbClr val="002060"/>
                </a:solidFill>
                <a:latin typeface="Verdana" pitchFamily="34" charset="0"/>
                <a:ea typeface="Verdana" pitchFamily="34" charset="0"/>
              </a:rPr>
              <a:t> LOCA integral tests with </a:t>
            </a:r>
            <a:r>
              <a:rPr lang="en-US" sz="2400" dirty="0" smtClean="0">
                <a:solidFill>
                  <a:srgbClr val="002060"/>
                </a:solidFill>
                <a:latin typeface="Verdana" pitchFamily="34" charset="0"/>
                <a:ea typeface="Verdana" pitchFamily="34" charset="0"/>
              </a:rPr>
              <a:t>TRANSURANUS considering </a:t>
            </a:r>
            <a:r>
              <a:rPr lang="en-US" sz="2400" dirty="0" err="1" smtClean="0">
                <a:solidFill>
                  <a:srgbClr val="002060"/>
                </a:solidFill>
                <a:latin typeface="Verdana" pitchFamily="34" charset="0"/>
                <a:ea typeface="Verdana" pitchFamily="34" charset="0"/>
              </a:rPr>
              <a:t>FeCrAl</a:t>
            </a:r>
            <a:r>
              <a:rPr lang="en-US" sz="2400" dirty="0" smtClean="0">
                <a:solidFill>
                  <a:srgbClr val="002060"/>
                </a:solidFill>
                <a:latin typeface="Verdana" pitchFamily="34" charset="0"/>
                <a:ea typeface="Verdana" pitchFamily="34" charset="0"/>
              </a:rPr>
              <a:t> as cladding </a:t>
            </a:r>
          </a:p>
          <a:p>
            <a:pPr marL="411240" indent="-411240" algn="just"/>
            <a:endParaRPr lang="en-US" sz="2400" dirty="0" smtClean="0">
              <a:solidFill>
                <a:srgbClr val="002060"/>
              </a:solidFill>
              <a:latin typeface="Verdana" pitchFamily="34" charset="0"/>
              <a:ea typeface="Verdana" pitchFamily="34" charset="0"/>
            </a:endParaRPr>
          </a:p>
          <a:p>
            <a:pPr marL="411240" indent="-411240" algn="just"/>
            <a:r>
              <a:rPr lang="en-US" sz="2400" dirty="0" smtClean="0">
                <a:solidFill>
                  <a:srgbClr val="002060"/>
                </a:solidFill>
                <a:latin typeface="Verdana" pitchFamily="34" charset="0"/>
                <a:ea typeface="Verdana" pitchFamily="34" charset="0"/>
              </a:rPr>
              <a:t> 	</a:t>
            </a:r>
            <a:r>
              <a:rPr lang="en-GB" sz="2400" dirty="0" smtClean="0">
                <a:solidFill>
                  <a:srgbClr val="002060"/>
                </a:solidFill>
                <a:latin typeface="Verdana" pitchFamily="34" charset="0"/>
                <a:ea typeface="Verdana" pitchFamily="34" charset="0"/>
              </a:rPr>
              <a:t>WT 3.2 - Simulation of NPP LOCA scenarios and prediction with </a:t>
            </a:r>
            <a:r>
              <a:rPr lang="en-US" sz="2400" dirty="0" smtClean="0">
                <a:solidFill>
                  <a:srgbClr val="002060"/>
                </a:solidFill>
                <a:latin typeface="Verdana" pitchFamily="34" charset="0"/>
                <a:ea typeface="Verdana" pitchFamily="34" charset="0"/>
              </a:rPr>
              <a:t>TRANSURANUS considering </a:t>
            </a:r>
            <a:r>
              <a:rPr lang="en-US" sz="2400" dirty="0" err="1" smtClean="0">
                <a:solidFill>
                  <a:srgbClr val="002060"/>
                </a:solidFill>
                <a:latin typeface="Verdana" pitchFamily="34" charset="0"/>
                <a:ea typeface="Verdana" pitchFamily="34" charset="0"/>
              </a:rPr>
              <a:t>FeCrAl</a:t>
            </a:r>
            <a:r>
              <a:rPr lang="en-US" sz="2400" dirty="0" smtClean="0">
                <a:solidFill>
                  <a:srgbClr val="002060"/>
                </a:solidFill>
                <a:latin typeface="Verdana" pitchFamily="34" charset="0"/>
                <a:ea typeface="Verdana" pitchFamily="34" charset="0"/>
              </a:rPr>
              <a:t> as cladding </a:t>
            </a:r>
          </a:p>
          <a:p>
            <a:pPr marL="411240" indent="-411240" algn="just"/>
            <a:endParaRPr lang="en-US" sz="2400" dirty="0" smtClean="0">
              <a:solidFill>
                <a:srgbClr val="002060"/>
              </a:solidFill>
              <a:latin typeface="Verdana" pitchFamily="34" charset="0"/>
              <a:ea typeface="Verdana" pitchFamily="34" charset="0"/>
            </a:endParaRPr>
          </a:p>
          <a:p>
            <a:pPr marL="411240" indent="-411240" algn="just">
              <a:buFont typeface="Wingdings" pitchFamily="2" charset="2"/>
              <a:buChar char="Ø"/>
            </a:pPr>
            <a:r>
              <a:rPr lang="en-US" sz="2400" b="1" dirty="0" smtClean="0">
                <a:solidFill>
                  <a:srgbClr val="002060"/>
                </a:solidFill>
                <a:latin typeface="Verdana" pitchFamily="34" charset="0"/>
                <a:ea typeface="Verdana" pitchFamily="34" charset="0"/>
              </a:rPr>
              <a:t>Work Task4</a:t>
            </a:r>
            <a:r>
              <a:rPr lang="en-US" sz="2400" dirty="0" smtClean="0">
                <a:solidFill>
                  <a:srgbClr val="002060"/>
                </a:solidFill>
                <a:latin typeface="Verdana" pitchFamily="34" charset="0"/>
                <a:ea typeface="Verdana" pitchFamily="34" charset="0"/>
              </a:rPr>
              <a:t>: some data of iron alloy corrosion experiment under accident condition </a:t>
            </a:r>
          </a:p>
          <a:p>
            <a:pPr marL="411240" indent="-411240" algn="just">
              <a:buFont typeface="Wingdings" panose="05000000000000000000" pitchFamily="2" charset="2"/>
              <a:buChar char="ü"/>
            </a:pPr>
            <a:endParaRPr lang="en-US" sz="2400" b="1" dirty="0" smtClean="0">
              <a:latin typeface="Arial" panose="020B0604020202020204" pitchFamily="34" charset="0"/>
              <a:cs typeface="Arial" panose="020B0604020202020204" pitchFamily="34" charset="0"/>
            </a:endParaRPr>
          </a:p>
        </p:txBody>
      </p:sp>
      <p:sp>
        <p:nvSpPr>
          <p:cNvPr id="8" name="CaixaDeTexto 7"/>
          <p:cNvSpPr txBox="1"/>
          <p:nvPr/>
        </p:nvSpPr>
        <p:spPr>
          <a:xfrm>
            <a:off x="11728489" y="6508893"/>
            <a:ext cx="42862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8</a:t>
            </a:r>
            <a:endParaRPr lang="pt-BR" b="1" dirty="0">
              <a:solidFill>
                <a:srgbClr val="002060"/>
              </a:solidFill>
              <a:latin typeface="Verdana" pitchFamily="34" charset="0"/>
              <a:ea typeface="Verdana" pitchFamily="34" charset="0"/>
            </a:endParaRPr>
          </a:p>
        </p:txBody>
      </p:sp>
    </p:spTree>
    <p:extLst>
      <p:ext uri="{BB962C8B-B14F-4D97-AF65-F5344CB8AC3E}">
        <p14:creationId xmlns:p14="http://schemas.microsoft.com/office/powerpoint/2010/main" val="241948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69847" y="1153302"/>
            <a:ext cx="11021620" cy="541622"/>
          </a:xfrm>
          <a:prstGeom prst="rect">
            <a:avLst/>
          </a:prstGeom>
          <a:noFill/>
        </p:spPr>
        <p:txBody>
          <a:bodyPr wrap="square" lIns="109664" tIns="54832" rIns="109664" bIns="54832" rtlCol="0">
            <a:spAutoFit/>
          </a:bodyPr>
          <a:lstStyle/>
          <a:p>
            <a:pPr marL="411240" indent="-411240" algn="just">
              <a:buFont typeface="Wingdings" pitchFamily="2" charset="2"/>
              <a:buChar char="ü"/>
            </a:pPr>
            <a:r>
              <a:rPr lang="en-US" sz="2800" b="1" dirty="0" smtClean="0">
                <a:solidFill>
                  <a:srgbClr val="002060"/>
                </a:solidFill>
                <a:latin typeface="Verdana" pitchFamily="34" charset="0"/>
                <a:ea typeface="Verdana" pitchFamily="34" charset="0"/>
              </a:rPr>
              <a:t>WT-2 Benchmark Exercise </a:t>
            </a:r>
            <a:endParaRPr lang="pt-BR" sz="2800" b="1" dirty="0">
              <a:solidFill>
                <a:srgbClr val="002060"/>
              </a:solidFill>
              <a:latin typeface="Arial" panose="020B0604020202020204" pitchFamily="34" charset="0"/>
              <a:cs typeface="Arial" panose="020B0604020202020204" pitchFamily="34" charset="0"/>
            </a:endParaRPr>
          </a:p>
        </p:txBody>
      </p:sp>
      <p:sp>
        <p:nvSpPr>
          <p:cNvPr id="8" name="Retângulo 7"/>
          <p:cNvSpPr/>
          <p:nvPr/>
        </p:nvSpPr>
        <p:spPr>
          <a:xfrm>
            <a:off x="512723" y="1926580"/>
            <a:ext cx="10648628" cy="3804054"/>
          </a:xfrm>
          <a:prstGeom prst="rect">
            <a:avLst/>
          </a:prstGeom>
        </p:spPr>
        <p:txBody>
          <a:bodyPr wrap="square" lIns="109664" tIns="54832" rIns="109664" bIns="54832">
            <a:spAutoFit/>
          </a:bodyPr>
          <a:lstStyle/>
          <a:p>
            <a:pPr algn="just">
              <a:buFont typeface="Wingdings" pitchFamily="2" charset="2"/>
              <a:buChar char="Ø"/>
            </a:pPr>
            <a:r>
              <a:rPr lang="en-US" sz="2400" dirty="0" smtClean="0">
                <a:solidFill>
                  <a:srgbClr val="002060"/>
                </a:solidFill>
                <a:latin typeface="Verdana" pitchFamily="34" charset="0"/>
                <a:ea typeface="Verdana" pitchFamily="34" charset="0"/>
              </a:rPr>
              <a:t>TRANSURANUS fuel performance code (version 2019 and 2022</a:t>
            </a:r>
            <a:r>
              <a:rPr lang="en-US" sz="2400" dirty="0" smtClean="0">
                <a:solidFill>
                  <a:srgbClr val="002060"/>
                </a:solidFill>
                <a:latin typeface="Verdana" pitchFamily="34" charset="0"/>
                <a:ea typeface="Verdana" pitchFamily="34" charset="0"/>
              </a:rPr>
              <a:t>) </a:t>
            </a:r>
            <a:r>
              <a:rPr lang="en-US" sz="2400" b="1" dirty="0" smtClean="0">
                <a:solidFill>
                  <a:srgbClr val="FF0000"/>
                </a:solidFill>
                <a:latin typeface="Verdana" pitchFamily="34" charset="0"/>
                <a:ea typeface="Verdana" pitchFamily="34" charset="0"/>
              </a:rPr>
              <a:t>*</a:t>
            </a:r>
            <a:endParaRPr lang="en-US" sz="2400" b="1" dirty="0" smtClean="0">
              <a:solidFill>
                <a:srgbClr val="FF0000"/>
              </a:solidFill>
              <a:latin typeface="Verdana" pitchFamily="34" charset="0"/>
              <a:ea typeface="Verdana" pitchFamily="34" charset="0"/>
            </a:endParaRPr>
          </a:p>
          <a:p>
            <a:pPr algn="just">
              <a:buFont typeface="Wingdings" pitchFamily="2" charset="2"/>
              <a:buChar char="ü"/>
            </a:pPr>
            <a:endParaRPr lang="en-US" sz="2400" dirty="0" smtClean="0">
              <a:solidFill>
                <a:srgbClr val="002060"/>
              </a:solidFill>
              <a:latin typeface="Verdana" pitchFamily="34" charset="0"/>
              <a:ea typeface="Verdana" pitchFamily="34" charset="0"/>
            </a:endParaRPr>
          </a:p>
          <a:p>
            <a:pPr algn="just">
              <a:buFont typeface="Wingdings" pitchFamily="2" charset="2"/>
              <a:buChar char="Ø"/>
            </a:pPr>
            <a:r>
              <a:rPr lang="en-US" sz="2400" dirty="0" smtClean="0">
                <a:solidFill>
                  <a:srgbClr val="002060"/>
                </a:solidFill>
                <a:latin typeface="Verdana" pitchFamily="34" charset="0"/>
                <a:ea typeface="Verdana" pitchFamily="34" charset="0"/>
              </a:rPr>
              <a:t> Code capability assessment for </a:t>
            </a:r>
            <a:r>
              <a:rPr lang="en-US" sz="2400" dirty="0" err="1" smtClean="0">
                <a:solidFill>
                  <a:srgbClr val="002060"/>
                </a:solidFill>
                <a:latin typeface="Verdana" pitchFamily="34" charset="0"/>
                <a:ea typeface="Verdana" pitchFamily="34" charset="0"/>
              </a:rPr>
              <a:t>FeCrAl</a:t>
            </a:r>
            <a:r>
              <a:rPr lang="en-US" sz="2400" dirty="0" smtClean="0">
                <a:solidFill>
                  <a:srgbClr val="002060"/>
                </a:solidFill>
                <a:latin typeface="Verdana" pitchFamily="34" charset="0"/>
                <a:ea typeface="Verdana" pitchFamily="34" charset="0"/>
              </a:rPr>
              <a:t> cladding aiming to ensure applicability of code for WT2 and WT3</a:t>
            </a:r>
          </a:p>
          <a:p>
            <a:pPr algn="just">
              <a:buFont typeface="Wingdings" pitchFamily="2" charset="2"/>
              <a:buChar char="ü"/>
            </a:pPr>
            <a:endParaRPr lang="en-US" sz="2400" dirty="0" smtClean="0">
              <a:solidFill>
                <a:srgbClr val="002060"/>
              </a:solidFill>
              <a:latin typeface="Verdana" pitchFamily="34" charset="0"/>
              <a:ea typeface="Verdana" pitchFamily="34" charset="0"/>
            </a:endParaRPr>
          </a:p>
          <a:p>
            <a:pPr marL="342900" indent="-342900" algn="just">
              <a:buFont typeface="Wingdings" pitchFamily="2" charset="2"/>
              <a:buChar char="Ø"/>
            </a:pPr>
            <a:r>
              <a:rPr lang="en-US" sz="2400" dirty="0" smtClean="0">
                <a:solidFill>
                  <a:srgbClr val="002060"/>
                </a:solidFill>
                <a:latin typeface="Verdana" pitchFamily="34" charset="0"/>
                <a:ea typeface="Verdana" pitchFamily="34" charset="0"/>
              </a:rPr>
              <a:t>Opportunity </a:t>
            </a:r>
            <a:r>
              <a:rPr lang="en-US" sz="2400" dirty="0" smtClean="0">
                <a:solidFill>
                  <a:srgbClr val="002060"/>
                </a:solidFill>
                <a:latin typeface="Verdana" pitchFamily="34" charset="0"/>
                <a:ea typeface="Verdana" pitchFamily="34" charset="0"/>
              </a:rPr>
              <a:t>to address and verify existing </a:t>
            </a:r>
            <a:r>
              <a:rPr lang="en-US" sz="2400" dirty="0" err="1" smtClean="0">
                <a:solidFill>
                  <a:srgbClr val="002060"/>
                </a:solidFill>
                <a:latin typeface="Verdana" pitchFamily="34" charset="0"/>
                <a:ea typeface="Verdana" pitchFamily="34" charset="0"/>
              </a:rPr>
              <a:t>FeCrAl</a:t>
            </a:r>
            <a:r>
              <a:rPr lang="en-US" sz="2400" dirty="0" smtClean="0">
                <a:solidFill>
                  <a:srgbClr val="002060"/>
                </a:solidFill>
                <a:latin typeface="Verdana" pitchFamily="34" charset="0"/>
                <a:ea typeface="Verdana" pitchFamily="34" charset="0"/>
              </a:rPr>
              <a:t> model and  data already </a:t>
            </a:r>
            <a:r>
              <a:rPr lang="en-US" sz="2400" dirty="0" smtClean="0">
                <a:solidFill>
                  <a:srgbClr val="002060"/>
                </a:solidFill>
                <a:latin typeface="Verdana" pitchFamily="34" charset="0"/>
                <a:ea typeface="Verdana" pitchFamily="34" charset="0"/>
              </a:rPr>
              <a:t>implemented </a:t>
            </a:r>
            <a:r>
              <a:rPr lang="en-US" sz="2400" dirty="0" smtClean="0">
                <a:solidFill>
                  <a:srgbClr val="002060"/>
                </a:solidFill>
                <a:latin typeface="Verdana" pitchFamily="34" charset="0"/>
                <a:ea typeface="Verdana" pitchFamily="34" charset="0"/>
              </a:rPr>
              <a:t>(version </a:t>
            </a:r>
            <a:r>
              <a:rPr lang="en-US" sz="2400" dirty="0" smtClean="0">
                <a:solidFill>
                  <a:srgbClr val="002060"/>
                </a:solidFill>
                <a:latin typeface="Verdana" pitchFamily="34" charset="0"/>
                <a:ea typeface="Verdana" pitchFamily="34" charset="0"/>
              </a:rPr>
              <a:t>2022), assessment and review some available open data </a:t>
            </a:r>
            <a:r>
              <a:rPr lang="en-US" sz="2400" dirty="0">
                <a:solidFill>
                  <a:srgbClr val="002060"/>
                </a:solidFill>
                <a:latin typeface="Verdana" pitchFamily="34" charset="0"/>
                <a:ea typeface="Verdana" pitchFamily="34" charset="0"/>
              </a:rPr>
              <a:t>(e.g. </a:t>
            </a:r>
            <a:r>
              <a:rPr lang="en-US" sz="2400" dirty="0" smtClean="0">
                <a:solidFill>
                  <a:srgbClr val="002060"/>
                </a:solidFill>
                <a:latin typeface="Verdana" pitchFamily="34" charset="0"/>
                <a:ea typeface="Verdana" pitchFamily="34" charset="0"/>
              </a:rPr>
              <a:t>ORNL/SPR-2018/905 Rev. 1 - Handbook on the Material Properties of </a:t>
            </a:r>
            <a:r>
              <a:rPr lang="en-US" sz="2400" dirty="0" err="1" smtClean="0">
                <a:solidFill>
                  <a:srgbClr val="002060"/>
                </a:solidFill>
                <a:latin typeface="Verdana" pitchFamily="34" charset="0"/>
                <a:ea typeface="Verdana" pitchFamily="34" charset="0"/>
              </a:rPr>
              <a:t>FeCrAl</a:t>
            </a:r>
            <a:r>
              <a:rPr lang="en-US" sz="2400" dirty="0" smtClean="0">
                <a:solidFill>
                  <a:srgbClr val="002060"/>
                </a:solidFill>
                <a:latin typeface="Verdana" pitchFamily="34" charset="0"/>
                <a:ea typeface="Verdana" pitchFamily="34" charset="0"/>
              </a:rPr>
              <a:t> Alloys for Nuclear Power)</a:t>
            </a:r>
            <a:endParaRPr lang="en-US" sz="2400" dirty="0">
              <a:solidFill>
                <a:srgbClr val="002060"/>
              </a:solidFill>
              <a:latin typeface="Verdana" pitchFamily="34" charset="0"/>
              <a:ea typeface="Verdana" pitchFamily="34" charset="0"/>
            </a:endParaRPr>
          </a:p>
        </p:txBody>
      </p:sp>
      <p:sp>
        <p:nvSpPr>
          <p:cNvPr id="10" name="Subtítulo 14"/>
          <p:cNvSpPr txBox="1">
            <a:spLocks/>
          </p:cNvSpPr>
          <p:nvPr/>
        </p:nvSpPr>
        <p:spPr>
          <a:xfrm>
            <a:off x="584161" y="296046"/>
            <a:ext cx="9398364" cy="731413"/>
          </a:xfrm>
          <a:prstGeom prst="rect">
            <a:avLst/>
          </a:prstGeom>
        </p:spPr>
        <p:txBody>
          <a:bodyPr vert="horz" lIns="109664" tIns="54832" rIns="109664" bIns="54832" rtlCol="0">
            <a:normAutofit/>
          </a:bodyPr>
          <a:lstStyle/>
          <a:p>
            <a:pPr marL="411240" indent="-411240" algn="just">
              <a:spcBef>
                <a:spcPct val="20000"/>
              </a:spcBef>
              <a:defRPr/>
            </a:pPr>
            <a:r>
              <a:rPr lang="pt-BR" sz="3200" b="1" dirty="0" smtClean="0">
                <a:solidFill>
                  <a:srgbClr val="002060"/>
                </a:solidFill>
                <a:latin typeface="Verdana" pitchFamily="34" charset="0"/>
                <a:ea typeface="Verdana" pitchFamily="34" charset="0"/>
              </a:rPr>
              <a:t>Work </a:t>
            </a:r>
            <a:r>
              <a:rPr lang="pt-BR" sz="3200" b="1" dirty="0" err="1" smtClean="0">
                <a:solidFill>
                  <a:srgbClr val="002060"/>
                </a:solidFill>
                <a:latin typeface="Verdana" pitchFamily="34" charset="0"/>
                <a:ea typeface="Verdana" pitchFamily="34" charset="0"/>
              </a:rPr>
              <a:t>Tasks</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and</a:t>
            </a:r>
            <a:r>
              <a:rPr lang="pt-BR" sz="3200" b="1" dirty="0" smtClean="0">
                <a:solidFill>
                  <a:srgbClr val="002060"/>
                </a:solidFill>
                <a:latin typeface="Verdana" pitchFamily="34" charset="0"/>
                <a:ea typeface="Verdana" pitchFamily="34" charset="0"/>
              </a:rPr>
              <a:t> </a:t>
            </a:r>
            <a:r>
              <a:rPr lang="pt-BR" sz="3200" b="1" dirty="0" err="1" smtClean="0">
                <a:solidFill>
                  <a:srgbClr val="002060"/>
                </a:solidFill>
                <a:latin typeface="Verdana" pitchFamily="34" charset="0"/>
                <a:ea typeface="Verdana" pitchFamily="34" charset="0"/>
              </a:rPr>
              <a:t>Outcomes</a:t>
            </a:r>
            <a:endParaRPr lang="pt-BR" sz="3200" b="1" dirty="0" smtClean="0">
              <a:solidFill>
                <a:srgbClr val="002060"/>
              </a:solidFill>
              <a:latin typeface="Verdana" pitchFamily="34" charset="0"/>
              <a:ea typeface="Verdana" pitchFamily="34" charset="0"/>
            </a:endParaRPr>
          </a:p>
          <a:p>
            <a:pPr marL="411240" indent="-411240" algn="just">
              <a:spcBef>
                <a:spcPct val="20000"/>
              </a:spcBef>
              <a:defRPr/>
            </a:pPr>
            <a:endParaRPr lang="en-US" sz="3600" b="1" dirty="0" smtClean="0">
              <a:latin typeface="Verdana" pitchFamily="34" charset="0"/>
              <a:ea typeface="Verdana" pitchFamily="34" charset="0"/>
            </a:endParaRPr>
          </a:p>
          <a:p>
            <a:pPr>
              <a:spcBef>
                <a:spcPct val="20000"/>
              </a:spcBef>
              <a:defRPr/>
            </a:pPr>
            <a:endParaRPr lang="pt-BR" sz="3800" b="1" dirty="0" smtClean="0"/>
          </a:p>
        </p:txBody>
      </p:sp>
      <p:sp>
        <p:nvSpPr>
          <p:cNvPr id="5" name="CaixaDeTexto 4"/>
          <p:cNvSpPr txBox="1"/>
          <p:nvPr/>
        </p:nvSpPr>
        <p:spPr>
          <a:xfrm>
            <a:off x="11728489" y="6508893"/>
            <a:ext cx="428628" cy="430887"/>
          </a:xfrm>
          <a:prstGeom prst="rect">
            <a:avLst/>
          </a:prstGeom>
          <a:noFill/>
        </p:spPr>
        <p:txBody>
          <a:bodyPr wrap="square" rtlCol="0">
            <a:spAutoFit/>
          </a:bodyPr>
          <a:lstStyle/>
          <a:p>
            <a:r>
              <a:rPr lang="pt-BR" b="1" dirty="0" smtClean="0">
                <a:solidFill>
                  <a:srgbClr val="002060"/>
                </a:solidFill>
                <a:latin typeface="Verdana" pitchFamily="34" charset="0"/>
                <a:ea typeface="Verdana" pitchFamily="34" charset="0"/>
              </a:rPr>
              <a:t>9</a:t>
            </a:r>
            <a:endParaRPr lang="pt-BR" b="1" dirty="0">
              <a:solidFill>
                <a:srgbClr val="002060"/>
              </a:solidFill>
              <a:latin typeface="Verdana" pitchFamily="34" charset="0"/>
              <a:ea typeface="Verdana" pitchFamily="34" charset="0"/>
            </a:endParaRPr>
          </a:p>
        </p:txBody>
      </p:sp>
      <p:sp>
        <p:nvSpPr>
          <p:cNvPr id="2" name="CaixaDeTexto 1"/>
          <p:cNvSpPr txBox="1"/>
          <p:nvPr/>
        </p:nvSpPr>
        <p:spPr>
          <a:xfrm>
            <a:off x="512723" y="6031036"/>
            <a:ext cx="11116780" cy="923330"/>
          </a:xfrm>
          <a:prstGeom prst="rect">
            <a:avLst/>
          </a:prstGeom>
          <a:noFill/>
        </p:spPr>
        <p:txBody>
          <a:bodyPr wrap="square" rtlCol="0">
            <a:spAutoFit/>
          </a:bodyPr>
          <a:lstStyle/>
          <a:p>
            <a:pPr algn="just"/>
            <a:r>
              <a:rPr lang="en-US" sz="1800" b="1" dirty="0">
                <a:solidFill>
                  <a:srgbClr val="FF0000"/>
                </a:solidFill>
                <a:latin typeface="Verdana" pitchFamily="34" charset="0"/>
                <a:ea typeface="Verdana" pitchFamily="34" charset="0"/>
              </a:rPr>
              <a:t>* </a:t>
            </a:r>
            <a:r>
              <a:rPr lang="en-US" sz="1800" b="1" dirty="0" smtClean="0"/>
              <a:t>The </a:t>
            </a:r>
            <a:r>
              <a:rPr lang="en-US" sz="1800" b="1" dirty="0"/>
              <a:t>authors acknowledge and are grateful to European Commission, Joint Research Centre, Directorate for Nuclear Safety and Security (Karlsruhe, Germany) for the TRANSURANUS code license, which made it possible to perform the ATF-TS CRP activities</a:t>
            </a:r>
            <a:endParaRPr lang="pt-BR" sz="1800" b="1" dirty="0"/>
          </a:p>
        </p:txBody>
      </p:sp>
    </p:spTree>
    <p:extLst>
      <p:ext uri="{BB962C8B-B14F-4D97-AF65-F5344CB8AC3E}">
        <p14:creationId xmlns:p14="http://schemas.microsoft.com/office/powerpoint/2010/main" val="2184317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12048</TotalTime>
  <Words>1252</Words>
  <Application>Microsoft Office PowerPoint</Application>
  <PresentationFormat>Personalizar</PresentationFormat>
  <Paragraphs>219</Paragraphs>
  <Slides>22</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22</vt:i4>
      </vt:variant>
    </vt:vector>
  </HeadingPairs>
  <TitlesOfParts>
    <vt:vector size="24" baseType="lpstr">
      <vt:lpstr>Fluxo</vt:lpstr>
      <vt:lpstr>Graph</vt:lpstr>
      <vt:lpstr>Apresentação do PowerPoint</vt:lpstr>
      <vt:lpstr>IPEN/CNEN (Brazil) Contribution to the ATF-TS CRP and Bridging Activities for ATF Development  </vt:lpstr>
      <vt:lpstr>Apresentação do PowerPoint</vt:lpstr>
      <vt:lpstr> </vt:lpstr>
      <vt:lpstr>Apresentação do PowerPoint</vt:lpstr>
      <vt:lpstr>Apresentação do PowerPoint</vt:lpstr>
      <vt:lpstr>Apresentação do PowerPoint</vt:lpstr>
      <vt:lpstr> </vt:lpstr>
      <vt:lpstr>Apresentação do PowerPoint</vt:lpstr>
      <vt:lpstr> </vt:lpstr>
      <vt:lpstr>Apresentação do PowerPoint</vt:lpstr>
      <vt:lpstr> </vt:lpstr>
      <vt:lpstr> </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Consultancy Meeting on the Coordinated Research Project  “Testing, Modelling and Simulations for Accident Tolerant and Advanced Technology Fuels (ATF-TS)”</dc:title>
  <dc:creator>Alfredo Abe</dc:creator>
  <cp:lastModifiedBy>Alfredo Yuuitiro Abe</cp:lastModifiedBy>
  <cp:revision>208</cp:revision>
  <dcterms:created xsi:type="dcterms:W3CDTF">2016-05-26T23:06:09Z</dcterms:created>
  <dcterms:modified xsi:type="dcterms:W3CDTF">2025-10-23T15:13:47Z</dcterms:modified>
</cp:coreProperties>
</file>