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handoutMasterIdLst>
    <p:handoutMasterId r:id="rId25"/>
  </p:handoutMasterIdLst>
  <p:sldIdLst>
    <p:sldId id="353" r:id="rId5"/>
    <p:sldId id="402" r:id="rId6"/>
    <p:sldId id="3518" r:id="rId7"/>
    <p:sldId id="3519" r:id="rId8"/>
    <p:sldId id="3520" r:id="rId9"/>
    <p:sldId id="3688" r:id="rId10"/>
    <p:sldId id="3692" r:id="rId11"/>
    <p:sldId id="3691" r:id="rId12"/>
    <p:sldId id="3526" r:id="rId13"/>
    <p:sldId id="3521" r:id="rId14"/>
    <p:sldId id="3694" r:id="rId15"/>
    <p:sldId id="1500" r:id="rId16"/>
    <p:sldId id="3523" r:id="rId17"/>
    <p:sldId id="3524" r:id="rId18"/>
    <p:sldId id="3525" r:id="rId19"/>
    <p:sldId id="3527" r:id="rId20"/>
    <p:sldId id="3528" r:id="rId21"/>
    <p:sldId id="3690" r:id="rId22"/>
    <p:sldId id="3693" r:id="rId23"/>
  </p:sldIdLst>
  <p:sldSz cx="12192000" cy="6858000"/>
  <p:notesSz cx="6858000" cy="9144000"/>
  <p:embeddedFontLst>
    <p:embeddedFont>
      <p:font typeface="Roboto" panose="02000000000000000000" pitchFamily="2" charset="0"/>
      <p:regular r:id="rId26"/>
      <p:bold r:id="rId27"/>
      <p:italic r:id="rId28"/>
      <p:boldItalic r:id="rId29"/>
    </p:embeddedFont>
    <p:embeddedFont>
      <p:font typeface="Roboto Light" panose="02000000000000000000" pitchFamily="2" charset="0"/>
      <p:regular r:id="rId30"/>
      <p:italic r:id="rId31"/>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552" userDrawn="1">
          <p15:clr>
            <a:srgbClr val="A4A3A4"/>
          </p15:clr>
        </p15:guide>
        <p15:guide id="3"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ED1"/>
    <a:srgbClr val="EFF1DB"/>
    <a:srgbClr val="0069B4"/>
    <a:srgbClr val="E6E6E6"/>
    <a:srgbClr val="B9222D"/>
    <a:srgbClr val="ED692E"/>
    <a:srgbClr val="FFFFFF"/>
    <a:srgbClr val="B8BE54"/>
    <a:srgbClr val="413F8F"/>
    <a:srgbClr val="C8B48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05E30-3D7A-4427-89E8-1F6C300DC793}" v="1" dt="2025-10-30T04:59:10.10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468" y="56"/>
      </p:cViewPr>
      <p:guideLst>
        <p:guide orient="horz" pos="912"/>
        <p:guide pos="552"/>
        <p:guide pos="4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270A8-340E-4844-8DAB-AA2DFCFE0B3B}"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GB"/>
        </a:p>
      </dgm:t>
    </dgm:pt>
    <dgm:pt modelId="{893F559C-1E9E-4CE8-9AA7-423E8CD53D40}">
      <dgm:prSet phldrT="[Text]" custT="1"/>
      <dgm:spPr/>
      <dgm:t>
        <a:bodyPr/>
        <a:lstStyle/>
        <a:p>
          <a:r>
            <a:rPr lang="en-US" sz="1200" dirty="0"/>
            <a:t>Siting</a:t>
          </a:r>
          <a:endParaRPr lang="en-GB" sz="1200" dirty="0"/>
        </a:p>
      </dgm:t>
    </dgm:pt>
    <dgm:pt modelId="{5CC165EE-2BDE-46BD-ACAF-07D3EEF40110}" type="parTrans" cxnId="{6F0FB2A7-2D3E-472D-A51A-7B8F8559846C}">
      <dgm:prSet/>
      <dgm:spPr/>
      <dgm:t>
        <a:bodyPr/>
        <a:lstStyle/>
        <a:p>
          <a:endParaRPr lang="en-GB" sz="3600"/>
        </a:p>
      </dgm:t>
    </dgm:pt>
    <dgm:pt modelId="{E2037B0A-19FF-4DFC-8493-B204595293EE}" type="sibTrans" cxnId="{6F0FB2A7-2D3E-472D-A51A-7B8F8559846C}">
      <dgm:prSet/>
      <dgm:spPr/>
      <dgm:t>
        <a:bodyPr/>
        <a:lstStyle/>
        <a:p>
          <a:endParaRPr lang="en-GB" sz="3600"/>
        </a:p>
      </dgm:t>
    </dgm:pt>
    <dgm:pt modelId="{398DB59D-AEF3-4381-BF33-87D4F720A532}">
      <dgm:prSet phldrT="[Text]" custT="1"/>
      <dgm:spPr/>
      <dgm:t>
        <a:bodyPr/>
        <a:lstStyle/>
        <a:p>
          <a:r>
            <a:rPr lang="en-US" sz="1000" dirty="0"/>
            <a:t>Design and Const.</a:t>
          </a:r>
          <a:endParaRPr lang="en-GB" sz="1000" dirty="0"/>
        </a:p>
      </dgm:t>
    </dgm:pt>
    <dgm:pt modelId="{AB281BA1-33E4-4E4F-8D40-7BC3A48C2D0A}" type="parTrans" cxnId="{C1EAD56F-FC92-4C45-AD65-400740BA40E7}">
      <dgm:prSet/>
      <dgm:spPr/>
      <dgm:t>
        <a:bodyPr/>
        <a:lstStyle/>
        <a:p>
          <a:endParaRPr lang="en-GB" sz="3600"/>
        </a:p>
      </dgm:t>
    </dgm:pt>
    <dgm:pt modelId="{A94F85F5-2F12-471A-BD0E-D23C42565564}" type="sibTrans" cxnId="{C1EAD56F-FC92-4C45-AD65-400740BA40E7}">
      <dgm:prSet/>
      <dgm:spPr/>
      <dgm:t>
        <a:bodyPr/>
        <a:lstStyle/>
        <a:p>
          <a:endParaRPr lang="en-GB" sz="3600"/>
        </a:p>
      </dgm:t>
    </dgm:pt>
    <dgm:pt modelId="{60C2A02E-908B-4C47-8A0E-B1C7FC3FA6D1}">
      <dgm:prSet phldrT="[Text]" custT="1"/>
      <dgm:spPr/>
      <dgm:t>
        <a:bodyPr/>
        <a:lstStyle/>
        <a:p>
          <a:r>
            <a:rPr lang="en-US" sz="1000" dirty="0"/>
            <a:t>Com. and Operation</a:t>
          </a:r>
          <a:endParaRPr lang="en-GB" sz="1000" dirty="0"/>
        </a:p>
      </dgm:t>
    </dgm:pt>
    <dgm:pt modelId="{4A29438C-D32F-4BFC-BB3B-394C2707C106}" type="parTrans" cxnId="{B97C3D1E-B07C-4432-A132-B0982E3DBF70}">
      <dgm:prSet/>
      <dgm:spPr/>
      <dgm:t>
        <a:bodyPr/>
        <a:lstStyle/>
        <a:p>
          <a:endParaRPr lang="en-GB" sz="3600"/>
        </a:p>
      </dgm:t>
    </dgm:pt>
    <dgm:pt modelId="{68CD3072-A25C-4437-B771-B3866DAF0B28}" type="sibTrans" cxnId="{B97C3D1E-B07C-4432-A132-B0982E3DBF70}">
      <dgm:prSet/>
      <dgm:spPr/>
      <dgm:t>
        <a:bodyPr/>
        <a:lstStyle/>
        <a:p>
          <a:endParaRPr lang="en-GB" sz="3600"/>
        </a:p>
      </dgm:t>
    </dgm:pt>
    <dgm:pt modelId="{2BAF9831-20BA-40D6-8E3D-3EA39D7F8E68}">
      <dgm:prSet phldrT="[Text]" custT="1"/>
      <dgm:spPr/>
      <dgm:t>
        <a:bodyPr/>
        <a:lstStyle/>
        <a:p>
          <a:r>
            <a:rPr lang="en-US" sz="1000" dirty="0"/>
            <a:t>EPR</a:t>
          </a:r>
          <a:endParaRPr lang="en-GB" sz="1000" dirty="0"/>
        </a:p>
      </dgm:t>
    </dgm:pt>
    <dgm:pt modelId="{5EACDE13-2BF9-448E-87C1-0DD268A16F5E}" type="parTrans" cxnId="{DD2202AE-3A9E-4CE8-931B-56A234160EDA}">
      <dgm:prSet/>
      <dgm:spPr/>
      <dgm:t>
        <a:bodyPr/>
        <a:lstStyle/>
        <a:p>
          <a:endParaRPr lang="en-GB" sz="3600"/>
        </a:p>
      </dgm:t>
    </dgm:pt>
    <dgm:pt modelId="{8C80F165-572F-4B3E-B168-85F19922FD74}" type="sibTrans" cxnId="{DD2202AE-3A9E-4CE8-931B-56A234160EDA}">
      <dgm:prSet/>
      <dgm:spPr/>
      <dgm:t>
        <a:bodyPr/>
        <a:lstStyle/>
        <a:p>
          <a:endParaRPr lang="en-GB" sz="3600"/>
        </a:p>
      </dgm:t>
    </dgm:pt>
    <dgm:pt modelId="{93E281BA-B090-4399-B2D1-3302C5BF0B11}">
      <dgm:prSet phldrT="[Text]" custT="1"/>
      <dgm:spPr/>
      <dgm:t>
        <a:bodyPr/>
        <a:lstStyle/>
        <a:p>
          <a:r>
            <a:rPr lang="en-US" sz="1000" dirty="0"/>
            <a:t>Legal and Reg.</a:t>
          </a:r>
        </a:p>
        <a:p>
          <a:endParaRPr lang="en-US" sz="1000" dirty="0"/>
        </a:p>
        <a:p>
          <a:r>
            <a:rPr lang="en-US" sz="1000" dirty="0"/>
            <a:t>Transport</a:t>
          </a:r>
          <a:endParaRPr lang="en-GB" sz="1000" dirty="0"/>
        </a:p>
      </dgm:t>
    </dgm:pt>
    <dgm:pt modelId="{051B935E-EFEB-4778-A420-130F793DB5A6}" type="parTrans" cxnId="{BD12F6CB-D1A1-438D-988C-2B0AA8CAA4FF}">
      <dgm:prSet/>
      <dgm:spPr/>
      <dgm:t>
        <a:bodyPr/>
        <a:lstStyle/>
        <a:p>
          <a:endParaRPr lang="en-GB" sz="3600"/>
        </a:p>
      </dgm:t>
    </dgm:pt>
    <dgm:pt modelId="{245E4CAF-E4F8-4B80-B150-B994FBA2B966}" type="sibTrans" cxnId="{BD12F6CB-D1A1-438D-988C-2B0AA8CAA4FF}">
      <dgm:prSet/>
      <dgm:spPr/>
      <dgm:t>
        <a:bodyPr/>
        <a:lstStyle/>
        <a:p>
          <a:endParaRPr lang="en-GB" sz="3600"/>
        </a:p>
      </dgm:t>
    </dgm:pt>
    <dgm:pt modelId="{56031E7F-5052-4464-AC03-F01E4A3FD373}">
      <dgm:prSet phldrT="[Text]" custT="1"/>
      <dgm:spPr/>
      <dgm:t>
        <a:bodyPr/>
        <a:lstStyle/>
        <a:p>
          <a:r>
            <a:rPr lang="en-US" sz="1000" dirty="0"/>
            <a:t>Fuel Cycle Facilities</a:t>
          </a:r>
          <a:endParaRPr lang="en-GB" sz="1000" dirty="0"/>
        </a:p>
      </dgm:t>
    </dgm:pt>
    <dgm:pt modelId="{E62C0C2A-C5C9-4CFF-A2D2-3EC4454A563A}" type="parTrans" cxnId="{4B636586-B8AA-457E-A91F-E61BF3933BDA}">
      <dgm:prSet/>
      <dgm:spPr/>
      <dgm:t>
        <a:bodyPr/>
        <a:lstStyle/>
        <a:p>
          <a:endParaRPr lang="en-GB" sz="3600"/>
        </a:p>
      </dgm:t>
    </dgm:pt>
    <dgm:pt modelId="{6963CCC1-8B54-4A75-AB7E-6A15D15D2899}" type="sibTrans" cxnId="{4B636586-B8AA-457E-A91F-E61BF3933BDA}">
      <dgm:prSet/>
      <dgm:spPr/>
      <dgm:t>
        <a:bodyPr/>
        <a:lstStyle/>
        <a:p>
          <a:endParaRPr lang="en-GB" sz="3600"/>
        </a:p>
      </dgm:t>
    </dgm:pt>
    <dgm:pt modelId="{7E3925EF-BC6E-486E-84AE-30694464B20E}">
      <dgm:prSet phldrT="[Text]" custT="1"/>
      <dgm:spPr>
        <a:ln>
          <a:noFill/>
        </a:ln>
      </dgm:spPr>
      <dgm:t>
        <a:bodyPr/>
        <a:lstStyle/>
        <a:p>
          <a:r>
            <a:rPr lang="en-US" sz="1000" dirty="0"/>
            <a:t>Radiation Protection and Safety</a:t>
          </a:r>
          <a:endParaRPr lang="en-GB" sz="1000" dirty="0"/>
        </a:p>
      </dgm:t>
    </dgm:pt>
    <dgm:pt modelId="{B1381744-CC9E-4B35-BD36-691DE6B04CB6}" type="parTrans" cxnId="{C884AC54-4554-462A-8705-8096CD1AFF7B}">
      <dgm:prSet/>
      <dgm:spPr/>
      <dgm:t>
        <a:bodyPr/>
        <a:lstStyle/>
        <a:p>
          <a:endParaRPr lang="en-GB" sz="3600"/>
        </a:p>
      </dgm:t>
    </dgm:pt>
    <dgm:pt modelId="{D73AB194-925B-46AD-95AC-5D682419C6CE}" type="sibTrans" cxnId="{C884AC54-4554-462A-8705-8096CD1AFF7B}">
      <dgm:prSet/>
      <dgm:spPr/>
      <dgm:t>
        <a:bodyPr/>
        <a:lstStyle/>
        <a:p>
          <a:endParaRPr lang="en-GB" sz="3600"/>
        </a:p>
      </dgm:t>
    </dgm:pt>
    <dgm:pt modelId="{A0845AE6-402F-42BE-9603-5DC84EDA7CD7}">
      <dgm:prSet phldrT="[Text]" custT="1"/>
      <dgm:spPr/>
      <dgm:t>
        <a:bodyPr/>
        <a:lstStyle/>
        <a:p>
          <a:r>
            <a:rPr lang="en-US" sz="1000" dirty="0" err="1"/>
            <a:t>Manag</a:t>
          </a:r>
          <a:r>
            <a:rPr lang="en-US" sz="1000" dirty="0"/>
            <a:t>. of Waste and Spent Fuel</a:t>
          </a:r>
          <a:endParaRPr lang="en-GB" sz="1000" dirty="0"/>
        </a:p>
      </dgm:t>
    </dgm:pt>
    <dgm:pt modelId="{0B861A14-BF7C-4FF9-87F2-26D7BA55ADEE}" type="parTrans" cxnId="{CF518474-757D-4DB6-B73C-E8812E16891C}">
      <dgm:prSet/>
      <dgm:spPr/>
      <dgm:t>
        <a:bodyPr/>
        <a:lstStyle/>
        <a:p>
          <a:endParaRPr lang="en-GB" sz="3600"/>
        </a:p>
      </dgm:t>
    </dgm:pt>
    <dgm:pt modelId="{EF15E8FE-75F0-42E5-A9E8-D20D5EC8FCC0}" type="sibTrans" cxnId="{CF518474-757D-4DB6-B73C-E8812E16891C}">
      <dgm:prSet/>
      <dgm:spPr/>
      <dgm:t>
        <a:bodyPr/>
        <a:lstStyle/>
        <a:p>
          <a:endParaRPr lang="en-GB" sz="3600"/>
        </a:p>
      </dgm:t>
    </dgm:pt>
    <dgm:pt modelId="{DDCF0788-95EB-4699-BC95-A1A1AE96E194}">
      <dgm:prSet phldrT="[Text]" custT="1"/>
      <dgm:spPr/>
      <dgm:t>
        <a:bodyPr/>
        <a:lstStyle/>
        <a:p>
          <a:r>
            <a:rPr lang="en-US" sz="1000" dirty="0" err="1"/>
            <a:t>LMfS</a:t>
          </a:r>
          <a:endParaRPr lang="en-GB" sz="1000" dirty="0"/>
        </a:p>
      </dgm:t>
    </dgm:pt>
    <dgm:pt modelId="{41DC9A34-C8C1-4114-A143-B91909AC5F4B}" type="parTrans" cxnId="{EEEF1012-E346-457B-AF7C-DC4D65E0DAED}">
      <dgm:prSet/>
      <dgm:spPr/>
      <dgm:t>
        <a:bodyPr/>
        <a:lstStyle/>
        <a:p>
          <a:endParaRPr lang="en-GB" sz="3600"/>
        </a:p>
      </dgm:t>
    </dgm:pt>
    <dgm:pt modelId="{5DC923B9-289B-4A41-AD32-BCA5ED29982A}" type="sibTrans" cxnId="{EEEF1012-E346-457B-AF7C-DC4D65E0DAED}">
      <dgm:prSet/>
      <dgm:spPr/>
      <dgm:t>
        <a:bodyPr/>
        <a:lstStyle/>
        <a:p>
          <a:endParaRPr lang="en-GB" sz="3600"/>
        </a:p>
      </dgm:t>
    </dgm:pt>
    <dgm:pt modelId="{DB5CD1DB-8CC6-4EE0-BE6C-1BE5189D0D17}">
      <dgm:prSet phldrT="[Text]" custT="1"/>
      <dgm:spPr/>
      <dgm:t>
        <a:bodyPr/>
        <a:lstStyle/>
        <a:p>
          <a:r>
            <a:rPr lang="en-US" sz="1000" dirty="0"/>
            <a:t>Decom.</a:t>
          </a:r>
          <a:endParaRPr lang="en-GB" sz="1000" dirty="0"/>
        </a:p>
      </dgm:t>
    </dgm:pt>
    <dgm:pt modelId="{8796C86D-3AF6-462F-9738-9F8BFE46E548}" type="parTrans" cxnId="{D6407145-8D04-4754-ADEB-EC4815236F75}">
      <dgm:prSet/>
      <dgm:spPr/>
      <dgm:t>
        <a:bodyPr/>
        <a:lstStyle/>
        <a:p>
          <a:endParaRPr lang="en-GB" sz="3600"/>
        </a:p>
      </dgm:t>
    </dgm:pt>
    <dgm:pt modelId="{F7EC42BE-733F-4224-8F89-1FB035B3CF93}" type="sibTrans" cxnId="{D6407145-8D04-4754-ADEB-EC4815236F75}">
      <dgm:prSet/>
      <dgm:spPr/>
      <dgm:t>
        <a:bodyPr/>
        <a:lstStyle/>
        <a:p>
          <a:endParaRPr lang="en-GB" sz="3600"/>
        </a:p>
      </dgm:t>
    </dgm:pt>
    <dgm:pt modelId="{3E58D427-7C9C-4AB9-88A6-F4A7B225D2C6}">
      <dgm:prSet phldrT="[Text]" custT="1"/>
      <dgm:spPr>
        <a:solidFill>
          <a:schemeClr val="accent3">
            <a:lumMod val="20000"/>
            <a:lumOff val="80000"/>
          </a:schemeClr>
        </a:solidFill>
        <a:ln>
          <a:noFill/>
        </a:ln>
      </dgm:spPr>
      <dgm:t>
        <a:bodyPr/>
        <a:lstStyle/>
        <a:p>
          <a:r>
            <a:rPr lang="en-US" sz="1000" dirty="0"/>
            <a:t>SSR-1</a:t>
          </a:r>
        </a:p>
        <a:p>
          <a:r>
            <a:rPr lang="en-US" sz="1000" dirty="0"/>
            <a:t>SSG-35</a:t>
          </a:r>
        </a:p>
        <a:p>
          <a:r>
            <a:rPr lang="en-US" sz="1000" dirty="0"/>
            <a:t>SSG-9</a:t>
          </a:r>
        </a:p>
        <a:p>
          <a:r>
            <a:rPr lang="en-US" sz="1000" dirty="0"/>
            <a:t>SSG-18</a:t>
          </a:r>
        </a:p>
        <a:p>
          <a:r>
            <a:rPr lang="en-US" sz="1000" dirty="0"/>
            <a:t>SSG-21</a:t>
          </a:r>
        </a:p>
        <a:p>
          <a:r>
            <a:rPr lang="en-US" sz="1000" dirty="0"/>
            <a:t>NS-G-3.6</a:t>
          </a:r>
        </a:p>
        <a:p>
          <a:r>
            <a:rPr lang="en-US" sz="1000" dirty="0"/>
            <a:t>NS-G-3.1</a:t>
          </a:r>
        </a:p>
        <a:p>
          <a:r>
            <a:rPr lang="en-US" sz="1000" dirty="0"/>
            <a:t>NS-G-3.2</a:t>
          </a:r>
        </a:p>
      </dgm:t>
    </dgm:pt>
    <dgm:pt modelId="{58D97D0A-48CE-4C8E-AFBE-4EA3C57D472C}" type="parTrans" cxnId="{16D3F015-09F4-4948-8A84-C7147AD59B74}">
      <dgm:prSet/>
      <dgm:spPr/>
      <dgm:t>
        <a:bodyPr/>
        <a:lstStyle/>
        <a:p>
          <a:endParaRPr lang="en-GB"/>
        </a:p>
      </dgm:t>
    </dgm:pt>
    <dgm:pt modelId="{0EC7FBC2-0704-4A67-93F1-512BA15EA8CB}" type="sibTrans" cxnId="{16D3F015-09F4-4948-8A84-C7147AD59B74}">
      <dgm:prSet/>
      <dgm:spPr/>
      <dgm:t>
        <a:bodyPr/>
        <a:lstStyle/>
        <a:p>
          <a:endParaRPr lang="en-GB"/>
        </a:p>
      </dgm:t>
    </dgm:pt>
    <dgm:pt modelId="{9B40054A-B510-423D-A43C-848558325B99}">
      <dgm:prSet phldrT="[Text]" custT="1"/>
      <dgm:spPr>
        <a:solidFill>
          <a:schemeClr val="accent5"/>
        </a:solidFill>
        <a:ln>
          <a:noFill/>
        </a:ln>
      </dgm:spPr>
      <dgm:t>
        <a:bodyPr/>
        <a:lstStyle/>
        <a:p>
          <a:r>
            <a:rPr lang="en-US" sz="1000" dirty="0"/>
            <a:t>SSG-30</a:t>
          </a:r>
          <a:endParaRPr lang="en-GB" sz="1000" dirty="0"/>
        </a:p>
      </dgm:t>
    </dgm:pt>
    <dgm:pt modelId="{3BB08B76-0E2E-45EB-ABFE-7B88D9D2F358}" type="parTrans" cxnId="{6E647C55-7719-4B14-87DF-E4DAF09E5CB2}">
      <dgm:prSet/>
      <dgm:spPr/>
      <dgm:t>
        <a:bodyPr/>
        <a:lstStyle/>
        <a:p>
          <a:endParaRPr lang="en-GB"/>
        </a:p>
      </dgm:t>
    </dgm:pt>
    <dgm:pt modelId="{EACD5A9B-9FDA-48C7-A6FC-EA9FDF556B8B}" type="sibTrans" cxnId="{6E647C55-7719-4B14-87DF-E4DAF09E5CB2}">
      <dgm:prSet/>
      <dgm:spPr/>
      <dgm:t>
        <a:bodyPr/>
        <a:lstStyle/>
        <a:p>
          <a:endParaRPr lang="en-GB"/>
        </a:p>
      </dgm:t>
    </dgm:pt>
    <dgm:pt modelId="{5E4B47A9-7DBE-4211-80A5-DA25E3FA9E40}">
      <dgm:prSet phldrT="[Text]" custT="1"/>
      <dgm:spPr>
        <a:solidFill>
          <a:schemeClr val="accent2">
            <a:lumMod val="20000"/>
            <a:lumOff val="80000"/>
          </a:schemeClr>
        </a:solidFill>
        <a:ln>
          <a:noFill/>
        </a:ln>
      </dgm:spPr>
      <dgm:t>
        <a:bodyPr/>
        <a:lstStyle/>
        <a:p>
          <a:endParaRPr lang="en-US" sz="1000" dirty="0"/>
        </a:p>
        <a:p>
          <a:r>
            <a:rPr lang="en-US" sz="1000" b="1" dirty="0"/>
            <a:t>SSR2/1</a:t>
          </a:r>
        </a:p>
        <a:p>
          <a:r>
            <a:rPr lang="en-US" sz="1000" dirty="0"/>
            <a:t>SSG-64</a:t>
          </a:r>
        </a:p>
        <a:p>
          <a:r>
            <a:rPr lang="en-US" sz="1000" dirty="0"/>
            <a:t>SSG-34</a:t>
          </a:r>
        </a:p>
        <a:p>
          <a:r>
            <a:rPr lang="en-US" sz="1000" dirty="0"/>
            <a:t>SSG-39</a:t>
          </a:r>
        </a:p>
        <a:p>
          <a:r>
            <a:rPr lang="en-US" sz="1000" dirty="0"/>
            <a:t>SSG-62</a:t>
          </a:r>
        </a:p>
        <a:p>
          <a:r>
            <a:rPr lang="en-US" sz="1000" dirty="0"/>
            <a:t>SSG-38</a:t>
          </a:r>
        </a:p>
        <a:p>
          <a:r>
            <a:rPr lang="en-US" sz="1000" dirty="0"/>
            <a:t>SSG-51</a:t>
          </a:r>
        </a:p>
        <a:p>
          <a:endParaRPr lang="en-GB" sz="1000" dirty="0"/>
        </a:p>
      </dgm:t>
    </dgm:pt>
    <dgm:pt modelId="{975F2BAA-979C-48E8-97DE-F723E46EAD76}" type="parTrans" cxnId="{A6BBE971-FD1F-4C54-87CE-67AB6BBAA00F}">
      <dgm:prSet/>
      <dgm:spPr/>
      <dgm:t>
        <a:bodyPr/>
        <a:lstStyle/>
        <a:p>
          <a:endParaRPr lang="en-GB"/>
        </a:p>
      </dgm:t>
    </dgm:pt>
    <dgm:pt modelId="{351848DB-590B-4363-A6CD-8680F2126CE1}" type="sibTrans" cxnId="{A6BBE971-FD1F-4C54-87CE-67AB6BBAA00F}">
      <dgm:prSet/>
      <dgm:spPr/>
      <dgm:t>
        <a:bodyPr/>
        <a:lstStyle/>
        <a:p>
          <a:endParaRPr lang="en-GB"/>
        </a:p>
      </dgm:t>
    </dgm:pt>
    <dgm:pt modelId="{7FF564E2-906D-4920-96B5-43C34E31D9BD}">
      <dgm:prSet phldrT="[Text]" custT="1"/>
      <dgm:spPr>
        <a:solidFill>
          <a:schemeClr val="accent2"/>
        </a:solidFill>
        <a:ln>
          <a:noFill/>
        </a:ln>
      </dgm:spPr>
      <dgm:t>
        <a:bodyPr/>
        <a:lstStyle/>
        <a:p>
          <a:r>
            <a:rPr lang="en-US" sz="1000" dirty="0"/>
            <a:t>SSG-52</a:t>
          </a:r>
        </a:p>
        <a:p>
          <a:r>
            <a:rPr lang="en-US" sz="1000" dirty="0"/>
            <a:t>SSG-56</a:t>
          </a:r>
        </a:p>
        <a:p>
          <a:r>
            <a:rPr lang="en-US" sz="1000" dirty="0"/>
            <a:t>SSG-53</a:t>
          </a:r>
        </a:p>
        <a:p>
          <a:r>
            <a:rPr lang="en-US" sz="1000" dirty="0"/>
            <a:t>SSG-63</a:t>
          </a:r>
          <a:endParaRPr lang="en-GB" sz="1000" dirty="0"/>
        </a:p>
      </dgm:t>
    </dgm:pt>
    <dgm:pt modelId="{83F2BFC2-F9A3-4EA8-947A-90D8C97EE91C}" type="parTrans" cxnId="{177758ED-2A52-4B36-B1CF-7DD6ED8ED6AE}">
      <dgm:prSet/>
      <dgm:spPr/>
      <dgm:t>
        <a:bodyPr/>
        <a:lstStyle/>
        <a:p>
          <a:endParaRPr lang="en-GB"/>
        </a:p>
      </dgm:t>
    </dgm:pt>
    <dgm:pt modelId="{802A23CB-2FD1-4165-AA6B-D854D747518D}" type="sibTrans" cxnId="{177758ED-2A52-4B36-B1CF-7DD6ED8ED6AE}">
      <dgm:prSet/>
      <dgm:spPr/>
      <dgm:t>
        <a:bodyPr/>
        <a:lstStyle/>
        <a:p>
          <a:endParaRPr lang="en-GB"/>
        </a:p>
      </dgm:t>
    </dgm:pt>
    <dgm:pt modelId="{8F83E832-D87E-4951-A719-4070BD8B5591}">
      <dgm:prSet phldrT="[Text]" custT="1"/>
      <dgm:spPr>
        <a:solidFill>
          <a:schemeClr val="accent3">
            <a:lumMod val="20000"/>
            <a:lumOff val="80000"/>
          </a:schemeClr>
        </a:solidFill>
        <a:ln>
          <a:noFill/>
        </a:ln>
      </dgm:spPr>
      <dgm:t>
        <a:bodyPr/>
        <a:lstStyle/>
        <a:p>
          <a:r>
            <a:rPr lang="en-US" sz="1000" dirty="0"/>
            <a:t>SSG-68</a:t>
          </a:r>
        </a:p>
        <a:p>
          <a:r>
            <a:rPr lang="en-US" sz="1000" dirty="0"/>
            <a:t>SSG-67</a:t>
          </a:r>
        </a:p>
        <a:p>
          <a:r>
            <a:rPr lang="en-US" sz="1000" dirty="0"/>
            <a:t>SSG-69</a:t>
          </a:r>
        </a:p>
        <a:p>
          <a:r>
            <a:rPr lang="en-US" sz="1000" dirty="0"/>
            <a:t>DS524</a:t>
          </a:r>
        </a:p>
      </dgm:t>
    </dgm:pt>
    <dgm:pt modelId="{E0EB2885-98E2-4541-A271-78F2AF7715E5}" type="parTrans" cxnId="{EF20B3F4-BAD9-4167-B56D-7B7FC44D92C8}">
      <dgm:prSet/>
      <dgm:spPr/>
      <dgm:t>
        <a:bodyPr/>
        <a:lstStyle/>
        <a:p>
          <a:endParaRPr lang="en-GB"/>
        </a:p>
      </dgm:t>
    </dgm:pt>
    <dgm:pt modelId="{946A2001-DE25-4490-BD95-29F7A23C38BB}" type="sibTrans" cxnId="{EF20B3F4-BAD9-4167-B56D-7B7FC44D92C8}">
      <dgm:prSet/>
      <dgm:spPr/>
      <dgm:t>
        <a:bodyPr/>
        <a:lstStyle/>
        <a:p>
          <a:endParaRPr lang="en-GB"/>
        </a:p>
      </dgm:t>
    </dgm:pt>
    <dgm:pt modelId="{B0606F2A-AEE3-4DF2-9C83-3138E8679669}">
      <dgm:prSet phldrT="[Text]" custT="1"/>
      <dgm:spPr>
        <a:solidFill>
          <a:schemeClr val="accent2">
            <a:lumMod val="20000"/>
            <a:lumOff val="80000"/>
          </a:schemeClr>
        </a:solidFill>
        <a:ln>
          <a:noFill/>
        </a:ln>
      </dgm:spPr>
      <dgm:t>
        <a:bodyPr/>
        <a:lstStyle/>
        <a:p>
          <a:r>
            <a:rPr lang="en-US" sz="1000" b="1" dirty="0"/>
            <a:t>SSR2/2</a:t>
          </a:r>
        </a:p>
        <a:p>
          <a:r>
            <a:rPr lang="en-US" sz="1000" b="0" dirty="0"/>
            <a:t>SSG-54</a:t>
          </a:r>
          <a:endParaRPr lang="en-GB" sz="1000" b="0" dirty="0"/>
        </a:p>
      </dgm:t>
    </dgm:pt>
    <dgm:pt modelId="{467143A1-1AC9-4539-B93B-470D38FC85D4}" type="parTrans" cxnId="{B04B0AB3-D90E-47F0-B5B2-C47E8393B32C}">
      <dgm:prSet/>
      <dgm:spPr/>
      <dgm:t>
        <a:bodyPr/>
        <a:lstStyle/>
        <a:p>
          <a:endParaRPr lang="en-GB"/>
        </a:p>
      </dgm:t>
    </dgm:pt>
    <dgm:pt modelId="{71A617EF-AF5A-4EDB-A842-E4D5DE175C44}" type="sibTrans" cxnId="{B04B0AB3-D90E-47F0-B5B2-C47E8393B32C}">
      <dgm:prSet/>
      <dgm:spPr/>
      <dgm:t>
        <a:bodyPr/>
        <a:lstStyle/>
        <a:p>
          <a:endParaRPr lang="en-GB"/>
        </a:p>
      </dgm:t>
    </dgm:pt>
    <dgm:pt modelId="{58D20A9C-F61D-421E-93CB-F5539BD4D2E7}">
      <dgm:prSet phldrT="[Text]" custT="1"/>
      <dgm:spPr>
        <a:solidFill>
          <a:schemeClr val="accent3">
            <a:lumMod val="20000"/>
            <a:lumOff val="80000"/>
          </a:schemeClr>
        </a:solidFill>
        <a:ln>
          <a:noFill/>
        </a:ln>
      </dgm:spPr>
      <dgm:t>
        <a:bodyPr/>
        <a:lstStyle/>
        <a:p>
          <a:r>
            <a:rPr lang="en-US" sz="1000" dirty="0"/>
            <a:t>SSG-70</a:t>
          </a:r>
        </a:p>
        <a:p>
          <a:r>
            <a:rPr lang="en-US" sz="1000" dirty="0"/>
            <a:t> SSG-71</a:t>
          </a:r>
        </a:p>
        <a:p>
          <a:r>
            <a:rPr lang="en-US" sz="1000" dirty="0"/>
            <a:t>SSG-72</a:t>
          </a:r>
        </a:p>
        <a:p>
          <a:r>
            <a:rPr lang="en-US" sz="1000" dirty="0"/>
            <a:t>SSG-73</a:t>
          </a:r>
        </a:p>
        <a:p>
          <a:r>
            <a:rPr lang="en-US" sz="1000" dirty="0"/>
            <a:t>SSG-74</a:t>
          </a:r>
        </a:p>
        <a:p>
          <a:r>
            <a:rPr lang="en-US" sz="1000" dirty="0"/>
            <a:t>SSG-75</a:t>
          </a:r>
        </a:p>
        <a:p>
          <a:r>
            <a:rPr lang="en-US" sz="1000" dirty="0"/>
            <a:t>SSG-76 </a:t>
          </a:r>
        </a:p>
        <a:p>
          <a:r>
            <a:rPr lang="en-US" sz="1000" dirty="0"/>
            <a:t>SSG-77</a:t>
          </a:r>
        </a:p>
        <a:p>
          <a:r>
            <a:rPr lang="en-US" sz="1000" dirty="0"/>
            <a:t>SSG-13</a:t>
          </a:r>
        </a:p>
        <a:p>
          <a:r>
            <a:rPr lang="en-US" sz="1000" dirty="0"/>
            <a:t>SSG-28</a:t>
          </a:r>
        </a:p>
        <a:p>
          <a:r>
            <a:rPr lang="en-US" sz="1000" dirty="0"/>
            <a:t>SSG-48</a:t>
          </a:r>
        </a:p>
      </dgm:t>
    </dgm:pt>
    <dgm:pt modelId="{2EE17488-C865-4CEE-AFAE-27E7859ED7F7}" type="parTrans" cxnId="{7B9E242E-EAFC-495D-B3DE-8D1AB61C0244}">
      <dgm:prSet/>
      <dgm:spPr/>
      <dgm:t>
        <a:bodyPr/>
        <a:lstStyle/>
        <a:p>
          <a:endParaRPr lang="en-GB"/>
        </a:p>
      </dgm:t>
    </dgm:pt>
    <dgm:pt modelId="{8BC7A754-298D-409B-B8B9-9C259B4F9743}" type="sibTrans" cxnId="{7B9E242E-EAFC-495D-B3DE-8D1AB61C0244}">
      <dgm:prSet/>
      <dgm:spPr/>
      <dgm:t>
        <a:bodyPr/>
        <a:lstStyle/>
        <a:p>
          <a:endParaRPr lang="en-GB"/>
        </a:p>
      </dgm:t>
    </dgm:pt>
    <dgm:pt modelId="{B8B3FA93-04FF-49C1-BB61-B263BF23392A}">
      <dgm:prSet phldrT="[Text]" custT="1"/>
      <dgm:spPr>
        <a:solidFill>
          <a:schemeClr val="accent5"/>
        </a:solidFill>
        <a:ln>
          <a:noFill/>
        </a:ln>
      </dgm:spPr>
      <dgm:t>
        <a:bodyPr/>
        <a:lstStyle/>
        <a:p>
          <a:r>
            <a:rPr lang="en-US" sz="1000" dirty="0"/>
            <a:t>SSG-50</a:t>
          </a:r>
          <a:endParaRPr lang="en-GB" sz="1000" dirty="0"/>
        </a:p>
      </dgm:t>
    </dgm:pt>
    <dgm:pt modelId="{B0136A01-8F11-4D9F-87B8-1B6C26F8ECEA}" type="parTrans" cxnId="{2B739163-4288-4EF5-AF31-2405FC14B1D3}">
      <dgm:prSet/>
      <dgm:spPr/>
      <dgm:t>
        <a:bodyPr/>
        <a:lstStyle/>
        <a:p>
          <a:endParaRPr lang="en-GB"/>
        </a:p>
      </dgm:t>
    </dgm:pt>
    <dgm:pt modelId="{936ABCF4-EA5A-4FB0-9606-EF8E3AD784BF}" type="sibTrans" cxnId="{2B739163-4288-4EF5-AF31-2405FC14B1D3}">
      <dgm:prSet/>
      <dgm:spPr/>
      <dgm:t>
        <a:bodyPr/>
        <a:lstStyle/>
        <a:p>
          <a:endParaRPr lang="en-GB"/>
        </a:p>
      </dgm:t>
    </dgm:pt>
    <dgm:pt modelId="{6F4126A5-A102-4437-91AC-0D5D35567348}">
      <dgm:prSet phldrT="[Text]" custT="1"/>
      <dgm:spPr>
        <a:solidFill>
          <a:schemeClr val="accent3">
            <a:lumMod val="20000"/>
            <a:lumOff val="80000"/>
          </a:schemeClr>
        </a:solidFill>
        <a:ln>
          <a:noFill/>
        </a:ln>
      </dgm:spPr>
      <dgm:t>
        <a:bodyPr/>
        <a:lstStyle/>
        <a:p>
          <a:r>
            <a:rPr lang="en-US" sz="1000" b="1" dirty="0"/>
            <a:t>GSR- Part2 </a:t>
          </a:r>
        </a:p>
        <a:p>
          <a:r>
            <a:rPr lang="en-US" sz="1000" dirty="0"/>
            <a:t>GS-G-3.5</a:t>
          </a:r>
          <a:endParaRPr lang="en-GB" sz="1000" dirty="0"/>
        </a:p>
      </dgm:t>
    </dgm:pt>
    <dgm:pt modelId="{B36E2183-D58C-42D3-B324-C46460988D13}" type="parTrans" cxnId="{6A62F0C7-0F61-4004-B0B5-7FEAD200F0B0}">
      <dgm:prSet/>
      <dgm:spPr/>
      <dgm:t>
        <a:bodyPr/>
        <a:lstStyle/>
        <a:p>
          <a:endParaRPr lang="en-GB"/>
        </a:p>
      </dgm:t>
    </dgm:pt>
    <dgm:pt modelId="{DD96726B-1FCE-4F55-A4E4-3D3A2AABAB40}" type="sibTrans" cxnId="{6A62F0C7-0F61-4004-B0B5-7FEAD200F0B0}">
      <dgm:prSet/>
      <dgm:spPr/>
      <dgm:t>
        <a:bodyPr/>
        <a:lstStyle/>
        <a:p>
          <a:endParaRPr lang="en-GB"/>
        </a:p>
      </dgm:t>
    </dgm:pt>
    <dgm:pt modelId="{68EDB00E-C284-4A13-BA23-67981414B4E7}">
      <dgm:prSet phldrT="[Text]" custT="1"/>
      <dgm:spPr>
        <a:solidFill>
          <a:schemeClr val="accent3">
            <a:lumMod val="20000"/>
            <a:lumOff val="80000"/>
          </a:schemeClr>
        </a:solidFill>
        <a:ln>
          <a:noFill/>
        </a:ln>
      </dgm:spPr>
      <dgm:t>
        <a:bodyPr/>
        <a:lstStyle/>
        <a:p>
          <a:r>
            <a:rPr lang="en-US" sz="1000" b="1" dirty="0"/>
            <a:t>SSR4</a:t>
          </a:r>
        </a:p>
        <a:p>
          <a:r>
            <a:rPr lang="en-US" sz="1000" dirty="0"/>
            <a:t>SSG-5</a:t>
          </a:r>
        </a:p>
        <a:p>
          <a:r>
            <a:rPr lang="en-US" sz="1000" dirty="0"/>
            <a:t>SSG-6</a:t>
          </a:r>
        </a:p>
        <a:p>
          <a:r>
            <a:rPr lang="en-US" sz="1000" dirty="0"/>
            <a:t>SSG-7</a:t>
          </a:r>
        </a:p>
        <a:p>
          <a:r>
            <a:rPr lang="en-US" sz="1000" dirty="0"/>
            <a:t>SSG-42</a:t>
          </a:r>
          <a:endParaRPr lang="en-GB" sz="1000" dirty="0"/>
        </a:p>
      </dgm:t>
    </dgm:pt>
    <dgm:pt modelId="{6D846312-2FD2-42B1-8CE5-56204BFD0D8A}" type="parTrans" cxnId="{05DCFC60-0D37-48D3-894B-2A7844FA2C0C}">
      <dgm:prSet/>
      <dgm:spPr/>
      <dgm:t>
        <a:bodyPr/>
        <a:lstStyle/>
        <a:p>
          <a:endParaRPr lang="en-GB"/>
        </a:p>
      </dgm:t>
    </dgm:pt>
    <dgm:pt modelId="{1022C327-39BD-46FC-BF5B-6226ACE3E956}" type="sibTrans" cxnId="{05DCFC60-0D37-48D3-894B-2A7844FA2C0C}">
      <dgm:prSet/>
      <dgm:spPr/>
      <dgm:t>
        <a:bodyPr/>
        <a:lstStyle/>
        <a:p>
          <a:endParaRPr lang="en-GB"/>
        </a:p>
      </dgm:t>
    </dgm:pt>
    <dgm:pt modelId="{E1427040-BD1A-4D8C-AC04-BAFB226A3187}">
      <dgm:prSet phldrT="[Text]" custT="1"/>
      <dgm:spPr>
        <a:solidFill>
          <a:schemeClr val="accent5"/>
        </a:solidFill>
        <a:ln>
          <a:noFill/>
        </a:ln>
      </dgm:spPr>
      <dgm:t>
        <a:bodyPr/>
        <a:lstStyle/>
        <a:p>
          <a:r>
            <a:rPr lang="en-US" sz="1000" dirty="0"/>
            <a:t>SSG-27</a:t>
          </a:r>
        </a:p>
        <a:p>
          <a:r>
            <a:rPr lang="en-US" sz="1000" dirty="0"/>
            <a:t>SSG-43</a:t>
          </a:r>
          <a:endParaRPr lang="en-GB" sz="1000" dirty="0"/>
        </a:p>
      </dgm:t>
    </dgm:pt>
    <dgm:pt modelId="{79FCDA96-67B6-49A1-8275-9BC304B0621E}" type="parTrans" cxnId="{73BEC295-915B-40B0-8B12-5D234DA95D19}">
      <dgm:prSet/>
      <dgm:spPr/>
      <dgm:t>
        <a:bodyPr/>
        <a:lstStyle/>
        <a:p>
          <a:endParaRPr lang="en-GB"/>
        </a:p>
      </dgm:t>
    </dgm:pt>
    <dgm:pt modelId="{DB98F902-2B64-4A1A-B5FE-C3654A26812A}" type="sibTrans" cxnId="{73BEC295-915B-40B0-8B12-5D234DA95D19}">
      <dgm:prSet/>
      <dgm:spPr/>
      <dgm:t>
        <a:bodyPr/>
        <a:lstStyle/>
        <a:p>
          <a:endParaRPr lang="en-GB"/>
        </a:p>
      </dgm:t>
    </dgm:pt>
    <dgm:pt modelId="{CACCC9C4-83DD-4425-9F15-38FE53039EB0}">
      <dgm:prSet phldrT="[Text]" custT="1"/>
      <dgm:spPr>
        <a:solidFill>
          <a:schemeClr val="accent5"/>
        </a:solidFill>
        <a:ln>
          <a:noFill/>
        </a:ln>
      </dgm:spPr>
      <dgm:t>
        <a:bodyPr/>
        <a:lstStyle/>
        <a:p>
          <a:r>
            <a:rPr lang="en-US" sz="1000" b="1" dirty="0"/>
            <a:t>GSR- Part3</a:t>
          </a:r>
        </a:p>
        <a:p>
          <a:r>
            <a:rPr lang="en-US" sz="1000" dirty="0"/>
            <a:t>GSG-8</a:t>
          </a:r>
        </a:p>
        <a:p>
          <a:r>
            <a:rPr lang="en-GB" sz="1000" dirty="0"/>
            <a:t>RS-G-1.7</a:t>
          </a:r>
        </a:p>
      </dgm:t>
    </dgm:pt>
    <dgm:pt modelId="{7448A68E-64F2-4DF6-9E94-91932BB6B2F5}" type="parTrans" cxnId="{B1F16B2A-6DC6-4C86-A45A-14F15107E653}">
      <dgm:prSet/>
      <dgm:spPr/>
      <dgm:t>
        <a:bodyPr/>
        <a:lstStyle/>
        <a:p>
          <a:endParaRPr lang="en-GB"/>
        </a:p>
      </dgm:t>
    </dgm:pt>
    <dgm:pt modelId="{67DAE028-EA04-4EB7-BCC4-130AB2E8E052}" type="sibTrans" cxnId="{B1F16B2A-6DC6-4C86-A45A-14F15107E653}">
      <dgm:prSet/>
      <dgm:spPr/>
      <dgm:t>
        <a:bodyPr/>
        <a:lstStyle/>
        <a:p>
          <a:endParaRPr lang="en-GB"/>
        </a:p>
      </dgm:t>
    </dgm:pt>
    <dgm:pt modelId="{7D1F7FAA-917A-4688-B645-8F55EA9A8805}">
      <dgm:prSet phldrT="[Text]" custT="1"/>
      <dgm:spPr>
        <a:solidFill>
          <a:schemeClr val="accent3">
            <a:lumMod val="20000"/>
            <a:lumOff val="80000"/>
          </a:schemeClr>
        </a:solidFill>
        <a:ln>
          <a:noFill/>
        </a:ln>
      </dgm:spPr>
      <dgm:t>
        <a:bodyPr/>
        <a:lstStyle/>
        <a:p>
          <a:r>
            <a:rPr lang="en-US" sz="1000" dirty="0"/>
            <a:t>GSG-7</a:t>
          </a:r>
        </a:p>
        <a:p>
          <a:r>
            <a:rPr lang="en-US" sz="1000" dirty="0"/>
            <a:t>GSG-9</a:t>
          </a:r>
        </a:p>
        <a:p>
          <a:r>
            <a:rPr lang="en-US" sz="1000" dirty="0"/>
            <a:t>GSG-10</a:t>
          </a:r>
          <a:endParaRPr lang="en-GB" sz="1000" dirty="0"/>
        </a:p>
      </dgm:t>
    </dgm:pt>
    <dgm:pt modelId="{C202CFA5-3874-4AE8-99E7-B8EC0C03CB44}" type="parTrans" cxnId="{8DD3EC89-DC0C-4DFE-8C07-23154C3FE5DC}">
      <dgm:prSet/>
      <dgm:spPr/>
      <dgm:t>
        <a:bodyPr/>
        <a:lstStyle/>
        <a:p>
          <a:endParaRPr lang="en-GB"/>
        </a:p>
      </dgm:t>
    </dgm:pt>
    <dgm:pt modelId="{520276DF-CC8E-46AE-B912-D5687B794AEF}" type="sibTrans" cxnId="{8DD3EC89-DC0C-4DFE-8C07-23154C3FE5DC}">
      <dgm:prSet/>
      <dgm:spPr/>
      <dgm:t>
        <a:bodyPr/>
        <a:lstStyle/>
        <a:p>
          <a:endParaRPr lang="en-GB"/>
        </a:p>
      </dgm:t>
    </dgm:pt>
    <dgm:pt modelId="{96A21B70-9BC7-4129-A307-95D5F3F001CB}">
      <dgm:prSet phldrT="[Text]" custT="1"/>
      <dgm:spPr>
        <a:solidFill>
          <a:schemeClr val="accent3">
            <a:lumMod val="20000"/>
            <a:lumOff val="80000"/>
          </a:schemeClr>
        </a:solidFill>
        <a:ln>
          <a:noFill/>
        </a:ln>
      </dgm:spPr>
      <dgm:t>
        <a:bodyPr/>
        <a:lstStyle/>
        <a:p>
          <a:r>
            <a:rPr lang="en-US" sz="1000" b="1" dirty="0"/>
            <a:t>GSR-Part 5</a:t>
          </a:r>
        </a:p>
        <a:p>
          <a:r>
            <a:rPr lang="en-US" sz="1000" dirty="0"/>
            <a:t>GSG-1</a:t>
          </a:r>
        </a:p>
        <a:p>
          <a:r>
            <a:rPr lang="en-US" sz="1000" dirty="0"/>
            <a:t>WS-G-6.1</a:t>
          </a:r>
        </a:p>
        <a:p>
          <a:r>
            <a:rPr lang="en-US" sz="1000" b="1" dirty="0"/>
            <a:t>SSR-5</a:t>
          </a:r>
        </a:p>
        <a:p>
          <a:r>
            <a:rPr lang="en-US" sz="1000" dirty="0"/>
            <a:t>SSG-14</a:t>
          </a:r>
        </a:p>
        <a:p>
          <a:r>
            <a:rPr lang="en-US" sz="1000" dirty="0"/>
            <a:t>SSG-40</a:t>
          </a:r>
        </a:p>
        <a:p>
          <a:r>
            <a:rPr lang="en-US" sz="1000" dirty="0"/>
            <a:t>SSG-29</a:t>
          </a:r>
          <a:endParaRPr lang="en-GB" sz="1000" dirty="0"/>
        </a:p>
      </dgm:t>
    </dgm:pt>
    <dgm:pt modelId="{9354C0E4-7345-42A8-95F0-3654CD5238B1}" type="parTrans" cxnId="{6D4F89CF-980D-4C59-B51D-ABC1CD5DFB58}">
      <dgm:prSet/>
      <dgm:spPr/>
      <dgm:t>
        <a:bodyPr/>
        <a:lstStyle/>
        <a:p>
          <a:endParaRPr lang="en-GB"/>
        </a:p>
      </dgm:t>
    </dgm:pt>
    <dgm:pt modelId="{A8244A14-C068-461F-9EC9-8F4E4FEA2EE1}" type="sibTrans" cxnId="{6D4F89CF-980D-4C59-B51D-ABC1CD5DFB58}">
      <dgm:prSet/>
      <dgm:spPr/>
      <dgm:t>
        <a:bodyPr/>
        <a:lstStyle/>
        <a:p>
          <a:endParaRPr lang="en-GB"/>
        </a:p>
      </dgm:t>
    </dgm:pt>
    <dgm:pt modelId="{3496D6D8-8F31-4689-B920-F0006BEC333A}">
      <dgm:prSet phldrT="[Text]" custT="1"/>
      <dgm:spPr>
        <a:solidFill>
          <a:schemeClr val="accent2">
            <a:lumMod val="20000"/>
            <a:lumOff val="80000"/>
          </a:schemeClr>
        </a:solidFill>
        <a:ln>
          <a:noFill/>
        </a:ln>
      </dgm:spPr>
      <dgm:t>
        <a:bodyPr/>
        <a:lstStyle/>
        <a:p>
          <a:r>
            <a:rPr lang="en-US" sz="1000" dirty="0"/>
            <a:t>SSG-41</a:t>
          </a:r>
        </a:p>
        <a:p>
          <a:r>
            <a:rPr lang="en-US" sz="1000" dirty="0"/>
            <a:t>SSG-15</a:t>
          </a:r>
        </a:p>
      </dgm:t>
    </dgm:pt>
    <dgm:pt modelId="{5CAC5697-6395-4394-B9AE-6B36920838E9}" type="parTrans" cxnId="{13D7C1E4-C801-4787-A106-2E469433FB13}">
      <dgm:prSet/>
      <dgm:spPr/>
      <dgm:t>
        <a:bodyPr/>
        <a:lstStyle/>
        <a:p>
          <a:endParaRPr lang="en-GB"/>
        </a:p>
      </dgm:t>
    </dgm:pt>
    <dgm:pt modelId="{F44EA97D-24A7-48AC-BA50-95E674A0E27F}" type="sibTrans" cxnId="{13D7C1E4-C801-4787-A106-2E469433FB13}">
      <dgm:prSet/>
      <dgm:spPr/>
      <dgm:t>
        <a:bodyPr/>
        <a:lstStyle/>
        <a:p>
          <a:endParaRPr lang="en-GB"/>
        </a:p>
      </dgm:t>
    </dgm:pt>
    <dgm:pt modelId="{F670564F-002D-425B-9349-1D8327B840E0}">
      <dgm:prSet phldrT="[Text]" custT="1"/>
      <dgm:spPr>
        <a:solidFill>
          <a:schemeClr val="accent3">
            <a:lumMod val="20000"/>
            <a:lumOff val="80000"/>
          </a:schemeClr>
        </a:solidFill>
        <a:ln>
          <a:noFill/>
        </a:ln>
      </dgm:spPr>
      <dgm:t>
        <a:bodyPr/>
        <a:lstStyle/>
        <a:p>
          <a:r>
            <a:rPr lang="en-US" sz="1000" b="1" dirty="0"/>
            <a:t>GSR-Part6</a:t>
          </a:r>
        </a:p>
        <a:p>
          <a:r>
            <a:rPr lang="en-US" sz="1000" dirty="0"/>
            <a:t>SSG-47</a:t>
          </a:r>
          <a:endParaRPr lang="en-GB" sz="1000" dirty="0"/>
        </a:p>
      </dgm:t>
    </dgm:pt>
    <dgm:pt modelId="{7C8738A6-026C-4D17-B749-0C2AAB785AB9}" type="parTrans" cxnId="{212E0E53-8962-4333-A99C-CD8C5E854B78}">
      <dgm:prSet/>
      <dgm:spPr/>
      <dgm:t>
        <a:bodyPr/>
        <a:lstStyle/>
        <a:p>
          <a:endParaRPr lang="en-GB"/>
        </a:p>
      </dgm:t>
    </dgm:pt>
    <dgm:pt modelId="{26C469DF-199E-45A7-8ADA-EE85767B92ED}" type="sibTrans" cxnId="{212E0E53-8962-4333-A99C-CD8C5E854B78}">
      <dgm:prSet/>
      <dgm:spPr/>
      <dgm:t>
        <a:bodyPr/>
        <a:lstStyle/>
        <a:p>
          <a:endParaRPr lang="en-GB"/>
        </a:p>
      </dgm:t>
    </dgm:pt>
    <dgm:pt modelId="{8FACB83A-652F-47E2-BF17-0FDCCD4B79C3}">
      <dgm:prSet phldrT="[Text]" custT="1"/>
      <dgm:spPr>
        <a:solidFill>
          <a:schemeClr val="accent5"/>
        </a:solidFill>
        <a:ln>
          <a:noFill/>
        </a:ln>
      </dgm:spPr>
      <dgm:t>
        <a:bodyPr/>
        <a:lstStyle/>
        <a:p>
          <a:r>
            <a:rPr lang="en-US" sz="1000" dirty="0"/>
            <a:t>WS-G-5.1</a:t>
          </a:r>
        </a:p>
        <a:p>
          <a:r>
            <a:rPr lang="en-US" sz="1000" dirty="0"/>
            <a:t>W-G-5.2</a:t>
          </a:r>
          <a:endParaRPr lang="en-GB" sz="1000" dirty="0"/>
        </a:p>
      </dgm:t>
    </dgm:pt>
    <dgm:pt modelId="{941E2CAF-3772-4AC7-9D3E-CB425C40E794}" type="parTrans" cxnId="{E91D6FE7-B5BF-425C-BD9D-2F6573D19684}">
      <dgm:prSet/>
      <dgm:spPr/>
      <dgm:t>
        <a:bodyPr/>
        <a:lstStyle/>
        <a:p>
          <a:endParaRPr lang="en-GB"/>
        </a:p>
      </dgm:t>
    </dgm:pt>
    <dgm:pt modelId="{01F86A87-73A7-47CD-99FE-1D5E9E1E7346}" type="sibTrans" cxnId="{E91D6FE7-B5BF-425C-BD9D-2F6573D19684}">
      <dgm:prSet/>
      <dgm:spPr/>
      <dgm:t>
        <a:bodyPr/>
        <a:lstStyle/>
        <a:p>
          <a:endParaRPr lang="en-GB"/>
        </a:p>
      </dgm:t>
    </dgm:pt>
    <dgm:pt modelId="{A13978F3-6A7B-44C7-9632-165DB180E939}">
      <dgm:prSet phldrT="[Text]" custT="1"/>
      <dgm:spPr>
        <a:solidFill>
          <a:schemeClr val="accent5"/>
        </a:solidFill>
        <a:ln>
          <a:noFill/>
        </a:ln>
      </dgm:spPr>
      <dgm:t>
        <a:bodyPr/>
        <a:lstStyle/>
        <a:p>
          <a:r>
            <a:rPr lang="en-US" sz="1000" b="1" dirty="0"/>
            <a:t>GSR-Part7</a:t>
          </a:r>
        </a:p>
        <a:p>
          <a:r>
            <a:rPr lang="en-US" sz="1000" dirty="0"/>
            <a:t>GSG-2</a:t>
          </a:r>
        </a:p>
        <a:p>
          <a:r>
            <a:rPr lang="en-US" sz="1000" dirty="0"/>
            <a:t>GSG-11</a:t>
          </a:r>
        </a:p>
        <a:p>
          <a:r>
            <a:rPr lang="en-US" sz="1000" dirty="0"/>
            <a:t>SSG-14</a:t>
          </a:r>
          <a:endParaRPr lang="en-GB" sz="1000" dirty="0"/>
        </a:p>
      </dgm:t>
    </dgm:pt>
    <dgm:pt modelId="{58F4984F-C9B6-46E5-BB7F-99D007CF21C7}" type="parTrans" cxnId="{ECD47549-EFA1-45CF-AAF8-DBBEBD0E02DD}">
      <dgm:prSet/>
      <dgm:spPr/>
      <dgm:t>
        <a:bodyPr/>
        <a:lstStyle/>
        <a:p>
          <a:endParaRPr lang="en-GB"/>
        </a:p>
      </dgm:t>
    </dgm:pt>
    <dgm:pt modelId="{6B0184A4-DA58-4AA1-89E8-5A471BD8CC9E}" type="sibTrans" cxnId="{ECD47549-EFA1-45CF-AAF8-DBBEBD0E02DD}">
      <dgm:prSet/>
      <dgm:spPr/>
      <dgm:t>
        <a:bodyPr/>
        <a:lstStyle/>
        <a:p>
          <a:endParaRPr lang="en-GB"/>
        </a:p>
      </dgm:t>
    </dgm:pt>
    <dgm:pt modelId="{BCCC7E29-1367-4625-82E6-6761E974E408}">
      <dgm:prSet phldrT="[Text]" custT="1"/>
      <dgm:spPr>
        <a:solidFill>
          <a:schemeClr val="accent3">
            <a:lumMod val="20000"/>
            <a:lumOff val="80000"/>
          </a:schemeClr>
        </a:solidFill>
        <a:ln>
          <a:noFill/>
        </a:ln>
      </dgm:spPr>
      <dgm:t>
        <a:bodyPr/>
        <a:lstStyle/>
        <a:p>
          <a:r>
            <a:rPr lang="en-US" sz="1000" dirty="0"/>
            <a:t>GS-G-2.1</a:t>
          </a:r>
        </a:p>
        <a:p>
          <a:r>
            <a:rPr lang="en-US" sz="1000" dirty="0"/>
            <a:t>SSG-65</a:t>
          </a:r>
          <a:endParaRPr lang="en-GB" sz="1000" dirty="0"/>
        </a:p>
      </dgm:t>
    </dgm:pt>
    <dgm:pt modelId="{D2929BE4-2313-46A7-8363-2942D8068655}" type="parTrans" cxnId="{DB613CD2-D634-4A01-8B9F-B2B82440C73E}">
      <dgm:prSet/>
      <dgm:spPr/>
      <dgm:t>
        <a:bodyPr/>
        <a:lstStyle/>
        <a:p>
          <a:endParaRPr lang="en-GB"/>
        </a:p>
      </dgm:t>
    </dgm:pt>
    <dgm:pt modelId="{29F95F60-1708-4277-BB61-79CBA9F93D84}" type="sibTrans" cxnId="{DB613CD2-D634-4A01-8B9F-B2B82440C73E}">
      <dgm:prSet/>
      <dgm:spPr/>
      <dgm:t>
        <a:bodyPr/>
        <a:lstStyle/>
        <a:p>
          <a:endParaRPr lang="en-GB"/>
        </a:p>
      </dgm:t>
    </dgm:pt>
    <dgm:pt modelId="{822D3C53-766A-4B4E-8863-2B96E309838A}">
      <dgm:prSet phldrT="[Text]" custT="1"/>
      <dgm:spPr>
        <a:solidFill>
          <a:schemeClr val="accent3">
            <a:lumMod val="20000"/>
            <a:lumOff val="80000"/>
          </a:schemeClr>
        </a:solidFill>
        <a:ln>
          <a:noFill/>
        </a:ln>
      </dgm:spPr>
      <dgm:t>
        <a:bodyPr/>
        <a:lstStyle/>
        <a:p>
          <a:r>
            <a:rPr lang="en-US" sz="1000" b="1" dirty="0"/>
            <a:t>GSR-Part1</a:t>
          </a:r>
        </a:p>
        <a:p>
          <a:r>
            <a:rPr lang="en-US" sz="1000" dirty="0"/>
            <a:t>SSG-12</a:t>
          </a:r>
        </a:p>
        <a:p>
          <a:r>
            <a:rPr lang="en-US" sz="1000" dirty="0"/>
            <a:t>GSG-13</a:t>
          </a:r>
        </a:p>
        <a:p>
          <a:r>
            <a:rPr lang="en-US" sz="1000" dirty="0"/>
            <a:t>GSG-9</a:t>
          </a:r>
        </a:p>
        <a:p>
          <a:r>
            <a:rPr lang="en-US" sz="1000" dirty="0"/>
            <a:t>SSG-16</a:t>
          </a:r>
          <a:endParaRPr lang="en-GB" sz="1000" dirty="0"/>
        </a:p>
      </dgm:t>
    </dgm:pt>
    <dgm:pt modelId="{5FD0E6D5-E9E8-4B72-BB2A-A8036B563D96}" type="parTrans" cxnId="{BC759B27-1913-4DFE-92A0-59A939573DAF}">
      <dgm:prSet/>
      <dgm:spPr/>
      <dgm:t>
        <a:bodyPr/>
        <a:lstStyle/>
        <a:p>
          <a:endParaRPr lang="en-GB"/>
        </a:p>
      </dgm:t>
    </dgm:pt>
    <dgm:pt modelId="{8FCAE17E-CF63-445E-BF11-520B67964B5E}" type="sibTrans" cxnId="{BC759B27-1913-4DFE-92A0-59A939573DAF}">
      <dgm:prSet/>
      <dgm:spPr/>
      <dgm:t>
        <a:bodyPr/>
        <a:lstStyle/>
        <a:p>
          <a:endParaRPr lang="en-GB"/>
        </a:p>
      </dgm:t>
    </dgm:pt>
    <dgm:pt modelId="{6BF485FA-C7D5-4888-A932-BAE6961927E5}">
      <dgm:prSet phldrT="[Text]" custT="1"/>
      <dgm:spPr>
        <a:solidFill>
          <a:schemeClr val="accent5"/>
        </a:solidFill>
        <a:ln>
          <a:noFill/>
        </a:ln>
      </dgm:spPr>
      <dgm:t>
        <a:bodyPr/>
        <a:lstStyle/>
        <a:p>
          <a:r>
            <a:rPr lang="en-US" sz="1000" dirty="0"/>
            <a:t>GSG-6</a:t>
          </a:r>
          <a:endParaRPr lang="en-GB" sz="1000" dirty="0"/>
        </a:p>
      </dgm:t>
    </dgm:pt>
    <dgm:pt modelId="{25870ACC-CEF5-46D0-AC17-4CC47F3404EF}" type="parTrans" cxnId="{D5A1DB47-F012-4BB3-A753-96E50C102387}">
      <dgm:prSet/>
      <dgm:spPr/>
      <dgm:t>
        <a:bodyPr/>
        <a:lstStyle/>
        <a:p>
          <a:endParaRPr lang="en-GB"/>
        </a:p>
      </dgm:t>
    </dgm:pt>
    <dgm:pt modelId="{39B98CAF-41B8-4440-ACBA-6D76B5F79885}" type="sibTrans" cxnId="{D5A1DB47-F012-4BB3-A753-96E50C102387}">
      <dgm:prSet/>
      <dgm:spPr/>
      <dgm:t>
        <a:bodyPr/>
        <a:lstStyle/>
        <a:p>
          <a:endParaRPr lang="en-GB"/>
        </a:p>
      </dgm:t>
    </dgm:pt>
    <dgm:pt modelId="{E4ECC960-67C8-4EB0-B1AF-E68C949ADEFC}">
      <dgm:prSet phldrT="[Text]" custT="1"/>
      <dgm:spPr>
        <a:solidFill>
          <a:schemeClr val="accent2"/>
        </a:solidFill>
        <a:ln>
          <a:noFill/>
        </a:ln>
      </dgm:spPr>
      <dgm:t>
        <a:bodyPr/>
        <a:lstStyle/>
        <a:p>
          <a:r>
            <a:rPr lang="en-US" sz="1000" b="1" dirty="0"/>
            <a:t>SSR-6</a:t>
          </a:r>
          <a:endParaRPr lang="en-GB" sz="1000" b="1" dirty="0"/>
        </a:p>
      </dgm:t>
    </dgm:pt>
    <dgm:pt modelId="{1FEAFFDE-F325-49F2-BDE5-972B77DB9366}" type="parTrans" cxnId="{6EA4739D-4C12-4BAA-A8CF-70AC588B7EFC}">
      <dgm:prSet/>
      <dgm:spPr/>
      <dgm:t>
        <a:bodyPr/>
        <a:lstStyle/>
        <a:p>
          <a:endParaRPr lang="en-GB"/>
        </a:p>
      </dgm:t>
    </dgm:pt>
    <dgm:pt modelId="{B08F1829-91F4-4CCA-8661-770B2F781933}" type="sibTrans" cxnId="{6EA4739D-4C12-4BAA-A8CF-70AC588B7EFC}">
      <dgm:prSet/>
      <dgm:spPr/>
      <dgm:t>
        <a:bodyPr/>
        <a:lstStyle/>
        <a:p>
          <a:endParaRPr lang="en-GB"/>
        </a:p>
      </dgm:t>
    </dgm:pt>
    <dgm:pt modelId="{E748E930-C6ED-4765-A8F5-AFE6555C4892}">
      <dgm:prSet phldrT="[Text]" custT="1"/>
      <dgm:spPr>
        <a:solidFill>
          <a:schemeClr val="accent5"/>
        </a:solidFill>
        <a:ln>
          <a:noFill/>
        </a:ln>
      </dgm:spPr>
      <dgm:t>
        <a:bodyPr/>
        <a:lstStyle/>
        <a:p>
          <a:r>
            <a:rPr lang="en-US" sz="1000" dirty="0"/>
            <a:t>GSG-16</a:t>
          </a:r>
        </a:p>
        <a:p>
          <a:r>
            <a:rPr lang="en-US" sz="1000" dirty="0"/>
            <a:t>SSG-45</a:t>
          </a:r>
        </a:p>
        <a:p>
          <a:r>
            <a:rPr lang="en-US" sz="1000" dirty="0"/>
            <a:t>GSG-3</a:t>
          </a:r>
        </a:p>
        <a:p>
          <a:r>
            <a:rPr lang="en-US" sz="1000" dirty="0"/>
            <a:t>DS512</a:t>
          </a:r>
        </a:p>
        <a:p>
          <a:r>
            <a:rPr lang="en-US" sz="1000" dirty="0"/>
            <a:t>SSG-31</a:t>
          </a:r>
        </a:p>
        <a:p>
          <a:r>
            <a:rPr lang="en-US" sz="1000" dirty="0"/>
            <a:t>SSG-23</a:t>
          </a:r>
          <a:endParaRPr lang="en-GB" sz="1000" dirty="0"/>
        </a:p>
      </dgm:t>
    </dgm:pt>
    <dgm:pt modelId="{31A58356-969D-414B-9D7C-2D87A0F59054}" type="sibTrans" cxnId="{6618B826-E11C-4979-98A4-8B8EED586855}">
      <dgm:prSet/>
      <dgm:spPr/>
      <dgm:t>
        <a:bodyPr/>
        <a:lstStyle/>
        <a:p>
          <a:endParaRPr lang="en-GB"/>
        </a:p>
      </dgm:t>
    </dgm:pt>
    <dgm:pt modelId="{E412A5ED-3B60-4E96-825E-725E3E116190}" type="parTrans" cxnId="{6618B826-E11C-4979-98A4-8B8EED586855}">
      <dgm:prSet/>
      <dgm:spPr/>
      <dgm:t>
        <a:bodyPr/>
        <a:lstStyle/>
        <a:p>
          <a:endParaRPr lang="en-GB"/>
        </a:p>
      </dgm:t>
    </dgm:pt>
    <dgm:pt modelId="{2160D0A9-BB17-4F54-86C5-A944C5E9D96A}">
      <dgm:prSet phldrT="[Text]" custT="1"/>
      <dgm:spPr/>
      <dgm:t>
        <a:bodyPr/>
        <a:lstStyle/>
        <a:p>
          <a:r>
            <a:rPr lang="en-US" sz="1000" dirty="0"/>
            <a:t>Safety Assess.</a:t>
          </a:r>
          <a:endParaRPr lang="en-GB" sz="1000" dirty="0"/>
        </a:p>
      </dgm:t>
    </dgm:pt>
    <dgm:pt modelId="{16B53386-30F0-41D8-8BA2-2364BBE9A466}" type="parTrans" cxnId="{9C6A6EA2-6706-41C1-AFBF-0FF08ED063B4}">
      <dgm:prSet/>
      <dgm:spPr/>
      <dgm:t>
        <a:bodyPr/>
        <a:lstStyle/>
        <a:p>
          <a:endParaRPr lang="en-GB"/>
        </a:p>
      </dgm:t>
    </dgm:pt>
    <dgm:pt modelId="{3DE529E9-4D8F-4B9B-B766-99A47AA7F486}" type="sibTrans" cxnId="{9C6A6EA2-6706-41C1-AFBF-0FF08ED063B4}">
      <dgm:prSet/>
      <dgm:spPr/>
      <dgm:t>
        <a:bodyPr/>
        <a:lstStyle/>
        <a:p>
          <a:endParaRPr lang="en-GB"/>
        </a:p>
      </dgm:t>
    </dgm:pt>
    <dgm:pt modelId="{3E5F2BF0-D51D-4E96-9E06-8945BA5290A0}">
      <dgm:prSet phldrT="[Text]" custT="1"/>
      <dgm:spPr>
        <a:solidFill>
          <a:schemeClr val="accent3">
            <a:lumMod val="20000"/>
            <a:lumOff val="80000"/>
          </a:schemeClr>
        </a:solidFill>
        <a:ln>
          <a:noFill/>
        </a:ln>
      </dgm:spPr>
      <dgm:t>
        <a:bodyPr/>
        <a:lstStyle/>
        <a:p>
          <a:r>
            <a:rPr lang="en-US" sz="1000" b="1" dirty="0"/>
            <a:t>GSR-Part4</a:t>
          </a:r>
        </a:p>
        <a:p>
          <a:r>
            <a:rPr lang="en-US" sz="1000" dirty="0"/>
            <a:t>SSG-25</a:t>
          </a:r>
        </a:p>
        <a:p>
          <a:r>
            <a:rPr lang="en-US" sz="1000" dirty="0"/>
            <a:t>NS-G-2.13</a:t>
          </a:r>
          <a:endParaRPr lang="en-GB" sz="1000" dirty="0"/>
        </a:p>
      </dgm:t>
    </dgm:pt>
    <dgm:pt modelId="{B555C991-3670-4111-9AAA-031133BFD050}" type="parTrans" cxnId="{39458960-25CD-4550-BB17-A1E42C2B07F9}">
      <dgm:prSet/>
      <dgm:spPr/>
      <dgm:t>
        <a:bodyPr/>
        <a:lstStyle/>
        <a:p>
          <a:endParaRPr lang="en-GB"/>
        </a:p>
      </dgm:t>
    </dgm:pt>
    <dgm:pt modelId="{DEA3F73E-13FB-414F-AE85-9E6CC805E31A}" type="sibTrans" cxnId="{39458960-25CD-4550-BB17-A1E42C2B07F9}">
      <dgm:prSet/>
      <dgm:spPr/>
      <dgm:t>
        <a:bodyPr/>
        <a:lstStyle/>
        <a:p>
          <a:endParaRPr lang="en-GB"/>
        </a:p>
      </dgm:t>
    </dgm:pt>
    <dgm:pt modelId="{F4293298-D083-4C86-9E5C-1846AB2E8490}">
      <dgm:prSet phldrT="[Text]" custT="1"/>
      <dgm:spPr>
        <a:solidFill>
          <a:schemeClr val="accent2">
            <a:lumMod val="20000"/>
            <a:lumOff val="80000"/>
          </a:schemeClr>
        </a:solidFill>
        <a:ln>
          <a:noFill/>
        </a:ln>
      </dgm:spPr>
      <dgm:t>
        <a:bodyPr/>
        <a:lstStyle/>
        <a:p>
          <a:r>
            <a:rPr lang="en-US" sz="1000" dirty="0"/>
            <a:t>SSG-2</a:t>
          </a:r>
        </a:p>
        <a:p>
          <a:r>
            <a:rPr lang="en-US" sz="1000" dirty="0"/>
            <a:t>SSG-3</a:t>
          </a:r>
          <a:endParaRPr lang="en-GB" sz="1000" dirty="0"/>
        </a:p>
      </dgm:t>
    </dgm:pt>
    <dgm:pt modelId="{8F04711A-6C5F-4C47-A84F-F494412783DA}" type="parTrans" cxnId="{14E775D1-84CD-482E-A973-C120BBF99F4C}">
      <dgm:prSet/>
      <dgm:spPr/>
      <dgm:t>
        <a:bodyPr/>
        <a:lstStyle/>
        <a:p>
          <a:endParaRPr lang="en-GB"/>
        </a:p>
      </dgm:t>
    </dgm:pt>
    <dgm:pt modelId="{EDA2059E-85F2-4CF8-AD0B-CA9B92CE1408}" type="sibTrans" cxnId="{14E775D1-84CD-482E-A973-C120BBF99F4C}">
      <dgm:prSet/>
      <dgm:spPr/>
      <dgm:t>
        <a:bodyPr/>
        <a:lstStyle/>
        <a:p>
          <a:endParaRPr lang="en-GB"/>
        </a:p>
      </dgm:t>
    </dgm:pt>
    <dgm:pt modelId="{E2A7467A-5F8F-40C4-B125-9174F9A9DB46}">
      <dgm:prSet phldrT="[Text]" custT="1"/>
      <dgm:spPr>
        <a:solidFill>
          <a:schemeClr val="accent2"/>
        </a:solidFill>
        <a:ln>
          <a:noFill/>
        </a:ln>
      </dgm:spPr>
      <dgm:t>
        <a:bodyPr/>
        <a:lstStyle/>
        <a:p>
          <a:r>
            <a:rPr lang="en-US" sz="1000" dirty="0"/>
            <a:t>SSG-4</a:t>
          </a:r>
          <a:endParaRPr lang="en-GB" sz="1000" dirty="0"/>
        </a:p>
      </dgm:t>
    </dgm:pt>
    <dgm:pt modelId="{42F3632A-BFA7-4930-971C-B4C188EB999F}" type="parTrans" cxnId="{8A339D8F-D260-4EE6-844A-F4B7D8CE0173}">
      <dgm:prSet/>
      <dgm:spPr/>
      <dgm:t>
        <a:bodyPr/>
        <a:lstStyle/>
        <a:p>
          <a:endParaRPr lang="en-GB"/>
        </a:p>
      </dgm:t>
    </dgm:pt>
    <dgm:pt modelId="{8010CB03-B810-4EFB-BF83-542E84B1668C}" type="sibTrans" cxnId="{8A339D8F-D260-4EE6-844A-F4B7D8CE0173}">
      <dgm:prSet/>
      <dgm:spPr/>
      <dgm:t>
        <a:bodyPr/>
        <a:lstStyle/>
        <a:p>
          <a:endParaRPr lang="en-GB"/>
        </a:p>
      </dgm:t>
    </dgm:pt>
    <dgm:pt modelId="{2A90EF4B-DE85-4079-9570-8A76A523864D}" type="pres">
      <dgm:prSet presAssocID="{CB2270A8-340E-4844-8DAB-AA2DFCFE0B3B}" presName="theList" presStyleCnt="0">
        <dgm:presLayoutVars>
          <dgm:dir/>
          <dgm:animLvl val="lvl"/>
          <dgm:resizeHandles val="exact"/>
        </dgm:presLayoutVars>
      </dgm:prSet>
      <dgm:spPr/>
    </dgm:pt>
    <dgm:pt modelId="{A1B23B28-910B-4563-8697-236B7D22CFD6}" type="pres">
      <dgm:prSet presAssocID="{893F559C-1E9E-4CE8-9AA7-423E8CD53D40}" presName="compNode" presStyleCnt="0"/>
      <dgm:spPr/>
    </dgm:pt>
    <dgm:pt modelId="{788F431A-CA7B-4E43-B175-5A0FCC8EB0BD}" type="pres">
      <dgm:prSet presAssocID="{893F559C-1E9E-4CE8-9AA7-423E8CD53D40}" presName="aNode" presStyleLbl="bgShp" presStyleIdx="0" presStyleCnt="11" custLinFactNeighborY="-200"/>
      <dgm:spPr/>
    </dgm:pt>
    <dgm:pt modelId="{21089EBE-7B37-40A0-B10C-A27A0E26595D}" type="pres">
      <dgm:prSet presAssocID="{893F559C-1E9E-4CE8-9AA7-423E8CD53D40}" presName="textNode" presStyleLbl="bgShp" presStyleIdx="0" presStyleCnt="11"/>
      <dgm:spPr/>
    </dgm:pt>
    <dgm:pt modelId="{0C50A599-562D-48B0-A399-40E8113279AC}" type="pres">
      <dgm:prSet presAssocID="{893F559C-1E9E-4CE8-9AA7-423E8CD53D40}" presName="compChildNode" presStyleCnt="0"/>
      <dgm:spPr/>
    </dgm:pt>
    <dgm:pt modelId="{6CD57C66-3528-4AB3-B4BE-95AE54E9FF6A}" type="pres">
      <dgm:prSet presAssocID="{893F559C-1E9E-4CE8-9AA7-423E8CD53D40}" presName="theInnerList" presStyleCnt="0"/>
      <dgm:spPr/>
    </dgm:pt>
    <dgm:pt modelId="{731C1240-C751-431E-B4AF-9F5EDE329EBD}" type="pres">
      <dgm:prSet presAssocID="{3E58D427-7C9C-4AB9-88A6-F4A7B225D2C6}" presName="childNode" presStyleLbl="node1" presStyleIdx="0" presStyleCnt="26" custScaleY="61277" custLinFactNeighborX="-15" custLinFactNeighborY="-23389">
        <dgm:presLayoutVars>
          <dgm:bulletEnabled val="1"/>
        </dgm:presLayoutVars>
      </dgm:prSet>
      <dgm:spPr/>
    </dgm:pt>
    <dgm:pt modelId="{8CC869F8-81FF-4F18-A842-6A99F5A1DFAB}" type="pres">
      <dgm:prSet presAssocID="{893F559C-1E9E-4CE8-9AA7-423E8CD53D40}" presName="aSpace" presStyleCnt="0"/>
      <dgm:spPr/>
    </dgm:pt>
    <dgm:pt modelId="{6E672C43-BB2C-454B-8149-EC1E42BE7126}" type="pres">
      <dgm:prSet presAssocID="{398DB59D-AEF3-4381-BF33-87D4F720A532}" presName="compNode" presStyleCnt="0"/>
      <dgm:spPr/>
    </dgm:pt>
    <dgm:pt modelId="{7B51F292-39F0-40AD-A912-37D706ADB4B2}" type="pres">
      <dgm:prSet presAssocID="{398DB59D-AEF3-4381-BF33-87D4F720A532}" presName="aNode" presStyleLbl="bgShp" presStyleIdx="1" presStyleCnt="11" custLinFactNeighborX="1117" custLinFactNeighborY="-3766"/>
      <dgm:spPr/>
    </dgm:pt>
    <dgm:pt modelId="{AF52927E-4B88-4E56-BEB4-9CBB5AD16EF3}" type="pres">
      <dgm:prSet presAssocID="{398DB59D-AEF3-4381-BF33-87D4F720A532}" presName="textNode" presStyleLbl="bgShp" presStyleIdx="1" presStyleCnt="11"/>
      <dgm:spPr/>
    </dgm:pt>
    <dgm:pt modelId="{CFEF8AA3-3FA2-4FB8-A0A2-D5371985755B}" type="pres">
      <dgm:prSet presAssocID="{398DB59D-AEF3-4381-BF33-87D4F720A532}" presName="compChildNode" presStyleCnt="0"/>
      <dgm:spPr/>
    </dgm:pt>
    <dgm:pt modelId="{EBF8E590-BA01-4D05-A37E-2E4F6DAF9F00}" type="pres">
      <dgm:prSet presAssocID="{398DB59D-AEF3-4381-BF33-87D4F720A532}" presName="theInnerList" presStyleCnt="0"/>
      <dgm:spPr/>
    </dgm:pt>
    <dgm:pt modelId="{33EB15D2-BB72-4C9E-805B-5CC4F0712860}" type="pres">
      <dgm:prSet presAssocID="{5E4B47A9-7DBE-4211-80A5-DA25E3FA9E40}" presName="childNode" presStyleLbl="node1" presStyleIdx="1" presStyleCnt="26" custScaleY="244433" custLinFactY="146516" custLinFactNeighborX="1971" custLinFactNeighborY="200000">
        <dgm:presLayoutVars>
          <dgm:bulletEnabled val="1"/>
        </dgm:presLayoutVars>
      </dgm:prSet>
      <dgm:spPr/>
    </dgm:pt>
    <dgm:pt modelId="{7809C3BE-2B36-41A2-9C9E-0BE271FEEEC5}" type="pres">
      <dgm:prSet presAssocID="{5E4B47A9-7DBE-4211-80A5-DA25E3FA9E40}" presName="aSpace2" presStyleCnt="0"/>
      <dgm:spPr/>
    </dgm:pt>
    <dgm:pt modelId="{D02214FD-E8CD-4F9E-B809-7C2664C7E2B9}" type="pres">
      <dgm:prSet presAssocID="{7FF564E2-906D-4920-96B5-43C34E31D9BD}" presName="childNode" presStyleLbl="node1" presStyleIdx="2" presStyleCnt="26" custScaleY="143815" custLinFactY="152487" custLinFactNeighborX="1974" custLinFactNeighborY="200000">
        <dgm:presLayoutVars>
          <dgm:bulletEnabled val="1"/>
        </dgm:presLayoutVars>
      </dgm:prSet>
      <dgm:spPr/>
    </dgm:pt>
    <dgm:pt modelId="{B9DC995F-4D2C-4067-980F-4F7C106E20A3}" type="pres">
      <dgm:prSet presAssocID="{7FF564E2-906D-4920-96B5-43C34E31D9BD}" presName="aSpace2" presStyleCnt="0"/>
      <dgm:spPr/>
    </dgm:pt>
    <dgm:pt modelId="{19373D2E-3C1A-443A-A363-DA90A874BCDF}" type="pres">
      <dgm:prSet presAssocID="{8F83E832-D87E-4951-A719-4070BD8B5591}" presName="childNode" presStyleLbl="node1" presStyleIdx="3" presStyleCnt="26" custScaleY="134681" custLinFactY="-326338" custLinFactNeighborX="1690" custLinFactNeighborY="-400000">
        <dgm:presLayoutVars>
          <dgm:bulletEnabled val="1"/>
        </dgm:presLayoutVars>
      </dgm:prSet>
      <dgm:spPr/>
    </dgm:pt>
    <dgm:pt modelId="{57045EAF-ABEB-4E9A-9612-4C6921CF70A8}" type="pres">
      <dgm:prSet presAssocID="{8F83E832-D87E-4951-A719-4070BD8B5591}" presName="aSpace2" presStyleCnt="0"/>
      <dgm:spPr/>
    </dgm:pt>
    <dgm:pt modelId="{A970C355-A2E9-4BDF-A40E-06A52A2EBA4F}" type="pres">
      <dgm:prSet presAssocID="{9B40054A-B510-423D-A43C-848558325B99}" presName="childNode" presStyleLbl="node1" presStyleIdx="4" presStyleCnt="26" custScaleY="39807" custLinFactY="-500000" custLinFactNeighborX="4779" custLinFactNeighborY="-596549">
        <dgm:presLayoutVars>
          <dgm:bulletEnabled val="1"/>
        </dgm:presLayoutVars>
      </dgm:prSet>
      <dgm:spPr/>
    </dgm:pt>
    <dgm:pt modelId="{80C812E8-C9F5-41C1-B179-4D86DD495A4B}" type="pres">
      <dgm:prSet presAssocID="{398DB59D-AEF3-4381-BF33-87D4F720A532}" presName="aSpace" presStyleCnt="0"/>
      <dgm:spPr/>
    </dgm:pt>
    <dgm:pt modelId="{CB986789-1E63-4671-A4AB-2A299813154D}" type="pres">
      <dgm:prSet presAssocID="{2160D0A9-BB17-4F54-86C5-A944C5E9D96A}" presName="compNode" presStyleCnt="0"/>
      <dgm:spPr/>
    </dgm:pt>
    <dgm:pt modelId="{3426341B-5C0D-4ABB-B497-31A43CE4D353}" type="pres">
      <dgm:prSet presAssocID="{2160D0A9-BB17-4F54-86C5-A944C5E9D96A}" presName="aNode" presStyleLbl="bgShp" presStyleIdx="2" presStyleCnt="11"/>
      <dgm:spPr/>
    </dgm:pt>
    <dgm:pt modelId="{2077AF18-3ACD-48C5-AD9C-64C451605313}" type="pres">
      <dgm:prSet presAssocID="{2160D0A9-BB17-4F54-86C5-A944C5E9D96A}" presName="textNode" presStyleLbl="bgShp" presStyleIdx="2" presStyleCnt="11"/>
      <dgm:spPr/>
    </dgm:pt>
    <dgm:pt modelId="{2A7B5F40-83B5-4B36-970C-C788625813A4}" type="pres">
      <dgm:prSet presAssocID="{2160D0A9-BB17-4F54-86C5-A944C5E9D96A}" presName="compChildNode" presStyleCnt="0"/>
      <dgm:spPr/>
    </dgm:pt>
    <dgm:pt modelId="{F74E1D38-A3CA-4FAE-900B-D1377E333540}" type="pres">
      <dgm:prSet presAssocID="{2160D0A9-BB17-4F54-86C5-A944C5E9D96A}" presName="theInnerList" presStyleCnt="0"/>
      <dgm:spPr/>
    </dgm:pt>
    <dgm:pt modelId="{313DDF75-C2B6-489A-8418-36FCBC97E997}" type="pres">
      <dgm:prSet presAssocID="{3E5F2BF0-D51D-4E96-9E06-8945BA5290A0}" presName="childNode" presStyleLbl="node1" presStyleIdx="5" presStyleCnt="26" custScaleY="26580" custLinFactNeighborX="2793" custLinFactNeighborY="-83856">
        <dgm:presLayoutVars>
          <dgm:bulletEnabled val="1"/>
        </dgm:presLayoutVars>
      </dgm:prSet>
      <dgm:spPr/>
    </dgm:pt>
    <dgm:pt modelId="{19FA142B-EB44-483C-910B-BF3F46E15819}" type="pres">
      <dgm:prSet presAssocID="{3E5F2BF0-D51D-4E96-9E06-8945BA5290A0}" presName="aSpace2" presStyleCnt="0"/>
      <dgm:spPr/>
    </dgm:pt>
    <dgm:pt modelId="{E33265A7-0BDD-4E67-B7E5-1A2DB44D0410}" type="pres">
      <dgm:prSet presAssocID="{F4293298-D083-4C86-9E5C-1846AB2E8490}" presName="childNode" presStyleLbl="node1" presStyleIdx="6" presStyleCnt="26" custScaleY="16331" custLinFactY="-10476" custLinFactNeighborX="2793" custLinFactNeighborY="-100000">
        <dgm:presLayoutVars>
          <dgm:bulletEnabled val="1"/>
        </dgm:presLayoutVars>
      </dgm:prSet>
      <dgm:spPr/>
    </dgm:pt>
    <dgm:pt modelId="{B3F05743-1A0B-4D15-87E5-F5DBE70EF934}" type="pres">
      <dgm:prSet presAssocID="{F4293298-D083-4C86-9E5C-1846AB2E8490}" presName="aSpace2" presStyleCnt="0"/>
      <dgm:spPr/>
    </dgm:pt>
    <dgm:pt modelId="{C9031CF5-9996-4EB0-A118-17DF80CA12E4}" type="pres">
      <dgm:prSet presAssocID="{E2A7467A-5F8F-40C4-B125-9174F9A9DB46}" presName="childNode" presStyleLbl="node1" presStyleIdx="7" presStyleCnt="26" custScaleY="11752" custLinFactY="-23441" custLinFactNeighborX="4149" custLinFactNeighborY="-100000">
        <dgm:presLayoutVars>
          <dgm:bulletEnabled val="1"/>
        </dgm:presLayoutVars>
      </dgm:prSet>
      <dgm:spPr/>
    </dgm:pt>
    <dgm:pt modelId="{6AB8CA57-7BF2-4E88-A30B-C767D504B467}" type="pres">
      <dgm:prSet presAssocID="{2160D0A9-BB17-4F54-86C5-A944C5E9D96A}" presName="aSpace" presStyleCnt="0"/>
      <dgm:spPr/>
    </dgm:pt>
    <dgm:pt modelId="{2903DF40-F207-49E8-BACD-3CB0135C2E35}" type="pres">
      <dgm:prSet presAssocID="{60C2A02E-908B-4C47-8A0E-B1C7FC3FA6D1}" presName="compNode" presStyleCnt="0"/>
      <dgm:spPr/>
    </dgm:pt>
    <dgm:pt modelId="{110BE86B-0E94-440B-8188-48ECB6D34ABD}" type="pres">
      <dgm:prSet presAssocID="{60C2A02E-908B-4C47-8A0E-B1C7FC3FA6D1}" presName="aNode" presStyleLbl="bgShp" presStyleIdx="3" presStyleCnt="11"/>
      <dgm:spPr/>
    </dgm:pt>
    <dgm:pt modelId="{B17E4D9C-C2BB-4893-9FAD-EC1E061123F9}" type="pres">
      <dgm:prSet presAssocID="{60C2A02E-908B-4C47-8A0E-B1C7FC3FA6D1}" presName="textNode" presStyleLbl="bgShp" presStyleIdx="3" presStyleCnt="11"/>
      <dgm:spPr/>
    </dgm:pt>
    <dgm:pt modelId="{01D9DB5D-D9AB-4C40-894C-30012BFD5AAD}" type="pres">
      <dgm:prSet presAssocID="{60C2A02E-908B-4C47-8A0E-B1C7FC3FA6D1}" presName="compChildNode" presStyleCnt="0"/>
      <dgm:spPr/>
    </dgm:pt>
    <dgm:pt modelId="{86FC470D-671C-4FEA-A1D0-F8C0303F9186}" type="pres">
      <dgm:prSet presAssocID="{60C2A02E-908B-4C47-8A0E-B1C7FC3FA6D1}" presName="theInnerList" presStyleCnt="0"/>
      <dgm:spPr/>
    </dgm:pt>
    <dgm:pt modelId="{8A38932E-67F5-4993-A47D-BF88606394AC}" type="pres">
      <dgm:prSet presAssocID="{B0606F2A-AEE3-4DF2-9C83-3138E8679669}" presName="childNode" presStyleLbl="node1" presStyleIdx="8" presStyleCnt="26" custScaleY="24162" custLinFactY="132828" custLinFactNeighborX="298" custLinFactNeighborY="200000">
        <dgm:presLayoutVars>
          <dgm:bulletEnabled val="1"/>
        </dgm:presLayoutVars>
      </dgm:prSet>
      <dgm:spPr/>
    </dgm:pt>
    <dgm:pt modelId="{961F4767-9521-485C-8133-4B5232FE5EFD}" type="pres">
      <dgm:prSet presAssocID="{B0606F2A-AEE3-4DF2-9C83-3138E8679669}" presName="aSpace2" presStyleCnt="0"/>
      <dgm:spPr/>
    </dgm:pt>
    <dgm:pt modelId="{CC5A8AF4-8FFC-4C17-9DA0-B8462D8351FC}" type="pres">
      <dgm:prSet presAssocID="{58D20A9C-F61D-421E-93CB-F5539BD4D2E7}" presName="childNode" presStyleLbl="node1" presStyleIdx="9" presStyleCnt="26" custScaleY="142786" custLinFactY="-9203" custLinFactNeighborX="624" custLinFactNeighborY="-100000">
        <dgm:presLayoutVars>
          <dgm:bulletEnabled val="1"/>
        </dgm:presLayoutVars>
      </dgm:prSet>
      <dgm:spPr/>
    </dgm:pt>
    <dgm:pt modelId="{FA408A92-D2C2-4434-8199-B88675074919}" type="pres">
      <dgm:prSet presAssocID="{58D20A9C-F61D-421E-93CB-F5539BD4D2E7}" presName="aSpace2" presStyleCnt="0"/>
      <dgm:spPr/>
    </dgm:pt>
    <dgm:pt modelId="{D0964298-A41C-40F6-A798-95B5521C14E2}" type="pres">
      <dgm:prSet presAssocID="{B8B3FA93-04FF-49C1-BB61-B263BF23392A}" presName="childNode" presStyleLbl="node1" presStyleIdx="10" presStyleCnt="26" custScaleY="16481" custLinFactY="-175331" custLinFactNeighborX="-1001" custLinFactNeighborY="-200000">
        <dgm:presLayoutVars>
          <dgm:bulletEnabled val="1"/>
        </dgm:presLayoutVars>
      </dgm:prSet>
      <dgm:spPr/>
    </dgm:pt>
    <dgm:pt modelId="{AADD5D04-ACC3-4E3B-995A-BE49855BEDDC}" type="pres">
      <dgm:prSet presAssocID="{60C2A02E-908B-4C47-8A0E-B1C7FC3FA6D1}" presName="aSpace" presStyleCnt="0"/>
      <dgm:spPr/>
    </dgm:pt>
    <dgm:pt modelId="{BD869B7D-1A95-4C45-9C80-E03278722503}" type="pres">
      <dgm:prSet presAssocID="{56031E7F-5052-4464-AC03-F01E4A3FD373}" presName="compNode" presStyleCnt="0"/>
      <dgm:spPr/>
    </dgm:pt>
    <dgm:pt modelId="{B942BD0D-985F-4156-9809-43066C4DC2DB}" type="pres">
      <dgm:prSet presAssocID="{56031E7F-5052-4464-AC03-F01E4A3FD373}" presName="aNode" presStyleLbl="bgShp" presStyleIdx="4" presStyleCnt="11" custLinFactNeighborY="-163"/>
      <dgm:spPr/>
    </dgm:pt>
    <dgm:pt modelId="{054C8A4F-B967-4895-B018-39E122173D9E}" type="pres">
      <dgm:prSet presAssocID="{56031E7F-5052-4464-AC03-F01E4A3FD373}" presName="textNode" presStyleLbl="bgShp" presStyleIdx="4" presStyleCnt="11"/>
      <dgm:spPr/>
    </dgm:pt>
    <dgm:pt modelId="{656CF41E-F9AC-4C6D-B078-C9C6B864CA52}" type="pres">
      <dgm:prSet presAssocID="{56031E7F-5052-4464-AC03-F01E4A3FD373}" presName="compChildNode" presStyleCnt="0"/>
      <dgm:spPr/>
    </dgm:pt>
    <dgm:pt modelId="{BA2345BA-D923-4EC1-A39D-24D74553149D}" type="pres">
      <dgm:prSet presAssocID="{56031E7F-5052-4464-AC03-F01E4A3FD373}" presName="theInnerList" presStyleCnt="0"/>
      <dgm:spPr/>
    </dgm:pt>
    <dgm:pt modelId="{C20E1706-1B4A-4781-B8FB-34DDD67AEBEA}" type="pres">
      <dgm:prSet presAssocID="{68EDB00E-C284-4A13-BA23-67981414B4E7}" presName="childNode" presStyleLbl="node1" presStyleIdx="11" presStyleCnt="26" custScaleY="29123" custLinFactNeighborX="1" custLinFactNeighborY="-83318">
        <dgm:presLayoutVars>
          <dgm:bulletEnabled val="1"/>
        </dgm:presLayoutVars>
      </dgm:prSet>
      <dgm:spPr/>
    </dgm:pt>
    <dgm:pt modelId="{D527CC73-8BC3-44A8-9F3C-6357073D4255}" type="pres">
      <dgm:prSet presAssocID="{68EDB00E-C284-4A13-BA23-67981414B4E7}" presName="aSpace2" presStyleCnt="0"/>
      <dgm:spPr/>
    </dgm:pt>
    <dgm:pt modelId="{DBC689FB-1C0A-4E6C-AB7E-B60F816A732A}" type="pres">
      <dgm:prSet presAssocID="{E1427040-BD1A-4D8C-AC04-BAFB226A3187}" presName="childNode" presStyleLbl="node1" presStyleIdx="12" presStyleCnt="26" custScaleY="11196" custLinFactY="-55997" custLinFactNeighborX="2793" custLinFactNeighborY="-100000">
        <dgm:presLayoutVars>
          <dgm:bulletEnabled val="1"/>
        </dgm:presLayoutVars>
      </dgm:prSet>
      <dgm:spPr/>
    </dgm:pt>
    <dgm:pt modelId="{3F2AFBEB-7455-4258-A730-A9B36BE17B46}" type="pres">
      <dgm:prSet presAssocID="{56031E7F-5052-4464-AC03-F01E4A3FD373}" presName="aSpace" presStyleCnt="0"/>
      <dgm:spPr/>
    </dgm:pt>
    <dgm:pt modelId="{D9E38726-E4EA-4919-A64C-AE91949752A5}" type="pres">
      <dgm:prSet presAssocID="{7E3925EF-BC6E-486E-84AE-30694464B20E}" presName="compNode" presStyleCnt="0"/>
      <dgm:spPr/>
    </dgm:pt>
    <dgm:pt modelId="{5B970940-E085-4035-9625-B54AB1956DA8}" type="pres">
      <dgm:prSet presAssocID="{7E3925EF-BC6E-486E-84AE-30694464B20E}" presName="aNode" presStyleLbl="bgShp" presStyleIdx="5" presStyleCnt="11"/>
      <dgm:spPr/>
    </dgm:pt>
    <dgm:pt modelId="{4C1D0B97-D549-4996-AC31-A35553B83006}" type="pres">
      <dgm:prSet presAssocID="{7E3925EF-BC6E-486E-84AE-30694464B20E}" presName="textNode" presStyleLbl="bgShp" presStyleIdx="5" presStyleCnt="11"/>
      <dgm:spPr/>
    </dgm:pt>
    <dgm:pt modelId="{F917A222-CD51-4775-B1B2-D69937710C4E}" type="pres">
      <dgm:prSet presAssocID="{7E3925EF-BC6E-486E-84AE-30694464B20E}" presName="compChildNode" presStyleCnt="0"/>
      <dgm:spPr/>
    </dgm:pt>
    <dgm:pt modelId="{167AD17E-BA17-46EB-A433-9078DA1D3A84}" type="pres">
      <dgm:prSet presAssocID="{7E3925EF-BC6E-486E-84AE-30694464B20E}" presName="theInnerList" presStyleCnt="0"/>
      <dgm:spPr/>
    </dgm:pt>
    <dgm:pt modelId="{30FF3200-6247-4B74-9268-6CEC957F00CF}" type="pres">
      <dgm:prSet presAssocID="{CACCC9C4-83DD-4425-9F15-38FE53039EB0}" presName="childNode" presStyleLbl="node1" presStyleIdx="13" presStyleCnt="26" custScaleY="27973" custLinFactY="-6446" custLinFactNeighborX="-2953" custLinFactNeighborY="-100000">
        <dgm:presLayoutVars>
          <dgm:bulletEnabled val="1"/>
        </dgm:presLayoutVars>
      </dgm:prSet>
      <dgm:spPr/>
    </dgm:pt>
    <dgm:pt modelId="{2BED4351-CDB8-4547-84FB-6051977CD6D2}" type="pres">
      <dgm:prSet presAssocID="{CACCC9C4-83DD-4425-9F15-38FE53039EB0}" presName="aSpace2" presStyleCnt="0"/>
      <dgm:spPr/>
    </dgm:pt>
    <dgm:pt modelId="{9D923980-BBFE-4C3D-BAF4-838779A7C327}" type="pres">
      <dgm:prSet presAssocID="{7D1F7FAA-917A-4688-B645-8F55EA9A8805}" presName="childNode" presStyleLbl="node1" presStyleIdx="14" presStyleCnt="26" custScaleY="23202" custLinFactY="-19062" custLinFactNeighborX="-2953" custLinFactNeighborY="-100000">
        <dgm:presLayoutVars>
          <dgm:bulletEnabled val="1"/>
        </dgm:presLayoutVars>
      </dgm:prSet>
      <dgm:spPr/>
    </dgm:pt>
    <dgm:pt modelId="{99BC40B9-DAE0-495D-8DBE-972C92DFCD78}" type="pres">
      <dgm:prSet presAssocID="{7E3925EF-BC6E-486E-84AE-30694464B20E}" presName="aSpace" presStyleCnt="0"/>
      <dgm:spPr/>
    </dgm:pt>
    <dgm:pt modelId="{7DB79336-7F9A-42FF-89F8-965167410D0D}" type="pres">
      <dgm:prSet presAssocID="{A0845AE6-402F-42BE-9603-5DC84EDA7CD7}" presName="compNode" presStyleCnt="0"/>
      <dgm:spPr/>
    </dgm:pt>
    <dgm:pt modelId="{E3BA5404-BAE2-400B-97BC-B46876F159D1}" type="pres">
      <dgm:prSet presAssocID="{A0845AE6-402F-42BE-9603-5DC84EDA7CD7}" presName="aNode" presStyleLbl="bgShp" presStyleIdx="6" presStyleCnt="11"/>
      <dgm:spPr/>
    </dgm:pt>
    <dgm:pt modelId="{230A32A6-7180-4A9F-A463-02F3BB2A2B82}" type="pres">
      <dgm:prSet presAssocID="{A0845AE6-402F-42BE-9603-5DC84EDA7CD7}" presName="textNode" presStyleLbl="bgShp" presStyleIdx="6" presStyleCnt="11"/>
      <dgm:spPr/>
    </dgm:pt>
    <dgm:pt modelId="{23CA8784-E054-4E37-95F3-6F729CF4E9E5}" type="pres">
      <dgm:prSet presAssocID="{A0845AE6-402F-42BE-9603-5DC84EDA7CD7}" presName="compChildNode" presStyleCnt="0"/>
      <dgm:spPr/>
    </dgm:pt>
    <dgm:pt modelId="{C112ECEA-F20C-4030-B84F-6085AAC63F13}" type="pres">
      <dgm:prSet presAssocID="{A0845AE6-402F-42BE-9603-5DC84EDA7CD7}" presName="theInnerList" presStyleCnt="0"/>
      <dgm:spPr/>
    </dgm:pt>
    <dgm:pt modelId="{C14EC9B7-7D59-4ADF-9BB9-0D6C5CB70601}" type="pres">
      <dgm:prSet presAssocID="{96A21B70-9BC7-4129-A307-95D5F3F001CB}" presName="childNode" presStyleLbl="node1" presStyleIdx="15" presStyleCnt="26" custScaleX="102948" custScaleY="1926682" custLinFactY="1530229" custLinFactNeighborX="-381" custLinFactNeighborY="1600000">
        <dgm:presLayoutVars>
          <dgm:bulletEnabled val="1"/>
        </dgm:presLayoutVars>
      </dgm:prSet>
      <dgm:spPr/>
    </dgm:pt>
    <dgm:pt modelId="{40F212FE-55D4-4B00-AF28-690CBC4DFEC0}" type="pres">
      <dgm:prSet presAssocID="{96A21B70-9BC7-4129-A307-95D5F3F001CB}" presName="aSpace2" presStyleCnt="0"/>
      <dgm:spPr/>
    </dgm:pt>
    <dgm:pt modelId="{7608FD1A-DB00-46F7-A26E-F36F3EAEA5ED}" type="pres">
      <dgm:prSet presAssocID="{E748E930-C6ED-4765-A8F5-AFE6555C4892}" presName="childNode" presStyleLbl="node1" presStyleIdx="16" presStyleCnt="26" custScaleY="1967770" custLinFactY="-1923492" custLinFactNeighborX="1397" custLinFactNeighborY="-2000000">
        <dgm:presLayoutVars>
          <dgm:bulletEnabled val="1"/>
        </dgm:presLayoutVars>
      </dgm:prSet>
      <dgm:spPr/>
    </dgm:pt>
    <dgm:pt modelId="{87AB9B80-F7F3-441F-974F-67B2F39715DC}" type="pres">
      <dgm:prSet presAssocID="{E748E930-C6ED-4765-A8F5-AFE6555C4892}" presName="aSpace2" presStyleCnt="0"/>
      <dgm:spPr/>
    </dgm:pt>
    <dgm:pt modelId="{AF1912BB-D633-4060-B170-345406EB2E34}" type="pres">
      <dgm:prSet presAssocID="{3496D6D8-8F31-4689-B920-F0006BEC333A}" presName="childNode" presStyleLbl="node1" presStyleIdx="17" presStyleCnt="26" custScaleY="511568" custLinFactY="-79873" custLinFactNeighborY="-100000">
        <dgm:presLayoutVars>
          <dgm:bulletEnabled val="1"/>
        </dgm:presLayoutVars>
      </dgm:prSet>
      <dgm:spPr/>
    </dgm:pt>
    <dgm:pt modelId="{A4264D18-5EF2-4036-90D9-66AF2053E616}" type="pres">
      <dgm:prSet presAssocID="{A0845AE6-402F-42BE-9603-5DC84EDA7CD7}" presName="aSpace" presStyleCnt="0"/>
      <dgm:spPr/>
    </dgm:pt>
    <dgm:pt modelId="{D117F4DA-C6CA-4698-9949-CF99B9E1E92E}" type="pres">
      <dgm:prSet presAssocID="{DB5CD1DB-8CC6-4EE0-BE6C-1BE5189D0D17}" presName="compNode" presStyleCnt="0"/>
      <dgm:spPr/>
    </dgm:pt>
    <dgm:pt modelId="{7F9BC34F-B7BD-4243-9EC8-D2CF9D056367}" type="pres">
      <dgm:prSet presAssocID="{DB5CD1DB-8CC6-4EE0-BE6C-1BE5189D0D17}" presName="aNode" presStyleLbl="bgShp" presStyleIdx="7" presStyleCnt="11"/>
      <dgm:spPr/>
    </dgm:pt>
    <dgm:pt modelId="{D8159F6E-AF60-418E-81D3-00791B3C90C0}" type="pres">
      <dgm:prSet presAssocID="{DB5CD1DB-8CC6-4EE0-BE6C-1BE5189D0D17}" presName="textNode" presStyleLbl="bgShp" presStyleIdx="7" presStyleCnt="11"/>
      <dgm:spPr/>
    </dgm:pt>
    <dgm:pt modelId="{37BB2D27-1377-48BF-8771-5E36C99D2AC7}" type="pres">
      <dgm:prSet presAssocID="{DB5CD1DB-8CC6-4EE0-BE6C-1BE5189D0D17}" presName="compChildNode" presStyleCnt="0"/>
      <dgm:spPr/>
    </dgm:pt>
    <dgm:pt modelId="{A01D6E3E-5241-4B42-908E-C7513797EEB4}" type="pres">
      <dgm:prSet presAssocID="{DB5CD1DB-8CC6-4EE0-BE6C-1BE5189D0D17}" presName="theInnerList" presStyleCnt="0"/>
      <dgm:spPr/>
    </dgm:pt>
    <dgm:pt modelId="{69C5EAFC-0414-4588-B218-8F705A6ECCE4}" type="pres">
      <dgm:prSet presAssocID="{F670564F-002D-425B-9349-1D8327B840E0}" presName="childNode" presStyleLbl="node1" presStyleIdx="18" presStyleCnt="26" custScaleY="21839" custLinFactNeighborY="-28074">
        <dgm:presLayoutVars>
          <dgm:bulletEnabled val="1"/>
        </dgm:presLayoutVars>
      </dgm:prSet>
      <dgm:spPr/>
    </dgm:pt>
    <dgm:pt modelId="{48F387AB-B6D8-4EC6-9F11-106A0618148A}" type="pres">
      <dgm:prSet presAssocID="{F670564F-002D-425B-9349-1D8327B840E0}" presName="aSpace2" presStyleCnt="0"/>
      <dgm:spPr/>
    </dgm:pt>
    <dgm:pt modelId="{BAA7B569-94FF-457E-AFB5-C8F0FB923D4B}" type="pres">
      <dgm:prSet presAssocID="{8FACB83A-652F-47E2-BF17-0FDCCD4B79C3}" presName="childNode" presStyleLbl="node1" presStyleIdx="19" presStyleCnt="26" custScaleY="19649" custLinFactY="-48832" custLinFactNeighborX="-1398" custLinFactNeighborY="-100000">
        <dgm:presLayoutVars>
          <dgm:bulletEnabled val="1"/>
        </dgm:presLayoutVars>
      </dgm:prSet>
      <dgm:spPr/>
    </dgm:pt>
    <dgm:pt modelId="{41CD6A8B-EA7A-4F42-8E44-8328C5C70248}" type="pres">
      <dgm:prSet presAssocID="{DB5CD1DB-8CC6-4EE0-BE6C-1BE5189D0D17}" presName="aSpace" presStyleCnt="0"/>
      <dgm:spPr/>
    </dgm:pt>
    <dgm:pt modelId="{3C201499-BEAF-468F-9D96-AD535AACD542}" type="pres">
      <dgm:prSet presAssocID="{DDCF0788-95EB-4699-BC95-A1A1AE96E194}" presName="compNode" presStyleCnt="0"/>
      <dgm:spPr/>
    </dgm:pt>
    <dgm:pt modelId="{3BE068C6-DE8D-4092-867F-E5B38A7C1851}" type="pres">
      <dgm:prSet presAssocID="{DDCF0788-95EB-4699-BC95-A1A1AE96E194}" presName="aNode" presStyleLbl="bgShp" presStyleIdx="8" presStyleCnt="11"/>
      <dgm:spPr/>
    </dgm:pt>
    <dgm:pt modelId="{AAD9E9DC-6404-4472-919F-EA108BBA9AD9}" type="pres">
      <dgm:prSet presAssocID="{DDCF0788-95EB-4699-BC95-A1A1AE96E194}" presName="textNode" presStyleLbl="bgShp" presStyleIdx="8" presStyleCnt="11"/>
      <dgm:spPr/>
    </dgm:pt>
    <dgm:pt modelId="{64A55E9D-9764-4C62-88B2-4CBCA882F373}" type="pres">
      <dgm:prSet presAssocID="{DDCF0788-95EB-4699-BC95-A1A1AE96E194}" presName="compChildNode" presStyleCnt="0"/>
      <dgm:spPr/>
    </dgm:pt>
    <dgm:pt modelId="{CEF368FA-8F94-49B5-9620-B3107D24FAE6}" type="pres">
      <dgm:prSet presAssocID="{DDCF0788-95EB-4699-BC95-A1A1AE96E194}" presName="theInnerList" presStyleCnt="0"/>
      <dgm:spPr/>
    </dgm:pt>
    <dgm:pt modelId="{B0A79109-96DA-409A-B3A9-F53BD64666F6}" type="pres">
      <dgm:prSet presAssocID="{6F4126A5-A102-4437-91AC-0D5D35567348}" presName="childNode" presStyleLbl="node1" presStyleIdx="20" presStyleCnt="26" custScaleY="22243" custLinFactNeighborX="97" custLinFactNeighborY="-44386">
        <dgm:presLayoutVars>
          <dgm:bulletEnabled val="1"/>
        </dgm:presLayoutVars>
      </dgm:prSet>
      <dgm:spPr/>
    </dgm:pt>
    <dgm:pt modelId="{F1E42EE1-7AB5-4E32-ABD4-D4E77671C934}" type="pres">
      <dgm:prSet presAssocID="{DDCF0788-95EB-4699-BC95-A1A1AE96E194}" presName="aSpace" presStyleCnt="0"/>
      <dgm:spPr/>
    </dgm:pt>
    <dgm:pt modelId="{F964D404-3E4D-40E6-B1C8-7584E05E50CD}" type="pres">
      <dgm:prSet presAssocID="{2BAF9831-20BA-40D6-8E3D-3EA39D7F8E68}" presName="compNode" presStyleCnt="0"/>
      <dgm:spPr/>
    </dgm:pt>
    <dgm:pt modelId="{8A9FF239-80D6-4F2E-8D5C-0D8C47386D91}" type="pres">
      <dgm:prSet presAssocID="{2BAF9831-20BA-40D6-8E3D-3EA39D7F8E68}" presName="aNode" presStyleLbl="bgShp" presStyleIdx="9" presStyleCnt="11" custLinFactNeighborY="-6353"/>
      <dgm:spPr/>
    </dgm:pt>
    <dgm:pt modelId="{92C06099-6D25-4939-9CF9-F3A522A90607}" type="pres">
      <dgm:prSet presAssocID="{2BAF9831-20BA-40D6-8E3D-3EA39D7F8E68}" presName="textNode" presStyleLbl="bgShp" presStyleIdx="9" presStyleCnt="11"/>
      <dgm:spPr/>
    </dgm:pt>
    <dgm:pt modelId="{8CB04076-3663-447C-8C62-94E7E0AE8217}" type="pres">
      <dgm:prSet presAssocID="{2BAF9831-20BA-40D6-8E3D-3EA39D7F8E68}" presName="compChildNode" presStyleCnt="0"/>
      <dgm:spPr/>
    </dgm:pt>
    <dgm:pt modelId="{1C715372-CC95-4DF3-9E8D-D80F0ACE6621}" type="pres">
      <dgm:prSet presAssocID="{2BAF9831-20BA-40D6-8E3D-3EA39D7F8E68}" presName="theInnerList" presStyleCnt="0"/>
      <dgm:spPr/>
    </dgm:pt>
    <dgm:pt modelId="{8565EEEA-B586-48CF-BA92-3B27AB327E3F}" type="pres">
      <dgm:prSet presAssocID="{A13978F3-6A7B-44C7-9632-165DB180E939}" presName="childNode" presStyleLbl="node1" presStyleIdx="21" presStyleCnt="26" custScaleY="33920" custLinFactY="-6471" custLinFactNeighborX="-194" custLinFactNeighborY="-100000">
        <dgm:presLayoutVars>
          <dgm:bulletEnabled val="1"/>
        </dgm:presLayoutVars>
      </dgm:prSet>
      <dgm:spPr/>
    </dgm:pt>
    <dgm:pt modelId="{399DE056-CDBA-4645-8C36-B4E9D8387434}" type="pres">
      <dgm:prSet presAssocID="{A13978F3-6A7B-44C7-9632-165DB180E939}" presName="aSpace2" presStyleCnt="0"/>
      <dgm:spPr/>
    </dgm:pt>
    <dgm:pt modelId="{48F12106-A5B4-4BF0-A5BF-09772110801F}" type="pres">
      <dgm:prSet presAssocID="{BCCC7E29-1367-4625-82E6-6761E974E408}" presName="childNode" presStyleLbl="node1" presStyleIdx="22" presStyleCnt="26" custScaleY="17345" custLinFactY="-19832" custLinFactNeighborX="-2891" custLinFactNeighborY="-100000">
        <dgm:presLayoutVars>
          <dgm:bulletEnabled val="1"/>
        </dgm:presLayoutVars>
      </dgm:prSet>
      <dgm:spPr/>
    </dgm:pt>
    <dgm:pt modelId="{74AA8E08-E048-4C16-BE64-59A7B0917011}" type="pres">
      <dgm:prSet presAssocID="{2BAF9831-20BA-40D6-8E3D-3EA39D7F8E68}" presName="aSpace" presStyleCnt="0"/>
      <dgm:spPr/>
    </dgm:pt>
    <dgm:pt modelId="{1652537B-BE2D-4630-AEFA-73BF6EA419F6}" type="pres">
      <dgm:prSet presAssocID="{93E281BA-B090-4399-B2D1-3302C5BF0B11}" presName="compNode" presStyleCnt="0"/>
      <dgm:spPr/>
    </dgm:pt>
    <dgm:pt modelId="{DA59C449-671C-425D-B524-31F675A21863}" type="pres">
      <dgm:prSet presAssocID="{93E281BA-B090-4399-B2D1-3302C5BF0B11}" presName="aNode" presStyleLbl="bgShp" presStyleIdx="10" presStyleCnt="11"/>
      <dgm:spPr/>
    </dgm:pt>
    <dgm:pt modelId="{A0C4F723-64F8-4515-8B3F-C847DE08DA37}" type="pres">
      <dgm:prSet presAssocID="{93E281BA-B090-4399-B2D1-3302C5BF0B11}" presName="textNode" presStyleLbl="bgShp" presStyleIdx="10" presStyleCnt="11"/>
      <dgm:spPr/>
    </dgm:pt>
    <dgm:pt modelId="{27289BC7-08C4-4344-BBA9-EA3C118D2F31}" type="pres">
      <dgm:prSet presAssocID="{93E281BA-B090-4399-B2D1-3302C5BF0B11}" presName="compChildNode" presStyleCnt="0"/>
      <dgm:spPr/>
    </dgm:pt>
    <dgm:pt modelId="{726062EB-2658-4D3E-8CD4-C80E1F56D0A5}" type="pres">
      <dgm:prSet presAssocID="{93E281BA-B090-4399-B2D1-3302C5BF0B11}" presName="theInnerList" presStyleCnt="0"/>
      <dgm:spPr/>
    </dgm:pt>
    <dgm:pt modelId="{B7B66A7B-FBEC-41AA-B9FB-85841692C6F0}" type="pres">
      <dgm:prSet presAssocID="{822D3C53-766A-4B4E-8863-2B96E309838A}" presName="childNode" presStyleLbl="node1" presStyleIdx="23" presStyleCnt="26" custScaleY="31852" custLinFactNeighborX="5217" custLinFactNeighborY="-16771">
        <dgm:presLayoutVars>
          <dgm:bulletEnabled val="1"/>
        </dgm:presLayoutVars>
      </dgm:prSet>
      <dgm:spPr/>
    </dgm:pt>
    <dgm:pt modelId="{D42314FD-C0FB-42CB-9FE3-8F93345355CB}" type="pres">
      <dgm:prSet presAssocID="{822D3C53-766A-4B4E-8863-2B96E309838A}" presName="aSpace2" presStyleCnt="0"/>
      <dgm:spPr/>
    </dgm:pt>
    <dgm:pt modelId="{51DE1D66-348B-4D40-9890-8519948FD1D5}" type="pres">
      <dgm:prSet presAssocID="{6BF485FA-C7D5-4888-A932-BAE6961927E5}" presName="childNode" presStyleLbl="node1" presStyleIdx="24" presStyleCnt="26" custScaleY="8592" custLinFactY="-46528" custLinFactNeighborX="5217" custLinFactNeighborY="-100000">
        <dgm:presLayoutVars>
          <dgm:bulletEnabled val="1"/>
        </dgm:presLayoutVars>
      </dgm:prSet>
      <dgm:spPr/>
    </dgm:pt>
    <dgm:pt modelId="{A39E6EC5-01EE-48FD-A489-4C441C0C22C4}" type="pres">
      <dgm:prSet presAssocID="{6BF485FA-C7D5-4888-A932-BAE6961927E5}" presName="aSpace2" presStyleCnt="0"/>
      <dgm:spPr/>
    </dgm:pt>
    <dgm:pt modelId="{E0F143F5-3640-4F19-8DF4-67C8A3DF0D70}" type="pres">
      <dgm:prSet presAssocID="{E4ECC960-67C8-4EB0-B1AF-E68C949ADEFC}" presName="childNode" presStyleLbl="node1" presStyleIdx="25" presStyleCnt="26" custScaleY="8870" custLinFactY="-9782" custLinFactNeighborX="5217" custLinFactNeighborY="-100000">
        <dgm:presLayoutVars>
          <dgm:bulletEnabled val="1"/>
        </dgm:presLayoutVars>
      </dgm:prSet>
      <dgm:spPr/>
    </dgm:pt>
  </dgm:ptLst>
  <dgm:cxnLst>
    <dgm:cxn modelId="{33376804-09C6-45F6-976B-1DF25D1B9A60}" type="presOf" srcId="{F4293298-D083-4C86-9E5C-1846AB2E8490}" destId="{E33265A7-0BDD-4E67-B7E5-1A2DB44D0410}" srcOrd="0" destOrd="0" presId="urn:microsoft.com/office/officeart/2005/8/layout/lProcess2"/>
    <dgm:cxn modelId="{4BF92B0A-5BCA-40D6-8CA0-C540515BFC9A}" type="presOf" srcId="{5E4B47A9-7DBE-4211-80A5-DA25E3FA9E40}" destId="{33EB15D2-BB72-4C9E-805B-5CC4F0712860}" srcOrd="0" destOrd="0" presId="urn:microsoft.com/office/officeart/2005/8/layout/lProcess2"/>
    <dgm:cxn modelId="{EEEF1012-E346-457B-AF7C-DC4D65E0DAED}" srcId="{CB2270A8-340E-4844-8DAB-AA2DFCFE0B3B}" destId="{DDCF0788-95EB-4699-BC95-A1A1AE96E194}" srcOrd="8" destOrd="0" parTransId="{41DC9A34-C8C1-4114-A143-B91909AC5F4B}" sibTransId="{5DC923B9-289B-4A41-AD32-BCA5ED29982A}"/>
    <dgm:cxn modelId="{16D3F015-09F4-4948-8A84-C7147AD59B74}" srcId="{893F559C-1E9E-4CE8-9AA7-423E8CD53D40}" destId="{3E58D427-7C9C-4AB9-88A6-F4A7B225D2C6}" srcOrd="0" destOrd="0" parTransId="{58D97D0A-48CE-4C8E-AFBE-4EA3C57D472C}" sibTransId="{0EC7FBC2-0704-4A67-93F1-512BA15EA8CB}"/>
    <dgm:cxn modelId="{B97C3D1E-B07C-4432-A132-B0982E3DBF70}" srcId="{CB2270A8-340E-4844-8DAB-AA2DFCFE0B3B}" destId="{60C2A02E-908B-4C47-8A0E-B1C7FC3FA6D1}" srcOrd="3" destOrd="0" parTransId="{4A29438C-D32F-4BFC-BB3B-394C2707C106}" sibTransId="{68CD3072-A25C-4437-B771-B3866DAF0B28}"/>
    <dgm:cxn modelId="{6618B826-E11C-4979-98A4-8B8EED586855}" srcId="{A0845AE6-402F-42BE-9603-5DC84EDA7CD7}" destId="{E748E930-C6ED-4765-A8F5-AFE6555C4892}" srcOrd="1" destOrd="0" parTransId="{E412A5ED-3B60-4E96-825E-725E3E116190}" sibTransId="{31A58356-969D-414B-9D7C-2D87A0F59054}"/>
    <dgm:cxn modelId="{BC759B27-1913-4DFE-92A0-59A939573DAF}" srcId="{93E281BA-B090-4399-B2D1-3302C5BF0B11}" destId="{822D3C53-766A-4B4E-8863-2B96E309838A}" srcOrd="0" destOrd="0" parTransId="{5FD0E6D5-E9E8-4B72-BB2A-A8036B563D96}" sibTransId="{8FCAE17E-CF63-445E-BF11-520B67964B5E}"/>
    <dgm:cxn modelId="{8D77B928-1F80-453B-B741-4544DC2C87E6}" type="presOf" srcId="{DDCF0788-95EB-4699-BC95-A1A1AE96E194}" destId="{3BE068C6-DE8D-4092-867F-E5B38A7C1851}" srcOrd="0" destOrd="0" presId="urn:microsoft.com/office/officeart/2005/8/layout/lProcess2"/>
    <dgm:cxn modelId="{B1F16B2A-6DC6-4C86-A45A-14F15107E653}" srcId="{7E3925EF-BC6E-486E-84AE-30694464B20E}" destId="{CACCC9C4-83DD-4425-9F15-38FE53039EB0}" srcOrd="0" destOrd="0" parTransId="{7448A68E-64F2-4DF6-9E94-91932BB6B2F5}" sibTransId="{67DAE028-EA04-4EB7-BCC4-130AB2E8E052}"/>
    <dgm:cxn modelId="{7B9E242E-EAFC-495D-B3DE-8D1AB61C0244}" srcId="{60C2A02E-908B-4C47-8A0E-B1C7FC3FA6D1}" destId="{58D20A9C-F61D-421E-93CB-F5539BD4D2E7}" srcOrd="1" destOrd="0" parTransId="{2EE17488-C865-4CEE-AFAE-27E7859ED7F7}" sibTransId="{8BC7A754-298D-409B-B8B9-9C259B4F9743}"/>
    <dgm:cxn modelId="{E55FA02E-1648-4E18-9AFB-84EEBE7D6A94}" type="presOf" srcId="{E4ECC960-67C8-4EB0-B1AF-E68C949ADEFC}" destId="{E0F143F5-3640-4F19-8DF4-67C8A3DF0D70}" srcOrd="0" destOrd="0" presId="urn:microsoft.com/office/officeart/2005/8/layout/lProcess2"/>
    <dgm:cxn modelId="{9D779234-91D3-4352-8C4E-F8386E22C7AB}" type="presOf" srcId="{3E58D427-7C9C-4AB9-88A6-F4A7B225D2C6}" destId="{731C1240-C751-431E-B4AF-9F5EDE329EBD}" srcOrd="0" destOrd="0" presId="urn:microsoft.com/office/officeart/2005/8/layout/lProcess2"/>
    <dgm:cxn modelId="{31996939-5EAF-489C-ABD6-3FCAF3DAA7B8}" type="presOf" srcId="{2160D0A9-BB17-4F54-86C5-A944C5E9D96A}" destId="{2077AF18-3ACD-48C5-AD9C-64C451605313}" srcOrd="1" destOrd="0" presId="urn:microsoft.com/office/officeart/2005/8/layout/lProcess2"/>
    <dgm:cxn modelId="{F3A35D3A-21CC-401C-861A-B0289F704A5E}" type="presOf" srcId="{E748E930-C6ED-4765-A8F5-AFE6555C4892}" destId="{7608FD1A-DB00-46F7-A26E-F36F3EAEA5ED}" srcOrd="0" destOrd="0" presId="urn:microsoft.com/office/officeart/2005/8/layout/lProcess2"/>
    <dgm:cxn modelId="{1BC28440-6C46-46EC-9F12-FD7FA63E27C2}" type="presOf" srcId="{E2A7467A-5F8F-40C4-B125-9174F9A9DB46}" destId="{C9031CF5-9996-4EB0-A118-17DF80CA12E4}" srcOrd="0" destOrd="0" presId="urn:microsoft.com/office/officeart/2005/8/layout/lProcess2"/>
    <dgm:cxn modelId="{5E55765C-9883-42DA-8054-C1EA736E9651}" type="presOf" srcId="{A13978F3-6A7B-44C7-9632-165DB180E939}" destId="{8565EEEA-B586-48CF-BA92-3B27AB327E3F}" srcOrd="0" destOrd="0" presId="urn:microsoft.com/office/officeart/2005/8/layout/lProcess2"/>
    <dgm:cxn modelId="{34A5E75C-65BB-493E-818D-C35EB0196F2A}" type="presOf" srcId="{B8B3FA93-04FF-49C1-BB61-B263BF23392A}" destId="{D0964298-A41C-40F6-A798-95B5521C14E2}" srcOrd="0" destOrd="0" presId="urn:microsoft.com/office/officeart/2005/8/layout/lProcess2"/>
    <dgm:cxn modelId="{715C0C5D-BE2D-4376-8ED4-A751084418E4}" type="presOf" srcId="{398DB59D-AEF3-4381-BF33-87D4F720A532}" destId="{7B51F292-39F0-40AD-A912-37D706ADB4B2}" srcOrd="0" destOrd="0" presId="urn:microsoft.com/office/officeart/2005/8/layout/lProcess2"/>
    <dgm:cxn modelId="{39458960-25CD-4550-BB17-A1E42C2B07F9}" srcId="{2160D0A9-BB17-4F54-86C5-A944C5E9D96A}" destId="{3E5F2BF0-D51D-4E96-9E06-8945BA5290A0}" srcOrd="0" destOrd="0" parTransId="{B555C991-3670-4111-9AAA-031133BFD050}" sibTransId="{DEA3F73E-13FB-414F-AE85-9E6CC805E31A}"/>
    <dgm:cxn modelId="{05DCFC60-0D37-48D3-894B-2A7844FA2C0C}" srcId="{56031E7F-5052-4464-AC03-F01E4A3FD373}" destId="{68EDB00E-C284-4A13-BA23-67981414B4E7}" srcOrd="0" destOrd="0" parTransId="{6D846312-2FD2-42B1-8CE5-56204BFD0D8A}" sibTransId="{1022C327-39BD-46FC-BF5B-6226ACE3E956}"/>
    <dgm:cxn modelId="{BA9F6561-EF71-47A0-A6A7-7AA2D7F49A3D}" type="presOf" srcId="{56031E7F-5052-4464-AC03-F01E4A3FD373}" destId="{B942BD0D-985F-4156-9809-43066C4DC2DB}" srcOrd="0" destOrd="0" presId="urn:microsoft.com/office/officeart/2005/8/layout/lProcess2"/>
    <dgm:cxn modelId="{63836C62-9C1B-49EE-A826-5ACF425FE60C}" type="presOf" srcId="{CACCC9C4-83DD-4425-9F15-38FE53039EB0}" destId="{30FF3200-6247-4B74-9268-6CEC957F00CF}" srcOrd="0" destOrd="0" presId="urn:microsoft.com/office/officeart/2005/8/layout/lProcess2"/>
    <dgm:cxn modelId="{2B739163-4288-4EF5-AF31-2405FC14B1D3}" srcId="{60C2A02E-908B-4C47-8A0E-B1C7FC3FA6D1}" destId="{B8B3FA93-04FF-49C1-BB61-B263BF23392A}" srcOrd="2" destOrd="0" parTransId="{B0136A01-8F11-4D9F-87B8-1B6C26F8ECEA}" sibTransId="{936ABCF4-EA5A-4FB0-9606-EF8E3AD784BF}"/>
    <dgm:cxn modelId="{D6407145-8D04-4754-ADEB-EC4815236F75}" srcId="{CB2270A8-340E-4844-8DAB-AA2DFCFE0B3B}" destId="{DB5CD1DB-8CC6-4EE0-BE6C-1BE5189D0D17}" srcOrd="7" destOrd="0" parTransId="{8796C86D-3AF6-462F-9738-9F8BFE46E548}" sibTransId="{F7EC42BE-733F-4224-8F89-1FB035B3CF93}"/>
    <dgm:cxn modelId="{647AAB65-1584-4BCF-AF7E-1744DDEA11CB}" type="presOf" srcId="{2160D0A9-BB17-4F54-86C5-A944C5E9D96A}" destId="{3426341B-5C0D-4ABB-B497-31A43CE4D353}" srcOrd="0" destOrd="0" presId="urn:microsoft.com/office/officeart/2005/8/layout/lProcess2"/>
    <dgm:cxn modelId="{0BD77547-4E41-465E-8517-F95BD372EAB8}" type="presOf" srcId="{6F4126A5-A102-4437-91AC-0D5D35567348}" destId="{B0A79109-96DA-409A-B3A9-F53BD64666F6}" srcOrd="0" destOrd="0" presId="urn:microsoft.com/office/officeart/2005/8/layout/lProcess2"/>
    <dgm:cxn modelId="{D5A1DB47-F012-4BB3-A753-96E50C102387}" srcId="{93E281BA-B090-4399-B2D1-3302C5BF0B11}" destId="{6BF485FA-C7D5-4888-A932-BAE6961927E5}" srcOrd="1" destOrd="0" parTransId="{25870ACC-CEF5-46D0-AC17-4CC47F3404EF}" sibTransId="{39B98CAF-41B8-4440-ACBA-6D76B5F79885}"/>
    <dgm:cxn modelId="{36435049-F118-4E0C-981A-0F7F1756BA4B}" type="presOf" srcId="{B0606F2A-AEE3-4DF2-9C83-3138E8679669}" destId="{8A38932E-67F5-4993-A47D-BF88606394AC}" srcOrd="0" destOrd="0" presId="urn:microsoft.com/office/officeart/2005/8/layout/lProcess2"/>
    <dgm:cxn modelId="{ECD47549-EFA1-45CF-AAF8-DBBEBD0E02DD}" srcId="{2BAF9831-20BA-40D6-8E3D-3EA39D7F8E68}" destId="{A13978F3-6A7B-44C7-9632-165DB180E939}" srcOrd="0" destOrd="0" parTransId="{58F4984F-C9B6-46E5-BB7F-99D007CF21C7}" sibTransId="{6B0184A4-DA58-4AA1-89E8-5A471BD8CC9E}"/>
    <dgm:cxn modelId="{32DD086C-2166-4E07-B6E4-00BEC13A2E50}" type="presOf" srcId="{822D3C53-766A-4B4E-8863-2B96E309838A}" destId="{B7B66A7B-FBEC-41AA-B9FB-85841692C6F0}" srcOrd="0" destOrd="0" presId="urn:microsoft.com/office/officeart/2005/8/layout/lProcess2"/>
    <dgm:cxn modelId="{10D4F84D-F7FC-4213-8BC9-E5008B3D4AF8}" type="presOf" srcId="{6BF485FA-C7D5-4888-A932-BAE6961927E5}" destId="{51DE1D66-348B-4D40-9890-8519948FD1D5}" srcOrd="0" destOrd="0" presId="urn:microsoft.com/office/officeart/2005/8/layout/lProcess2"/>
    <dgm:cxn modelId="{4E15766E-2C65-49A5-9B96-3C20098FFE06}" type="presOf" srcId="{398DB59D-AEF3-4381-BF33-87D4F720A532}" destId="{AF52927E-4B88-4E56-BEB4-9CBB5AD16EF3}" srcOrd="1" destOrd="0" presId="urn:microsoft.com/office/officeart/2005/8/layout/lProcess2"/>
    <dgm:cxn modelId="{C1EAD56F-FC92-4C45-AD65-400740BA40E7}" srcId="{CB2270A8-340E-4844-8DAB-AA2DFCFE0B3B}" destId="{398DB59D-AEF3-4381-BF33-87D4F720A532}" srcOrd="1" destOrd="0" parTransId="{AB281BA1-33E4-4E4F-8D40-7BC3A48C2D0A}" sibTransId="{A94F85F5-2F12-471A-BD0E-D23C42565564}"/>
    <dgm:cxn modelId="{DC441B71-7700-4DBA-830D-0BEF9B3C909E}" type="presOf" srcId="{8F83E832-D87E-4951-A719-4070BD8B5591}" destId="{19373D2E-3C1A-443A-A363-DA90A874BCDF}" srcOrd="0" destOrd="0" presId="urn:microsoft.com/office/officeart/2005/8/layout/lProcess2"/>
    <dgm:cxn modelId="{05C74C71-A84B-49CA-A05E-D62B1D5E8F46}" type="presOf" srcId="{2BAF9831-20BA-40D6-8E3D-3EA39D7F8E68}" destId="{92C06099-6D25-4939-9CF9-F3A522A90607}" srcOrd="1" destOrd="0" presId="urn:microsoft.com/office/officeart/2005/8/layout/lProcess2"/>
    <dgm:cxn modelId="{A6BBE971-FD1F-4C54-87CE-67AB6BBAA00F}" srcId="{398DB59D-AEF3-4381-BF33-87D4F720A532}" destId="{5E4B47A9-7DBE-4211-80A5-DA25E3FA9E40}" srcOrd="0" destOrd="0" parTransId="{975F2BAA-979C-48E8-97DE-F723E46EAD76}" sibTransId="{351848DB-590B-4363-A6CD-8680F2126CE1}"/>
    <dgm:cxn modelId="{27ECF171-A19A-4528-80EA-A514D1F1A5E8}" type="presOf" srcId="{56031E7F-5052-4464-AC03-F01E4A3FD373}" destId="{054C8A4F-B967-4895-B018-39E122173D9E}" srcOrd="1" destOrd="0" presId="urn:microsoft.com/office/officeart/2005/8/layout/lProcess2"/>
    <dgm:cxn modelId="{05D8F771-E3DF-4201-A84D-7255C7D7821F}" type="presOf" srcId="{96A21B70-9BC7-4129-A307-95D5F3F001CB}" destId="{C14EC9B7-7D59-4ADF-9BB9-0D6C5CB70601}" srcOrd="0" destOrd="0" presId="urn:microsoft.com/office/officeart/2005/8/layout/lProcess2"/>
    <dgm:cxn modelId="{212E0E53-8962-4333-A99C-CD8C5E854B78}" srcId="{DB5CD1DB-8CC6-4EE0-BE6C-1BE5189D0D17}" destId="{F670564F-002D-425B-9349-1D8327B840E0}" srcOrd="0" destOrd="0" parTransId="{7C8738A6-026C-4D17-B749-0C2AAB785AB9}" sibTransId="{26C469DF-199E-45A7-8ADA-EE85767B92ED}"/>
    <dgm:cxn modelId="{CF518474-757D-4DB6-B73C-E8812E16891C}" srcId="{CB2270A8-340E-4844-8DAB-AA2DFCFE0B3B}" destId="{A0845AE6-402F-42BE-9603-5DC84EDA7CD7}" srcOrd="6" destOrd="0" parTransId="{0B861A14-BF7C-4FF9-87F2-26D7BA55ADEE}" sibTransId="{EF15E8FE-75F0-42E5-A9E8-D20D5EC8FCC0}"/>
    <dgm:cxn modelId="{C884AC54-4554-462A-8705-8096CD1AFF7B}" srcId="{CB2270A8-340E-4844-8DAB-AA2DFCFE0B3B}" destId="{7E3925EF-BC6E-486E-84AE-30694464B20E}" srcOrd="5" destOrd="0" parTransId="{B1381744-CC9E-4B35-BD36-691DE6B04CB6}" sibTransId="{D73AB194-925B-46AD-95AC-5D682419C6CE}"/>
    <dgm:cxn modelId="{6E647C55-7719-4B14-87DF-E4DAF09E5CB2}" srcId="{398DB59D-AEF3-4381-BF33-87D4F720A532}" destId="{9B40054A-B510-423D-A43C-848558325B99}" srcOrd="3" destOrd="0" parTransId="{3BB08B76-0E2E-45EB-ABFE-7B88D9D2F358}" sibTransId="{EACD5A9B-9FDA-48C7-A6FC-EA9FDF556B8B}"/>
    <dgm:cxn modelId="{7F79D855-D444-475E-BDF0-BCF7C0E4A607}" type="presOf" srcId="{BCCC7E29-1367-4625-82E6-6761E974E408}" destId="{48F12106-A5B4-4BF0-A5BF-09772110801F}" srcOrd="0" destOrd="0" presId="urn:microsoft.com/office/officeart/2005/8/layout/lProcess2"/>
    <dgm:cxn modelId="{D8484A59-0ADC-42EA-A99A-51CD4C4A9694}" type="presOf" srcId="{E1427040-BD1A-4D8C-AC04-BAFB226A3187}" destId="{DBC689FB-1C0A-4E6C-AB7E-B60F816A732A}" srcOrd="0" destOrd="0" presId="urn:microsoft.com/office/officeart/2005/8/layout/lProcess2"/>
    <dgm:cxn modelId="{F9095D7E-ACE4-4EFF-B0AB-9E5B9C6E9B0F}" type="presOf" srcId="{58D20A9C-F61D-421E-93CB-F5539BD4D2E7}" destId="{CC5A8AF4-8FFC-4C17-9DA0-B8462D8351FC}" srcOrd="0" destOrd="0" presId="urn:microsoft.com/office/officeart/2005/8/layout/lProcess2"/>
    <dgm:cxn modelId="{4B636586-B8AA-457E-A91F-E61BF3933BDA}" srcId="{CB2270A8-340E-4844-8DAB-AA2DFCFE0B3B}" destId="{56031E7F-5052-4464-AC03-F01E4A3FD373}" srcOrd="4" destOrd="0" parTransId="{E62C0C2A-C5C9-4CFF-A2D2-3EC4454A563A}" sibTransId="{6963CCC1-8B54-4A75-AB7E-6A15D15D2899}"/>
    <dgm:cxn modelId="{177D9F87-5F82-4481-AE9B-21FDEA28D5CB}" type="presOf" srcId="{60C2A02E-908B-4C47-8A0E-B1C7FC3FA6D1}" destId="{B17E4D9C-C2BB-4893-9FAD-EC1E061123F9}" srcOrd="1" destOrd="0" presId="urn:microsoft.com/office/officeart/2005/8/layout/lProcess2"/>
    <dgm:cxn modelId="{8DD3EC89-DC0C-4DFE-8C07-23154C3FE5DC}" srcId="{7E3925EF-BC6E-486E-84AE-30694464B20E}" destId="{7D1F7FAA-917A-4688-B645-8F55EA9A8805}" srcOrd="1" destOrd="0" parTransId="{C202CFA5-3874-4AE8-99E7-B8EC0C03CB44}" sibTransId="{520276DF-CC8E-46AE-B912-D5687B794AEF}"/>
    <dgm:cxn modelId="{8A339D8F-D260-4EE6-844A-F4B7D8CE0173}" srcId="{2160D0A9-BB17-4F54-86C5-A944C5E9D96A}" destId="{E2A7467A-5F8F-40C4-B125-9174F9A9DB46}" srcOrd="2" destOrd="0" parTransId="{42F3632A-BFA7-4930-971C-B4C188EB999F}" sibTransId="{8010CB03-B810-4EFB-BF83-542E84B1668C}"/>
    <dgm:cxn modelId="{9E72B691-76F9-4715-AC03-0580191D89B7}" type="presOf" srcId="{893F559C-1E9E-4CE8-9AA7-423E8CD53D40}" destId="{21089EBE-7B37-40A0-B10C-A27A0E26595D}" srcOrd="1" destOrd="0" presId="urn:microsoft.com/office/officeart/2005/8/layout/lProcess2"/>
    <dgm:cxn modelId="{27C87592-D35B-455D-838B-ED9FF5E531D8}" type="presOf" srcId="{7E3925EF-BC6E-486E-84AE-30694464B20E}" destId="{4C1D0B97-D549-4996-AC31-A35553B83006}" srcOrd="1" destOrd="0" presId="urn:microsoft.com/office/officeart/2005/8/layout/lProcess2"/>
    <dgm:cxn modelId="{73BEC295-915B-40B0-8B12-5D234DA95D19}" srcId="{56031E7F-5052-4464-AC03-F01E4A3FD373}" destId="{E1427040-BD1A-4D8C-AC04-BAFB226A3187}" srcOrd="1" destOrd="0" parTransId="{79FCDA96-67B6-49A1-8275-9BC304B0621E}" sibTransId="{DB98F902-2B64-4A1A-B5FE-C3654A26812A}"/>
    <dgm:cxn modelId="{1E946A97-4F86-498E-BCBA-9621248D68EF}" type="presOf" srcId="{A0845AE6-402F-42BE-9603-5DC84EDA7CD7}" destId="{E3BA5404-BAE2-400B-97BC-B46876F159D1}" srcOrd="0" destOrd="0" presId="urn:microsoft.com/office/officeart/2005/8/layout/lProcess2"/>
    <dgm:cxn modelId="{5C029C99-008C-4415-A637-ED3EA5292C5B}" type="presOf" srcId="{93E281BA-B090-4399-B2D1-3302C5BF0B11}" destId="{DA59C449-671C-425D-B524-31F675A21863}" srcOrd="0" destOrd="0" presId="urn:microsoft.com/office/officeart/2005/8/layout/lProcess2"/>
    <dgm:cxn modelId="{2332059A-CEEE-4A61-94D3-946C75052DE4}" type="presOf" srcId="{DB5CD1DB-8CC6-4EE0-BE6C-1BE5189D0D17}" destId="{D8159F6E-AF60-418E-81D3-00791B3C90C0}" srcOrd="1" destOrd="0" presId="urn:microsoft.com/office/officeart/2005/8/layout/lProcess2"/>
    <dgm:cxn modelId="{6EA4739D-4C12-4BAA-A8CF-70AC588B7EFC}" srcId="{93E281BA-B090-4399-B2D1-3302C5BF0B11}" destId="{E4ECC960-67C8-4EB0-B1AF-E68C949ADEFC}" srcOrd="2" destOrd="0" parTransId="{1FEAFFDE-F325-49F2-BDE5-972B77DB9366}" sibTransId="{B08F1829-91F4-4CCA-8661-770B2F781933}"/>
    <dgm:cxn modelId="{C7F2FCA1-1029-4994-A06F-8B077B7B8B3B}" type="presOf" srcId="{893F559C-1E9E-4CE8-9AA7-423E8CD53D40}" destId="{788F431A-CA7B-4E43-B175-5A0FCC8EB0BD}" srcOrd="0" destOrd="0" presId="urn:microsoft.com/office/officeart/2005/8/layout/lProcess2"/>
    <dgm:cxn modelId="{9C6A6EA2-6706-41C1-AFBF-0FF08ED063B4}" srcId="{CB2270A8-340E-4844-8DAB-AA2DFCFE0B3B}" destId="{2160D0A9-BB17-4F54-86C5-A944C5E9D96A}" srcOrd="2" destOrd="0" parTransId="{16B53386-30F0-41D8-8BA2-2364BBE9A466}" sibTransId="{3DE529E9-4D8F-4B9B-B766-99A47AA7F486}"/>
    <dgm:cxn modelId="{6F0FB2A7-2D3E-472D-A51A-7B8F8559846C}" srcId="{CB2270A8-340E-4844-8DAB-AA2DFCFE0B3B}" destId="{893F559C-1E9E-4CE8-9AA7-423E8CD53D40}" srcOrd="0" destOrd="0" parTransId="{5CC165EE-2BDE-46BD-ACAF-07D3EEF40110}" sibTransId="{E2037B0A-19FF-4DFC-8493-B204595293EE}"/>
    <dgm:cxn modelId="{ABE10EAD-4BA5-4EC5-825E-5219EE4DCA16}" type="presOf" srcId="{7E3925EF-BC6E-486E-84AE-30694464B20E}" destId="{5B970940-E085-4035-9625-B54AB1956DA8}" srcOrd="0" destOrd="0" presId="urn:microsoft.com/office/officeart/2005/8/layout/lProcess2"/>
    <dgm:cxn modelId="{EE9F57AD-EA96-4809-92BD-13763F325679}" type="presOf" srcId="{A0845AE6-402F-42BE-9603-5DC84EDA7CD7}" destId="{230A32A6-7180-4A9F-A463-02F3BB2A2B82}" srcOrd="1" destOrd="0" presId="urn:microsoft.com/office/officeart/2005/8/layout/lProcess2"/>
    <dgm:cxn modelId="{DD2202AE-3A9E-4CE8-931B-56A234160EDA}" srcId="{CB2270A8-340E-4844-8DAB-AA2DFCFE0B3B}" destId="{2BAF9831-20BA-40D6-8E3D-3EA39D7F8E68}" srcOrd="9" destOrd="0" parTransId="{5EACDE13-2BF9-448E-87C1-0DD268A16F5E}" sibTransId="{8C80F165-572F-4B3E-B168-85F19922FD74}"/>
    <dgm:cxn modelId="{96CAB9AF-DBF8-4740-977E-B72427525392}" type="presOf" srcId="{9B40054A-B510-423D-A43C-848558325B99}" destId="{A970C355-A2E9-4BDF-A40E-06A52A2EBA4F}" srcOrd="0" destOrd="0" presId="urn:microsoft.com/office/officeart/2005/8/layout/lProcess2"/>
    <dgm:cxn modelId="{B04B0AB3-D90E-47F0-B5B2-C47E8393B32C}" srcId="{60C2A02E-908B-4C47-8A0E-B1C7FC3FA6D1}" destId="{B0606F2A-AEE3-4DF2-9C83-3138E8679669}" srcOrd="0" destOrd="0" parTransId="{467143A1-1AC9-4539-B93B-470D38FC85D4}" sibTransId="{71A617EF-AF5A-4EDB-A842-E4D5DE175C44}"/>
    <dgm:cxn modelId="{B47B1FB9-541D-45AE-BFF4-E40646B52A84}" type="presOf" srcId="{DB5CD1DB-8CC6-4EE0-BE6C-1BE5189D0D17}" destId="{7F9BC34F-B7BD-4243-9EC8-D2CF9D056367}" srcOrd="0" destOrd="0" presId="urn:microsoft.com/office/officeart/2005/8/layout/lProcess2"/>
    <dgm:cxn modelId="{8A161AC0-9226-425D-B9CB-9A548B1B175F}" type="presOf" srcId="{60C2A02E-908B-4C47-8A0E-B1C7FC3FA6D1}" destId="{110BE86B-0E94-440B-8188-48ECB6D34ABD}" srcOrd="0" destOrd="0" presId="urn:microsoft.com/office/officeart/2005/8/layout/lProcess2"/>
    <dgm:cxn modelId="{6A62F0C7-0F61-4004-B0B5-7FEAD200F0B0}" srcId="{DDCF0788-95EB-4699-BC95-A1A1AE96E194}" destId="{6F4126A5-A102-4437-91AC-0D5D35567348}" srcOrd="0" destOrd="0" parTransId="{B36E2183-D58C-42D3-B324-C46460988D13}" sibTransId="{DD96726B-1FCE-4F55-A4E4-3D3A2AABAB40}"/>
    <dgm:cxn modelId="{B57C07C9-B174-46CF-B2E8-08AD0CC4CE2B}" type="presOf" srcId="{3496D6D8-8F31-4689-B920-F0006BEC333A}" destId="{AF1912BB-D633-4060-B170-345406EB2E34}" srcOrd="0" destOrd="0" presId="urn:microsoft.com/office/officeart/2005/8/layout/lProcess2"/>
    <dgm:cxn modelId="{BD12F6CB-D1A1-438D-988C-2B0AA8CAA4FF}" srcId="{CB2270A8-340E-4844-8DAB-AA2DFCFE0B3B}" destId="{93E281BA-B090-4399-B2D1-3302C5BF0B11}" srcOrd="10" destOrd="0" parTransId="{051B935E-EFEB-4778-A420-130F793DB5A6}" sibTransId="{245E4CAF-E4F8-4B80-B150-B994FBA2B966}"/>
    <dgm:cxn modelId="{295536CF-43A3-4ED6-A5E1-148C09797680}" type="presOf" srcId="{93E281BA-B090-4399-B2D1-3302C5BF0B11}" destId="{A0C4F723-64F8-4515-8B3F-C847DE08DA37}" srcOrd="1" destOrd="0" presId="urn:microsoft.com/office/officeart/2005/8/layout/lProcess2"/>
    <dgm:cxn modelId="{6D4F89CF-980D-4C59-B51D-ABC1CD5DFB58}" srcId="{A0845AE6-402F-42BE-9603-5DC84EDA7CD7}" destId="{96A21B70-9BC7-4129-A307-95D5F3F001CB}" srcOrd="0" destOrd="0" parTransId="{9354C0E4-7345-42A8-95F0-3654CD5238B1}" sibTransId="{A8244A14-C068-461F-9EC9-8F4E4FEA2EE1}"/>
    <dgm:cxn modelId="{14E775D1-84CD-482E-A973-C120BBF99F4C}" srcId="{2160D0A9-BB17-4F54-86C5-A944C5E9D96A}" destId="{F4293298-D083-4C86-9E5C-1846AB2E8490}" srcOrd="1" destOrd="0" parTransId="{8F04711A-6C5F-4C47-A84F-F494412783DA}" sibTransId="{EDA2059E-85F2-4CF8-AD0B-CA9B92CE1408}"/>
    <dgm:cxn modelId="{DB613CD2-D634-4A01-8B9F-B2B82440C73E}" srcId="{2BAF9831-20BA-40D6-8E3D-3EA39D7F8E68}" destId="{BCCC7E29-1367-4625-82E6-6761E974E408}" srcOrd="1" destOrd="0" parTransId="{D2929BE4-2313-46A7-8363-2942D8068655}" sibTransId="{29F95F60-1708-4277-BB61-79CBA9F93D84}"/>
    <dgm:cxn modelId="{57DD06E1-5E3B-4D5B-8D1E-DA8EAAAFF15E}" type="presOf" srcId="{F670564F-002D-425B-9349-1D8327B840E0}" destId="{69C5EAFC-0414-4588-B218-8F705A6ECCE4}" srcOrd="0" destOrd="0" presId="urn:microsoft.com/office/officeart/2005/8/layout/lProcess2"/>
    <dgm:cxn modelId="{13D7C1E4-C801-4787-A106-2E469433FB13}" srcId="{A0845AE6-402F-42BE-9603-5DC84EDA7CD7}" destId="{3496D6D8-8F31-4689-B920-F0006BEC333A}" srcOrd="2" destOrd="0" parTransId="{5CAC5697-6395-4394-B9AE-6B36920838E9}" sibTransId="{F44EA97D-24A7-48AC-BA50-95E674A0E27F}"/>
    <dgm:cxn modelId="{E91D6FE7-B5BF-425C-BD9D-2F6573D19684}" srcId="{DB5CD1DB-8CC6-4EE0-BE6C-1BE5189D0D17}" destId="{8FACB83A-652F-47E2-BF17-0FDCCD4B79C3}" srcOrd="1" destOrd="0" parTransId="{941E2CAF-3772-4AC7-9D3E-CB425C40E794}" sibTransId="{01F86A87-73A7-47CD-99FE-1D5E9E1E7346}"/>
    <dgm:cxn modelId="{78EE60EA-9297-42D1-8ECE-265164E85E38}" type="presOf" srcId="{2BAF9831-20BA-40D6-8E3D-3EA39D7F8E68}" destId="{8A9FF239-80D6-4F2E-8D5C-0D8C47386D91}" srcOrd="0" destOrd="0" presId="urn:microsoft.com/office/officeart/2005/8/layout/lProcess2"/>
    <dgm:cxn modelId="{C7C92EED-CD2C-4CBF-BCF3-700F846ED06F}" type="presOf" srcId="{DDCF0788-95EB-4699-BC95-A1A1AE96E194}" destId="{AAD9E9DC-6404-4472-919F-EA108BBA9AD9}" srcOrd="1" destOrd="0" presId="urn:microsoft.com/office/officeart/2005/8/layout/lProcess2"/>
    <dgm:cxn modelId="{177758ED-2A52-4B36-B1CF-7DD6ED8ED6AE}" srcId="{398DB59D-AEF3-4381-BF33-87D4F720A532}" destId="{7FF564E2-906D-4920-96B5-43C34E31D9BD}" srcOrd="1" destOrd="0" parTransId="{83F2BFC2-F9A3-4EA8-947A-90D8C97EE91C}" sibTransId="{802A23CB-2FD1-4165-AA6B-D854D747518D}"/>
    <dgm:cxn modelId="{B0ABACF2-B234-4143-A6C4-DD40E5EEEB5B}" type="presOf" srcId="{8FACB83A-652F-47E2-BF17-0FDCCD4B79C3}" destId="{BAA7B569-94FF-457E-AFB5-C8F0FB923D4B}" srcOrd="0" destOrd="0" presId="urn:microsoft.com/office/officeart/2005/8/layout/lProcess2"/>
    <dgm:cxn modelId="{EF20B3F4-BAD9-4167-B56D-7B7FC44D92C8}" srcId="{398DB59D-AEF3-4381-BF33-87D4F720A532}" destId="{8F83E832-D87E-4951-A719-4070BD8B5591}" srcOrd="2" destOrd="0" parTransId="{E0EB2885-98E2-4541-A271-78F2AF7715E5}" sibTransId="{946A2001-DE25-4490-BD95-29F7A23C38BB}"/>
    <dgm:cxn modelId="{906193F6-81B9-43DC-8F66-2D6728B4A174}" type="presOf" srcId="{7D1F7FAA-917A-4688-B645-8F55EA9A8805}" destId="{9D923980-BBFE-4C3D-BAF4-838779A7C327}" srcOrd="0" destOrd="0" presId="urn:microsoft.com/office/officeart/2005/8/layout/lProcess2"/>
    <dgm:cxn modelId="{78C449F8-6902-4532-A819-5FE21495F6A5}" type="presOf" srcId="{CB2270A8-340E-4844-8DAB-AA2DFCFE0B3B}" destId="{2A90EF4B-DE85-4079-9570-8A76A523864D}" srcOrd="0" destOrd="0" presId="urn:microsoft.com/office/officeart/2005/8/layout/lProcess2"/>
    <dgm:cxn modelId="{014E06F9-28D0-4BAC-B6F9-59E4492780B2}" type="presOf" srcId="{68EDB00E-C284-4A13-BA23-67981414B4E7}" destId="{C20E1706-1B4A-4781-B8FB-34DDD67AEBEA}" srcOrd="0" destOrd="0" presId="urn:microsoft.com/office/officeart/2005/8/layout/lProcess2"/>
    <dgm:cxn modelId="{075AEEFC-672C-4921-9EAF-84BD48DFA2C8}" type="presOf" srcId="{3E5F2BF0-D51D-4E96-9E06-8945BA5290A0}" destId="{313DDF75-C2B6-489A-8418-36FCBC97E997}" srcOrd="0" destOrd="0" presId="urn:microsoft.com/office/officeart/2005/8/layout/lProcess2"/>
    <dgm:cxn modelId="{C90A3FFE-550F-45A5-9A14-F83B76642275}" type="presOf" srcId="{7FF564E2-906D-4920-96B5-43C34E31D9BD}" destId="{D02214FD-E8CD-4F9E-B809-7C2664C7E2B9}" srcOrd="0" destOrd="0" presId="urn:microsoft.com/office/officeart/2005/8/layout/lProcess2"/>
    <dgm:cxn modelId="{37B24091-E587-4BDC-BD22-7F96413C1693}" type="presParOf" srcId="{2A90EF4B-DE85-4079-9570-8A76A523864D}" destId="{A1B23B28-910B-4563-8697-236B7D22CFD6}" srcOrd="0" destOrd="0" presId="urn:microsoft.com/office/officeart/2005/8/layout/lProcess2"/>
    <dgm:cxn modelId="{20DB27B5-934C-46DF-A800-627892304D71}" type="presParOf" srcId="{A1B23B28-910B-4563-8697-236B7D22CFD6}" destId="{788F431A-CA7B-4E43-B175-5A0FCC8EB0BD}" srcOrd="0" destOrd="0" presId="urn:microsoft.com/office/officeart/2005/8/layout/lProcess2"/>
    <dgm:cxn modelId="{15BCBD50-DF4D-4A01-A25F-04445AF90527}" type="presParOf" srcId="{A1B23B28-910B-4563-8697-236B7D22CFD6}" destId="{21089EBE-7B37-40A0-B10C-A27A0E26595D}" srcOrd="1" destOrd="0" presId="urn:microsoft.com/office/officeart/2005/8/layout/lProcess2"/>
    <dgm:cxn modelId="{BB3D182B-F69F-4C15-913F-E407AEE517E8}" type="presParOf" srcId="{A1B23B28-910B-4563-8697-236B7D22CFD6}" destId="{0C50A599-562D-48B0-A399-40E8113279AC}" srcOrd="2" destOrd="0" presId="urn:microsoft.com/office/officeart/2005/8/layout/lProcess2"/>
    <dgm:cxn modelId="{7E7D5FE4-D86E-4F16-8BCE-F9A2B52450E7}" type="presParOf" srcId="{0C50A599-562D-48B0-A399-40E8113279AC}" destId="{6CD57C66-3528-4AB3-B4BE-95AE54E9FF6A}" srcOrd="0" destOrd="0" presId="urn:microsoft.com/office/officeart/2005/8/layout/lProcess2"/>
    <dgm:cxn modelId="{CA484CFF-CDCB-43F3-A6C5-95CD6A63C328}" type="presParOf" srcId="{6CD57C66-3528-4AB3-B4BE-95AE54E9FF6A}" destId="{731C1240-C751-431E-B4AF-9F5EDE329EBD}" srcOrd="0" destOrd="0" presId="urn:microsoft.com/office/officeart/2005/8/layout/lProcess2"/>
    <dgm:cxn modelId="{287FC5E8-E519-4487-8BB6-A32DAAB1EB0F}" type="presParOf" srcId="{2A90EF4B-DE85-4079-9570-8A76A523864D}" destId="{8CC869F8-81FF-4F18-A842-6A99F5A1DFAB}" srcOrd="1" destOrd="0" presId="urn:microsoft.com/office/officeart/2005/8/layout/lProcess2"/>
    <dgm:cxn modelId="{E054EA34-4E4F-4694-81E9-8D62D9828B15}" type="presParOf" srcId="{2A90EF4B-DE85-4079-9570-8A76A523864D}" destId="{6E672C43-BB2C-454B-8149-EC1E42BE7126}" srcOrd="2" destOrd="0" presId="urn:microsoft.com/office/officeart/2005/8/layout/lProcess2"/>
    <dgm:cxn modelId="{97D25D5A-8869-49E1-8FCC-6C5B21231639}" type="presParOf" srcId="{6E672C43-BB2C-454B-8149-EC1E42BE7126}" destId="{7B51F292-39F0-40AD-A912-37D706ADB4B2}" srcOrd="0" destOrd="0" presId="urn:microsoft.com/office/officeart/2005/8/layout/lProcess2"/>
    <dgm:cxn modelId="{5E8FDE30-4AD2-4A00-B97E-492A35A6BA4E}" type="presParOf" srcId="{6E672C43-BB2C-454B-8149-EC1E42BE7126}" destId="{AF52927E-4B88-4E56-BEB4-9CBB5AD16EF3}" srcOrd="1" destOrd="0" presId="urn:microsoft.com/office/officeart/2005/8/layout/lProcess2"/>
    <dgm:cxn modelId="{269147C3-C091-449B-A49E-112ADF4DD41F}" type="presParOf" srcId="{6E672C43-BB2C-454B-8149-EC1E42BE7126}" destId="{CFEF8AA3-3FA2-4FB8-A0A2-D5371985755B}" srcOrd="2" destOrd="0" presId="urn:microsoft.com/office/officeart/2005/8/layout/lProcess2"/>
    <dgm:cxn modelId="{58478328-F515-49CE-B3BF-CA81CBC221D7}" type="presParOf" srcId="{CFEF8AA3-3FA2-4FB8-A0A2-D5371985755B}" destId="{EBF8E590-BA01-4D05-A37E-2E4F6DAF9F00}" srcOrd="0" destOrd="0" presId="urn:microsoft.com/office/officeart/2005/8/layout/lProcess2"/>
    <dgm:cxn modelId="{DC950984-3A9E-4732-AE6D-6ABFA1552C0C}" type="presParOf" srcId="{EBF8E590-BA01-4D05-A37E-2E4F6DAF9F00}" destId="{33EB15D2-BB72-4C9E-805B-5CC4F0712860}" srcOrd="0" destOrd="0" presId="urn:microsoft.com/office/officeart/2005/8/layout/lProcess2"/>
    <dgm:cxn modelId="{F451BCDC-602E-471C-B82B-32EEA7C3FD35}" type="presParOf" srcId="{EBF8E590-BA01-4D05-A37E-2E4F6DAF9F00}" destId="{7809C3BE-2B36-41A2-9C9E-0BE271FEEEC5}" srcOrd="1" destOrd="0" presId="urn:microsoft.com/office/officeart/2005/8/layout/lProcess2"/>
    <dgm:cxn modelId="{7F48BEED-36DB-418C-87F3-4C730A2F6C13}" type="presParOf" srcId="{EBF8E590-BA01-4D05-A37E-2E4F6DAF9F00}" destId="{D02214FD-E8CD-4F9E-B809-7C2664C7E2B9}" srcOrd="2" destOrd="0" presId="urn:microsoft.com/office/officeart/2005/8/layout/lProcess2"/>
    <dgm:cxn modelId="{5C15503E-E9F7-43C4-AC86-12294C6F4EB2}" type="presParOf" srcId="{EBF8E590-BA01-4D05-A37E-2E4F6DAF9F00}" destId="{B9DC995F-4D2C-4067-980F-4F7C106E20A3}" srcOrd="3" destOrd="0" presId="urn:microsoft.com/office/officeart/2005/8/layout/lProcess2"/>
    <dgm:cxn modelId="{0A8C9A3B-37FF-4381-BB11-2C958D7655A1}" type="presParOf" srcId="{EBF8E590-BA01-4D05-A37E-2E4F6DAF9F00}" destId="{19373D2E-3C1A-443A-A363-DA90A874BCDF}" srcOrd="4" destOrd="0" presId="urn:microsoft.com/office/officeart/2005/8/layout/lProcess2"/>
    <dgm:cxn modelId="{6DA59FE0-D99A-418F-AA8F-4DE6A9B0E112}" type="presParOf" srcId="{EBF8E590-BA01-4D05-A37E-2E4F6DAF9F00}" destId="{57045EAF-ABEB-4E9A-9612-4C6921CF70A8}" srcOrd="5" destOrd="0" presId="urn:microsoft.com/office/officeart/2005/8/layout/lProcess2"/>
    <dgm:cxn modelId="{F09AAC12-79B6-46BD-B6FD-59BFD3D12478}" type="presParOf" srcId="{EBF8E590-BA01-4D05-A37E-2E4F6DAF9F00}" destId="{A970C355-A2E9-4BDF-A40E-06A52A2EBA4F}" srcOrd="6" destOrd="0" presId="urn:microsoft.com/office/officeart/2005/8/layout/lProcess2"/>
    <dgm:cxn modelId="{830B5A94-272D-43B9-B570-786436CF9839}" type="presParOf" srcId="{2A90EF4B-DE85-4079-9570-8A76A523864D}" destId="{80C812E8-C9F5-41C1-B179-4D86DD495A4B}" srcOrd="3" destOrd="0" presId="urn:microsoft.com/office/officeart/2005/8/layout/lProcess2"/>
    <dgm:cxn modelId="{4D187DDA-669D-492F-88D1-5A92565FC9FC}" type="presParOf" srcId="{2A90EF4B-DE85-4079-9570-8A76A523864D}" destId="{CB986789-1E63-4671-A4AB-2A299813154D}" srcOrd="4" destOrd="0" presId="urn:microsoft.com/office/officeart/2005/8/layout/lProcess2"/>
    <dgm:cxn modelId="{1211B773-5FB7-42DA-AAD4-198C8067C148}" type="presParOf" srcId="{CB986789-1E63-4671-A4AB-2A299813154D}" destId="{3426341B-5C0D-4ABB-B497-31A43CE4D353}" srcOrd="0" destOrd="0" presId="urn:microsoft.com/office/officeart/2005/8/layout/lProcess2"/>
    <dgm:cxn modelId="{1A73534B-2794-491D-9777-1B4D153C7048}" type="presParOf" srcId="{CB986789-1E63-4671-A4AB-2A299813154D}" destId="{2077AF18-3ACD-48C5-AD9C-64C451605313}" srcOrd="1" destOrd="0" presId="urn:microsoft.com/office/officeart/2005/8/layout/lProcess2"/>
    <dgm:cxn modelId="{401A4284-E16B-41D8-848E-85B91EE7071F}" type="presParOf" srcId="{CB986789-1E63-4671-A4AB-2A299813154D}" destId="{2A7B5F40-83B5-4B36-970C-C788625813A4}" srcOrd="2" destOrd="0" presId="urn:microsoft.com/office/officeart/2005/8/layout/lProcess2"/>
    <dgm:cxn modelId="{592D85A0-013D-42B4-A8E5-381F93AB6416}" type="presParOf" srcId="{2A7B5F40-83B5-4B36-970C-C788625813A4}" destId="{F74E1D38-A3CA-4FAE-900B-D1377E333540}" srcOrd="0" destOrd="0" presId="urn:microsoft.com/office/officeart/2005/8/layout/lProcess2"/>
    <dgm:cxn modelId="{3B3153D6-12FC-43A2-B5D9-3378923EEAFF}" type="presParOf" srcId="{F74E1D38-A3CA-4FAE-900B-D1377E333540}" destId="{313DDF75-C2B6-489A-8418-36FCBC97E997}" srcOrd="0" destOrd="0" presId="urn:microsoft.com/office/officeart/2005/8/layout/lProcess2"/>
    <dgm:cxn modelId="{434F03C7-42A1-4664-82E1-DC6F58A38AC8}" type="presParOf" srcId="{F74E1D38-A3CA-4FAE-900B-D1377E333540}" destId="{19FA142B-EB44-483C-910B-BF3F46E15819}" srcOrd="1" destOrd="0" presId="urn:microsoft.com/office/officeart/2005/8/layout/lProcess2"/>
    <dgm:cxn modelId="{EA292D86-FB62-4E94-AD2A-B317322C2BD0}" type="presParOf" srcId="{F74E1D38-A3CA-4FAE-900B-D1377E333540}" destId="{E33265A7-0BDD-4E67-B7E5-1A2DB44D0410}" srcOrd="2" destOrd="0" presId="urn:microsoft.com/office/officeart/2005/8/layout/lProcess2"/>
    <dgm:cxn modelId="{02171F0E-1084-48C8-A534-77396D509185}" type="presParOf" srcId="{F74E1D38-A3CA-4FAE-900B-D1377E333540}" destId="{B3F05743-1A0B-4D15-87E5-F5DBE70EF934}" srcOrd="3" destOrd="0" presId="urn:microsoft.com/office/officeart/2005/8/layout/lProcess2"/>
    <dgm:cxn modelId="{02E660D9-9978-477A-A431-139215A086C6}" type="presParOf" srcId="{F74E1D38-A3CA-4FAE-900B-D1377E333540}" destId="{C9031CF5-9996-4EB0-A118-17DF80CA12E4}" srcOrd="4" destOrd="0" presId="urn:microsoft.com/office/officeart/2005/8/layout/lProcess2"/>
    <dgm:cxn modelId="{F24E142B-5671-471C-9E0C-51A101AFA9EE}" type="presParOf" srcId="{2A90EF4B-DE85-4079-9570-8A76A523864D}" destId="{6AB8CA57-7BF2-4E88-A30B-C767D504B467}" srcOrd="5" destOrd="0" presId="urn:microsoft.com/office/officeart/2005/8/layout/lProcess2"/>
    <dgm:cxn modelId="{3642A6BD-D0EC-4396-BF62-B5B1C84610EB}" type="presParOf" srcId="{2A90EF4B-DE85-4079-9570-8A76A523864D}" destId="{2903DF40-F207-49E8-BACD-3CB0135C2E35}" srcOrd="6" destOrd="0" presId="urn:microsoft.com/office/officeart/2005/8/layout/lProcess2"/>
    <dgm:cxn modelId="{227F9630-191E-486E-A9E2-65B39DA3D8BF}" type="presParOf" srcId="{2903DF40-F207-49E8-BACD-3CB0135C2E35}" destId="{110BE86B-0E94-440B-8188-48ECB6D34ABD}" srcOrd="0" destOrd="0" presId="urn:microsoft.com/office/officeart/2005/8/layout/lProcess2"/>
    <dgm:cxn modelId="{7BABD44F-1E8F-4343-A39B-FE20BAA62B28}" type="presParOf" srcId="{2903DF40-F207-49E8-BACD-3CB0135C2E35}" destId="{B17E4D9C-C2BB-4893-9FAD-EC1E061123F9}" srcOrd="1" destOrd="0" presId="urn:microsoft.com/office/officeart/2005/8/layout/lProcess2"/>
    <dgm:cxn modelId="{664CABBD-30BE-4320-BF24-058BFB327B68}" type="presParOf" srcId="{2903DF40-F207-49E8-BACD-3CB0135C2E35}" destId="{01D9DB5D-D9AB-4C40-894C-30012BFD5AAD}" srcOrd="2" destOrd="0" presId="urn:microsoft.com/office/officeart/2005/8/layout/lProcess2"/>
    <dgm:cxn modelId="{366EE70F-77FF-4B15-9D38-4665129DCEC5}" type="presParOf" srcId="{01D9DB5D-D9AB-4C40-894C-30012BFD5AAD}" destId="{86FC470D-671C-4FEA-A1D0-F8C0303F9186}" srcOrd="0" destOrd="0" presId="urn:microsoft.com/office/officeart/2005/8/layout/lProcess2"/>
    <dgm:cxn modelId="{10B0482B-3ECF-4140-B6F1-BE16F4F57AA3}" type="presParOf" srcId="{86FC470D-671C-4FEA-A1D0-F8C0303F9186}" destId="{8A38932E-67F5-4993-A47D-BF88606394AC}" srcOrd="0" destOrd="0" presId="urn:microsoft.com/office/officeart/2005/8/layout/lProcess2"/>
    <dgm:cxn modelId="{6D7F010A-1D10-40C3-869B-C19F903ADABF}" type="presParOf" srcId="{86FC470D-671C-4FEA-A1D0-F8C0303F9186}" destId="{961F4767-9521-485C-8133-4B5232FE5EFD}" srcOrd="1" destOrd="0" presId="urn:microsoft.com/office/officeart/2005/8/layout/lProcess2"/>
    <dgm:cxn modelId="{FF29D750-74C4-49DF-85A9-3068E8F5508D}" type="presParOf" srcId="{86FC470D-671C-4FEA-A1D0-F8C0303F9186}" destId="{CC5A8AF4-8FFC-4C17-9DA0-B8462D8351FC}" srcOrd="2" destOrd="0" presId="urn:microsoft.com/office/officeart/2005/8/layout/lProcess2"/>
    <dgm:cxn modelId="{4D7818B0-C973-4C5A-B4E4-883F4EE91E24}" type="presParOf" srcId="{86FC470D-671C-4FEA-A1D0-F8C0303F9186}" destId="{FA408A92-D2C2-4434-8199-B88675074919}" srcOrd="3" destOrd="0" presId="urn:microsoft.com/office/officeart/2005/8/layout/lProcess2"/>
    <dgm:cxn modelId="{0EC1A519-4158-4584-9963-7C9F98294882}" type="presParOf" srcId="{86FC470D-671C-4FEA-A1D0-F8C0303F9186}" destId="{D0964298-A41C-40F6-A798-95B5521C14E2}" srcOrd="4" destOrd="0" presId="urn:microsoft.com/office/officeart/2005/8/layout/lProcess2"/>
    <dgm:cxn modelId="{1D7F8A24-7E32-4357-843B-948F21584C40}" type="presParOf" srcId="{2A90EF4B-DE85-4079-9570-8A76A523864D}" destId="{AADD5D04-ACC3-4E3B-995A-BE49855BEDDC}" srcOrd="7" destOrd="0" presId="urn:microsoft.com/office/officeart/2005/8/layout/lProcess2"/>
    <dgm:cxn modelId="{536C3780-A932-4812-82E1-E42BAFCEF4CE}" type="presParOf" srcId="{2A90EF4B-DE85-4079-9570-8A76A523864D}" destId="{BD869B7D-1A95-4C45-9C80-E03278722503}" srcOrd="8" destOrd="0" presId="urn:microsoft.com/office/officeart/2005/8/layout/lProcess2"/>
    <dgm:cxn modelId="{8336F287-E882-48D5-BF46-ED889421D0A9}" type="presParOf" srcId="{BD869B7D-1A95-4C45-9C80-E03278722503}" destId="{B942BD0D-985F-4156-9809-43066C4DC2DB}" srcOrd="0" destOrd="0" presId="urn:microsoft.com/office/officeart/2005/8/layout/lProcess2"/>
    <dgm:cxn modelId="{23FE8B41-C68A-48BD-904B-3DD154A9E739}" type="presParOf" srcId="{BD869B7D-1A95-4C45-9C80-E03278722503}" destId="{054C8A4F-B967-4895-B018-39E122173D9E}" srcOrd="1" destOrd="0" presId="urn:microsoft.com/office/officeart/2005/8/layout/lProcess2"/>
    <dgm:cxn modelId="{819DA2C9-4D96-411A-93D3-B8368A0F2503}" type="presParOf" srcId="{BD869B7D-1A95-4C45-9C80-E03278722503}" destId="{656CF41E-F9AC-4C6D-B078-C9C6B864CA52}" srcOrd="2" destOrd="0" presId="urn:microsoft.com/office/officeart/2005/8/layout/lProcess2"/>
    <dgm:cxn modelId="{B3BD89F7-A03E-4ED3-B38B-3A0650A438D8}" type="presParOf" srcId="{656CF41E-F9AC-4C6D-B078-C9C6B864CA52}" destId="{BA2345BA-D923-4EC1-A39D-24D74553149D}" srcOrd="0" destOrd="0" presId="urn:microsoft.com/office/officeart/2005/8/layout/lProcess2"/>
    <dgm:cxn modelId="{A10D1EE8-6F13-495E-9C95-83FE3D829E13}" type="presParOf" srcId="{BA2345BA-D923-4EC1-A39D-24D74553149D}" destId="{C20E1706-1B4A-4781-B8FB-34DDD67AEBEA}" srcOrd="0" destOrd="0" presId="urn:microsoft.com/office/officeart/2005/8/layout/lProcess2"/>
    <dgm:cxn modelId="{3B4539F3-5F51-4E1F-B7E9-921FD58F8244}" type="presParOf" srcId="{BA2345BA-D923-4EC1-A39D-24D74553149D}" destId="{D527CC73-8BC3-44A8-9F3C-6357073D4255}" srcOrd="1" destOrd="0" presId="urn:microsoft.com/office/officeart/2005/8/layout/lProcess2"/>
    <dgm:cxn modelId="{01AB8957-EFBB-4473-8664-4A915CE10FA7}" type="presParOf" srcId="{BA2345BA-D923-4EC1-A39D-24D74553149D}" destId="{DBC689FB-1C0A-4E6C-AB7E-B60F816A732A}" srcOrd="2" destOrd="0" presId="urn:microsoft.com/office/officeart/2005/8/layout/lProcess2"/>
    <dgm:cxn modelId="{4A17EF99-1618-41C0-9193-7AF71E51717A}" type="presParOf" srcId="{2A90EF4B-DE85-4079-9570-8A76A523864D}" destId="{3F2AFBEB-7455-4258-A730-A9B36BE17B46}" srcOrd="9" destOrd="0" presId="urn:microsoft.com/office/officeart/2005/8/layout/lProcess2"/>
    <dgm:cxn modelId="{16D36FBC-7BBA-4777-B810-C24339028328}" type="presParOf" srcId="{2A90EF4B-DE85-4079-9570-8A76A523864D}" destId="{D9E38726-E4EA-4919-A64C-AE91949752A5}" srcOrd="10" destOrd="0" presId="urn:microsoft.com/office/officeart/2005/8/layout/lProcess2"/>
    <dgm:cxn modelId="{2F89EACF-7331-4314-8D8E-79EEE28C54DD}" type="presParOf" srcId="{D9E38726-E4EA-4919-A64C-AE91949752A5}" destId="{5B970940-E085-4035-9625-B54AB1956DA8}" srcOrd="0" destOrd="0" presId="urn:microsoft.com/office/officeart/2005/8/layout/lProcess2"/>
    <dgm:cxn modelId="{49144F7A-628E-41E3-9646-90CA55F2764B}" type="presParOf" srcId="{D9E38726-E4EA-4919-A64C-AE91949752A5}" destId="{4C1D0B97-D549-4996-AC31-A35553B83006}" srcOrd="1" destOrd="0" presId="urn:microsoft.com/office/officeart/2005/8/layout/lProcess2"/>
    <dgm:cxn modelId="{F518ED56-FD8F-4545-BDA6-6072987C72B9}" type="presParOf" srcId="{D9E38726-E4EA-4919-A64C-AE91949752A5}" destId="{F917A222-CD51-4775-B1B2-D69937710C4E}" srcOrd="2" destOrd="0" presId="urn:microsoft.com/office/officeart/2005/8/layout/lProcess2"/>
    <dgm:cxn modelId="{182AB50E-6BD4-4D81-8688-C5D2C718B5B3}" type="presParOf" srcId="{F917A222-CD51-4775-B1B2-D69937710C4E}" destId="{167AD17E-BA17-46EB-A433-9078DA1D3A84}" srcOrd="0" destOrd="0" presId="urn:microsoft.com/office/officeart/2005/8/layout/lProcess2"/>
    <dgm:cxn modelId="{1357AC22-4B96-400A-B695-FBE42DE84EB4}" type="presParOf" srcId="{167AD17E-BA17-46EB-A433-9078DA1D3A84}" destId="{30FF3200-6247-4B74-9268-6CEC957F00CF}" srcOrd="0" destOrd="0" presId="urn:microsoft.com/office/officeart/2005/8/layout/lProcess2"/>
    <dgm:cxn modelId="{A9B966B6-5521-477D-B34F-BD91BB956C6F}" type="presParOf" srcId="{167AD17E-BA17-46EB-A433-9078DA1D3A84}" destId="{2BED4351-CDB8-4547-84FB-6051977CD6D2}" srcOrd="1" destOrd="0" presId="urn:microsoft.com/office/officeart/2005/8/layout/lProcess2"/>
    <dgm:cxn modelId="{D20B8A74-3397-4F6D-A86C-5E4C4777C62B}" type="presParOf" srcId="{167AD17E-BA17-46EB-A433-9078DA1D3A84}" destId="{9D923980-BBFE-4C3D-BAF4-838779A7C327}" srcOrd="2" destOrd="0" presId="urn:microsoft.com/office/officeart/2005/8/layout/lProcess2"/>
    <dgm:cxn modelId="{955E96CE-3D74-461C-A733-4444438BACAB}" type="presParOf" srcId="{2A90EF4B-DE85-4079-9570-8A76A523864D}" destId="{99BC40B9-DAE0-495D-8DBE-972C92DFCD78}" srcOrd="11" destOrd="0" presId="urn:microsoft.com/office/officeart/2005/8/layout/lProcess2"/>
    <dgm:cxn modelId="{83BE4AC0-F797-4B5A-9973-30B0D08B16D4}" type="presParOf" srcId="{2A90EF4B-DE85-4079-9570-8A76A523864D}" destId="{7DB79336-7F9A-42FF-89F8-965167410D0D}" srcOrd="12" destOrd="0" presId="urn:microsoft.com/office/officeart/2005/8/layout/lProcess2"/>
    <dgm:cxn modelId="{7FA35E40-BBC1-4439-9572-39FF1B9715CC}" type="presParOf" srcId="{7DB79336-7F9A-42FF-89F8-965167410D0D}" destId="{E3BA5404-BAE2-400B-97BC-B46876F159D1}" srcOrd="0" destOrd="0" presId="urn:microsoft.com/office/officeart/2005/8/layout/lProcess2"/>
    <dgm:cxn modelId="{109A1D1D-A4A5-43E3-8BA6-DACC34FAEADF}" type="presParOf" srcId="{7DB79336-7F9A-42FF-89F8-965167410D0D}" destId="{230A32A6-7180-4A9F-A463-02F3BB2A2B82}" srcOrd="1" destOrd="0" presId="urn:microsoft.com/office/officeart/2005/8/layout/lProcess2"/>
    <dgm:cxn modelId="{D4BF1E99-5F60-46C7-8A68-0DA633B75BC8}" type="presParOf" srcId="{7DB79336-7F9A-42FF-89F8-965167410D0D}" destId="{23CA8784-E054-4E37-95F3-6F729CF4E9E5}" srcOrd="2" destOrd="0" presId="urn:microsoft.com/office/officeart/2005/8/layout/lProcess2"/>
    <dgm:cxn modelId="{A06E5733-458E-48D4-85B1-9C3CDF47A094}" type="presParOf" srcId="{23CA8784-E054-4E37-95F3-6F729CF4E9E5}" destId="{C112ECEA-F20C-4030-B84F-6085AAC63F13}" srcOrd="0" destOrd="0" presId="urn:microsoft.com/office/officeart/2005/8/layout/lProcess2"/>
    <dgm:cxn modelId="{3626891C-FC21-4890-BDA8-7ED845A58C72}" type="presParOf" srcId="{C112ECEA-F20C-4030-B84F-6085AAC63F13}" destId="{C14EC9B7-7D59-4ADF-9BB9-0D6C5CB70601}" srcOrd="0" destOrd="0" presId="urn:microsoft.com/office/officeart/2005/8/layout/lProcess2"/>
    <dgm:cxn modelId="{DA39D600-876D-4D5E-BA41-4F32B0B40260}" type="presParOf" srcId="{C112ECEA-F20C-4030-B84F-6085AAC63F13}" destId="{40F212FE-55D4-4B00-AF28-690CBC4DFEC0}" srcOrd="1" destOrd="0" presId="urn:microsoft.com/office/officeart/2005/8/layout/lProcess2"/>
    <dgm:cxn modelId="{6327761F-5776-49AE-96BA-98C5709B8EA7}" type="presParOf" srcId="{C112ECEA-F20C-4030-B84F-6085AAC63F13}" destId="{7608FD1A-DB00-46F7-A26E-F36F3EAEA5ED}" srcOrd="2" destOrd="0" presId="urn:microsoft.com/office/officeart/2005/8/layout/lProcess2"/>
    <dgm:cxn modelId="{C8C6EC3B-8B8A-4189-A43A-6DAD56F1C655}" type="presParOf" srcId="{C112ECEA-F20C-4030-B84F-6085AAC63F13}" destId="{87AB9B80-F7F3-441F-974F-67B2F39715DC}" srcOrd="3" destOrd="0" presId="urn:microsoft.com/office/officeart/2005/8/layout/lProcess2"/>
    <dgm:cxn modelId="{AC0FCFA5-34F2-46F0-8F55-3D037181A7C2}" type="presParOf" srcId="{C112ECEA-F20C-4030-B84F-6085AAC63F13}" destId="{AF1912BB-D633-4060-B170-345406EB2E34}" srcOrd="4" destOrd="0" presId="urn:microsoft.com/office/officeart/2005/8/layout/lProcess2"/>
    <dgm:cxn modelId="{9F7AB665-D6F2-48AB-9470-E0F137F27D7A}" type="presParOf" srcId="{2A90EF4B-DE85-4079-9570-8A76A523864D}" destId="{A4264D18-5EF2-4036-90D9-66AF2053E616}" srcOrd="13" destOrd="0" presId="urn:microsoft.com/office/officeart/2005/8/layout/lProcess2"/>
    <dgm:cxn modelId="{0DF8E56F-945F-43A2-BA8A-9A0093D98473}" type="presParOf" srcId="{2A90EF4B-DE85-4079-9570-8A76A523864D}" destId="{D117F4DA-C6CA-4698-9949-CF99B9E1E92E}" srcOrd="14" destOrd="0" presId="urn:microsoft.com/office/officeart/2005/8/layout/lProcess2"/>
    <dgm:cxn modelId="{8AFF6B42-1C4B-4F6B-B776-94FCA72995C5}" type="presParOf" srcId="{D117F4DA-C6CA-4698-9949-CF99B9E1E92E}" destId="{7F9BC34F-B7BD-4243-9EC8-D2CF9D056367}" srcOrd="0" destOrd="0" presId="urn:microsoft.com/office/officeart/2005/8/layout/lProcess2"/>
    <dgm:cxn modelId="{841D9F53-AA53-4EE4-B663-69BE8B4F5550}" type="presParOf" srcId="{D117F4DA-C6CA-4698-9949-CF99B9E1E92E}" destId="{D8159F6E-AF60-418E-81D3-00791B3C90C0}" srcOrd="1" destOrd="0" presId="urn:microsoft.com/office/officeart/2005/8/layout/lProcess2"/>
    <dgm:cxn modelId="{5AF9D105-E0BE-4226-8510-C98A7BFD5A32}" type="presParOf" srcId="{D117F4DA-C6CA-4698-9949-CF99B9E1E92E}" destId="{37BB2D27-1377-48BF-8771-5E36C99D2AC7}" srcOrd="2" destOrd="0" presId="urn:microsoft.com/office/officeart/2005/8/layout/lProcess2"/>
    <dgm:cxn modelId="{3114684D-4FEB-4463-956F-C120F0051118}" type="presParOf" srcId="{37BB2D27-1377-48BF-8771-5E36C99D2AC7}" destId="{A01D6E3E-5241-4B42-908E-C7513797EEB4}" srcOrd="0" destOrd="0" presId="urn:microsoft.com/office/officeart/2005/8/layout/lProcess2"/>
    <dgm:cxn modelId="{23906A5B-5632-4E8C-999E-698DCB10E13D}" type="presParOf" srcId="{A01D6E3E-5241-4B42-908E-C7513797EEB4}" destId="{69C5EAFC-0414-4588-B218-8F705A6ECCE4}" srcOrd="0" destOrd="0" presId="urn:microsoft.com/office/officeart/2005/8/layout/lProcess2"/>
    <dgm:cxn modelId="{116DF4F2-381B-492D-A4CA-0469A5844455}" type="presParOf" srcId="{A01D6E3E-5241-4B42-908E-C7513797EEB4}" destId="{48F387AB-B6D8-4EC6-9F11-106A0618148A}" srcOrd="1" destOrd="0" presId="urn:microsoft.com/office/officeart/2005/8/layout/lProcess2"/>
    <dgm:cxn modelId="{67EB25A5-F72B-4EBE-9104-FAAE71952BA4}" type="presParOf" srcId="{A01D6E3E-5241-4B42-908E-C7513797EEB4}" destId="{BAA7B569-94FF-457E-AFB5-C8F0FB923D4B}" srcOrd="2" destOrd="0" presId="urn:microsoft.com/office/officeart/2005/8/layout/lProcess2"/>
    <dgm:cxn modelId="{3858FBCD-CBBA-4CF1-99E4-AEE9832626DE}" type="presParOf" srcId="{2A90EF4B-DE85-4079-9570-8A76A523864D}" destId="{41CD6A8B-EA7A-4F42-8E44-8328C5C70248}" srcOrd="15" destOrd="0" presId="urn:microsoft.com/office/officeart/2005/8/layout/lProcess2"/>
    <dgm:cxn modelId="{6EBA66F6-B07C-42FE-9FE5-E9FF0400A895}" type="presParOf" srcId="{2A90EF4B-DE85-4079-9570-8A76A523864D}" destId="{3C201499-BEAF-468F-9D96-AD535AACD542}" srcOrd="16" destOrd="0" presId="urn:microsoft.com/office/officeart/2005/8/layout/lProcess2"/>
    <dgm:cxn modelId="{E4F58342-FE74-4851-B368-34102216DD5D}" type="presParOf" srcId="{3C201499-BEAF-468F-9D96-AD535AACD542}" destId="{3BE068C6-DE8D-4092-867F-E5B38A7C1851}" srcOrd="0" destOrd="0" presId="urn:microsoft.com/office/officeart/2005/8/layout/lProcess2"/>
    <dgm:cxn modelId="{4A3736F2-C59F-4788-8B3A-5811CB7219E1}" type="presParOf" srcId="{3C201499-BEAF-468F-9D96-AD535AACD542}" destId="{AAD9E9DC-6404-4472-919F-EA108BBA9AD9}" srcOrd="1" destOrd="0" presId="urn:microsoft.com/office/officeart/2005/8/layout/lProcess2"/>
    <dgm:cxn modelId="{33C4AD87-0444-439C-B8FD-87A9C3BE3692}" type="presParOf" srcId="{3C201499-BEAF-468F-9D96-AD535AACD542}" destId="{64A55E9D-9764-4C62-88B2-4CBCA882F373}" srcOrd="2" destOrd="0" presId="urn:microsoft.com/office/officeart/2005/8/layout/lProcess2"/>
    <dgm:cxn modelId="{6C8F5190-0284-45FB-82E1-3CD1CFF86442}" type="presParOf" srcId="{64A55E9D-9764-4C62-88B2-4CBCA882F373}" destId="{CEF368FA-8F94-49B5-9620-B3107D24FAE6}" srcOrd="0" destOrd="0" presId="urn:microsoft.com/office/officeart/2005/8/layout/lProcess2"/>
    <dgm:cxn modelId="{098721BA-56C1-4155-9A6A-AB6292F3229C}" type="presParOf" srcId="{CEF368FA-8F94-49B5-9620-B3107D24FAE6}" destId="{B0A79109-96DA-409A-B3A9-F53BD64666F6}" srcOrd="0" destOrd="0" presId="urn:microsoft.com/office/officeart/2005/8/layout/lProcess2"/>
    <dgm:cxn modelId="{95FD8CDC-0687-40E1-8F9F-44C3169527FD}" type="presParOf" srcId="{2A90EF4B-DE85-4079-9570-8A76A523864D}" destId="{F1E42EE1-7AB5-4E32-ABD4-D4E77671C934}" srcOrd="17" destOrd="0" presId="urn:microsoft.com/office/officeart/2005/8/layout/lProcess2"/>
    <dgm:cxn modelId="{69131096-6B44-4116-B891-F8ACAA295606}" type="presParOf" srcId="{2A90EF4B-DE85-4079-9570-8A76A523864D}" destId="{F964D404-3E4D-40E6-B1C8-7584E05E50CD}" srcOrd="18" destOrd="0" presId="urn:microsoft.com/office/officeart/2005/8/layout/lProcess2"/>
    <dgm:cxn modelId="{58B2EE3B-00F7-4300-884B-278ED7C3A9B2}" type="presParOf" srcId="{F964D404-3E4D-40E6-B1C8-7584E05E50CD}" destId="{8A9FF239-80D6-4F2E-8D5C-0D8C47386D91}" srcOrd="0" destOrd="0" presId="urn:microsoft.com/office/officeart/2005/8/layout/lProcess2"/>
    <dgm:cxn modelId="{ACBB1168-6BB5-4314-8C56-45AF17ABB09D}" type="presParOf" srcId="{F964D404-3E4D-40E6-B1C8-7584E05E50CD}" destId="{92C06099-6D25-4939-9CF9-F3A522A90607}" srcOrd="1" destOrd="0" presId="urn:microsoft.com/office/officeart/2005/8/layout/lProcess2"/>
    <dgm:cxn modelId="{7393BB90-90B1-4231-A9D4-00AA5C988757}" type="presParOf" srcId="{F964D404-3E4D-40E6-B1C8-7584E05E50CD}" destId="{8CB04076-3663-447C-8C62-94E7E0AE8217}" srcOrd="2" destOrd="0" presId="urn:microsoft.com/office/officeart/2005/8/layout/lProcess2"/>
    <dgm:cxn modelId="{1C09BF76-D0E9-401A-92DF-9270C374E5CD}" type="presParOf" srcId="{8CB04076-3663-447C-8C62-94E7E0AE8217}" destId="{1C715372-CC95-4DF3-9E8D-D80F0ACE6621}" srcOrd="0" destOrd="0" presId="urn:microsoft.com/office/officeart/2005/8/layout/lProcess2"/>
    <dgm:cxn modelId="{09BED091-9822-4422-9C46-24D4D2226F4C}" type="presParOf" srcId="{1C715372-CC95-4DF3-9E8D-D80F0ACE6621}" destId="{8565EEEA-B586-48CF-BA92-3B27AB327E3F}" srcOrd="0" destOrd="0" presId="urn:microsoft.com/office/officeart/2005/8/layout/lProcess2"/>
    <dgm:cxn modelId="{C644DA19-3110-47AD-A65B-491C4250F0BF}" type="presParOf" srcId="{1C715372-CC95-4DF3-9E8D-D80F0ACE6621}" destId="{399DE056-CDBA-4645-8C36-B4E9D8387434}" srcOrd="1" destOrd="0" presId="urn:microsoft.com/office/officeart/2005/8/layout/lProcess2"/>
    <dgm:cxn modelId="{2665B365-B4E1-4FB9-A0EA-0BA2B5016DE5}" type="presParOf" srcId="{1C715372-CC95-4DF3-9E8D-D80F0ACE6621}" destId="{48F12106-A5B4-4BF0-A5BF-09772110801F}" srcOrd="2" destOrd="0" presId="urn:microsoft.com/office/officeart/2005/8/layout/lProcess2"/>
    <dgm:cxn modelId="{35283DE3-F0BD-424D-A276-6CE6ACB8B2EA}" type="presParOf" srcId="{2A90EF4B-DE85-4079-9570-8A76A523864D}" destId="{74AA8E08-E048-4C16-BE64-59A7B0917011}" srcOrd="19" destOrd="0" presId="urn:microsoft.com/office/officeart/2005/8/layout/lProcess2"/>
    <dgm:cxn modelId="{5851C954-AED1-49BC-87EB-71B154F4D51F}" type="presParOf" srcId="{2A90EF4B-DE85-4079-9570-8A76A523864D}" destId="{1652537B-BE2D-4630-AEFA-73BF6EA419F6}" srcOrd="20" destOrd="0" presId="urn:microsoft.com/office/officeart/2005/8/layout/lProcess2"/>
    <dgm:cxn modelId="{4AE14C1C-C753-4983-B938-E3CA67E42C30}" type="presParOf" srcId="{1652537B-BE2D-4630-AEFA-73BF6EA419F6}" destId="{DA59C449-671C-425D-B524-31F675A21863}" srcOrd="0" destOrd="0" presId="urn:microsoft.com/office/officeart/2005/8/layout/lProcess2"/>
    <dgm:cxn modelId="{54069DA6-D8C4-498F-A9E4-6220A9ECDE1B}" type="presParOf" srcId="{1652537B-BE2D-4630-AEFA-73BF6EA419F6}" destId="{A0C4F723-64F8-4515-8B3F-C847DE08DA37}" srcOrd="1" destOrd="0" presId="urn:microsoft.com/office/officeart/2005/8/layout/lProcess2"/>
    <dgm:cxn modelId="{1A456E85-6B1D-4DA3-80A9-4D7485A74EDB}" type="presParOf" srcId="{1652537B-BE2D-4630-AEFA-73BF6EA419F6}" destId="{27289BC7-08C4-4344-BBA9-EA3C118D2F31}" srcOrd="2" destOrd="0" presId="urn:microsoft.com/office/officeart/2005/8/layout/lProcess2"/>
    <dgm:cxn modelId="{BC0C4D63-CC69-4834-864B-2EB141CE93E6}" type="presParOf" srcId="{27289BC7-08C4-4344-BBA9-EA3C118D2F31}" destId="{726062EB-2658-4D3E-8CD4-C80E1F56D0A5}" srcOrd="0" destOrd="0" presId="urn:microsoft.com/office/officeart/2005/8/layout/lProcess2"/>
    <dgm:cxn modelId="{0857C6BC-8B39-40A7-B5A3-93570A203462}" type="presParOf" srcId="{726062EB-2658-4D3E-8CD4-C80E1F56D0A5}" destId="{B7B66A7B-FBEC-41AA-B9FB-85841692C6F0}" srcOrd="0" destOrd="0" presId="urn:microsoft.com/office/officeart/2005/8/layout/lProcess2"/>
    <dgm:cxn modelId="{B8781533-FD79-49E2-A421-1960414E12B8}" type="presParOf" srcId="{726062EB-2658-4D3E-8CD4-C80E1F56D0A5}" destId="{D42314FD-C0FB-42CB-9FE3-8F93345355CB}" srcOrd="1" destOrd="0" presId="urn:microsoft.com/office/officeart/2005/8/layout/lProcess2"/>
    <dgm:cxn modelId="{839CBEC9-6916-4C5C-91D9-0B9899A4735E}" type="presParOf" srcId="{726062EB-2658-4D3E-8CD4-C80E1F56D0A5}" destId="{51DE1D66-348B-4D40-9890-8519948FD1D5}" srcOrd="2" destOrd="0" presId="urn:microsoft.com/office/officeart/2005/8/layout/lProcess2"/>
    <dgm:cxn modelId="{C2307224-8B75-4361-9BBC-D66F4C2876BB}" type="presParOf" srcId="{726062EB-2658-4D3E-8CD4-C80E1F56D0A5}" destId="{A39E6EC5-01EE-48FD-A489-4C441C0C22C4}" srcOrd="3" destOrd="0" presId="urn:microsoft.com/office/officeart/2005/8/layout/lProcess2"/>
    <dgm:cxn modelId="{A9DA906F-9987-4148-890E-0C8457E7BEA0}" type="presParOf" srcId="{726062EB-2658-4D3E-8CD4-C80E1F56D0A5}" destId="{E0F143F5-3640-4F19-8DF4-67C8A3DF0D7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F431A-CA7B-4E43-B175-5A0FCC8EB0BD}">
      <dsp:nvSpPr>
        <dsp:cNvPr id="0" name=""/>
        <dsp:cNvSpPr/>
      </dsp:nvSpPr>
      <dsp:spPr>
        <a:xfrm>
          <a:off x="1668"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Siting</a:t>
          </a:r>
          <a:endParaRPr lang="en-GB" sz="1200" kern="1200" dirty="0"/>
        </a:p>
      </dsp:txBody>
      <dsp:txXfrm>
        <a:off x="1668" y="0"/>
        <a:ext cx="1033552" cy="1542519"/>
      </dsp:txXfrm>
    </dsp:sp>
    <dsp:sp modelId="{731C1240-C751-431E-B4AF-9F5EDE329EBD}">
      <dsp:nvSpPr>
        <dsp:cNvPr id="0" name=""/>
        <dsp:cNvSpPr/>
      </dsp:nvSpPr>
      <dsp:spPr>
        <a:xfrm>
          <a:off x="104899" y="1407915"/>
          <a:ext cx="826841" cy="2047954"/>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SSR-1</a:t>
          </a:r>
        </a:p>
        <a:p>
          <a:pPr marL="0" lvl="0" indent="0" algn="ctr" defTabSz="444500">
            <a:lnSpc>
              <a:spcPct val="90000"/>
            </a:lnSpc>
            <a:spcBef>
              <a:spcPct val="0"/>
            </a:spcBef>
            <a:spcAft>
              <a:spcPct val="35000"/>
            </a:spcAft>
            <a:buNone/>
          </a:pPr>
          <a:r>
            <a:rPr lang="en-US" sz="1000" kern="1200" dirty="0"/>
            <a:t>SSG-35</a:t>
          </a:r>
        </a:p>
        <a:p>
          <a:pPr marL="0" lvl="0" indent="0" algn="ctr" defTabSz="444500">
            <a:lnSpc>
              <a:spcPct val="90000"/>
            </a:lnSpc>
            <a:spcBef>
              <a:spcPct val="0"/>
            </a:spcBef>
            <a:spcAft>
              <a:spcPct val="35000"/>
            </a:spcAft>
            <a:buNone/>
          </a:pPr>
          <a:r>
            <a:rPr lang="en-US" sz="1000" kern="1200" dirty="0"/>
            <a:t>SSG-9</a:t>
          </a:r>
        </a:p>
        <a:p>
          <a:pPr marL="0" lvl="0" indent="0" algn="ctr" defTabSz="444500">
            <a:lnSpc>
              <a:spcPct val="90000"/>
            </a:lnSpc>
            <a:spcBef>
              <a:spcPct val="0"/>
            </a:spcBef>
            <a:spcAft>
              <a:spcPct val="35000"/>
            </a:spcAft>
            <a:buNone/>
          </a:pPr>
          <a:r>
            <a:rPr lang="en-US" sz="1000" kern="1200" dirty="0"/>
            <a:t>SSG-18</a:t>
          </a:r>
        </a:p>
        <a:p>
          <a:pPr marL="0" lvl="0" indent="0" algn="ctr" defTabSz="444500">
            <a:lnSpc>
              <a:spcPct val="90000"/>
            </a:lnSpc>
            <a:spcBef>
              <a:spcPct val="0"/>
            </a:spcBef>
            <a:spcAft>
              <a:spcPct val="35000"/>
            </a:spcAft>
            <a:buNone/>
          </a:pPr>
          <a:r>
            <a:rPr lang="en-US" sz="1000" kern="1200" dirty="0"/>
            <a:t>SSG-21</a:t>
          </a:r>
        </a:p>
        <a:p>
          <a:pPr marL="0" lvl="0" indent="0" algn="ctr" defTabSz="444500">
            <a:lnSpc>
              <a:spcPct val="90000"/>
            </a:lnSpc>
            <a:spcBef>
              <a:spcPct val="0"/>
            </a:spcBef>
            <a:spcAft>
              <a:spcPct val="35000"/>
            </a:spcAft>
            <a:buNone/>
          </a:pPr>
          <a:r>
            <a:rPr lang="en-US" sz="1000" kern="1200" dirty="0"/>
            <a:t>NS-G-3.6</a:t>
          </a:r>
        </a:p>
        <a:p>
          <a:pPr marL="0" lvl="0" indent="0" algn="ctr" defTabSz="444500">
            <a:lnSpc>
              <a:spcPct val="90000"/>
            </a:lnSpc>
            <a:spcBef>
              <a:spcPct val="0"/>
            </a:spcBef>
            <a:spcAft>
              <a:spcPct val="35000"/>
            </a:spcAft>
            <a:buNone/>
          </a:pPr>
          <a:r>
            <a:rPr lang="en-US" sz="1000" kern="1200" dirty="0"/>
            <a:t>NS-G-3.1</a:t>
          </a:r>
        </a:p>
        <a:p>
          <a:pPr marL="0" lvl="0" indent="0" algn="ctr" defTabSz="444500">
            <a:lnSpc>
              <a:spcPct val="90000"/>
            </a:lnSpc>
            <a:spcBef>
              <a:spcPct val="0"/>
            </a:spcBef>
            <a:spcAft>
              <a:spcPct val="35000"/>
            </a:spcAft>
            <a:buNone/>
          </a:pPr>
          <a:r>
            <a:rPr lang="en-US" sz="1000" kern="1200" dirty="0"/>
            <a:t>NS-G-3.2</a:t>
          </a:r>
        </a:p>
      </dsp:txBody>
      <dsp:txXfrm>
        <a:off x="129116" y="1432132"/>
        <a:ext cx="778407" cy="1999520"/>
      </dsp:txXfrm>
    </dsp:sp>
    <dsp:sp modelId="{7B51F292-39F0-40AD-A912-37D706ADB4B2}">
      <dsp:nvSpPr>
        <dsp:cNvPr id="0" name=""/>
        <dsp:cNvSpPr/>
      </dsp:nvSpPr>
      <dsp:spPr>
        <a:xfrm>
          <a:off x="1124281"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Design and Const.</a:t>
          </a:r>
          <a:endParaRPr lang="en-GB" sz="1000" kern="1200" dirty="0"/>
        </a:p>
      </dsp:txBody>
      <dsp:txXfrm>
        <a:off x="1124281" y="0"/>
        <a:ext cx="1033552" cy="1542519"/>
      </dsp:txXfrm>
    </dsp:sp>
    <dsp:sp modelId="{33EB15D2-BB72-4C9E-805B-5CC4F0712860}">
      <dsp:nvSpPr>
        <dsp:cNvPr id="0" name=""/>
        <dsp:cNvSpPr/>
      </dsp:nvSpPr>
      <dsp:spPr>
        <a:xfrm>
          <a:off x="1232389" y="2516344"/>
          <a:ext cx="826841" cy="1340269"/>
        </a:xfrm>
        <a:prstGeom prst="roundRect">
          <a:avLst>
            <a:gd name="adj" fmla="val 10000"/>
          </a:avLst>
        </a:prstGeom>
        <a:solidFill>
          <a:schemeClr val="accent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b="1" kern="1200" dirty="0"/>
            <a:t>SSR2/1</a:t>
          </a:r>
        </a:p>
        <a:p>
          <a:pPr marL="0" lvl="0" indent="0" algn="ctr" defTabSz="444500">
            <a:lnSpc>
              <a:spcPct val="90000"/>
            </a:lnSpc>
            <a:spcBef>
              <a:spcPct val="0"/>
            </a:spcBef>
            <a:spcAft>
              <a:spcPct val="35000"/>
            </a:spcAft>
            <a:buNone/>
          </a:pPr>
          <a:r>
            <a:rPr lang="en-US" sz="1000" kern="1200" dirty="0"/>
            <a:t>SSG-64</a:t>
          </a:r>
        </a:p>
        <a:p>
          <a:pPr marL="0" lvl="0" indent="0" algn="ctr" defTabSz="444500">
            <a:lnSpc>
              <a:spcPct val="90000"/>
            </a:lnSpc>
            <a:spcBef>
              <a:spcPct val="0"/>
            </a:spcBef>
            <a:spcAft>
              <a:spcPct val="35000"/>
            </a:spcAft>
            <a:buNone/>
          </a:pPr>
          <a:r>
            <a:rPr lang="en-US" sz="1000" kern="1200" dirty="0"/>
            <a:t>SSG-34</a:t>
          </a:r>
        </a:p>
        <a:p>
          <a:pPr marL="0" lvl="0" indent="0" algn="ctr" defTabSz="444500">
            <a:lnSpc>
              <a:spcPct val="90000"/>
            </a:lnSpc>
            <a:spcBef>
              <a:spcPct val="0"/>
            </a:spcBef>
            <a:spcAft>
              <a:spcPct val="35000"/>
            </a:spcAft>
            <a:buNone/>
          </a:pPr>
          <a:r>
            <a:rPr lang="en-US" sz="1000" kern="1200" dirty="0"/>
            <a:t>SSG-39</a:t>
          </a:r>
        </a:p>
        <a:p>
          <a:pPr marL="0" lvl="0" indent="0" algn="ctr" defTabSz="444500">
            <a:lnSpc>
              <a:spcPct val="90000"/>
            </a:lnSpc>
            <a:spcBef>
              <a:spcPct val="0"/>
            </a:spcBef>
            <a:spcAft>
              <a:spcPct val="35000"/>
            </a:spcAft>
            <a:buNone/>
          </a:pPr>
          <a:r>
            <a:rPr lang="en-US" sz="1000" kern="1200" dirty="0"/>
            <a:t>SSG-62</a:t>
          </a:r>
        </a:p>
        <a:p>
          <a:pPr marL="0" lvl="0" indent="0" algn="ctr" defTabSz="444500">
            <a:lnSpc>
              <a:spcPct val="90000"/>
            </a:lnSpc>
            <a:spcBef>
              <a:spcPct val="0"/>
            </a:spcBef>
            <a:spcAft>
              <a:spcPct val="35000"/>
            </a:spcAft>
            <a:buNone/>
          </a:pPr>
          <a:r>
            <a:rPr lang="en-US" sz="1000" kern="1200" dirty="0"/>
            <a:t>SSG-38</a:t>
          </a:r>
        </a:p>
        <a:p>
          <a:pPr marL="0" lvl="0" indent="0" algn="ctr" defTabSz="444500">
            <a:lnSpc>
              <a:spcPct val="90000"/>
            </a:lnSpc>
            <a:spcBef>
              <a:spcPct val="0"/>
            </a:spcBef>
            <a:spcAft>
              <a:spcPct val="35000"/>
            </a:spcAft>
            <a:buNone/>
          </a:pPr>
          <a:r>
            <a:rPr lang="en-US" sz="1000" kern="1200" dirty="0"/>
            <a:t>SSG-51</a:t>
          </a:r>
        </a:p>
        <a:p>
          <a:pPr marL="0" lvl="0" indent="0" algn="ctr" defTabSz="444500">
            <a:lnSpc>
              <a:spcPct val="90000"/>
            </a:lnSpc>
            <a:spcBef>
              <a:spcPct val="0"/>
            </a:spcBef>
            <a:spcAft>
              <a:spcPct val="35000"/>
            </a:spcAft>
            <a:buNone/>
          </a:pPr>
          <a:endParaRPr lang="en-GB" sz="1000" kern="1200" dirty="0"/>
        </a:p>
      </dsp:txBody>
      <dsp:txXfrm>
        <a:off x="1256606" y="2540561"/>
        <a:ext cx="778407" cy="1291835"/>
      </dsp:txXfrm>
    </dsp:sp>
    <dsp:sp modelId="{D02214FD-E8CD-4F9E-B809-7C2664C7E2B9}">
      <dsp:nvSpPr>
        <dsp:cNvPr id="0" name=""/>
        <dsp:cNvSpPr/>
      </dsp:nvSpPr>
      <dsp:spPr>
        <a:xfrm>
          <a:off x="1232413" y="3973709"/>
          <a:ext cx="826841" cy="788562"/>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SSG-52</a:t>
          </a:r>
        </a:p>
        <a:p>
          <a:pPr marL="0" lvl="0" indent="0" algn="ctr" defTabSz="444500">
            <a:lnSpc>
              <a:spcPct val="90000"/>
            </a:lnSpc>
            <a:spcBef>
              <a:spcPct val="0"/>
            </a:spcBef>
            <a:spcAft>
              <a:spcPct val="35000"/>
            </a:spcAft>
            <a:buNone/>
          </a:pPr>
          <a:r>
            <a:rPr lang="en-US" sz="1000" kern="1200" dirty="0"/>
            <a:t>SSG-56</a:t>
          </a:r>
        </a:p>
        <a:p>
          <a:pPr marL="0" lvl="0" indent="0" algn="ctr" defTabSz="444500">
            <a:lnSpc>
              <a:spcPct val="90000"/>
            </a:lnSpc>
            <a:spcBef>
              <a:spcPct val="0"/>
            </a:spcBef>
            <a:spcAft>
              <a:spcPct val="35000"/>
            </a:spcAft>
            <a:buNone/>
          </a:pPr>
          <a:r>
            <a:rPr lang="en-US" sz="1000" kern="1200" dirty="0"/>
            <a:t>SSG-53</a:t>
          </a:r>
        </a:p>
        <a:p>
          <a:pPr marL="0" lvl="0" indent="0" algn="ctr" defTabSz="444500">
            <a:lnSpc>
              <a:spcPct val="90000"/>
            </a:lnSpc>
            <a:spcBef>
              <a:spcPct val="0"/>
            </a:spcBef>
            <a:spcAft>
              <a:spcPct val="35000"/>
            </a:spcAft>
            <a:buNone/>
          </a:pPr>
          <a:r>
            <a:rPr lang="en-US" sz="1000" kern="1200" dirty="0"/>
            <a:t>SSG-63</a:t>
          </a:r>
          <a:endParaRPr lang="en-GB" sz="1000" kern="1200" dirty="0"/>
        </a:p>
      </dsp:txBody>
      <dsp:txXfrm>
        <a:off x="1255509" y="3996805"/>
        <a:ext cx="780649" cy="742370"/>
      </dsp:txXfrm>
    </dsp:sp>
    <dsp:sp modelId="{19373D2E-3C1A-443A-A363-DA90A874BCDF}">
      <dsp:nvSpPr>
        <dsp:cNvPr id="0" name=""/>
        <dsp:cNvSpPr/>
      </dsp:nvSpPr>
      <dsp:spPr>
        <a:xfrm>
          <a:off x="1230065" y="1715008"/>
          <a:ext cx="826841" cy="738479"/>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SSG-68</a:t>
          </a:r>
        </a:p>
        <a:p>
          <a:pPr marL="0" lvl="0" indent="0" algn="ctr" defTabSz="444500">
            <a:lnSpc>
              <a:spcPct val="90000"/>
            </a:lnSpc>
            <a:spcBef>
              <a:spcPct val="0"/>
            </a:spcBef>
            <a:spcAft>
              <a:spcPct val="35000"/>
            </a:spcAft>
            <a:buNone/>
          </a:pPr>
          <a:r>
            <a:rPr lang="en-US" sz="1000" kern="1200" dirty="0"/>
            <a:t>SSG-67</a:t>
          </a:r>
        </a:p>
        <a:p>
          <a:pPr marL="0" lvl="0" indent="0" algn="ctr" defTabSz="444500">
            <a:lnSpc>
              <a:spcPct val="90000"/>
            </a:lnSpc>
            <a:spcBef>
              <a:spcPct val="0"/>
            </a:spcBef>
            <a:spcAft>
              <a:spcPct val="35000"/>
            </a:spcAft>
            <a:buNone/>
          </a:pPr>
          <a:r>
            <a:rPr lang="en-US" sz="1000" kern="1200" dirty="0"/>
            <a:t>SSG-69</a:t>
          </a:r>
        </a:p>
        <a:p>
          <a:pPr marL="0" lvl="0" indent="0" algn="ctr" defTabSz="444500">
            <a:lnSpc>
              <a:spcPct val="90000"/>
            </a:lnSpc>
            <a:spcBef>
              <a:spcPct val="0"/>
            </a:spcBef>
            <a:spcAft>
              <a:spcPct val="35000"/>
            </a:spcAft>
            <a:buNone/>
          </a:pPr>
          <a:r>
            <a:rPr lang="en-US" sz="1000" kern="1200" dirty="0"/>
            <a:t>DS524</a:t>
          </a:r>
        </a:p>
      </dsp:txBody>
      <dsp:txXfrm>
        <a:off x="1251694" y="1736637"/>
        <a:ext cx="783583" cy="695221"/>
      </dsp:txXfrm>
    </dsp:sp>
    <dsp:sp modelId="{A970C355-A2E9-4BDF-A40E-06A52A2EBA4F}">
      <dsp:nvSpPr>
        <dsp:cNvPr id="0" name=""/>
        <dsp:cNvSpPr/>
      </dsp:nvSpPr>
      <dsp:spPr>
        <a:xfrm>
          <a:off x="1255606" y="1419823"/>
          <a:ext cx="826841" cy="218268"/>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SSG-30</a:t>
          </a:r>
          <a:endParaRPr lang="en-GB" sz="1000" kern="1200" dirty="0"/>
        </a:p>
      </dsp:txBody>
      <dsp:txXfrm>
        <a:off x="1261999" y="1426216"/>
        <a:ext cx="814055" cy="205482"/>
      </dsp:txXfrm>
    </dsp:sp>
    <dsp:sp modelId="{3426341B-5C0D-4ABB-B497-31A43CE4D353}">
      <dsp:nvSpPr>
        <dsp:cNvPr id="0" name=""/>
        <dsp:cNvSpPr/>
      </dsp:nvSpPr>
      <dsp:spPr>
        <a:xfrm>
          <a:off x="2223805"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Safety Assess.</a:t>
          </a:r>
          <a:endParaRPr lang="en-GB" sz="1000" kern="1200" dirty="0"/>
        </a:p>
      </dsp:txBody>
      <dsp:txXfrm>
        <a:off x="2223805" y="0"/>
        <a:ext cx="1033552" cy="1542519"/>
      </dsp:txXfrm>
    </dsp:sp>
    <dsp:sp modelId="{313DDF75-C2B6-489A-8418-36FCBC97E997}">
      <dsp:nvSpPr>
        <dsp:cNvPr id="0" name=""/>
        <dsp:cNvSpPr/>
      </dsp:nvSpPr>
      <dsp:spPr>
        <a:xfrm>
          <a:off x="2350254" y="1354791"/>
          <a:ext cx="826841" cy="888337"/>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GSR-Part4</a:t>
          </a:r>
        </a:p>
        <a:p>
          <a:pPr marL="0" lvl="0" indent="0" algn="ctr" defTabSz="444500">
            <a:lnSpc>
              <a:spcPct val="90000"/>
            </a:lnSpc>
            <a:spcBef>
              <a:spcPct val="0"/>
            </a:spcBef>
            <a:spcAft>
              <a:spcPct val="35000"/>
            </a:spcAft>
            <a:buNone/>
          </a:pPr>
          <a:r>
            <a:rPr lang="en-US" sz="1000" kern="1200" dirty="0"/>
            <a:t>SSG-25</a:t>
          </a:r>
        </a:p>
        <a:p>
          <a:pPr marL="0" lvl="0" indent="0" algn="ctr" defTabSz="444500">
            <a:lnSpc>
              <a:spcPct val="90000"/>
            </a:lnSpc>
            <a:spcBef>
              <a:spcPct val="0"/>
            </a:spcBef>
            <a:spcAft>
              <a:spcPct val="35000"/>
            </a:spcAft>
            <a:buNone/>
          </a:pPr>
          <a:r>
            <a:rPr lang="en-US" sz="1000" kern="1200" dirty="0"/>
            <a:t>NS-G-2.13</a:t>
          </a:r>
          <a:endParaRPr lang="en-GB" sz="1000" kern="1200" dirty="0"/>
        </a:p>
      </dsp:txBody>
      <dsp:txXfrm>
        <a:off x="2374471" y="1379008"/>
        <a:ext cx="778407" cy="839903"/>
      </dsp:txXfrm>
    </dsp:sp>
    <dsp:sp modelId="{E33265A7-0BDD-4E67-B7E5-1A2DB44D0410}">
      <dsp:nvSpPr>
        <dsp:cNvPr id="0" name=""/>
        <dsp:cNvSpPr/>
      </dsp:nvSpPr>
      <dsp:spPr>
        <a:xfrm>
          <a:off x="2350254" y="2324172"/>
          <a:ext cx="826841" cy="545802"/>
        </a:xfrm>
        <a:prstGeom prst="roundRect">
          <a:avLst>
            <a:gd name="adj" fmla="val 10000"/>
          </a:avLst>
        </a:prstGeom>
        <a:solidFill>
          <a:schemeClr val="accent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SSG-2</a:t>
          </a:r>
        </a:p>
        <a:p>
          <a:pPr marL="0" lvl="0" indent="0" algn="ctr" defTabSz="444500">
            <a:lnSpc>
              <a:spcPct val="90000"/>
            </a:lnSpc>
            <a:spcBef>
              <a:spcPct val="0"/>
            </a:spcBef>
            <a:spcAft>
              <a:spcPct val="35000"/>
            </a:spcAft>
            <a:buNone/>
          </a:pPr>
          <a:r>
            <a:rPr lang="en-US" sz="1000" kern="1200" dirty="0"/>
            <a:t>SSG-3</a:t>
          </a:r>
          <a:endParaRPr lang="en-GB" sz="1000" kern="1200" dirty="0"/>
        </a:p>
      </dsp:txBody>
      <dsp:txXfrm>
        <a:off x="2366240" y="2340158"/>
        <a:ext cx="794869" cy="513830"/>
      </dsp:txXfrm>
    </dsp:sp>
    <dsp:sp modelId="{C9031CF5-9996-4EB0-A118-17DF80CA12E4}">
      <dsp:nvSpPr>
        <dsp:cNvPr id="0" name=""/>
        <dsp:cNvSpPr/>
      </dsp:nvSpPr>
      <dsp:spPr>
        <a:xfrm>
          <a:off x="2361466" y="2950841"/>
          <a:ext cx="826841" cy="392766"/>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SSG-4</a:t>
          </a:r>
          <a:endParaRPr lang="en-GB" sz="1000" kern="1200" dirty="0"/>
        </a:p>
      </dsp:txBody>
      <dsp:txXfrm>
        <a:off x="2372970" y="2962345"/>
        <a:ext cx="803833" cy="369758"/>
      </dsp:txXfrm>
    </dsp:sp>
    <dsp:sp modelId="{110BE86B-0E94-440B-8188-48ECB6D34ABD}">
      <dsp:nvSpPr>
        <dsp:cNvPr id="0" name=""/>
        <dsp:cNvSpPr/>
      </dsp:nvSpPr>
      <dsp:spPr>
        <a:xfrm>
          <a:off x="3334873"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 and Operation</a:t>
          </a:r>
          <a:endParaRPr lang="en-GB" sz="1000" kern="1200" dirty="0"/>
        </a:p>
      </dsp:txBody>
      <dsp:txXfrm>
        <a:off x="3334873" y="0"/>
        <a:ext cx="1033552" cy="1542519"/>
      </dsp:txXfrm>
    </dsp:sp>
    <dsp:sp modelId="{8A38932E-67F5-4993-A47D-BF88606394AC}">
      <dsp:nvSpPr>
        <dsp:cNvPr id="0" name=""/>
        <dsp:cNvSpPr/>
      </dsp:nvSpPr>
      <dsp:spPr>
        <a:xfrm>
          <a:off x="3440693" y="4095006"/>
          <a:ext cx="826841" cy="376949"/>
        </a:xfrm>
        <a:prstGeom prst="roundRect">
          <a:avLst>
            <a:gd name="adj" fmla="val 10000"/>
          </a:avLst>
        </a:prstGeom>
        <a:solidFill>
          <a:schemeClr val="accent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SSR2/2</a:t>
          </a:r>
        </a:p>
        <a:p>
          <a:pPr marL="0" lvl="0" indent="0" algn="ctr" defTabSz="444500">
            <a:lnSpc>
              <a:spcPct val="90000"/>
            </a:lnSpc>
            <a:spcBef>
              <a:spcPct val="0"/>
            </a:spcBef>
            <a:spcAft>
              <a:spcPct val="35000"/>
            </a:spcAft>
            <a:buNone/>
          </a:pPr>
          <a:r>
            <a:rPr lang="en-US" sz="1000" b="0" kern="1200" dirty="0"/>
            <a:t>SSG-54</a:t>
          </a:r>
          <a:endParaRPr lang="en-GB" sz="1000" b="0" kern="1200" dirty="0"/>
        </a:p>
      </dsp:txBody>
      <dsp:txXfrm>
        <a:off x="3451733" y="4106046"/>
        <a:ext cx="804761" cy="354869"/>
      </dsp:txXfrm>
    </dsp:sp>
    <dsp:sp modelId="{CC5A8AF4-8FFC-4C17-9DA0-B8462D8351FC}">
      <dsp:nvSpPr>
        <dsp:cNvPr id="0" name=""/>
        <dsp:cNvSpPr/>
      </dsp:nvSpPr>
      <dsp:spPr>
        <a:xfrm>
          <a:off x="3443388" y="1776110"/>
          <a:ext cx="826841" cy="2227596"/>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SSG-70</a:t>
          </a:r>
        </a:p>
        <a:p>
          <a:pPr marL="0" lvl="0" indent="0" algn="ctr" defTabSz="444500">
            <a:lnSpc>
              <a:spcPct val="90000"/>
            </a:lnSpc>
            <a:spcBef>
              <a:spcPct val="0"/>
            </a:spcBef>
            <a:spcAft>
              <a:spcPct val="35000"/>
            </a:spcAft>
            <a:buNone/>
          </a:pPr>
          <a:r>
            <a:rPr lang="en-US" sz="1000" kern="1200" dirty="0"/>
            <a:t> SSG-71</a:t>
          </a:r>
        </a:p>
        <a:p>
          <a:pPr marL="0" lvl="0" indent="0" algn="ctr" defTabSz="444500">
            <a:lnSpc>
              <a:spcPct val="90000"/>
            </a:lnSpc>
            <a:spcBef>
              <a:spcPct val="0"/>
            </a:spcBef>
            <a:spcAft>
              <a:spcPct val="35000"/>
            </a:spcAft>
            <a:buNone/>
          </a:pPr>
          <a:r>
            <a:rPr lang="en-US" sz="1000" kern="1200" dirty="0"/>
            <a:t>SSG-72</a:t>
          </a:r>
        </a:p>
        <a:p>
          <a:pPr marL="0" lvl="0" indent="0" algn="ctr" defTabSz="444500">
            <a:lnSpc>
              <a:spcPct val="90000"/>
            </a:lnSpc>
            <a:spcBef>
              <a:spcPct val="0"/>
            </a:spcBef>
            <a:spcAft>
              <a:spcPct val="35000"/>
            </a:spcAft>
            <a:buNone/>
          </a:pPr>
          <a:r>
            <a:rPr lang="en-US" sz="1000" kern="1200" dirty="0"/>
            <a:t>SSG-73</a:t>
          </a:r>
        </a:p>
        <a:p>
          <a:pPr marL="0" lvl="0" indent="0" algn="ctr" defTabSz="444500">
            <a:lnSpc>
              <a:spcPct val="90000"/>
            </a:lnSpc>
            <a:spcBef>
              <a:spcPct val="0"/>
            </a:spcBef>
            <a:spcAft>
              <a:spcPct val="35000"/>
            </a:spcAft>
            <a:buNone/>
          </a:pPr>
          <a:r>
            <a:rPr lang="en-US" sz="1000" kern="1200" dirty="0"/>
            <a:t>SSG-74</a:t>
          </a:r>
        </a:p>
        <a:p>
          <a:pPr marL="0" lvl="0" indent="0" algn="ctr" defTabSz="444500">
            <a:lnSpc>
              <a:spcPct val="90000"/>
            </a:lnSpc>
            <a:spcBef>
              <a:spcPct val="0"/>
            </a:spcBef>
            <a:spcAft>
              <a:spcPct val="35000"/>
            </a:spcAft>
            <a:buNone/>
          </a:pPr>
          <a:r>
            <a:rPr lang="en-US" sz="1000" kern="1200" dirty="0"/>
            <a:t>SSG-75</a:t>
          </a:r>
        </a:p>
        <a:p>
          <a:pPr marL="0" lvl="0" indent="0" algn="ctr" defTabSz="444500">
            <a:lnSpc>
              <a:spcPct val="90000"/>
            </a:lnSpc>
            <a:spcBef>
              <a:spcPct val="0"/>
            </a:spcBef>
            <a:spcAft>
              <a:spcPct val="35000"/>
            </a:spcAft>
            <a:buNone/>
          </a:pPr>
          <a:r>
            <a:rPr lang="en-US" sz="1000" kern="1200" dirty="0"/>
            <a:t>SSG-76 </a:t>
          </a:r>
        </a:p>
        <a:p>
          <a:pPr marL="0" lvl="0" indent="0" algn="ctr" defTabSz="444500">
            <a:lnSpc>
              <a:spcPct val="90000"/>
            </a:lnSpc>
            <a:spcBef>
              <a:spcPct val="0"/>
            </a:spcBef>
            <a:spcAft>
              <a:spcPct val="35000"/>
            </a:spcAft>
            <a:buNone/>
          </a:pPr>
          <a:r>
            <a:rPr lang="en-US" sz="1000" kern="1200" dirty="0"/>
            <a:t>SSG-77</a:t>
          </a:r>
        </a:p>
        <a:p>
          <a:pPr marL="0" lvl="0" indent="0" algn="ctr" defTabSz="444500">
            <a:lnSpc>
              <a:spcPct val="90000"/>
            </a:lnSpc>
            <a:spcBef>
              <a:spcPct val="0"/>
            </a:spcBef>
            <a:spcAft>
              <a:spcPct val="35000"/>
            </a:spcAft>
            <a:buNone/>
          </a:pPr>
          <a:r>
            <a:rPr lang="en-US" sz="1000" kern="1200" dirty="0"/>
            <a:t>SSG-13</a:t>
          </a:r>
        </a:p>
        <a:p>
          <a:pPr marL="0" lvl="0" indent="0" algn="ctr" defTabSz="444500">
            <a:lnSpc>
              <a:spcPct val="90000"/>
            </a:lnSpc>
            <a:spcBef>
              <a:spcPct val="0"/>
            </a:spcBef>
            <a:spcAft>
              <a:spcPct val="35000"/>
            </a:spcAft>
            <a:buNone/>
          </a:pPr>
          <a:r>
            <a:rPr lang="en-US" sz="1000" kern="1200" dirty="0"/>
            <a:t>SSG-28</a:t>
          </a:r>
        </a:p>
        <a:p>
          <a:pPr marL="0" lvl="0" indent="0" algn="ctr" defTabSz="444500">
            <a:lnSpc>
              <a:spcPct val="90000"/>
            </a:lnSpc>
            <a:spcBef>
              <a:spcPct val="0"/>
            </a:spcBef>
            <a:spcAft>
              <a:spcPct val="35000"/>
            </a:spcAft>
            <a:buNone/>
          </a:pPr>
          <a:r>
            <a:rPr lang="en-US" sz="1000" kern="1200" dirty="0"/>
            <a:t>SSG-48</a:t>
          </a:r>
        </a:p>
      </dsp:txBody>
      <dsp:txXfrm>
        <a:off x="3467605" y="1800327"/>
        <a:ext cx="778407" cy="2179162"/>
      </dsp:txXfrm>
    </dsp:sp>
    <dsp:sp modelId="{D0964298-A41C-40F6-A798-95B5521C14E2}">
      <dsp:nvSpPr>
        <dsp:cNvPr id="0" name=""/>
        <dsp:cNvSpPr/>
      </dsp:nvSpPr>
      <dsp:spPr>
        <a:xfrm>
          <a:off x="3429952" y="1411953"/>
          <a:ext cx="826841" cy="257119"/>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SSG-50</a:t>
          </a:r>
          <a:endParaRPr lang="en-GB" sz="1000" kern="1200" dirty="0"/>
        </a:p>
      </dsp:txBody>
      <dsp:txXfrm>
        <a:off x="3437483" y="1419484"/>
        <a:ext cx="811779" cy="242057"/>
      </dsp:txXfrm>
    </dsp:sp>
    <dsp:sp modelId="{B942BD0D-985F-4156-9809-43066C4DC2DB}">
      <dsp:nvSpPr>
        <dsp:cNvPr id="0" name=""/>
        <dsp:cNvSpPr/>
      </dsp:nvSpPr>
      <dsp:spPr>
        <a:xfrm>
          <a:off x="4445942"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Fuel Cycle Facilities</a:t>
          </a:r>
          <a:endParaRPr lang="en-GB" sz="1000" kern="1200" dirty="0"/>
        </a:p>
      </dsp:txBody>
      <dsp:txXfrm>
        <a:off x="4445942" y="0"/>
        <a:ext cx="1033552" cy="1542519"/>
      </dsp:txXfrm>
    </dsp:sp>
    <dsp:sp modelId="{C20E1706-1B4A-4781-B8FB-34DDD67AEBEA}">
      <dsp:nvSpPr>
        <dsp:cNvPr id="0" name=""/>
        <dsp:cNvSpPr/>
      </dsp:nvSpPr>
      <dsp:spPr>
        <a:xfrm>
          <a:off x="4549305" y="1854341"/>
          <a:ext cx="826841" cy="973327"/>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SSR4</a:t>
          </a:r>
        </a:p>
        <a:p>
          <a:pPr marL="0" lvl="0" indent="0" algn="ctr" defTabSz="444500">
            <a:lnSpc>
              <a:spcPct val="90000"/>
            </a:lnSpc>
            <a:spcBef>
              <a:spcPct val="0"/>
            </a:spcBef>
            <a:spcAft>
              <a:spcPct val="35000"/>
            </a:spcAft>
            <a:buNone/>
          </a:pPr>
          <a:r>
            <a:rPr lang="en-US" sz="1000" kern="1200" dirty="0"/>
            <a:t>SSG-5</a:t>
          </a:r>
        </a:p>
        <a:p>
          <a:pPr marL="0" lvl="0" indent="0" algn="ctr" defTabSz="444500">
            <a:lnSpc>
              <a:spcPct val="90000"/>
            </a:lnSpc>
            <a:spcBef>
              <a:spcPct val="0"/>
            </a:spcBef>
            <a:spcAft>
              <a:spcPct val="35000"/>
            </a:spcAft>
            <a:buNone/>
          </a:pPr>
          <a:r>
            <a:rPr lang="en-US" sz="1000" kern="1200" dirty="0"/>
            <a:t>SSG-6</a:t>
          </a:r>
        </a:p>
        <a:p>
          <a:pPr marL="0" lvl="0" indent="0" algn="ctr" defTabSz="444500">
            <a:lnSpc>
              <a:spcPct val="90000"/>
            </a:lnSpc>
            <a:spcBef>
              <a:spcPct val="0"/>
            </a:spcBef>
            <a:spcAft>
              <a:spcPct val="35000"/>
            </a:spcAft>
            <a:buNone/>
          </a:pPr>
          <a:r>
            <a:rPr lang="en-US" sz="1000" kern="1200" dirty="0"/>
            <a:t>SSG-7</a:t>
          </a:r>
        </a:p>
        <a:p>
          <a:pPr marL="0" lvl="0" indent="0" algn="ctr" defTabSz="444500">
            <a:lnSpc>
              <a:spcPct val="90000"/>
            </a:lnSpc>
            <a:spcBef>
              <a:spcPct val="0"/>
            </a:spcBef>
            <a:spcAft>
              <a:spcPct val="35000"/>
            </a:spcAft>
            <a:buNone/>
          </a:pPr>
          <a:r>
            <a:rPr lang="en-US" sz="1000" kern="1200" dirty="0"/>
            <a:t>SSG-42</a:t>
          </a:r>
          <a:endParaRPr lang="en-GB" sz="1000" kern="1200" dirty="0"/>
        </a:p>
      </dsp:txBody>
      <dsp:txXfrm>
        <a:off x="4573522" y="1878558"/>
        <a:ext cx="778407" cy="924893"/>
      </dsp:txXfrm>
    </dsp:sp>
    <dsp:sp modelId="{DBC689FB-1C0A-4E6C-AB7E-B60F816A732A}">
      <dsp:nvSpPr>
        <dsp:cNvPr id="0" name=""/>
        <dsp:cNvSpPr/>
      </dsp:nvSpPr>
      <dsp:spPr>
        <a:xfrm>
          <a:off x="4572391" y="1384577"/>
          <a:ext cx="826841" cy="374184"/>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SSG-27</a:t>
          </a:r>
        </a:p>
        <a:p>
          <a:pPr marL="0" lvl="0" indent="0" algn="ctr" defTabSz="444500">
            <a:lnSpc>
              <a:spcPct val="90000"/>
            </a:lnSpc>
            <a:spcBef>
              <a:spcPct val="0"/>
            </a:spcBef>
            <a:spcAft>
              <a:spcPct val="35000"/>
            </a:spcAft>
            <a:buNone/>
          </a:pPr>
          <a:r>
            <a:rPr lang="en-US" sz="1000" kern="1200" dirty="0"/>
            <a:t>SSG-43</a:t>
          </a:r>
          <a:endParaRPr lang="en-GB" sz="1000" kern="1200" dirty="0"/>
        </a:p>
      </dsp:txBody>
      <dsp:txXfrm>
        <a:off x="4583350" y="1395536"/>
        <a:ext cx="804923" cy="352266"/>
      </dsp:txXfrm>
    </dsp:sp>
    <dsp:sp modelId="{5B970940-E085-4035-9625-B54AB1956DA8}">
      <dsp:nvSpPr>
        <dsp:cNvPr id="0" name=""/>
        <dsp:cNvSpPr/>
      </dsp:nvSpPr>
      <dsp:spPr>
        <a:xfrm>
          <a:off x="5557010"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Radiation Protection and Safety</a:t>
          </a:r>
          <a:endParaRPr lang="en-GB" sz="1000" kern="1200" dirty="0"/>
        </a:p>
      </dsp:txBody>
      <dsp:txXfrm>
        <a:off x="5557010" y="0"/>
        <a:ext cx="1033552" cy="1542519"/>
      </dsp:txXfrm>
    </dsp:sp>
    <dsp:sp modelId="{30FF3200-6247-4B74-9268-6CEC957F00CF}">
      <dsp:nvSpPr>
        <dsp:cNvPr id="0" name=""/>
        <dsp:cNvSpPr/>
      </dsp:nvSpPr>
      <dsp:spPr>
        <a:xfrm>
          <a:off x="5635949" y="1371723"/>
          <a:ext cx="826841" cy="934893"/>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GSR- Part3</a:t>
          </a:r>
        </a:p>
        <a:p>
          <a:pPr marL="0" lvl="0" indent="0" algn="ctr" defTabSz="444500">
            <a:lnSpc>
              <a:spcPct val="90000"/>
            </a:lnSpc>
            <a:spcBef>
              <a:spcPct val="0"/>
            </a:spcBef>
            <a:spcAft>
              <a:spcPct val="35000"/>
            </a:spcAft>
            <a:buNone/>
          </a:pPr>
          <a:r>
            <a:rPr lang="en-US" sz="1000" kern="1200" dirty="0"/>
            <a:t>GSG-8</a:t>
          </a:r>
        </a:p>
        <a:p>
          <a:pPr marL="0" lvl="0" indent="0" algn="ctr" defTabSz="444500">
            <a:lnSpc>
              <a:spcPct val="90000"/>
            </a:lnSpc>
            <a:spcBef>
              <a:spcPct val="0"/>
            </a:spcBef>
            <a:spcAft>
              <a:spcPct val="35000"/>
            </a:spcAft>
            <a:buNone/>
          </a:pPr>
          <a:r>
            <a:rPr lang="en-GB" sz="1000" kern="1200" dirty="0"/>
            <a:t>RS-G-1.7</a:t>
          </a:r>
        </a:p>
      </dsp:txBody>
      <dsp:txXfrm>
        <a:off x="5660166" y="1395940"/>
        <a:ext cx="778407" cy="886459"/>
      </dsp:txXfrm>
    </dsp:sp>
    <dsp:sp modelId="{9D923980-BBFE-4C3D-BAF4-838779A7C327}">
      <dsp:nvSpPr>
        <dsp:cNvPr id="0" name=""/>
        <dsp:cNvSpPr/>
      </dsp:nvSpPr>
      <dsp:spPr>
        <a:xfrm>
          <a:off x="5635949" y="2399146"/>
          <a:ext cx="826841" cy="775440"/>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GSG-7</a:t>
          </a:r>
        </a:p>
        <a:p>
          <a:pPr marL="0" lvl="0" indent="0" algn="ctr" defTabSz="444500">
            <a:lnSpc>
              <a:spcPct val="90000"/>
            </a:lnSpc>
            <a:spcBef>
              <a:spcPct val="0"/>
            </a:spcBef>
            <a:spcAft>
              <a:spcPct val="35000"/>
            </a:spcAft>
            <a:buNone/>
          </a:pPr>
          <a:r>
            <a:rPr lang="en-US" sz="1000" kern="1200" dirty="0"/>
            <a:t>GSG-9</a:t>
          </a:r>
        </a:p>
        <a:p>
          <a:pPr marL="0" lvl="0" indent="0" algn="ctr" defTabSz="444500">
            <a:lnSpc>
              <a:spcPct val="90000"/>
            </a:lnSpc>
            <a:spcBef>
              <a:spcPct val="0"/>
            </a:spcBef>
            <a:spcAft>
              <a:spcPct val="35000"/>
            </a:spcAft>
            <a:buNone/>
          </a:pPr>
          <a:r>
            <a:rPr lang="en-US" sz="1000" kern="1200" dirty="0"/>
            <a:t>GSG-10</a:t>
          </a:r>
          <a:endParaRPr lang="en-GB" sz="1000" kern="1200" dirty="0"/>
        </a:p>
      </dsp:txBody>
      <dsp:txXfrm>
        <a:off x="5658661" y="2421858"/>
        <a:ext cx="781417" cy="730016"/>
      </dsp:txXfrm>
    </dsp:sp>
    <dsp:sp modelId="{E3BA5404-BAE2-400B-97BC-B46876F159D1}">
      <dsp:nvSpPr>
        <dsp:cNvPr id="0" name=""/>
        <dsp:cNvSpPr/>
      </dsp:nvSpPr>
      <dsp:spPr>
        <a:xfrm>
          <a:off x="6668079"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Manag</a:t>
          </a:r>
          <a:r>
            <a:rPr lang="en-US" sz="1000" kern="1200" dirty="0"/>
            <a:t>. of Waste and Spent Fuel</a:t>
          </a:r>
          <a:endParaRPr lang="en-GB" sz="1000" kern="1200" dirty="0"/>
        </a:p>
      </dsp:txBody>
      <dsp:txXfrm>
        <a:off x="6668079" y="0"/>
        <a:ext cx="1033552" cy="1542519"/>
      </dsp:txXfrm>
    </dsp:sp>
    <dsp:sp modelId="{C14EC9B7-7D59-4ADF-9BB9-0D6C5CB70601}">
      <dsp:nvSpPr>
        <dsp:cNvPr id="0" name=""/>
        <dsp:cNvSpPr/>
      </dsp:nvSpPr>
      <dsp:spPr>
        <a:xfrm>
          <a:off x="6756096" y="2880875"/>
          <a:ext cx="851217" cy="1450238"/>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GSR-Part 5</a:t>
          </a:r>
        </a:p>
        <a:p>
          <a:pPr marL="0" lvl="0" indent="0" algn="ctr" defTabSz="444500">
            <a:lnSpc>
              <a:spcPct val="90000"/>
            </a:lnSpc>
            <a:spcBef>
              <a:spcPct val="0"/>
            </a:spcBef>
            <a:spcAft>
              <a:spcPct val="35000"/>
            </a:spcAft>
            <a:buNone/>
          </a:pPr>
          <a:r>
            <a:rPr lang="en-US" sz="1000" kern="1200" dirty="0"/>
            <a:t>GSG-1</a:t>
          </a:r>
        </a:p>
        <a:p>
          <a:pPr marL="0" lvl="0" indent="0" algn="ctr" defTabSz="444500">
            <a:lnSpc>
              <a:spcPct val="90000"/>
            </a:lnSpc>
            <a:spcBef>
              <a:spcPct val="0"/>
            </a:spcBef>
            <a:spcAft>
              <a:spcPct val="35000"/>
            </a:spcAft>
            <a:buNone/>
          </a:pPr>
          <a:r>
            <a:rPr lang="en-US" sz="1000" kern="1200" dirty="0"/>
            <a:t>WS-G-6.1</a:t>
          </a:r>
        </a:p>
        <a:p>
          <a:pPr marL="0" lvl="0" indent="0" algn="ctr" defTabSz="444500">
            <a:lnSpc>
              <a:spcPct val="90000"/>
            </a:lnSpc>
            <a:spcBef>
              <a:spcPct val="0"/>
            </a:spcBef>
            <a:spcAft>
              <a:spcPct val="35000"/>
            </a:spcAft>
            <a:buNone/>
          </a:pPr>
          <a:r>
            <a:rPr lang="en-US" sz="1000" b="1" kern="1200" dirty="0"/>
            <a:t>SSR-5</a:t>
          </a:r>
        </a:p>
        <a:p>
          <a:pPr marL="0" lvl="0" indent="0" algn="ctr" defTabSz="444500">
            <a:lnSpc>
              <a:spcPct val="90000"/>
            </a:lnSpc>
            <a:spcBef>
              <a:spcPct val="0"/>
            </a:spcBef>
            <a:spcAft>
              <a:spcPct val="35000"/>
            </a:spcAft>
            <a:buNone/>
          </a:pPr>
          <a:r>
            <a:rPr lang="en-US" sz="1000" kern="1200" dirty="0"/>
            <a:t>SSG-14</a:t>
          </a:r>
        </a:p>
        <a:p>
          <a:pPr marL="0" lvl="0" indent="0" algn="ctr" defTabSz="444500">
            <a:lnSpc>
              <a:spcPct val="90000"/>
            </a:lnSpc>
            <a:spcBef>
              <a:spcPct val="0"/>
            </a:spcBef>
            <a:spcAft>
              <a:spcPct val="35000"/>
            </a:spcAft>
            <a:buNone/>
          </a:pPr>
          <a:r>
            <a:rPr lang="en-US" sz="1000" kern="1200" dirty="0"/>
            <a:t>SSG-40</a:t>
          </a:r>
        </a:p>
        <a:p>
          <a:pPr marL="0" lvl="0" indent="0" algn="ctr" defTabSz="444500">
            <a:lnSpc>
              <a:spcPct val="90000"/>
            </a:lnSpc>
            <a:spcBef>
              <a:spcPct val="0"/>
            </a:spcBef>
            <a:spcAft>
              <a:spcPct val="35000"/>
            </a:spcAft>
            <a:buNone/>
          </a:pPr>
          <a:r>
            <a:rPr lang="en-US" sz="1000" kern="1200" dirty="0"/>
            <a:t>SSG-29</a:t>
          </a:r>
          <a:endParaRPr lang="en-GB" sz="1000" kern="1200" dirty="0"/>
        </a:p>
      </dsp:txBody>
      <dsp:txXfrm>
        <a:off x="6781027" y="2905806"/>
        <a:ext cx="801355" cy="1400376"/>
      </dsp:txXfrm>
    </dsp:sp>
    <dsp:sp modelId="{7608FD1A-DB00-46F7-A26E-F36F3EAEA5ED}">
      <dsp:nvSpPr>
        <dsp:cNvPr id="0" name=""/>
        <dsp:cNvSpPr/>
      </dsp:nvSpPr>
      <dsp:spPr>
        <a:xfrm>
          <a:off x="6782985" y="1326146"/>
          <a:ext cx="826841" cy="1481165"/>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GSG-16</a:t>
          </a:r>
        </a:p>
        <a:p>
          <a:pPr marL="0" lvl="0" indent="0" algn="ctr" defTabSz="444500">
            <a:lnSpc>
              <a:spcPct val="90000"/>
            </a:lnSpc>
            <a:spcBef>
              <a:spcPct val="0"/>
            </a:spcBef>
            <a:spcAft>
              <a:spcPct val="35000"/>
            </a:spcAft>
            <a:buNone/>
          </a:pPr>
          <a:r>
            <a:rPr lang="en-US" sz="1000" kern="1200" dirty="0"/>
            <a:t>SSG-45</a:t>
          </a:r>
        </a:p>
        <a:p>
          <a:pPr marL="0" lvl="0" indent="0" algn="ctr" defTabSz="444500">
            <a:lnSpc>
              <a:spcPct val="90000"/>
            </a:lnSpc>
            <a:spcBef>
              <a:spcPct val="0"/>
            </a:spcBef>
            <a:spcAft>
              <a:spcPct val="35000"/>
            </a:spcAft>
            <a:buNone/>
          </a:pPr>
          <a:r>
            <a:rPr lang="en-US" sz="1000" kern="1200" dirty="0"/>
            <a:t>GSG-3</a:t>
          </a:r>
        </a:p>
        <a:p>
          <a:pPr marL="0" lvl="0" indent="0" algn="ctr" defTabSz="444500">
            <a:lnSpc>
              <a:spcPct val="90000"/>
            </a:lnSpc>
            <a:spcBef>
              <a:spcPct val="0"/>
            </a:spcBef>
            <a:spcAft>
              <a:spcPct val="35000"/>
            </a:spcAft>
            <a:buNone/>
          </a:pPr>
          <a:r>
            <a:rPr lang="en-US" sz="1000" kern="1200" dirty="0"/>
            <a:t>DS512</a:t>
          </a:r>
        </a:p>
        <a:p>
          <a:pPr marL="0" lvl="0" indent="0" algn="ctr" defTabSz="444500">
            <a:lnSpc>
              <a:spcPct val="90000"/>
            </a:lnSpc>
            <a:spcBef>
              <a:spcPct val="0"/>
            </a:spcBef>
            <a:spcAft>
              <a:spcPct val="35000"/>
            </a:spcAft>
            <a:buNone/>
          </a:pPr>
          <a:r>
            <a:rPr lang="en-US" sz="1000" kern="1200" dirty="0"/>
            <a:t>SSG-31</a:t>
          </a:r>
        </a:p>
        <a:p>
          <a:pPr marL="0" lvl="0" indent="0" algn="ctr" defTabSz="444500">
            <a:lnSpc>
              <a:spcPct val="90000"/>
            </a:lnSpc>
            <a:spcBef>
              <a:spcPct val="0"/>
            </a:spcBef>
            <a:spcAft>
              <a:spcPct val="35000"/>
            </a:spcAft>
            <a:buNone/>
          </a:pPr>
          <a:r>
            <a:rPr lang="en-US" sz="1000" kern="1200" dirty="0"/>
            <a:t>SSG-23</a:t>
          </a:r>
          <a:endParaRPr lang="en-GB" sz="1000" kern="1200" dirty="0"/>
        </a:p>
      </dsp:txBody>
      <dsp:txXfrm>
        <a:off x="6807202" y="1350363"/>
        <a:ext cx="778407" cy="1432731"/>
      </dsp:txXfrm>
    </dsp:sp>
    <dsp:sp modelId="{AF1912BB-D633-4060-B170-345406EB2E34}">
      <dsp:nvSpPr>
        <dsp:cNvPr id="0" name=""/>
        <dsp:cNvSpPr/>
      </dsp:nvSpPr>
      <dsp:spPr>
        <a:xfrm>
          <a:off x="6771434" y="4426631"/>
          <a:ext cx="826841" cy="385063"/>
        </a:xfrm>
        <a:prstGeom prst="roundRect">
          <a:avLst>
            <a:gd name="adj" fmla="val 10000"/>
          </a:avLst>
        </a:prstGeom>
        <a:solidFill>
          <a:schemeClr val="accent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SSG-41</a:t>
          </a:r>
        </a:p>
        <a:p>
          <a:pPr marL="0" lvl="0" indent="0" algn="ctr" defTabSz="444500">
            <a:lnSpc>
              <a:spcPct val="90000"/>
            </a:lnSpc>
            <a:spcBef>
              <a:spcPct val="0"/>
            </a:spcBef>
            <a:spcAft>
              <a:spcPct val="35000"/>
            </a:spcAft>
            <a:buNone/>
          </a:pPr>
          <a:r>
            <a:rPr lang="en-US" sz="1000" kern="1200" dirty="0"/>
            <a:t>SSG-15</a:t>
          </a:r>
        </a:p>
      </dsp:txBody>
      <dsp:txXfrm>
        <a:off x="6782712" y="4437909"/>
        <a:ext cx="804285" cy="362507"/>
      </dsp:txXfrm>
    </dsp:sp>
    <dsp:sp modelId="{7F9BC34F-B7BD-4243-9EC8-D2CF9D056367}">
      <dsp:nvSpPr>
        <dsp:cNvPr id="0" name=""/>
        <dsp:cNvSpPr/>
      </dsp:nvSpPr>
      <dsp:spPr>
        <a:xfrm>
          <a:off x="7779148"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Decom.</a:t>
          </a:r>
          <a:endParaRPr lang="en-GB" sz="1000" kern="1200" dirty="0"/>
        </a:p>
      </dsp:txBody>
      <dsp:txXfrm>
        <a:off x="7779148" y="0"/>
        <a:ext cx="1033552" cy="1542519"/>
      </dsp:txXfrm>
    </dsp:sp>
    <dsp:sp modelId="{69C5EAFC-0414-4588-B218-8F705A6ECCE4}">
      <dsp:nvSpPr>
        <dsp:cNvPr id="0" name=""/>
        <dsp:cNvSpPr/>
      </dsp:nvSpPr>
      <dsp:spPr>
        <a:xfrm>
          <a:off x="7882503" y="2118856"/>
          <a:ext cx="826841" cy="729886"/>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GSR-Part6</a:t>
          </a:r>
        </a:p>
        <a:p>
          <a:pPr marL="0" lvl="0" indent="0" algn="ctr" defTabSz="444500">
            <a:lnSpc>
              <a:spcPct val="90000"/>
            </a:lnSpc>
            <a:spcBef>
              <a:spcPct val="0"/>
            </a:spcBef>
            <a:spcAft>
              <a:spcPct val="35000"/>
            </a:spcAft>
            <a:buNone/>
          </a:pPr>
          <a:r>
            <a:rPr lang="en-US" sz="1000" kern="1200" dirty="0"/>
            <a:t>SSG-47</a:t>
          </a:r>
          <a:endParaRPr lang="en-GB" sz="1000" kern="1200" dirty="0"/>
        </a:p>
      </dsp:txBody>
      <dsp:txXfrm>
        <a:off x="7903881" y="2140234"/>
        <a:ext cx="784085" cy="687130"/>
      </dsp:txXfrm>
    </dsp:sp>
    <dsp:sp modelId="{BAA7B569-94FF-457E-AFB5-C8F0FB923D4B}">
      <dsp:nvSpPr>
        <dsp:cNvPr id="0" name=""/>
        <dsp:cNvSpPr/>
      </dsp:nvSpPr>
      <dsp:spPr>
        <a:xfrm>
          <a:off x="7870943" y="1361065"/>
          <a:ext cx="826841" cy="656694"/>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WS-G-5.1</a:t>
          </a:r>
        </a:p>
        <a:p>
          <a:pPr marL="0" lvl="0" indent="0" algn="ctr" defTabSz="444500">
            <a:lnSpc>
              <a:spcPct val="90000"/>
            </a:lnSpc>
            <a:spcBef>
              <a:spcPct val="0"/>
            </a:spcBef>
            <a:spcAft>
              <a:spcPct val="35000"/>
            </a:spcAft>
            <a:buNone/>
          </a:pPr>
          <a:r>
            <a:rPr lang="en-US" sz="1000" kern="1200" dirty="0"/>
            <a:t>W-G-5.2</a:t>
          </a:r>
          <a:endParaRPr lang="en-GB" sz="1000" kern="1200" dirty="0"/>
        </a:p>
      </dsp:txBody>
      <dsp:txXfrm>
        <a:off x="7890177" y="1380299"/>
        <a:ext cx="788373" cy="618226"/>
      </dsp:txXfrm>
    </dsp:sp>
    <dsp:sp modelId="{3BE068C6-DE8D-4092-867F-E5B38A7C1851}">
      <dsp:nvSpPr>
        <dsp:cNvPr id="0" name=""/>
        <dsp:cNvSpPr/>
      </dsp:nvSpPr>
      <dsp:spPr>
        <a:xfrm>
          <a:off x="8890216"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LMfS</a:t>
          </a:r>
          <a:endParaRPr lang="en-GB" sz="1000" kern="1200" dirty="0"/>
        </a:p>
      </dsp:txBody>
      <dsp:txXfrm>
        <a:off x="8890216" y="0"/>
        <a:ext cx="1033552" cy="1542519"/>
      </dsp:txXfrm>
    </dsp:sp>
    <dsp:sp modelId="{B0A79109-96DA-409A-B3A9-F53BD64666F6}">
      <dsp:nvSpPr>
        <dsp:cNvPr id="0" name=""/>
        <dsp:cNvSpPr/>
      </dsp:nvSpPr>
      <dsp:spPr>
        <a:xfrm>
          <a:off x="8994373" y="1358452"/>
          <a:ext cx="826841" cy="743389"/>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GSR- Part2 </a:t>
          </a:r>
        </a:p>
        <a:p>
          <a:pPr marL="0" lvl="0" indent="0" algn="ctr" defTabSz="444500">
            <a:lnSpc>
              <a:spcPct val="90000"/>
            </a:lnSpc>
            <a:spcBef>
              <a:spcPct val="0"/>
            </a:spcBef>
            <a:spcAft>
              <a:spcPct val="35000"/>
            </a:spcAft>
            <a:buNone/>
          </a:pPr>
          <a:r>
            <a:rPr lang="en-US" sz="1000" kern="1200" dirty="0"/>
            <a:t>GS-G-3.5</a:t>
          </a:r>
          <a:endParaRPr lang="en-GB" sz="1000" kern="1200" dirty="0"/>
        </a:p>
      </dsp:txBody>
      <dsp:txXfrm>
        <a:off x="9016146" y="1380225"/>
        <a:ext cx="783295" cy="699843"/>
      </dsp:txXfrm>
    </dsp:sp>
    <dsp:sp modelId="{8A9FF239-80D6-4F2E-8D5C-0D8C47386D91}">
      <dsp:nvSpPr>
        <dsp:cNvPr id="0" name=""/>
        <dsp:cNvSpPr/>
      </dsp:nvSpPr>
      <dsp:spPr>
        <a:xfrm>
          <a:off x="10001285"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EPR</a:t>
          </a:r>
          <a:endParaRPr lang="en-GB" sz="1000" kern="1200" dirty="0"/>
        </a:p>
      </dsp:txBody>
      <dsp:txXfrm>
        <a:off x="10001285" y="0"/>
        <a:ext cx="1033552" cy="1542519"/>
      </dsp:txXfrm>
    </dsp:sp>
    <dsp:sp modelId="{8565EEEA-B586-48CF-BA92-3B27AB327E3F}">
      <dsp:nvSpPr>
        <dsp:cNvPr id="0" name=""/>
        <dsp:cNvSpPr/>
      </dsp:nvSpPr>
      <dsp:spPr>
        <a:xfrm>
          <a:off x="10103036" y="1369383"/>
          <a:ext cx="826841" cy="1133649"/>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GSR-Part7</a:t>
          </a:r>
        </a:p>
        <a:p>
          <a:pPr marL="0" lvl="0" indent="0" algn="ctr" defTabSz="444500">
            <a:lnSpc>
              <a:spcPct val="90000"/>
            </a:lnSpc>
            <a:spcBef>
              <a:spcPct val="0"/>
            </a:spcBef>
            <a:spcAft>
              <a:spcPct val="35000"/>
            </a:spcAft>
            <a:buNone/>
          </a:pPr>
          <a:r>
            <a:rPr lang="en-US" sz="1000" kern="1200" dirty="0"/>
            <a:t>GSG-2</a:t>
          </a:r>
        </a:p>
        <a:p>
          <a:pPr marL="0" lvl="0" indent="0" algn="ctr" defTabSz="444500">
            <a:lnSpc>
              <a:spcPct val="90000"/>
            </a:lnSpc>
            <a:spcBef>
              <a:spcPct val="0"/>
            </a:spcBef>
            <a:spcAft>
              <a:spcPct val="35000"/>
            </a:spcAft>
            <a:buNone/>
          </a:pPr>
          <a:r>
            <a:rPr lang="en-US" sz="1000" kern="1200" dirty="0"/>
            <a:t>GSG-11</a:t>
          </a:r>
        </a:p>
        <a:p>
          <a:pPr marL="0" lvl="0" indent="0" algn="ctr" defTabSz="444500">
            <a:lnSpc>
              <a:spcPct val="90000"/>
            </a:lnSpc>
            <a:spcBef>
              <a:spcPct val="0"/>
            </a:spcBef>
            <a:spcAft>
              <a:spcPct val="35000"/>
            </a:spcAft>
            <a:buNone/>
          </a:pPr>
          <a:r>
            <a:rPr lang="en-US" sz="1000" kern="1200" dirty="0"/>
            <a:t>SSG-14</a:t>
          </a:r>
          <a:endParaRPr lang="en-GB" sz="1000" kern="1200" dirty="0"/>
        </a:p>
      </dsp:txBody>
      <dsp:txXfrm>
        <a:off x="10127253" y="1393600"/>
        <a:ext cx="778407" cy="1085215"/>
      </dsp:txXfrm>
    </dsp:sp>
    <dsp:sp modelId="{48F12106-A5B4-4BF0-A5BF-09772110801F}">
      <dsp:nvSpPr>
        <dsp:cNvPr id="0" name=""/>
        <dsp:cNvSpPr/>
      </dsp:nvSpPr>
      <dsp:spPr>
        <a:xfrm>
          <a:off x="10080736" y="2570664"/>
          <a:ext cx="826841" cy="579691"/>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GS-G-2.1</a:t>
          </a:r>
        </a:p>
        <a:p>
          <a:pPr marL="0" lvl="0" indent="0" algn="ctr" defTabSz="444500">
            <a:lnSpc>
              <a:spcPct val="90000"/>
            </a:lnSpc>
            <a:spcBef>
              <a:spcPct val="0"/>
            </a:spcBef>
            <a:spcAft>
              <a:spcPct val="35000"/>
            </a:spcAft>
            <a:buNone/>
          </a:pPr>
          <a:r>
            <a:rPr lang="en-US" sz="1000" kern="1200" dirty="0"/>
            <a:t>SSG-65</a:t>
          </a:r>
          <a:endParaRPr lang="en-GB" sz="1000" kern="1200" dirty="0"/>
        </a:p>
      </dsp:txBody>
      <dsp:txXfrm>
        <a:off x="10097715" y="2587643"/>
        <a:ext cx="792883" cy="545733"/>
      </dsp:txXfrm>
    </dsp:sp>
    <dsp:sp modelId="{DA59C449-671C-425D-B524-31F675A21863}">
      <dsp:nvSpPr>
        <dsp:cNvPr id="0" name=""/>
        <dsp:cNvSpPr/>
      </dsp:nvSpPr>
      <dsp:spPr>
        <a:xfrm>
          <a:off x="11112353" y="0"/>
          <a:ext cx="1033552" cy="5141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Legal and Reg.</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Transport</a:t>
          </a:r>
          <a:endParaRPr lang="en-GB" sz="1000" kern="1200" dirty="0"/>
        </a:p>
      </dsp:txBody>
      <dsp:txXfrm>
        <a:off x="11112353" y="0"/>
        <a:ext cx="1033552" cy="1542519"/>
      </dsp:txXfrm>
    </dsp:sp>
    <dsp:sp modelId="{B7B66A7B-FBEC-41AA-B9FB-85841692C6F0}">
      <dsp:nvSpPr>
        <dsp:cNvPr id="0" name=""/>
        <dsp:cNvSpPr/>
      </dsp:nvSpPr>
      <dsp:spPr>
        <a:xfrm>
          <a:off x="11258845" y="1789109"/>
          <a:ext cx="826841" cy="1064534"/>
        </a:xfrm>
        <a:prstGeom prst="roundRect">
          <a:avLst>
            <a:gd name="adj" fmla="val 10000"/>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GSR-Part1</a:t>
          </a:r>
        </a:p>
        <a:p>
          <a:pPr marL="0" lvl="0" indent="0" algn="ctr" defTabSz="444500">
            <a:lnSpc>
              <a:spcPct val="90000"/>
            </a:lnSpc>
            <a:spcBef>
              <a:spcPct val="0"/>
            </a:spcBef>
            <a:spcAft>
              <a:spcPct val="35000"/>
            </a:spcAft>
            <a:buNone/>
          </a:pPr>
          <a:r>
            <a:rPr lang="en-US" sz="1000" kern="1200" dirty="0"/>
            <a:t>SSG-12</a:t>
          </a:r>
        </a:p>
        <a:p>
          <a:pPr marL="0" lvl="0" indent="0" algn="ctr" defTabSz="444500">
            <a:lnSpc>
              <a:spcPct val="90000"/>
            </a:lnSpc>
            <a:spcBef>
              <a:spcPct val="0"/>
            </a:spcBef>
            <a:spcAft>
              <a:spcPct val="35000"/>
            </a:spcAft>
            <a:buNone/>
          </a:pPr>
          <a:r>
            <a:rPr lang="en-US" sz="1000" kern="1200" dirty="0"/>
            <a:t>GSG-13</a:t>
          </a:r>
        </a:p>
        <a:p>
          <a:pPr marL="0" lvl="0" indent="0" algn="ctr" defTabSz="444500">
            <a:lnSpc>
              <a:spcPct val="90000"/>
            </a:lnSpc>
            <a:spcBef>
              <a:spcPct val="0"/>
            </a:spcBef>
            <a:spcAft>
              <a:spcPct val="35000"/>
            </a:spcAft>
            <a:buNone/>
          </a:pPr>
          <a:r>
            <a:rPr lang="en-US" sz="1000" kern="1200" dirty="0"/>
            <a:t>GSG-9</a:t>
          </a:r>
        </a:p>
        <a:p>
          <a:pPr marL="0" lvl="0" indent="0" algn="ctr" defTabSz="444500">
            <a:lnSpc>
              <a:spcPct val="90000"/>
            </a:lnSpc>
            <a:spcBef>
              <a:spcPct val="0"/>
            </a:spcBef>
            <a:spcAft>
              <a:spcPct val="35000"/>
            </a:spcAft>
            <a:buNone/>
          </a:pPr>
          <a:r>
            <a:rPr lang="en-US" sz="1000" kern="1200" dirty="0"/>
            <a:t>SSG-16</a:t>
          </a:r>
          <a:endParaRPr lang="en-GB" sz="1000" kern="1200" dirty="0"/>
        </a:p>
      </dsp:txBody>
      <dsp:txXfrm>
        <a:off x="11283062" y="1813326"/>
        <a:ext cx="778407" cy="1016100"/>
      </dsp:txXfrm>
    </dsp:sp>
    <dsp:sp modelId="{51DE1D66-348B-4D40-9890-8519948FD1D5}">
      <dsp:nvSpPr>
        <dsp:cNvPr id="0" name=""/>
        <dsp:cNvSpPr/>
      </dsp:nvSpPr>
      <dsp:spPr>
        <a:xfrm>
          <a:off x="11258845" y="1384851"/>
          <a:ext cx="826841" cy="287155"/>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GSG-6</a:t>
          </a:r>
          <a:endParaRPr lang="en-GB" sz="1000" kern="1200" dirty="0"/>
        </a:p>
      </dsp:txBody>
      <dsp:txXfrm>
        <a:off x="11267255" y="1393261"/>
        <a:ext cx="810021" cy="270335"/>
      </dsp:txXfrm>
    </dsp:sp>
    <dsp:sp modelId="{E0F143F5-3640-4F19-8DF4-67C8A3DF0D70}">
      <dsp:nvSpPr>
        <dsp:cNvPr id="0" name=""/>
        <dsp:cNvSpPr/>
      </dsp:nvSpPr>
      <dsp:spPr>
        <a:xfrm>
          <a:off x="11258845" y="3414277"/>
          <a:ext cx="826841" cy="296446"/>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SSR-6</a:t>
          </a:r>
          <a:endParaRPr lang="en-GB" sz="1000" b="1" kern="1200" dirty="0"/>
        </a:p>
      </dsp:txBody>
      <dsp:txXfrm>
        <a:off x="11267528" y="3422960"/>
        <a:ext cx="809475" cy="2790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70B534-2FF8-4672-1B1C-51A48ED34A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Roboto" panose="02000000000000000000" pitchFamily="2" charset="0"/>
            </a:endParaRPr>
          </a:p>
        </p:txBody>
      </p:sp>
      <p:sp>
        <p:nvSpPr>
          <p:cNvPr id="3" name="Date Placeholder 2">
            <a:extLst>
              <a:ext uri="{FF2B5EF4-FFF2-40B4-BE49-F238E27FC236}">
                <a16:creationId xmlns:a16="http://schemas.microsoft.com/office/drawing/2014/main" id="{00488AFC-9850-FB06-67A0-B140F1D96B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1D30C-EF2E-1A42-877F-103720B84717}" type="datetimeFigureOut">
              <a:rPr lang="en-GB" smtClean="0">
                <a:latin typeface="Roboto" panose="02000000000000000000" pitchFamily="2" charset="0"/>
              </a:rPr>
              <a:t>30/10/2025</a:t>
            </a:fld>
            <a:endParaRPr lang="en-GB">
              <a:latin typeface="Roboto" panose="02000000000000000000" pitchFamily="2" charset="0"/>
            </a:endParaRPr>
          </a:p>
        </p:txBody>
      </p:sp>
      <p:sp>
        <p:nvSpPr>
          <p:cNvPr id="4" name="Footer Placeholder 3">
            <a:extLst>
              <a:ext uri="{FF2B5EF4-FFF2-40B4-BE49-F238E27FC236}">
                <a16:creationId xmlns:a16="http://schemas.microsoft.com/office/drawing/2014/main" id="{F2DC802D-EE6B-33A2-5ED5-9F8D8A5096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Roboto" panose="02000000000000000000" pitchFamily="2" charset="0"/>
            </a:endParaRPr>
          </a:p>
        </p:txBody>
      </p:sp>
      <p:sp>
        <p:nvSpPr>
          <p:cNvPr id="5" name="Slide Number Placeholder 4">
            <a:extLst>
              <a:ext uri="{FF2B5EF4-FFF2-40B4-BE49-F238E27FC236}">
                <a16:creationId xmlns:a16="http://schemas.microsoft.com/office/drawing/2014/main" id="{C5BF5DF5-6EC4-31B8-4985-8E1FCD4A44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B779FE-353A-7A4F-B772-DC23E73778CA}" type="slidenum">
              <a:rPr lang="en-GB" smtClean="0">
                <a:latin typeface="Roboto" panose="02000000000000000000" pitchFamily="2" charset="0"/>
              </a:rPr>
              <a:t>‹#›</a:t>
            </a:fld>
            <a:endParaRPr lang="en-GB">
              <a:latin typeface="Roboto" panose="02000000000000000000" pitchFamily="2" charset="0"/>
            </a:endParaRPr>
          </a:p>
        </p:txBody>
      </p:sp>
    </p:spTree>
    <p:extLst>
      <p:ext uri="{BB962C8B-B14F-4D97-AF65-F5344CB8AC3E}">
        <p14:creationId xmlns:p14="http://schemas.microsoft.com/office/powerpoint/2010/main" val="2908467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62FD6F27-D7D2-DA46-8DC4-D58D6C2844CB}" type="datetimeFigureOut">
              <a:rPr lang="en-GB" noProof="0" smtClean="0"/>
              <a:pPr/>
              <a:t>30/10/2025</a:t>
            </a:fld>
            <a:endParaRPr lang="en-GB"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GB" noProof="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EB722F73-D059-D843-9C15-869AB0056DDE}" type="slidenum">
              <a:rPr lang="en-GB" noProof="0" smtClean="0"/>
              <a:pPr/>
              <a:t>‹#›</a:t>
            </a:fld>
            <a:endParaRPr lang="en-GB" noProof="0"/>
          </a:p>
        </p:txBody>
      </p:sp>
    </p:spTree>
    <p:extLst>
      <p:ext uri="{BB962C8B-B14F-4D97-AF65-F5344CB8AC3E}">
        <p14:creationId xmlns:p14="http://schemas.microsoft.com/office/powerpoint/2010/main" val="20752648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22F73-D059-D843-9C15-869AB0056DDE}" type="slidenum">
              <a:rPr lang="en-GB" noProof="0" smtClean="0"/>
              <a:pPr/>
              <a:t>2</a:t>
            </a:fld>
            <a:endParaRPr lang="en-GB" noProof="0"/>
          </a:p>
        </p:txBody>
      </p:sp>
    </p:spTree>
    <p:extLst>
      <p:ext uri="{BB962C8B-B14F-4D97-AF65-F5344CB8AC3E}">
        <p14:creationId xmlns:p14="http://schemas.microsoft.com/office/powerpoint/2010/main" val="351124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27A43-DAAD-D09E-CAD4-74FE10CCF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85E1A-6119-6339-2A8C-498F904FE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2F49C-9556-E40B-1DD8-458D0FE629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087FB6-089F-591A-4408-303C61D7F546}"/>
              </a:ext>
            </a:extLst>
          </p:cNvPr>
          <p:cNvSpPr>
            <a:spLocks noGrp="1"/>
          </p:cNvSpPr>
          <p:nvPr>
            <p:ph type="sldNum" sz="quarter" idx="5"/>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289149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50A1E1-C8D9-4447-9192-37BA973CD27A}" type="slidenum">
              <a:rPr lang="en-GB" smtClean="0"/>
              <a:t>12</a:t>
            </a:fld>
            <a:endParaRPr lang="en-GB"/>
          </a:p>
        </p:txBody>
      </p:sp>
    </p:spTree>
    <p:extLst>
      <p:ext uri="{BB962C8B-B14F-4D97-AF65-F5344CB8AC3E}">
        <p14:creationId xmlns:p14="http://schemas.microsoft.com/office/powerpoint/2010/main" val="12417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76D7-2BC9-47C6-07D0-DEE0614B5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A3DE6-A25E-C7AC-2D2D-5ECC10995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7BA23-BFA5-E68B-05F8-01BC52F210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B3C235-46BE-E908-C830-D6541A6B58F6}"/>
              </a:ext>
            </a:extLst>
          </p:cNvPr>
          <p:cNvSpPr>
            <a:spLocks noGrp="1"/>
          </p:cNvSpPr>
          <p:nvPr>
            <p:ph type="sldNum" sz="quarter" idx="5"/>
          </p:nvPr>
        </p:nvSpPr>
        <p:spPr/>
        <p:txBody>
          <a:bodyPr/>
          <a:lstStyle/>
          <a:p>
            <a:fld id="{5750A1E1-C8D9-4447-9192-37BA973CD27A}" type="slidenum">
              <a:rPr lang="en-GB" smtClean="0"/>
              <a:t>13</a:t>
            </a:fld>
            <a:endParaRPr lang="en-GB"/>
          </a:p>
        </p:txBody>
      </p:sp>
    </p:spTree>
    <p:extLst>
      <p:ext uri="{BB962C8B-B14F-4D97-AF65-F5344CB8AC3E}">
        <p14:creationId xmlns:p14="http://schemas.microsoft.com/office/powerpoint/2010/main" val="239552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DAF08-BA1A-C7C2-3DFB-25599902B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A6044-3703-B32B-C0B3-51D2F9273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8A747-54C2-460F-6E29-B5A3BD7B8D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8D8D51-CC45-DF33-6A83-9A7C4D831981}"/>
              </a:ext>
            </a:extLst>
          </p:cNvPr>
          <p:cNvSpPr>
            <a:spLocks noGrp="1"/>
          </p:cNvSpPr>
          <p:nvPr>
            <p:ph type="sldNum" sz="quarter" idx="5"/>
          </p:nvPr>
        </p:nvSpPr>
        <p:spPr/>
        <p:txBody>
          <a:bodyPr/>
          <a:lstStyle/>
          <a:p>
            <a:fld id="{5750A1E1-C8D9-4447-9192-37BA973CD27A}" type="slidenum">
              <a:rPr lang="en-GB" smtClean="0"/>
              <a:t>14</a:t>
            </a:fld>
            <a:endParaRPr lang="en-GB"/>
          </a:p>
        </p:txBody>
      </p:sp>
    </p:spTree>
    <p:extLst>
      <p:ext uri="{BB962C8B-B14F-4D97-AF65-F5344CB8AC3E}">
        <p14:creationId xmlns:p14="http://schemas.microsoft.com/office/powerpoint/2010/main" val="76238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9F6AF-4EEE-DF0B-9D65-6400B04CE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B2EE7-33C0-0FCD-EC27-B31F7B411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D3496-D085-F5C3-4066-C725AC8D15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53DE9D-9A97-9682-AF94-251A38D288CF}"/>
              </a:ext>
            </a:extLst>
          </p:cNvPr>
          <p:cNvSpPr>
            <a:spLocks noGrp="1"/>
          </p:cNvSpPr>
          <p:nvPr>
            <p:ph type="sldNum" sz="quarter" idx="5"/>
          </p:nvPr>
        </p:nvSpPr>
        <p:spPr/>
        <p:txBody>
          <a:bodyPr/>
          <a:lstStyle/>
          <a:p>
            <a:fld id="{5750A1E1-C8D9-4447-9192-37BA973CD27A}" type="slidenum">
              <a:rPr lang="en-GB" smtClean="0"/>
              <a:t>15</a:t>
            </a:fld>
            <a:endParaRPr lang="en-GB"/>
          </a:p>
        </p:txBody>
      </p:sp>
    </p:spTree>
    <p:extLst>
      <p:ext uri="{BB962C8B-B14F-4D97-AF65-F5344CB8AC3E}">
        <p14:creationId xmlns:p14="http://schemas.microsoft.com/office/powerpoint/2010/main" val="144258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FA2F1-EB51-8931-492A-61B867A33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3B3B4-F52D-BE26-17D0-47EA03B48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6D99D-126A-0C20-A742-9F0B93CC1B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3AB76F-CA7E-F18E-FBAB-BED16C138D48}"/>
              </a:ext>
            </a:extLst>
          </p:cNvPr>
          <p:cNvSpPr>
            <a:spLocks noGrp="1"/>
          </p:cNvSpPr>
          <p:nvPr>
            <p:ph type="sldNum" sz="quarter" idx="5"/>
          </p:nvPr>
        </p:nvSpPr>
        <p:spPr/>
        <p:txBody>
          <a:bodyPr/>
          <a:lstStyle/>
          <a:p>
            <a:fld id="{5750A1E1-C8D9-4447-9192-37BA973CD27A}" type="slidenum">
              <a:rPr lang="en-GB" smtClean="0"/>
              <a:t>16</a:t>
            </a:fld>
            <a:endParaRPr lang="en-GB"/>
          </a:p>
        </p:txBody>
      </p:sp>
    </p:spTree>
    <p:extLst>
      <p:ext uri="{BB962C8B-B14F-4D97-AF65-F5344CB8AC3E}">
        <p14:creationId xmlns:p14="http://schemas.microsoft.com/office/powerpoint/2010/main" val="151966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B504-C41E-E380-031E-03B9DCEBF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FA3F0-9F51-E8DF-6B62-B91DE5FFB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4FFBC-E456-545F-40A4-585B854F8C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E1577F-842F-5998-8EF8-06D5546D3BB0}"/>
              </a:ext>
            </a:extLst>
          </p:cNvPr>
          <p:cNvSpPr>
            <a:spLocks noGrp="1"/>
          </p:cNvSpPr>
          <p:nvPr>
            <p:ph type="sldNum" sz="quarter" idx="5"/>
          </p:nvPr>
        </p:nvSpPr>
        <p:spPr/>
        <p:txBody>
          <a:bodyPr/>
          <a:lstStyle/>
          <a:p>
            <a:fld id="{5750A1E1-C8D9-4447-9192-37BA973CD27A}" type="slidenum">
              <a:rPr lang="en-GB" smtClean="0"/>
              <a:t>17</a:t>
            </a:fld>
            <a:endParaRPr lang="en-GB"/>
          </a:p>
        </p:txBody>
      </p:sp>
    </p:spTree>
    <p:extLst>
      <p:ext uri="{BB962C8B-B14F-4D97-AF65-F5344CB8AC3E}">
        <p14:creationId xmlns:p14="http://schemas.microsoft.com/office/powerpoint/2010/main" val="2215978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610ED-38D4-4CA4-7981-8A1190CD1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FD064-3310-EAEA-957D-2BBF51611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95F26-DA11-6D72-AA5C-692E31F45D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7425C9-B857-4C6C-1AAF-B1EA99CBFE0D}"/>
              </a:ext>
            </a:extLst>
          </p:cNvPr>
          <p:cNvSpPr>
            <a:spLocks noGrp="1"/>
          </p:cNvSpPr>
          <p:nvPr>
            <p:ph type="sldNum" sz="quarter" idx="5"/>
          </p:nvPr>
        </p:nvSpPr>
        <p:spPr/>
        <p:txBody>
          <a:bodyPr/>
          <a:lstStyle/>
          <a:p>
            <a:fld id="{5750A1E1-C8D9-4447-9192-37BA973CD27A}" type="slidenum">
              <a:rPr lang="en-GB" smtClean="0"/>
              <a:t>18</a:t>
            </a:fld>
            <a:endParaRPr lang="en-GB"/>
          </a:p>
        </p:txBody>
      </p:sp>
    </p:spTree>
    <p:extLst>
      <p:ext uri="{BB962C8B-B14F-4D97-AF65-F5344CB8AC3E}">
        <p14:creationId xmlns:p14="http://schemas.microsoft.com/office/powerpoint/2010/main" val="311758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B6392-1CD8-1BDE-E86F-C69DCD497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14261-66A2-2641-DF5F-6E19BA324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FCC15-5658-BA32-631F-E2DE4F38C5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0B6221-D974-DE2F-E7DE-EA0C350AE5D2}"/>
              </a:ext>
            </a:extLst>
          </p:cNvPr>
          <p:cNvSpPr>
            <a:spLocks noGrp="1"/>
          </p:cNvSpPr>
          <p:nvPr>
            <p:ph type="sldNum" sz="quarter" idx="5"/>
          </p:nvPr>
        </p:nvSpPr>
        <p:spPr/>
        <p:txBody>
          <a:bodyPr/>
          <a:lstStyle/>
          <a:p>
            <a:fld id="{5750A1E1-C8D9-4447-9192-37BA973CD27A}" type="slidenum">
              <a:rPr lang="en-GB" smtClean="0"/>
              <a:t>19</a:t>
            </a:fld>
            <a:endParaRPr lang="en-GB"/>
          </a:p>
        </p:txBody>
      </p:sp>
    </p:spTree>
    <p:extLst>
      <p:ext uri="{BB962C8B-B14F-4D97-AF65-F5344CB8AC3E}">
        <p14:creationId xmlns:p14="http://schemas.microsoft.com/office/powerpoint/2010/main" val="267995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7C310-03F0-C646-7341-B4425A8A1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ED4CD-AC75-8DF0-4990-EB7140015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240EB-8CCE-C08F-C741-56EFDEFAF4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605D88-C28C-0CA5-4C6F-8E5E93D92407}"/>
              </a:ext>
            </a:extLst>
          </p:cNvPr>
          <p:cNvSpPr>
            <a:spLocks noGrp="1"/>
          </p:cNvSpPr>
          <p:nvPr>
            <p:ph type="sldNum" sz="quarter" idx="5"/>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202831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9B215-41DA-F2EA-F8EA-391A04C25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8D931-0666-60EB-F490-5106FFE72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59B0F-B02F-82C4-B452-866F806D8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5D0139-6DA6-93B1-F745-FAF71B258029}"/>
              </a:ext>
            </a:extLst>
          </p:cNvPr>
          <p:cNvSpPr>
            <a:spLocks noGrp="1"/>
          </p:cNvSpPr>
          <p:nvPr>
            <p:ph type="sldNum" sz="quarter" idx="5"/>
          </p:nvPr>
        </p:nvSpPr>
        <p:spPr/>
        <p:txBody>
          <a:bodyPr/>
          <a:lstStyle/>
          <a:p>
            <a:fld id="{5750A1E1-C8D9-4447-9192-37BA973CD27A}" type="slidenum">
              <a:rPr lang="en-GB" smtClean="0"/>
              <a:t>4</a:t>
            </a:fld>
            <a:endParaRPr lang="en-GB"/>
          </a:p>
        </p:txBody>
      </p:sp>
    </p:spTree>
    <p:extLst>
      <p:ext uri="{BB962C8B-B14F-4D97-AF65-F5344CB8AC3E}">
        <p14:creationId xmlns:p14="http://schemas.microsoft.com/office/powerpoint/2010/main" val="17507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A24E-DD43-B112-9F4F-2C396D144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60123-1F2E-474F-16DE-FDF0020E6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8A9EC-36CD-100D-F2DC-6BBE122204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0FF0FF-045A-1739-6351-C1350A9BFD1A}"/>
              </a:ext>
            </a:extLst>
          </p:cNvPr>
          <p:cNvSpPr>
            <a:spLocks noGrp="1"/>
          </p:cNvSpPr>
          <p:nvPr>
            <p:ph type="sldNum" sz="quarter" idx="5"/>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16748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2736D-6870-A3DB-361B-8BBF96724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D5246-52EA-C6D0-B089-40E3A6B64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BB424-A368-EDCA-307A-507EBF3EAE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FB46E7-A84A-F3CF-74ED-FFEABCFAA5D7}"/>
              </a:ext>
            </a:extLst>
          </p:cNvPr>
          <p:cNvSpPr>
            <a:spLocks noGrp="1"/>
          </p:cNvSpPr>
          <p:nvPr>
            <p:ph type="sldNum" sz="quarter" idx="5"/>
          </p:nvPr>
        </p:nvSpPr>
        <p:spPr/>
        <p:txBody>
          <a:bodyPr/>
          <a:lstStyle/>
          <a:p>
            <a:fld id="{5750A1E1-C8D9-4447-9192-37BA973CD27A}" type="slidenum">
              <a:rPr lang="en-GB" smtClean="0"/>
              <a:t>6</a:t>
            </a:fld>
            <a:endParaRPr lang="en-GB"/>
          </a:p>
        </p:txBody>
      </p:sp>
    </p:spTree>
    <p:extLst>
      <p:ext uri="{BB962C8B-B14F-4D97-AF65-F5344CB8AC3E}">
        <p14:creationId xmlns:p14="http://schemas.microsoft.com/office/powerpoint/2010/main" val="99321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B10C7-5011-EFB1-799B-6E0B7D56A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7AF44-5CB8-2B94-C757-992C8885F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3AAFA-A119-D92C-9C75-461B07A027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144B72-AF35-E182-6D82-71BCE83DA1C3}"/>
              </a:ext>
            </a:extLst>
          </p:cNvPr>
          <p:cNvSpPr>
            <a:spLocks noGrp="1"/>
          </p:cNvSpPr>
          <p:nvPr>
            <p:ph type="sldNum" sz="quarter" idx="5"/>
          </p:nvPr>
        </p:nvSpPr>
        <p:spPr/>
        <p:txBody>
          <a:bodyPr/>
          <a:lstStyle/>
          <a:p>
            <a:fld id="{5750A1E1-C8D9-4447-9192-37BA973CD27A}" type="slidenum">
              <a:rPr lang="en-GB" smtClean="0"/>
              <a:t>7</a:t>
            </a:fld>
            <a:endParaRPr lang="en-GB"/>
          </a:p>
        </p:txBody>
      </p:sp>
    </p:spTree>
    <p:extLst>
      <p:ext uri="{BB962C8B-B14F-4D97-AF65-F5344CB8AC3E}">
        <p14:creationId xmlns:p14="http://schemas.microsoft.com/office/powerpoint/2010/main" val="156500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FDC3-4269-5321-79E0-E792CD2E7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0FC0D-7F97-C76C-639F-CD0228FA3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9DDAF-5D60-8B0C-FC75-292F23660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DD4539-28C5-19AD-15F2-24823F374A2F}"/>
              </a:ext>
            </a:extLst>
          </p:cNvPr>
          <p:cNvSpPr>
            <a:spLocks noGrp="1"/>
          </p:cNvSpPr>
          <p:nvPr>
            <p:ph type="sldNum" sz="quarter" idx="5"/>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36145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B47A6-68F0-63BE-56C6-9B92D96F2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57600-3AAA-ED9A-D484-ADC8C8133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EDD85-432B-3EF9-6311-4F19523770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B1D0C1-F66D-30BF-4E8E-3C245EFE8436}"/>
              </a:ext>
            </a:extLst>
          </p:cNvPr>
          <p:cNvSpPr>
            <a:spLocks noGrp="1"/>
          </p:cNvSpPr>
          <p:nvPr>
            <p:ph type="sldNum" sz="quarter" idx="5"/>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328711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B7F4D-150A-0169-D2A1-02FB5C875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8C1E9-82AB-63CB-0743-F7EC086C5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73831-C6D8-3FCA-9403-CBAC4EB1A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072EA7-9237-03A9-D9D5-C4D890AC739B}"/>
              </a:ext>
            </a:extLst>
          </p:cNvPr>
          <p:cNvSpPr>
            <a:spLocks noGrp="1"/>
          </p:cNvSpPr>
          <p:nvPr>
            <p:ph type="sldNum" sz="quarter" idx="5"/>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3089561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 Simple">
    <p:bg>
      <p:bgPr>
        <a:blipFill dpi="0" rotWithShape="1">
          <a:blip r:embed="rId2" cstate="screen">
            <a:lum/>
            <a:extLst>
              <a:ext uri="{28A0092B-C50C-407E-A947-70E740481C1C}">
                <a14:useLocalDpi xmlns:a14="http://schemas.microsoft.com/office/drawing/2010/main"/>
              </a:ext>
            </a:extLst>
          </a:blip>
          <a:srcRect/>
          <a:stretch>
            <a:fillRect t="-1000" r="-1000"/>
          </a:stretch>
        </a:blipFill>
        <a:effectLst/>
      </p:bgPr>
    </p:bg>
    <p:spTree>
      <p:nvGrpSpPr>
        <p:cNvPr id="1" name=""/>
        <p:cNvGrpSpPr/>
        <p:nvPr/>
      </p:nvGrpSpPr>
      <p:grpSpPr>
        <a:xfrm>
          <a:off x="0" y="0"/>
          <a:ext cx="0" cy="0"/>
          <a:chOff x="0" y="0"/>
          <a:chExt cx="0" cy="0"/>
        </a:xfrm>
      </p:grpSpPr>
      <p:cxnSp>
        <p:nvCxnSpPr>
          <p:cNvPr id="17" name="Connettore 1 4">
            <a:extLst>
              <a:ext uri="{FF2B5EF4-FFF2-40B4-BE49-F238E27FC236}">
                <a16:creationId xmlns:a16="http://schemas.microsoft.com/office/drawing/2014/main" id="{EBF4F91D-1FC7-C21C-323E-1509665E24ED}"/>
              </a:ext>
            </a:extLst>
          </p:cNvPr>
          <p:cNvCxnSpPr>
            <a:cxnSpLocks noGrp="1" noRot="1" noMove="1" noResize="1" noEditPoints="1" noAdjustHandles="1" noChangeArrowheads="1" noChangeShapeType="1"/>
          </p:cNvCxnSpPr>
          <p:nvPr userDrawn="1"/>
        </p:nvCxnSpPr>
        <p:spPr>
          <a:xfrm>
            <a:off x="1026739" y="4929202"/>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ttangolo 5">
            <a:extLst>
              <a:ext uri="{FF2B5EF4-FFF2-40B4-BE49-F238E27FC236}">
                <a16:creationId xmlns:a16="http://schemas.microsoft.com/office/drawing/2014/main" id="{17EC72A2-7239-16B0-47DB-6E75DAC1746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Title 29">
            <a:extLst>
              <a:ext uri="{FF2B5EF4-FFF2-40B4-BE49-F238E27FC236}">
                <a16:creationId xmlns:a16="http://schemas.microsoft.com/office/drawing/2014/main" id="{01E608A6-CAF7-5776-D63F-7CAA34DA6BF2}"/>
              </a:ext>
            </a:extLst>
          </p:cNvPr>
          <p:cNvSpPr>
            <a:spLocks noGrp="1" noRot="1" noMove="1" noResize="1" noEditPoints="1" noAdjustHandles="1" noChangeArrowheads="1" noChangeShapeType="1"/>
          </p:cNvSpPr>
          <p:nvPr>
            <p:ph type="title" hasCustomPrompt="1"/>
          </p:nvPr>
        </p:nvSpPr>
        <p:spPr>
          <a:xfrm>
            <a:off x="1026739" y="4262023"/>
            <a:ext cx="3960042" cy="501804"/>
          </a:xfrm>
          <a:prstGeom prst="rect">
            <a:avLst/>
          </a:prstGeom>
        </p:spPr>
        <p:txBody>
          <a:bodyPr wrap="square" lIns="0" tIns="0" rIns="0" bIns="0" anchor="b" anchorCtr="0">
            <a:spAutoFit/>
          </a:bodyPr>
          <a:lstStyle>
            <a:lvl1pPr>
              <a:defRPr sz="3600" b="1" cap="none" baseline="0">
                <a:solidFill>
                  <a:schemeClr val="bg1"/>
                </a:solidFill>
                <a:latin typeface="+mj-lt"/>
                <a:ea typeface="Roboto" panose="02000000000000000000" pitchFamily="2" charset="0"/>
                <a:cs typeface="Roboto" panose="02000000000000000000" pitchFamily="2" charset="0"/>
              </a:defRPr>
            </a:lvl1pPr>
          </a:lstStyle>
          <a:p>
            <a:r>
              <a:rPr lang="en-GB" noProof="0"/>
              <a:t>Presentation Title</a:t>
            </a:r>
          </a:p>
        </p:txBody>
      </p:sp>
      <p:sp>
        <p:nvSpPr>
          <p:cNvPr id="3" name="Text Placeholder 15">
            <a:extLst>
              <a:ext uri="{FF2B5EF4-FFF2-40B4-BE49-F238E27FC236}">
                <a16:creationId xmlns:a16="http://schemas.microsoft.com/office/drawing/2014/main" id="{87D4C520-19F4-857E-E60A-9B95424E0C2E}"/>
              </a:ext>
            </a:extLst>
          </p:cNvPr>
          <p:cNvSpPr>
            <a:spLocks noGrp="1" noRot="1" noMove="1" noResize="1" noEditPoints="1" noAdjustHandles="1" noChangeArrowheads="1" noChangeShapeType="1"/>
          </p:cNvSpPr>
          <p:nvPr>
            <p:ph type="body" sz="quarter" idx="24" hasCustomPrompt="1"/>
          </p:nvPr>
        </p:nvSpPr>
        <p:spPr>
          <a:xfrm>
            <a:off x="1026739" y="5106726"/>
            <a:ext cx="3954448" cy="1039632"/>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Your name, Your title</a:t>
            </a:r>
          </a:p>
        </p:txBody>
      </p:sp>
    </p:spTree>
    <p:extLst>
      <p:ext uri="{BB962C8B-B14F-4D97-AF65-F5344CB8AC3E}">
        <p14:creationId xmlns:p14="http://schemas.microsoft.com/office/powerpoint/2010/main" val="2685938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31019FE-CF9B-CB01-5AC1-DBFAF68BAD27}"/>
              </a:ext>
            </a:extLst>
          </p:cNvPr>
          <p:cNvSpPr>
            <a:spLocks noGrp="1" noChangeAspect="1"/>
          </p:cNvSpPr>
          <p:nvPr>
            <p:ph type="pic" sz="quarter" idx="13" hasCustomPrompt="1"/>
          </p:nvPr>
        </p:nvSpPr>
        <p:spPr>
          <a:xfrm>
            <a:off x="1919139" y="2278251"/>
            <a:ext cx="1944216" cy="1926742"/>
          </a:xfrm>
          <a:prstGeom prst="ellipse">
            <a:avLst/>
          </a:prstGeom>
          <a:pattFill prst="pct50">
            <a:fgClr>
              <a:schemeClr val="accent1"/>
            </a:fgClr>
            <a:bgClr>
              <a:schemeClr val="bg1"/>
            </a:bgClr>
          </a:pattFill>
          <a:ln w="25400">
            <a:solidFill>
              <a:schemeClr val="tx1"/>
            </a:solidFill>
          </a:ln>
        </p:spPr>
        <p:txBody>
          <a:bodyPr lIns="0" tIns="0" rIns="0" bIns="0" anchor="t" anchorCtr="0">
            <a:normAutofit/>
          </a:bodyPr>
          <a:lstStyle>
            <a:lvl1pPr marL="0" indent="0" algn="ctr">
              <a:buNone/>
              <a:defRPr sz="1400"/>
            </a:lvl1pPr>
          </a:lstStyle>
          <a:p>
            <a:r>
              <a:rPr lang="en-GB" noProof="0"/>
              <a:t>Insert picture here</a:t>
            </a:r>
          </a:p>
        </p:txBody>
      </p:sp>
      <p:sp>
        <p:nvSpPr>
          <p:cNvPr id="2" name="Rettangolo 5">
            <a:extLst>
              <a:ext uri="{FF2B5EF4-FFF2-40B4-BE49-F238E27FC236}">
                <a16:creationId xmlns:a16="http://schemas.microsoft.com/office/drawing/2014/main" id="{17BB3A52-50E5-E4EA-DF6D-53A4FDE52F9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itle 29">
            <a:extLst>
              <a:ext uri="{FF2B5EF4-FFF2-40B4-BE49-F238E27FC236}">
                <a16:creationId xmlns:a16="http://schemas.microsoft.com/office/drawing/2014/main" id="{8B3AE43D-C5BD-DB84-09C0-0876E28BC1B7}"/>
              </a:ext>
            </a:extLst>
          </p:cNvPr>
          <p:cNvSpPr>
            <a:spLocks noGrp="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Speakers</a:t>
            </a:r>
          </a:p>
        </p:txBody>
      </p:sp>
      <p:sp>
        <p:nvSpPr>
          <p:cNvPr id="5" name="Text Placeholder 15">
            <a:extLst>
              <a:ext uri="{FF2B5EF4-FFF2-40B4-BE49-F238E27FC236}">
                <a16:creationId xmlns:a16="http://schemas.microsoft.com/office/drawing/2014/main" id="{F61DAB39-6CCD-B4A9-3E43-ACC7B252F837}"/>
              </a:ext>
            </a:extLst>
          </p:cNvPr>
          <p:cNvSpPr>
            <a:spLocks noGrp="1"/>
          </p:cNvSpPr>
          <p:nvPr>
            <p:ph type="body" sz="quarter" idx="24" hasCustomPrompt="1"/>
          </p:nvPr>
        </p:nvSpPr>
        <p:spPr>
          <a:xfrm>
            <a:off x="1624938" y="4399612"/>
            <a:ext cx="2545830" cy="284814"/>
          </a:xfrm>
          <a:prstGeom prst="rect">
            <a:avLst/>
          </a:prstGeom>
        </p:spPr>
        <p:txBody>
          <a:bodyPr lIns="0" tIns="0" rIns="0" bIns="0"/>
          <a:lstStyle>
            <a:lvl1pPr marL="0" indent="0" algn="ctr">
              <a:spcBef>
                <a:spcPts val="800"/>
              </a:spcBef>
              <a:buFont typeface="Arial" panose="020B0604020202020204" pitchFamily="34" charse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Surname</a:t>
            </a:r>
          </a:p>
        </p:txBody>
      </p:sp>
      <p:sp>
        <p:nvSpPr>
          <p:cNvPr id="13" name="Text Placeholder 15">
            <a:extLst>
              <a:ext uri="{FF2B5EF4-FFF2-40B4-BE49-F238E27FC236}">
                <a16:creationId xmlns:a16="http://schemas.microsoft.com/office/drawing/2014/main" id="{F4CA93C2-BE5A-C513-A9A3-6841BA24E681}"/>
              </a:ext>
            </a:extLst>
          </p:cNvPr>
          <p:cNvSpPr>
            <a:spLocks noGrp="1"/>
          </p:cNvSpPr>
          <p:nvPr>
            <p:ph type="body" sz="quarter" idx="25" hasCustomPrompt="1"/>
          </p:nvPr>
        </p:nvSpPr>
        <p:spPr>
          <a:xfrm>
            <a:off x="1624938" y="4761874"/>
            <a:ext cx="2545830" cy="284814"/>
          </a:xfrm>
          <a:prstGeom prst="rect">
            <a:avLst/>
          </a:prstGeom>
        </p:spPr>
        <p:txBody>
          <a:bodyPr lIns="0" tIns="0" rIns="0" bIns="0"/>
          <a:lstStyle>
            <a:lvl1pPr marL="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Title, Other information</a:t>
            </a:r>
          </a:p>
        </p:txBody>
      </p:sp>
      <p:sp>
        <p:nvSpPr>
          <p:cNvPr id="14" name="Picture Placeholder 3">
            <a:extLst>
              <a:ext uri="{FF2B5EF4-FFF2-40B4-BE49-F238E27FC236}">
                <a16:creationId xmlns:a16="http://schemas.microsoft.com/office/drawing/2014/main" id="{8E733E84-D679-2932-2818-D7E6E1832863}"/>
              </a:ext>
            </a:extLst>
          </p:cNvPr>
          <p:cNvSpPr>
            <a:spLocks noGrp="1" noChangeAspect="1"/>
          </p:cNvSpPr>
          <p:nvPr>
            <p:ph type="pic" sz="quarter" idx="26" hasCustomPrompt="1"/>
          </p:nvPr>
        </p:nvSpPr>
        <p:spPr>
          <a:xfrm>
            <a:off x="5123892" y="2278251"/>
            <a:ext cx="1944216" cy="1926742"/>
          </a:xfrm>
          <a:prstGeom prst="ellipse">
            <a:avLst/>
          </a:prstGeom>
          <a:pattFill prst="pct50">
            <a:fgClr>
              <a:schemeClr val="accent1"/>
            </a:fgClr>
            <a:bgClr>
              <a:schemeClr val="bg1"/>
            </a:bgClr>
          </a:pattFill>
          <a:ln w="25400">
            <a:solidFill>
              <a:schemeClr val="tx1"/>
            </a:solidFill>
          </a:ln>
        </p:spPr>
        <p:txBody>
          <a:bodyPr lIns="0" tIns="0" rIns="0" bIns="0" anchor="t" anchorCtr="0">
            <a:normAutofit/>
          </a:bodyPr>
          <a:lstStyle>
            <a:lvl1pPr marL="0" indent="0" algn="ctr">
              <a:buNone/>
              <a:defRPr sz="1400"/>
            </a:lvl1pPr>
          </a:lstStyle>
          <a:p>
            <a:r>
              <a:rPr lang="en-GB" noProof="0"/>
              <a:t>Insert picture here</a:t>
            </a:r>
          </a:p>
        </p:txBody>
      </p:sp>
      <p:sp>
        <p:nvSpPr>
          <p:cNvPr id="15" name="Text Placeholder 15">
            <a:extLst>
              <a:ext uri="{FF2B5EF4-FFF2-40B4-BE49-F238E27FC236}">
                <a16:creationId xmlns:a16="http://schemas.microsoft.com/office/drawing/2014/main" id="{980CF9B3-4B21-001C-D299-A61D311B7C99}"/>
              </a:ext>
            </a:extLst>
          </p:cNvPr>
          <p:cNvSpPr>
            <a:spLocks noGrp="1"/>
          </p:cNvSpPr>
          <p:nvPr>
            <p:ph type="body" sz="quarter" idx="27" hasCustomPrompt="1"/>
          </p:nvPr>
        </p:nvSpPr>
        <p:spPr>
          <a:xfrm>
            <a:off x="4829691" y="4399612"/>
            <a:ext cx="2545830" cy="284814"/>
          </a:xfrm>
          <a:prstGeom prst="rect">
            <a:avLst/>
          </a:prstGeom>
        </p:spPr>
        <p:txBody>
          <a:bodyPr lIns="0" tIns="0" rIns="0" bIns="0"/>
          <a:lstStyle>
            <a:lvl1pPr marL="0" indent="0" algn="ctr">
              <a:spcBef>
                <a:spcPts val="800"/>
              </a:spcBef>
              <a:buFont typeface="Arial" panose="020B0604020202020204" pitchFamily="34" charse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Surname</a:t>
            </a:r>
          </a:p>
        </p:txBody>
      </p:sp>
      <p:sp>
        <p:nvSpPr>
          <p:cNvPr id="16" name="Text Placeholder 15">
            <a:extLst>
              <a:ext uri="{FF2B5EF4-FFF2-40B4-BE49-F238E27FC236}">
                <a16:creationId xmlns:a16="http://schemas.microsoft.com/office/drawing/2014/main" id="{47E5AF96-7119-DD80-9569-E363A7A9ECA1}"/>
              </a:ext>
            </a:extLst>
          </p:cNvPr>
          <p:cNvSpPr>
            <a:spLocks noGrp="1"/>
          </p:cNvSpPr>
          <p:nvPr>
            <p:ph type="body" sz="quarter" idx="28" hasCustomPrompt="1"/>
          </p:nvPr>
        </p:nvSpPr>
        <p:spPr>
          <a:xfrm>
            <a:off x="4829691" y="4761874"/>
            <a:ext cx="2545830" cy="284814"/>
          </a:xfrm>
          <a:prstGeom prst="rect">
            <a:avLst/>
          </a:prstGeom>
        </p:spPr>
        <p:txBody>
          <a:bodyPr lIns="0" tIns="0" rIns="0" bIns="0"/>
          <a:lstStyle>
            <a:lvl1pPr marL="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Title, Other information</a:t>
            </a:r>
          </a:p>
        </p:txBody>
      </p:sp>
      <p:sp>
        <p:nvSpPr>
          <p:cNvPr id="17" name="Picture Placeholder 3">
            <a:extLst>
              <a:ext uri="{FF2B5EF4-FFF2-40B4-BE49-F238E27FC236}">
                <a16:creationId xmlns:a16="http://schemas.microsoft.com/office/drawing/2014/main" id="{6703EFF7-A7E8-2ECE-AF76-CEE875F433A1}"/>
              </a:ext>
            </a:extLst>
          </p:cNvPr>
          <p:cNvSpPr>
            <a:spLocks noGrp="1" noChangeAspect="1"/>
          </p:cNvSpPr>
          <p:nvPr>
            <p:ph type="pic" sz="quarter" idx="29" hasCustomPrompt="1"/>
          </p:nvPr>
        </p:nvSpPr>
        <p:spPr>
          <a:xfrm>
            <a:off x="8324292" y="2278251"/>
            <a:ext cx="1944216" cy="1926742"/>
          </a:xfrm>
          <a:prstGeom prst="ellipse">
            <a:avLst/>
          </a:prstGeom>
          <a:pattFill prst="pct50">
            <a:fgClr>
              <a:schemeClr val="accent1"/>
            </a:fgClr>
            <a:bgClr>
              <a:schemeClr val="bg1"/>
            </a:bgClr>
          </a:pattFill>
          <a:ln w="25400">
            <a:solidFill>
              <a:schemeClr val="tx1"/>
            </a:solidFill>
          </a:ln>
        </p:spPr>
        <p:txBody>
          <a:bodyPr lIns="0" tIns="0" rIns="0" bIns="0" anchor="t" anchorCtr="0">
            <a:normAutofit/>
          </a:bodyPr>
          <a:lstStyle>
            <a:lvl1pPr marL="0" indent="0" algn="ctr">
              <a:buNone/>
              <a:defRPr sz="1400"/>
            </a:lvl1pPr>
          </a:lstStyle>
          <a:p>
            <a:r>
              <a:rPr lang="en-GB" noProof="0"/>
              <a:t>Insert picture here</a:t>
            </a:r>
          </a:p>
        </p:txBody>
      </p:sp>
      <p:sp>
        <p:nvSpPr>
          <p:cNvPr id="18" name="Text Placeholder 15">
            <a:extLst>
              <a:ext uri="{FF2B5EF4-FFF2-40B4-BE49-F238E27FC236}">
                <a16:creationId xmlns:a16="http://schemas.microsoft.com/office/drawing/2014/main" id="{DB548AFC-3F8F-AF0F-A319-37E1B108EB83}"/>
              </a:ext>
            </a:extLst>
          </p:cNvPr>
          <p:cNvSpPr>
            <a:spLocks noGrp="1"/>
          </p:cNvSpPr>
          <p:nvPr>
            <p:ph type="body" sz="quarter" idx="30" hasCustomPrompt="1"/>
          </p:nvPr>
        </p:nvSpPr>
        <p:spPr>
          <a:xfrm>
            <a:off x="8030091" y="4399612"/>
            <a:ext cx="2545830" cy="284814"/>
          </a:xfrm>
          <a:prstGeom prst="rect">
            <a:avLst/>
          </a:prstGeom>
        </p:spPr>
        <p:txBody>
          <a:bodyPr lIns="0" tIns="0" rIns="0" bIns="0"/>
          <a:lstStyle>
            <a:lvl1pPr marL="0" indent="0" algn="ctr">
              <a:spcBef>
                <a:spcPts val="800"/>
              </a:spcBef>
              <a:buFont typeface="Arial" panose="020B0604020202020204" pitchFamily="34" charse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Surname</a:t>
            </a:r>
          </a:p>
        </p:txBody>
      </p:sp>
      <p:sp>
        <p:nvSpPr>
          <p:cNvPr id="19" name="Text Placeholder 15">
            <a:extLst>
              <a:ext uri="{FF2B5EF4-FFF2-40B4-BE49-F238E27FC236}">
                <a16:creationId xmlns:a16="http://schemas.microsoft.com/office/drawing/2014/main" id="{ED3234CD-116C-AD94-7D4D-B9DA46BFDD79}"/>
              </a:ext>
            </a:extLst>
          </p:cNvPr>
          <p:cNvSpPr>
            <a:spLocks noGrp="1"/>
          </p:cNvSpPr>
          <p:nvPr>
            <p:ph type="body" sz="quarter" idx="31" hasCustomPrompt="1"/>
          </p:nvPr>
        </p:nvSpPr>
        <p:spPr>
          <a:xfrm>
            <a:off x="8030091" y="4761874"/>
            <a:ext cx="2545830" cy="284814"/>
          </a:xfrm>
          <a:prstGeom prst="rect">
            <a:avLst/>
          </a:prstGeom>
        </p:spPr>
        <p:txBody>
          <a:bodyPr lIns="0" tIns="0" rIns="0" bIns="0"/>
          <a:lstStyle>
            <a:lvl1pPr marL="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Title, Other information</a:t>
            </a:r>
          </a:p>
        </p:txBody>
      </p:sp>
    </p:spTree>
    <p:extLst>
      <p:ext uri="{BB962C8B-B14F-4D97-AF65-F5344CB8AC3E}">
        <p14:creationId xmlns:p14="http://schemas.microsoft.com/office/powerpoint/2010/main" val="1614960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gramme">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3663C252-4545-7EC7-3C36-C2B6724B2D3D}"/>
              </a:ext>
            </a:extLst>
          </p:cNvPr>
          <p:cNvSpPr>
            <a:spLocks noGrp="1" noRot="1" noMove="1" noResize="1" noEditPoints="1" noAdjustHandles="1" noChangeArrowheads="1" noChangeShapeType="1"/>
          </p:cNvSpPr>
          <p:nvPr userDrawn="1"/>
        </p:nvSpPr>
        <p:spPr>
          <a:xfrm>
            <a:off x="4637314" y="0"/>
            <a:ext cx="7554686" cy="6858000"/>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ttangolo 5">
            <a:extLst>
              <a:ext uri="{FF2B5EF4-FFF2-40B4-BE49-F238E27FC236}">
                <a16:creationId xmlns:a16="http://schemas.microsoft.com/office/drawing/2014/main" id="{29A17EAF-0F9C-6487-CFAC-3E4B463F5AD7}"/>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itle 29">
            <a:extLst>
              <a:ext uri="{FF2B5EF4-FFF2-40B4-BE49-F238E27FC236}">
                <a16:creationId xmlns:a16="http://schemas.microsoft.com/office/drawing/2014/main" id="{4BBFE0B9-2389-CA48-B995-5C0A65B7CF95}"/>
              </a:ext>
            </a:extLst>
          </p:cNvPr>
          <p:cNvSpPr>
            <a:spLocks noGrp="1"/>
          </p:cNvSpPr>
          <p:nvPr>
            <p:ph type="title" hasCustomPrompt="1"/>
          </p:nvPr>
        </p:nvSpPr>
        <p:spPr>
          <a:xfrm>
            <a:off x="838987" y="267991"/>
            <a:ext cx="3190904"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Programme</a:t>
            </a:r>
          </a:p>
        </p:txBody>
      </p:sp>
      <p:sp>
        <p:nvSpPr>
          <p:cNvPr id="10" name="Text Placeholder 15">
            <a:extLst>
              <a:ext uri="{FF2B5EF4-FFF2-40B4-BE49-F238E27FC236}">
                <a16:creationId xmlns:a16="http://schemas.microsoft.com/office/drawing/2014/main" id="{187F3AE7-55C1-5E16-06E6-3EC539DDB003}"/>
              </a:ext>
            </a:extLst>
          </p:cNvPr>
          <p:cNvSpPr>
            <a:spLocks noGrp="1"/>
          </p:cNvSpPr>
          <p:nvPr>
            <p:ph type="body" sz="quarter" idx="19" hasCustomPrompt="1"/>
          </p:nvPr>
        </p:nvSpPr>
        <p:spPr>
          <a:xfrm>
            <a:off x="840191" y="1588272"/>
            <a:ext cx="3163576" cy="4492487"/>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Sed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 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p:txBody>
      </p:sp>
      <p:sp>
        <p:nvSpPr>
          <p:cNvPr id="51" name="Text Placeholder 15">
            <a:extLst>
              <a:ext uri="{FF2B5EF4-FFF2-40B4-BE49-F238E27FC236}">
                <a16:creationId xmlns:a16="http://schemas.microsoft.com/office/drawing/2014/main" id="{7DA2718B-C513-74BD-0DD6-002ABFFCF54A}"/>
              </a:ext>
            </a:extLst>
          </p:cNvPr>
          <p:cNvSpPr>
            <a:spLocks noGrp="1"/>
          </p:cNvSpPr>
          <p:nvPr>
            <p:ph type="body" sz="quarter" idx="27" hasCustomPrompt="1"/>
          </p:nvPr>
        </p:nvSpPr>
        <p:spPr>
          <a:xfrm>
            <a:off x="5189986" y="125308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52" name="Text Placeholder 15">
            <a:extLst>
              <a:ext uri="{FF2B5EF4-FFF2-40B4-BE49-F238E27FC236}">
                <a16:creationId xmlns:a16="http://schemas.microsoft.com/office/drawing/2014/main" id="{0BFCFAAF-5212-63C2-F964-12FFAF0E4408}"/>
              </a:ext>
            </a:extLst>
          </p:cNvPr>
          <p:cNvSpPr>
            <a:spLocks noGrp="1"/>
          </p:cNvSpPr>
          <p:nvPr>
            <p:ph type="body" sz="quarter" idx="28" hasCustomPrompt="1"/>
          </p:nvPr>
        </p:nvSpPr>
        <p:spPr>
          <a:xfrm>
            <a:off x="5189985" y="85417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55" name="Text Placeholder 15">
            <a:extLst>
              <a:ext uri="{FF2B5EF4-FFF2-40B4-BE49-F238E27FC236}">
                <a16:creationId xmlns:a16="http://schemas.microsoft.com/office/drawing/2014/main" id="{D50E95B4-B395-52B8-7C74-C771785CE757}"/>
              </a:ext>
            </a:extLst>
          </p:cNvPr>
          <p:cNvSpPr>
            <a:spLocks noGrp="1"/>
          </p:cNvSpPr>
          <p:nvPr>
            <p:ph type="body" sz="quarter" idx="31" hasCustomPrompt="1"/>
          </p:nvPr>
        </p:nvSpPr>
        <p:spPr>
          <a:xfrm>
            <a:off x="5189986" y="233444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56" name="Text Placeholder 15">
            <a:extLst>
              <a:ext uri="{FF2B5EF4-FFF2-40B4-BE49-F238E27FC236}">
                <a16:creationId xmlns:a16="http://schemas.microsoft.com/office/drawing/2014/main" id="{E5AB873C-088C-896D-01FB-092B34265BEA}"/>
              </a:ext>
            </a:extLst>
          </p:cNvPr>
          <p:cNvSpPr>
            <a:spLocks noGrp="1"/>
          </p:cNvSpPr>
          <p:nvPr>
            <p:ph type="body" sz="quarter" idx="32" hasCustomPrompt="1"/>
          </p:nvPr>
        </p:nvSpPr>
        <p:spPr>
          <a:xfrm>
            <a:off x="5189985" y="193553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60" name="Text Placeholder 15">
            <a:extLst>
              <a:ext uri="{FF2B5EF4-FFF2-40B4-BE49-F238E27FC236}">
                <a16:creationId xmlns:a16="http://schemas.microsoft.com/office/drawing/2014/main" id="{2288331C-3891-E9EF-27E6-C5609726260C}"/>
              </a:ext>
            </a:extLst>
          </p:cNvPr>
          <p:cNvSpPr>
            <a:spLocks noGrp="1"/>
          </p:cNvSpPr>
          <p:nvPr>
            <p:ph type="body" sz="quarter" idx="33" hasCustomPrompt="1"/>
          </p:nvPr>
        </p:nvSpPr>
        <p:spPr>
          <a:xfrm>
            <a:off x="5189986" y="3425408"/>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61" name="Text Placeholder 15">
            <a:extLst>
              <a:ext uri="{FF2B5EF4-FFF2-40B4-BE49-F238E27FC236}">
                <a16:creationId xmlns:a16="http://schemas.microsoft.com/office/drawing/2014/main" id="{94A9E4F9-5E1F-0A6E-3846-49F4878C663F}"/>
              </a:ext>
            </a:extLst>
          </p:cNvPr>
          <p:cNvSpPr>
            <a:spLocks noGrp="1"/>
          </p:cNvSpPr>
          <p:nvPr>
            <p:ph type="body" sz="quarter" idx="34" hasCustomPrompt="1"/>
          </p:nvPr>
        </p:nvSpPr>
        <p:spPr>
          <a:xfrm>
            <a:off x="5189985" y="3026501"/>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62" name="Text Placeholder 15">
            <a:extLst>
              <a:ext uri="{FF2B5EF4-FFF2-40B4-BE49-F238E27FC236}">
                <a16:creationId xmlns:a16="http://schemas.microsoft.com/office/drawing/2014/main" id="{748EC1F4-5805-B9CD-8291-4C03516C767E}"/>
              </a:ext>
            </a:extLst>
          </p:cNvPr>
          <p:cNvSpPr>
            <a:spLocks noGrp="1"/>
          </p:cNvSpPr>
          <p:nvPr>
            <p:ph type="body" sz="quarter" idx="35" hasCustomPrompt="1"/>
          </p:nvPr>
        </p:nvSpPr>
        <p:spPr>
          <a:xfrm>
            <a:off x="5189986" y="4516180"/>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63" name="Text Placeholder 15">
            <a:extLst>
              <a:ext uri="{FF2B5EF4-FFF2-40B4-BE49-F238E27FC236}">
                <a16:creationId xmlns:a16="http://schemas.microsoft.com/office/drawing/2014/main" id="{32DE445D-EA44-529D-C62C-BF3A6F27F2A7}"/>
              </a:ext>
            </a:extLst>
          </p:cNvPr>
          <p:cNvSpPr>
            <a:spLocks noGrp="1"/>
          </p:cNvSpPr>
          <p:nvPr>
            <p:ph type="body" sz="quarter" idx="36" hasCustomPrompt="1"/>
          </p:nvPr>
        </p:nvSpPr>
        <p:spPr>
          <a:xfrm>
            <a:off x="5189985" y="4117273"/>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64" name="Text Placeholder 15">
            <a:extLst>
              <a:ext uri="{FF2B5EF4-FFF2-40B4-BE49-F238E27FC236}">
                <a16:creationId xmlns:a16="http://schemas.microsoft.com/office/drawing/2014/main" id="{13C43B31-7CFE-7F40-87EE-4A641F08EDFC}"/>
              </a:ext>
            </a:extLst>
          </p:cNvPr>
          <p:cNvSpPr>
            <a:spLocks noGrp="1"/>
          </p:cNvSpPr>
          <p:nvPr>
            <p:ph type="body" sz="quarter" idx="37" hasCustomPrompt="1"/>
          </p:nvPr>
        </p:nvSpPr>
        <p:spPr>
          <a:xfrm>
            <a:off x="5189986" y="561447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65" name="Text Placeholder 15">
            <a:extLst>
              <a:ext uri="{FF2B5EF4-FFF2-40B4-BE49-F238E27FC236}">
                <a16:creationId xmlns:a16="http://schemas.microsoft.com/office/drawing/2014/main" id="{93DE7127-7464-75F4-CF5F-DA9A4746CD55}"/>
              </a:ext>
            </a:extLst>
          </p:cNvPr>
          <p:cNvSpPr>
            <a:spLocks noGrp="1"/>
          </p:cNvSpPr>
          <p:nvPr>
            <p:ph type="body" sz="quarter" idx="38" hasCustomPrompt="1"/>
          </p:nvPr>
        </p:nvSpPr>
        <p:spPr>
          <a:xfrm>
            <a:off x="5189985" y="521556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71" name="Text Placeholder 15">
            <a:extLst>
              <a:ext uri="{FF2B5EF4-FFF2-40B4-BE49-F238E27FC236}">
                <a16:creationId xmlns:a16="http://schemas.microsoft.com/office/drawing/2014/main" id="{0C08C770-0D27-C829-48B2-FB77F4B019A5}"/>
              </a:ext>
            </a:extLst>
          </p:cNvPr>
          <p:cNvSpPr>
            <a:spLocks noGrp="1"/>
          </p:cNvSpPr>
          <p:nvPr>
            <p:ph type="body" sz="quarter" idx="41" hasCustomPrompt="1"/>
          </p:nvPr>
        </p:nvSpPr>
        <p:spPr>
          <a:xfrm>
            <a:off x="8754293" y="125308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72" name="Text Placeholder 15">
            <a:extLst>
              <a:ext uri="{FF2B5EF4-FFF2-40B4-BE49-F238E27FC236}">
                <a16:creationId xmlns:a16="http://schemas.microsoft.com/office/drawing/2014/main" id="{B1B38FA0-909B-3F1C-B9BE-C711CEE3F03E}"/>
              </a:ext>
            </a:extLst>
          </p:cNvPr>
          <p:cNvSpPr>
            <a:spLocks noGrp="1"/>
          </p:cNvSpPr>
          <p:nvPr>
            <p:ph type="body" sz="quarter" idx="42" hasCustomPrompt="1"/>
          </p:nvPr>
        </p:nvSpPr>
        <p:spPr>
          <a:xfrm>
            <a:off x="8754292" y="85417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73" name="Text Placeholder 15">
            <a:extLst>
              <a:ext uri="{FF2B5EF4-FFF2-40B4-BE49-F238E27FC236}">
                <a16:creationId xmlns:a16="http://schemas.microsoft.com/office/drawing/2014/main" id="{4E46D68D-5EC1-7D34-1E61-016F1753010D}"/>
              </a:ext>
            </a:extLst>
          </p:cNvPr>
          <p:cNvSpPr>
            <a:spLocks noGrp="1"/>
          </p:cNvSpPr>
          <p:nvPr>
            <p:ph type="body" sz="quarter" idx="43" hasCustomPrompt="1"/>
          </p:nvPr>
        </p:nvSpPr>
        <p:spPr>
          <a:xfrm>
            <a:off x="8754293" y="233444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74" name="Text Placeholder 15">
            <a:extLst>
              <a:ext uri="{FF2B5EF4-FFF2-40B4-BE49-F238E27FC236}">
                <a16:creationId xmlns:a16="http://schemas.microsoft.com/office/drawing/2014/main" id="{D45FE1B4-D5CF-4CEB-3345-595EFEBE3BB1}"/>
              </a:ext>
            </a:extLst>
          </p:cNvPr>
          <p:cNvSpPr>
            <a:spLocks noGrp="1"/>
          </p:cNvSpPr>
          <p:nvPr>
            <p:ph type="body" sz="quarter" idx="44" hasCustomPrompt="1"/>
          </p:nvPr>
        </p:nvSpPr>
        <p:spPr>
          <a:xfrm>
            <a:off x="8754292" y="193553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75" name="Text Placeholder 15">
            <a:extLst>
              <a:ext uri="{FF2B5EF4-FFF2-40B4-BE49-F238E27FC236}">
                <a16:creationId xmlns:a16="http://schemas.microsoft.com/office/drawing/2014/main" id="{15B325E4-9F9B-FC47-EE9B-B65E12784BD1}"/>
              </a:ext>
            </a:extLst>
          </p:cNvPr>
          <p:cNvSpPr>
            <a:spLocks noGrp="1"/>
          </p:cNvSpPr>
          <p:nvPr>
            <p:ph type="body" sz="quarter" idx="45" hasCustomPrompt="1"/>
          </p:nvPr>
        </p:nvSpPr>
        <p:spPr>
          <a:xfrm>
            <a:off x="8754293" y="3425408"/>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76" name="Text Placeholder 15">
            <a:extLst>
              <a:ext uri="{FF2B5EF4-FFF2-40B4-BE49-F238E27FC236}">
                <a16:creationId xmlns:a16="http://schemas.microsoft.com/office/drawing/2014/main" id="{8585BE73-68C9-AF86-8CDE-D777135D434A}"/>
              </a:ext>
            </a:extLst>
          </p:cNvPr>
          <p:cNvSpPr>
            <a:spLocks noGrp="1"/>
          </p:cNvSpPr>
          <p:nvPr>
            <p:ph type="body" sz="quarter" idx="46" hasCustomPrompt="1"/>
          </p:nvPr>
        </p:nvSpPr>
        <p:spPr>
          <a:xfrm>
            <a:off x="8754292" y="3026501"/>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77" name="Text Placeholder 15">
            <a:extLst>
              <a:ext uri="{FF2B5EF4-FFF2-40B4-BE49-F238E27FC236}">
                <a16:creationId xmlns:a16="http://schemas.microsoft.com/office/drawing/2014/main" id="{BC1274BA-D983-12DE-F48B-CAD1D1102F77}"/>
              </a:ext>
            </a:extLst>
          </p:cNvPr>
          <p:cNvSpPr>
            <a:spLocks noGrp="1"/>
          </p:cNvSpPr>
          <p:nvPr>
            <p:ph type="body" sz="quarter" idx="47" hasCustomPrompt="1"/>
          </p:nvPr>
        </p:nvSpPr>
        <p:spPr>
          <a:xfrm>
            <a:off x="8754293" y="4516180"/>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78" name="Text Placeholder 15">
            <a:extLst>
              <a:ext uri="{FF2B5EF4-FFF2-40B4-BE49-F238E27FC236}">
                <a16:creationId xmlns:a16="http://schemas.microsoft.com/office/drawing/2014/main" id="{DFB0F8B4-CED4-02E7-410F-D5A799A7ADA1}"/>
              </a:ext>
            </a:extLst>
          </p:cNvPr>
          <p:cNvSpPr>
            <a:spLocks noGrp="1"/>
          </p:cNvSpPr>
          <p:nvPr>
            <p:ph type="body" sz="quarter" idx="48" hasCustomPrompt="1"/>
          </p:nvPr>
        </p:nvSpPr>
        <p:spPr>
          <a:xfrm>
            <a:off x="8754292" y="4117273"/>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
        <p:nvSpPr>
          <p:cNvPr id="79" name="Text Placeholder 15">
            <a:extLst>
              <a:ext uri="{FF2B5EF4-FFF2-40B4-BE49-F238E27FC236}">
                <a16:creationId xmlns:a16="http://schemas.microsoft.com/office/drawing/2014/main" id="{B200EBF4-5AC7-11D9-C7B1-396FA2C9B525}"/>
              </a:ext>
            </a:extLst>
          </p:cNvPr>
          <p:cNvSpPr>
            <a:spLocks noGrp="1"/>
          </p:cNvSpPr>
          <p:nvPr>
            <p:ph type="body" sz="quarter" idx="49" hasCustomPrompt="1"/>
          </p:nvPr>
        </p:nvSpPr>
        <p:spPr>
          <a:xfrm>
            <a:off x="8754293" y="561447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Name of programme event</a:t>
            </a:r>
            <a:br>
              <a:rPr lang="en-GB" noProof="0"/>
            </a:br>
            <a:endParaRPr lang="en-GB" noProof="0"/>
          </a:p>
        </p:txBody>
      </p:sp>
      <p:sp>
        <p:nvSpPr>
          <p:cNvPr id="80" name="Text Placeholder 15">
            <a:extLst>
              <a:ext uri="{FF2B5EF4-FFF2-40B4-BE49-F238E27FC236}">
                <a16:creationId xmlns:a16="http://schemas.microsoft.com/office/drawing/2014/main" id="{F58A849D-AAD0-3411-1CCD-58F85380AF32}"/>
              </a:ext>
            </a:extLst>
          </p:cNvPr>
          <p:cNvSpPr>
            <a:spLocks noGrp="1"/>
          </p:cNvSpPr>
          <p:nvPr>
            <p:ph type="body" sz="quarter" idx="50" hasCustomPrompt="1"/>
          </p:nvPr>
        </p:nvSpPr>
        <p:spPr>
          <a:xfrm>
            <a:off x="8754292" y="521556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10 am – 12 pm</a:t>
            </a:r>
          </a:p>
        </p:txBody>
      </p:sp>
    </p:spTree>
    <p:extLst>
      <p:ext uri="{BB962C8B-B14F-4D97-AF65-F5344CB8AC3E}">
        <p14:creationId xmlns:p14="http://schemas.microsoft.com/office/powerpoint/2010/main" val="79398771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7662C650-C8A9-0E29-2856-6D5A54A27772}"/>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3" name="Rettangolo 5">
            <a:extLst>
              <a:ext uri="{FF2B5EF4-FFF2-40B4-BE49-F238E27FC236}">
                <a16:creationId xmlns:a16="http://schemas.microsoft.com/office/drawing/2014/main" id="{34A786FE-DAA2-F077-5F10-B96F05BD4853}"/>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45978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 white background">
    <p:bg>
      <p:bgPr>
        <a:solidFill>
          <a:schemeClr val="bg1"/>
        </a:solidFill>
        <a:effectLst/>
      </p:bgPr>
    </p:bg>
    <p:spTree>
      <p:nvGrpSpPr>
        <p:cNvPr id="1" name=""/>
        <p:cNvGrpSpPr/>
        <p:nvPr/>
      </p:nvGrpSpPr>
      <p:grpSpPr>
        <a:xfrm>
          <a:off x="0" y="0"/>
          <a:ext cx="0" cy="0"/>
          <a:chOff x="0" y="0"/>
          <a:chExt cx="0" cy="0"/>
        </a:xfrm>
      </p:grpSpPr>
      <p:sp>
        <p:nvSpPr>
          <p:cNvPr id="3" name="Rettangolo 5">
            <a:extLst>
              <a:ext uri="{FF2B5EF4-FFF2-40B4-BE49-F238E27FC236}">
                <a16:creationId xmlns:a16="http://schemas.microsoft.com/office/drawing/2014/main" id="{468FC154-660E-8C5D-1E93-436C387D478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4" descr="A blue leaf and a black background&#10;&#10;Description automatically generated">
            <a:extLst>
              <a:ext uri="{FF2B5EF4-FFF2-40B4-BE49-F238E27FC236}">
                <a16:creationId xmlns:a16="http://schemas.microsoft.com/office/drawing/2014/main" id="{55E44E0D-E4D1-0623-D204-633AD0B73CD8}"/>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469019" y="396061"/>
            <a:ext cx="2020216" cy="713244"/>
          </a:xfrm>
          <a:prstGeom prst="rect">
            <a:avLst/>
          </a:prstGeom>
        </p:spPr>
      </p:pic>
    </p:spTree>
    <p:extLst>
      <p:ext uri="{BB962C8B-B14F-4D97-AF65-F5344CB8AC3E}">
        <p14:creationId xmlns:p14="http://schemas.microsoft.com/office/powerpoint/2010/main" val="1755830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grey background">
    <p:bg>
      <p:bgPr>
        <a:solidFill>
          <a:srgbClr val="EEF1F7"/>
        </a:solidFill>
        <a:effectLst/>
      </p:bgPr>
    </p:bg>
    <p:spTree>
      <p:nvGrpSpPr>
        <p:cNvPr id="1" name=""/>
        <p:cNvGrpSpPr/>
        <p:nvPr/>
      </p:nvGrpSpPr>
      <p:grpSpPr>
        <a:xfrm>
          <a:off x="0" y="0"/>
          <a:ext cx="0" cy="0"/>
          <a:chOff x="0" y="0"/>
          <a:chExt cx="0" cy="0"/>
        </a:xfrm>
      </p:grpSpPr>
      <p:sp>
        <p:nvSpPr>
          <p:cNvPr id="2" name="Rettangolo 5">
            <a:extLst>
              <a:ext uri="{FF2B5EF4-FFF2-40B4-BE49-F238E27FC236}">
                <a16:creationId xmlns:a16="http://schemas.microsoft.com/office/drawing/2014/main" id="{A98567C8-C110-569F-0410-AEBF994942D5}"/>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descr="A blue leaf and a black background&#10;&#10;Description automatically generated">
            <a:extLst>
              <a:ext uri="{FF2B5EF4-FFF2-40B4-BE49-F238E27FC236}">
                <a16:creationId xmlns:a16="http://schemas.microsoft.com/office/drawing/2014/main" id="{8B08E9F2-ED85-F0A4-93A3-B1B5C863E4EC}"/>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469019" y="396061"/>
            <a:ext cx="2020216" cy="713244"/>
          </a:xfrm>
          <a:prstGeom prst="rect">
            <a:avLst/>
          </a:prstGeom>
        </p:spPr>
      </p:pic>
    </p:spTree>
    <p:extLst>
      <p:ext uri="{BB962C8B-B14F-4D97-AF65-F5344CB8AC3E}">
        <p14:creationId xmlns:p14="http://schemas.microsoft.com/office/powerpoint/2010/main" val="25046440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blue background">
    <p:bg>
      <p:bgPr>
        <a:solidFill>
          <a:schemeClr val="tx1"/>
        </a:solidFill>
        <a:effectLst/>
      </p:bgPr>
    </p:bg>
    <p:spTree>
      <p:nvGrpSpPr>
        <p:cNvPr id="1" name=""/>
        <p:cNvGrpSpPr/>
        <p:nvPr/>
      </p:nvGrpSpPr>
      <p:grpSpPr>
        <a:xfrm>
          <a:off x="0" y="0"/>
          <a:ext cx="0" cy="0"/>
          <a:chOff x="0" y="0"/>
          <a:chExt cx="0" cy="0"/>
        </a:xfrm>
      </p:grpSpPr>
      <p:sp>
        <p:nvSpPr>
          <p:cNvPr id="5" name="Segnaposto immagine 8">
            <a:extLst>
              <a:ext uri="{FF2B5EF4-FFF2-40B4-BE49-F238E27FC236}">
                <a16:creationId xmlns:a16="http://schemas.microsoft.com/office/drawing/2014/main" id="{EAC11DFD-6674-56CB-62D1-8323751A3F35}"/>
              </a:ext>
            </a:extLst>
          </p:cNvPr>
          <p:cNvSpPr>
            <a:spLocks noGrp="1" noRot="1" noMove="1" noResize="1" noEditPoints="1" noAdjustHandles="1" noChangeArrowheads="1" noChangeShapeType="1"/>
          </p:cNvSpPr>
          <p:nvPr>
            <p:ph type="pic" sz="quarter" idx="10"/>
          </p:nvPr>
        </p:nvSpPr>
        <p:spPr>
          <a:xfrm>
            <a:off x="7516678" y="0"/>
            <a:ext cx="467532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6" name="Rettangolo 5">
            <a:extLst>
              <a:ext uri="{FF2B5EF4-FFF2-40B4-BE49-F238E27FC236}">
                <a16:creationId xmlns:a16="http://schemas.microsoft.com/office/drawing/2014/main" id="{8360B473-209C-D9F0-6BDA-8434B980456D}"/>
              </a:ext>
            </a:extLst>
          </p:cNvPr>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29">
            <a:extLst>
              <a:ext uri="{FF2B5EF4-FFF2-40B4-BE49-F238E27FC236}">
                <a16:creationId xmlns:a16="http://schemas.microsoft.com/office/drawing/2014/main" id="{B6C61402-1054-CFBE-0134-2D1654F6A593}"/>
              </a:ext>
            </a:extLst>
          </p:cNvPr>
          <p:cNvSpPr>
            <a:spLocks noGrp="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8" name="Text Placeholder 15">
            <a:extLst>
              <a:ext uri="{FF2B5EF4-FFF2-40B4-BE49-F238E27FC236}">
                <a16:creationId xmlns:a16="http://schemas.microsoft.com/office/drawing/2014/main" id="{AEA714C2-D21D-7059-49D8-B742BDCDB8A0}"/>
              </a:ext>
            </a:extLst>
          </p:cNvPr>
          <p:cNvSpPr>
            <a:spLocks noGrp="1"/>
          </p:cNvSpPr>
          <p:nvPr>
            <p:ph type="body" sz="quarter" idx="24" hasCustomPrompt="1"/>
          </p:nvPr>
        </p:nvSpPr>
        <p:spPr>
          <a:xfrm>
            <a:off x="829519" y="1588624"/>
            <a:ext cx="5799882" cy="4499660"/>
          </a:xfrm>
          <a:prstGeom prst="rect">
            <a:avLst/>
          </a:prstGeom>
        </p:spPr>
        <p:txBody>
          <a:bodyPr lIns="0" tIns="0" rIns="0" bIns="0"/>
          <a:lstStyle>
            <a:lvl1pPr marL="342900" indent="-342000">
              <a:lnSpc>
                <a:spcPct val="120000"/>
              </a:lnSpc>
              <a:spcBef>
                <a:spcPts val="1200"/>
              </a:spcBef>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a:p>
            <a:pPr lvl="0"/>
            <a:r>
              <a:rPr lang="en-GB" noProof="0"/>
              <a:t>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a:p>
            <a:pPr lvl="0"/>
            <a:endParaRPr lang="en-GB" noProof="0"/>
          </a:p>
        </p:txBody>
      </p:sp>
    </p:spTree>
    <p:extLst>
      <p:ext uri="{BB962C8B-B14F-4D97-AF65-F5344CB8AC3E}">
        <p14:creationId xmlns:p14="http://schemas.microsoft.com/office/powerpoint/2010/main" val="3342933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right white background">
    <p:bg>
      <p:bgPr>
        <a:solidFill>
          <a:schemeClr val="bg1"/>
        </a:solidFill>
        <a:effectLst/>
      </p:bgPr>
    </p:bg>
    <p:spTree>
      <p:nvGrpSpPr>
        <p:cNvPr id="1" name=""/>
        <p:cNvGrpSpPr/>
        <p:nvPr/>
      </p:nvGrpSpPr>
      <p:grpSpPr>
        <a:xfrm>
          <a:off x="0" y="0"/>
          <a:ext cx="0" cy="0"/>
          <a:chOff x="0" y="0"/>
          <a:chExt cx="0" cy="0"/>
        </a:xfrm>
      </p:grpSpPr>
      <p:sp>
        <p:nvSpPr>
          <p:cNvPr id="5" name="Segnaposto immagine 8">
            <a:extLst>
              <a:ext uri="{FF2B5EF4-FFF2-40B4-BE49-F238E27FC236}">
                <a16:creationId xmlns:a16="http://schemas.microsoft.com/office/drawing/2014/main" id="{EAC11DFD-6674-56CB-62D1-8323751A3F35}"/>
              </a:ext>
            </a:extLst>
          </p:cNvPr>
          <p:cNvSpPr>
            <a:spLocks noGrp="1" noRot="1" noMove="1" noResize="1" noEditPoints="1" noAdjustHandles="1" noChangeArrowheads="1" noChangeShapeType="1"/>
          </p:cNvSpPr>
          <p:nvPr>
            <p:ph type="pic" sz="quarter" idx="10"/>
          </p:nvPr>
        </p:nvSpPr>
        <p:spPr>
          <a:xfrm>
            <a:off x="7516678" y="0"/>
            <a:ext cx="467532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7" name="Rettangolo 5">
            <a:extLst>
              <a:ext uri="{FF2B5EF4-FFF2-40B4-BE49-F238E27FC236}">
                <a16:creationId xmlns:a16="http://schemas.microsoft.com/office/drawing/2014/main" id="{697BBFE3-EBC4-060C-FCB8-F667D11833C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itle 29">
            <a:extLst>
              <a:ext uri="{FF2B5EF4-FFF2-40B4-BE49-F238E27FC236}">
                <a16:creationId xmlns:a16="http://schemas.microsoft.com/office/drawing/2014/main" id="{E92DAA08-F2A7-B617-B5A1-D5F567DFD001}"/>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2" name="Text Placeholder 15">
            <a:extLst>
              <a:ext uri="{FF2B5EF4-FFF2-40B4-BE49-F238E27FC236}">
                <a16:creationId xmlns:a16="http://schemas.microsoft.com/office/drawing/2014/main" id="{7849F3EB-A419-DD1D-4D54-5487A47B8540}"/>
              </a:ext>
            </a:extLst>
          </p:cNvPr>
          <p:cNvSpPr>
            <a:spLocks noGrp="1"/>
          </p:cNvSpPr>
          <p:nvPr>
            <p:ph type="body" sz="quarter" idx="19" hasCustomPrompt="1"/>
          </p:nvPr>
        </p:nvSpPr>
        <p:spPr>
          <a:xfrm>
            <a:off x="840190" y="1588273"/>
            <a:ext cx="5767344" cy="4486524"/>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a:p>
            <a:pPr lvl="0"/>
            <a:r>
              <a:rPr lang="en-GB" noProof="0"/>
              <a:t>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p:txBody>
      </p:sp>
    </p:spTree>
    <p:extLst>
      <p:ext uri="{BB962C8B-B14F-4D97-AF65-F5344CB8AC3E}">
        <p14:creationId xmlns:p14="http://schemas.microsoft.com/office/powerpoint/2010/main" val="166180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right white backgroun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131043-360E-FCA5-9322-F00EB78240BD}"/>
              </a:ext>
            </a:extLst>
          </p:cNvPr>
          <p:cNvSpPr>
            <a:spLocks noGrp="1" noRot="1" noMove="1" noResize="1" noEditPoints="1" noAdjustHandles="1" noChangeArrowheads="1" noChangeShapeType="1"/>
          </p:cNvSpPr>
          <p:nvPr userDrawn="1"/>
        </p:nvSpPr>
        <p:spPr>
          <a:xfrm>
            <a:off x="0" y="5161280"/>
            <a:ext cx="12192000" cy="16967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Segnaposto immagine 8">
            <a:extLst>
              <a:ext uri="{FF2B5EF4-FFF2-40B4-BE49-F238E27FC236}">
                <a16:creationId xmlns:a16="http://schemas.microsoft.com/office/drawing/2014/main" id="{EAC11DFD-6674-56CB-62D1-8323751A3F35}"/>
              </a:ext>
            </a:extLst>
          </p:cNvPr>
          <p:cNvSpPr>
            <a:spLocks noGrp="1"/>
          </p:cNvSpPr>
          <p:nvPr>
            <p:ph type="pic" sz="quarter" idx="10"/>
          </p:nvPr>
        </p:nvSpPr>
        <p:spPr>
          <a:xfrm>
            <a:off x="7516678" y="635365"/>
            <a:ext cx="4106362" cy="5587270"/>
          </a:xfrm>
          <a:prstGeom prst="rect">
            <a:avLst/>
          </a:prstGeom>
          <a:pattFill prst="pct50">
            <a:fgClr>
              <a:schemeClr val="accent1"/>
            </a:fgClr>
            <a:bgClr>
              <a:schemeClr val="bg1"/>
            </a:bgClr>
          </a:pattFill>
          <a:effectLst>
            <a:outerShdw blurRad="245052" dist="37662" dir="3840000" algn="ctr" rotWithShape="0">
              <a:srgbClr val="000000">
                <a:alpha val="19611"/>
              </a:srgbClr>
            </a:outerShdw>
          </a:effectLst>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7" name="Rettangolo 5">
            <a:extLst>
              <a:ext uri="{FF2B5EF4-FFF2-40B4-BE49-F238E27FC236}">
                <a16:creationId xmlns:a16="http://schemas.microsoft.com/office/drawing/2014/main" id="{697BBFE3-EBC4-060C-FCB8-F667D11833C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itle 29">
            <a:extLst>
              <a:ext uri="{FF2B5EF4-FFF2-40B4-BE49-F238E27FC236}">
                <a16:creationId xmlns:a16="http://schemas.microsoft.com/office/drawing/2014/main" id="{E92DAA08-F2A7-B617-B5A1-D5F567DFD001}"/>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2" name="Text Placeholder 15">
            <a:extLst>
              <a:ext uri="{FF2B5EF4-FFF2-40B4-BE49-F238E27FC236}">
                <a16:creationId xmlns:a16="http://schemas.microsoft.com/office/drawing/2014/main" id="{7849F3EB-A419-DD1D-4D54-5487A47B8540}"/>
              </a:ext>
            </a:extLst>
          </p:cNvPr>
          <p:cNvSpPr>
            <a:spLocks noGrp="1"/>
          </p:cNvSpPr>
          <p:nvPr>
            <p:ph type="body" sz="quarter" idx="19" hasCustomPrompt="1"/>
          </p:nvPr>
        </p:nvSpPr>
        <p:spPr>
          <a:xfrm>
            <a:off x="840190" y="1588273"/>
            <a:ext cx="5767344" cy="3229912"/>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4229100" indent="-342900">
              <a:lnSpc>
                <a:spcPct val="120000"/>
              </a:lnSpc>
              <a:spcBef>
                <a:spcPts val="1200"/>
              </a:spcBef>
              <a:buFont typeface="Arial" panose="020B0604020202020204" pitchFamily="34" charset="0"/>
              <a:buChar char="•"/>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a:p>
            <a:pPr lvl="0"/>
            <a:r>
              <a:rPr lang="en-GB" noProof="0"/>
              <a:t>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a:t>
            </a:r>
          </a:p>
        </p:txBody>
      </p:sp>
      <p:sp>
        <p:nvSpPr>
          <p:cNvPr id="8" name="Text Placeholder 15">
            <a:extLst>
              <a:ext uri="{FF2B5EF4-FFF2-40B4-BE49-F238E27FC236}">
                <a16:creationId xmlns:a16="http://schemas.microsoft.com/office/drawing/2014/main" id="{DB0EA779-CDEB-9B44-B999-742B6DB7505D}"/>
              </a:ext>
            </a:extLst>
          </p:cNvPr>
          <p:cNvSpPr>
            <a:spLocks noGrp="1"/>
          </p:cNvSpPr>
          <p:nvPr>
            <p:ph type="body" sz="quarter" idx="24" hasCustomPrompt="1"/>
          </p:nvPr>
        </p:nvSpPr>
        <p:spPr>
          <a:xfrm>
            <a:off x="838985" y="5498122"/>
            <a:ext cx="5765015" cy="1041678"/>
          </a:xfrm>
          <a:prstGeom prst="rect">
            <a:avLst/>
          </a:prstGeom>
        </p:spPr>
        <p:txBody>
          <a:bodyPr lIns="0" tIns="0" rIns="0" bIns="0" anchor="ctr"/>
          <a:lstStyle>
            <a:lvl1pPr marL="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Add useful resources here, such as links or an explanation of the picture.</a:t>
            </a:r>
          </a:p>
        </p:txBody>
      </p:sp>
    </p:spTree>
    <p:extLst>
      <p:ext uri="{BB962C8B-B14F-4D97-AF65-F5344CB8AC3E}">
        <p14:creationId xmlns:p14="http://schemas.microsoft.com/office/powerpoint/2010/main" val="420698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right white backgroun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131043-360E-FCA5-9322-F00EB78240BD}"/>
              </a:ext>
            </a:extLst>
          </p:cNvPr>
          <p:cNvSpPr>
            <a:spLocks noGrp="1" noRot="1" noMove="1" noResize="1" noEditPoints="1" noAdjustHandles="1" noChangeArrowheads="1" noChangeShapeType="1"/>
          </p:cNvSpPr>
          <p:nvPr userDrawn="1"/>
        </p:nvSpPr>
        <p:spPr>
          <a:xfrm>
            <a:off x="0" y="5161280"/>
            <a:ext cx="12192000" cy="1696720"/>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Rectangle 3">
            <a:extLst>
              <a:ext uri="{FF2B5EF4-FFF2-40B4-BE49-F238E27FC236}">
                <a16:creationId xmlns:a16="http://schemas.microsoft.com/office/drawing/2014/main" id="{8E79FE0D-2216-FCE6-642E-C075129D01CD}"/>
              </a:ext>
            </a:extLst>
          </p:cNvPr>
          <p:cNvSpPr>
            <a:spLocks/>
          </p:cNvSpPr>
          <p:nvPr userDrawn="1"/>
        </p:nvSpPr>
        <p:spPr>
          <a:xfrm>
            <a:off x="9777046" y="0"/>
            <a:ext cx="2414954"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Segnaposto immagine 8">
            <a:extLst>
              <a:ext uri="{FF2B5EF4-FFF2-40B4-BE49-F238E27FC236}">
                <a16:creationId xmlns:a16="http://schemas.microsoft.com/office/drawing/2014/main" id="{EAC11DFD-6674-56CB-62D1-8323751A3F35}"/>
              </a:ext>
            </a:extLst>
          </p:cNvPr>
          <p:cNvSpPr>
            <a:spLocks noGrp="1"/>
          </p:cNvSpPr>
          <p:nvPr>
            <p:ph type="pic" sz="quarter" idx="10"/>
          </p:nvPr>
        </p:nvSpPr>
        <p:spPr>
          <a:xfrm>
            <a:off x="7643446" y="635365"/>
            <a:ext cx="3979594" cy="5587270"/>
          </a:xfrm>
          <a:prstGeom prst="rect">
            <a:avLst/>
          </a:prstGeom>
          <a:pattFill prst="pct50">
            <a:fgClr>
              <a:schemeClr val="accent1"/>
            </a:fgClr>
            <a:bgClr>
              <a:schemeClr val="bg1"/>
            </a:bgClr>
          </a:pattFill>
          <a:effectLst>
            <a:outerShdw blurRad="245052" dist="37662" dir="3840000" algn="ctr" rotWithShape="0">
              <a:srgbClr val="000000">
                <a:alpha val="19611"/>
              </a:srgbClr>
            </a:outerShdw>
          </a:effectLst>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7" name="Rettangolo 5">
            <a:extLst>
              <a:ext uri="{FF2B5EF4-FFF2-40B4-BE49-F238E27FC236}">
                <a16:creationId xmlns:a16="http://schemas.microsoft.com/office/drawing/2014/main" id="{697BBFE3-EBC4-060C-FCB8-F667D11833C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itle 29">
            <a:extLst>
              <a:ext uri="{FF2B5EF4-FFF2-40B4-BE49-F238E27FC236}">
                <a16:creationId xmlns:a16="http://schemas.microsoft.com/office/drawing/2014/main" id="{E92DAA08-F2A7-B617-B5A1-D5F567DFD001}"/>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2" name="Text Placeholder 15">
            <a:extLst>
              <a:ext uri="{FF2B5EF4-FFF2-40B4-BE49-F238E27FC236}">
                <a16:creationId xmlns:a16="http://schemas.microsoft.com/office/drawing/2014/main" id="{7849F3EB-A419-DD1D-4D54-5487A47B8540}"/>
              </a:ext>
            </a:extLst>
          </p:cNvPr>
          <p:cNvSpPr>
            <a:spLocks noGrp="1"/>
          </p:cNvSpPr>
          <p:nvPr>
            <p:ph type="body" sz="quarter" idx="19" hasCustomPrompt="1"/>
          </p:nvPr>
        </p:nvSpPr>
        <p:spPr>
          <a:xfrm>
            <a:off x="840190" y="1588273"/>
            <a:ext cx="5767344" cy="3229912"/>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4229100" indent="-342900">
              <a:lnSpc>
                <a:spcPct val="120000"/>
              </a:lnSpc>
              <a:spcBef>
                <a:spcPts val="1200"/>
              </a:spcBef>
              <a:buFont typeface="Arial" panose="020B0604020202020204" pitchFamily="34" charset="0"/>
              <a:buChar char="•"/>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a:p>
            <a:pPr lvl="0"/>
            <a:r>
              <a:rPr lang="en-GB" noProof="0"/>
              <a:t>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a:t>
            </a:r>
          </a:p>
        </p:txBody>
      </p:sp>
      <p:sp>
        <p:nvSpPr>
          <p:cNvPr id="8" name="Text Placeholder 15">
            <a:extLst>
              <a:ext uri="{FF2B5EF4-FFF2-40B4-BE49-F238E27FC236}">
                <a16:creationId xmlns:a16="http://schemas.microsoft.com/office/drawing/2014/main" id="{AF671248-629D-CEF8-F01F-488ABE464089}"/>
              </a:ext>
            </a:extLst>
          </p:cNvPr>
          <p:cNvSpPr>
            <a:spLocks noGrp="1"/>
          </p:cNvSpPr>
          <p:nvPr>
            <p:ph type="body" sz="quarter" idx="24" hasCustomPrompt="1"/>
          </p:nvPr>
        </p:nvSpPr>
        <p:spPr>
          <a:xfrm>
            <a:off x="838985" y="5498122"/>
            <a:ext cx="5765015" cy="1041678"/>
          </a:xfrm>
          <a:prstGeom prst="rect">
            <a:avLst/>
          </a:prstGeom>
        </p:spPr>
        <p:txBody>
          <a:bodyPr lIns="0" tIns="0" rIns="0" bIns="0" anchor="ctr"/>
          <a:lstStyle>
            <a:lvl1pPr marL="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Add useful resources here, such as links or an explanation of the picture.</a:t>
            </a:r>
          </a:p>
        </p:txBody>
      </p:sp>
    </p:spTree>
    <p:extLst>
      <p:ext uri="{BB962C8B-B14F-4D97-AF65-F5344CB8AC3E}">
        <p14:creationId xmlns:p14="http://schemas.microsoft.com/office/powerpoint/2010/main" val="1928205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eft side white background">
    <p:bg>
      <p:bgPr>
        <a:solidFill>
          <a:schemeClr val="bg1"/>
        </a:solidFill>
        <a:effectLst/>
      </p:bgPr>
    </p:bg>
    <p:spTree>
      <p:nvGrpSpPr>
        <p:cNvPr id="1" name=""/>
        <p:cNvGrpSpPr/>
        <p:nvPr/>
      </p:nvGrpSpPr>
      <p:grpSpPr>
        <a:xfrm>
          <a:off x="0" y="0"/>
          <a:ext cx="0" cy="0"/>
          <a:chOff x="0" y="0"/>
          <a:chExt cx="0" cy="0"/>
        </a:xfrm>
      </p:grpSpPr>
      <p:sp>
        <p:nvSpPr>
          <p:cNvPr id="7" name="Segnaposto immagine 8">
            <a:extLst>
              <a:ext uri="{FF2B5EF4-FFF2-40B4-BE49-F238E27FC236}">
                <a16:creationId xmlns:a16="http://schemas.microsoft.com/office/drawing/2014/main" id="{1DB3B5BF-B4AC-CF81-9626-12011A03E107}"/>
              </a:ext>
            </a:extLst>
          </p:cNvPr>
          <p:cNvSpPr>
            <a:spLocks noGrp="1" noRot="1" noMove="1" noResize="1" noEditPoints="1" noAdjustHandles="1" noChangeArrowheads="1" noChangeShapeType="1"/>
          </p:cNvSpPr>
          <p:nvPr>
            <p:ph type="pic" sz="quarter" idx="10"/>
          </p:nvPr>
        </p:nvSpPr>
        <p:spPr>
          <a:xfrm>
            <a:off x="0" y="0"/>
            <a:ext cx="467532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3" name="Rettangolo 5">
            <a:extLst>
              <a:ext uri="{FF2B5EF4-FFF2-40B4-BE49-F238E27FC236}">
                <a16:creationId xmlns:a16="http://schemas.microsoft.com/office/drawing/2014/main" id="{E7AE2330-AD44-1F29-B58E-FE870629963E}"/>
              </a:ext>
            </a:extLst>
          </p:cNvPr>
          <p:cNvSpPr>
            <a:spLocks noGrp="1" noRot="1" noMove="1" noResize="1" noEditPoints="1" noAdjustHandles="1" noChangeArrowheads="1" noChangeShapeType="1"/>
          </p:cNvSpPr>
          <p:nvPr userDrawn="1"/>
        </p:nvSpPr>
        <p:spPr>
          <a:xfrm>
            <a:off x="4681416"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itle 29">
            <a:extLst>
              <a:ext uri="{FF2B5EF4-FFF2-40B4-BE49-F238E27FC236}">
                <a16:creationId xmlns:a16="http://schemas.microsoft.com/office/drawing/2014/main" id="{178D0FF7-D64D-98BC-68D2-FFD8425F3AFF}"/>
              </a:ext>
            </a:extLst>
          </p:cNvPr>
          <p:cNvSpPr>
            <a:spLocks noGrp="1" noRot="1" noMove="1" noResize="1" noEditPoints="1" noAdjustHandles="1" noChangeArrowheads="1" noChangeShapeType="1"/>
          </p:cNvSpPr>
          <p:nvPr>
            <p:ph type="title" hasCustomPrompt="1"/>
          </p:nvPr>
        </p:nvSpPr>
        <p:spPr>
          <a:xfrm>
            <a:off x="5520401"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5" name="Text Placeholder 15">
            <a:extLst>
              <a:ext uri="{FF2B5EF4-FFF2-40B4-BE49-F238E27FC236}">
                <a16:creationId xmlns:a16="http://schemas.microsoft.com/office/drawing/2014/main" id="{3DD40AB1-DEEE-4AC1-6661-F5553C8F0025}"/>
              </a:ext>
            </a:extLst>
          </p:cNvPr>
          <p:cNvSpPr>
            <a:spLocks noGrp="1"/>
          </p:cNvSpPr>
          <p:nvPr>
            <p:ph type="body" sz="quarter" idx="19" hasCustomPrompt="1"/>
          </p:nvPr>
        </p:nvSpPr>
        <p:spPr>
          <a:xfrm>
            <a:off x="5531459" y="1588273"/>
            <a:ext cx="5767344" cy="4486524"/>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a:p>
            <a:pPr lvl="0"/>
            <a:r>
              <a:rPr lang="en-GB" noProof="0"/>
              <a:t>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p:txBody>
      </p:sp>
    </p:spTree>
    <p:extLst>
      <p:ext uri="{BB962C8B-B14F-4D97-AF65-F5344CB8AC3E}">
        <p14:creationId xmlns:p14="http://schemas.microsoft.com/office/powerpoint/2010/main" val="16510170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 - Extra Info">
    <p:bg>
      <p:bgPr>
        <a:blipFill dpi="0" rotWithShape="1">
          <a:blip r:embed="rId2" cstate="screen">
            <a:lum/>
            <a:extLst>
              <a:ext uri="{28A0092B-C50C-407E-A947-70E740481C1C}">
                <a14:useLocalDpi xmlns:a14="http://schemas.microsoft.com/office/drawing/2010/main"/>
              </a:ext>
            </a:extLst>
          </a:blip>
          <a:srcRect/>
          <a:stretch>
            <a:fillRect t="-1000" r="-1000"/>
          </a:stretch>
        </a:blipFill>
        <a:effectLst/>
      </p:bgPr>
    </p:bg>
    <p:spTree>
      <p:nvGrpSpPr>
        <p:cNvPr id="1" name=""/>
        <p:cNvGrpSpPr/>
        <p:nvPr/>
      </p:nvGrpSpPr>
      <p:grpSpPr>
        <a:xfrm>
          <a:off x="0" y="0"/>
          <a:ext cx="0" cy="0"/>
          <a:chOff x="0" y="0"/>
          <a:chExt cx="0" cy="0"/>
        </a:xfrm>
      </p:grpSpPr>
      <p:sp>
        <p:nvSpPr>
          <p:cNvPr id="4" name="Rettangolo 5">
            <a:extLst>
              <a:ext uri="{FF2B5EF4-FFF2-40B4-BE49-F238E27FC236}">
                <a16:creationId xmlns:a16="http://schemas.microsoft.com/office/drawing/2014/main" id="{17EC72A2-7239-16B0-47DB-6E75DAC1746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 name="Connettore 1 4">
            <a:extLst>
              <a:ext uri="{FF2B5EF4-FFF2-40B4-BE49-F238E27FC236}">
                <a16:creationId xmlns:a16="http://schemas.microsoft.com/office/drawing/2014/main" id="{C3949E2B-28C9-2F8E-0C0B-30E5ECE27F99}"/>
              </a:ext>
            </a:extLst>
          </p:cNvPr>
          <p:cNvCxnSpPr>
            <a:cxnSpLocks/>
          </p:cNvCxnSpPr>
          <p:nvPr userDrawn="1"/>
        </p:nvCxnSpPr>
        <p:spPr>
          <a:xfrm>
            <a:off x="1026738" y="4385863"/>
            <a:ext cx="4504962"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 Placeholder 15">
            <a:extLst>
              <a:ext uri="{FF2B5EF4-FFF2-40B4-BE49-F238E27FC236}">
                <a16:creationId xmlns:a16="http://schemas.microsoft.com/office/drawing/2014/main" id="{B60289FE-54AC-60E2-CDB7-190BE09976EE}"/>
              </a:ext>
            </a:extLst>
          </p:cNvPr>
          <p:cNvSpPr>
            <a:spLocks noGrp="1"/>
          </p:cNvSpPr>
          <p:nvPr>
            <p:ph type="body" sz="quarter" idx="23" hasCustomPrompt="1"/>
          </p:nvPr>
        </p:nvSpPr>
        <p:spPr>
          <a:xfrm>
            <a:off x="1026738" y="4563387"/>
            <a:ext cx="5864392" cy="710979"/>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Your name, Your title</a:t>
            </a:r>
          </a:p>
        </p:txBody>
      </p:sp>
      <p:sp>
        <p:nvSpPr>
          <p:cNvPr id="6" name="Text Placeholder 15">
            <a:extLst>
              <a:ext uri="{FF2B5EF4-FFF2-40B4-BE49-F238E27FC236}">
                <a16:creationId xmlns:a16="http://schemas.microsoft.com/office/drawing/2014/main" id="{1CBF29B6-847C-486E-CA0D-5E7CBE67C91A}"/>
              </a:ext>
            </a:extLst>
          </p:cNvPr>
          <p:cNvSpPr>
            <a:spLocks noGrp="1"/>
          </p:cNvSpPr>
          <p:nvPr>
            <p:ph type="body" sz="quarter" idx="24" hasCustomPrompt="1"/>
          </p:nvPr>
        </p:nvSpPr>
        <p:spPr>
          <a:xfrm>
            <a:off x="1026738" y="5512904"/>
            <a:ext cx="5864393" cy="572493"/>
          </a:xfrm>
          <a:prstGeom prst="rect">
            <a:avLst/>
          </a:prstGeom>
        </p:spPr>
        <p:txBody>
          <a:bodyPr lIns="0" tIns="0" rIns="0" bIns="0" anchor="b"/>
          <a:lstStyle>
            <a:lvl1pPr marL="0" indent="0">
              <a:buFont typeface="Arial" panose="020B0604020202020204" pitchFamily="34" charset="0"/>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Other optional information, such as</a:t>
            </a:r>
            <a:br>
              <a:rPr lang="en-GB" noProof="0"/>
            </a:br>
            <a:r>
              <a:rPr lang="en-GB" noProof="0"/>
              <a:t>event name, location and date.</a:t>
            </a:r>
          </a:p>
        </p:txBody>
      </p:sp>
      <p:sp>
        <p:nvSpPr>
          <p:cNvPr id="9" name="Title 29">
            <a:extLst>
              <a:ext uri="{FF2B5EF4-FFF2-40B4-BE49-F238E27FC236}">
                <a16:creationId xmlns:a16="http://schemas.microsoft.com/office/drawing/2014/main" id="{94AD0E4F-9FDE-33A6-3882-FA8D80FE57A3}"/>
              </a:ext>
            </a:extLst>
          </p:cNvPr>
          <p:cNvSpPr>
            <a:spLocks noGrp="1"/>
          </p:cNvSpPr>
          <p:nvPr>
            <p:ph type="title" hasCustomPrompt="1"/>
          </p:nvPr>
        </p:nvSpPr>
        <p:spPr>
          <a:xfrm>
            <a:off x="1026738" y="1476531"/>
            <a:ext cx="5864392" cy="1503696"/>
          </a:xfrm>
          <a:prstGeom prst="rect">
            <a:avLst/>
          </a:prstGeom>
        </p:spPr>
        <p:txBody>
          <a:bodyPr wrap="square" lIns="0" tIns="0" rIns="0" bIns="0" anchor="b" anchorCtr="0">
            <a:no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Presentation Title</a:t>
            </a:r>
          </a:p>
        </p:txBody>
      </p:sp>
      <p:sp>
        <p:nvSpPr>
          <p:cNvPr id="11" name="Text Placeholder 15">
            <a:extLst>
              <a:ext uri="{FF2B5EF4-FFF2-40B4-BE49-F238E27FC236}">
                <a16:creationId xmlns:a16="http://schemas.microsoft.com/office/drawing/2014/main" id="{9A9BFAA4-B3D9-CD04-1B2B-014480D24F8B}"/>
              </a:ext>
            </a:extLst>
          </p:cNvPr>
          <p:cNvSpPr>
            <a:spLocks noGrp="1"/>
          </p:cNvSpPr>
          <p:nvPr>
            <p:ph type="body" sz="quarter" idx="25" hasCustomPrompt="1"/>
          </p:nvPr>
        </p:nvSpPr>
        <p:spPr>
          <a:xfrm>
            <a:off x="1016001" y="3211033"/>
            <a:ext cx="5882640" cy="971223"/>
          </a:xfrm>
          <a:prstGeom prst="rect">
            <a:avLst/>
          </a:prstGeom>
        </p:spPr>
        <p:txBody>
          <a:bodyPr lIns="0" tIns="0" rIns="0" bIns="0"/>
          <a:lstStyle>
            <a:lvl1pPr marL="0" indent="0">
              <a:spcBef>
                <a:spcPts val="800"/>
              </a:spcBef>
              <a:buFont typeface="Arial" panose="020B0604020202020204" pitchFamily="34" charse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8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Subtitle (optional)</a:t>
            </a:r>
          </a:p>
        </p:txBody>
      </p:sp>
    </p:spTree>
    <p:extLst>
      <p:ext uri="{BB962C8B-B14F-4D97-AF65-F5344CB8AC3E}">
        <p14:creationId xmlns:p14="http://schemas.microsoft.com/office/powerpoint/2010/main" val="111468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right small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5A785F4-C2D7-044E-4078-42C2F41A1668}"/>
              </a:ext>
            </a:extLst>
          </p:cNvPr>
          <p:cNvSpPr>
            <a:spLocks noGrp="1"/>
          </p:cNvSpPr>
          <p:nvPr>
            <p:ph type="pic" sz="quarter" idx="10"/>
          </p:nvPr>
        </p:nvSpPr>
        <p:spPr>
          <a:xfrm>
            <a:off x="7331425" y="1605588"/>
            <a:ext cx="3982337" cy="4353509"/>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6" name="Rettangolo 5">
            <a:extLst>
              <a:ext uri="{FF2B5EF4-FFF2-40B4-BE49-F238E27FC236}">
                <a16:creationId xmlns:a16="http://schemas.microsoft.com/office/drawing/2014/main" id="{19C274B8-BFB3-7407-83DC-2FD23778B683}"/>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29">
            <a:extLst>
              <a:ext uri="{FF2B5EF4-FFF2-40B4-BE49-F238E27FC236}">
                <a16:creationId xmlns:a16="http://schemas.microsoft.com/office/drawing/2014/main" id="{9829A86A-D5CB-AD23-4039-EDEB9839FC6C}"/>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2" name="Text Placeholder 15">
            <a:extLst>
              <a:ext uri="{FF2B5EF4-FFF2-40B4-BE49-F238E27FC236}">
                <a16:creationId xmlns:a16="http://schemas.microsoft.com/office/drawing/2014/main" id="{110AB46F-361C-3EB3-82D6-A7D6C2589163}"/>
              </a:ext>
            </a:extLst>
          </p:cNvPr>
          <p:cNvSpPr>
            <a:spLocks noGrp="1"/>
          </p:cNvSpPr>
          <p:nvPr>
            <p:ph type="body" sz="quarter" idx="24" hasCustomPrompt="1"/>
          </p:nvPr>
        </p:nvSpPr>
        <p:spPr>
          <a:xfrm>
            <a:off x="829519" y="1588624"/>
            <a:ext cx="5799882" cy="4499660"/>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a:p>
            <a:pPr lvl="0"/>
            <a:r>
              <a:rPr lang="en-GB" noProof="0"/>
              <a:t>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p:txBody>
      </p:sp>
    </p:spTree>
    <p:extLst>
      <p:ext uri="{BB962C8B-B14F-4D97-AF65-F5344CB8AC3E}">
        <p14:creationId xmlns:p14="http://schemas.microsoft.com/office/powerpoint/2010/main" val="40499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right small white background">
    <p:bg>
      <p:bgPr>
        <a:solidFill>
          <a:schemeClr val="bg1"/>
        </a:solidFill>
        <a:effectLst/>
      </p:bgPr>
    </p:bg>
    <p:spTree>
      <p:nvGrpSpPr>
        <p:cNvPr id="1" name=""/>
        <p:cNvGrpSpPr/>
        <p:nvPr/>
      </p:nvGrpSpPr>
      <p:grpSpPr>
        <a:xfrm>
          <a:off x="0" y="0"/>
          <a:ext cx="0" cy="0"/>
          <a:chOff x="0" y="0"/>
          <a:chExt cx="0" cy="0"/>
        </a:xfrm>
      </p:grpSpPr>
      <p:sp>
        <p:nvSpPr>
          <p:cNvPr id="5" name="Segnaposto immagine 2">
            <a:extLst>
              <a:ext uri="{FF2B5EF4-FFF2-40B4-BE49-F238E27FC236}">
                <a16:creationId xmlns:a16="http://schemas.microsoft.com/office/drawing/2014/main" id="{611D231C-C35A-E142-6369-B4D6C36F47B4}"/>
              </a:ext>
            </a:extLst>
          </p:cNvPr>
          <p:cNvSpPr>
            <a:spLocks noGrp="1"/>
          </p:cNvSpPr>
          <p:nvPr>
            <p:ph type="pic" sz="quarter" idx="10"/>
          </p:nvPr>
        </p:nvSpPr>
        <p:spPr>
          <a:xfrm>
            <a:off x="7331425" y="1605588"/>
            <a:ext cx="3982337" cy="4353509"/>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6" name="Rettangolo 5">
            <a:extLst>
              <a:ext uri="{FF2B5EF4-FFF2-40B4-BE49-F238E27FC236}">
                <a16:creationId xmlns:a16="http://schemas.microsoft.com/office/drawing/2014/main" id="{AF68E537-C5FD-39E0-EAFB-3C7055506A3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29">
            <a:extLst>
              <a:ext uri="{FF2B5EF4-FFF2-40B4-BE49-F238E27FC236}">
                <a16:creationId xmlns:a16="http://schemas.microsoft.com/office/drawing/2014/main" id="{F8CB0A34-6A0C-877E-30C2-203436F2A724}"/>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3" name="Text Placeholder 15">
            <a:extLst>
              <a:ext uri="{FF2B5EF4-FFF2-40B4-BE49-F238E27FC236}">
                <a16:creationId xmlns:a16="http://schemas.microsoft.com/office/drawing/2014/main" id="{564A298B-71D8-24C5-A953-D9D2B601D42B}"/>
              </a:ext>
            </a:extLst>
          </p:cNvPr>
          <p:cNvSpPr>
            <a:spLocks noGrp="1"/>
          </p:cNvSpPr>
          <p:nvPr>
            <p:ph type="body" sz="quarter" idx="19" hasCustomPrompt="1"/>
          </p:nvPr>
        </p:nvSpPr>
        <p:spPr>
          <a:xfrm>
            <a:off x="840190" y="1588273"/>
            <a:ext cx="5767344" cy="4486524"/>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a:p>
            <a:pPr lvl="0"/>
            <a:r>
              <a:rPr lang="en-GB" noProof="0"/>
              <a:t>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p:txBody>
      </p:sp>
    </p:spTree>
    <p:extLst>
      <p:ext uri="{BB962C8B-B14F-4D97-AF65-F5344CB8AC3E}">
        <p14:creationId xmlns:p14="http://schemas.microsoft.com/office/powerpoint/2010/main" val="3801633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bottom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5A785F4-C2D7-044E-4078-42C2F41A1668}"/>
              </a:ext>
            </a:extLst>
          </p:cNvPr>
          <p:cNvSpPr>
            <a:spLocks noGrp="1" noRot="1" noMove="1" noResize="1" noEditPoints="1" noAdjustHandles="1" noChangeArrowheads="1" noChangeShapeType="1"/>
          </p:cNvSpPr>
          <p:nvPr>
            <p:ph type="pic" sz="quarter" idx="10"/>
          </p:nvPr>
        </p:nvSpPr>
        <p:spPr>
          <a:xfrm>
            <a:off x="0" y="3998563"/>
            <a:ext cx="12192000" cy="2859437"/>
          </a:xfrm>
          <a:prstGeom prst="rect">
            <a:avLst/>
          </a:prstGeom>
          <a:pattFill prst="pct50">
            <a:fgClr>
              <a:schemeClr val="accent1"/>
            </a:fgClr>
            <a:bgClr>
              <a:schemeClr val="bg1"/>
            </a:bgClr>
          </a:pattFill>
        </p:spPr>
        <p:txBody>
          <a:bodyPr>
            <a:normAutofit/>
          </a:bodyPr>
          <a:lstStyle>
            <a:lvl1pPr marL="0" indent="0" algn="ctr">
              <a:buNone/>
              <a:defRPr sz="1800">
                <a:solidFill>
                  <a:schemeClr val="bg1"/>
                </a:solidFill>
                <a:latin typeface="Roboto" panose="02000000000000000000" pitchFamily="2" charset="0"/>
                <a:ea typeface="Roboto" panose="02000000000000000000" pitchFamily="2" charset="0"/>
              </a:defRPr>
            </a:lvl1pPr>
          </a:lstStyle>
          <a:p>
            <a:r>
              <a:rPr lang="en-US" noProof="0"/>
              <a:t>Click icon to add picture</a:t>
            </a:r>
            <a:endParaRPr lang="en-GB" noProof="0"/>
          </a:p>
        </p:txBody>
      </p:sp>
      <p:sp>
        <p:nvSpPr>
          <p:cNvPr id="10" name="Rettangolo 5">
            <a:extLst>
              <a:ext uri="{FF2B5EF4-FFF2-40B4-BE49-F238E27FC236}">
                <a16:creationId xmlns:a16="http://schemas.microsoft.com/office/drawing/2014/main" id="{016BA0C5-0D7F-BFC1-91CD-D11147E1184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29">
            <a:extLst>
              <a:ext uri="{FF2B5EF4-FFF2-40B4-BE49-F238E27FC236}">
                <a16:creationId xmlns:a16="http://schemas.microsoft.com/office/drawing/2014/main" id="{68DFB2A9-53D4-8EFC-1C37-7C2D3548E037}"/>
              </a:ext>
            </a:extLst>
          </p:cNvPr>
          <p:cNvSpPr>
            <a:spLocks noGrp="1"/>
          </p:cNvSpPr>
          <p:nvPr>
            <p:ph type="title" hasCustomPrompt="1"/>
          </p:nvPr>
        </p:nvSpPr>
        <p:spPr>
          <a:xfrm>
            <a:off x="838986" y="267991"/>
            <a:ext cx="10524583"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5" name="Text Placeholder 15">
            <a:extLst>
              <a:ext uri="{FF2B5EF4-FFF2-40B4-BE49-F238E27FC236}">
                <a16:creationId xmlns:a16="http://schemas.microsoft.com/office/drawing/2014/main" id="{7135F8CB-71AC-C946-FCBB-E34A144BFD9A}"/>
              </a:ext>
            </a:extLst>
          </p:cNvPr>
          <p:cNvSpPr>
            <a:spLocks noGrp="1"/>
          </p:cNvSpPr>
          <p:nvPr>
            <p:ph type="body" sz="quarter" idx="24" hasCustomPrompt="1"/>
          </p:nvPr>
        </p:nvSpPr>
        <p:spPr>
          <a:xfrm>
            <a:off x="829519" y="1588624"/>
            <a:ext cx="10556938" cy="1960119"/>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 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p:txBody>
      </p:sp>
    </p:spTree>
    <p:extLst>
      <p:ext uri="{BB962C8B-B14F-4D97-AF65-F5344CB8AC3E}">
        <p14:creationId xmlns:p14="http://schemas.microsoft.com/office/powerpoint/2010/main" val="2640792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bottom white background">
    <p:bg>
      <p:bgPr>
        <a:solidFill>
          <a:schemeClr val="bg1"/>
        </a:solidFill>
        <a:effectLst/>
      </p:bgPr>
    </p:bg>
    <p:spTree>
      <p:nvGrpSpPr>
        <p:cNvPr id="1" name=""/>
        <p:cNvGrpSpPr/>
        <p:nvPr/>
      </p:nvGrpSpPr>
      <p:grpSpPr>
        <a:xfrm>
          <a:off x="0" y="0"/>
          <a:ext cx="0" cy="0"/>
          <a:chOff x="0" y="0"/>
          <a:chExt cx="0" cy="0"/>
        </a:xfrm>
      </p:grpSpPr>
      <p:sp>
        <p:nvSpPr>
          <p:cNvPr id="9" name="Segnaposto immagine 2">
            <a:extLst>
              <a:ext uri="{FF2B5EF4-FFF2-40B4-BE49-F238E27FC236}">
                <a16:creationId xmlns:a16="http://schemas.microsoft.com/office/drawing/2014/main" id="{B998A4F0-20DD-E673-ECA9-D13ED2D5C064}"/>
              </a:ext>
            </a:extLst>
          </p:cNvPr>
          <p:cNvSpPr>
            <a:spLocks noGrp="1" noRot="1" noMove="1" noResize="1" noEditPoints="1" noAdjustHandles="1" noChangeArrowheads="1" noChangeShapeType="1"/>
          </p:cNvSpPr>
          <p:nvPr>
            <p:ph type="pic" sz="quarter" idx="10"/>
          </p:nvPr>
        </p:nvSpPr>
        <p:spPr>
          <a:xfrm>
            <a:off x="0" y="3998563"/>
            <a:ext cx="12192000" cy="2859437"/>
          </a:xfrm>
          <a:prstGeom prst="rect">
            <a:avLst/>
          </a:prstGeom>
          <a:pattFill prst="pct50">
            <a:fgClr>
              <a:schemeClr val="accent1"/>
            </a:fgClr>
            <a:bgClr>
              <a:schemeClr val="bg1"/>
            </a:bgClr>
          </a:pattFill>
        </p:spPr>
        <p:txBody>
          <a:bodyPr>
            <a:normAutofit/>
          </a:bodyPr>
          <a:lstStyle>
            <a:lvl1pPr marL="0" indent="0" algn="ctr">
              <a:buNone/>
              <a:defRPr sz="1800">
                <a:solidFill>
                  <a:schemeClr val="bg1"/>
                </a:solidFill>
                <a:latin typeface="Roboto" panose="02000000000000000000" pitchFamily="2" charset="0"/>
                <a:ea typeface="Roboto" panose="02000000000000000000" pitchFamily="2" charset="0"/>
              </a:defRPr>
            </a:lvl1pPr>
          </a:lstStyle>
          <a:p>
            <a:r>
              <a:rPr lang="en-US" noProof="0"/>
              <a:t>Click icon to add picture</a:t>
            </a:r>
            <a:endParaRPr lang="en-GB" noProof="0"/>
          </a:p>
        </p:txBody>
      </p:sp>
      <p:sp>
        <p:nvSpPr>
          <p:cNvPr id="3" name="Rettangolo 5">
            <a:extLst>
              <a:ext uri="{FF2B5EF4-FFF2-40B4-BE49-F238E27FC236}">
                <a16:creationId xmlns:a16="http://schemas.microsoft.com/office/drawing/2014/main" id="{0A824760-70E9-F665-761B-910AC1770D1C}"/>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itle 29">
            <a:extLst>
              <a:ext uri="{FF2B5EF4-FFF2-40B4-BE49-F238E27FC236}">
                <a16:creationId xmlns:a16="http://schemas.microsoft.com/office/drawing/2014/main" id="{AD1849D8-525F-DE98-DF67-187926821736}"/>
              </a:ext>
            </a:extLst>
          </p:cNvPr>
          <p:cNvSpPr>
            <a:spLocks noGrp="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6" name="Text Placeholder 15">
            <a:extLst>
              <a:ext uri="{FF2B5EF4-FFF2-40B4-BE49-F238E27FC236}">
                <a16:creationId xmlns:a16="http://schemas.microsoft.com/office/drawing/2014/main" id="{CA527522-6B7A-0A1D-562E-4E096BC6285E}"/>
              </a:ext>
            </a:extLst>
          </p:cNvPr>
          <p:cNvSpPr>
            <a:spLocks noGrp="1"/>
          </p:cNvSpPr>
          <p:nvPr>
            <p:ph type="body" sz="quarter" idx="19" hasCustomPrompt="1"/>
          </p:nvPr>
        </p:nvSpPr>
        <p:spPr>
          <a:xfrm>
            <a:off x="840190" y="1588273"/>
            <a:ext cx="10522224" cy="2037522"/>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 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p:txBody>
      </p:sp>
    </p:spTree>
    <p:extLst>
      <p:ext uri="{BB962C8B-B14F-4D97-AF65-F5344CB8AC3E}">
        <p14:creationId xmlns:p14="http://schemas.microsoft.com/office/powerpoint/2010/main" val="796528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rectangl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egnaposto immagine 2">
            <a:extLst>
              <a:ext uri="{FF2B5EF4-FFF2-40B4-BE49-F238E27FC236}">
                <a16:creationId xmlns:a16="http://schemas.microsoft.com/office/drawing/2014/main" id="{B34F13FA-CBA9-E8D7-66FA-2BF4D0C39B2C}"/>
              </a:ext>
            </a:extLst>
          </p:cNvPr>
          <p:cNvSpPr>
            <a:spLocks noGrp="1" noRot="1" noMove="1" noResize="1" noEditPoints="1" noAdjustHandles="1" noChangeArrowheads="1" noChangeShapeType="1"/>
          </p:cNvSpPr>
          <p:nvPr>
            <p:ph type="pic" sz="quarter" idx="12"/>
          </p:nvPr>
        </p:nvSpPr>
        <p:spPr>
          <a:xfrm>
            <a:off x="6096000" y="0"/>
            <a:ext cx="609600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1" name="Segnaposto immagine 2">
            <a:extLst>
              <a:ext uri="{FF2B5EF4-FFF2-40B4-BE49-F238E27FC236}">
                <a16:creationId xmlns:a16="http://schemas.microsoft.com/office/drawing/2014/main" id="{2DFDC2B0-1F84-1C2C-0FBB-36055831244A}"/>
              </a:ext>
            </a:extLst>
          </p:cNvPr>
          <p:cNvSpPr>
            <a:spLocks noGrp="1" noRot="1" noMove="1" noResize="1" noEditPoints="1" noAdjustHandles="1" noChangeArrowheads="1" noChangeShapeType="1"/>
          </p:cNvSpPr>
          <p:nvPr>
            <p:ph type="pic" sz="quarter" idx="13"/>
          </p:nvPr>
        </p:nvSpPr>
        <p:spPr>
          <a:xfrm>
            <a:off x="0" y="3429000"/>
            <a:ext cx="609600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2" name="Text Placeholder 33">
            <a:extLst>
              <a:ext uri="{FF2B5EF4-FFF2-40B4-BE49-F238E27FC236}">
                <a16:creationId xmlns:a16="http://schemas.microsoft.com/office/drawing/2014/main" id="{7A2C5FE3-3A7D-BE65-237C-E2A495D12248}"/>
              </a:ext>
            </a:extLst>
          </p:cNvPr>
          <p:cNvSpPr>
            <a:spLocks noGrp="1" noRot="1" noMove="1" noResize="1" noEditPoints="1" noAdjustHandles="1" noChangeArrowheads="1" noChangeShapeType="1"/>
          </p:cNvSpPr>
          <p:nvPr>
            <p:ph type="body" sz="quarter" idx="11" hasCustomPrompt="1"/>
          </p:nvPr>
        </p:nvSpPr>
        <p:spPr>
          <a:xfrm>
            <a:off x="846487" y="586740"/>
            <a:ext cx="4380833" cy="2324101"/>
          </a:xfrm>
          <a:prstGeom prst="rect">
            <a:avLst/>
          </a:prstGeom>
        </p:spPr>
        <p:txBody>
          <a:bodyPr lIns="0" tIns="0" rIns="0" bIns="0" anchor="ctr"/>
          <a:lstStyle>
            <a:lvl1pPr marL="0" indent="0" algn="l">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p:txBody>
      </p:sp>
      <p:sp>
        <p:nvSpPr>
          <p:cNvPr id="4" name="Text Placeholder 33">
            <a:extLst>
              <a:ext uri="{FF2B5EF4-FFF2-40B4-BE49-F238E27FC236}">
                <a16:creationId xmlns:a16="http://schemas.microsoft.com/office/drawing/2014/main" id="{E9E37D14-9843-DAD7-072E-840C886E3F18}"/>
              </a:ext>
            </a:extLst>
          </p:cNvPr>
          <p:cNvSpPr>
            <a:spLocks noGrp="1"/>
          </p:cNvSpPr>
          <p:nvPr>
            <p:ph type="body" sz="quarter" idx="15" hasCustomPrompt="1"/>
          </p:nvPr>
        </p:nvSpPr>
        <p:spPr>
          <a:xfrm>
            <a:off x="6965347" y="4015740"/>
            <a:ext cx="4380833" cy="2324101"/>
          </a:xfrm>
          <a:prstGeom prst="rect">
            <a:avLst/>
          </a:prstGeom>
        </p:spPr>
        <p:txBody>
          <a:bodyPr lIns="0" tIns="0" rIns="0" bIns="0" anchor="ctr"/>
          <a:lstStyle>
            <a:lvl1pPr marL="0" indent="0" algn="l">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p:txBody>
      </p:sp>
    </p:spTree>
    <p:extLst>
      <p:ext uri="{BB962C8B-B14F-4D97-AF65-F5344CB8AC3E}">
        <p14:creationId xmlns:p14="http://schemas.microsoft.com/office/powerpoint/2010/main" val="2276115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rectangl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2DFDC2B0-1F84-1C2C-0FBB-36055831244A}"/>
              </a:ext>
            </a:extLst>
          </p:cNvPr>
          <p:cNvSpPr>
            <a:spLocks noGrp="1" noRot="1" noMove="1" noResize="1" noEditPoints="1" noAdjustHandles="1" noChangeArrowheads="1" noChangeShapeType="1"/>
          </p:cNvSpPr>
          <p:nvPr>
            <p:ph type="pic" sz="quarter" idx="13"/>
          </p:nvPr>
        </p:nvSpPr>
        <p:spPr>
          <a:xfrm>
            <a:off x="-1" y="3429000"/>
            <a:ext cx="4052712"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3" name="Segnaposto immagine 2">
            <a:extLst>
              <a:ext uri="{FF2B5EF4-FFF2-40B4-BE49-F238E27FC236}">
                <a16:creationId xmlns:a16="http://schemas.microsoft.com/office/drawing/2014/main" id="{FDE1134E-01A9-BEDC-1B93-3FC0FCCC5AA8}"/>
              </a:ext>
            </a:extLst>
          </p:cNvPr>
          <p:cNvSpPr>
            <a:spLocks noGrp="1" noRot="1" noMove="1" noResize="1" noEditPoints="1" noAdjustHandles="1" noChangeArrowheads="1" noChangeShapeType="1"/>
          </p:cNvSpPr>
          <p:nvPr>
            <p:ph type="pic" sz="quarter" idx="15"/>
          </p:nvPr>
        </p:nvSpPr>
        <p:spPr>
          <a:xfrm>
            <a:off x="4052807" y="0"/>
            <a:ext cx="4076054"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4" name="Segnaposto immagine 2">
            <a:extLst>
              <a:ext uri="{FF2B5EF4-FFF2-40B4-BE49-F238E27FC236}">
                <a16:creationId xmlns:a16="http://schemas.microsoft.com/office/drawing/2014/main" id="{36FAAB90-4BFC-E3A3-2DE3-2C50177EF80E}"/>
              </a:ext>
            </a:extLst>
          </p:cNvPr>
          <p:cNvSpPr>
            <a:spLocks noGrp="1" noRot="1" noMove="1" noResize="1" noEditPoints="1" noAdjustHandles="1" noChangeArrowheads="1" noChangeShapeType="1"/>
          </p:cNvSpPr>
          <p:nvPr>
            <p:ph type="pic" sz="quarter" idx="16"/>
          </p:nvPr>
        </p:nvSpPr>
        <p:spPr>
          <a:xfrm>
            <a:off x="8139289" y="3429000"/>
            <a:ext cx="40527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7" name="Text Placeholder 33">
            <a:extLst>
              <a:ext uri="{FF2B5EF4-FFF2-40B4-BE49-F238E27FC236}">
                <a16:creationId xmlns:a16="http://schemas.microsoft.com/office/drawing/2014/main" id="{D0BB4F84-C3EB-2DE7-682D-62B94F7452F7}"/>
              </a:ext>
            </a:extLst>
          </p:cNvPr>
          <p:cNvSpPr>
            <a:spLocks noGrp="1"/>
          </p:cNvSpPr>
          <p:nvPr>
            <p:ph type="body" sz="quarter" idx="19" hasCustomPrompt="1"/>
          </p:nvPr>
        </p:nvSpPr>
        <p:spPr>
          <a:xfrm>
            <a:off x="503696" y="586740"/>
            <a:ext cx="3053166" cy="2324101"/>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p:txBody>
      </p:sp>
      <p:sp>
        <p:nvSpPr>
          <p:cNvPr id="9" name="Text Placeholder 33">
            <a:extLst>
              <a:ext uri="{FF2B5EF4-FFF2-40B4-BE49-F238E27FC236}">
                <a16:creationId xmlns:a16="http://schemas.microsoft.com/office/drawing/2014/main" id="{E2F8E3ED-B75B-258C-3B24-DCF2AEE1E7FC}"/>
              </a:ext>
            </a:extLst>
          </p:cNvPr>
          <p:cNvSpPr>
            <a:spLocks noGrp="1"/>
          </p:cNvSpPr>
          <p:nvPr>
            <p:ph type="body" sz="quarter" idx="20" hasCustomPrompt="1"/>
          </p:nvPr>
        </p:nvSpPr>
        <p:spPr>
          <a:xfrm>
            <a:off x="8633460" y="586739"/>
            <a:ext cx="3053166" cy="2324101"/>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p:txBody>
      </p:sp>
      <p:sp>
        <p:nvSpPr>
          <p:cNvPr id="13" name="Text Placeholder 33">
            <a:extLst>
              <a:ext uri="{FF2B5EF4-FFF2-40B4-BE49-F238E27FC236}">
                <a16:creationId xmlns:a16="http://schemas.microsoft.com/office/drawing/2014/main" id="{11006461-ADA8-59B9-04FF-CC0AEA93A62B}"/>
              </a:ext>
            </a:extLst>
          </p:cNvPr>
          <p:cNvSpPr>
            <a:spLocks noGrp="1"/>
          </p:cNvSpPr>
          <p:nvPr>
            <p:ph type="body" sz="quarter" idx="21" hasCustomPrompt="1"/>
          </p:nvPr>
        </p:nvSpPr>
        <p:spPr>
          <a:xfrm>
            <a:off x="4564251" y="3977640"/>
            <a:ext cx="3053166" cy="2324101"/>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p:txBody>
      </p:sp>
    </p:spTree>
    <p:extLst>
      <p:ext uri="{BB962C8B-B14F-4D97-AF65-F5344CB8AC3E}">
        <p14:creationId xmlns:p14="http://schemas.microsoft.com/office/powerpoint/2010/main" val="1790322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rectangl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2DFDC2B0-1F84-1C2C-0FBB-36055831244A}"/>
              </a:ext>
            </a:extLst>
          </p:cNvPr>
          <p:cNvSpPr>
            <a:spLocks noGrp="1" noRot="1" noMove="1" noResize="1" noEditPoints="1" noAdjustHandles="1" noChangeArrowheads="1" noChangeShapeType="1"/>
          </p:cNvSpPr>
          <p:nvPr>
            <p:ph type="pic" sz="quarter" idx="13"/>
          </p:nvPr>
        </p:nvSpPr>
        <p:spPr>
          <a:xfrm>
            <a:off x="0" y="3429000"/>
            <a:ext cx="306324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3" name="Segnaposto immagine 2">
            <a:extLst>
              <a:ext uri="{FF2B5EF4-FFF2-40B4-BE49-F238E27FC236}">
                <a16:creationId xmlns:a16="http://schemas.microsoft.com/office/drawing/2014/main" id="{5B694F22-3141-196F-ADE1-CAC196D36F93}"/>
              </a:ext>
            </a:extLst>
          </p:cNvPr>
          <p:cNvSpPr>
            <a:spLocks noGrp="1" noRot="1" noMove="1" noResize="1" noEditPoints="1" noAdjustHandles="1" noChangeArrowheads="1" noChangeShapeType="1"/>
          </p:cNvSpPr>
          <p:nvPr>
            <p:ph type="pic" sz="quarter" idx="15"/>
          </p:nvPr>
        </p:nvSpPr>
        <p:spPr>
          <a:xfrm>
            <a:off x="3063240" y="0"/>
            <a:ext cx="303276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5" name="Segnaposto immagine 2">
            <a:extLst>
              <a:ext uri="{FF2B5EF4-FFF2-40B4-BE49-F238E27FC236}">
                <a16:creationId xmlns:a16="http://schemas.microsoft.com/office/drawing/2014/main" id="{E3742A0C-A8D2-E77C-937E-ACAA2ADB6226}"/>
              </a:ext>
            </a:extLst>
          </p:cNvPr>
          <p:cNvSpPr>
            <a:spLocks noGrp="1" noRot="1" noMove="1" noResize="1" noEditPoints="1" noAdjustHandles="1" noChangeArrowheads="1" noChangeShapeType="1"/>
          </p:cNvSpPr>
          <p:nvPr>
            <p:ph type="pic" sz="quarter" idx="17"/>
          </p:nvPr>
        </p:nvSpPr>
        <p:spPr>
          <a:xfrm>
            <a:off x="6096000" y="3429000"/>
            <a:ext cx="306324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7" name="Segnaposto immagine 2">
            <a:extLst>
              <a:ext uri="{FF2B5EF4-FFF2-40B4-BE49-F238E27FC236}">
                <a16:creationId xmlns:a16="http://schemas.microsoft.com/office/drawing/2014/main" id="{1821D268-C4C8-891E-803C-B88212CF8171}"/>
              </a:ext>
            </a:extLst>
          </p:cNvPr>
          <p:cNvSpPr>
            <a:spLocks noGrp="1" noRot="1" noMove="1" noResize="1" noEditPoints="1" noAdjustHandles="1" noChangeArrowheads="1" noChangeShapeType="1"/>
          </p:cNvSpPr>
          <p:nvPr>
            <p:ph type="pic" sz="quarter" idx="19"/>
          </p:nvPr>
        </p:nvSpPr>
        <p:spPr>
          <a:xfrm>
            <a:off x="9159240" y="0"/>
            <a:ext cx="303276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9" name="Text Placeholder 33">
            <a:extLst>
              <a:ext uri="{FF2B5EF4-FFF2-40B4-BE49-F238E27FC236}">
                <a16:creationId xmlns:a16="http://schemas.microsoft.com/office/drawing/2014/main" id="{8B6DBAAB-BB60-ACBD-F358-0A4A9952E1FB}"/>
              </a:ext>
            </a:extLst>
          </p:cNvPr>
          <p:cNvSpPr>
            <a:spLocks noGrp="1"/>
          </p:cNvSpPr>
          <p:nvPr>
            <p:ph type="body" sz="quarter" idx="21" hasCustomPrompt="1"/>
          </p:nvPr>
        </p:nvSpPr>
        <p:spPr>
          <a:xfrm>
            <a:off x="412147" y="434340"/>
            <a:ext cx="2331053" cy="2636520"/>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a:t>
            </a:r>
          </a:p>
        </p:txBody>
      </p:sp>
      <p:sp>
        <p:nvSpPr>
          <p:cNvPr id="13" name="Text Placeholder 33">
            <a:extLst>
              <a:ext uri="{FF2B5EF4-FFF2-40B4-BE49-F238E27FC236}">
                <a16:creationId xmlns:a16="http://schemas.microsoft.com/office/drawing/2014/main" id="{71EF1C8D-2E30-6C53-6181-ED35DF3D37B3}"/>
              </a:ext>
            </a:extLst>
          </p:cNvPr>
          <p:cNvSpPr>
            <a:spLocks noGrp="1"/>
          </p:cNvSpPr>
          <p:nvPr>
            <p:ph type="body" sz="quarter" idx="22" hasCustomPrompt="1"/>
          </p:nvPr>
        </p:nvSpPr>
        <p:spPr>
          <a:xfrm>
            <a:off x="6508147" y="434340"/>
            <a:ext cx="2331053" cy="2636520"/>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a:t>
            </a:r>
          </a:p>
        </p:txBody>
      </p:sp>
      <p:sp>
        <p:nvSpPr>
          <p:cNvPr id="15" name="Text Placeholder 33">
            <a:extLst>
              <a:ext uri="{FF2B5EF4-FFF2-40B4-BE49-F238E27FC236}">
                <a16:creationId xmlns:a16="http://schemas.microsoft.com/office/drawing/2014/main" id="{C13E9A9B-9B9B-F9FF-8005-0A86AC3AB11C}"/>
              </a:ext>
            </a:extLst>
          </p:cNvPr>
          <p:cNvSpPr>
            <a:spLocks noGrp="1"/>
          </p:cNvSpPr>
          <p:nvPr>
            <p:ph type="body" sz="quarter" idx="23" hasCustomPrompt="1"/>
          </p:nvPr>
        </p:nvSpPr>
        <p:spPr>
          <a:xfrm>
            <a:off x="3421380" y="3840480"/>
            <a:ext cx="2331053" cy="2636520"/>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a:t>
            </a:r>
          </a:p>
        </p:txBody>
      </p:sp>
      <p:sp>
        <p:nvSpPr>
          <p:cNvPr id="17" name="Text Placeholder 33">
            <a:extLst>
              <a:ext uri="{FF2B5EF4-FFF2-40B4-BE49-F238E27FC236}">
                <a16:creationId xmlns:a16="http://schemas.microsoft.com/office/drawing/2014/main" id="{CB34566E-99B0-DBCE-5EA3-8CBA0DE150D9}"/>
              </a:ext>
            </a:extLst>
          </p:cNvPr>
          <p:cNvSpPr>
            <a:spLocks noGrp="1"/>
          </p:cNvSpPr>
          <p:nvPr>
            <p:ph type="body" sz="quarter" idx="24" hasCustomPrompt="1"/>
          </p:nvPr>
        </p:nvSpPr>
        <p:spPr>
          <a:xfrm>
            <a:off x="9517380" y="3840480"/>
            <a:ext cx="2331053" cy="2636520"/>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a:t>
            </a:r>
          </a:p>
        </p:txBody>
      </p:sp>
    </p:spTree>
    <p:extLst>
      <p:ext uri="{BB962C8B-B14F-4D97-AF65-F5344CB8AC3E}">
        <p14:creationId xmlns:p14="http://schemas.microsoft.com/office/powerpoint/2010/main" val="3824930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box">
    <p:bg>
      <p:bgRef idx="1001">
        <a:schemeClr val="bg1"/>
      </p:bgRef>
    </p:bg>
    <p:spTree>
      <p:nvGrpSpPr>
        <p:cNvPr id="1" name=""/>
        <p:cNvGrpSpPr/>
        <p:nvPr/>
      </p:nvGrpSpPr>
      <p:grpSpPr>
        <a:xfrm>
          <a:off x="0" y="0"/>
          <a:ext cx="0" cy="0"/>
          <a:chOff x="0" y="0"/>
          <a:chExt cx="0" cy="0"/>
        </a:xfrm>
      </p:grpSpPr>
      <p:sp>
        <p:nvSpPr>
          <p:cNvPr id="2" name="Rettangolo 19">
            <a:extLst>
              <a:ext uri="{FF2B5EF4-FFF2-40B4-BE49-F238E27FC236}">
                <a16:creationId xmlns:a16="http://schemas.microsoft.com/office/drawing/2014/main" id="{E2AB63E9-B8DC-15C8-5EE6-6DF79A4DD4EA}"/>
              </a:ext>
            </a:extLst>
          </p:cNvPr>
          <p:cNvSpPr/>
          <p:nvPr userDrawn="1"/>
        </p:nvSpPr>
        <p:spPr>
          <a:xfrm>
            <a:off x="8452624" y="0"/>
            <a:ext cx="3739376" cy="685800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ttangolo 5">
            <a:extLst>
              <a:ext uri="{FF2B5EF4-FFF2-40B4-BE49-F238E27FC236}">
                <a16:creationId xmlns:a16="http://schemas.microsoft.com/office/drawing/2014/main" id="{FFBBBCFA-4E6E-6710-ABF3-431DE5C67FBA}"/>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itle 29">
            <a:extLst>
              <a:ext uri="{FF2B5EF4-FFF2-40B4-BE49-F238E27FC236}">
                <a16:creationId xmlns:a16="http://schemas.microsoft.com/office/drawing/2014/main" id="{B3663E5A-C780-EF7D-1F8E-DDE1CD446510}"/>
              </a:ext>
            </a:extLst>
          </p:cNvPr>
          <p:cNvSpPr>
            <a:spLocks noGrp="1" noRot="1" noMove="1" noResize="1" noEditPoints="1" noAdjustHandles="1" noChangeArrowheads="1" noChangeShapeType="1"/>
          </p:cNvSpPr>
          <p:nvPr>
            <p:ph type="title" hasCustomPrompt="1"/>
          </p:nvPr>
        </p:nvSpPr>
        <p:spPr>
          <a:xfrm>
            <a:off x="838986" y="267991"/>
            <a:ext cx="7273383"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7" name="Text Placeholder 15">
            <a:extLst>
              <a:ext uri="{FF2B5EF4-FFF2-40B4-BE49-F238E27FC236}">
                <a16:creationId xmlns:a16="http://schemas.microsoft.com/office/drawing/2014/main" id="{90F6F861-A1EF-439E-798C-7E09DD9047A8}"/>
              </a:ext>
            </a:extLst>
          </p:cNvPr>
          <p:cNvSpPr>
            <a:spLocks noGrp="1"/>
          </p:cNvSpPr>
          <p:nvPr>
            <p:ph type="body" sz="quarter" idx="20" hasCustomPrompt="1"/>
          </p:nvPr>
        </p:nvSpPr>
        <p:spPr>
          <a:xfrm>
            <a:off x="840189" y="1588273"/>
            <a:ext cx="7270139" cy="4486524"/>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a:t>
            </a:r>
          </a:p>
          <a:p>
            <a:pPr lvl="0"/>
            <a:r>
              <a:rPr lang="en-GB" noProof="0"/>
              <a:t>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p:txBody>
      </p:sp>
    </p:spTree>
    <p:extLst>
      <p:ext uri="{BB962C8B-B14F-4D97-AF65-F5344CB8AC3E}">
        <p14:creationId xmlns:p14="http://schemas.microsoft.com/office/powerpoint/2010/main" val="20099589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Pictures">
    <p:bg>
      <p:bgRef idx="1001">
        <a:schemeClr val="bg1"/>
      </p:bgRef>
    </p:bg>
    <p:spTree>
      <p:nvGrpSpPr>
        <p:cNvPr id="1" name=""/>
        <p:cNvGrpSpPr/>
        <p:nvPr/>
      </p:nvGrpSpPr>
      <p:grpSpPr>
        <a:xfrm>
          <a:off x="0" y="0"/>
          <a:ext cx="0" cy="0"/>
          <a:chOff x="0" y="0"/>
          <a:chExt cx="0" cy="0"/>
        </a:xfrm>
      </p:grpSpPr>
      <p:sp>
        <p:nvSpPr>
          <p:cNvPr id="2" name="Rettangolo 19">
            <a:extLst>
              <a:ext uri="{FF2B5EF4-FFF2-40B4-BE49-F238E27FC236}">
                <a16:creationId xmlns:a16="http://schemas.microsoft.com/office/drawing/2014/main" id="{E2AB63E9-B8DC-15C8-5EE6-6DF79A4DD4EA}"/>
              </a:ext>
            </a:extLst>
          </p:cNvPr>
          <p:cNvSpPr>
            <a:spLocks noGrp="1" noRot="1" noMove="1" noResize="1" noEditPoints="1" noAdjustHandles="1" noChangeArrowheads="1" noChangeShapeType="1"/>
          </p:cNvSpPr>
          <p:nvPr userDrawn="1"/>
        </p:nvSpPr>
        <p:spPr>
          <a:xfrm>
            <a:off x="0" y="0"/>
            <a:ext cx="4533580" cy="685800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Segnaposto immagine 2">
            <a:extLst>
              <a:ext uri="{FF2B5EF4-FFF2-40B4-BE49-F238E27FC236}">
                <a16:creationId xmlns:a16="http://schemas.microsoft.com/office/drawing/2014/main" id="{1112C3B9-96DA-1213-B499-7B33167D25D2}"/>
              </a:ext>
            </a:extLst>
          </p:cNvPr>
          <p:cNvSpPr>
            <a:spLocks noGrp="1" noRot="1" noMove="1" noResize="1" noEditPoints="1" noAdjustHandles="1" noChangeArrowheads="1" noChangeShapeType="1"/>
          </p:cNvSpPr>
          <p:nvPr>
            <p:ph type="pic" sz="quarter" idx="15"/>
          </p:nvPr>
        </p:nvSpPr>
        <p:spPr>
          <a:xfrm>
            <a:off x="9633088" y="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0" name="Segnaposto immagine 2">
            <a:extLst>
              <a:ext uri="{FF2B5EF4-FFF2-40B4-BE49-F238E27FC236}">
                <a16:creationId xmlns:a16="http://schemas.microsoft.com/office/drawing/2014/main" id="{B9A7CD39-8F01-EC38-A1E0-E9A3AC07D4D0}"/>
              </a:ext>
            </a:extLst>
          </p:cNvPr>
          <p:cNvSpPr>
            <a:spLocks noGrp="1" noRot="1" noMove="1" noResize="1" noEditPoints="1" noAdjustHandles="1" noChangeArrowheads="1" noChangeShapeType="1"/>
          </p:cNvSpPr>
          <p:nvPr>
            <p:ph type="pic" sz="quarter" idx="16"/>
          </p:nvPr>
        </p:nvSpPr>
        <p:spPr>
          <a:xfrm>
            <a:off x="9633088" y="342900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1" name="Segnaposto immagine 2">
            <a:extLst>
              <a:ext uri="{FF2B5EF4-FFF2-40B4-BE49-F238E27FC236}">
                <a16:creationId xmlns:a16="http://schemas.microsoft.com/office/drawing/2014/main" id="{39FF97C5-B3C8-D522-6AA1-885D5671A1B0}"/>
              </a:ext>
            </a:extLst>
          </p:cNvPr>
          <p:cNvSpPr>
            <a:spLocks noGrp="1" noRot="1" noMove="1" noResize="1" noEditPoints="1" noAdjustHandles="1" noChangeArrowheads="1" noChangeShapeType="1"/>
          </p:cNvSpPr>
          <p:nvPr>
            <p:ph type="pic" sz="quarter" idx="17"/>
          </p:nvPr>
        </p:nvSpPr>
        <p:spPr>
          <a:xfrm>
            <a:off x="7070568" y="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2" name="Segnaposto immagine 2">
            <a:extLst>
              <a:ext uri="{FF2B5EF4-FFF2-40B4-BE49-F238E27FC236}">
                <a16:creationId xmlns:a16="http://schemas.microsoft.com/office/drawing/2014/main" id="{A40EA8D8-431A-A1D3-FF7A-71AEA99A4A4D}"/>
              </a:ext>
            </a:extLst>
          </p:cNvPr>
          <p:cNvSpPr>
            <a:spLocks noGrp="1" noRot="1" noMove="1" noResize="1" noEditPoints="1" noAdjustHandles="1" noChangeArrowheads="1" noChangeShapeType="1"/>
          </p:cNvSpPr>
          <p:nvPr>
            <p:ph type="pic" sz="quarter" idx="18"/>
          </p:nvPr>
        </p:nvSpPr>
        <p:spPr>
          <a:xfrm>
            <a:off x="7070568" y="342900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3" name="Segnaposto immagine 2">
            <a:extLst>
              <a:ext uri="{FF2B5EF4-FFF2-40B4-BE49-F238E27FC236}">
                <a16:creationId xmlns:a16="http://schemas.microsoft.com/office/drawing/2014/main" id="{44A8197F-4F57-8D0A-97F1-460BC6F05411}"/>
              </a:ext>
            </a:extLst>
          </p:cNvPr>
          <p:cNvSpPr>
            <a:spLocks noGrp="1" noRot="1" noMove="1" noResize="1" noEditPoints="1" noAdjustHandles="1" noChangeArrowheads="1" noChangeShapeType="1"/>
          </p:cNvSpPr>
          <p:nvPr>
            <p:ph type="pic" sz="quarter" idx="19"/>
          </p:nvPr>
        </p:nvSpPr>
        <p:spPr>
          <a:xfrm>
            <a:off x="4522031" y="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4" name="Segnaposto immagine 2">
            <a:extLst>
              <a:ext uri="{FF2B5EF4-FFF2-40B4-BE49-F238E27FC236}">
                <a16:creationId xmlns:a16="http://schemas.microsoft.com/office/drawing/2014/main" id="{AFC42482-BA80-B86C-26B2-54CA19315278}"/>
              </a:ext>
            </a:extLst>
          </p:cNvPr>
          <p:cNvSpPr>
            <a:spLocks noGrp="1" noRot="1" noMove="1" noResize="1" noEditPoints="1" noAdjustHandles="1" noChangeArrowheads="1" noChangeShapeType="1"/>
          </p:cNvSpPr>
          <p:nvPr>
            <p:ph type="pic" sz="quarter" idx="20"/>
          </p:nvPr>
        </p:nvSpPr>
        <p:spPr>
          <a:xfrm>
            <a:off x="4522031" y="342900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7" name="Rettangolo 5">
            <a:extLst>
              <a:ext uri="{FF2B5EF4-FFF2-40B4-BE49-F238E27FC236}">
                <a16:creationId xmlns:a16="http://schemas.microsoft.com/office/drawing/2014/main" id="{D827A793-34EA-466C-FC9B-969379DD9480}"/>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itle 29">
            <a:extLst>
              <a:ext uri="{FF2B5EF4-FFF2-40B4-BE49-F238E27FC236}">
                <a16:creationId xmlns:a16="http://schemas.microsoft.com/office/drawing/2014/main" id="{55F3B724-B102-F403-F56B-3E8DF61090B1}"/>
              </a:ext>
            </a:extLst>
          </p:cNvPr>
          <p:cNvSpPr>
            <a:spLocks noGrp="1" noRot="1" noMove="1" noResize="1" noEditPoints="1" noAdjustHandles="1" noChangeArrowheads="1" noChangeShapeType="1"/>
          </p:cNvSpPr>
          <p:nvPr>
            <p:ph type="title" hasCustomPrompt="1"/>
          </p:nvPr>
        </p:nvSpPr>
        <p:spPr>
          <a:xfrm>
            <a:off x="838986" y="267991"/>
            <a:ext cx="3131230"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4" name="Text Placeholder 15">
            <a:extLst>
              <a:ext uri="{FF2B5EF4-FFF2-40B4-BE49-F238E27FC236}">
                <a16:creationId xmlns:a16="http://schemas.microsoft.com/office/drawing/2014/main" id="{BFBF0A4A-3B44-310B-F871-F37289CC4F0C}"/>
              </a:ext>
            </a:extLst>
          </p:cNvPr>
          <p:cNvSpPr>
            <a:spLocks noGrp="1"/>
          </p:cNvSpPr>
          <p:nvPr>
            <p:ph type="body" sz="quarter" idx="25" hasCustomPrompt="1"/>
          </p:nvPr>
        </p:nvSpPr>
        <p:spPr>
          <a:xfrm>
            <a:off x="829519" y="1588624"/>
            <a:ext cx="3131230" cy="4431176"/>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lvl="0"/>
            <a:r>
              <a:rPr lang="en-GB" noProof="0"/>
              <a:t>Sed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endParaRPr lang="en-GB" noProof="0"/>
          </a:p>
        </p:txBody>
      </p:sp>
    </p:spTree>
    <p:extLst>
      <p:ext uri="{BB962C8B-B14F-4D97-AF65-F5344CB8AC3E}">
        <p14:creationId xmlns:p14="http://schemas.microsoft.com/office/powerpoint/2010/main" val="296035389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ptop">
    <p:bg>
      <p:bgPr>
        <a:solidFill>
          <a:schemeClr val="bg1"/>
        </a:solidFill>
        <a:effectLst/>
      </p:bgPr>
    </p:bg>
    <p:spTree>
      <p:nvGrpSpPr>
        <p:cNvPr id="1" name=""/>
        <p:cNvGrpSpPr/>
        <p:nvPr/>
      </p:nvGrpSpPr>
      <p:grpSpPr>
        <a:xfrm>
          <a:off x="0" y="0"/>
          <a:ext cx="0" cy="0"/>
          <a:chOff x="0" y="0"/>
          <a:chExt cx="0" cy="0"/>
        </a:xfrm>
      </p:grpSpPr>
      <p:sp>
        <p:nvSpPr>
          <p:cNvPr id="8" name="Rettangolo 19">
            <a:extLst>
              <a:ext uri="{FF2B5EF4-FFF2-40B4-BE49-F238E27FC236}">
                <a16:creationId xmlns:a16="http://schemas.microsoft.com/office/drawing/2014/main" id="{A132C46B-02FD-A43A-094F-8C78AA960307}"/>
              </a:ext>
            </a:extLst>
          </p:cNvPr>
          <p:cNvSpPr>
            <a:spLocks noGrp="1" noRot="1" noMove="1" noResize="1" noEditPoints="1" noAdjustHandles="1" noChangeArrowheads="1" noChangeShapeType="1"/>
          </p:cNvSpPr>
          <p:nvPr userDrawn="1"/>
        </p:nvSpPr>
        <p:spPr>
          <a:xfrm>
            <a:off x="8452624" y="0"/>
            <a:ext cx="3739376" cy="685800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Segnaposto immagine 8">
            <a:extLst>
              <a:ext uri="{FF2B5EF4-FFF2-40B4-BE49-F238E27FC236}">
                <a16:creationId xmlns:a16="http://schemas.microsoft.com/office/drawing/2014/main" id="{BFBCD2B1-6BEF-0235-BE70-A8CD7489170B}"/>
              </a:ext>
            </a:extLst>
          </p:cNvPr>
          <p:cNvSpPr>
            <a:spLocks noGrp="1" noRot="1" noMove="1" noResize="1" noEditPoints="1" noAdjustHandles="1" noChangeArrowheads="1" noChangeShapeType="1"/>
          </p:cNvSpPr>
          <p:nvPr>
            <p:ph type="pic" sz="quarter" idx="11"/>
          </p:nvPr>
        </p:nvSpPr>
        <p:spPr>
          <a:xfrm>
            <a:off x="4846320" y="1088967"/>
            <a:ext cx="6217920" cy="3790604"/>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5" name="Rettangolo 5">
            <a:extLst>
              <a:ext uri="{FF2B5EF4-FFF2-40B4-BE49-F238E27FC236}">
                <a16:creationId xmlns:a16="http://schemas.microsoft.com/office/drawing/2014/main" id="{84C132FD-360C-52E9-714D-E113ABF52594}"/>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itle 29">
            <a:extLst>
              <a:ext uri="{FF2B5EF4-FFF2-40B4-BE49-F238E27FC236}">
                <a16:creationId xmlns:a16="http://schemas.microsoft.com/office/drawing/2014/main" id="{13BB7AFB-62EC-57E2-9ECC-EE05A5A8E718}"/>
              </a:ext>
            </a:extLst>
          </p:cNvPr>
          <p:cNvSpPr>
            <a:spLocks noGrp="1" noRot="1" noMove="1" noResize="1" noEditPoints="1" noAdjustHandles="1" noChangeArrowheads="1" noChangeShapeType="1"/>
          </p:cNvSpPr>
          <p:nvPr>
            <p:ph type="title" hasCustomPrompt="1"/>
          </p:nvPr>
        </p:nvSpPr>
        <p:spPr>
          <a:xfrm>
            <a:off x="838986" y="267991"/>
            <a:ext cx="3131230"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7" name="Text Placeholder 15">
            <a:extLst>
              <a:ext uri="{FF2B5EF4-FFF2-40B4-BE49-F238E27FC236}">
                <a16:creationId xmlns:a16="http://schemas.microsoft.com/office/drawing/2014/main" id="{B5C0AE79-5055-A505-E930-008E51F68DC9}"/>
              </a:ext>
            </a:extLst>
          </p:cNvPr>
          <p:cNvSpPr>
            <a:spLocks noGrp="1"/>
          </p:cNvSpPr>
          <p:nvPr>
            <p:ph type="body" sz="quarter" idx="21" hasCustomPrompt="1"/>
          </p:nvPr>
        </p:nvSpPr>
        <p:spPr>
          <a:xfrm>
            <a:off x="838986" y="1588624"/>
            <a:ext cx="3149921" cy="4821379"/>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lvl="0"/>
            <a:r>
              <a:rPr lang="en-GB" noProof="0"/>
              <a:t>Sed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endParaRPr lang="en-GB" noProof="0"/>
          </a:p>
        </p:txBody>
      </p:sp>
    </p:spTree>
    <p:extLst>
      <p:ext uri="{BB962C8B-B14F-4D97-AF65-F5344CB8AC3E}">
        <p14:creationId xmlns:p14="http://schemas.microsoft.com/office/powerpoint/2010/main" val="397612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B - Custom image - vertical">
    <p:bg>
      <p:bgPr>
        <a:solidFill>
          <a:schemeClr val="tx1"/>
        </a:solidFill>
        <a:effectLst/>
      </p:bgPr>
    </p:bg>
    <p:spTree>
      <p:nvGrpSpPr>
        <p:cNvPr id="1" name=""/>
        <p:cNvGrpSpPr/>
        <p:nvPr/>
      </p:nvGrpSpPr>
      <p:grpSpPr>
        <a:xfrm>
          <a:off x="0" y="0"/>
          <a:ext cx="0" cy="0"/>
          <a:chOff x="0" y="0"/>
          <a:chExt cx="0" cy="0"/>
        </a:xfrm>
      </p:grpSpPr>
      <p:cxnSp>
        <p:nvCxnSpPr>
          <p:cNvPr id="17" name="Connettore 1 4">
            <a:extLst>
              <a:ext uri="{FF2B5EF4-FFF2-40B4-BE49-F238E27FC236}">
                <a16:creationId xmlns:a16="http://schemas.microsoft.com/office/drawing/2014/main" id="{EBF4F91D-1FC7-C21C-323E-1509665E24ED}"/>
              </a:ext>
            </a:extLst>
          </p:cNvPr>
          <p:cNvCxnSpPr>
            <a:cxnSpLocks/>
          </p:cNvCxnSpPr>
          <p:nvPr userDrawn="1"/>
        </p:nvCxnSpPr>
        <p:spPr>
          <a:xfrm>
            <a:off x="1026738" y="4385863"/>
            <a:ext cx="4504962"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itle 29">
            <a:extLst>
              <a:ext uri="{FF2B5EF4-FFF2-40B4-BE49-F238E27FC236}">
                <a16:creationId xmlns:a16="http://schemas.microsoft.com/office/drawing/2014/main" id="{01E608A6-CAF7-5776-D63F-7CAA34DA6BF2}"/>
              </a:ext>
            </a:extLst>
          </p:cNvPr>
          <p:cNvSpPr>
            <a:spLocks noGrp="1"/>
          </p:cNvSpPr>
          <p:nvPr>
            <p:ph type="title" hasCustomPrompt="1"/>
          </p:nvPr>
        </p:nvSpPr>
        <p:spPr>
          <a:xfrm>
            <a:off x="1026738" y="1476531"/>
            <a:ext cx="5864392" cy="1503696"/>
          </a:xfrm>
          <a:prstGeom prst="rect">
            <a:avLst/>
          </a:prstGeom>
        </p:spPr>
        <p:txBody>
          <a:bodyPr wrap="square" lIns="0" tIns="0" rIns="0" bIns="0" anchor="b" anchorCtr="0">
            <a:no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Presentation Title</a:t>
            </a:r>
          </a:p>
        </p:txBody>
      </p:sp>
      <p:sp>
        <p:nvSpPr>
          <p:cNvPr id="10" name="Text Placeholder 15">
            <a:extLst>
              <a:ext uri="{FF2B5EF4-FFF2-40B4-BE49-F238E27FC236}">
                <a16:creationId xmlns:a16="http://schemas.microsoft.com/office/drawing/2014/main" id="{9B3F6C51-2DA1-F063-A957-D06B18D1BD35}"/>
              </a:ext>
            </a:extLst>
          </p:cNvPr>
          <p:cNvSpPr>
            <a:spLocks noGrp="1"/>
          </p:cNvSpPr>
          <p:nvPr>
            <p:ph type="body" sz="quarter" idx="23" hasCustomPrompt="1"/>
          </p:nvPr>
        </p:nvSpPr>
        <p:spPr>
          <a:xfrm>
            <a:off x="1026738" y="4563387"/>
            <a:ext cx="5864392" cy="710979"/>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Your name, Your title</a:t>
            </a:r>
          </a:p>
        </p:txBody>
      </p:sp>
      <p:sp>
        <p:nvSpPr>
          <p:cNvPr id="2" name="Text Placeholder 15">
            <a:extLst>
              <a:ext uri="{FF2B5EF4-FFF2-40B4-BE49-F238E27FC236}">
                <a16:creationId xmlns:a16="http://schemas.microsoft.com/office/drawing/2014/main" id="{D80CC83D-ED25-C71C-AB29-79F8CDB64B3A}"/>
              </a:ext>
            </a:extLst>
          </p:cNvPr>
          <p:cNvSpPr>
            <a:spLocks noGrp="1"/>
          </p:cNvSpPr>
          <p:nvPr>
            <p:ph type="body" sz="quarter" idx="24" hasCustomPrompt="1"/>
          </p:nvPr>
        </p:nvSpPr>
        <p:spPr>
          <a:xfrm>
            <a:off x="1026738" y="5512904"/>
            <a:ext cx="5864393" cy="572493"/>
          </a:xfrm>
          <a:prstGeom prst="rect">
            <a:avLst/>
          </a:prstGeom>
        </p:spPr>
        <p:txBody>
          <a:bodyPr lIns="0" tIns="0" rIns="0" bIns="0" anchor="b"/>
          <a:lstStyle>
            <a:lvl1pPr marL="0" indent="0">
              <a:buFont typeface="Arial" panose="020B0604020202020204" pitchFamily="34" charset="0"/>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Other optional information, such as</a:t>
            </a:r>
            <a:br>
              <a:rPr lang="en-GB" noProof="0"/>
            </a:br>
            <a:r>
              <a:rPr lang="en-GB" noProof="0"/>
              <a:t>event name, location and date.</a:t>
            </a:r>
          </a:p>
        </p:txBody>
      </p:sp>
      <p:sp>
        <p:nvSpPr>
          <p:cNvPr id="8" name="Segnaposto immagine 8">
            <a:extLst>
              <a:ext uri="{FF2B5EF4-FFF2-40B4-BE49-F238E27FC236}">
                <a16:creationId xmlns:a16="http://schemas.microsoft.com/office/drawing/2014/main" id="{B7229B8D-7348-9B77-A7F2-49573E4158F7}"/>
              </a:ext>
            </a:extLst>
          </p:cNvPr>
          <p:cNvSpPr>
            <a:spLocks noGrp="1"/>
          </p:cNvSpPr>
          <p:nvPr>
            <p:ph type="pic" sz="quarter" idx="10"/>
          </p:nvPr>
        </p:nvSpPr>
        <p:spPr>
          <a:xfrm>
            <a:off x="7805530" y="0"/>
            <a:ext cx="4386470"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pic>
        <p:nvPicPr>
          <p:cNvPr id="11" name="Picture 10" descr="A black and white logo&#10;&#10;Description automatically generated">
            <a:extLst>
              <a:ext uri="{FF2B5EF4-FFF2-40B4-BE49-F238E27FC236}">
                <a16:creationId xmlns:a16="http://schemas.microsoft.com/office/drawing/2014/main" id="{9125B140-0C47-03CC-786E-2DFAC85AEC6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12" name="Rettangolo 5">
            <a:extLst>
              <a:ext uri="{FF2B5EF4-FFF2-40B4-BE49-F238E27FC236}">
                <a16:creationId xmlns:a16="http://schemas.microsoft.com/office/drawing/2014/main" id="{A3591069-EB63-97AB-8638-B4DEFFD61FB4}"/>
              </a:ext>
            </a:extLst>
          </p:cNvPr>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ext Placeholder 15">
            <a:extLst>
              <a:ext uri="{FF2B5EF4-FFF2-40B4-BE49-F238E27FC236}">
                <a16:creationId xmlns:a16="http://schemas.microsoft.com/office/drawing/2014/main" id="{F10258F6-B5DD-B72A-0921-9C4E38F82E8E}"/>
              </a:ext>
            </a:extLst>
          </p:cNvPr>
          <p:cNvSpPr>
            <a:spLocks noGrp="1"/>
          </p:cNvSpPr>
          <p:nvPr>
            <p:ph type="body" sz="quarter" idx="25" hasCustomPrompt="1"/>
          </p:nvPr>
        </p:nvSpPr>
        <p:spPr>
          <a:xfrm>
            <a:off x="1016001" y="3211033"/>
            <a:ext cx="5882640" cy="971223"/>
          </a:xfrm>
          <a:prstGeom prst="rect">
            <a:avLst/>
          </a:prstGeom>
        </p:spPr>
        <p:txBody>
          <a:bodyPr lIns="0" tIns="0" rIns="0" bIns="0"/>
          <a:lstStyle>
            <a:lvl1pPr marL="0" indent="0">
              <a:spcBef>
                <a:spcPts val="800"/>
              </a:spcBef>
              <a:buFont typeface="Arial" panose="020B0604020202020204" pitchFamily="34" charse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8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Subtitle (optional)</a:t>
            </a:r>
          </a:p>
        </p:txBody>
      </p:sp>
    </p:spTree>
    <p:extLst>
      <p:ext uri="{BB962C8B-B14F-4D97-AF65-F5344CB8AC3E}">
        <p14:creationId xmlns:p14="http://schemas.microsoft.com/office/powerpoint/2010/main" val="2761306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ictures">
    <p:bg>
      <p:bgRef idx="1001">
        <a:schemeClr val="bg1"/>
      </p:bgRef>
    </p:bg>
    <p:spTree>
      <p:nvGrpSpPr>
        <p:cNvPr id="1" name=""/>
        <p:cNvGrpSpPr/>
        <p:nvPr/>
      </p:nvGrpSpPr>
      <p:grpSpPr>
        <a:xfrm>
          <a:off x="0" y="0"/>
          <a:ext cx="0" cy="0"/>
          <a:chOff x="0" y="0"/>
          <a:chExt cx="0" cy="0"/>
        </a:xfrm>
      </p:grpSpPr>
      <p:sp>
        <p:nvSpPr>
          <p:cNvPr id="3" name="Rettangolo 5">
            <a:extLst>
              <a:ext uri="{FF2B5EF4-FFF2-40B4-BE49-F238E27FC236}">
                <a16:creationId xmlns:a16="http://schemas.microsoft.com/office/drawing/2014/main" id="{FFBBBCFA-4E6E-6710-ABF3-431DE5C67FBA}"/>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Segnaposto immagine 2">
            <a:extLst>
              <a:ext uri="{FF2B5EF4-FFF2-40B4-BE49-F238E27FC236}">
                <a16:creationId xmlns:a16="http://schemas.microsoft.com/office/drawing/2014/main" id="{F29FA56A-669F-ED51-B15C-E955E06A7926}"/>
              </a:ext>
            </a:extLst>
          </p:cNvPr>
          <p:cNvSpPr>
            <a:spLocks noGrp="1"/>
          </p:cNvSpPr>
          <p:nvPr>
            <p:ph type="pic" sz="quarter" idx="15"/>
          </p:nvPr>
        </p:nvSpPr>
        <p:spPr>
          <a:xfrm>
            <a:off x="838962"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2" name="Title 29">
            <a:extLst>
              <a:ext uri="{FF2B5EF4-FFF2-40B4-BE49-F238E27FC236}">
                <a16:creationId xmlns:a16="http://schemas.microsoft.com/office/drawing/2014/main" id="{0C9C4CBC-131E-7481-9A92-A614A7434A80}"/>
              </a:ext>
            </a:extLst>
          </p:cNvPr>
          <p:cNvSpPr>
            <a:spLocks noGrp="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25" name="Text Placeholder 15">
            <a:extLst>
              <a:ext uri="{FF2B5EF4-FFF2-40B4-BE49-F238E27FC236}">
                <a16:creationId xmlns:a16="http://schemas.microsoft.com/office/drawing/2014/main" id="{1DDD2960-AEA9-DB5A-9629-F9B544126C5F}"/>
              </a:ext>
            </a:extLst>
          </p:cNvPr>
          <p:cNvSpPr>
            <a:spLocks noGrp="1"/>
          </p:cNvSpPr>
          <p:nvPr>
            <p:ph type="body" sz="quarter" idx="34" hasCustomPrompt="1"/>
          </p:nvPr>
        </p:nvSpPr>
        <p:spPr>
          <a:xfrm>
            <a:off x="838712"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47" name="Segnaposto immagine 2">
            <a:extLst>
              <a:ext uri="{FF2B5EF4-FFF2-40B4-BE49-F238E27FC236}">
                <a16:creationId xmlns:a16="http://schemas.microsoft.com/office/drawing/2014/main" id="{63B5DBF7-2096-37E1-F21D-1C0F03F6FACC}"/>
              </a:ext>
            </a:extLst>
          </p:cNvPr>
          <p:cNvSpPr>
            <a:spLocks noGrp="1"/>
          </p:cNvSpPr>
          <p:nvPr>
            <p:ph type="pic" sz="quarter" idx="43"/>
          </p:nvPr>
        </p:nvSpPr>
        <p:spPr>
          <a:xfrm>
            <a:off x="838962"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4" name="Text Placeholder 15">
            <a:extLst>
              <a:ext uri="{FF2B5EF4-FFF2-40B4-BE49-F238E27FC236}">
                <a16:creationId xmlns:a16="http://schemas.microsoft.com/office/drawing/2014/main" id="{04703EF1-A9FB-15A0-088D-2D14863EA30C}"/>
              </a:ext>
            </a:extLst>
          </p:cNvPr>
          <p:cNvSpPr>
            <a:spLocks noGrp="1"/>
          </p:cNvSpPr>
          <p:nvPr>
            <p:ph type="body" sz="quarter" idx="53" hasCustomPrompt="1"/>
          </p:nvPr>
        </p:nvSpPr>
        <p:spPr>
          <a:xfrm>
            <a:off x="838712"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7" name="Segnaposto immagine 2">
            <a:extLst>
              <a:ext uri="{FF2B5EF4-FFF2-40B4-BE49-F238E27FC236}">
                <a16:creationId xmlns:a16="http://schemas.microsoft.com/office/drawing/2014/main" id="{400AC11F-4B93-CA44-A933-F46AF6AF471C}"/>
              </a:ext>
            </a:extLst>
          </p:cNvPr>
          <p:cNvSpPr>
            <a:spLocks noGrp="1"/>
          </p:cNvSpPr>
          <p:nvPr>
            <p:ph type="pic" sz="quarter" idx="54"/>
          </p:nvPr>
        </p:nvSpPr>
        <p:spPr>
          <a:xfrm>
            <a:off x="3045502"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8" name="Text Placeholder 15">
            <a:extLst>
              <a:ext uri="{FF2B5EF4-FFF2-40B4-BE49-F238E27FC236}">
                <a16:creationId xmlns:a16="http://schemas.microsoft.com/office/drawing/2014/main" id="{98EF1337-48A8-BDC4-5F28-AA351D95AA1C}"/>
              </a:ext>
            </a:extLst>
          </p:cNvPr>
          <p:cNvSpPr>
            <a:spLocks noGrp="1"/>
          </p:cNvSpPr>
          <p:nvPr>
            <p:ph type="body" sz="quarter" idx="55" hasCustomPrompt="1"/>
          </p:nvPr>
        </p:nvSpPr>
        <p:spPr>
          <a:xfrm>
            <a:off x="3045252"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9" name="Segnaposto immagine 2">
            <a:extLst>
              <a:ext uri="{FF2B5EF4-FFF2-40B4-BE49-F238E27FC236}">
                <a16:creationId xmlns:a16="http://schemas.microsoft.com/office/drawing/2014/main" id="{0CE99342-2959-63B8-6571-D89D8FF2213B}"/>
              </a:ext>
            </a:extLst>
          </p:cNvPr>
          <p:cNvSpPr>
            <a:spLocks noGrp="1"/>
          </p:cNvSpPr>
          <p:nvPr>
            <p:ph type="pic" sz="quarter" idx="56"/>
          </p:nvPr>
        </p:nvSpPr>
        <p:spPr>
          <a:xfrm>
            <a:off x="3045502"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0" name="Text Placeholder 15">
            <a:extLst>
              <a:ext uri="{FF2B5EF4-FFF2-40B4-BE49-F238E27FC236}">
                <a16:creationId xmlns:a16="http://schemas.microsoft.com/office/drawing/2014/main" id="{B90FF5F7-B4FB-9A2A-10B0-7D774165ACFA}"/>
              </a:ext>
            </a:extLst>
          </p:cNvPr>
          <p:cNvSpPr>
            <a:spLocks noGrp="1"/>
          </p:cNvSpPr>
          <p:nvPr>
            <p:ph type="body" sz="quarter" idx="57" hasCustomPrompt="1"/>
          </p:nvPr>
        </p:nvSpPr>
        <p:spPr>
          <a:xfrm>
            <a:off x="3045252"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11" name="Segnaposto immagine 2">
            <a:extLst>
              <a:ext uri="{FF2B5EF4-FFF2-40B4-BE49-F238E27FC236}">
                <a16:creationId xmlns:a16="http://schemas.microsoft.com/office/drawing/2014/main" id="{59C99BC8-7A20-3573-D1B7-4C9DE9EE2E15}"/>
              </a:ext>
            </a:extLst>
          </p:cNvPr>
          <p:cNvSpPr>
            <a:spLocks noGrp="1"/>
          </p:cNvSpPr>
          <p:nvPr>
            <p:ph type="pic" sz="quarter" idx="58"/>
          </p:nvPr>
        </p:nvSpPr>
        <p:spPr>
          <a:xfrm>
            <a:off x="5265338"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2" name="Text Placeholder 15">
            <a:extLst>
              <a:ext uri="{FF2B5EF4-FFF2-40B4-BE49-F238E27FC236}">
                <a16:creationId xmlns:a16="http://schemas.microsoft.com/office/drawing/2014/main" id="{11A08AE8-FD4B-54FB-43C2-822A75379D7C}"/>
              </a:ext>
            </a:extLst>
          </p:cNvPr>
          <p:cNvSpPr>
            <a:spLocks noGrp="1"/>
          </p:cNvSpPr>
          <p:nvPr>
            <p:ph type="body" sz="quarter" idx="59" hasCustomPrompt="1"/>
          </p:nvPr>
        </p:nvSpPr>
        <p:spPr>
          <a:xfrm>
            <a:off x="5265088"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13" name="Segnaposto immagine 2">
            <a:extLst>
              <a:ext uri="{FF2B5EF4-FFF2-40B4-BE49-F238E27FC236}">
                <a16:creationId xmlns:a16="http://schemas.microsoft.com/office/drawing/2014/main" id="{281F5435-EA84-44BC-C769-036D3A36F787}"/>
              </a:ext>
            </a:extLst>
          </p:cNvPr>
          <p:cNvSpPr>
            <a:spLocks noGrp="1"/>
          </p:cNvSpPr>
          <p:nvPr>
            <p:ph type="pic" sz="quarter" idx="60"/>
          </p:nvPr>
        </p:nvSpPr>
        <p:spPr>
          <a:xfrm>
            <a:off x="5265338"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4" name="Text Placeholder 15">
            <a:extLst>
              <a:ext uri="{FF2B5EF4-FFF2-40B4-BE49-F238E27FC236}">
                <a16:creationId xmlns:a16="http://schemas.microsoft.com/office/drawing/2014/main" id="{87D6802E-1BE5-2A0A-B01B-E20C6BAC4A02}"/>
              </a:ext>
            </a:extLst>
          </p:cNvPr>
          <p:cNvSpPr>
            <a:spLocks noGrp="1"/>
          </p:cNvSpPr>
          <p:nvPr>
            <p:ph type="body" sz="quarter" idx="61" hasCustomPrompt="1"/>
          </p:nvPr>
        </p:nvSpPr>
        <p:spPr>
          <a:xfrm>
            <a:off x="5265088"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15" name="Segnaposto immagine 2">
            <a:extLst>
              <a:ext uri="{FF2B5EF4-FFF2-40B4-BE49-F238E27FC236}">
                <a16:creationId xmlns:a16="http://schemas.microsoft.com/office/drawing/2014/main" id="{098C5A45-9358-588F-69AE-90A1EE7FB76A}"/>
              </a:ext>
            </a:extLst>
          </p:cNvPr>
          <p:cNvSpPr>
            <a:spLocks noGrp="1"/>
          </p:cNvSpPr>
          <p:nvPr>
            <p:ph type="pic" sz="quarter" idx="62"/>
          </p:nvPr>
        </p:nvSpPr>
        <p:spPr>
          <a:xfrm>
            <a:off x="7482590"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6" name="Text Placeholder 15">
            <a:extLst>
              <a:ext uri="{FF2B5EF4-FFF2-40B4-BE49-F238E27FC236}">
                <a16:creationId xmlns:a16="http://schemas.microsoft.com/office/drawing/2014/main" id="{5D6DE390-7F08-D787-91A0-94CBA6513AE1}"/>
              </a:ext>
            </a:extLst>
          </p:cNvPr>
          <p:cNvSpPr>
            <a:spLocks noGrp="1"/>
          </p:cNvSpPr>
          <p:nvPr>
            <p:ph type="body" sz="quarter" idx="63" hasCustomPrompt="1"/>
          </p:nvPr>
        </p:nvSpPr>
        <p:spPr>
          <a:xfrm>
            <a:off x="7482340"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17" name="Segnaposto immagine 2">
            <a:extLst>
              <a:ext uri="{FF2B5EF4-FFF2-40B4-BE49-F238E27FC236}">
                <a16:creationId xmlns:a16="http://schemas.microsoft.com/office/drawing/2014/main" id="{76A073D6-A3EC-E2BE-7BD8-93AD228C206B}"/>
              </a:ext>
            </a:extLst>
          </p:cNvPr>
          <p:cNvSpPr>
            <a:spLocks noGrp="1"/>
          </p:cNvSpPr>
          <p:nvPr>
            <p:ph type="pic" sz="quarter" idx="64"/>
          </p:nvPr>
        </p:nvSpPr>
        <p:spPr>
          <a:xfrm>
            <a:off x="7482590"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8" name="Segnaposto immagine 2">
            <a:extLst>
              <a:ext uri="{FF2B5EF4-FFF2-40B4-BE49-F238E27FC236}">
                <a16:creationId xmlns:a16="http://schemas.microsoft.com/office/drawing/2014/main" id="{D5E4085D-250A-8808-8039-CB3B1573CFBE}"/>
              </a:ext>
            </a:extLst>
          </p:cNvPr>
          <p:cNvSpPr>
            <a:spLocks noGrp="1"/>
          </p:cNvSpPr>
          <p:nvPr>
            <p:ph type="pic" sz="quarter" idx="65"/>
          </p:nvPr>
        </p:nvSpPr>
        <p:spPr>
          <a:xfrm>
            <a:off x="9689130"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19" name="Text Placeholder 15">
            <a:extLst>
              <a:ext uri="{FF2B5EF4-FFF2-40B4-BE49-F238E27FC236}">
                <a16:creationId xmlns:a16="http://schemas.microsoft.com/office/drawing/2014/main" id="{056690EC-53F8-771F-BB71-DCABE0E4B229}"/>
              </a:ext>
            </a:extLst>
          </p:cNvPr>
          <p:cNvSpPr>
            <a:spLocks noGrp="1"/>
          </p:cNvSpPr>
          <p:nvPr>
            <p:ph type="body" sz="quarter" idx="66" hasCustomPrompt="1"/>
          </p:nvPr>
        </p:nvSpPr>
        <p:spPr>
          <a:xfrm>
            <a:off x="9688880"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20" name="Segnaposto immagine 2">
            <a:extLst>
              <a:ext uri="{FF2B5EF4-FFF2-40B4-BE49-F238E27FC236}">
                <a16:creationId xmlns:a16="http://schemas.microsoft.com/office/drawing/2014/main" id="{B8168A17-D185-A0E6-5471-08D6A5977DBE}"/>
              </a:ext>
            </a:extLst>
          </p:cNvPr>
          <p:cNvSpPr>
            <a:spLocks noGrp="1"/>
          </p:cNvSpPr>
          <p:nvPr>
            <p:ph type="pic" sz="quarter" idx="67"/>
          </p:nvPr>
        </p:nvSpPr>
        <p:spPr>
          <a:xfrm>
            <a:off x="9689130"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21" name="Text Placeholder 15">
            <a:extLst>
              <a:ext uri="{FF2B5EF4-FFF2-40B4-BE49-F238E27FC236}">
                <a16:creationId xmlns:a16="http://schemas.microsoft.com/office/drawing/2014/main" id="{44D30AAA-9030-AC8E-895B-1367E088F077}"/>
              </a:ext>
            </a:extLst>
          </p:cNvPr>
          <p:cNvSpPr>
            <a:spLocks noGrp="1"/>
          </p:cNvSpPr>
          <p:nvPr>
            <p:ph type="body" sz="quarter" idx="68" hasCustomPrompt="1"/>
          </p:nvPr>
        </p:nvSpPr>
        <p:spPr>
          <a:xfrm>
            <a:off x="7482590"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
        <p:nvSpPr>
          <p:cNvPr id="22" name="Text Placeholder 15">
            <a:extLst>
              <a:ext uri="{FF2B5EF4-FFF2-40B4-BE49-F238E27FC236}">
                <a16:creationId xmlns:a16="http://schemas.microsoft.com/office/drawing/2014/main" id="{94A6C876-4F40-C3B9-C6DC-CF43EB14134C}"/>
              </a:ext>
            </a:extLst>
          </p:cNvPr>
          <p:cNvSpPr>
            <a:spLocks noGrp="1"/>
          </p:cNvSpPr>
          <p:nvPr>
            <p:ph type="body" sz="quarter" idx="69" hasCustomPrompt="1"/>
          </p:nvPr>
        </p:nvSpPr>
        <p:spPr>
          <a:xfrm>
            <a:off x="9702426"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endParaRPr lang="en-GB" noProof="0"/>
          </a:p>
        </p:txBody>
      </p:sp>
    </p:spTree>
    <p:extLst>
      <p:ext uri="{BB962C8B-B14F-4D97-AF65-F5344CB8AC3E}">
        <p14:creationId xmlns:p14="http://schemas.microsoft.com/office/powerpoint/2010/main" val="400135164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oints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0" name="Connettore 1 4">
            <a:extLst>
              <a:ext uri="{FF2B5EF4-FFF2-40B4-BE49-F238E27FC236}">
                <a16:creationId xmlns:a16="http://schemas.microsoft.com/office/drawing/2014/main" id="{D534009C-AD33-B516-0716-CF4063CE113F}"/>
              </a:ext>
            </a:extLst>
          </p:cNvPr>
          <p:cNvCxnSpPr>
            <a:cxnSpLocks noGrp="1" noRot="1" noMove="1" noResize="1" noEditPoints="1" noAdjustHandles="1" noChangeArrowheads="1" noChangeShapeType="1"/>
          </p:cNvCxnSpPr>
          <p:nvPr userDrawn="1"/>
        </p:nvCxnSpPr>
        <p:spPr>
          <a:xfrm>
            <a:off x="844886" y="2348735"/>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Text Placeholder 33">
            <a:extLst>
              <a:ext uri="{FF2B5EF4-FFF2-40B4-BE49-F238E27FC236}">
                <a16:creationId xmlns:a16="http://schemas.microsoft.com/office/drawing/2014/main" id="{FB96D37B-6FD7-18A0-2481-3C57C7B39C0E}"/>
              </a:ext>
            </a:extLst>
          </p:cNvPr>
          <p:cNvSpPr>
            <a:spLocks noGrp="1" noRot="1" noMove="1" noResize="1" noEditPoints="1" noAdjustHandles="1" noChangeArrowheads="1" noChangeShapeType="1"/>
          </p:cNvSpPr>
          <p:nvPr>
            <p:ph type="body" sz="quarter" idx="12" hasCustomPrompt="1"/>
          </p:nvPr>
        </p:nvSpPr>
        <p:spPr>
          <a:xfrm>
            <a:off x="846487" y="1813302"/>
            <a:ext cx="4376442" cy="380058"/>
          </a:xfrm>
          <a:prstGeom prst="rect">
            <a:avLst/>
          </a:prstGeom>
        </p:spPr>
        <p:txBody>
          <a:bodyPr lIns="0" tIns="0" rIns="0" bIns="0" anchor="b"/>
          <a:lstStyle>
            <a:lvl1pPr marL="0" inden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Your Subtitle</a:t>
            </a:r>
          </a:p>
        </p:txBody>
      </p:sp>
      <p:cxnSp>
        <p:nvCxnSpPr>
          <p:cNvPr id="17" name="Connettore 1 4">
            <a:extLst>
              <a:ext uri="{FF2B5EF4-FFF2-40B4-BE49-F238E27FC236}">
                <a16:creationId xmlns:a16="http://schemas.microsoft.com/office/drawing/2014/main" id="{ED68FE87-596F-FF75-5FB5-2BB3EECCA818}"/>
              </a:ext>
            </a:extLst>
          </p:cNvPr>
          <p:cNvCxnSpPr>
            <a:cxnSpLocks noGrp="1" noRot="1" noMove="1" noResize="1" noEditPoints="1" noAdjustHandles="1" noChangeArrowheads="1" noChangeShapeType="1"/>
          </p:cNvCxnSpPr>
          <p:nvPr userDrawn="1"/>
        </p:nvCxnSpPr>
        <p:spPr>
          <a:xfrm>
            <a:off x="6094400" y="2348735"/>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ext Placeholder 33">
            <a:extLst>
              <a:ext uri="{FF2B5EF4-FFF2-40B4-BE49-F238E27FC236}">
                <a16:creationId xmlns:a16="http://schemas.microsoft.com/office/drawing/2014/main" id="{7390033C-58E7-E00D-FFEE-8EE5EDAF80FD}"/>
              </a:ext>
            </a:extLst>
          </p:cNvPr>
          <p:cNvSpPr>
            <a:spLocks noGrp="1" noRot="1" noMove="1" noResize="1" noEditPoints="1" noAdjustHandles="1" noChangeArrowheads="1" noChangeShapeType="1"/>
          </p:cNvSpPr>
          <p:nvPr>
            <p:ph type="body" sz="quarter" idx="14" hasCustomPrompt="1"/>
          </p:nvPr>
        </p:nvSpPr>
        <p:spPr>
          <a:xfrm>
            <a:off x="6096001" y="1813302"/>
            <a:ext cx="4376442" cy="380058"/>
          </a:xfrm>
          <a:prstGeom prst="rect">
            <a:avLst/>
          </a:prstGeom>
        </p:spPr>
        <p:txBody>
          <a:bodyPr lIns="0" tIns="0" rIns="0" bIns="0" anchor="b"/>
          <a:lstStyle>
            <a:lvl1pPr marL="0" inden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Your Subtitle</a:t>
            </a:r>
          </a:p>
        </p:txBody>
      </p:sp>
      <p:sp>
        <p:nvSpPr>
          <p:cNvPr id="5" name="Segnaposto immagine 8">
            <a:extLst>
              <a:ext uri="{FF2B5EF4-FFF2-40B4-BE49-F238E27FC236}">
                <a16:creationId xmlns:a16="http://schemas.microsoft.com/office/drawing/2014/main" id="{0C086A40-72E1-4E37-1DAC-B5C354888DB0}"/>
              </a:ext>
            </a:extLst>
          </p:cNvPr>
          <p:cNvSpPr>
            <a:spLocks noGrp="1"/>
          </p:cNvSpPr>
          <p:nvPr>
            <p:ph type="pic" sz="quarter" idx="10"/>
          </p:nvPr>
        </p:nvSpPr>
        <p:spPr>
          <a:xfrm>
            <a:off x="11128248" y="0"/>
            <a:ext cx="106375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sp>
        <p:nvSpPr>
          <p:cNvPr id="2" name="Rettangolo 5">
            <a:extLst>
              <a:ext uri="{FF2B5EF4-FFF2-40B4-BE49-F238E27FC236}">
                <a16:creationId xmlns:a16="http://schemas.microsoft.com/office/drawing/2014/main" id="{D30AD1AF-C932-412F-27CF-62031645AC06}"/>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4" name="Title 29">
            <a:extLst>
              <a:ext uri="{FF2B5EF4-FFF2-40B4-BE49-F238E27FC236}">
                <a16:creationId xmlns:a16="http://schemas.microsoft.com/office/drawing/2014/main" id="{FE329E0F-282A-6770-5CA8-D7A45BEB614C}"/>
              </a:ext>
            </a:extLst>
          </p:cNvPr>
          <p:cNvSpPr>
            <a:spLocks noGrp="1" noRot="1" noMove="1" noResize="1" noEditPoints="1" noAdjustHandles="1" noChangeArrowheads="1" noChangeShapeType="1"/>
          </p:cNvSpPr>
          <p:nvPr>
            <p:ph type="title" hasCustomPrompt="1"/>
          </p:nvPr>
        </p:nvSpPr>
        <p:spPr>
          <a:xfrm>
            <a:off x="838986" y="267991"/>
            <a:ext cx="9641445"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6" name="Text Placeholder 15">
            <a:extLst>
              <a:ext uri="{FF2B5EF4-FFF2-40B4-BE49-F238E27FC236}">
                <a16:creationId xmlns:a16="http://schemas.microsoft.com/office/drawing/2014/main" id="{7DF3EB22-C86E-60E3-B78E-3099EBFF401E}"/>
              </a:ext>
            </a:extLst>
          </p:cNvPr>
          <p:cNvSpPr>
            <a:spLocks noGrp="1"/>
          </p:cNvSpPr>
          <p:nvPr>
            <p:ph type="body" sz="quarter" idx="26" hasCustomPrompt="1"/>
          </p:nvPr>
        </p:nvSpPr>
        <p:spPr>
          <a:xfrm>
            <a:off x="829518" y="2546566"/>
            <a:ext cx="4406509" cy="3701833"/>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lvl="0"/>
            <a:r>
              <a:rPr lang="en-GB" noProof="0"/>
              <a:t>Sed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endParaRPr lang="en-GB" noProof="0"/>
          </a:p>
        </p:txBody>
      </p:sp>
      <p:sp>
        <p:nvSpPr>
          <p:cNvPr id="11" name="Text Placeholder 15">
            <a:extLst>
              <a:ext uri="{FF2B5EF4-FFF2-40B4-BE49-F238E27FC236}">
                <a16:creationId xmlns:a16="http://schemas.microsoft.com/office/drawing/2014/main" id="{1FB964C9-9AB2-6035-D2BD-44CB7C8ACFD5}"/>
              </a:ext>
            </a:extLst>
          </p:cNvPr>
          <p:cNvSpPr>
            <a:spLocks noGrp="1"/>
          </p:cNvSpPr>
          <p:nvPr>
            <p:ph type="body" sz="quarter" idx="27" hasCustomPrompt="1"/>
          </p:nvPr>
        </p:nvSpPr>
        <p:spPr>
          <a:xfrm>
            <a:off x="6096001" y="2546566"/>
            <a:ext cx="4406509" cy="3701833"/>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lvl="0"/>
            <a:r>
              <a:rPr lang="en-GB" noProof="0"/>
              <a:t>Sed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endParaRPr lang="en-GB" noProof="0"/>
          </a:p>
        </p:txBody>
      </p:sp>
    </p:spTree>
    <p:extLst>
      <p:ext uri="{BB962C8B-B14F-4D97-AF65-F5344CB8AC3E}">
        <p14:creationId xmlns:p14="http://schemas.microsoft.com/office/powerpoint/2010/main" val="365126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points white background">
    <p:bg>
      <p:bgPr>
        <a:solidFill>
          <a:schemeClr val="bg1"/>
        </a:solidFill>
        <a:effectLst/>
      </p:bgPr>
    </p:bg>
    <p:spTree>
      <p:nvGrpSpPr>
        <p:cNvPr id="1" name=""/>
        <p:cNvGrpSpPr/>
        <p:nvPr/>
      </p:nvGrpSpPr>
      <p:grpSpPr>
        <a:xfrm>
          <a:off x="0" y="0"/>
          <a:ext cx="0" cy="0"/>
          <a:chOff x="0" y="0"/>
          <a:chExt cx="0" cy="0"/>
        </a:xfrm>
      </p:grpSpPr>
      <p:sp>
        <p:nvSpPr>
          <p:cNvPr id="6" name="Segnaposto immagine 8">
            <a:extLst>
              <a:ext uri="{FF2B5EF4-FFF2-40B4-BE49-F238E27FC236}">
                <a16:creationId xmlns:a16="http://schemas.microsoft.com/office/drawing/2014/main" id="{75D5424A-210E-CBAE-6DD2-6B4583EA0925}"/>
              </a:ext>
            </a:extLst>
          </p:cNvPr>
          <p:cNvSpPr>
            <a:spLocks noGrp="1" noRot="1" noMove="1" noResize="1" noEditPoints="1" noAdjustHandles="1" noChangeArrowheads="1" noChangeShapeType="1"/>
          </p:cNvSpPr>
          <p:nvPr>
            <p:ph type="pic" sz="quarter" idx="10"/>
          </p:nvPr>
        </p:nvSpPr>
        <p:spPr>
          <a:xfrm>
            <a:off x="11128248" y="0"/>
            <a:ext cx="106375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a:t>Click icon to add picture</a:t>
            </a:r>
            <a:endParaRPr lang="it-IT"/>
          </a:p>
        </p:txBody>
      </p:sp>
      <p:cxnSp>
        <p:nvCxnSpPr>
          <p:cNvPr id="4" name="Connettore 1 4">
            <a:extLst>
              <a:ext uri="{FF2B5EF4-FFF2-40B4-BE49-F238E27FC236}">
                <a16:creationId xmlns:a16="http://schemas.microsoft.com/office/drawing/2014/main" id="{3781F7DB-DB30-1428-BE20-6166C79044C1}"/>
              </a:ext>
            </a:extLst>
          </p:cNvPr>
          <p:cNvCxnSpPr>
            <a:cxnSpLocks noGrp="1" noRot="1" noMove="1" noResize="1" noEditPoints="1" noAdjustHandles="1" noChangeArrowheads="1" noChangeShapeType="1"/>
          </p:cNvCxnSpPr>
          <p:nvPr userDrawn="1"/>
        </p:nvCxnSpPr>
        <p:spPr>
          <a:xfrm>
            <a:off x="844886" y="2348735"/>
            <a:ext cx="38941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33">
            <a:extLst>
              <a:ext uri="{FF2B5EF4-FFF2-40B4-BE49-F238E27FC236}">
                <a16:creationId xmlns:a16="http://schemas.microsoft.com/office/drawing/2014/main" id="{32C21D0D-F5C1-F201-8E99-DDD1508F09A9}"/>
              </a:ext>
            </a:extLst>
          </p:cNvPr>
          <p:cNvSpPr>
            <a:spLocks noGrp="1"/>
          </p:cNvSpPr>
          <p:nvPr>
            <p:ph type="body" sz="quarter" idx="12" hasCustomPrompt="1"/>
          </p:nvPr>
        </p:nvSpPr>
        <p:spPr>
          <a:xfrm>
            <a:off x="846486" y="1684420"/>
            <a:ext cx="4377521" cy="508939"/>
          </a:xfrm>
          <a:prstGeom prst="rect">
            <a:avLst/>
          </a:prstGeom>
        </p:spPr>
        <p:txBody>
          <a:bodyPr lIns="0" tIns="0" rIns="0" bIns="0" anchor="b"/>
          <a:lstStyle>
            <a:lvl1pPr marL="0" indent="0">
              <a:buNone/>
              <a:defRPr sz="24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800100" indent="-342900">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3pPr>
            <a:lvl4pPr>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4pPr>
            <a:lvl5pPr>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5pPr>
            <a:lvl6pPr>
              <a:defRPr b="1" i="0">
                <a:solidFill>
                  <a:srgbClr val="333233"/>
                </a:solidFill>
                <a:latin typeface="Roboto" panose="02000000000000000000" pitchFamily="2" charset="0"/>
                <a:ea typeface="Roboto" panose="02000000000000000000" pitchFamily="2" charset="0"/>
                <a:cs typeface="Roboto" panose="02000000000000000000" pitchFamily="2" charset="0"/>
              </a:defRPr>
            </a:lvl6pPr>
            <a:lvl7pPr>
              <a:defRPr b="1" i="0">
                <a:solidFill>
                  <a:srgbClr val="333233"/>
                </a:solidFill>
                <a:latin typeface="Roboto" panose="02000000000000000000" pitchFamily="2" charset="0"/>
                <a:ea typeface="Roboto" panose="02000000000000000000" pitchFamily="2" charset="0"/>
                <a:cs typeface="Roboto" panose="02000000000000000000" pitchFamily="2" charset="0"/>
              </a:defRPr>
            </a:lvl7pPr>
            <a:lvl8pPr>
              <a:defRPr b="1" i="0">
                <a:solidFill>
                  <a:srgbClr val="333233"/>
                </a:solidFill>
                <a:latin typeface="Roboto" panose="02000000000000000000" pitchFamily="2" charset="0"/>
                <a:ea typeface="Roboto" panose="02000000000000000000" pitchFamily="2" charset="0"/>
                <a:cs typeface="Roboto" panose="02000000000000000000" pitchFamily="2" charset="0"/>
              </a:defRPr>
            </a:lvl8pPr>
            <a:lvl9pPr>
              <a:defRPr b="1" i="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a:t>Your Subtitle</a:t>
            </a:r>
          </a:p>
        </p:txBody>
      </p:sp>
      <p:sp>
        <p:nvSpPr>
          <p:cNvPr id="13" name="Rettangolo 5">
            <a:extLst>
              <a:ext uri="{FF2B5EF4-FFF2-40B4-BE49-F238E27FC236}">
                <a16:creationId xmlns:a16="http://schemas.microsoft.com/office/drawing/2014/main" id="{77EA5F8C-B7F9-BEF2-8205-1C598D937765}"/>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333233"/>
              </a:solidFill>
            </a:endParaRPr>
          </a:p>
        </p:txBody>
      </p:sp>
      <p:cxnSp>
        <p:nvCxnSpPr>
          <p:cNvPr id="14" name="Connettore 1 4">
            <a:extLst>
              <a:ext uri="{FF2B5EF4-FFF2-40B4-BE49-F238E27FC236}">
                <a16:creationId xmlns:a16="http://schemas.microsoft.com/office/drawing/2014/main" id="{C2349201-1CCB-85B9-6692-7955892A4546}"/>
              </a:ext>
            </a:extLst>
          </p:cNvPr>
          <p:cNvCxnSpPr/>
          <p:nvPr userDrawn="1"/>
        </p:nvCxnSpPr>
        <p:spPr>
          <a:xfrm>
            <a:off x="6094400" y="2348735"/>
            <a:ext cx="38941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29">
            <a:extLst>
              <a:ext uri="{FF2B5EF4-FFF2-40B4-BE49-F238E27FC236}">
                <a16:creationId xmlns:a16="http://schemas.microsoft.com/office/drawing/2014/main" id="{B695D6E0-D7BE-C76C-4EF3-147A80CD4CC0}"/>
              </a:ext>
            </a:extLst>
          </p:cNvPr>
          <p:cNvSpPr>
            <a:spLocks noGrp="1"/>
          </p:cNvSpPr>
          <p:nvPr>
            <p:ph type="title" hasCustomPrompt="1"/>
          </p:nvPr>
        </p:nvSpPr>
        <p:spPr>
          <a:xfrm>
            <a:off x="838987" y="267991"/>
            <a:ext cx="10005476"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endParaRPr lang="en-GB"/>
          </a:p>
        </p:txBody>
      </p:sp>
      <p:sp>
        <p:nvSpPr>
          <p:cNvPr id="2" name="Text Placeholder 33">
            <a:extLst>
              <a:ext uri="{FF2B5EF4-FFF2-40B4-BE49-F238E27FC236}">
                <a16:creationId xmlns:a16="http://schemas.microsoft.com/office/drawing/2014/main" id="{720F3B89-75C5-59E7-EFA4-31C1DC831BBC}"/>
              </a:ext>
            </a:extLst>
          </p:cNvPr>
          <p:cNvSpPr>
            <a:spLocks noGrp="1"/>
          </p:cNvSpPr>
          <p:nvPr>
            <p:ph type="body" sz="quarter" idx="22" hasCustomPrompt="1"/>
          </p:nvPr>
        </p:nvSpPr>
        <p:spPr>
          <a:xfrm>
            <a:off x="6096000" y="1684420"/>
            <a:ext cx="4377521" cy="508939"/>
          </a:xfrm>
          <a:prstGeom prst="rect">
            <a:avLst/>
          </a:prstGeom>
        </p:spPr>
        <p:txBody>
          <a:bodyPr lIns="0" tIns="0" rIns="0" bIns="0" anchor="b"/>
          <a:lstStyle>
            <a:lvl1pPr marL="0" indent="0">
              <a:buNone/>
              <a:defRPr sz="24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800100" indent="-342900">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3pPr>
            <a:lvl4pPr>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4pPr>
            <a:lvl5pPr>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5pPr>
            <a:lvl6pPr>
              <a:defRPr b="1" i="0">
                <a:solidFill>
                  <a:srgbClr val="333233"/>
                </a:solidFill>
                <a:latin typeface="Roboto" panose="02000000000000000000" pitchFamily="2" charset="0"/>
                <a:ea typeface="Roboto" panose="02000000000000000000" pitchFamily="2" charset="0"/>
                <a:cs typeface="Roboto" panose="02000000000000000000" pitchFamily="2" charset="0"/>
              </a:defRPr>
            </a:lvl6pPr>
            <a:lvl7pPr>
              <a:defRPr b="1" i="0">
                <a:solidFill>
                  <a:srgbClr val="333233"/>
                </a:solidFill>
                <a:latin typeface="Roboto" panose="02000000000000000000" pitchFamily="2" charset="0"/>
                <a:ea typeface="Roboto" panose="02000000000000000000" pitchFamily="2" charset="0"/>
                <a:cs typeface="Roboto" panose="02000000000000000000" pitchFamily="2" charset="0"/>
              </a:defRPr>
            </a:lvl7pPr>
            <a:lvl8pPr>
              <a:defRPr b="1" i="0">
                <a:solidFill>
                  <a:srgbClr val="333233"/>
                </a:solidFill>
                <a:latin typeface="Roboto" panose="02000000000000000000" pitchFamily="2" charset="0"/>
                <a:ea typeface="Roboto" panose="02000000000000000000" pitchFamily="2" charset="0"/>
                <a:cs typeface="Roboto" panose="02000000000000000000" pitchFamily="2" charset="0"/>
              </a:defRPr>
            </a:lvl8pPr>
            <a:lvl9pPr>
              <a:defRPr b="1" i="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a:t>Your Subtitle</a:t>
            </a:r>
          </a:p>
        </p:txBody>
      </p:sp>
      <p:sp>
        <p:nvSpPr>
          <p:cNvPr id="8" name="Text Placeholder 15">
            <a:extLst>
              <a:ext uri="{FF2B5EF4-FFF2-40B4-BE49-F238E27FC236}">
                <a16:creationId xmlns:a16="http://schemas.microsoft.com/office/drawing/2014/main" id="{982E2503-9B1E-2C89-232C-1DE7CBC45AD0}"/>
              </a:ext>
            </a:extLst>
          </p:cNvPr>
          <p:cNvSpPr>
            <a:spLocks noGrp="1"/>
          </p:cNvSpPr>
          <p:nvPr>
            <p:ph type="body" sz="quarter" idx="23" hasCustomPrompt="1"/>
          </p:nvPr>
        </p:nvSpPr>
        <p:spPr>
          <a:xfrm>
            <a:off x="838987" y="2542430"/>
            <a:ext cx="4375866" cy="3707296"/>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9" name="Text Placeholder 15">
            <a:extLst>
              <a:ext uri="{FF2B5EF4-FFF2-40B4-BE49-F238E27FC236}">
                <a16:creationId xmlns:a16="http://schemas.microsoft.com/office/drawing/2014/main" id="{19F65712-09DA-F4BD-20FE-6340E8F82411}"/>
              </a:ext>
            </a:extLst>
          </p:cNvPr>
          <p:cNvSpPr>
            <a:spLocks noGrp="1"/>
          </p:cNvSpPr>
          <p:nvPr>
            <p:ph type="body" sz="quarter" idx="24" hasCustomPrompt="1"/>
          </p:nvPr>
        </p:nvSpPr>
        <p:spPr>
          <a:xfrm>
            <a:off x="6094400" y="2542430"/>
            <a:ext cx="4375866" cy="3707296"/>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506714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blue background">
    <p:bg>
      <p:bgPr>
        <a:solidFill>
          <a:schemeClr val="tx1"/>
        </a:solidFill>
        <a:effectLst/>
      </p:bgPr>
    </p:bg>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86E1A14B-5ADC-FF1B-FAB9-7F4C6A18BC7B}"/>
              </a:ext>
            </a:extLst>
          </p:cNvPr>
          <p:cNvPicPr>
            <a:picLocks noGrp="1" noRot="1" noChangeAspect="1" noMove="1" noResize="1" noEditPoints="1" noAdjustHandles="1" noChangeArrowheads="1" noChangeShapeType="1" noCrop="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911263" y="2722917"/>
            <a:ext cx="2683630" cy="2332694"/>
          </a:xfrm>
          <a:prstGeom prst="rect">
            <a:avLst/>
          </a:prstGeom>
        </p:spPr>
      </p:pic>
      <p:cxnSp>
        <p:nvCxnSpPr>
          <p:cNvPr id="6" name="Connettore 1 4">
            <a:extLst>
              <a:ext uri="{FF2B5EF4-FFF2-40B4-BE49-F238E27FC236}">
                <a16:creationId xmlns:a16="http://schemas.microsoft.com/office/drawing/2014/main" id="{FA1C88F5-D59D-1E28-CF1A-8FCFF17D5635}"/>
              </a:ext>
            </a:extLst>
          </p:cNvPr>
          <p:cNvCxnSpPr>
            <a:cxnSpLocks noGrp="1" noRot="1" noMove="1" noResize="1" noEditPoints="1" noAdjustHandles="1" noChangeArrowheads="1" noChangeShapeType="1"/>
          </p:cNvCxnSpPr>
          <p:nvPr userDrawn="1"/>
        </p:nvCxnSpPr>
        <p:spPr>
          <a:xfrm>
            <a:off x="4298165" y="3950701"/>
            <a:ext cx="6926305" cy="0"/>
          </a:xfrm>
          <a:prstGeom prst="line">
            <a:avLst/>
          </a:prstGeom>
          <a:ln w="28575">
            <a:solidFill>
              <a:srgbClr val="8ECBF9"/>
            </a:solidFill>
          </a:ln>
        </p:spPr>
        <p:style>
          <a:lnRef idx="1">
            <a:schemeClr val="accent1"/>
          </a:lnRef>
          <a:fillRef idx="0">
            <a:schemeClr val="accent1"/>
          </a:fillRef>
          <a:effectRef idx="0">
            <a:schemeClr val="accent1"/>
          </a:effectRef>
          <a:fontRef idx="minor">
            <a:schemeClr val="tx1"/>
          </a:fontRef>
        </p:style>
      </p:cxnSp>
      <p:sp>
        <p:nvSpPr>
          <p:cNvPr id="18" name="Text Placeholder 33">
            <a:extLst>
              <a:ext uri="{FF2B5EF4-FFF2-40B4-BE49-F238E27FC236}">
                <a16:creationId xmlns:a16="http://schemas.microsoft.com/office/drawing/2014/main" id="{04D9D243-4DA4-053B-43E0-FCA5EA8F6582}"/>
              </a:ext>
            </a:extLst>
          </p:cNvPr>
          <p:cNvSpPr>
            <a:spLocks noGrp="1" noRot="1" noMove="1" noResize="1" noEditPoints="1" noAdjustHandles="1" noChangeArrowheads="1" noChangeShapeType="1"/>
          </p:cNvSpPr>
          <p:nvPr>
            <p:ph type="body" sz="quarter" idx="12" hasCustomPrompt="1"/>
          </p:nvPr>
        </p:nvSpPr>
        <p:spPr>
          <a:xfrm>
            <a:off x="4299766" y="1689198"/>
            <a:ext cx="6891148" cy="1927371"/>
          </a:xfrm>
          <a:prstGeom prst="rect">
            <a:avLst/>
          </a:prstGeom>
        </p:spPr>
        <p:txBody>
          <a:bodyPr lIns="0" tIns="0" rIns="0" bIns="0" anchor="b"/>
          <a:lstStyle>
            <a:lvl1pPr marL="0" indent="0">
              <a:lnSpc>
                <a:spcPct val="120000"/>
              </a:lnSpc>
              <a:spcBef>
                <a:spcPts val="1200"/>
              </a:spcBef>
              <a:buNone/>
              <a:defRPr sz="2400" b="0" i="1">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8pPr>
            <a:lvl9pPr marL="36576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p>
        </p:txBody>
      </p:sp>
      <p:sp>
        <p:nvSpPr>
          <p:cNvPr id="5" name="Rettangolo 5">
            <a:extLst>
              <a:ext uri="{FF2B5EF4-FFF2-40B4-BE49-F238E27FC236}">
                <a16:creationId xmlns:a16="http://schemas.microsoft.com/office/drawing/2014/main" id="{EE653191-4ECF-6C49-331D-FA6CBBBDE37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 name="Title 29">
            <a:extLst>
              <a:ext uri="{FF2B5EF4-FFF2-40B4-BE49-F238E27FC236}">
                <a16:creationId xmlns:a16="http://schemas.microsoft.com/office/drawing/2014/main" id="{546383AC-01C4-54D2-2EA8-571092EB5D82}"/>
              </a:ext>
            </a:extLst>
          </p:cNvPr>
          <p:cNvSpPr>
            <a:spLocks noGrp="1"/>
          </p:cNvSpPr>
          <p:nvPr>
            <p:ph type="title" hasCustomPrompt="1"/>
          </p:nvPr>
        </p:nvSpPr>
        <p:spPr>
          <a:xfrm>
            <a:off x="838986" y="267991"/>
            <a:ext cx="10524583"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endParaRPr lang="en-GB"/>
          </a:p>
        </p:txBody>
      </p:sp>
      <p:sp>
        <p:nvSpPr>
          <p:cNvPr id="4" name="Text Placeholder 15">
            <a:extLst>
              <a:ext uri="{FF2B5EF4-FFF2-40B4-BE49-F238E27FC236}">
                <a16:creationId xmlns:a16="http://schemas.microsoft.com/office/drawing/2014/main" id="{FC8D2A86-EA46-F35D-45C1-B6B5D7D77BCE}"/>
              </a:ext>
            </a:extLst>
          </p:cNvPr>
          <p:cNvSpPr>
            <a:spLocks noGrp="1"/>
          </p:cNvSpPr>
          <p:nvPr>
            <p:ph type="body" sz="quarter" idx="19" hasCustomPrompt="1"/>
          </p:nvPr>
        </p:nvSpPr>
        <p:spPr>
          <a:xfrm>
            <a:off x="4291194" y="4670268"/>
            <a:ext cx="6936439" cy="966034"/>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US"/>
              <a:t>Title, Other information</a:t>
            </a:r>
          </a:p>
        </p:txBody>
      </p:sp>
      <p:sp>
        <p:nvSpPr>
          <p:cNvPr id="7" name="Text Placeholder 33">
            <a:extLst>
              <a:ext uri="{FF2B5EF4-FFF2-40B4-BE49-F238E27FC236}">
                <a16:creationId xmlns:a16="http://schemas.microsoft.com/office/drawing/2014/main" id="{F91A6145-45B4-ECF0-BC1D-E2CBAF4622C8}"/>
              </a:ext>
            </a:extLst>
          </p:cNvPr>
          <p:cNvSpPr>
            <a:spLocks noGrp="1"/>
          </p:cNvSpPr>
          <p:nvPr>
            <p:ph type="body" sz="quarter" idx="10" hasCustomPrompt="1"/>
          </p:nvPr>
        </p:nvSpPr>
        <p:spPr>
          <a:xfrm>
            <a:off x="4299766" y="4288781"/>
            <a:ext cx="6907926" cy="286230"/>
          </a:xfrm>
          <a:prstGeom prst="rect">
            <a:avLst/>
          </a:prstGeom>
        </p:spPr>
        <p:txBody>
          <a:bodyPr lIns="0" tIns="0" rIns="0" bIns="0"/>
          <a:lstStyle>
            <a:lvl1pPr marL="0" indent="0">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8pPr>
            <a:lvl9pPr marL="36576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US"/>
              <a:t>Person’s Name</a:t>
            </a:r>
          </a:p>
        </p:txBody>
      </p:sp>
    </p:spTree>
    <p:extLst>
      <p:ext uri="{BB962C8B-B14F-4D97-AF65-F5344CB8AC3E}">
        <p14:creationId xmlns:p14="http://schemas.microsoft.com/office/powerpoint/2010/main" val="3713407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hite backgroun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86E1A14B-5ADC-FF1B-FAB9-7F4C6A18BC7B}"/>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911263" y="2683840"/>
            <a:ext cx="2683630" cy="2332694"/>
          </a:xfrm>
          <a:prstGeom prst="rect">
            <a:avLst/>
          </a:prstGeom>
        </p:spPr>
      </p:pic>
      <p:sp>
        <p:nvSpPr>
          <p:cNvPr id="13" name="Rettangolo 5">
            <a:extLst>
              <a:ext uri="{FF2B5EF4-FFF2-40B4-BE49-F238E27FC236}">
                <a16:creationId xmlns:a16="http://schemas.microsoft.com/office/drawing/2014/main" id="{0A3862C4-00EA-353D-F302-EE90E9914AAA}"/>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233"/>
              </a:solidFill>
            </a:endParaRPr>
          </a:p>
        </p:txBody>
      </p:sp>
      <p:cxnSp>
        <p:nvCxnSpPr>
          <p:cNvPr id="16" name="Connettore 1 4">
            <a:extLst>
              <a:ext uri="{FF2B5EF4-FFF2-40B4-BE49-F238E27FC236}">
                <a16:creationId xmlns:a16="http://schemas.microsoft.com/office/drawing/2014/main" id="{38287148-2DAA-9DAC-91F0-B2BE281ECE6F}"/>
              </a:ext>
            </a:extLst>
          </p:cNvPr>
          <p:cNvCxnSpPr>
            <a:cxnSpLocks noGrp="1" noRot="1" noMove="1" noResize="1" noEditPoints="1" noAdjustHandles="1" noChangeArrowheads="1" noChangeShapeType="1"/>
          </p:cNvCxnSpPr>
          <p:nvPr userDrawn="1"/>
        </p:nvCxnSpPr>
        <p:spPr>
          <a:xfrm>
            <a:off x="4298165" y="3950701"/>
            <a:ext cx="69263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33">
            <a:extLst>
              <a:ext uri="{FF2B5EF4-FFF2-40B4-BE49-F238E27FC236}">
                <a16:creationId xmlns:a16="http://schemas.microsoft.com/office/drawing/2014/main" id="{D98B760A-C311-E9B2-A41B-BAADE65AD2F3}"/>
              </a:ext>
            </a:extLst>
          </p:cNvPr>
          <p:cNvSpPr>
            <a:spLocks noGrp="1" noRot="1" noMove="1" noResize="1" noEditPoints="1" noAdjustHandles="1" noChangeArrowheads="1" noChangeShapeType="1"/>
          </p:cNvSpPr>
          <p:nvPr>
            <p:ph type="body" sz="quarter" idx="10" hasCustomPrompt="1"/>
          </p:nvPr>
        </p:nvSpPr>
        <p:spPr>
          <a:xfrm>
            <a:off x="4299766" y="4288781"/>
            <a:ext cx="6907926" cy="286230"/>
          </a:xfrm>
          <a:prstGeom prst="rect">
            <a:avLst/>
          </a:prstGeom>
        </p:spPr>
        <p:txBody>
          <a:bodyPr lIns="0" tIns="0" rIns="0" bIns="0"/>
          <a:lstStyle>
            <a:lvl1pPr marL="0" indent="0">
              <a:buNone/>
              <a:defRPr sz="20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buNone/>
              <a:defRPr sz="2000" b="1">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buNone/>
              <a:defRPr sz="2000" b="1">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buNone/>
              <a:defRPr sz="2000" b="1">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buNone/>
              <a:defRPr sz="2000" b="1">
                <a:latin typeface="Roboto" panose="02000000000000000000" pitchFamily="2" charset="0"/>
                <a:ea typeface="Roboto" panose="02000000000000000000" pitchFamily="2" charset="0"/>
                <a:cs typeface="Roboto" panose="02000000000000000000" pitchFamily="2" charset="0"/>
              </a:defRPr>
            </a:lvl6pPr>
            <a:lvl7pPr marL="2743200" indent="0">
              <a:buNone/>
              <a:defRPr sz="2000" b="1">
                <a:latin typeface="Roboto" panose="02000000000000000000" pitchFamily="2" charset="0"/>
                <a:ea typeface="Roboto" panose="02000000000000000000" pitchFamily="2" charset="0"/>
                <a:cs typeface="Roboto" panose="02000000000000000000" pitchFamily="2" charset="0"/>
              </a:defRPr>
            </a:lvl7pPr>
            <a:lvl8pPr marL="3200400" indent="0">
              <a:buNone/>
              <a:defRPr sz="2000" b="1">
                <a:latin typeface="Roboto" panose="02000000000000000000" pitchFamily="2" charset="0"/>
                <a:ea typeface="Roboto" panose="02000000000000000000" pitchFamily="2" charset="0"/>
                <a:cs typeface="Roboto" panose="02000000000000000000" pitchFamily="2" charset="0"/>
              </a:defRPr>
            </a:lvl8pPr>
            <a:lvl9pPr marL="3657600" indent="0">
              <a:buNone/>
              <a:defRPr sz="2000" b="1">
                <a:latin typeface="Roboto" panose="02000000000000000000" pitchFamily="2" charset="0"/>
                <a:ea typeface="Roboto" panose="02000000000000000000" pitchFamily="2" charset="0"/>
                <a:cs typeface="Roboto" panose="02000000000000000000" pitchFamily="2" charset="0"/>
              </a:defRPr>
            </a:lvl9pPr>
          </a:lstStyle>
          <a:p>
            <a:pPr lvl="0"/>
            <a:r>
              <a:rPr lang="en-GB" noProof="0"/>
              <a:t>Person’s Name</a:t>
            </a:r>
          </a:p>
        </p:txBody>
      </p:sp>
      <p:sp>
        <p:nvSpPr>
          <p:cNvPr id="3" name="Title 29">
            <a:extLst>
              <a:ext uri="{FF2B5EF4-FFF2-40B4-BE49-F238E27FC236}">
                <a16:creationId xmlns:a16="http://schemas.microsoft.com/office/drawing/2014/main" id="{7D51EA73-70C4-93C0-3BDB-791EFA978CAF}"/>
              </a:ext>
            </a:extLst>
          </p:cNvPr>
          <p:cNvSpPr>
            <a:spLocks noGrp="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6" name="Text Placeholder 15">
            <a:extLst>
              <a:ext uri="{FF2B5EF4-FFF2-40B4-BE49-F238E27FC236}">
                <a16:creationId xmlns:a16="http://schemas.microsoft.com/office/drawing/2014/main" id="{558034C0-6B6C-D9F3-949C-A2C9D5475C0F}"/>
              </a:ext>
            </a:extLst>
          </p:cNvPr>
          <p:cNvSpPr>
            <a:spLocks noGrp="1"/>
          </p:cNvSpPr>
          <p:nvPr>
            <p:ph type="body" sz="quarter" idx="20" hasCustomPrompt="1"/>
          </p:nvPr>
        </p:nvSpPr>
        <p:spPr>
          <a:xfrm>
            <a:off x="4297179" y="4658193"/>
            <a:ext cx="6930453" cy="1090535"/>
          </a:xfrm>
          <a:prstGeom prst="rect">
            <a:avLst/>
          </a:prstGeom>
        </p:spPr>
        <p:txBody>
          <a:bodyPr lIns="0" tIns="0" rIns="0" bIns="0"/>
          <a:lstStyle>
            <a:lvl1pPr marL="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Title, Other information</a:t>
            </a:r>
          </a:p>
        </p:txBody>
      </p:sp>
      <p:sp>
        <p:nvSpPr>
          <p:cNvPr id="4" name="Text Placeholder 33">
            <a:extLst>
              <a:ext uri="{FF2B5EF4-FFF2-40B4-BE49-F238E27FC236}">
                <a16:creationId xmlns:a16="http://schemas.microsoft.com/office/drawing/2014/main" id="{C73FDA61-2E61-04A6-6B06-B11FE44AB694}"/>
              </a:ext>
            </a:extLst>
          </p:cNvPr>
          <p:cNvSpPr>
            <a:spLocks noGrp="1"/>
          </p:cNvSpPr>
          <p:nvPr>
            <p:ph type="body" sz="quarter" idx="12" hasCustomPrompt="1"/>
          </p:nvPr>
        </p:nvSpPr>
        <p:spPr>
          <a:xfrm>
            <a:off x="4299766" y="1689198"/>
            <a:ext cx="6891148" cy="1927371"/>
          </a:xfrm>
          <a:prstGeom prst="rect">
            <a:avLst/>
          </a:prstGeom>
        </p:spPr>
        <p:txBody>
          <a:bodyPr lIns="0" tIns="0" rIns="0" bIns="0" anchor="b"/>
          <a:lstStyle>
            <a:lvl1pPr marL="0" indent="0">
              <a:lnSpc>
                <a:spcPct val="120000"/>
              </a:lnSpc>
              <a:spcBef>
                <a:spcPts val="1200"/>
              </a:spcBef>
              <a:buNone/>
              <a:defRPr sz="2400" b="0" i="1">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6576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 Ut </a:t>
            </a:r>
            <a:r>
              <a:rPr lang="en-GB" noProof="0" err="1"/>
              <a:t>enim</a:t>
            </a:r>
            <a:r>
              <a:rPr lang="en-GB" noProof="0"/>
              <a:t> ad minim </a:t>
            </a:r>
          </a:p>
        </p:txBody>
      </p:sp>
    </p:spTree>
    <p:extLst>
      <p:ext uri="{BB962C8B-B14F-4D97-AF65-F5344CB8AC3E}">
        <p14:creationId xmlns:p14="http://schemas.microsoft.com/office/powerpoint/2010/main" val="4844070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 IAEA image">
    <p:bg>
      <p:bgPr>
        <a:solidFill>
          <a:srgbClr val="0069B4"/>
        </a:solidFill>
        <a:effectLst/>
      </p:bgPr>
    </p:bg>
    <p:spTree>
      <p:nvGrpSpPr>
        <p:cNvPr id="1" name=""/>
        <p:cNvGrpSpPr/>
        <p:nvPr/>
      </p:nvGrpSpPr>
      <p:grpSpPr>
        <a:xfrm>
          <a:off x="0" y="0"/>
          <a:ext cx="0" cy="0"/>
          <a:chOff x="0" y="0"/>
          <a:chExt cx="0" cy="0"/>
        </a:xfrm>
      </p:grpSpPr>
      <p:pic>
        <p:nvPicPr>
          <p:cNvPr id="6" name="Immagine 1" descr="Immagine che contiene nuvola, cielo, aria aperta, giornata&#10;&#10;Descrizione generata automaticamente">
            <a:extLst>
              <a:ext uri="{FF2B5EF4-FFF2-40B4-BE49-F238E27FC236}">
                <a16:creationId xmlns:a16="http://schemas.microsoft.com/office/drawing/2014/main" id="{3241C1C6-9382-DFB6-50ED-C8138C2AA453}"/>
              </a:ext>
            </a:extLst>
          </p:cNvPr>
          <p:cNvPicPr>
            <a:picLocks noGrp="1" noRo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7386" cy="685800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4029801C-5759-4852-1DC1-DC75BDF59C18}"/>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2" name="Rettangolo 5">
            <a:extLst>
              <a:ext uri="{FF2B5EF4-FFF2-40B4-BE49-F238E27FC236}">
                <a16:creationId xmlns:a16="http://schemas.microsoft.com/office/drawing/2014/main" id="{440ECDD2-FD18-B4C6-48F4-07512A5E385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8" name="Connettore 1 4">
            <a:extLst>
              <a:ext uri="{FF2B5EF4-FFF2-40B4-BE49-F238E27FC236}">
                <a16:creationId xmlns:a16="http://schemas.microsoft.com/office/drawing/2014/main" id="{030FFAD5-0F62-34A4-8B8A-C36146788BC5}"/>
              </a:ext>
            </a:extLst>
          </p:cNvPr>
          <p:cNvCxnSpPr>
            <a:cxnSpLocks noGrp="1" noRot="1" noMove="1" noResize="1" noEditPoints="1" noAdjustHandles="1" noChangeArrowheads="1" noChangeShapeType="1"/>
          </p:cNvCxnSpPr>
          <p:nvPr userDrawn="1"/>
        </p:nvCxnSpPr>
        <p:spPr>
          <a:xfrm>
            <a:off x="7570662" y="4929202"/>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E0551CB0-A4B2-CF13-2E8A-24B4430ADD24}"/>
              </a:ext>
            </a:extLst>
          </p:cNvPr>
          <p:cNvSpPr>
            <a:spLocks noGrp="1" noRot="1" noMove="1" noResize="1" noEditPoints="1" noAdjustHandles="1" noChangeArrowheads="1" noChangeShapeType="1"/>
          </p:cNvSpPr>
          <p:nvPr>
            <p:ph type="body" sz="quarter" idx="23" hasCustomPrompt="1"/>
          </p:nvPr>
        </p:nvSpPr>
        <p:spPr>
          <a:xfrm>
            <a:off x="7570662" y="5106726"/>
            <a:ext cx="3954448" cy="1039632"/>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Contact information</a:t>
            </a:r>
          </a:p>
        </p:txBody>
      </p:sp>
      <p:sp>
        <p:nvSpPr>
          <p:cNvPr id="23" name="Title 29">
            <a:extLst>
              <a:ext uri="{FF2B5EF4-FFF2-40B4-BE49-F238E27FC236}">
                <a16:creationId xmlns:a16="http://schemas.microsoft.com/office/drawing/2014/main" id="{3B40B8FD-62D6-4D32-B8A5-EE323DC77F8B}"/>
              </a:ext>
            </a:extLst>
          </p:cNvPr>
          <p:cNvSpPr>
            <a:spLocks noGrp="1"/>
          </p:cNvSpPr>
          <p:nvPr>
            <p:ph type="title" hasCustomPrompt="1"/>
          </p:nvPr>
        </p:nvSpPr>
        <p:spPr>
          <a:xfrm>
            <a:off x="7570663" y="4265229"/>
            <a:ext cx="3960042" cy="498598"/>
          </a:xfrm>
          <a:prstGeom prst="rect">
            <a:avLst/>
          </a:prstGeom>
        </p:spPr>
        <p:txBody>
          <a:bodyPr wrap="square" lIns="0" tIns="0" rIns="0" bIns="0" anchor="b" anchorCtr="0">
            <a:sp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Thank you!</a:t>
            </a:r>
          </a:p>
        </p:txBody>
      </p:sp>
    </p:spTree>
    <p:extLst>
      <p:ext uri="{BB962C8B-B14F-4D97-AF65-F5344CB8AC3E}">
        <p14:creationId xmlns:p14="http://schemas.microsoft.com/office/powerpoint/2010/main" val="987121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33">
            <a:extLst>
              <a:ext uri="{FF2B5EF4-FFF2-40B4-BE49-F238E27FC236}">
                <a16:creationId xmlns:a16="http://schemas.microsoft.com/office/drawing/2014/main" id="{43DEE711-9133-A207-9D3A-0C5D55FD3F72}"/>
              </a:ext>
            </a:extLst>
          </p:cNvPr>
          <p:cNvSpPr>
            <a:spLocks noGrp="1"/>
          </p:cNvSpPr>
          <p:nvPr>
            <p:ph type="body" sz="quarter" idx="10" hasCustomPrompt="1"/>
          </p:nvPr>
        </p:nvSpPr>
        <p:spPr>
          <a:xfrm>
            <a:off x="1945998" y="2332417"/>
            <a:ext cx="8300003" cy="1614667"/>
          </a:xfrm>
          <a:prstGeom prst="rect">
            <a:avLst/>
          </a:prstGeom>
        </p:spPr>
        <p:txBody>
          <a:bodyPr lIns="0" tIns="0" rIns="0" bIns="0" anchor="ctr"/>
          <a:lstStyle>
            <a:lvl1pPr marL="0" indent="0" algn="ctr">
              <a:buNone/>
              <a:defRPr sz="80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Thank you!</a:t>
            </a:r>
          </a:p>
        </p:txBody>
      </p:sp>
      <p:pic>
        <p:nvPicPr>
          <p:cNvPr id="2" name="Picture 1" descr="A black and white logo&#10;&#10;Description automatically generated">
            <a:extLst>
              <a:ext uri="{FF2B5EF4-FFF2-40B4-BE49-F238E27FC236}">
                <a16:creationId xmlns:a16="http://schemas.microsoft.com/office/drawing/2014/main" id="{8EA73861-8959-BC29-238E-BE1624CE0D5E}"/>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3" name="Rettangolo 5">
            <a:extLst>
              <a:ext uri="{FF2B5EF4-FFF2-40B4-BE49-F238E27FC236}">
                <a16:creationId xmlns:a16="http://schemas.microsoft.com/office/drawing/2014/main" id="{53FC2712-1B18-4A56-3F30-72FE93A5B31C}"/>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Connettore 1 4">
            <a:extLst>
              <a:ext uri="{FF2B5EF4-FFF2-40B4-BE49-F238E27FC236}">
                <a16:creationId xmlns:a16="http://schemas.microsoft.com/office/drawing/2014/main" id="{9821D874-2A86-597C-BC68-E51449965648}"/>
              </a:ext>
            </a:extLst>
          </p:cNvPr>
          <p:cNvCxnSpPr>
            <a:cxnSpLocks/>
          </p:cNvCxnSpPr>
          <p:nvPr userDrawn="1"/>
        </p:nvCxnSpPr>
        <p:spPr>
          <a:xfrm>
            <a:off x="3614057" y="3958817"/>
            <a:ext cx="4963886"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 Placeholder 15">
            <a:extLst>
              <a:ext uri="{FF2B5EF4-FFF2-40B4-BE49-F238E27FC236}">
                <a16:creationId xmlns:a16="http://schemas.microsoft.com/office/drawing/2014/main" id="{5915C987-D882-5B70-DA88-FFBC6C2842C8}"/>
              </a:ext>
            </a:extLst>
          </p:cNvPr>
          <p:cNvSpPr>
            <a:spLocks noGrp="1"/>
          </p:cNvSpPr>
          <p:nvPr>
            <p:ph type="body" sz="quarter" idx="23" hasCustomPrompt="1"/>
          </p:nvPr>
        </p:nvSpPr>
        <p:spPr>
          <a:xfrm>
            <a:off x="3618722" y="4369606"/>
            <a:ext cx="4954557" cy="1039632"/>
          </a:xfrm>
          <a:prstGeom prst="rect">
            <a:avLst/>
          </a:prstGeom>
        </p:spPr>
        <p:txBody>
          <a:bodyPr lIns="0" tIns="0" rIns="0" bIns="0"/>
          <a:lstStyle>
            <a:lvl1pPr marL="0" indent="0" algn="ctr">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Contact information</a:t>
            </a:r>
          </a:p>
        </p:txBody>
      </p:sp>
    </p:spTree>
    <p:extLst>
      <p:ext uri="{BB962C8B-B14F-4D97-AF65-F5344CB8AC3E}">
        <p14:creationId xmlns:p14="http://schemas.microsoft.com/office/powerpoint/2010/main" val="2254041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white background">
    <p:spTree>
      <p:nvGrpSpPr>
        <p:cNvPr id="1" name=""/>
        <p:cNvGrpSpPr/>
        <p:nvPr/>
      </p:nvGrpSpPr>
      <p:grpSpPr>
        <a:xfrm>
          <a:off x="0" y="0"/>
          <a:ext cx="0" cy="0"/>
          <a:chOff x="0" y="0"/>
          <a:chExt cx="0" cy="0"/>
        </a:xfrm>
      </p:grpSpPr>
      <p:sp>
        <p:nvSpPr>
          <p:cNvPr id="2" name="Rettangolo 5">
            <a:extLst>
              <a:ext uri="{FF2B5EF4-FFF2-40B4-BE49-F238E27FC236}">
                <a16:creationId xmlns:a16="http://schemas.microsoft.com/office/drawing/2014/main" id="{1667A9DF-5FC7-674B-A03D-E249B61667E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 name="Picture 4" descr="A blue leaf and a black background&#10;&#10;Description automatically generated">
            <a:extLst>
              <a:ext uri="{FF2B5EF4-FFF2-40B4-BE49-F238E27FC236}">
                <a16:creationId xmlns:a16="http://schemas.microsoft.com/office/drawing/2014/main" id="{3441F355-01DE-E946-DCEF-9598293EC682}"/>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469019" y="396061"/>
            <a:ext cx="2020216" cy="713244"/>
          </a:xfrm>
          <a:prstGeom prst="rect">
            <a:avLst/>
          </a:prstGeom>
        </p:spPr>
      </p:pic>
      <p:sp>
        <p:nvSpPr>
          <p:cNvPr id="3" name="Text Placeholder 33">
            <a:extLst>
              <a:ext uri="{FF2B5EF4-FFF2-40B4-BE49-F238E27FC236}">
                <a16:creationId xmlns:a16="http://schemas.microsoft.com/office/drawing/2014/main" id="{88E7DC95-91D1-F847-63F8-5CB472D75471}"/>
              </a:ext>
            </a:extLst>
          </p:cNvPr>
          <p:cNvSpPr>
            <a:spLocks noGrp="1"/>
          </p:cNvSpPr>
          <p:nvPr>
            <p:ph type="body" sz="quarter" idx="10" hasCustomPrompt="1"/>
          </p:nvPr>
        </p:nvSpPr>
        <p:spPr>
          <a:xfrm>
            <a:off x="1945998" y="2332417"/>
            <a:ext cx="8300003" cy="1614667"/>
          </a:xfrm>
          <a:prstGeom prst="rect">
            <a:avLst/>
          </a:prstGeom>
        </p:spPr>
        <p:txBody>
          <a:bodyPr lIns="0" tIns="0" rIns="0" bIns="0" anchor="ctr"/>
          <a:lstStyle>
            <a:lvl1pPr marL="0" indent="0" algn="ctr">
              <a:buNone/>
              <a:defRPr sz="80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Thank you!</a:t>
            </a:r>
          </a:p>
        </p:txBody>
      </p:sp>
      <p:cxnSp>
        <p:nvCxnSpPr>
          <p:cNvPr id="4" name="Connettore 1 4">
            <a:extLst>
              <a:ext uri="{FF2B5EF4-FFF2-40B4-BE49-F238E27FC236}">
                <a16:creationId xmlns:a16="http://schemas.microsoft.com/office/drawing/2014/main" id="{28B87BA7-7013-6540-ADD7-2372EA2A7842}"/>
              </a:ext>
            </a:extLst>
          </p:cNvPr>
          <p:cNvCxnSpPr>
            <a:cxnSpLocks/>
          </p:cNvCxnSpPr>
          <p:nvPr userDrawn="1"/>
        </p:nvCxnSpPr>
        <p:spPr>
          <a:xfrm>
            <a:off x="3614057" y="3958817"/>
            <a:ext cx="49638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EDD6B2F5-DE10-7B5A-3C35-13269C6609C1}"/>
              </a:ext>
            </a:extLst>
          </p:cNvPr>
          <p:cNvSpPr>
            <a:spLocks noGrp="1"/>
          </p:cNvSpPr>
          <p:nvPr>
            <p:ph type="body" sz="quarter" idx="23" hasCustomPrompt="1"/>
          </p:nvPr>
        </p:nvSpPr>
        <p:spPr>
          <a:xfrm>
            <a:off x="3618722" y="4369606"/>
            <a:ext cx="4954557" cy="1039632"/>
          </a:xfrm>
          <a:prstGeom prst="rect">
            <a:avLst/>
          </a:prstGeom>
        </p:spPr>
        <p:txBody>
          <a:bodyPr lIns="0" tIns="0" rIns="0" bIns="0"/>
          <a:lstStyle>
            <a:lvl1pPr marL="0" indent="0" algn="ctr">
              <a:buFont typeface="Arial" panose="020B0604020202020204" pitchFamily="34" charset="0"/>
              <a:buNone/>
              <a:defRPr sz="2000"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Contact information</a:t>
            </a:r>
          </a:p>
        </p:txBody>
      </p:sp>
    </p:spTree>
    <p:extLst>
      <p:ext uri="{BB962C8B-B14F-4D97-AF65-F5344CB8AC3E}">
        <p14:creationId xmlns:p14="http://schemas.microsoft.com/office/powerpoint/2010/main" val="3359447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hank you slide white background">
    <p:bg>
      <p:bgPr>
        <a:solidFill>
          <a:schemeClr val="bg1"/>
        </a:solidFill>
        <a:effectLst/>
      </p:bgPr>
    </p:bg>
    <p:spTree>
      <p:nvGrpSpPr>
        <p:cNvPr id="1" name=""/>
        <p:cNvGrpSpPr/>
        <p:nvPr/>
      </p:nvGrpSpPr>
      <p:grpSpPr>
        <a:xfrm>
          <a:off x="0" y="0"/>
          <a:ext cx="0" cy="0"/>
          <a:chOff x="0" y="0"/>
          <a:chExt cx="0" cy="0"/>
        </a:xfrm>
      </p:grpSpPr>
      <p:sp>
        <p:nvSpPr>
          <p:cNvPr id="10" name="Text Placeholder 33">
            <a:extLst>
              <a:ext uri="{FF2B5EF4-FFF2-40B4-BE49-F238E27FC236}">
                <a16:creationId xmlns:a16="http://schemas.microsoft.com/office/drawing/2014/main" id="{43DEE711-9133-A207-9D3A-0C5D55FD3F72}"/>
              </a:ext>
            </a:extLst>
          </p:cNvPr>
          <p:cNvSpPr>
            <a:spLocks noGrp="1"/>
          </p:cNvSpPr>
          <p:nvPr>
            <p:ph type="body" sz="quarter" idx="10" hasCustomPrompt="1"/>
          </p:nvPr>
        </p:nvSpPr>
        <p:spPr>
          <a:xfrm>
            <a:off x="1945999" y="2061595"/>
            <a:ext cx="8300003" cy="2734811"/>
          </a:xfrm>
          <a:prstGeom prst="rect">
            <a:avLst/>
          </a:prstGeom>
        </p:spPr>
        <p:txBody>
          <a:bodyPr lIns="0" tIns="0" rIns="0" bIns="0" anchor="ctr"/>
          <a:lstStyle>
            <a:lvl1pPr marL="0" indent="0" algn="ctr">
              <a:buNone/>
              <a:defRPr sz="80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US"/>
              <a:t>THANK YOU</a:t>
            </a:r>
          </a:p>
        </p:txBody>
      </p:sp>
      <p:sp>
        <p:nvSpPr>
          <p:cNvPr id="2" name="Rettangolo 5">
            <a:extLst>
              <a:ext uri="{FF2B5EF4-FFF2-40B4-BE49-F238E27FC236}">
                <a16:creationId xmlns:a16="http://schemas.microsoft.com/office/drawing/2014/main" id="{1667A9DF-5FC7-674B-A03D-E249B61667ED}"/>
              </a:ext>
            </a:extLst>
          </p:cNvPr>
          <p:cNvSpPr>
            <a:spLocks noGrp="1" noRot="1" noMove="1" noResize="1" noEditPoints="1" noAdjustHandles="1" noChangeArrowheads="1" noChangeShapeType="1"/>
          </p:cNvSpPr>
          <p:nvPr/>
        </p:nvSpPr>
        <p:spPr>
          <a:xfrm>
            <a:off x="0" y="390256"/>
            <a:ext cx="304800" cy="7064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5" name="Picture 4" descr="A blue leaf and a black background&#10;&#10;Description automatically generated">
            <a:extLst>
              <a:ext uri="{FF2B5EF4-FFF2-40B4-BE49-F238E27FC236}">
                <a16:creationId xmlns:a16="http://schemas.microsoft.com/office/drawing/2014/main" id="{3441F355-01DE-E946-DCEF-9598293EC682}"/>
              </a:ext>
            </a:extLst>
          </p:cNvPr>
          <p:cNvPicPr>
            <a:picLocks noGrp="1" noRot="1" noMove="1" noResize="1" noEditPoints="1" noAdjustHandles="1" noChangeArrowheads="1" noChangeShapeType="1" noCrop="1"/>
          </p:cNvPicPr>
          <p:nvPr/>
        </p:nvPicPr>
        <p:blipFill>
          <a:blip r:embed="rId2"/>
          <a:stretch>
            <a:fillRect/>
          </a:stretch>
        </p:blipFill>
        <p:spPr>
          <a:xfrm>
            <a:off x="469019" y="396062"/>
            <a:ext cx="2020216" cy="713244"/>
          </a:xfrm>
          <a:prstGeom prst="rect">
            <a:avLst/>
          </a:prstGeom>
        </p:spPr>
      </p:pic>
    </p:spTree>
    <p:extLst>
      <p:ext uri="{BB962C8B-B14F-4D97-AF65-F5344CB8AC3E}">
        <p14:creationId xmlns:p14="http://schemas.microsoft.com/office/powerpoint/2010/main" val="3798133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lide mas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33">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3200">
                <a:solidFill>
                  <a:schemeClr val="tx2"/>
                </a:solidFill>
              </a:defRPr>
            </a:lvl1pPr>
            <a:lvl2pPr marL="990575" indent="-380990">
              <a:buFont typeface="Wingdings" panose="05000000000000000000" pitchFamily="2" charset="2"/>
              <a:buChar char="§"/>
              <a:defRPr sz="2667">
                <a:solidFill>
                  <a:schemeClr val="tx2"/>
                </a:solidFill>
              </a:defRPr>
            </a:lvl2pPr>
            <a:lvl3pPr>
              <a:defRPr sz="2400">
                <a:solidFill>
                  <a:schemeClr val="tx2"/>
                </a:solidFill>
              </a:defRPr>
            </a:lvl3pPr>
            <a:lvl4pPr>
              <a:defRPr sz="2133">
                <a:solidFill>
                  <a:schemeClr val="tx2"/>
                </a:solidFill>
              </a:defRPr>
            </a:lvl4pPr>
            <a:lvl5pPr>
              <a:defRPr sz="18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Number Placeholder 14"/>
          <p:cNvSpPr>
            <a:spLocks noGrp="1"/>
          </p:cNvSpPr>
          <p:nvPr>
            <p:ph type="sldNum" sz="quarter" idx="12"/>
          </p:nvPr>
        </p:nvSpPr>
        <p:spPr>
          <a:xfrm>
            <a:off x="11376588" y="6549671"/>
            <a:ext cx="815413" cy="293688"/>
          </a:xfrm>
        </p:spPr>
        <p:txBody>
          <a:bodyPr/>
          <a:lstStyle>
            <a:lvl1pPr>
              <a:defRPr>
                <a:solidFill>
                  <a:schemeClr val="tx2"/>
                </a:solidFill>
              </a:defRPr>
            </a:lvl1pPr>
          </a:lstStyle>
          <a:p>
            <a:fld id="{E123C810-CAAE-4D70-A78F-38D1126D31A3}" type="slidenum">
              <a:rPr lang="en-US" smtClean="0"/>
              <a:pPr/>
              <a:t>‹#›</a:t>
            </a:fld>
            <a:endParaRPr lang="en-US"/>
          </a:p>
        </p:txBody>
      </p:sp>
    </p:spTree>
    <p:extLst>
      <p:ext uri="{BB962C8B-B14F-4D97-AF65-F5344CB8AC3E}">
        <p14:creationId xmlns:p14="http://schemas.microsoft.com/office/powerpoint/2010/main" val="213645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B - Custom image - horizontal">
    <p:bg>
      <p:bgPr>
        <a:solidFill>
          <a:schemeClr val="tx1"/>
        </a:solidFill>
        <a:effectLst/>
      </p:bgPr>
    </p:bg>
    <p:spTree>
      <p:nvGrpSpPr>
        <p:cNvPr id="1" name=""/>
        <p:cNvGrpSpPr/>
        <p:nvPr/>
      </p:nvGrpSpPr>
      <p:grpSpPr>
        <a:xfrm>
          <a:off x="0" y="0"/>
          <a:ext cx="0" cy="0"/>
          <a:chOff x="0" y="0"/>
          <a:chExt cx="0" cy="0"/>
        </a:xfrm>
      </p:grpSpPr>
      <p:cxnSp>
        <p:nvCxnSpPr>
          <p:cNvPr id="17" name="Connettore 1 4">
            <a:extLst>
              <a:ext uri="{FF2B5EF4-FFF2-40B4-BE49-F238E27FC236}">
                <a16:creationId xmlns:a16="http://schemas.microsoft.com/office/drawing/2014/main" id="{EBF4F91D-1FC7-C21C-323E-1509665E24ED}"/>
              </a:ext>
            </a:extLst>
          </p:cNvPr>
          <p:cNvCxnSpPr>
            <a:cxnSpLocks/>
          </p:cNvCxnSpPr>
          <p:nvPr userDrawn="1"/>
        </p:nvCxnSpPr>
        <p:spPr>
          <a:xfrm>
            <a:off x="1026738" y="3536777"/>
            <a:ext cx="330521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itle 29">
            <a:extLst>
              <a:ext uri="{FF2B5EF4-FFF2-40B4-BE49-F238E27FC236}">
                <a16:creationId xmlns:a16="http://schemas.microsoft.com/office/drawing/2014/main" id="{01E608A6-CAF7-5776-D63F-7CAA34DA6BF2}"/>
              </a:ext>
            </a:extLst>
          </p:cNvPr>
          <p:cNvSpPr>
            <a:spLocks noGrp="1"/>
          </p:cNvSpPr>
          <p:nvPr>
            <p:ph type="title" hasCustomPrompt="1"/>
          </p:nvPr>
        </p:nvSpPr>
        <p:spPr>
          <a:xfrm>
            <a:off x="1026737" y="1493800"/>
            <a:ext cx="10149154" cy="871509"/>
          </a:xfrm>
          <a:prstGeom prst="rect">
            <a:avLst/>
          </a:prstGeom>
        </p:spPr>
        <p:txBody>
          <a:bodyPr wrap="square" lIns="0" tIns="0" rIns="0" bIns="0" anchor="b" anchorCtr="0">
            <a:no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Presentation Title</a:t>
            </a:r>
          </a:p>
        </p:txBody>
      </p:sp>
      <p:sp>
        <p:nvSpPr>
          <p:cNvPr id="10" name="Text Placeholder 15">
            <a:extLst>
              <a:ext uri="{FF2B5EF4-FFF2-40B4-BE49-F238E27FC236}">
                <a16:creationId xmlns:a16="http://schemas.microsoft.com/office/drawing/2014/main" id="{9B3F6C51-2DA1-F063-A957-D06B18D1BD35}"/>
              </a:ext>
            </a:extLst>
          </p:cNvPr>
          <p:cNvSpPr>
            <a:spLocks noGrp="1"/>
          </p:cNvSpPr>
          <p:nvPr>
            <p:ph type="body" sz="quarter" idx="23" hasCustomPrompt="1"/>
          </p:nvPr>
        </p:nvSpPr>
        <p:spPr>
          <a:xfrm>
            <a:off x="1026737" y="3714301"/>
            <a:ext cx="10149154" cy="307193"/>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Your name, Your title</a:t>
            </a:r>
          </a:p>
        </p:txBody>
      </p:sp>
      <p:sp>
        <p:nvSpPr>
          <p:cNvPr id="2" name="Text Placeholder 15">
            <a:extLst>
              <a:ext uri="{FF2B5EF4-FFF2-40B4-BE49-F238E27FC236}">
                <a16:creationId xmlns:a16="http://schemas.microsoft.com/office/drawing/2014/main" id="{D80CC83D-ED25-C71C-AB29-79F8CDB64B3A}"/>
              </a:ext>
            </a:extLst>
          </p:cNvPr>
          <p:cNvSpPr>
            <a:spLocks noGrp="1"/>
          </p:cNvSpPr>
          <p:nvPr>
            <p:ph type="body" sz="quarter" idx="24" hasCustomPrompt="1"/>
          </p:nvPr>
        </p:nvSpPr>
        <p:spPr>
          <a:xfrm>
            <a:off x="1026737" y="4253271"/>
            <a:ext cx="10149155" cy="572493"/>
          </a:xfrm>
          <a:prstGeom prst="rect">
            <a:avLst/>
          </a:prstGeom>
        </p:spPr>
        <p:txBody>
          <a:bodyPr lIns="0" tIns="0" rIns="0" bIns="0" anchor="b"/>
          <a:lstStyle>
            <a:lvl1pPr marL="0" indent="0">
              <a:buFont typeface="Arial" panose="020B0604020202020204" pitchFamily="34" charset="0"/>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Other optional information, such as</a:t>
            </a:r>
            <a:br>
              <a:rPr lang="en-GB" noProof="0"/>
            </a:br>
            <a:r>
              <a:rPr lang="en-GB" noProof="0"/>
              <a:t>event name, location and date.</a:t>
            </a:r>
          </a:p>
        </p:txBody>
      </p:sp>
      <p:sp>
        <p:nvSpPr>
          <p:cNvPr id="8" name="Segnaposto immagine 8">
            <a:extLst>
              <a:ext uri="{FF2B5EF4-FFF2-40B4-BE49-F238E27FC236}">
                <a16:creationId xmlns:a16="http://schemas.microsoft.com/office/drawing/2014/main" id="{B7229B8D-7348-9B77-A7F2-49573E4158F7}"/>
              </a:ext>
            </a:extLst>
          </p:cNvPr>
          <p:cNvSpPr>
            <a:spLocks noGrp="1"/>
          </p:cNvSpPr>
          <p:nvPr>
            <p:ph type="pic" sz="quarter" idx="10"/>
          </p:nvPr>
        </p:nvSpPr>
        <p:spPr>
          <a:xfrm>
            <a:off x="0" y="5337110"/>
            <a:ext cx="12192000" cy="152089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a:p>
        </p:txBody>
      </p:sp>
      <p:pic>
        <p:nvPicPr>
          <p:cNvPr id="11" name="Picture 10" descr="A black and white logo&#10;&#10;Description automatically generated">
            <a:extLst>
              <a:ext uri="{FF2B5EF4-FFF2-40B4-BE49-F238E27FC236}">
                <a16:creationId xmlns:a16="http://schemas.microsoft.com/office/drawing/2014/main" id="{9125B140-0C47-03CC-786E-2DFAC85AEC6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12" name="Rettangolo 5">
            <a:extLst>
              <a:ext uri="{FF2B5EF4-FFF2-40B4-BE49-F238E27FC236}">
                <a16:creationId xmlns:a16="http://schemas.microsoft.com/office/drawing/2014/main" id="{A3591069-EB63-97AB-8638-B4DEFFD61FB4}"/>
              </a:ext>
            </a:extLst>
          </p:cNvPr>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ext Placeholder 15">
            <a:extLst>
              <a:ext uri="{FF2B5EF4-FFF2-40B4-BE49-F238E27FC236}">
                <a16:creationId xmlns:a16="http://schemas.microsoft.com/office/drawing/2014/main" id="{F10258F6-B5DD-B72A-0921-9C4E38F82E8E}"/>
              </a:ext>
            </a:extLst>
          </p:cNvPr>
          <p:cNvSpPr>
            <a:spLocks noGrp="1"/>
          </p:cNvSpPr>
          <p:nvPr>
            <p:ph type="body" sz="quarter" idx="25" hasCustomPrompt="1"/>
          </p:nvPr>
        </p:nvSpPr>
        <p:spPr>
          <a:xfrm>
            <a:off x="1016000" y="2579914"/>
            <a:ext cx="10180735" cy="753256"/>
          </a:xfrm>
          <a:prstGeom prst="rect">
            <a:avLst/>
          </a:prstGeom>
        </p:spPr>
        <p:txBody>
          <a:bodyPr lIns="0" tIns="0" rIns="0" bIns="0"/>
          <a:lstStyle>
            <a:lvl1pPr marL="0" indent="0">
              <a:spcBef>
                <a:spcPts val="800"/>
              </a:spcBef>
              <a:buFont typeface="Arial" panose="020B0604020202020204" pitchFamily="34" charse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8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Subtitle (optional)</a:t>
            </a:r>
          </a:p>
        </p:txBody>
      </p:sp>
    </p:spTree>
    <p:extLst>
      <p:ext uri="{BB962C8B-B14F-4D97-AF65-F5344CB8AC3E}">
        <p14:creationId xmlns:p14="http://schemas.microsoft.com/office/powerpoint/2010/main" val="240794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C - IAEA image - blue">
    <p:bg>
      <p:bgPr>
        <a:solidFill>
          <a:srgbClr val="0069B4"/>
        </a:solidFill>
        <a:effectLst/>
      </p:bgPr>
    </p:bg>
    <p:spTree>
      <p:nvGrpSpPr>
        <p:cNvPr id="1" name=""/>
        <p:cNvGrpSpPr/>
        <p:nvPr/>
      </p:nvGrpSpPr>
      <p:grpSpPr>
        <a:xfrm>
          <a:off x="0" y="0"/>
          <a:ext cx="0" cy="0"/>
          <a:chOff x="0" y="0"/>
          <a:chExt cx="0" cy="0"/>
        </a:xfrm>
      </p:grpSpPr>
      <p:pic>
        <p:nvPicPr>
          <p:cNvPr id="6" name="Immagine 1" descr="Immagine che contiene nuvola, cielo, aria aperta, giornata&#10;&#10;Descrizione generata automaticamente">
            <a:extLst>
              <a:ext uri="{FF2B5EF4-FFF2-40B4-BE49-F238E27FC236}">
                <a16:creationId xmlns:a16="http://schemas.microsoft.com/office/drawing/2014/main" id="{3241C1C6-9382-DFB6-50ED-C8138C2AA453}"/>
              </a:ext>
            </a:extLst>
          </p:cNvPr>
          <p:cNvPicPr>
            <a:picLocks noGrp="1" noRo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7386" cy="685800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4029801C-5759-4852-1DC1-DC75BDF59C18}"/>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2" name="Rettangolo 5">
            <a:extLst>
              <a:ext uri="{FF2B5EF4-FFF2-40B4-BE49-F238E27FC236}">
                <a16:creationId xmlns:a16="http://schemas.microsoft.com/office/drawing/2014/main" id="{440ECDD2-FD18-B4C6-48F4-07512A5E385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8" name="Connettore 1 4">
            <a:extLst>
              <a:ext uri="{FF2B5EF4-FFF2-40B4-BE49-F238E27FC236}">
                <a16:creationId xmlns:a16="http://schemas.microsoft.com/office/drawing/2014/main" id="{030FFAD5-0F62-34A4-8B8A-C36146788BC5}"/>
              </a:ext>
            </a:extLst>
          </p:cNvPr>
          <p:cNvCxnSpPr>
            <a:cxnSpLocks noGrp="1" noRot="1" noMove="1" noResize="1" noEditPoints="1" noAdjustHandles="1" noChangeArrowheads="1" noChangeShapeType="1"/>
          </p:cNvCxnSpPr>
          <p:nvPr userDrawn="1"/>
        </p:nvCxnSpPr>
        <p:spPr>
          <a:xfrm>
            <a:off x="7570662" y="4929202"/>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E0551CB0-A4B2-CF13-2E8A-24B4430ADD24}"/>
              </a:ext>
            </a:extLst>
          </p:cNvPr>
          <p:cNvSpPr>
            <a:spLocks noGrp="1" noRot="1" noMove="1" noResize="1" noEditPoints="1" noAdjustHandles="1" noChangeArrowheads="1" noChangeShapeType="1"/>
          </p:cNvSpPr>
          <p:nvPr>
            <p:ph type="body" sz="quarter" idx="23" hasCustomPrompt="1"/>
          </p:nvPr>
        </p:nvSpPr>
        <p:spPr>
          <a:xfrm>
            <a:off x="7570662" y="5106726"/>
            <a:ext cx="3954448" cy="1039632"/>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Your name, Your title</a:t>
            </a:r>
          </a:p>
        </p:txBody>
      </p:sp>
      <p:sp>
        <p:nvSpPr>
          <p:cNvPr id="23" name="Title 29">
            <a:extLst>
              <a:ext uri="{FF2B5EF4-FFF2-40B4-BE49-F238E27FC236}">
                <a16:creationId xmlns:a16="http://schemas.microsoft.com/office/drawing/2014/main" id="{3B40B8FD-62D6-4D32-B8A5-EE323DC77F8B}"/>
              </a:ext>
            </a:extLst>
          </p:cNvPr>
          <p:cNvSpPr>
            <a:spLocks noGrp="1"/>
          </p:cNvSpPr>
          <p:nvPr>
            <p:ph type="title" hasCustomPrompt="1"/>
          </p:nvPr>
        </p:nvSpPr>
        <p:spPr>
          <a:xfrm>
            <a:off x="7570663" y="4376029"/>
            <a:ext cx="3960042" cy="387798"/>
          </a:xfrm>
          <a:prstGeom prst="rect">
            <a:avLst/>
          </a:prstGeom>
        </p:spPr>
        <p:txBody>
          <a:bodyPr wrap="square" lIns="0" tIns="0" rIns="0" bIns="0" anchor="b" anchorCtr="0">
            <a:spAutoFit/>
          </a:bodyPr>
          <a:lstStyle>
            <a:lvl1pPr>
              <a:defRPr sz="28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Presentation Title</a:t>
            </a:r>
          </a:p>
        </p:txBody>
      </p:sp>
    </p:spTree>
    <p:extLst>
      <p:ext uri="{BB962C8B-B14F-4D97-AF65-F5344CB8AC3E}">
        <p14:creationId xmlns:p14="http://schemas.microsoft.com/office/powerpoint/2010/main" val="2663252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C - IAEA image - white">
    <p:spTree>
      <p:nvGrpSpPr>
        <p:cNvPr id="1" name=""/>
        <p:cNvGrpSpPr/>
        <p:nvPr/>
      </p:nvGrpSpPr>
      <p:grpSpPr>
        <a:xfrm>
          <a:off x="0" y="0"/>
          <a:ext cx="0" cy="0"/>
          <a:chOff x="0" y="0"/>
          <a:chExt cx="0" cy="0"/>
        </a:xfrm>
      </p:grpSpPr>
      <p:pic>
        <p:nvPicPr>
          <p:cNvPr id="6" name="Immagine 1" descr="Immagine che contiene nuvola, cielo, aria aperta, giornata&#10;&#10;Descrizione generata automaticamente">
            <a:extLst>
              <a:ext uri="{FF2B5EF4-FFF2-40B4-BE49-F238E27FC236}">
                <a16:creationId xmlns:a16="http://schemas.microsoft.com/office/drawing/2014/main" id="{F58AD192-0BD2-2E35-CB7F-E16EEF8DAFE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7386" cy="6858000"/>
          </a:xfrm>
          <a:prstGeom prst="rect">
            <a:avLst/>
          </a:prstGeom>
        </p:spPr>
      </p:pic>
      <p:sp>
        <p:nvSpPr>
          <p:cNvPr id="15" name="Title 29">
            <a:extLst>
              <a:ext uri="{FF2B5EF4-FFF2-40B4-BE49-F238E27FC236}">
                <a16:creationId xmlns:a16="http://schemas.microsoft.com/office/drawing/2014/main" id="{75EFFD95-E08A-2F72-914C-E4FB811DA734}"/>
              </a:ext>
            </a:extLst>
          </p:cNvPr>
          <p:cNvSpPr>
            <a:spLocks noGrp="1" noRot="1" noMove="1" noResize="1" noEditPoints="1" noAdjustHandles="1" noChangeArrowheads="1" noChangeShapeType="1"/>
          </p:cNvSpPr>
          <p:nvPr>
            <p:ph type="title" hasCustomPrompt="1"/>
          </p:nvPr>
        </p:nvSpPr>
        <p:spPr>
          <a:xfrm>
            <a:off x="7568940" y="4376029"/>
            <a:ext cx="3960042" cy="387798"/>
          </a:xfrm>
          <a:prstGeom prst="rect">
            <a:avLst/>
          </a:prstGeom>
        </p:spPr>
        <p:txBody>
          <a:bodyPr wrap="square" lIns="0" tIns="0" rIns="0" bIns="0" anchor="b" anchorCtr="0">
            <a:spAutoFit/>
          </a:bodyPr>
          <a:lstStyle>
            <a:lvl1pPr>
              <a:defRPr sz="28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Presentation Title</a:t>
            </a:r>
          </a:p>
        </p:txBody>
      </p:sp>
      <p:pic>
        <p:nvPicPr>
          <p:cNvPr id="2" name="Picture 1" descr="A black and white logo&#10;&#10;Description automatically generated">
            <a:extLst>
              <a:ext uri="{FF2B5EF4-FFF2-40B4-BE49-F238E27FC236}">
                <a16:creationId xmlns:a16="http://schemas.microsoft.com/office/drawing/2014/main" id="{F083F086-3CF2-5376-74E0-53A2CA433B9F}"/>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3" name="Rettangolo 5">
            <a:extLst>
              <a:ext uri="{FF2B5EF4-FFF2-40B4-BE49-F238E27FC236}">
                <a16:creationId xmlns:a16="http://schemas.microsoft.com/office/drawing/2014/main" id="{C50C9B14-6BE5-B646-7D07-E704CF0E9374}"/>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3" name="Connettore 1 4">
            <a:extLst>
              <a:ext uri="{FF2B5EF4-FFF2-40B4-BE49-F238E27FC236}">
                <a16:creationId xmlns:a16="http://schemas.microsoft.com/office/drawing/2014/main" id="{D80CA7E8-51C9-F766-22CD-F36CAF399ADA}"/>
              </a:ext>
            </a:extLst>
          </p:cNvPr>
          <p:cNvCxnSpPr/>
          <p:nvPr userDrawn="1"/>
        </p:nvCxnSpPr>
        <p:spPr>
          <a:xfrm>
            <a:off x="7570662" y="4929202"/>
            <a:ext cx="38941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15">
            <a:extLst>
              <a:ext uri="{FF2B5EF4-FFF2-40B4-BE49-F238E27FC236}">
                <a16:creationId xmlns:a16="http://schemas.microsoft.com/office/drawing/2014/main" id="{C1BC7D0E-92F1-FC43-5B4A-7376C063B630}"/>
              </a:ext>
            </a:extLst>
          </p:cNvPr>
          <p:cNvSpPr>
            <a:spLocks noGrp="1"/>
          </p:cNvSpPr>
          <p:nvPr>
            <p:ph type="body" sz="quarter" idx="23" hasCustomPrompt="1"/>
          </p:nvPr>
        </p:nvSpPr>
        <p:spPr>
          <a:xfrm>
            <a:off x="7566991" y="5082871"/>
            <a:ext cx="3986254" cy="1063487"/>
          </a:xfrm>
          <a:prstGeom prst="rect">
            <a:avLst/>
          </a:prstGeom>
        </p:spPr>
        <p:txBody>
          <a:bodyPr lIns="0" tIns="0" rIns="0" bIns="0"/>
          <a:lstStyle>
            <a:lvl1pPr marL="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a:t>Your name, Your title</a:t>
            </a:r>
          </a:p>
        </p:txBody>
      </p:sp>
    </p:spTree>
    <p:extLst>
      <p:ext uri="{BB962C8B-B14F-4D97-AF65-F5344CB8AC3E}">
        <p14:creationId xmlns:p14="http://schemas.microsoft.com/office/powerpoint/2010/main" val="3563508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764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bg>
      <p:bgPr>
        <a:solidFill>
          <a:schemeClr val="bg1"/>
        </a:solidFill>
        <a:effectLst/>
      </p:bgPr>
    </p:bg>
    <p:spTree>
      <p:nvGrpSpPr>
        <p:cNvPr id="1" name=""/>
        <p:cNvGrpSpPr/>
        <p:nvPr/>
      </p:nvGrpSpPr>
      <p:grpSpPr>
        <a:xfrm>
          <a:off x="0" y="0"/>
          <a:ext cx="0" cy="0"/>
          <a:chOff x="0" y="0"/>
          <a:chExt cx="0" cy="0"/>
        </a:xfrm>
      </p:grpSpPr>
      <p:sp>
        <p:nvSpPr>
          <p:cNvPr id="2" name="Rettangolo 5">
            <a:extLst>
              <a:ext uri="{FF2B5EF4-FFF2-40B4-BE49-F238E27FC236}">
                <a16:creationId xmlns:a16="http://schemas.microsoft.com/office/drawing/2014/main" id="{8FF5DAE1-C78C-F1A5-89B5-4AEB6A33D5F3}"/>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itle 29">
            <a:extLst>
              <a:ext uri="{FF2B5EF4-FFF2-40B4-BE49-F238E27FC236}">
                <a16:creationId xmlns:a16="http://schemas.microsoft.com/office/drawing/2014/main" id="{32B3E05E-4415-0F2A-10EE-FB44E47C7577}"/>
              </a:ext>
            </a:extLst>
          </p:cNvPr>
          <p:cNvSpPr>
            <a:spLocks noGrp="1" noRot="1" noMove="1" noResize="1" noEditPoints="1" noAdjustHandles="1" noChangeArrowheads="1" noChangeShapeType="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4" name="Text Placeholder 15">
            <a:extLst>
              <a:ext uri="{FF2B5EF4-FFF2-40B4-BE49-F238E27FC236}">
                <a16:creationId xmlns:a16="http://schemas.microsoft.com/office/drawing/2014/main" id="{49119A3F-83F1-EAC9-7C72-72FB5DAAC33B}"/>
              </a:ext>
            </a:extLst>
          </p:cNvPr>
          <p:cNvSpPr>
            <a:spLocks noGrp="1"/>
          </p:cNvSpPr>
          <p:nvPr>
            <p:ph type="body" sz="quarter" idx="24" hasCustomPrompt="1"/>
          </p:nvPr>
        </p:nvSpPr>
        <p:spPr>
          <a:xfrm>
            <a:off x="829518" y="1588624"/>
            <a:ext cx="10548395" cy="425233"/>
          </a:xfrm>
          <a:prstGeom prst="rect">
            <a:avLst/>
          </a:prstGeom>
        </p:spPr>
        <p:txBody>
          <a:bodyPr lIns="0" tIns="0" rIns="0" bIns="0"/>
          <a:lstStyle>
            <a:lvl1pPr marL="0" indent="0">
              <a:spcBef>
                <a:spcPts val="800"/>
              </a:spcBef>
              <a:buFont typeface="Arial" panose="020B0604020202020204" pitchFamily="34" charset="0"/>
              <a:buNone/>
              <a:defRPr sz="28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Subtitle</a:t>
            </a:r>
          </a:p>
        </p:txBody>
      </p:sp>
      <p:sp>
        <p:nvSpPr>
          <p:cNvPr id="6" name="Text Placeholder 15">
            <a:extLst>
              <a:ext uri="{FF2B5EF4-FFF2-40B4-BE49-F238E27FC236}">
                <a16:creationId xmlns:a16="http://schemas.microsoft.com/office/drawing/2014/main" id="{A28177DD-0DB1-2A38-0380-7D483B4DE80D}"/>
              </a:ext>
            </a:extLst>
          </p:cNvPr>
          <p:cNvSpPr>
            <a:spLocks noGrp="1"/>
          </p:cNvSpPr>
          <p:nvPr>
            <p:ph type="body" sz="quarter" idx="25" hasCustomPrompt="1"/>
          </p:nvPr>
        </p:nvSpPr>
        <p:spPr>
          <a:xfrm>
            <a:off x="829518" y="2220685"/>
            <a:ext cx="10548395" cy="3897086"/>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 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a:p>
            <a:pPr lvl="0"/>
            <a:r>
              <a:rPr lang="en-GB" noProof="0" err="1"/>
              <a:t>Excepteur</a:t>
            </a:r>
            <a:r>
              <a:rPr lang="en-GB" noProof="0"/>
              <a:t> </a:t>
            </a:r>
            <a:r>
              <a:rPr lang="en-GB" noProof="0" err="1"/>
              <a:t>sint</a:t>
            </a:r>
            <a:r>
              <a:rPr lang="en-GB" noProof="0"/>
              <a:t> </a:t>
            </a:r>
            <a:r>
              <a:rPr lang="en-GB" noProof="0" err="1"/>
              <a:t>occaecat</a:t>
            </a:r>
            <a:r>
              <a:rPr lang="en-GB" noProof="0"/>
              <a:t> </a:t>
            </a:r>
            <a:r>
              <a:rPr lang="en-GB" noProof="0" err="1"/>
              <a:t>cupidatat</a:t>
            </a:r>
            <a:r>
              <a:rPr lang="en-GB" noProof="0"/>
              <a:t> non </a:t>
            </a:r>
            <a:r>
              <a:rPr lang="en-GB" noProof="0" err="1"/>
              <a:t>proident</a:t>
            </a:r>
            <a:r>
              <a:rPr lang="en-GB" noProof="0"/>
              <a:t>, sunt in culpa qui </a:t>
            </a:r>
            <a:r>
              <a:rPr lang="en-GB" noProof="0" err="1"/>
              <a:t>officia</a:t>
            </a:r>
            <a:r>
              <a:rPr lang="en-GB" noProof="0"/>
              <a:t> </a:t>
            </a:r>
            <a:r>
              <a:rPr lang="en-GB" noProof="0" err="1"/>
              <a:t>deserunt</a:t>
            </a:r>
            <a:r>
              <a:rPr lang="en-GB" noProof="0"/>
              <a:t> </a:t>
            </a:r>
            <a:r>
              <a:rPr lang="en-GB" noProof="0" err="1"/>
              <a:t>mollit</a:t>
            </a:r>
            <a:r>
              <a:rPr lang="en-GB" noProof="0"/>
              <a:t> </a:t>
            </a:r>
            <a:r>
              <a:rPr lang="en-GB" noProof="0" err="1"/>
              <a:t>anim</a:t>
            </a:r>
            <a:r>
              <a:rPr lang="en-GB" noProof="0"/>
              <a:t> id </a:t>
            </a:r>
            <a:r>
              <a:rPr lang="en-GB" noProof="0" err="1"/>
              <a:t>est</a:t>
            </a:r>
            <a:r>
              <a:rPr lang="en-GB" noProof="0"/>
              <a:t> </a:t>
            </a:r>
            <a:r>
              <a:rPr lang="en-GB" noProof="0" err="1"/>
              <a:t>laborum</a:t>
            </a:r>
            <a:r>
              <a:rPr lang="en-GB" noProof="0"/>
              <a:t>.</a:t>
            </a:r>
          </a:p>
        </p:txBody>
      </p:sp>
    </p:spTree>
    <p:extLst>
      <p:ext uri="{BB962C8B-B14F-4D97-AF65-F5344CB8AC3E}">
        <p14:creationId xmlns:p14="http://schemas.microsoft.com/office/powerpoint/2010/main" val="151450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lue Background">
    <p:bg>
      <p:bgPr>
        <a:solidFill>
          <a:srgbClr val="0069B4"/>
        </a:solidFill>
        <a:effectLst/>
      </p:bgPr>
    </p:bg>
    <p:spTree>
      <p:nvGrpSpPr>
        <p:cNvPr id="1" name=""/>
        <p:cNvGrpSpPr/>
        <p:nvPr/>
      </p:nvGrpSpPr>
      <p:grpSpPr>
        <a:xfrm>
          <a:off x="0" y="0"/>
          <a:ext cx="0" cy="0"/>
          <a:chOff x="0" y="0"/>
          <a:chExt cx="0" cy="0"/>
        </a:xfrm>
      </p:grpSpPr>
      <p:sp>
        <p:nvSpPr>
          <p:cNvPr id="3" name="Rettangolo 5">
            <a:extLst>
              <a:ext uri="{FF2B5EF4-FFF2-40B4-BE49-F238E27FC236}">
                <a16:creationId xmlns:a16="http://schemas.microsoft.com/office/drawing/2014/main" id="{48EBAAD1-D3A4-D2D0-2839-7E62D8B94704}"/>
              </a:ext>
            </a:extLst>
          </p:cNvPr>
          <p:cNvSpPr>
            <a:spLocks/>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5" name="Title 29">
            <a:extLst>
              <a:ext uri="{FF2B5EF4-FFF2-40B4-BE49-F238E27FC236}">
                <a16:creationId xmlns:a16="http://schemas.microsoft.com/office/drawing/2014/main" id="{0CB57C80-E4BC-566D-4015-AD92324DE566}"/>
              </a:ext>
            </a:extLst>
          </p:cNvPr>
          <p:cNvSpPr>
            <a:spLocks noGrp="1" noRot="1" noMove="1" noResize="1" noEditPoints="1" noAdjustHandles="1" noChangeArrowheads="1" noChangeShapeType="1"/>
          </p:cNvSpPr>
          <p:nvPr>
            <p:ph type="title" hasCustomPrompt="1"/>
          </p:nvPr>
        </p:nvSpPr>
        <p:spPr>
          <a:xfrm>
            <a:off x="838986" y="267991"/>
            <a:ext cx="10524583"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a:t>Title Here</a:t>
            </a:r>
          </a:p>
        </p:txBody>
      </p:sp>
      <p:sp>
        <p:nvSpPr>
          <p:cNvPr id="2" name="Text Placeholder 15">
            <a:extLst>
              <a:ext uri="{FF2B5EF4-FFF2-40B4-BE49-F238E27FC236}">
                <a16:creationId xmlns:a16="http://schemas.microsoft.com/office/drawing/2014/main" id="{CF73B998-1BE5-3BBA-5D75-C3B9E8FE78BE}"/>
              </a:ext>
            </a:extLst>
          </p:cNvPr>
          <p:cNvSpPr>
            <a:spLocks noGrp="1"/>
          </p:cNvSpPr>
          <p:nvPr>
            <p:ph type="body" sz="quarter" idx="24" hasCustomPrompt="1"/>
          </p:nvPr>
        </p:nvSpPr>
        <p:spPr>
          <a:xfrm>
            <a:off x="829518" y="1588624"/>
            <a:ext cx="10548395" cy="425233"/>
          </a:xfrm>
          <a:prstGeom prst="rect">
            <a:avLst/>
          </a:prstGeom>
        </p:spPr>
        <p:txBody>
          <a:bodyPr lIns="0" tIns="0" rIns="0" bIns="0"/>
          <a:lstStyle>
            <a:lvl1pPr marL="0" indent="0">
              <a:spcBef>
                <a:spcPts val="800"/>
              </a:spcBef>
              <a:buFont typeface="Arial" panose="020B0604020202020204" pitchFamily="34" charset="0"/>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Subtitle</a:t>
            </a:r>
          </a:p>
        </p:txBody>
      </p:sp>
      <p:sp>
        <p:nvSpPr>
          <p:cNvPr id="4" name="Text Placeholder 15">
            <a:extLst>
              <a:ext uri="{FF2B5EF4-FFF2-40B4-BE49-F238E27FC236}">
                <a16:creationId xmlns:a16="http://schemas.microsoft.com/office/drawing/2014/main" id="{13CDA78B-FD63-94AE-2DEA-16B1A29CB8D9}"/>
              </a:ext>
            </a:extLst>
          </p:cNvPr>
          <p:cNvSpPr>
            <a:spLocks noGrp="1"/>
          </p:cNvSpPr>
          <p:nvPr>
            <p:ph type="body" sz="quarter" idx="25" hasCustomPrompt="1"/>
          </p:nvPr>
        </p:nvSpPr>
        <p:spPr>
          <a:xfrm>
            <a:off x="829518" y="2220685"/>
            <a:ext cx="10548395" cy="3897086"/>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r>
              <a:rPr lang="en-GB" noProof="0" err="1"/>
              <a:t>tempor</a:t>
            </a:r>
            <a:r>
              <a:rPr lang="en-GB" noProof="0"/>
              <a:t> </a:t>
            </a:r>
            <a:r>
              <a:rPr lang="en-GB" noProof="0" err="1"/>
              <a:t>incididunt</a:t>
            </a:r>
            <a:r>
              <a:rPr lang="en-GB" noProof="0"/>
              <a:t> </a:t>
            </a:r>
            <a:r>
              <a:rPr lang="en-GB" noProof="0" err="1"/>
              <a:t>ut</a:t>
            </a:r>
            <a:r>
              <a:rPr lang="en-GB" noProof="0"/>
              <a:t> labore et dolore magna </a:t>
            </a:r>
            <a:r>
              <a:rPr lang="en-GB" noProof="0" err="1"/>
              <a:t>aliqua</a:t>
            </a:r>
            <a:r>
              <a:rPr lang="en-GB" noProof="0"/>
              <a:t>.</a:t>
            </a:r>
          </a:p>
          <a:p>
            <a:pPr lvl="0"/>
            <a:r>
              <a:rPr lang="en-GB" noProof="0"/>
              <a:t>Ut </a:t>
            </a:r>
            <a:r>
              <a:rPr lang="en-GB" noProof="0" err="1"/>
              <a:t>enim</a:t>
            </a:r>
            <a:r>
              <a:rPr lang="en-GB" noProof="0"/>
              <a:t> ad minim </a:t>
            </a:r>
            <a:r>
              <a:rPr lang="en-GB" noProof="0" err="1"/>
              <a:t>veniam</a:t>
            </a:r>
            <a:r>
              <a:rPr lang="en-GB" noProof="0"/>
              <a:t>, </a:t>
            </a:r>
            <a:r>
              <a:rPr lang="en-GB" noProof="0" err="1"/>
              <a:t>quis</a:t>
            </a:r>
            <a:r>
              <a:rPr lang="en-GB" noProof="0"/>
              <a:t> </a:t>
            </a:r>
            <a:r>
              <a:rPr lang="en-GB" noProof="0" err="1"/>
              <a:t>nostrud</a:t>
            </a:r>
            <a:r>
              <a:rPr lang="en-GB" noProof="0"/>
              <a:t> exercitation </a:t>
            </a:r>
            <a:r>
              <a:rPr lang="en-GB" noProof="0" err="1"/>
              <a:t>ullamco</a:t>
            </a:r>
            <a:r>
              <a:rPr lang="en-GB" noProof="0"/>
              <a:t> </a:t>
            </a:r>
            <a:r>
              <a:rPr lang="en-GB" noProof="0" err="1"/>
              <a:t>laboris</a:t>
            </a:r>
            <a:r>
              <a:rPr lang="en-GB" noProof="0"/>
              <a:t> nisi </a:t>
            </a:r>
            <a:r>
              <a:rPr lang="en-GB" noProof="0" err="1"/>
              <a:t>ut</a:t>
            </a:r>
            <a:r>
              <a:rPr lang="en-GB" noProof="0"/>
              <a:t> </a:t>
            </a:r>
            <a:r>
              <a:rPr lang="en-GB" noProof="0" err="1"/>
              <a:t>aliquip</a:t>
            </a:r>
            <a:r>
              <a:rPr lang="en-GB" noProof="0"/>
              <a:t> ex </a:t>
            </a:r>
            <a:r>
              <a:rPr lang="en-GB" noProof="0" err="1"/>
              <a:t>ea</a:t>
            </a:r>
            <a:r>
              <a:rPr lang="en-GB" noProof="0"/>
              <a:t> </a:t>
            </a:r>
            <a:r>
              <a:rPr lang="en-GB" noProof="0" err="1"/>
              <a:t>commodo</a:t>
            </a:r>
            <a:r>
              <a:rPr lang="en-GB" noProof="0"/>
              <a:t> </a:t>
            </a:r>
            <a:r>
              <a:rPr lang="en-GB" noProof="0" err="1"/>
              <a:t>consequat</a:t>
            </a:r>
            <a:r>
              <a:rPr lang="en-GB" noProof="0"/>
              <a:t>. Duis </a:t>
            </a:r>
            <a:r>
              <a:rPr lang="en-GB" noProof="0" err="1"/>
              <a:t>aute</a:t>
            </a:r>
            <a:r>
              <a:rPr lang="en-GB" noProof="0"/>
              <a:t> </a:t>
            </a:r>
            <a:r>
              <a:rPr lang="en-GB" noProof="0" err="1"/>
              <a:t>irure</a:t>
            </a:r>
            <a:r>
              <a:rPr lang="en-GB" noProof="0"/>
              <a:t> </a:t>
            </a:r>
            <a:r>
              <a:rPr lang="en-GB" noProof="0" err="1"/>
              <a:t>dolor</a:t>
            </a:r>
            <a:r>
              <a:rPr lang="en-GB" noProof="0"/>
              <a:t> in </a:t>
            </a:r>
            <a:r>
              <a:rPr lang="en-GB" noProof="0" err="1"/>
              <a:t>reprehenderit</a:t>
            </a:r>
            <a:r>
              <a:rPr lang="en-GB" noProof="0"/>
              <a:t> in </a:t>
            </a:r>
            <a:r>
              <a:rPr lang="en-GB" noProof="0" err="1"/>
              <a:t>voluptate</a:t>
            </a:r>
            <a:r>
              <a:rPr lang="en-GB" noProof="0"/>
              <a:t> </a:t>
            </a:r>
            <a:r>
              <a:rPr lang="en-GB" noProof="0" err="1"/>
              <a:t>velit</a:t>
            </a:r>
            <a:r>
              <a:rPr lang="en-GB" noProof="0"/>
              <a:t> </a:t>
            </a:r>
            <a:r>
              <a:rPr lang="en-GB" noProof="0" err="1"/>
              <a:t>esse</a:t>
            </a:r>
            <a:r>
              <a:rPr lang="en-GB" noProof="0"/>
              <a:t> </a:t>
            </a:r>
            <a:r>
              <a:rPr lang="en-GB" noProof="0" err="1"/>
              <a:t>cillum</a:t>
            </a:r>
            <a:r>
              <a:rPr lang="en-GB" noProof="0"/>
              <a:t> dolore </a:t>
            </a:r>
            <a:r>
              <a:rPr lang="en-GB" noProof="0" err="1"/>
              <a:t>eu</a:t>
            </a:r>
            <a:r>
              <a:rPr lang="en-GB" noProof="0"/>
              <a:t> </a:t>
            </a:r>
            <a:r>
              <a:rPr lang="en-GB" noProof="0" err="1"/>
              <a:t>fugiat</a:t>
            </a:r>
            <a:r>
              <a:rPr lang="en-GB" noProof="0"/>
              <a:t> </a:t>
            </a:r>
            <a:r>
              <a:rPr lang="en-GB" noProof="0" err="1"/>
              <a:t>nulla</a:t>
            </a:r>
            <a:r>
              <a:rPr lang="en-GB" noProof="0"/>
              <a:t> </a:t>
            </a:r>
            <a:r>
              <a:rPr lang="en-GB" noProof="0" err="1"/>
              <a:t>pariatur</a:t>
            </a:r>
            <a:r>
              <a:rPr lang="en-GB" noProof="0"/>
              <a:t>.</a:t>
            </a:r>
          </a:p>
          <a:p>
            <a:pPr lvl="0"/>
            <a:r>
              <a:rPr lang="en-GB" noProof="0" err="1"/>
              <a:t>Excepteur</a:t>
            </a:r>
            <a:r>
              <a:rPr lang="en-GB" noProof="0"/>
              <a:t> </a:t>
            </a:r>
            <a:r>
              <a:rPr lang="en-GB" noProof="0" err="1"/>
              <a:t>sint</a:t>
            </a:r>
            <a:r>
              <a:rPr lang="en-GB" noProof="0"/>
              <a:t> </a:t>
            </a:r>
            <a:r>
              <a:rPr lang="en-GB" noProof="0" err="1"/>
              <a:t>occaecat</a:t>
            </a:r>
            <a:r>
              <a:rPr lang="en-GB" noProof="0"/>
              <a:t> </a:t>
            </a:r>
            <a:r>
              <a:rPr lang="en-GB" noProof="0" err="1"/>
              <a:t>cupidatat</a:t>
            </a:r>
            <a:r>
              <a:rPr lang="en-GB" noProof="0"/>
              <a:t> non </a:t>
            </a:r>
            <a:r>
              <a:rPr lang="en-GB" noProof="0" err="1"/>
              <a:t>proident</a:t>
            </a:r>
            <a:r>
              <a:rPr lang="en-GB" noProof="0"/>
              <a:t>, sunt in culpa qui </a:t>
            </a:r>
            <a:r>
              <a:rPr lang="en-GB" noProof="0" err="1"/>
              <a:t>officia</a:t>
            </a:r>
            <a:r>
              <a:rPr lang="en-GB" noProof="0"/>
              <a:t> </a:t>
            </a:r>
            <a:r>
              <a:rPr lang="en-GB" noProof="0" err="1"/>
              <a:t>deserunt</a:t>
            </a:r>
            <a:r>
              <a:rPr lang="en-GB" noProof="0"/>
              <a:t> </a:t>
            </a:r>
            <a:r>
              <a:rPr lang="en-GB" noProof="0" err="1"/>
              <a:t>mollit</a:t>
            </a:r>
            <a:r>
              <a:rPr lang="en-GB" noProof="0"/>
              <a:t> </a:t>
            </a:r>
            <a:r>
              <a:rPr lang="en-GB" noProof="0" err="1"/>
              <a:t>anim</a:t>
            </a:r>
            <a:r>
              <a:rPr lang="en-GB" noProof="0"/>
              <a:t> id </a:t>
            </a:r>
            <a:r>
              <a:rPr lang="en-GB" noProof="0" err="1"/>
              <a:t>est</a:t>
            </a:r>
            <a:r>
              <a:rPr lang="en-GB" noProof="0"/>
              <a:t> </a:t>
            </a:r>
            <a:r>
              <a:rPr lang="en-GB" noProof="0" err="1"/>
              <a:t>laborum</a:t>
            </a:r>
            <a:r>
              <a:rPr lang="en-GB" noProof="0"/>
              <a:t>.</a:t>
            </a:r>
          </a:p>
        </p:txBody>
      </p:sp>
    </p:spTree>
    <p:extLst>
      <p:ext uri="{BB962C8B-B14F-4D97-AF65-F5344CB8AC3E}">
        <p14:creationId xmlns:p14="http://schemas.microsoft.com/office/powerpoint/2010/main" val="421824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744063"/>
      </p:ext>
    </p:extLst>
  </p:cSld>
  <p:clrMap bg1="lt1" tx1="dk1" bg2="lt2" tx2="dk2" accent1="accent1" accent2="accent2" accent3="accent3" accent4="accent4" accent5="accent5" accent6="accent6" hlink="hlink" folHlink="folHlink"/>
  <p:sldLayoutIdLst>
    <p:sldLayoutId id="2147483694" r:id="rId1"/>
    <p:sldLayoutId id="2147483717" r:id="rId2"/>
    <p:sldLayoutId id="2147483716" r:id="rId3"/>
    <p:sldLayoutId id="2147483719" r:id="rId4"/>
    <p:sldLayoutId id="2147483686" r:id="rId5"/>
    <p:sldLayoutId id="2147483687" r:id="rId6"/>
    <p:sldLayoutId id="2147483713" r:id="rId7"/>
    <p:sldLayoutId id="2147483701" r:id="rId8"/>
    <p:sldLayoutId id="2147483700" r:id="rId9"/>
    <p:sldLayoutId id="2147483649" r:id="rId10"/>
    <p:sldLayoutId id="2147483697" r:id="rId11"/>
    <p:sldLayoutId id="2147483677" r:id="rId12"/>
    <p:sldLayoutId id="2147483689" r:id="rId13"/>
    <p:sldLayoutId id="2147483678" r:id="rId14"/>
    <p:sldLayoutId id="2147483698" r:id="rId15"/>
    <p:sldLayoutId id="2147483679" r:id="rId16"/>
    <p:sldLayoutId id="2147483720" r:id="rId17"/>
    <p:sldLayoutId id="2147483721" r:id="rId18"/>
    <p:sldLayoutId id="2147483706" r:id="rId19"/>
    <p:sldLayoutId id="2147483673" r:id="rId20"/>
    <p:sldLayoutId id="2147483680" r:id="rId21"/>
    <p:sldLayoutId id="2147483674" r:id="rId22"/>
    <p:sldLayoutId id="2147483681" r:id="rId23"/>
    <p:sldLayoutId id="2147483707" r:id="rId24"/>
    <p:sldLayoutId id="2147483708" r:id="rId25"/>
    <p:sldLayoutId id="2147483709" r:id="rId26"/>
    <p:sldLayoutId id="2147483710" r:id="rId27"/>
    <p:sldLayoutId id="2147483712" r:id="rId28"/>
    <p:sldLayoutId id="2147483714" r:id="rId29"/>
    <p:sldLayoutId id="2147483715" r:id="rId30"/>
    <p:sldLayoutId id="2147483660" r:id="rId31"/>
    <p:sldLayoutId id="2147483695" r:id="rId32"/>
    <p:sldLayoutId id="2147483703" r:id="rId33"/>
    <p:sldLayoutId id="2147483702" r:id="rId34"/>
    <p:sldLayoutId id="2147483718" r:id="rId35"/>
    <p:sldLayoutId id="2147483704" r:id="rId36"/>
    <p:sldLayoutId id="2147483705" r:id="rId37"/>
    <p:sldLayoutId id="2147483722" r:id="rId38"/>
    <p:sldLayoutId id="2147483723" r:id="rId3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slide" Target="slide15.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slide" Target="slide16.xml"/><Relationship Id="rId4"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437F0E-DC97-493F-9A51-893120E0BE73}"/>
              </a:ext>
            </a:extLst>
          </p:cNvPr>
          <p:cNvSpPr>
            <a:spLocks noGrp="1" noRot="1" noMove="1" noResize="1" noEditPoints="1" noAdjustHandles="1" noChangeArrowheads="1" noChangeShapeType="1"/>
          </p:cNvSpPr>
          <p:nvPr>
            <p:ph type="title"/>
          </p:nvPr>
        </p:nvSpPr>
        <p:spPr>
          <a:xfrm>
            <a:off x="1026738" y="1476531"/>
            <a:ext cx="5864392" cy="1503696"/>
          </a:xfrm>
        </p:spPr>
        <p:txBody>
          <a:bodyPr/>
          <a:lstStyle/>
          <a:p>
            <a:r>
              <a:rPr kumimoji="0" lang="en-GB" sz="2400" b="1" i="0" u="none" strike="noStrike" kern="1200" cap="none" spc="0" normalizeH="0" baseline="0" noProof="0" dirty="0">
                <a:ln>
                  <a:noFill/>
                </a:ln>
                <a:solidFill>
                  <a:srgbClr val="FFFFFF"/>
                </a:solidFill>
                <a:effectLst/>
                <a:uLnTx/>
                <a:uFillTx/>
                <a:latin typeface="Aptos"/>
                <a:ea typeface="Roboto"/>
                <a:cs typeface="Roboto"/>
              </a:rPr>
              <a:t>Technical Meeting on Advanced Technology Fuels</a:t>
            </a:r>
          </a:p>
        </p:txBody>
      </p:sp>
      <p:sp>
        <p:nvSpPr>
          <p:cNvPr id="7" name="Text Placeholder 3">
            <a:extLst>
              <a:ext uri="{FF2B5EF4-FFF2-40B4-BE49-F238E27FC236}">
                <a16:creationId xmlns:a16="http://schemas.microsoft.com/office/drawing/2014/main" id="{0ECE4C03-6EC7-5836-E37A-07B84ACFF214}"/>
              </a:ext>
            </a:extLst>
          </p:cNvPr>
          <p:cNvSpPr>
            <a:spLocks noGrp="1" noRot="1" noMove="1" noResize="1" noEditPoints="1" noAdjustHandles="1" noChangeArrowheads="1" noChangeShapeType="1"/>
          </p:cNvSpPr>
          <p:nvPr>
            <p:ph type="body" sz="quarter" idx="23"/>
          </p:nvPr>
        </p:nvSpPr>
        <p:spPr>
          <a:xfrm>
            <a:off x="1026738" y="4563387"/>
            <a:ext cx="5864392" cy="710979"/>
          </a:xfrm>
        </p:spPr>
        <p:txBody>
          <a:bodyPr/>
          <a:lstStyle/>
          <a:p>
            <a:r>
              <a:rPr lang="en-GB" dirty="0"/>
              <a:t>Surik Bznuni – Nuclear Safety Officer (NSNI/SAS)</a:t>
            </a:r>
          </a:p>
        </p:txBody>
      </p:sp>
      <p:sp>
        <p:nvSpPr>
          <p:cNvPr id="8" name="Text Placeholder 4">
            <a:extLst>
              <a:ext uri="{FF2B5EF4-FFF2-40B4-BE49-F238E27FC236}">
                <a16:creationId xmlns:a16="http://schemas.microsoft.com/office/drawing/2014/main" id="{40F71F5D-50C6-65DF-C4EB-5CDB9AA29471}"/>
              </a:ext>
            </a:extLst>
          </p:cNvPr>
          <p:cNvSpPr>
            <a:spLocks noGrp="1" noRot="1" noMove="1" noResize="1" noEditPoints="1" noAdjustHandles="1" noChangeArrowheads="1" noChangeShapeType="1"/>
          </p:cNvSpPr>
          <p:nvPr>
            <p:ph type="body" sz="quarter" idx="24"/>
          </p:nvPr>
        </p:nvSpPr>
        <p:spPr>
          <a:xfrm>
            <a:off x="1026738" y="5512904"/>
            <a:ext cx="5864393" cy="572493"/>
          </a:xfrm>
        </p:spPr>
        <p:txBody>
          <a:bodyPr/>
          <a:lstStyle/>
          <a:p>
            <a:r>
              <a:rPr lang="en-GB" dirty="0"/>
              <a:t>28 October – 31 October 2025</a:t>
            </a:r>
          </a:p>
          <a:p>
            <a:r>
              <a:rPr lang="en-GB" dirty="0"/>
              <a:t>International Atomic Energy Agency,  Vienna, Austria</a:t>
            </a:r>
          </a:p>
        </p:txBody>
      </p:sp>
      <p:sp>
        <p:nvSpPr>
          <p:cNvPr id="9" name="Text Placeholder 5">
            <a:extLst>
              <a:ext uri="{FF2B5EF4-FFF2-40B4-BE49-F238E27FC236}">
                <a16:creationId xmlns:a16="http://schemas.microsoft.com/office/drawing/2014/main" id="{BD9B23C3-B2C9-CA25-B36A-8601DEEDFEB7}"/>
              </a:ext>
            </a:extLst>
          </p:cNvPr>
          <p:cNvSpPr>
            <a:spLocks noGrp="1" noRot="1" noMove="1" noResize="1" noEditPoints="1" noAdjustHandles="1" noChangeArrowheads="1" noChangeShapeType="1"/>
          </p:cNvSpPr>
          <p:nvPr>
            <p:ph type="body" sz="quarter" idx="25"/>
          </p:nvPr>
        </p:nvSpPr>
        <p:spPr>
          <a:xfrm>
            <a:off x="1016001" y="3211033"/>
            <a:ext cx="5882640" cy="971223"/>
          </a:xfrm>
        </p:spPr>
        <p:txBody>
          <a:bodyPr/>
          <a:lstStyle/>
          <a:p>
            <a:r>
              <a:rPr lang="en-GB" dirty="0"/>
              <a:t>IAEA ACTIVITIES ON FUEL SAFETY AREA</a:t>
            </a:r>
          </a:p>
        </p:txBody>
      </p:sp>
    </p:spTree>
    <p:extLst>
      <p:ext uri="{BB962C8B-B14F-4D97-AF65-F5344CB8AC3E}">
        <p14:creationId xmlns:p14="http://schemas.microsoft.com/office/powerpoint/2010/main" val="263061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481EA-5A41-A5DE-AB56-681737B609E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C28DE4E-EFFB-87E2-EFD1-88F9A4AFFF30}"/>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69681139-BFA7-0232-ECC2-0F20101B593B}"/>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Safety Assessment Standards Update</a:t>
            </a:r>
            <a:endParaRPr lang="en-GB" sz="4000" dirty="0"/>
          </a:p>
        </p:txBody>
      </p:sp>
      <p:sp>
        <p:nvSpPr>
          <p:cNvPr id="10" name="Slide Number Placeholder 3">
            <a:extLst>
              <a:ext uri="{FF2B5EF4-FFF2-40B4-BE49-F238E27FC236}">
                <a16:creationId xmlns:a16="http://schemas.microsoft.com/office/drawing/2014/main" id="{671B14E9-3207-9AB0-0365-B365DF30B9FF}"/>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10</a:t>
            </a:fld>
            <a:endParaRPr lang="en-US" dirty="0"/>
          </a:p>
        </p:txBody>
      </p:sp>
      <p:graphicFrame>
        <p:nvGraphicFramePr>
          <p:cNvPr id="52" name="Table 17">
            <a:extLst>
              <a:ext uri="{FF2B5EF4-FFF2-40B4-BE49-F238E27FC236}">
                <a16:creationId xmlns:a16="http://schemas.microsoft.com/office/drawing/2014/main" id="{96E69132-82EC-43C5-E949-DB44FF924B48}"/>
              </a:ext>
            </a:extLst>
          </p:cNvPr>
          <p:cNvGraphicFramePr>
            <a:graphicFrameLocks noGrp="1"/>
          </p:cNvGraphicFramePr>
          <p:nvPr/>
        </p:nvGraphicFramePr>
        <p:xfrm>
          <a:off x="0" y="6037082"/>
          <a:ext cx="12192000" cy="82091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08410054"/>
                    </a:ext>
                  </a:extLst>
                </a:gridCol>
                <a:gridCol w="3048000">
                  <a:extLst>
                    <a:ext uri="{9D8B030D-6E8A-4147-A177-3AD203B41FA5}">
                      <a16:colId xmlns:a16="http://schemas.microsoft.com/office/drawing/2014/main" val="3829667292"/>
                    </a:ext>
                  </a:extLst>
                </a:gridCol>
                <a:gridCol w="3048000">
                  <a:extLst>
                    <a:ext uri="{9D8B030D-6E8A-4147-A177-3AD203B41FA5}">
                      <a16:colId xmlns:a16="http://schemas.microsoft.com/office/drawing/2014/main" val="1043465936"/>
                    </a:ext>
                  </a:extLst>
                </a:gridCol>
                <a:gridCol w="3048000">
                  <a:extLst>
                    <a:ext uri="{9D8B030D-6E8A-4147-A177-3AD203B41FA5}">
                      <a16:colId xmlns:a16="http://schemas.microsoft.com/office/drawing/2014/main" val="2600166583"/>
                    </a:ext>
                  </a:extLst>
                </a:gridCol>
              </a:tblGrid>
              <a:tr h="820918">
                <a:tc>
                  <a:txBody>
                    <a:bodyPr/>
                    <a:lstStyle/>
                    <a:p>
                      <a:pPr algn="ctr"/>
                      <a:r>
                        <a:rPr lang="en-US" sz="1400" dirty="0">
                          <a:solidFill>
                            <a:schemeClr val="tx1"/>
                          </a:solidFill>
                        </a:rPr>
                        <a:t>No applicability considerations (areas of non applicability, gaps, areas for further consideration)</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400" dirty="0">
                          <a:solidFill>
                            <a:schemeClr val="tx1"/>
                          </a:solidFill>
                        </a:rPr>
                        <a:t>Small number of applicability considerations/ very small impact on safety standard</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tx1"/>
                          </a:solidFill>
                        </a:rPr>
                        <a:t>Some applicability considerations/ small impact on safety standard</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Numerous applicability considerations/ </a:t>
                      </a:r>
                      <a:r>
                        <a:rPr lang="en-GB" sz="1400" b="1" kern="1200" dirty="0">
                          <a:solidFill>
                            <a:schemeClr val="tx1"/>
                          </a:solidFill>
                          <a:latin typeface="+mn-lt"/>
                          <a:ea typeface="+mn-ea"/>
                          <a:cs typeface="+mn-cs"/>
                        </a:rPr>
                        <a:t> more than a third of the safety standard impacted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150274609"/>
                  </a:ext>
                </a:extLst>
              </a:tr>
            </a:tbl>
          </a:graphicData>
        </a:graphic>
      </p:graphicFrame>
      <p:sp>
        <p:nvSpPr>
          <p:cNvPr id="8" name="Freeform: Shape 7">
            <a:hlinkClick r:id="rId3" action="ppaction://hlinksldjump"/>
            <a:extLst>
              <a:ext uri="{FF2B5EF4-FFF2-40B4-BE49-F238E27FC236}">
                <a16:creationId xmlns:a16="http://schemas.microsoft.com/office/drawing/2014/main" id="{B0566388-F580-7FB9-2D83-D9F278355455}"/>
              </a:ext>
            </a:extLst>
          </p:cNvPr>
          <p:cNvSpPr/>
          <p:nvPr/>
        </p:nvSpPr>
        <p:spPr>
          <a:xfrm>
            <a:off x="4934017" y="1618119"/>
            <a:ext cx="2132614" cy="1496229"/>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0"/>
              <a:satOff val="0"/>
              <a:lumOff val="0"/>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GB" sz="1400" kern="1200" dirty="0">
                <a:solidFill>
                  <a:schemeClr val="tx1"/>
                </a:solidFill>
              </a:rPr>
              <a:t>Development and Application of Level 2 Probabilistic Safety Assessment for  Nuclear Power Plants</a:t>
            </a:r>
          </a:p>
          <a:p>
            <a:pPr marL="0" lvl="0" indent="0" algn="ctr" defTabSz="466725">
              <a:lnSpc>
                <a:spcPct val="90000"/>
              </a:lnSpc>
              <a:spcBef>
                <a:spcPct val="0"/>
              </a:spcBef>
              <a:spcAft>
                <a:spcPct val="35000"/>
              </a:spcAft>
              <a:buFont typeface="Symbol" panose="05050102010706020507" pitchFamily="18" charset="2"/>
              <a:buNone/>
            </a:pPr>
            <a:r>
              <a:rPr lang="en-GB" sz="1400" kern="1200" dirty="0">
                <a:solidFill>
                  <a:schemeClr val="tx1"/>
                </a:solidFill>
              </a:rPr>
              <a:t> (SSG-4)</a:t>
            </a:r>
          </a:p>
        </p:txBody>
      </p:sp>
      <p:sp>
        <p:nvSpPr>
          <p:cNvPr id="12" name="Freeform: Shape 11">
            <a:hlinkClick r:id="rId4" action="ppaction://hlinksldjump"/>
            <a:extLst>
              <a:ext uri="{FF2B5EF4-FFF2-40B4-BE49-F238E27FC236}">
                <a16:creationId xmlns:a16="http://schemas.microsoft.com/office/drawing/2014/main" id="{F8E82D2C-1B24-4E94-341A-85199E3DB457}"/>
              </a:ext>
            </a:extLst>
          </p:cNvPr>
          <p:cNvSpPr/>
          <p:nvPr/>
        </p:nvSpPr>
        <p:spPr>
          <a:xfrm>
            <a:off x="7257117" y="1640903"/>
            <a:ext cx="2132614" cy="1496229"/>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30212"/>
              <a:satOff val="1332"/>
              <a:lumOff val="5816"/>
              <a:alphaOff val="0"/>
            </a:schemeClr>
          </a:effectRef>
          <a:fontRef idx="minor">
            <a:schemeClr val="dk1"/>
          </a:fontRef>
        </p:style>
        <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400" dirty="0">
                <a:solidFill>
                  <a:schemeClr val="tx1"/>
                </a:solidFill>
              </a:rPr>
              <a:t>Deterministic  Safety Analysis for Nuclear Power Plants</a:t>
            </a:r>
          </a:p>
          <a:p>
            <a:pPr lvl="0" algn="ctr" defTabSz="466725">
              <a:lnSpc>
                <a:spcPct val="90000"/>
              </a:lnSpc>
              <a:spcBef>
                <a:spcPct val="0"/>
              </a:spcBef>
              <a:spcAft>
                <a:spcPct val="35000"/>
              </a:spcAft>
            </a:pPr>
            <a:r>
              <a:rPr lang="en-GB" sz="1400" kern="1200" dirty="0">
                <a:solidFill>
                  <a:schemeClr val="tx1"/>
                </a:solidFill>
              </a:rPr>
              <a:t>(SSG-2)</a:t>
            </a:r>
          </a:p>
        </p:txBody>
      </p:sp>
      <p:sp>
        <p:nvSpPr>
          <p:cNvPr id="15" name="Freeform: Shape 14">
            <a:hlinkClick r:id="rId5" action="ppaction://hlinksldjump"/>
            <a:extLst>
              <a:ext uri="{FF2B5EF4-FFF2-40B4-BE49-F238E27FC236}">
                <a16:creationId xmlns:a16="http://schemas.microsoft.com/office/drawing/2014/main" id="{C92CC509-5FB2-C9F1-2EB6-F50765E1E078}"/>
              </a:ext>
            </a:extLst>
          </p:cNvPr>
          <p:cNvSpPr/>
          <p:nvPr/>
        </p:nvSpPr>
        <p:spPr>
          <a:xfrm>
            <a:off x="4934017" y="3343819"/>
            <a:ext cx="2132614" cy="1496229"/>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60425"/>
              <a:satOff val="2665"/>
              <a:lumOff val="11632"/>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Development and Application of Level 1 Probabilistic Safety Assessment for Nuclear Power Plants </a:t>
            </a:r>
          </a:p>
          <a:p>
            <a:pPr marL="0" lvl="0" indent="0" algn="ctr" defTabSz="466725">
              <a:lnSpc>
                <a:spcPct val="90000"/>
              </a:lnSpc>
              <a:spcBef>
                <a:spcPct val="0"/>
              </a:spcBef>
              <a:spcAft>
                <a:spcPct val="35000"/>
              </a:spcAft>
              <a:buNone/>
            </a:pPr>
            <a:r>
              <a:rPr lang="en-US"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(SSG-3)</a:t>
            </a:r>
            <a:endPar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Freeform: Shape 17">
            <a:extLst>
              <a:ext uri="{FF2B5EF4-FFF2-40B4-BE49-F238E27FC236}">
                <a16:creationId xmlns:a16="http://schemas.microsoft.com/office/drawing/2014/main" id="{42CEC101-B132-6FBA-630C-A07D41DE070B}"/>
              </a:ext>
            </a:extLst>
          </p:cNvPr>
          <p:cNvSpPr/>
          <p:nvPr/>
        </p:nvSpPr>
        <p:spPr>
          <a:xfrm>
            <a:off x="7257117" y="3343819"/>
            <a:ext cx="2132614" cy="1496229"/>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3">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90637"/>
              <a:satOff val="3997"/>
              <a:lumOff val="17447"/>
              <a:alphaOff val="0"/>
            </a:schemeClr>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Periodic Safety  Review for Nuclear Power Plants</a:t>
            </a:r>
          </a:p>
          <a:p>
            <a:pPr lvl="0" algn="ctr" defTabSz="533400">
              <a:lnSpc>
                <a:spcPct val="90000"/>
              </a:lnSpc>
              <a:spcBef>
                <a:spcPct val="0"/>
              </a:spcBef>
              <a:spcAft>
                <a:spcPct val="35000"/>
              </a:spcAft>
            </a:pPr>
            <a:r>
              <a:rPr lang="en-US"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(SSG-25)</a:t>
            </a:r>
            <a:endPar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2E36D3A-F60D-A8DF-5884-5C66D5B30203}"/>
              </a:ext>
            </a:extLst>
          </p:cNvPr>
          <p:cNvPicPr>
            <a:picLocks noChangeAspect="1"/>
          </p:cNvPicPr>
          <p:nvPr/>
        </p:nvPicPr>
        <p:blipFill rotWithShape="1">
          <a:blip r:embed="rId6"/>
          <a:srcRect l="67247" t="21482" r="17584" b="6248"/>
          <a:stretch/>
        </p:blipFill>
        <p:spPr>
          <a:xfrm>
            <a:off x="1108886" y="1451159"/>
            <a:ext cx="2355347" cy="3506850"/>
          </a:xfrm>
          <a:prstGeom prst="rect">
            <a:avLst/>
          </a:prstGeom>
          <a:solidFill>
            <a:schemeClr val="accent3">
              <a:lumMod val="20000"/>
              <a:lumOff val="80000"/>
            </a:schemeClr>
          </a:solidFill>
          <a:ln w="444500" cap="sq">
            <a:solidFill>
              <a:srgbClr val="EFF1DB"/>
            </a:solidFill>
            <a:miter lim="800000"/>
          </a:ln>
          <a:effectLst>
            <a:outerShdw blurRad="254000" dist="190500" dir="2700000" sy="90000" algn="bl" rotWithShape="0">
              <a:schemeClr val="accent3">
                <a:lumMod val="20000"/>
                <a:lumOff val="80000"/>
                <a:alpha val="40000"/>
              </a:schemeClr>
            </a:outerShdw>
          </a:effectLst>
        </p:spPr>
      </p:pic>
    </p:spTree>
    <p:extLst>
      <p:ext uri="{BB962C8B-B14F-4D97-AF65-F5344CB8AC3E}">
        <p14:creationId xmlns:p14="http://schemas.microsoft.com/office/powerpoint/2010/main" val="149735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104CA-C5DC-8F2F-4403-04882430151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E07AB32-C72F-7384-7CB8-1047E499E5D5}"/>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39F8F6C8-ED7B-7BF2-CA2E-B11EB80C3E69}"/>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Conclusions</a:t>
            </a:r>
            <a:endParaRPr lang="en-GB" sz="4000" dirty="0"/>
          </a:p>
        </p:txBody>
      </p:sp>
      <p:sp>
        <p:nvSpPr>
          <p:cNvPr id="7" name="TextBox 6">
            <a:extLst>
              <a:ext uri="{FF2B5EF4-FFF2-40B4-BE49-F238E27FC236}">
                <a16:creationId xmlns:a16="http://schemas.microsoft.com/office/drawing/2014/main" id="{EF227B35-90C9-48D7-C122-CD442C22E92D}"/>
              </a:ext>
            </a:extLst>
          </p:cNvPr>
          <p:cNvSpPr txBox="1"/>
          <p:nvPr/>
        </p:nvSpPr>
        <p:spPr>
          <a:xfrm>
            <a:off x="415936" y="1150219"/>
            <a:ext cx="11001507" cy="3197798"/>
          </a:xfrm>
          <a:prstGeom prst="rect">
            <a:avLst/>
          </a:prstGeom>
          <a:noFill/>
        </p:spPr>
        <p:txBody>
          <a:bodyPr wrap="square" rtlCol="0">
            <a:spAutoFit/>
          </a:bodyPr>
          <a:lstStyle/>
          <a:p>
            <a:pPr marL="285750" indent="-285750">
              <a:lnSpc>
                <a:spcPct val="110000"/>
              </a:lnSpc>
              <a:spcAft>
                <a:spcPts val="850"/>
              </a:spcAft>
              <a:buFont typeface="Arial" panose="020B0604020202020204" pitchFamily="34" charset="0"/>
              <a:buChar char="–"/>
            </a:pPr>
            <a:r>
              <a:rPr lang="en-GB" sz="2000" dirty="0">
                <a:latin typeface="+mj-lt"/>
              </a:rPr>
              <a:t>IAEA safety standards in the field of design safety and safety assessment, including nuclear fuel safety aspects are in the process of update for NWCR and SMRs</a:t>
            </a:r>
          </a:p>
          <a:p>
            <a:pPr marL="285750" indent="-285750">
              <a:lnSpc>
                <a:spcPct val="110000"/>
              </a:lnSpc>
              <a:spcAft>
                <a:spcPts val="850"/>
              </a:spcAft>
              <a:buFont typeface="Arial" panose="020B0604020202020204" pitchFamily="34" charset="0"/>
              <a:buChar char="–"/>
            </a:pPr>
            <a:r>
              <a:rPr lang="en-GB" sz="2000" dirty="0">
                <a:latin typeface="+mj-lt"/>
              </a:rPr>
              <a:t>Formal process of update of key design safety standard SSR 2/1(Rev.1) already started (DPP approval in the Safety Standard Committees)</a:t>
            </a:r>
          </a:p>
          <a:p>
            <a:pPr marL="285750" indent="-285750">
              <a:lnSpc>
                <a:spcPct val="110000"/>
              </a:lnSpc>
              <a:spcAft>
                <a:spcPts val="850"/>
              </a:spcAft>
              <a:buFont typeface="Arial" panose="020B0604020202020204" pitchFamily="34" charset="0"/>
              <a:buChar char="–"/>
            </a:pPr>
            <a:r>
              <a:rPr lang="en-GB" sz="2000" dirty="0" err="1">
                <a:latin typeface="+mj-lt"/>
              </a:rPr>
              <a:t>TecDocs</a:t>
            </a:r>
            <a:r>
              <a:rPr lang="en-GB" sz="2000" dirty="0">
                <a:latin typeface="+mj-lt"/>
              </a:rPr>
              <a:t> for each of advanced reactor technologies are in progress to accumulate necessary systematic knowledge and experience for update of relevant safety guides</a:t>
            </a:r>
          </a:p>
          <a:p>
            <a:pPr>
              <a:lnSpc>
                <a:spcPct val="110000"/>
              </a:lnSpc>
              <a:spcAft>
                <a:spcPts val="850"/>
              </a:spcAft>
            </a:pPr>
            <a:endParaRPr lang="en-GB" dirty="0">
              <a:latin typeface="+mj-lt"/>
            </a:endParaRPr>
          </a:p>
          <a:p>
            <a:endParaRPr lang="en-GB" sz="2000" dirty="0">
              <a:latin typeface="+mj-lt"/>
            </a:endParaRPr>
          </a:p>
        </p:txBody>
      </p:sp>
      <p:sp>
        <p:nvSpPr>
          <p:cNvPr id="10" name="Slide Number Placeholder 3">
            <a:extLst>
              <a:ext uri="{FF2B5EF4-FFF2-40B4-BE49-F238E27FC236}">
                <a16:creationId xmlns:a16="http://schemas.microsoft.com/office/drawing/2014/main" id="{A3B4F345-C3D5-C8EC-FEBE-338DF035CD69}"/>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11</a:t>
            </a:fld>
            <a:endParaRPr lang="en-US" dirty="0"/>
          </a:p>
        </p:txBody>
      </p:sp>
      <p:sp>
        <p:nvSpPr>
          <p:cNvPr id="11" name="TextBox 10">
            <a:extLst>
              <a:ext uri="{FF2B5EF4-FFF2-40B4-BE49-F238E27FC236}">
                <a16:creationId xmlns:a16="http://schemas.microsoft.com/office/drawing/2014/main" id="{3D09815E-ADAE-9834-9DF2-0C86681201A7}"/>
              </a:ext>
            </a:extLst>
          </p:cNvPr>
          <p:cNvSpPr txBox="1"/>
          <p:nvPr/>
        </p:nvSpPr>
        <p:spPr>
          <a:xfrm>
            <a:off x="3470385" y="6573871"/>
            <a:ext cx="2471150" cy="215444"/>
          </a:xfrm>
          <a:prstGeom prst="rect">
            <a:avLst/>
          </a:prstGeom>
          <a:noFill/>
          <a:ln w="3175">
            <a:solidFill>
              <a:schemeClr val="tx1"/>
            </a:solidFill>
          </a:ln>
        </p:spPr>
        <p:txBody>
          <a:bodyPr wrap="square" rtlCol="0">
            <a:spAutoFit/>
          </a:bodyPr>
          <a:lstStyle/>
          <a:p>
            <a:r>
              <a:rPr lang="en-US" sz="800" dirty="0"/>
              <a:t>Source: IAEA/NENP/NPTDS/SMR/MHS/14Jan22</a:t>
            </a:r>
            <a:endParaRPr lang="en-GB" sz="800" dirty="0"/>
          </a:p>
        </p:txBody>
      </p:sp>
    </p:spTree>
    <p:extLst>
      <p:ext uri="{BB962C8B-B14F-4D97-AF65-F5344CB8AC3E}">
        <p14:creationId xmlns:p14="http://schemas.microsoft.com/office/powerpoint/2010/main" val="369226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871C813-E677-3C3D-1D13-1DB0BC2D9266}"/>
              </a:ext>
            </a:extLst>
          </p:cNvPr>
          <p:cNvSpPr txBox="1"/>
          <p:nvPr/>
        </p:nvSpPr>
        <p:spPr>
          <a:xfrm>
            <a:off x="2735627" y="2354259"/>
            <a:ext cx="6144683" cy="1323439"/>
          </a:xfrm>
          <a:prstGeom prst="rect">
            <a:avLst/>
          </a:prstGeom>
          <a:noFill/>
        </p:spPr>
        <p:txBody>
          <a:bodyPr wrap="square" rtlCol="0">
            <a:spAutoFit/>
          </a:bodyPr>
          <a:lstStyle/>
          <a:p>
            <a:r>
              <a:rPr lang="en-US" sz="8000" b="1">
                <a:latin typeface="Roboto" panose="02000000000000000000" pitchFamily="2" charset="0"/>
                <a:ea typeface="Roboto" panose="02000000000000000000" pitchFamily="2" charset="0"/>
              </a:rPr>
              <a:t>THANK YOU</a:t>
            </a:r>
            <a:endParaRPr lang="en-GB" sz="8000" b="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4879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1CCE-12D1-5DA2-F79F-4FC97E21D57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CBEFF3-87CA-65EF-1A4B-19FB2CA06E6B}"/>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1E82962C-43F7-563B-410B-DE73191BD812}"/>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SSG-4</a:t>
            </a:r>
            <a:endParaRPr lang="en-GB" sz="4000" dirty="0"/>
          </a:p>
        </p:txBody>
      </p:sp>
      <p:sp>
        <p:nvSpPr>
          <p:cNvPr id="7" name="TextBox 6">
            <a:extLst>
              <a:ext uri="{FF2B5EF4-FFF2-40B4-BE49-F238E27FC236}">
                <a16:creationId xmlns:a16="http://schemas.microsoft.com/office/drawing/2014/main" id="{A0002B69-72DD-6746-BBA1-130AC358EF4E}"/>
              </a:ext>
            </a:extLst>
          </p:cNvPr>
          <p:cNvSpPr txBox="1"/>
          <p:nvPr/>
        </p:nvSpPr>
        <p:spPr>
          <a:xfrm>
            <a:off x="415936" y="1150219"/>
            <a:ext cx="11001507" cy="2182136"/>
          </a:xfrm>
          <a:prstGeom prst="rect">
            <a:avLst/>
          </a:prstGeom>
          <a:noFill/>
        </p:spPr>
        <p:txBody>
          <a:bodyPr wrap="square" rtlCol="0">
            <a:spAutoFit/>
          </a:bodyPr>
          <a:lstStyle/>
          <a:p>
            <a:pPr marL="285750" indent="-285750">
              <a:lnSpc>
                <a:spcPct val="110000"/>
              </a:lnSpc>
              <a:spcAft>
                <a:spcPts val="850"/>
              </a:spcAft>
              <a:buFont typeface="Arial" panose="020B0604020202020204" pitchFamily="34" charset="0"/>
              <a:buChar char="–"/>
            </a:pPr>
            <a:r>
              <a:rPr lang="en-GB" sz="2000" dirty="0">
                <a:latin typeface="+mj-lt"/>
              </a:rPr>
              <a:t>Some Core damage concept is not applicable to all reactor types</a:t>
            </a:r>
          </a:p>
          <a:p>
            <a:pPr marL="285750" indent="-285750">
              <a:lnSpc>
                <a:spcPct val="110000"/>
              </a:lnSpc>
              <a:spcAft>
                <a:spcPts val="850"/>
              </a:spcAft>
              <a:buFont typeface="Arial" panose="020B0604020202020204" pitchFamily="34" charset="0"/>
              <a:buChar char="–"/>
            </a:pPr>
            <a:r>
              <a:rPr lang="en-GB" sz="2000" dirty="0">
                <a:latin typeface="+mj-lt"/>
              </a:rPr>
              <a:t>Accident progression analysis are not always applicable to non-WCRs</a:t>
            </a:r>
          </a:p>
          <a:p>
            <a:pPr marL="285750" indent="-285750">
              <a:lnSpc>
                <a:spcPct val="110000"/>
              </a:lnSpc>
              <a:spcAft>
                <a:spcPts val="850"/>
              </a:spcAft>
              <a:buFont typeface="Arial" panose="020B0604020202020204" pitchFamily="34" charset="0"/>
              <a:buChar char="–"/>
            </a:pPr>
            <a:r>
              <a:rPr lang="en-GB" sz="2000" dirty="0">
                <a:latin typeface="+mj-lt"/>
              </a:rPr>
              <a:t>The discussion on source terms for severe accidents is not applicable to non-WCRs</a:t>
            </a:r>
          </a:p>
          <a:p>
            <a:pPr>
              <a:lnSpc>
                <a:spcPct val="110000"/>
              </a:lnSpc>
              <a:spcAft>
                <a:spcPts val="850"/>
              </a:spcAft>
            </a:pPr>
            <a:endParaRPr lang="en-GB" dirty="0">
              <a:latin typeface="+mj-lt"/>
            </a:endParaRPr>
          </a:p>
          <a:p>
            <a:endParaRPr lang="en-GB" sz="2000" dirty="0">
              <a:latin typeface="+mj-lt"/>
            </a:endParaRPr>
          </a:p>
        </p:txBody>
      </p:sp>
      <p:sp>
        <p:nvSpPr>
          <p:cNvPr id="10" name="Slide Number Placeholder 3">
            <a:extLst>
              <a:ext uri="{FF2B5EF4-FFF2-40B4-BE49-F238E27FC236}">
                <a16:creationId xmlns:a16="http://schemas.microsoft.com/office/drawing/2014/main" id="{BFEE3D21-5B00-B86A-9DB1-89401B62C139}"/>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13</a:t>
            </a:fld>
            <a:endParaRPr lang="en-US" dirty="0"/>
          </a:p>
        </p:txBody>
      </p:sp>
      <p:sp>
        <p:nvSpPr>
          <p:cNvPr id="11" name="TextBox 10">
            <a:extLst>
              <a:ext uri="{FF2B5EF4-FFF2-40B4-BE49-F238E27FC236}">
                <a16:creationId xmlns:a16="http://schemas.microsoft.com/office/drawing/2014/main" id="{CA5FE432-DFAA-72DB-3982-A9A12BF834EA}"/>
              </a:ext>
            </a:extLst>
          </p:cNvPr>
          <p:cNvSpPr txBox="1"/>
          <p:nvPr/>
        </p:nvSpPr>
        <p:spPr>
          <a:xfrm>
            <a:off x="3470385" y="6573871"/>
            <a:ext cx="2471150" cy="215444"/>
          </a:xfrm>
          <a:prstGeom prst="rect">
            <a:avLst/>
          </a:prstGeom>
          <a:noFill/>
          <a:ln w="3175">
            <a:solidFill>
              <a:schemeClr val="tx1"/>
            </a:solidFill>
          </a:ln>
        </p:spPr>
        <p:txBody>
          <a:bodyPr wrap="square" rtlCol="0">
            <a:spAutoFit/>
          </a:bodyPr>
          <a:lstStyle/>
          <a:p>
            <a:r>
              <a:rPr lang="en-US" sz="800" dirty="0"/>
              <a:t>Source: IAEA/NENP/NPTDS/SMR/MHS/14Jan22</a:t>
            </a:r>
            <a:endParaRPr lang="en-GB" sz="800" dirty="0"/>
          </a:p>
        </p:txBody>
      </p:sp>
      <p:sp>
        <p:nvSpPr>
          <p:cNvPr id="3" name="Arrow: Left 2">
            <a:hlinkClick r:id="rId3" action="ppaction://hlinksldjump"/>
            <a:extLst>
              <a:ext uri="{FF2B5EF4-FFF2-40B4-BE49-F238E27FC236}">
                <a16:creationId xmlns:a16="http://schemas.microsoft.com/office/drawing/2014/main" id="{DD78A5E3-2192-DE54-3653-7C28F41F1095}"/>
              </a:ext>
            </a:extLst>
          </p:cNvPr>
          <p:cNvSpPr/>
          <p:nvPr/>
        </p:nvSpPr>
        <p:spPr>
          <a:xfrm>
            <a:off x="11404453" y="6311582"/>
            <a:ext cx="452583" cy="3792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285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106D5-8208-C2AB-C5EE-2BD31B7CCE5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9E0C91F-5A8A-0B9E-7AF7-15D692E1635F}"/>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130EBB3D-6382-8F48-4053-12DC556D1EB8}"/>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SSG-2</a:t>
            </a:r>
            <a:endParaRPr lang="en-GB" sz="4000" dirty="0"/>
          </a:p>
        </p:txBody>
      </p:sp>
      <p:sp>
        <p:nvSpPr>
          <p:cNvPr id="7" name="TextBox 6">
            <a:extLst>
              <a:ext uri="{FF2B5EF4-FFF2-40B4-BE49-F238E27FC236}">
                <a16:creationId xmlns:a16="http://schemas.microsoft.com/office/drawing/2014/main" id="{D8DA3E36-2873-473A-989B-B7104860CCDF}"/>
              </a:ext>
            </a:extLst>
          </p:cNvPr>
          <p:cNvSpPr txBox="1"/>
          <p:nvPr/>
        </p:nvSpPr>
        <p:spPr>
          <a:xfrm>
            <a:off x="415936" y="1150219"/>
            <a:ext cx="11001507" cy="4675126"/>
          </a:xfrm>
          <a:prstGeom prst="rect">
            <a:avLst/>
          </a:prstGeom>
          <a:noFill/>
        </p:spPr>
        <p:txBody>
          <a:bodyPr wrap="square" rtlCol="0">
            <a:spAutoFit/>
          </a:bodyPr>
          <a:lstStyle/>
          <a:p>
            <a:pPr marL="285750" indent="-285750">
              <a:lnSpc>
                <a:spcPct val="110000"/>
              </a:lnSpc>
              <a:spcAft>
                <a:spcPts val="850"/>
              </a:spcAft>
              <a:buFont typeface="Arial" panose="020B0604020202020204" pitchFamily="34" charset="0"/>
              <a:buChar char="–"/>
            </a:pPr>
            <a:r>
              <a:rPr lang="en-GB" sz="2000" dirty="0">
                <a:latin typeface="+mj-lt"/>
              </a:rPr>
              <a:t>DECs with core melting is not relevant for some SMRs (HTGR, MSR)</a:t>
            </a:r>
          </a:p>
          <a:p>
            <a:pPr marL="285750" indent="-285750">
              <a:lnSpc>
                <a:spcPct val="110000"/>
              </a:lnSpc>
              <a:spcAft>
                <a:spcPts val="850"/>
              </a:spcAft>
              <a:buFont typeface="Arial" panose="020B0604020202020204" pitchFamily="34" charset="0"/>
              <a:buChar char="–"/>
            </a:pPr>
            <a:r>
              <a:rPr lang="en-GB" sz="2000" dirty="0">
                <a:latin typeface="+mj-lt"/>
              </a:rPr>
              <a:t>recommendations on the analysis of core melt accidents are not applicable to HTGRs</a:t>
            </a:r>
          </a:p>
          <a:p>
            <a:pPr marL="285750" indent="-285750">
              <a:lnSpc>
                <a:spcPct val="110000"/>
              </a:lnSpc>
              <a:spcAft>
                <a:spcPts val="850"/>
              </a:spcAft>
              <a:buFont typeface="Arial" panose="020B0604020202020204" pitchFamily="34" charset="0"/>
              <a:buChar char="–"/>
            </a:pPr>
            <a:r>
              <a:rPr lang="en-GB" sz="2000" dirty="0">
                <a:latin typeface="+mj-lt"/>
              </a:rPr>
              <a:t>The descriptions of the analysis in support of severe accident management guidelines are not applicable to HTGRs</a:t>
            </a:r>
          </a:p>
          <a:p>
            <a:pPr marL="285750" indent="-285750">
              <a:lnSpc>
                <a:spcPct val="110000"/>
              </a:lnSpc>
              <a:spcAft>
                <a:spcPts val="850"/>
              </a:spcAft>
              <a:buFont typeface="Arial" panose="020B0604020202020204" pitchFamily="34" charset="0"/>
              <a:buChar char="–"/>
            </a:pPr>
            <a:r>
              <a:rPr lang="en-GB" sz="2000" dirty="0">
                <a:latin typeface="+mj-lt"/>
              </a:rPr>
              <a:t>Low level, derived acceptance criteria are not included for NWCR that would reflect differences in barriers, associated phenomena and damaging mechanisms of barriers</a:t>
            </a:r>
          </a:p>
          <a:p>
            <a:pPr marL="285750" indent="-285750">
              <a:lnSpc>
                <a:spcPct val="110000"/>
              </a:lnSpc>
              <a:spcAft>
                <a:spcPts val="850"/>
              </a:spcAft>
              <a:buFont typeface="Arial" panose="020B0604020202020204" pitchFamily="34" charset="0"/>
              <a:buChar char="–"/>
            </a:pPr>
            <a:r>
              <a:rPr lang="en-GB" sz="2000" dirty="0">
                <a:latin typeface="+mj-lt"/>
              </a:rPr>
              <a:t>Guidance on analysis of functional containment is lacking</a:t>
            </a:r>
          </a:p>
          <a:p>
            <a:pPr marL="285750" indent="-285750">
              <a:lnSpc>
                <a:spcPct val="110000"/>
              </a:lnSpc>
              <a:spcAft>
                <a:spcPts val="850"/>
              </a:spcAft>
              <a:buFont typeface="Arial" panose="020B0604020202020204" pitchFamily="34" charset="0"/>
              <a:buChar char="–"/>
            </a:pPr>
            <a:endParaRPr lang="en-GB" sz="2000" dirty="0">
              <a:latin typeface="+mj-lt"/>
            </a:endParaRPr>
          </a:p>
          <a:p>
            <a:pPr marL="285750" indent="-285750">
              <a:lnSpc>
                <a:spcPct val="110000"/>
              </a:lnSpc>
              <a:spcAft>
                <a:spcPts val="850"/>
              </a:spcAft>
              <a:buFont typeface="Arial" panose="020B0604020202020204" pitchFamily="34" charset="0"/>
              <a:buChar char="–"/>
            </a:pPr>
            <a:endParaRPr lang="en-GB" sz="2000" dirty="0">
              <a:latin typeface="+mj-lt"/>
            </a:endParaRPr>
          </a:p>
          <a:p>
            <a:pPr marL="285750" indent="-285750">
              <a:lnSpc>
                <a:spcPct val="110000"/>
              </a:lnSpc>
              <a:spcAft>
                <a:spcPts val="850"/>
              </a:spcAft>
              <a:buFont typeface="Arial" panose="020B0604020202020204" pitchFamily="34" charset="0"/>
              <a:buChar char="–"/>
            </a:pPr>
            <a:endParaRPr lang="en-GB" dirty="0">
              <a:latin typeface="+mj-lt"/>
            </a:endParaRPr>
          </a:p>
          <a:p>
            <a:endParaRPr lang="en-GB" sz="2000" dirty="0">
              <a:latin typeface="+mj-lt"/>
            </a:endParaRPr>
          </a:p>
        </p:txBody>
      </p:sp>
      <p:sp>
        <p:nvSpPr>
          <p:cNvPr id="10" name="Slide Number Placeholder 3">
            <a:extLst>
              <a:ext uri="{FF2B5EF4-FFF2-40B4-BE49-F238E27FC236}">
                <a16:creationId xmlns:a16="http://schemas.microsoft.com/office/drawing/2014/main" id="{B558F388-EADA-44BD-E464-8CDCEC829B7E}"/>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14</a:t>
            </a:fld>
            <a:endParaRPr lang="en-US" dirty="0"/>
          </a:p>
        </p:txBody>
      </p:sp>
      <p:sp>
        <p:nvSpPr>
          <p:cNvPr id="3" name="Arrow: Left 2">
            <a:hlinkClick r:id="rId3" action="ppaction://hlinksldjump"/>
            <a:extLst>
              <a:ext uri="{FF2B5EF4-FFF2-40B4-BE49-F238E27FC236}">
                <a16:creationId xmlns:a16="http://schemas.microsoft.com/office/drawing/2014/main" id="{65AC1422-B7C5-4D30-D3DE-FFBDB9225CBF}"/>
              </a:ext>
            </a:extLst>
          </p:cNvPr>
          <p:cNvSpPr/>
          <p:nvPr/>
        </p:nvSpPr>
        <p:spPr>
          <a:xfrm>
            <a:off x="11404453" y="6311582"/>
            <a:ext cx="452583" cy="3792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14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20639-4359-F394-3159-5BC72BB1282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C29D6D-CAE5-FD25-690F-97B174ADCE31}"/>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C4BDCE3F-E3B9-60F5-8D6E-F66D3AA60586}"/>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SSG-3</a:t>
            </a:r>
            <a:endParaRPr lang="en-GB" sz="4000" dirty="0"/>
          </a:p>
        </p:txBody>
      </p:sp>
      <p:sp>
        <p:nvSpPr>
          <p:cNvPr id="7" name="TextBox 6">
            <a:extLst>
              <a:ext uri="{FF2B5EF4-FFF2-40B4-BE49-F238E27FC236}">
                <a16:creationId xmlns:a16="http://schemas.microsoft.com/office/drawing/2014/main" id="{47DEAE86-28E0-D091-5996-80BBF6F41D07}"/>
              </a:ext>
            </a:extLst>
          </p:cNvPr>
          <p:cNvSpPr txBox="1"/>
          <p:nvPr/>
        </p:nvSpPr>
        <p:spPr>
          <a:xfrm>
            <a:off x="415936" y="1150219"/>
            <a:ext cx="11001507" cy="2859244"/>
          </a:xfrm>
          <a:prstGeom prst="rect">
            <a:avLst/>
          </a:prstGeom>
          <a:noFill/>
        </p:spPr>
        <p:txBody>
          <a:bodyPr wrap="square" rtlCol="0">
            <a:spAutoFit/>
          </a:bodyPr>
          <a:lstStyle/>
          <a:p>
            <a:pPr marL="285750" indent="-285750">
              <a:lnSpc>
                <a:spcPct val="110000"/>
              </a:lnSpc>
              <a:spcAft>
                <a:spcPts val="850"/>
              </a:spcAft>
              <a:buFont typeface="Arial" panose="020B0604020202020204" pitchFamily="34" charset="0"/>
              <a:buChar char="–"/>
            </a:pPr>
            <a:r>
              <a:rPr lang="en-GB" sz="2000" dirty="0">
                <a:latin typeface="+mj-lt"/>
              </a:rPr>
              <a:t>The end states of accidents at some SMRs and AMRs are different from the traditional core damage in WCRs</a:t>
            </a:r>
          </a:p>
          <a:p>
            <a:pPr marL="285750" indent="-285750">
              <a:lnSpc>
                <a:spcPct val="110000"/>
              </a:lnSpc>
              <a:spcAft>
                <a:spcPts val="850"/>
              </a:spcAft>
              <a:buFont typeface="Arial" panose="020B0604020202020204" pitchFamily="34" charset="0"/>
              <a:buChar char="–"/>
            </a:pPr>
            <a:r>
              <a:rPr lang="en-GB" sz="2000" dirty="0">
                <a:latin typeface="+mj-lt"/>
              </a:rPr>
              <a:t>PSA Level 1 metrics (i.e. core damage frequency) are not applicable to SMRs for which core damage may not be meaningful, such as HTGRs, MSRs</a:t>
            </a:r>
          </a:p>
          <a:p>
            <a:pPr>
              <a:lnSpc>
                <a:spcPct val="110000"/>
              </a:lnSpc>
              <a:spcAft>
                <a:spcPts val="850"/>
              </a:spcAft>
            </a:pPr>
            <a:endParaRPr lang="en-GB" sz="2000" dirty="0">
              <a:latin typeface="+mj-lt"/>
            </a:endParaRPr>
          </a:p>
          <a:p>
            <a:pPr marL="285750" indent="-285750">
              <a:lnSpc>
                <a:spcPct val="110000"/>
              </a:lnSpc>
              <a:spcAft>
                <a:spcPts val="850"/>
              </a:spcAft>
              <a:buFont typeface="Arial" panose="020B0604020202020204" pitchFamily="34" charset="0"/>
              <a:buChar char="–"/>
            </a:pPr>
            <a:endParaRPr lang="en-GB" dirty="0">
              <a:latin typeface="+mj-lt"/>
            </a:endParaRPr>
          </a:p>
          <a:p>
            <a:endParaRPr lang="en-GB" sz="2000" dirty="0">
              <a:latin typeface="+mj-lt"/>
            </a:endParaRPr>
          </a:p>
        </p:txBody>
      </p:sp>
      <p:sp>
        <p:nvSpPr>
          <p:cNvPr id="10" name="Slide Number Placeholder 3">
            <a:extLst>
              <a:ext uri="{FF2B5EF4-FFF2-40B4-BE49-F238E27FC236}">
                <a16:creationId xmlns:a16="http://schemas.microsoft.com/office/drawing/2014/main" id="{97049959-FCAE-81C9-0A24-3B4219D53D56}"/>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15</a:t>
            </a:fld>
            <a:endParaRPr lang="en-US" dirty="0"/>
          </a:p>
        </p:txBody>
      </p:sp>
      <p:sp>
        <p:nvSpPr>
          <p:cNvPr id="3" name="Arrow: Left 2">
            <a:hlinkClick r:id="rId3" action="ppaction://hlinksldjump"/>
            <a:extLst>
              <a:ext uri="{FF2B5EF4-FFF2-40B4-BE49-F238E27FC236}">
                <a16:creationId xmlns:a16="http://schemas.microsoft.com/office/drawing/2014/main" id="{C37222E1-37D9-92EB-355B-268A2CB8B025}"/>
              </a:ext>
            </a:extLst>
          </p:cNvPr>
          <p:cNvSpPr/>
          <p:nvPr/>
        </p:nvSpPr>
        <p:spPr>
          <a:xfrm>
            <a:off x="11404453" y="6311582"/>
            <a:ext cx="452583" cy="3792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790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B794F-56EC-44D6-9227-FF685588A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A77F173-7974-A551-9C3E-55B285E12173}"/>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17AD00DA-B7D9-69EA-771C-F0BE63E76024}"/>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SSR 2/1</a:t>
            </a:r>
            <a:endParaRPr lang="en-GB" sz="4000" dirty="0"/>
          </a:p>
        </p:txBody>
      </p:sp>
      <p:sp>
        <p:nvSpPr>
          <p:cNvPr id="7" name="TextBox 6">
            <a:extLst>
              <a:ext uri="{FF2B5EF4-FFF2-40B4-BE49-F238E27FC236}">
                <a16:creationId xmlns:a16="http://schemas.microsoft.com/office/drawing/2014/main" id="{BB2A55C1-45C1-7015-4C27-79762184665F}"/>
              </a:ext>
            </a:extLst>
          </p:cNvPr>
          <p:cNvSpPr txBox="1"/>
          <p:nvPr/>
        </p:nvSpPr>
        <p:spPr>
          <a:xfrm>
            <a:off x="415936" y="1150219"/>
            <a:ext cx="11001507" cy="6598730"/>
          </a:xfrm>
          <a:prstGeom prst="rect">
            <a:avLst/>
          </a:prstGeom>
          <a:noFill/>
        </p:spPr>
        <p:txBody>
          <a:bodyPr wrap="square" rtlCol="0">
            <a:spAutoFit/>
          </a:bodyPr>
          <a:lstStyle/>
          <a:p>
            <a:pPr marL="285750" indent="-285750">
              <a:lnSpc>
                <a:spcPct val="110000"/>
              </a:lnSpc>
              <a:spcAft>
                <a:spcPts val="850"/>
              </a:spcAft>
              <a:buFont typeface="Arial" panose="020B0604020202020204" pitchFamily="34" charset="0"/>
              <a:buChar char="–"/>
            </a:pPr>
            <a:r>
              <a:rPr lang="en-GB" sz="2000" dirty="0">
                <a:latin typeface="+mj-lt"/>
              </a:rPr>
              <a:t>Specific plant system design requirement needs to be adapted for design</a:t>
            </a:r>
          </a:p>
          <a:p>
            <a:pPr marL="742950" lvl="1" indent="-285750">
              <a:lnSpc>
                <a:spcPct val="110000"/>
              </a:lnSpc>
              <a:spcAft>
                <a:spcPts val="850"/>
              </a:spcAft>
              <a:buFont typeface="Arial" panose="020B0604020202020204" pitchFamily="34" charset="0"/>
              <a:buChar char="–"/>
            </a:pPr>
            <a:r>
              <a:rPr lang="en-GB" sz="2000" dirty="0">
                <a:latin typeface="+mj-lt"/>
              </a:rPr>
              <a:t>references to fuel damage, core damage and core melting and severe accident in various requirements may not be directly applicable for NWC SMRs</a:t>
            </a:r>
          </a:p>
          <a:p>
            <a:pPr marL="742950" lvl="1" indent="-285750">
              <a:lnSpc>
                <a:spcPct val="110000"/>
              </a:lnSpc>
              <a:spcAft>
                <a:spcPts val="850"/>
              </a:spcAft>
              <a:buFont typeface="Arial" panose="020B0604020202020204" pitchFamily="34" charset="0"/>
              <a:buChar char="–"/>
            </a:pPr>
            <a:r>
              <a:rPr lang="en-GB" sz="2000" dirty="0">
                <a:latin typeface="+mj-lt"/>
              </a:rPr>
              <a:t>mechanical and thermomechanical deign requirements of fuel, core, control rods needs to reflect design features</a:t>
            </a:r>
          </a:p>
          <a:p>
            <a:pPr marL="742950" lvl="1" indent="-285750">
              <a:lnSpc>
                <a:spcPct val="110000"/>
              </a:lnSpc>
              <a:spcAft>
                <a:spcPts val="850"/>
              </a:spcAft>
              <a:buFont typeface="Arial" panose="020B0604020202020204" pitchFamily="34" charset="0"/>
              <a:buChar char="–"/>
            </a:pPr>
            <a:r>
              <a:rPr lang="en-GB" sz="2000" dirty="0">
                <a:latin typeface="+mj-lt"/>
              </a:rPr>
              <a:t>functional containment for TRISO fuelled SMRs</a:t>
            </a:r>
          </a:p>
          <a:p>
            <a:pPr marL="742950" lvl="1" indent="-285750">
              <a:lnSpc>
                <a:spcPct val="110000"/>
              </a:lnSpc>
              <a:spcAft>
                <a:spcPts val="850"/>
              </a:spcAft>
              <a:buFont typeface="Arial" panose="020B0604020202020204" pitchFamily="34" charset="0"/>
              <a:buChar char="–"/>
            </a:pPr>
            <a:r>
              <a:rPr lang="en-GB" sz="2000" dirty="0">
                <a:latin typeface="+mj-lt"/>
              </a:rPr>
              <a:t>components (e.g. tank, pipe) that are likely to contain fuel and fission products generating decay heat</a:t>
            </a:r>
          </a:p>
          <a:p>
            <a:pPr marL="742950" lvl="1" indent="-285750">
              <a:lnSpc>
                <a:spcPct val="110000"/>
              </a:lnSpc>
              <a:spcAft>
                <a:spcPts val="850"/>
              </a:spcAft>
              <a:buFont typeface="Arial" panose="020B0604020202020204" pitchFamily="34" charset="0"/>
              <a:buChar char="–"/>
            </a:pPr>
            <a:r>
              <a:rPr lang="en-GB" sz="2000" dirty="0">
                <a:latin typeface="+mj-lt"/>
              </a:rPr>
              <a:t>possibility that the content of fissile material and fission products in the fuel salt could modify the salt’s chemical properties, leading to safety concerns</a:t>
            </a:r>
          </a:p>
          <a:p>
            <a:pPr marL="742950" lvl="1" indent="-285750">
              <a:lnSpc>
                <a:spcPct val="110000"/>
              </a:lnSpc>
              <a:spcAft>
                <a:spcPts val="850"/>
              </a:spcAft>
              <a:buFont typeface="Arial" panose="020B0604020202020204" pitchFamily="34" charset="0"/>
              <a:buChar char="–"/>
            </a:pPr>
            <a:r>
              <a:rPr lang="en-GB" sz="2000" dirty="0">
                <a:latin typeface="+mj-lt"/>
              </a:rPr>
              <a:t>possible overcooling of an MSR and its fuel (freezing, change of physicochemical properties)</a:t>
            </a:r>
          </a:p>
          <a:p>
            <a:pPr marL="742950" lvl="1" indent="-285750">
              <a:lnSpc>
                <a:spcPct val="110000"/>
              </a:lnSpc>
              <a:spcAft>
                <a:spcPts val="850"/>
              </a:spcAft>
              <a:buFont typeface="Arial" panose="020B0604020202020204" pitchFamily="34" charset="0"/>
              <a:buChar char="–"/>
            </a:pPr>
            <a:r>
              <a:rPr lang="en-GB" sz="2000" dirty="0">
                <a:latin typeface="+mj-lt"/>
              </a:rPr>
              <a:t>highly heterogeneous transport reactor fuel</a:t>
            </a:r>
          </a:p>
          <a:p>
            <a:pPr marL="285750" indent="-285750">
              <a:lnSpc>
                <a:spcPct val="110000"/>
              </a:lnSpc>
              <a:spcAft>
                <a:spcPts val="850"/>
              </a:spcAft>
              <a:buFont typeface="Arial" panose="020B0604020202020204" pitchFamily="34" charset="0"/>
              <a:buChar char="–"/>
            </a:pPr>
            <a:endParaRPr lang="en-GB" sz="2000" dirty="0">
              <a:latin typeface="+mj-lt"/>
            </a:endParaRPr>
          </a:p>
          <a:p>
            <a:pPr marL="285750" indent="-285750">
              <a:lnSpc>
                <a:spcPct val="110000"/>
              </a:lnSpc>
              <a:spcAft>
                <a:spcPts val="850"/>
              </a:spcAft>
              <a:buFont typeface="Arial" panose="020B0604020202020204" pitchFamily="34" charset="0"/>
              <a:buChar char="–"/>
            </a:pPr>
            <a:endParaRPr lang="en-GB" dirty="0">
              <a:latin typeface="+mj-lt"/>
            </a:endParaRPr>
          </a:p>
          <a:p>
            <a:endParaRPr lang="en-GB" sz="2000" dirty="0">
              <a:latin typeface="+mj-lt"/>
            </a:endParaRPr>
          </a:p>
        </p:txBody>
      </p:sp>
      <p:sp>
        <p:nvSpPr>
          <p:cNvPr id="10" name="Slide Number Placeholder 3">
            <a:extLst>
              <a:ext uri="{FF2B5EF4-FFF2-40B4-BE49-F238E27FC236}">
                <a16:creationId xmlns:a16="http://schemas.microsoft.com/office/drawing/2014/main" id="{A028D72D-5DF0-4934-817D-25955F4F6C20}"/>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16</a:t>
            </a:fld>
            <a:endParaRPr lang="en-US" dirty="0"/>
          </a:p>
        </p:txBody>
      </p:sp>
      <p:sp>
        <p:nvSpPr>
          <p:cNvPr id="3" name="Arrow: Left 2">
            <a:hlinkClick r:id="rId3" action="ppaction://hlinksldjump"/>
            <a:extLst>
              <a:ext uri="{FF2B5EF4-FFF2-40B4-BE49-F238E27FC236}">
                <a16:creationId xmlns:a16="http://schemas.microsoft.com/office/drawing/2014/main" id="{14200102-DC27-8F92-D1A9-1A085A9959A7}"/>
              </a:ext>
            </a:extLst>
          </p:cNvPr>
          <p:cNvSpPr/>
          <p:nvPr/>
        </p:nvSpPr>
        <p:spPr>
          <a:xfrm>
            <a:off x="11404453" y="6302346"/>
            <a:ext cx="452583" cy="3792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684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ADF39-F302-3124-B5C5-E617C864739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2E72D46-323E-3FEC-BFBA-734E35CDBB1D}"/>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B2C2F357-32AD-2C89-630F-224FBF3E981E}"/>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SSG-52</a:t>
            </a:r>
            <a:endParaRPr lang="en-GB" sz="4000" dirty="0"/>
          </a:p>
        </p:txBody>
      </p:sp>
      <p:sp>
        <p:nvSpPr>
          <p:cNvPr id="7" name="TextBox 6">
            <a:extLst>
              <a:ext uri="{FF2B5EF4-FFF2-40B4-BE49-F238E27FC236}">
                <a16:creationId xmlns:a16="http://schemas.microsoft.com/office/drawing/2014/main" id="{40F6A9D0-0832-3F0A-7769-FC9B264FBE56}"/>
              </a:ext>
            </a:extLst>
          </p:cNvPr>
          <p:cNvSpPr txBox="1"/>
          <p:nvPr/>
        </p:nvSpPr>
        <p:spPr>
          <a:xfrm>
            <a:off x="415936" y="1150219"/>
            <a:ext cx="11001507" cy="6029343"/>
          </a:xfrm>
          <a:prstGeom prst="rect">
            <a:avLst/>
          </a:prstGeom>
          <a:noFill/>
        </p:spPr>
        <p:txBody>
          <a:bodyPr wrap="square" rtlCol="0">
            <a:spAutoFit/>
          </a:bodyPr>
          <a:lstStyle/>
          <a:p>
            <a:pPr marL="285750" indent="-285750">
              <a:lnSpc>
                <a:spcPct val="110000"/>
              </a:lnSpc>
              <a:spcAft>
                <a:spcPts val="850"/>
              </a:spcAft>
              <a:buFont typeface="Arial" panose="020B0604020202020204" pitchFamily="34" charset="0"/>
              <a:buChar char="–"/>
            </a:pPr>
            <a:r>
              <a:rPr lang="en-GB" sz="2000" dirty="0">
                <a:latin typeface="+mj-lt"/>
              </a:rPr>
              <a:t>‘Fuel rods’, ‘Fuel assemblies’ and ‘Fuel pellets’, may not be applicable to some reactors (HTGR, MSR)</a:t>
            </a:r>
          </a:p>
          <a:p>
            <a:pPr marL="285750" indent="-285750">
              <a:lnSpc>
                <a:spcPct val="110000"/>
              </a:lnSpc>
              <a:spcAft>
                <a:spcPts val="850"/>
              </a:spcAft>
              <a:buFont typeface="Arial" panose="020B0604020202020204" pitchFamily="34" charset="0"/>
              <a:buChar char="–"/>
            </a:pPr>
            <a:r>
              <a:rPr lang="en-GB" sz="2000" dirty="0">
                <a:latin typeface="+mj-lt"/>
              </a:rPr>
              <a:t>The critical heat flux limits and the critical heat flux correlation concept may not be applicable to some non-water reactor designs, such as HTGRs, SFRs and LFRs.</a:t>
            </a:r>
          </a:p>
          <a:p>
            <a:pPr marL="285750" indent="-285750">
              <a:lnSpc>
                <a:spcPct val="110000"/>
              </a:lnSpc>
              <a:spcAft>
                <a:spcPts val="850"/>
              </a:spcAft>
              <a:buFont typeface="Arial" panose="020B0604020202020204" pitchFamily="34" charset="0"/>
              <a:buChar char="–"/>
            </a:pPr>
            <a:r>
              <a:rPr lang="en-GB" sz="2000" dirty="0">
                <a:latin typeface="+mj-lt"/>
              </a:rPr>
              <a:t>The concept of the reload fuel cycle and some aspects of core design — such as specification of loading and shuffle patterns of fuel assemblies to provide optimum fuel burnup and desired neutron flux distributions — may not be applicable to some designs</a:t>
            </a:r>
          </a:p>
          <a:p>
            <a:pPr marL="742950" lvl="1" indent="-285750">
              <a:lnSpc>
                <a:spcPct val="110000"/>
              </a:lnSpc>
              <a:spcAft>
                <a:spcPts val="850"/>
              </a:spcAft>
              <a:buFont typeface="Arial" panose="020B0604020202020204" pitchFamily="34" charset="0"/>
              <a:buChar char="–"/>
            </a:pPr>
            <a:r>
              <a:rPr lang="en-GB" sz="2000" dirty="0">
                <a:latin typeface="+mj-lt"/>
              </a:rPr>
              <a:t>pebble bed HTGR with on-line continuous fuel loading and discharging of fuel pebbles</a:t>
            </a:r>
          </a:p>
          <a:p>
            <a:pPr marL="285750" indent="-285750">
              <a:lnSpc>
                <a:spcPct val="110000"/>
              </a:lnSpc>
              <a:spcAft>
                <a:spcPts val="850"/>
              </a:spcAft>
              <a:buFont typeface="Arial" panose="020B0604020202020204" pitchFamily="34" charset="0"/>
              <a:buChar char="–"/>
            </a:pPr>
            <a:r>
              <a:rPr lang="en-GB" sz="2000" dirty="0">
                <a:latin typeface="+mj-lt"/>
              </a:rPr>
              <a:t>the discussion of mechanical effects in fuel rods and of reactor operation with leaking fuel rods may not be applicable for some designs</a:t>
            </a:r>
          </a:p>
          <a:p>
            <a:pPr marL="742950" lvl="1" indent="-285750">
              <a:lnSpc>
                <a:spcPct val="110000"/>
              </a:lnSpc>
              <a:spcAft>
                <a:spcPts val="850"/>
              </a:spcAft>
              <a:buFont typeface="Arial" panose="020B0604020202020204" pitchFamily="34" charset="0"/>
              <a:buChar char="–"/>
            </a:pPr>
            <a:r>
              <a:rPr lang="en-GB" sz="2000" dirty="0">
                <a:latin typeface="+mj-lt"/>
              </a:rPr>
              <a:t>For an HTGR, a design limit is associated with the failure fraction of the fuel particles</a:t>
            </a:r>
          </a:p>
          <a:p>
            <a:pPr marL="285750" indent="-285750">
              <a:lnSpc>
                <a:spcPct val="110000"/>
              </a:lnSpc>
              <a:spcAft>
                <a:spcPts val="850"/>
              </a:spcAft>
              <a:buFont typeface="Arial" panose="020B0604020202020204" pitchFamily="34" charset="0"/>
              <a:buChar char="–"/>
            </a:pPr>
            <a:r>
              <a:rPr lang="en-GB" sz="2000" dirty="0">
                <a:latin typeface="+mj-lt"/>
              </a:rPr>
              <a:t>Some recommendations related to cladding may not be applicable to non-pellet fuels or fuels without cladding, such as those for fuel pellet–cladding interaction.</a:t>
            </a:r>
          </a:p>
          <a:p>
            <a:pPr marL="285750" indent="-285750">
              <a:lnSpc>
                <a:spcPct val="110000"/>
              </a:lnSpc>
              <a:spcAft>
                <a:spcPts val="850"/>
              </a:spcAft>
              <a:buFont typeface="Arial" panose="020B0604020202020204" pitchFamily="34" charset="0"/>
              <a:buChar char="–"/>
            </a:pPr>
            <a:endParaRPr lang="en-GB" dirty="0">
              <a:latin typeface="+mj-lt"/>
            </a:endParaRPr>
          </a:p>
          <a:p>
            <a:endParaRPr lang="en-GB" sz="2000" dirty="0">
              <a:latin typeface="+mj-lt"/>
            </a:endParaRPr>
          </a:p>
        </p:txBody>
      </p:sp>
      <p:sp>
        <p:nvSpPr>
          <p:cNvPr id="10" name="Slide Number Placeholder 3">
            <a:extLst>
              <a:ext uri="{FF2B5EF4-FFF2-40B4-BE49-F238E27FC236}">
                <a16:creationId xmlns:a16="http://schemas.microsoft.com/office/drawing/2014/main" id="{1D19E3FA-140F-7216-F066-4DAC2BF97AFA}"/>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17</a:t>
            </a:fld>
            <a:endParaRPr lang="en-US" dirty="0"/>
          </a:p>
        </p:txBody>
      </p:sp>
    </p:spTree>
    <p:extLst>
      <p:ext uri="{BB962C8B-B14F-4D97-AF65-F5344CB8AC3E}">
        <p14:creationId xmlns:p14="http://schemas.microsoft.com/office/powerpoint/2010/main" val="1469756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493F-420A-9F06-BBB8-B0EAE8A56C3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8DBADD7-C285-092B-A876-60BD34771EA0}"/>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BBD7D7EB-D13E-ABBE-2400-337498B519F4}"/>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SSG-52</a:t>
            </a:r>
            <a:endParaRPr lang="en-GB" sz="4000" dirty="0"/>
          </a:p>
        </p:txBody>
      </p:sp>
      <p:sp>
        <p:nvSpPr>
          <p:cNvPr id="7" name="TextBox 6">
            <a:extLst>
              <a:ext uri="{FF2B5EF4-FFF2-40B4-BE49-F238E27FC236}">
                <a16:creationId xmlns:a16="http://schemas.microsoft.com/office/drawing/2014/main" id="{E46EE015-BE4C-34DF-1D50-33DFC97AE222}"/>
              </a:ext>
            </a:extLst>
          </p:cNvPr>
          <p:cNvSpPr txBox="1"/>
          <p:nvPr/>
        </p:nvSpPr>
        <p:spPr>
          <a:xfrm>
            <a:off x="415936" y="1150219"/>
            <a:ext cx="11001507" cy="6009337"/>
          </a:xfrm>
          <a:prstGeom prst="rect">
            <a:avLst/>
          </a:prstGeom>
          <a:noFill/>
        </p:spPr>
        <p:txBody>
          <a:bodyPr wrap="square" rtlCol="0">
            <a:spAutoFit/>
          </a:bodyPr>
          <a:lstStyle/>
          <a:p>
            <a:pPr marL="285750" indent="-285750">
              <a:lnSpc>
                <a:spcPct val="110000"/>
              </a:lnSpc>
              <a:spcAft>
                <a:spcPts val="850"/>
              </a:spcAft>
              <a:buFont typeface="Arial" panose="020B0604020202020204" pitchFamily="34" charset="0"/>
              <a:buChar char="–"/>
            </a:pPr>
            <a:r>
              <a:rPr lang="en-GB" dirty="0">
                <a:latin typeface="+mj-lt"/>
              </a:rPr>
              <a:t>Cladding ballooning is a phenomenon that is specific to fuel rod geometry. For non-pellet fuels, there is no risk of the internal pressure of the fuel rods increasing to cause cladding deformations that would negatively affect the heat transfer between the fuel pellets and the coolant</a:t>
            </a:r>
          </a:p>
          <a:p>
            <a:pPr marL="285750" indent="-285750">
              <a:lnSpc>
                <a:spcPct val="110000"/>
              </a:lnSpc>
              <a:spcAft>
                <a:spcPts val="850"/>
              </a:spcAft>
              <a:buFont typeface="Arial" panose="020B0604020202020204" pitchFamily="34" charset="0"/>
              <a:buChar char="–"/>
            </a:pPr>
            <a:r>
              <a:rPr lang="en-GB" dirty="0">
                <a:latin typeface="+mj-lt"/>
              </a:rPr>
              <a:t>R</a:t>
            </a:r>
            <a:r>
              <a:rPr lang="en-GB" dirty="0"/>
              <a:t>adial gap closure and fuel pellet cracking are not relevant for non-pellet fuel designs </a:t>
            </a:r>
          </a:p>
          <a:p>
            <a:pPr marL="285750" indent="-285750">
              <a:lnSpc>
                <a:spcPct val="110000"/>
              </a:lnSpc>
              <a:spcAft>
                <a:spcPts val="850"/>
              </a:spcAft>
              <a:buFont typeface="Arial" panose="020B0604020202020204" pitchFamily="34" charset="0"/>
              <a:buChar char="–"/>
            </a:pPr>
            <a:r>
              <a:rPr lang="en-GB" dirty="0"/>
              <a:t>Fuel–cladding mechanical interaction is not applicable to some fuel designs, such as the HTGR fuel design</a:t>
            </a:r>
          </a:p>
          <a:p>
            <a:pPr marL="285750" indent="-285750">
              <a:lnSpc>
                <a:spcPct val="110000"/>
              </a:lnSpc>
              <a:spcAft>
                <a:spcPts val="850"/>
              </a:spcAft>
              <a:buFont typeface="Arial" panose="020B0604020202020204" pitchFamily="34" charset="0"/>
              <a:buChar char="–"/>
            </a:pPr>
            <a:r>
              <a:rPr lang="en-GB" dirty="0"/>
              <a:t>In general, some cladding materials may not be susceptible to </a:t>
            </a:r>
            <a:r>
              <a:rPr lang="en-GB" dirty="0" err="1"/>
              <a:t>hydriding</a:t>
            </a:r>
            <a:r>
              <a:rPr lang="en-GB" dirty="0"/>
              <a:t> and corrosion (HTGR, SFR and LFR )</a:t>
            </a:r>
          </a:p>
          <a:p>
            <a:pPr marL="285750" indent="-285750">
              <a:lnSpc>
                <a:spcPct val="110000"/>
              </a:lnSpc>
              <a:spcAft>
                <a:spcPts val="850"/>
              </a:spcAft>
              <a:buFont typeface="Arial" panose="020B0604020202020204" pitchFamily="34" charset="0"/>
              <a:buChar char="–"/>
            </a:pPr>
            <a:r>
              <a:rPr lang="en-GB" dirty="0"/>
              <a:t>Hydrogen pick-up correlations are not applicable to cladding materials that are not susceptible to hydrogen pick-up and degradation or adversely affected by corrosion</a:t>
            </a:r>
          </a:p>
          <a:p>
            <a:pPr marL="285750" indent="-285750">
              <a:lnSpc>
                <a:spcPct val="110000"/>
              </a:lnSpc>
              <a:spcAft>
                <a:spcPts val="850"/>
              </a:spcAft>
              <a:buFont typeface="Arial" panose="020B0604020202020204" pitchFamily="34" charset="0"/>
              <a:buChar char="–"/>
            </a:pPr>
            <a:r>
              <a:rPr lang="en-GB" dirty="0"/>
              <a:t>new cladding materials (ATF cladding) or new fuel designs (e.g. cermet material considerations) are not addressed</a:t>
            </a:r>
          </a:p>
          <a:p>
            <a:pPr marL="285750" indent="-285750">
              <a:lnSpc>
                <a:spcPct val="110000"/>
              </a:lnSpc>
              <a:spcAft>
                <a:spcPts val="850"/>
              </a:spcAft>
              <a:buFont typeface="Arial" panose="020B0604020202020204" pitchFamily="34" charset="0"/>
              <a:buChar char="–"/>
            </a:pPr>
            <a:r>
              <a:rPr lang="en-GB" dirty="0"/>
              <a:t>the specificities of metallic fuel for SFRs (such as degradation mechanisms) are not included</a:t>
            </a:r>
          </a:p>
          <a:p>
            <a:pPr marL="285750" indent="-285750">
              <a:lnSpc>
                <a:spcPct val="110000"/>
              </a:lnSpc>
              <a:spcAft>
                <a:spcPts val="850"/>
              </a:spcAft>
              <a:buFont typeface="Arial" panose="020B0604020202020204" pitchFamily="34" charset="0"/>
              <a:buChar char="–"/>
            </a:pPr>
            <a:endParaRPr lang="en-GB" dirty="0">
              <a:latin typeface="+mj-lt"/>
            </a:endParaRPr>
          </a:p>
          <a:p>
            <a:pPr marL="285750" indent="-285750">
              <a:lnSpc>
                <a:spcPct val="110000"/>
              </a:lnSpc>
              <a:spcAft>
                <a:spcPts val="850"/>
              </a:spcAft>
              <a:buFont typeface="Arial" panose="020B0604020202020204" pitchFamily="34" charset="0"/>
              <a:buChar char="–"/>
            </a:pPr>
            <a:endParaRPr lang="en-GB" dirty="0">
              <a:latin typeface="+mj-lt"/>
            </a:endParaRPr>
          </a:p>
          <a:p>
            <a:endParaRPr lang="en-GB" sz="2000" dirty="0">
              <a:latin typeface="+mj-lt"/>
            </a:endParaRPr>
          </a:p>
        </p:txBody>
      </p:sp>
      <p:sp>
        <p:nvSpPr>
          <p:cNvPr id="10" name="Slide Number Placeholder 3">
            <a:extLst>
              <a:ext uri="{FF2B5EF4-FFF2-40B4-BE49-F238E27FC236}">
                <a16:creationId xmlns:a16="http://schemas.microsoft.com/office/drawing/2014/main" id="{3CE0B875-3C34-851A-5F4F-763D3500B17A}"/>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18</a:t>
            </a:fld>
            <a:endParaRPr lang="en-US" dirty="0"/>
          </a:p>
        </p:txBody>
      </p:sp>
      <p:sp>
        <p:nvSpPr>
          <p:cNvPr id="2" name="Arrow: Left 1">
            <a:hlinkClick r:id="rId3" action="ppaction://hlinksldjump"/>
            <a:extLst>
              <a:ext uri="{FF2B5EF4-FFF2-40B4-BE49-F238E27FC236}">
                <a16:creationId xmlns:a16="http://schemas.microsoft.com/office/drawing/2014/main" id="{2A530244-6022-1E6C-8500-CA41820FE0D0}"/>
              </a:ext>
            </a:extLst>
          </p:cNvPr>
          <p:cNvSpPr/>
          <p:nvPr/>
        </p:nvSpPr>
        <p:spPr>
          <a:xfrm>
            <a:off x="11404453" y="6302346"/>
            <a:ext cx="452583" cy="3792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461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A1536-F9A5-85F9-513C-262E2B7426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6F38E20-416C-6EBF-4149-393B5CB20929}"/>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BFB9215A-17C4-6C2B-C8E8-3C0CFF109564}"/>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SSG-63</a:t>
            </a:r>
            <a:endParaRPr lang="en-GB" sz="4000" dirty="0"/>
          </a:p>
        </p:txBody>
      </p:sp>
      <p:sp>
        <p:nvSpPr>
          <p:cNvPr id="7" name="TextBox 6">
            <a:extLst>
              <a:ext uri="{FF2B5EF4-FFF2-40B4-BE49-F238E27FC236}">
                <a16:creationId xmlns:a16="http://schemas.microsoft.com/office/drawing/2014/main" id="{1D7E7167-FBB5-1FBE-7CEC-43ED8824A649}"/>
              </a:ext>
            </a:extLst>
          </p:cNvPr>
          <p:cNvSpPr txBox="1"/>
          <p:nvPr/>
        </p:nvSpPr>
        <p:spPr>
          <a:xfrm>
            <a:off x="415936" y="1150219"/>
            <a:ext cx="11001507" cy="5023939"/>
          </a:xfrm>
          <a:prstGeom prst="rect">
            <a:avLst/>
          </a:prstGeom>
          <a:noFill/>
        </p:spPr>
        <p:txBody>
          <a:bodyPr wrap="square" rtlCol="0">
            <a:spAutoFit/>
          </a:bodyPr>
          <a:lstStyle/>
          <a:p>
            <a:pPr marL="285750" indent="-285750">
              <a:lnSpc>
                <a:spcPct val="110000"/>
              </a:lnSpc>
              <a:spcAft>
                <a:spcPts val="850"/>
              </a:spcAft>
              <a:buFont typeface="Arial" panose="020B0604020202020204" pitchFamily="34" charset="0"/>
              <a:buChar char="–"/>
            </a:pPr>
            <a:r>
              <a:rPr lang="en-GB" dirty="0">
                <a:latin typeface="+mj-lt"/>
              </a:rPr>
              <a:t>apply mainly to wet storage of spent fuel</a:t>
            </a:r>
          </a:p>
          <a:p>
            <a:pPr marL="285750" indent="-285750">
              <a:lnSpc>
                <a:spcPct val="110000"/>
              </a:lnSpc>
              <a:spcAft>
                <a:spcPts val="850"/>
              </a:spcAft>
              <a:buFont typeface="Arial" panose="020B0604020202020204" pitchFamily="34" charset="0"/>
              <a:buChar char="–"/>
            </a:pPr>
            <a:r>
              <a:rPr lang="en-GB" sz="2000" dirty="0">
                <a:latin typeface="+mj-lt"/>
              </a:rPr>
              <a:t>fuel disassembly and reassembly is not relevant for HTGR and MSR designs</a:t>
            </a:r>
          </a:p>
          <a:p>
            <a:pPr marL="285750" indent="-285750">
              <a:lnSpc>
                <a:spcPct val="110000"/>
              </a:lnSpc>
              <a:spcAft>
                <a:spcPts val="850"/>
              </a:spcAft>
              <a:buFont typeface="Arial" panose="020B0604020202020204" pitchFamily="34" charset="0"/>
              <a:buChar char="–"/>
            </a:pPr>
            <a:r>
              <a:rPr lang="en-GB" sz="2000" dirty="0">
                <a:latin typeface="+mj-lt"/>
              </a:rPr>
              <a:t>Specific aspects of the fuel handling and storage system of a pebble bed HTGR are not covered</a:t>
            </a:r>
          </a:p>
          <a:p>
            <a:pPr marL="742950" lvl="1" indent="-285750">
              <a:lnSpc>
                <a:spcPct val="110000"/>
              </a:lnSpc>
              <a:spcAft>
                <a:spcPts val="850"/>
              </a:spcAft>
              <a:buFont typeface="Arial" panose="020B0604020202020204" pitchFamily="34" charset="0"/>
              <a:buChar char="–"/>
            </a:pPr>
            <a:r>
              <a:rPr lang="en-GB" sz="2000" dirty="0">
                <a:latin typeface="+mj-lt"/>
              </a:rPr>
              <a:t>burnup measurement of irradiated fuel elements</a:t>
            </a:r>
          </a:p>
          <a:p>
            <a:pPr marL="742950" lvl="1" indent="-285750">
              <a:lnSpc>
                <a:spcPct val="110000"/>
              </a:lnSpc>
              <a:spcAft>
                <a:spcPts val="850"/>
              </a:spcAft>
              <a:buFont typeface="Arial" panose="020B0604020202020204" pitchFamily="34" charset="0"/>
              <a:buChar char="–"/>
            </a:pPr>
            <a:r>
              <a:rPr lang="en-GB" sz="2000" dirty="0">
                <a:latin typeface="+mj-lt"/>
              </a:rPr>
              <a:t>on-line refuelling of fuel elements that have not reached the target burnup</a:t>
            </a:r>
          </a:p>
          <a:p>
            <a:pPr marL="742950" lvl="1" indent="-285750">
              <a:lnSpc>
                <a:spcPct val="110000"/>
              </a:lnSpc>
              <a:spcAft>
                <a:spcPts val="850"/>
              </a:spcAft>
              <a:buFont typeface="Arial" panose="020B0604020202020204" pitchFamily="34" charset="0"/>
              <a:buChar char="–"/>
            </a:pPr>
            <a:r>
              <a:rPr lang="en-GB" sz="2000" dirty="0">
                <a:latin typeface="+mj-lt"/>
              </a:rPr>
              <a:t>specifics of fuel element identification regarding inspection, transportation and storage </a:t>
            </a:r>
          </a:p>
          <a:p>
            <a:pPr marL="742950" lvl="1" indent="-285750">
              <a:lnSpc>
                <a:spcPct val="110000"/>
              </a:lnSpc>
              <a:spcAft>
                <a:spcPts val="850"/>
              </a:spcAft>
              <a:buFont typeface="Arial" panose="020B0604020202020204" pitchFamily="34" charset="0"/>
              <a:buChar char="–"/>
            </a:pPr>
            <a:r>
              <a:rPr lang="en-GB" sz="2000" dirty="0">
                <a:latin typeface="+mj-lt"/>
              </a:rPr>
              <a:t>detection, separation and storage of damaged fuel elements</a:t>
            </a:r>
          </a:p>
          <a:p>
            <a:pPr marL="285750" indent="-285750">
              <a:lnSpc>
                <a:spcPct val="110000"/>
              </a:lnSpc>
              <a:spcAft>
                <a:spcPts val="850"/>
              </a:spcAft>
              <a:buFont typeface="Arial" panose="020B0604020202020204" pitchFamily="34" charset="0"/>
              <a:buChar char="–"/>
            </a:pPr>
            <a:r>
              <a:rPr lang="en-GB" sz="2000" dirty="0">
                <a:latin typeface="+mj-lt"/>
              </a:rPr>
              <a:t>Considerations associated to the fuel storage for HALEU are not covered</a:t>
            </a:r>
          </a:p>
          <a:p>
            <a:pPr marL="285750" indent="-285750">
              <a:lnSpc>
                <a:spcPct val="110000"/>
              </a:lnSpc>
              <a:spcAft>
                <a:spcPts val="850"/>
              </a:spcAft>
              <a:buFont typeface="Arial" panose="020B0604020202020204" pitchFamily="34" charset="0"/>
              <a:buChar char="–"/>
            </a:pPr>
            <a:r>
              <a:rPr lang="en-GB" sz="2000" dirty="0">
                <a:latin typeface="+mj-lt"/>
              </a:rPr>
              <a:t>The on-power refuelling, as well as the associated considerations to ensure the integrity of the pressure boundary and the fuel cooling functions during loading and unloading in pebble bed HTGRs, are not covered</a:t>
            </a:r>
          </a:p>
        </p:txBody>
      </p:sp>
      <p:sp>
        <p:nvSpPr>
          <p:cNvPr id="10" name="Slide Number Placeholder 3">
            <a:extLst>
              <a:ext uri="{FF2B5EF4-FFF2-40B4-BE49-F238E27FC236}">
                <a16:creationId xmlns:a16="http://schemas.microsoft.com/office/drawing/2014/main" id="{8F5D76AA-95E9-E704-2257-1F9845DA428F}"/>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19</a:t>
            </a:fld>
            <a:endParaRPr lang="en-US" dirty="0"/>
          </a:p>
        </p:txBody>
      </p:sp>
      <p:sp>
        <p:nvSpPr>
          <p:cNvPr id="2" name="Arrow: Left 1">
            <a:hlinkClick r:id="rId3" action="ppaction://hlinksldjump"/>
            <a:extLst>
              <a:ext uri="{FF2B5EF4-FFF2-40B4-BE49-F238E27FC236}">
                <a16:creationId xmlns:a16="http://schemas.microsoft.com/office/drawing/2014/main" id="{968B6F26-F822-8BC3-D2DD-577B3DA8ABFC}"/>
              </a:ext>
            </a:extLst>
          </p:cNvPr>
          <p:cNvSpPr/>
          <p:nvPr/>
        </p:nvSpPr>
        <p:spPr>
          <a:xfrm>
            <a:off x="11404453" y="6302346"/>
            <a:ext cx="452583" cy="3792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244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10B0-97E1-9AA7-94F1-A605CDF7A6BC}"/>
              </a:ext>
            </a:extLst>
          </p:cNvPr>
          <p:cNvSpPr>
            <a:spLocks noGrp="1"/>
          </p:cNvSpPr>
          <p:nvPr>
            <p:ph type="title"/>
          </p:nvPr>
        </p:nvSpPr>
        <p:spPr/>
        <p:txBody>
          <a:bodyPr/>
          <a:lstStyle/>
          <a:p>
            <a:pPr algn="ctr"/>
            <a:r>
              <a:rPr lang="en-US" dirty="0">
                <a:solidFill>
                  <a:srgbClr val="0069B4"/>
                </a:solidFill>
              </a:rPr>
              <a:t>Outline</a:t>
            </a:r>
          </a:p>
        </p:txBody>
      </p:sp>
      <p:sp>
        <p:nvSpPr>
          <p:cNvPr id="4" name="Text Placeholder 3">
            <a:extLst>
              <a:ext uri="{FF2B5EF4-FFF2-40B4-BE49-F238E27FC236}">
                <a16:creationId xmlns:a16="http://schemas.microsoft.com/office/drawing/2014/main" id="{460675CD-B3EB-90B4-966C-8586325ED4B3}"/>
              </a:ext>
            </a:extLst>
          </p:cNvPr>
          <p:cNvSpPr>
            <a:spLocks noGrp="1"/>
          </p:cNvSpPr>
          <p:nvPr>
            <p:ph type="body" sz="quarter" idx="25"/>
          </p:nvPr>
        </p:nvSpPr>
        <p:spPr>
          <a:xfrm>
            <a:off x="460740" y="1265187"/>
            <a:ext cx="10077951" cy="3772479"/>
          </a:xfrm>
        </p:spPr>
        <p:txBody>
          <a:bodyPr/>
          <a:lstStyle/>
          <a:p>
            <a:pPr marL="342900" indent="-342900">
              <a:buFont typeface="Arial" panose="020B0604020202020204" pitchFamily="34" charset="0"/>
              <a:buChar char="•"/>
            </a:pPr>
            <a:r>
              <a:rPr lang="en-GB" sz="2400" b="1" dirty="0">
                <a:solidFill>
                  <a:srgbClr val="0069B4"/>
                </a:solidFill>
              </a:rPr>
              <a:t>Revision of design safety and safety assessment requirements</a:t>
            </a:r>
          </a:p>
          <a:p>
            <a:pPr marL="342900" indent="-342900">
              <a:buFont typeface="Arial" panose="020B0604020202020204" pitchFamily="34" charset="0"/>
              <a:buChar char="•"/>
            </a:pPr>
            <a:r>
              <a:rPr lang="en-GB" sz="2400" b="1" dirty="0">
                <a:solidFill>
                  <a:srgbClr val="0069B4"/>
                </a:solidFill>
              </a:rPr>
              <a:t>Revision of design safety and safety assessment safety guides</a:t>
            </a:r>
          </a:p>
          <a:p>
            <a:pPr marL="342900" indent="-342900">
              <a:buFont typeface="Arial" panose="020B0604020202020204" pitchFamily="34" charset="0"/>
              <a:buChar char="•"/>
            </a:pPr>
            <a:r>
              <a:rPr lang="en-GB" sz="2400" b="1" dirty="0">
                <a:solidFill>
                  <a:srgbClr val="0069B4"/>
                </a:solidFill>
              </a:rPr>
              <a:t>Conclusions</a:t>
            </a:r>
          </a:p>
        </p:txBody>
      </p:sp>
      <p:pic>
        <p:nvPicPr>
          <p:cNvPr id="7" name="Picture 6">
            <a:extLst>
              <a:ext uri="{FF2B5EF4-FFF2-40B4-BE49-F238E27FC236}">
                <a16:creationId xmlns:a16="http://schemas.microsoft.com/office/drawing/2014/main" id="{DFDA04BE-CE0A-F183-9186-BC075B764FA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rcRect/>
          <a:stretch/>
        </p:blipFill>
        <p:spPr>
          <a:xfrm>
            <a:off x="-2" y="5966012"/>
            <a:ext cx="2554325" cy="900000"/>
          </a:xfrm>
          <a:prstGeom prst="rect">
            <a:avLst/>
          </a:prstGeom>
        </p:spPr>
      </p:pic>
    </p:spTree>
    <p:extLst>
      <p:ext uri="{BB962C8B-B14F-4D97-AF65-F5344CB8AC3E}">
        <p14:creationId xmlns:p14="http://schemas.microsoft.com/office/powerpoint/2010/main" val="172149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6C8F8-753B-FC1B-71ED-A391F1C82D0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FD0D741-B1E3-3494-F782-EE6DCDEFEF22}"/>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86AA540E-A2E5-62F3-708D-4FFD6D242FBF}"/>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Applicability of Safety Standards</a:t>
            </a:r>
            <a:endParaRPr lang="en-GB" sz="4000" dirty="0"/>
          </a:p>
        </p:txBody>
      </p:sp>
      <p:sp>
        <p:nvSpPr>
          <p:cNvPr id="10" name="Slide Number Placeholder 3">
            <a:extLst>
              <a:ext uri="{FF2B5EF4-FFF2-40B4-BE49-F238E27FC236}">
                <a16:creationId xmlns:a16="http://schemas.microsoft.com/office/drawing/2014/main" id="{4537D10C-24B1-E086-CB98-63EC2617C102}"/>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3</a:t>
            </a:fld>
            <a:endParaRPr lang="en-US" dirty="0"/>
          </a:p>
        </p:txBody>
      </p:sp>
      <p:pic>
        <p:nvPicPr>
          <p:cNvPr id="9" name="Picture 8">
            <a:extLst>
              <a:ext uri="{FF2B5EF4-FFF2-40B4-BE49-F238E27FC236}">
                <a16:creationId xmlns:a16="http://schemas.microsoft.com/office/drawing/2014/main" id="{908F4CBB-8DB7-0B8E-FDDC-77F13E33B98C}"/>
              </a:ext>
            </a:extLst>
          </p:cNvPr>
          <p:cNvPicPr>
            <a:picLocks noChangeAspect="1"/>
          </p:cNvPicPr>
          <p:nvPr/>
        </p:nvPicPr>
        <p:blipFill>
          <a:blip r:embed="rId3"/>
          <a:stretch>
            <a:fillRect/>
          </a:stretch>
        </p:blipFill>
        <p:spPr>
          <a:xfrm>
            <a:off x="1032398" y="991247"/>
            <a:ext cx="6649816" cy="5866753"/>
          </a:xfrm>
          <a:prstGeom prst="rect">
            <a:avLst/>
          </a:prstGeom>
        </p:spPr>
      </p:pic>
      <p:pic>
        <p:nvPicPr>
          <p:cNvPr id="13" name="Picture 12">
            <a:extLst>
              <a:ext uri="{FF2B5EF4-FFF2-40B4-BE49-F238E27FC236}">
                <a16:creationId xmlns:a16="http://schemas.microsoft.com/office/drawing/2014/main" id="{3CADF9F0-DF0D-F794-4DEF-C7F72EC6B30E}"/>
              </a:ext>
            </a:extLst>
          </p:cNvPr>
          <p:cNvPicPr>
            <a:picLocks noChangeAspect="1"/>
          </p:cNvPicPr>
          <p:nvPr/>
        </p:nvPicPr>
        <p:blipFill>
          <a:blip r:embed="rId4"/>
          <a:stretch>
            <a:fillRect/>
          </a:stretch>
        </p:blipFill>
        <p:spPr>
          <a:xfrm>
            <a:off x="8355078" y="888007"/>
            <a:ext cx="3295819" cy="4934204"/>
          </a:xfrm>
          <a:prstGeom prst="rect">
            <a:avLst/>
          </a:prstGeom>
        </p:spPr>
      </p:pic>
      <p:sp>
        <p:nvSpPr>
          <p:cNvPr id="14" name="TextBox 13">
            <a:extLst>
              <a:ext uri="{FF2B5EF4-FFF2-40B4-BE49-F238E27FC236}">
                <a16:creationId xmlns:a16="http://schemas.microsoft.com/office/drawing/2014/main" id="{9ED27D4D-62C5-52F8-15D3-E04FAC05932F}"/>
              </a:ext>
            </a:extLst>
          </p:cNvPr>
          <p:cNvSpPr txBox="1"/>
          <p:nvPr/>
        </p:nvSpPr>
        <p:spPr>
          <a:xfrm>
            <a:off x="7980219" y="5934670"/>
            <a:ext cx="4058600" cy="646331"/>
          </a:xfrm>
          <a:prstGeom prst="rect">
            <a:avLst/>
          </a:prstGeom>
          <a:noFill/>
        </p:spPr>
        <p:txBody>
          <a:bodyPr wrap="square" rtlCol="0">
            <a:spAutoFit/>
          </a:bodyPr>
          <a:lstStyle/>
          <a:p>
            <a:r>
              <a:rPr lang="en-GB" dirty="0"/>
              <a:t>https://wwwpub.iaea.org/MTCD/Publications/PDF/PUB2027_Web.pdf</a:t>
            </a:r>
          </a:p>
        </p:txBody>
      </p:sp>
    </p:spTree>
    <p:extLst>
      <p:ext uri="{BB962C8B-B14F-4D97-AF65-F5344CB8AC3E}">
        <p14:creationId xmlns:p14="http://schemas.microsoft.com/office/powerpoint/2010/main" val="170923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BBB91-014D-33D5-683B-7D839F4C3B4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E720FFF-2EDA-FD84-C34D-FE9D8715D27A}"/>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F6DA79AF-8D98-EA71-2223-67E1382B009F}"/>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Review Approach</a:t>
            </a:r>
            <a:endParaRPr lang="en-GB" sz="4000" dirty="0"/>
          </a:p>
        </p:txBody>
      </p:sp>
      <p:sp>
        <p:nvSpPr>
          <p:cNvPr id="10" name="Slide Number Placeholder 3">
            <a:extLst>
              <a:ext uri="{FF2B5EF4-FFF2-40B4-BE49-F238E27FC236}">
                <a16:creationId xmlns:a16="http://schemas.microsoft.com/office/drawing/2014/main" id="{59919C0F-44B9-ECA9-270E-38DD8C312BCD}"/>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4</a:t>
            </a:fld>
            <a:endParaRPr lang="en-US" dirty="0"/>
          </a:p>
        </p:txBody>
      </p:sp>
      <p:grpSp>
        <p:nvGrpSpPr>
          <p:cNvPr id="9" name="Group 8">
            <a:extLst>
              <a:ext uri="{FF2B5EF4-FFF2-40B4-BE49-F238E27FC236}">
                <a16:creationId xmlns:a16="http://schemas.microsoft.com/office/drawing/2014/main" id="{E441E951-CF1F-7660-FB2B-2CACBDE04B99}"/>
              </a:ext>
            </a:extLst>
          </p:cNvPr>
          <p:cNvGrpSpPr/>
          <p:nvPr/>
        </p:nvGrpSpPr>
        <p:grpSpPr>
          <a:xfrm>
            <a:off x="4546249" y="1227906"/>
            <a:ext cx="3424675" cy="1752995"/>
            <a:chOff x="5762" y="1314746"/>
            <a:chExt cx="3424675" cy="1752995"/>
          </a:xfrm>
        </p:grpSpPr>
        <p:sp>
          <p:nvSpPr>
            <p:cNvPr id="12" name="Rectangle: Rounded Corners 11">
              <a:extLst>
                <a:ext uri="{FF2B5EF4-FFF2-40B4-BE49-F238E27FC236}">
                  <a16:creationId xmlns:a16="http://schemas.microsoft.com/office/drawing/2014/main" id="{D34DD69A-4CC7-E0EF-F49A-8D735FEEE02F}"/>
                </a:ext>
              </a:extLst>
            </p:cNvPr>
            <p:cNvSpPr/>
            <p:nvPr/>
          </p:nvSpPr>
          <p:spPr>
            <a:xfrm>
              <a:off x="5762" y="1314746"/>
              <a:ext cx="3424675" cy="1752995"/>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Rectangle: Rounded Corners 4">
              <a:extLst>
                <a:ext uri="{FF2B5EF4-FFF2-40B4-BE49-F238E27FC236}">
                  <a16:creationId xmlns:a16="http://schemas.microsoft.com/office/drawing/2014/main" id="{1DFEB5E8-9155-4864-21B6-993DCD3D6D8C}"/>
                </a:ext>
              </a:extLst>
            </p:cNvPr>
            <p:cNvSpPr txBox="1"/>
            <p:nvPr/>
          </p:nvSpPr>
          <p:spPr>
            <a:xfrm>
              <a:off x="91336" y="1400320"/>
              <a:ext cx="3253527" cy="15818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kern="1200" dirty="0"/>
                <a:t>Identification of </a:t>
              </a:r>
              <a:r>
                <a:rPr lang="en-GB" sz="1800" b="1" kern="1200" dirty="0"/>
                <a:t>areas of novelty</a:t>
              </a:r>
              <a:r>
                <a:rPr lang="en-GB" sz="1800" kern="1200" dirty="0"/>
                <a:t> compared to operating land-based LWRs</a:t>
              </a:r>
            </a:p>
            <a:p>
              <a:pPr marL="0" lvl="0" algn="ctr" defTabSz="400050">
                <a:lnSpc>
                  <a:spcPct val="90000"/>
                </a:lnSpc>
                <a:spcBef>
                  <a:spcPct val="0"/>
                </a:spcBef>
                <a:spcAft>
                  <a:spcPct val="35000"/>
                </a:spcAft>
                <a:buNone/>
              </a:pPr>
              <a:endParaRPr lang="en-GB" sz="1400" kern="1200" dirty="0"/>
            </a:p>
          </p:txBody>
        </p:sp>
      </p:grpSp>
      <p:grpSp>
        <p:nvGrpSpPr>
          <p:cNvPr id="14" name="Group 13">
            <a:extLst>
              <a:ext uri="{FF2B5EF4-FFF2-40B4-BE49-F238E27FC236}">
                <a16:creationId xmlns:a16="http://schemas.microsoft.com/office/drawing/2014/main" id="{5C7787A4-AE4C-F0F0-E64F-E3B4FC0C53CB}"/>
              </a:ext>
            </a:extLst>
          </p:cNvPr>
          <p:cNvGrpSpPr/>
          <p:nvPr/>
        </p:nvGrpSpPr>
        <p:grpSpPr>
          <a:xfrm>
            <a:off x="954517" y="4199471"/>
            <a:ext cx="4524991" cy="1752995"/>
            <a:chOff x="760685" y="1314746"/>
            <a:chExt cx="4524991" cy="1752995"/>
          </a:xfrm>
        </p:grpSpPr>
        <p:sp>
          <p:nvSpPr>
            <p:cNvPr id="15" name="Rectangle: Rounded Corners 14">
              <a:extLst>
                <a:ext uri="{FF2B5EF4-FFF2-40B4-BE49-F238E27FC236}">
                  <a16:creationId xmlns:a16="http://schemas.microsoft.com/office/drawing/2014/main" id="{06211645-C9EB-4EEA-49AC-BFEC43B1CBB1}"/>
                </a:ext>
              </a:extLst>
            </p:cNvPr>
            <p:cNvSpPr/>
            <p:nvPr/>
          </p:nvSpPr>
          <p:spPr>
            <a:xfrm>
              <a:off x="760685" y="1314746"/>
              <a:ext cx="4524991" cy="1752995"/>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Rectangle: Rounded Corners 4">
              <a:extLst>
                <a:ext uri="{FF2B5EF4-FFF2-40B4-BE49-F238E27FC236}">
                  <a16:creationId xmlns:a16="http://schemas.microsoft.com/office/drawing/2014/main" id="{6CA5E0B1-9B06-4D4C-9AD5-364F1FE0BD2C}"/>
                </a:ext>
              </a:extLst>
            </p:cNvPr>
            <p:cNvSpPr txBox="1"/>
            <p:nvPr/>
          </p:nvSpPr>
          <p:spPr>
            <a:xfrm>
              <a:off x="846259" y="1400320"/>
              <a:ext cx="4353843" cy="15818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kern="1200" dirty="0"/>
                <a:t>Identification of </a:t>
              </a:r>
              <a:r>
                <a:rPr lang="en-GB" sz="1800" b="1" kern="1200" dirty="0"/>
                <a:t>gaps</a:t>
              </a:r>
              <a:r>
                <a:rPr lang="en-GB" sz="1800" kern="1200" dirty="0"/>
                <a:t> in the applicability of the safety standards and areas for further consideration, based on the areas of novelty identified</a:t>
              </a:r>
            </a:p>
          </p:txBody>
        </p:sp>
      </p:grpSp>
      <p:grpSp>
        <p:nvGrpSpPr>
          <p:cNvPr id="17" name="Group 16">
            <a:extLst>
              <a:ext uri="{FF2B5EF4-FFF2-40B4-BE49-F238E27FC236}">
                <a16:creationId xmlns:a16="http://schemas.microsoft.com/office/drawing/2014/main" id="{A6B2FCD0-4D89-ED7B-226A-617EBD77A46D}"/>
              </a:ext>
            </a:extLst>
          </p:cNvPr>
          <p:cNvGrpSpPr/>
          <p:nvPr/>
        </p:nvGrpSpPr>
        <p:grpSpPr>
          <a:xfrm>
            <a:off x="6961894" y="4199470"/>
            <a:ext cx="4555418" cy="1752995"/>
            <a:chOff x="3286160" y="1314746"/>
            <a:chExt cx="4555418" cy="1752995"/>
          </a:xfrm>
        </p:grpSpPr>
        <p:sp>
          <p:nvSpPr>
            <p:cNvPr id="18" name="Rectangle: Rounded Corners 17">
              <a:extLst>
                <a:ext uri="{FF2B5EF4-FFF2-40B4-BE49-F238E27FC236}">
                  <a16:creationId xmlns:a16="http://schemas.microsoft.com/office/drawing/2014/main" id="{187D1743-7AEC-819F-5293-C01167FE0175}"/>
                </a:ext>
              </a:extLst>
            </p:cNvPr>
            <p:cNvSpPr/>
            <p:nvPr/>
          </p:nvSpPr>
          <p:spPr>
            <a:xfrm>
              <a:off x="3286160" y="1314746"/>
              <a:ext cx="4555418" cy="1752995"/>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Rectangle: Rounded Corners 4">
              <a:extLst>
                <a:ext uri="{FF2B5EF4-FFF2-40B4-BE49-F238E27FC236}">
                  <a16:creationId xmlns:a16="http://schemas.microsoft.com/office/drawing/2014/main" id="{7CD6B00B-B9A8-9B70-D829-E6E03357B7BE}"/>
                </a:ext>
              </a:extLst>
            </p:cNvPr>
            <p:cNvSpPr txBox="1"/>
            <p:nvPr/>
          </p:nvSpPr>
          <p:spPr>
            <a:xfrm>
              <a:off x="3371734" y="1400320"/>
              <a:ext cx="4384270" cy="15818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kern="1200" dirty="0"/>
                <a:t>Identification of areas where the safety standards may </a:t>
              </a:r>
              <a:r>
                <a:rPr lang="en-GB" sz="1800" b="1" kern="1200" dirty="0"/>
                <a:t>not be applicable </a:t>
              </a:r>
              <a:r>
                <a:rPr lang="en-GB" sz="1800" kern="1200" dirty="0"/>
                <a:t>or could be adapted for a better application, based on the areas of novelty identified</a:t>
              </a:r>
            </a:p>
            <a:p>
              <a:pPr marL="0" lvl="0" algn="ctr" defTabSz="444500">
                <a:lnSpc>
                  <a:spcPct val="90000"/>
                </a:lnSpc>
                <a:spcBef>
                  <a:spcPct val="0"/>
                </a:spcBef>
                <a:spcAft>
                  <a:spcPct val="35000"/>
                </a:spcAft>
                <a:buNone/>
              </a:pPr>
              <a:endParaRPr lang="en-GB" sz="1400" kern="1200" dirty="0"/>
            </a:p>
          </p:txBody>
        </p:sp>
      </p:grpSp>
      <p:cxnSp>
        <p:nvCxnSpPr>
          <p:cNvPr id="21" name="Straight Arrow Connector 20">
            <a:extLst>
              <a:ext uri="{FF2B5EF4-FFF2-40B4-BE49-F238E27FC236}">
                <a16:creationId xmlns:a16="http://schemas.microsoft.com/office/drawing/2014/main" id="{C9B9494D-7FD4-4117-BF47-22E0B2EA89CE}"/>
              </a:ext>
            </a:extLst>
          </p:cNvPr>
          <p:cNvCxnSpPr>
            <a:stCxn id="12" idx="2"/>
            <a:endCxn id="15" idx="0"/>
          </p:cNvCxnSpPr>
          <p:nvPr/>
        </p:nvCxnSpPr>
        <p:spPr>
          <a:xfrm flipH="1">
            <a:off x="3217013" y="2980901"/>
            <a:ext cx="3041574" cy="121857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6139A1AF-8D01-65D8-7B7F-F3EF323ECA16}"/>
              </a:ext>
            </a:extLst>
          </p:cNvPr>
          <p:cNvCxnSpPr>
            <a:cxnSpLocks/>
            <a:stCxn id="12" idx="2"/>
            <a:endCxn id="18" idx="0"/>
          </p:cNvCxnSpPr>
          <p:nvPr/>
        </p:nvCxnSpPr>
        <p:spPr>
          <a:xfrm>
            <a:off x="6258587" y="2980901"/>
            <a:ext cx="2981016" cy="121856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38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4787-29E8-A556-E2E6-B1533B371B8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0DE4333-64F0-E73D-E12A-7CBC0C9AABD9}"/>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44CEE673-F174-E2D2-10B9-502EC8EABB1F}"/>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Review Outcomes</a:t>
            </a:r>
            <a:endParaRPr lang="en-GB" sz="4000" dirty="0"/>
          </a:p>
        </p:txBody>
      </p:sp>
      <p:sp>
        <p:nvSpPr>
          <p:cNvPr id="10" name="Slide Number Placeholder 3">
            <a:extLst>
              <a:ext uri="{FF2B5EF4-FFF2-40B4-BE49-F238E27FC236}">
                <a16:creationId xmlns:a16="http://schemas.microsoft.com/office/drawing/2014/main" id="{B022C6A2-E4A2-EB39-A666-E4B3CF01F876}"/>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5</a:t>
            </a:fld>
            <a:endParaRPr lang="en-US" dirty="0"/>
          </a:p>
        </p:txBody>
      </p:sp>
      <p:graphicFrame>
        <p:nvGraphicFramePr>
          <p:cNvPr id="51" name="Diagram 50">
            <a:extLst>
              <a:ext uri="{FF2B5EF4-FFF2-40B4-BE49-F238E27FC236}">
                <a16:creationId xmlns:a16="http://schemas.microsoft.com/office/drawing/2014/main" id="{5610FC31-A17B-7532-4932-525E2806DA09}"/>
              </a:ext>
            </a:extLst>
          </p:cNvPr>
          <p:cNvGraphicFramePr/>
          <p:nvPr>
            <p:extLst>
              <p:ext uri="{D42A27DB-BD31-4B8C-83A1-F6EECF244321}">
                <p14:modId xmlns:p14="http://schemas.microsoft.com/office/powerpoint/2010/main" val="3562149288"/>
              </p:ext>
            </p:extLst>
          </p:nvPr>
        </p:nvGraphicFramePr>
        <p:xfrm>
          <a:off x="44426" y="895349"/>
          <a:ext cx="12147574" cy="514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2" name="Table 17">
            <a:extLst>
              <a:ext uri="{FF2B5EF4-FFF2-40B4-BE49-F238E27FC236}">
                <a16:creationId xmlns:a16="http://schemas.microsoft.com/office/drawing/2014/main" id="{2A77997C-42D9-96FF-E8B7-250A114CA6CE}"/>
              </a:ext>
            </a:extLst>
          </p:cNvPr>
          <p:cNvGraphicFramePr>
            <a:graphicFrameLocks noGrp="1"/>
          </p:cNvGraphicFramePr>
          <p:nvPr/>
        </p:nvGraphicFramePr>
        <p:xfrm>
          <a:off x="0" y="6037082"/>
          <a:ext cx="12192000" cy="82091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08410054"/>
                    </a:ext>
                  </a:extLst>
                </a:gridCol>
                <a:gridCol w="3048000">
                  <a:extLst>
                    <a:ext uri="{9D8B030D-6E8A-4147-A177-3AD203B41FA5}">
                      <a16:colId xmlns:a16="http://schemas.microsoft.com/office/drawing/2014/main" val="3829667292"/>
                    </a:ext>
                  </a:extLst>
                </a:gridCol>
                <a:gridCol w="3048000">
                  <a:extLst>
                    <a:ext uri="{9D8B030D-6E8A-4147-A177-3AD203B41FA5}">
                      <a16:colId xmlns:a16="http://schemas.microsoft.com/office/drawing/2014/main" val="1043465936"/>
                    </a:ext>
                  </a:extLst>
                </a:gridCol>
                <a:gridCol w="3048000">
                  <a:extLst>
                    <a:ext uri="{9D8B030D-6E8A-4147-A177-3AD203B41FA5}">
                      <a16:colId xmlns:a16="http://schemas.microsoft.com/office/drawing/2014/main" val="2600166583"/>
                    </a:ext>
                  </a:extLst>
                </a:gridCol>
              </a:tblGrid>
              <a:tr h="820918">
                <a:tc>
                  <a:txBody>
                    <a:bodyPr/>
                    <a:lstStyle/>
                    <a:p>
                      <a:pPr algn="ctr"/>
                      <a:r>
                        <a:rPr lang="en-US" sz="1400" dirty="0">
                          <a:solidFill>
                            <a:schemeClr val="tx1"/>
                          </a:solidFill>
                        </a:rPr>
                        <a:t>No applicability considerations (areas of non applicability, gaps, areas for further consideration)</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400" dirty="0">
                          <a:solidFill>
                            <a:schemeClr val="tx1"/>
                          </a:solidFill>
                        </a:rPr>
                        <a:t>Small number of applicability considerations/ very small impact on safety standard</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tx1"/>
                          </a:solidFill>
                        </a:rPr>
                        <a:t>Some applicability considerations/ small impact on safety standard</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Numerous applicability considerations/ </a:t>
                      </a:r>
                      <a:r>
                        <a:rPr lang="en-GB" sz="1400" b="1" kern="1200" dirty="0">
                          <a:solidFill>
                            <a:schemeClr val="tx1"/>
                          </a:solidFill>
                          <a:latin typeface="+mn-lt"/>
                          <a:ea typeface="+mn-ea"/>
                          <a:cs typeface="+mn-cs"/>
                        </a:rPr>
                        <a:t> more than a third of the safety standard impacted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150274609"/>
                  </a:ext>
                </a:extLst>
              </a:tr>
            </a:tbl>
          </a:graphicData>
        </a:graphic>
      </p:graphicFrame>
    </p:spTree>
    <p:extLst>
      <p:ext uri="{BB962C8B-B14F-4D97-AF65-F5344CB8AC3E}">
        <p14:creationId xmlns:p14="http://schemas.microsoft.com/office/powerpoint/2010/main" val="47093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CD757-9E54-756B-7F85-677DBFB9ED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61AF6F8-786C-B5F9-D147-85F417F2FD9D}"/>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32BA8B09-D334-3B26-1E55-24535A725EED}"/>
              </a:ext>
            </a:extLst>
          </p:cNvPr>
          <p:cNvSpPr txBox="1">
            <a:spLocks/>
          </p:cNvSpPr>
          <p:nvPr/>
        </p:nvSpPr>
        <p:spPr>
          <a:xfrm>
            <a:off x="515805" y="192885"/>
            <a:ext cx="11001507" cy="864096"/>
          </a:xfrm>
          <a:prstGeom prst="rect">
            <a:avLst/>
          </a:prstGeom>
        </p:spPr>
        <p:txBody>
          <a:bodyPr vert="horz" lIns="91440" tIns="45720" rIns="91440" bIns="45720" rtlCol="0" anchor="ctr">
            <a:normAutofit fontScale="92500"/>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GB" sz="4000" dirty="0"/>
              <a:t>IAEA Safety Standards update 10years vision</a:t>
            </a:r>
          </a:p>
        </p:txBody>
      </p:sp>
      <p:sp>
        <p:nvSpPr>
          <p:cNvPr id="10" name="Slide Number Placeholder 3">
            <a:extLst>
              <a:ext uri="{FF2B5EF4-FFF2-40B4-BE49-F238E27FC236}">
                <a16:creationId xmlns:a16="http://schemas.microsoft.com/office/drawing/2014/main" id="{F53B741A-7513-E016-A006-132D85C4EF3E}"/>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6</a:t>
            </a:fld>
            <a:endParaRPr lang="en-US" dirty="0"/>
          </a:p>
        </p:txBody>
      </p:sp>
      <p:pic>
        <p:nvPicPr>
          <p:cNvPr id="2" name="Content Placeholder 5">
            <a:extLst>
              <a:ext uri="{FF2B5EF4-FFF2-40B4-BE49-F238E27FC236}">
                <a16:creationId xmlns:a16="http://schemas.microsoft.com/office/drawing/2014/main" id="{31436B33-73C1-CD48-EC00-F6D76D363AFB}"/>
              </a:ext>
            </a:extLst>
          </p:cNvPr>
          <p:cNvPicPr>
            <a:picLocks noChangeAspect="1"/>
          </p:cNvPicPr>
          <p:nvPr/>
        </p:nvPicPr>
        <p:blipFill>
          <a:blip r:embed="rId3"/>
          <a:srcRect/>
          <a:stretch/>
        </p:blipFill>
        <p:spPr>
          <a:xfrm>
            <a:off x="107504" y="1333760"/>
            <a:ext cx="12019841" cy="4734523"/>
          </a:xfrm>
          <a:prstGeom prst="rect">
            <a:avLst/>
          </a:prstGeom>
          <a:effectLst/>
        </p:spPr>
      </p:pic>
    </p:spTree>
    <p:extLst>
      <p:ext uri="{BB962C8B-B14F-4D97-AF65-F5344CB8AC3E}">
        <p14:creationId xmlns:p14="http://schemas.microsoft.com/office/powerpoint/2010/main" val="341568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1FEDE-F8A1-CC0B-1AF9-37DBFD8E757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3BB82CF-3434-9CF2-F5BF-5A785BE8AF79}"/>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E2AC5A26-C662-B461-699E-B8A0D6ACF85D}"/>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GB" sz="4000" dirty="0"/>
              <a:t>Safety of Advanced Technologies</a:t>
            </a:r>
          </a:p>
        </p:txBody>
      </p:sp>
      <p:sp>
        <p:nvSpPr>
          <p:cNvPr id="10" name="Slide Number Placeholder 3">
            <a:extLst>
              <a:ext uri="{FF2B5EF4-FFF2-40B4-BE49-F238E27FC236}">
                <a16:creationId xmlns:a16="http://schemas.microsoft.com/office/drawing/2014/main" id="{1C980AEE-943A-733B-D8A9-47797328A148}"/>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7</a:t>
            </a:fld>
            <a:endParaRPr lang="en-US" dirty="0"/>
          </a:p>
        </p:txBody>
      </p:sp>
      <p:pic>
        <p:nvPicPr>
          <p:cNvPr id="3" name="Picture 2">
            <a:extLst>
              <a:ext uri="{FF2B5EF4-FFF2-40B4-BE49-F238E27FC236}">
                <a16:creationId xmlns:a16="http://schemas.microsoft.com/office/drawing/2014/main" id="{4C861ABB-0B6A-D1FF-9140-51DF21A23F2F}"/>
              </a:ext>
            </a:extLst>
          </p:cNvPr>
          <p:cNvPicPr>
            <a:picLocks noChangeAspect="1"/>
          </p:cNvPicPr>
          <p:nvPr/>
        </p:nvPicPr>
        <p:blipFill>
          <a:blip r:embed="rId3"/>
          <a:stretch>
            <a:fillRect/>
          </a:stretch>
        </p:blipFill>
        <p:spPr>
          <a:xfrm>
            <a:off x="1447136" y="1179864"/>
            <a:ext cx="9035010" cy="5186765"/>
          </a:xfrm>
          <a:prstGeom prst="rect">
            <a:avLst/>
          </a:prstGeom>
        </p:spPr>
      </p:pic>
    </p:spTree>
    <p:extLst>
      <p:ext uri="{BB962C8B-B14F-4D97-AF65-F5344CB8AC3E}">
        <p14:creationId xmlns:p14="http://schemas.microsoft.com/office/powerpoint/2010/main" val="81951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A5E6E-A563-F1ED-3400-FA513DB8BA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42985F-84AA-2C50-EEA0-8B8EF8883FD2}"/>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1D453475-2004-A212-C23F-0DE8A1201DE5}"/>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GB" sz="4000" dirty="0"/>
              <a:t>Safety of Advanced Technologies</a:t>
            </a:r>
          </a:p>
        </p:txBody>
      </p:sp>
      <p:sp>
        <p:nvSpPr>
          <p:cNvPr id="10" name="Slide Number Placeholder 3">
            <a:extLst>
              <a:ext uri="{FF2B5EF4-FFF2-40B4-BE49-F238E27FC236}">
                <a16:creationId xmlns:a16="http://schemas.microsoft.com/office/drawing/2014/main" id="{B44A1E13-68FD-5321-4E01-2F672626035C}"/>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8</a:t>
            </a:fld>
            <a:endParaRPr lang="en-US" dirty="0"/>
          </a:p>
        </p:txBody>
      </p:sp>
      <p:pic>
        <p:nvPicPr>
          <p:cNvPr id="8" name="Picture 7">
            <a:extLst>
              <a:ext uri="{FF2B5EF4-FFF2-40B4-BE49-F238E27FC236}">
                <a16:creationId xmlns:a16="http://schemas.microsoft.com/office/drawing/2014/main" id="{A06987A7-9E16-26EA-41E2-8156BB742086}"/>
              </a:ext>
            </a:extLst>
          </p:cNvPr>
          <p:cNvPicPr>
            <a:picLocks noChangeAspect="1"/>
          </p:cNvPicPr>
          <p:nvPr/>
        </p:nvPicPr>
        <p:blipFill>
          <a:blip r:embed="rId3"/>
          <a:srcRect l="1" r="1054" b="8203"/>
          <a:stretch>
            <a:fillRect/>
          </a:stretch>
        </p:blipFill>
        <p:spPr>
          <a:xfrm>
            <a:off x="1447076" y="1367762"/>
            <a:ext cx="8266821" cy="4589693"/>
          </a:xfrm>
          <a:prstGeom prst="rect">
            <a:avLst/>
          </a:prstGeom>
        </p:spPr>
      </p:pic>
    </p:spTree>
    <p:extLst>
      <p:ext uri="{BB962C8B-B14F-4D97-AF65-F5344CB8AC3E}">
        <p14:creationId xmlns:p14="http://schemas.microsoft.com/office/powerpoint/2010/main" val="166527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8F474-CDCC-28AC-7292-4A0D6BBCF1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A34257C-EF69-67D5-3EA3-813DE3A13ACA}"/>
              </a:ext>
            </a:extLst>
          </p:cNvPr>
          <p:cNvSpPr>
            <a:spLocks noGrp="1"/>
          </p:cNvSpPr>
          <p:nvPr>
            <p:ph type="title"/>
          </p:nvPr>
        </p:nvSpPr>
        <p:spPr>
          <a:xfrm>
            <a:off x="2478103" y="5075969"/>
            <a:ext cx="4455715" cy="163912"/>
          </a:xfrm>
        </p:spPr>
        <p:txBody>
          <a:bodyPr>
            <a:noAutofit/>
          </a:bodyPr>
          <a:lstStyle/>
          <a:p>
            <a:r>
              <a:rPr lang="en-US" sz="1600" dirty="0"/>
              <a:t> </a:t>
            </a:r>
            <a:endParaRPr lang="en-GB" sz="1600" dirty="0"/>
          </a:p>
        </p:txBody>
      </p:sp>
      <p:sp>
        <p:nvSpPr>
          <p:cNvPr id="5" name="Title 13">
            <a:extLst>
              <a:ext uri="{FF2B5EF4-FFF2-40B4-BE49-F238E27FC236}">
                <a16:creationId xmlns:a16="http://schemas.microsoft.com/office/drawing/2014/main" id="{6B4DCD0D-B43E-24B2-1C5B-A9218D6FBE27}"/>
              </a:ext>
            </a:extLst>
          </p:cNvPr>
          <p:cNvSpPr txBox="1">
            <a:spLocks/>
          </p:cNvSpPr>
          <p:nvPr/>
        </p:nvSpPr>
        <p:spPr>
          <a:xfrm>
            <a:off x="515805" y="192885"/>
            <a:ext cx="11001507" cy="864096"/>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800" b="1" kern="1200">
                <a:solidFill>
                  <a:schemeClr val="tx1"/>
                </a:solidFill>
                <a:latin typeface="Arial "/>
                <a:ea typeface="+mj-ea"/>
                <a:cs typeface="+mj-cs"/>
              </a:defRPr>
            </a:lvl1pPr>
          </a:lstStyle>
          <a:p>
            <a:r>
              <a:rPr lang="en-US" sz="4000" dirty="0"/>
              <a:t>Design Safety Standards Update</a:t>
            </a:r>
            <a:endParaRPr lang="en-GB" sz="4000" dirty="0"/>
          </a:p>
        </p:txBody>
      </p:sp>
      <p:sp>
        <p:nvSpPr>
          <p:cNvPr id="10" name="Slide Number Placeholder 3">
            <a:extLst>
              <a:ext uri="{FF2B5EF4-FFF2-40B4-BE49-F238E27FC236}">
                <a16:creationId xmlns:a16="http://schemas.microsoft.com/office/drawing/2014/main" id="{EA42B31F-601A-09D2-F786-69094F62BBC9}"/>
              </a:ext>
            </a:extLst>
          </p:cNvPr>
          <p:cNvSpPr>
            <a:spLocks noGrp="1"/>
          </p:cNvSpPr>
          <p:nvPr>
            <p:ph type="sldNum" sz="quarter" idx="12"/>
          </p:nvPr>
        </p:nvSpPr>
        <p:spPr>
          <a:xfrm>
            <a:off x="11517312" y="0"/>
            <a:ext cx="679449" cy="293688"/>
          </a:xfrm>
        </p:spPr>
        <p:txBody>
          <a:bodyPr/>
          <a:lstStyle/>
          <a:p>
            <a:fld id="{8F25D2BF-40DD-4153-8CA3-FA72C0D116DE}" type="slidenum">
              <a:rPr lang="en-US" smtClean="0"/>
              <a:pPr/>
              <a:t>9</a:t>
            </a:fld>
            <a:endParaRPr lang="en-US" dirty="0"/>
          </a:p>
        </p:txBody>
      </p:sp>
      <p:graphicFrame>
        <p:nvGraphicFramePr>
          <p:cNvPr id="52" name="Table 17">
            <a:extLst>
              <a:ext uri="{FF2B5EF4-FFF2-40B4-BE49-F238E27FC236}">
                <a16:creationId xmlns:a16="http://schemas.microsoft.com/office/drawing/2014/main" id="{C4BDC8B5-E917-6A47-F206-DE1C9BA5CA42}"/>
              </a:ext>
            </a:extLst>
          </p:cNvPr>
          <p:cNvGraphicFramePr>
            <a:graphicFrameLocks noGrp="1"/>
          </p:cNvGraphicFramePr>
          <p:nvPr/>
        </p:nvGraphicFramePr>
        <p:xfrm>
          <a:off x="0" y="6037082"/>
          <a:ext cx="12192000" cy="82091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08410054"/>
                    </a:ext>
                  </a:extLst>
                </a:gridCol>
                <a:gridCol w="3048000">
                  <a:extLst>
                    <a:ext uri="{9D8B030D-6E8A-4147-A177-3AD203B41FA5}">
                      <a16:colId xmlns:a16="http://schemas.microsoft.com/office/drawing/2014/main" val="3829667292"/>
                    </a:ext>
                  </a:extLst>
                </a:gridCol>
                <a:gridCol w="3048000">
                  <a:extLst>
                    <a:ext uri="{9D8B030D-6E8A-4147-A177-3AD203B41FA5}">
                      <a16:colId xmlns:a16="http://schemas.microsoft.com/office/drawing/2014/main" val="1043465936"/>
                    </a:ext>
                  </a:extLst>
                </a:gridCol>
                <a:gridCol w="3048000">
                  <a:extLst>
                    <a:ext uri="{9D8B030D-6E8A-4147-A177-3AD203B41FA5}">
                      <a16:colId xmlns:a16="http://schemas.microsoft.com/office/drawing/2014/main" val="2600166583"/>
                    </a:ext>
                  </a:extLst>
                </a:gridCol>
              </a:tblGrid>
              <a:tr h="820918">
                <a:tc>
                  <a:txBody>
                    <a:bodyPr/>
                    <a:lstStyle/>
                    <a:p>
                      <a:pPr algn="ctr"/>
                      <a:r>
                        <a:rPr lang="en-US" sz="1400" dirty="0">
                          <a:solidFill>
                            <a:schemeClr val="tx1"/>
                          </a:solidFill>
                        </a:rPr>
                        <a:t>No applicability considerations (areas of non applicability, gaps, areas for further consideration)</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400" dirty="0">
                          <a:solidFill>
                            <a:schemeClr val="tx1"/>
                          </a:solidFill>
                        </a:rPr>
                        <a:t>Small number of applicability considerations/ very small impact on safety standard</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tx1"/>
                          </a:solidFill>
                        </a:rPr>
                        <a:t>Some applicability considerations/ small impact on safety standard</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Numerous applicability considerations/ </a:t>
                      </a:r>
                      <a:r>
                        <a:rPr lang="en-GB" sz="1400" b="1" kern="1200" dirty="0">
                          <a:solidFill>
                            <a:schemeClr val="tx1"/>
                          </a:solidFill>
                          <a:latin typeface="+mn-lt"/>
                          <a:ea typeface="+mn-ea"/>
                          <a:cs typeface="+mn-cs"/>
                        </a:rPr>
                        <a:t> more than a third of the safety standard impacted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150274609"/>
                  </a:ext>
                </a:extLst>
              </a:tr>
            </a:tbl>
          </a:graphicData>
        </a:graphic>
      </p:graphicFrame>
      <p:sp>
        <p:nvSpPr>
          <p:cNvPr id="9" name="Freeform: Shape 8">
            <a:extLst>
              <a:ext uri="{FF2B5EF4-FFF2-40B4-BE49-F238E27FC236}">
                <a16:creationId xmlns:a16="http://schemas.microsoft.com/office/drawing/2014/main" id="{A516186E-449C-967F-EB12-3558B8583D9C}"/>
              </a:ext>
            </a:extLst>
          </p:cNvPr>
          <p:cNvSpPr/>
          <p:nvPr/>
        </p:nvSpPr>
        <p:spPr>
          <a:xfrm>
            <a:off x="4263422" y="1758700"/>
            <a:ext cx="1332566" cy="993736"/>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0"/>
              <a:satOff val="0"/>
              <a:lumOff val="0"/>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GB" sz="1400" kern="1200" dirty="0">
                <a:solidFill>
                  <a:schemeClr val="tx1"/>
                </a:solidFill>
              </a:rPr>
              <a:t>The reactor </a:t>
            </a:r>
            <a:r>
              <a:rPr lang="en-GB" sz="1400" kern="1200" dirty="0">
                <a:solidFill>
                  <a:schemeClr val="tx1"/>
                </a:solidFill>
                <a:hlinkClick r:id="rId3" action="ppaction://hlinksldjump"/>
              </a:rPr>
              <a:t>core</a:t>
            </a:r>
            <a:r>
              <a:rPr lang="en-GB" sz="1400" kern="1200" dirty="0">
                <a:solidFill>
                  <a:schemeClr val="tx1"/>
                </a:solidFill>
              </a:rPr>
              <a:t> </a:t>
            </a:r>
          </a:p>
          <a:p>
            <a:pPr marL="0" lvl="0" indent="0" algn="ctr" defTabSz="466725">
              <a:lnSpc>
                <a:spcPct val="90000"/>
              </a:lnSpc>
              <a:spcBef>
                <a:spcPct val="0"/>
              </a:spcBef>
              <a:spcAft>
                <a:spcPct val="35000"/>
              </a:spcAft>
              <a:buFont typeface="Symbol" panose="05050102010706020507" pitchFamily="18" charset="2"/>
              <a:buNone/>
            </a:pPr>
            <a:r>
              <a:rPr lang="en-GB" sz="1400" kern="1200" dirty="0">
                <a:solidFill>
                  <a:schemeClr val="tx1"/>
                </a:solidFill>
              </a:rPr>
              <a:t>(SSG-52)</a:t>
            </a:r>
          </a:p>
        </p:txBody>
      </p:sp>
      <p:sp>
        <p:nvSpPr>
          <p:cNvPr id="11" name="Freeform: Shape 10">
            <a:extLst>
              <a:ext uri="{FF2B5EF4-FFF2-40B4-BE49-F238E27FC236}">
                <a16:creationId xmlns:a16="http://schemas.microsoft.com/office/drawing/2014/main" id="{99C3D1A7-55EB-B16F-FF0E-28E0D35234D0}"/>
              </a:ext>
            </a:extLst>
          </p:cNvPr>
          <p:cNvSpPr/>
          <p:nvPr/>
        </p:nvSpPr>
        <p:spPr>
          <a:xfrm>
            <a:off x="5715014" y="1748065"/>
            <a:ext cx="1332566" cy="1004371"/>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9155"/>
              <a:satOff val="404"/>
              <a:lumOff val="1762"/>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GB" sz="1400" kern="1200" dirty="0">
                <a:solidFill>
                  <a:schemeClr val="tx1"/>
                </a:solidFill>
              </a:rPr>
              <a:t>The containment and associated systems </a:t>
            </a:r>
          </a:p>
          <a:p>
            <a:pPr marL="0" lvl="0" indent="0" algn="ctr" defTabSz="466725">
              <a:lnSpc>
                <a:spcPct val="90000"/>
              </a:lnSpc>
              <a:spcBef>
                <a:spcPct val="0"/>
              </a:spcBef>
              <a:spcAft>
                <a:spcPct val="35000"/>
              </a:spcAft>
              <a:buFont typeface="Symbol" panose="05050102010706020507" pitchFamily="18" charset="2"/>
              <a:buNone/>
            </a:pPr>
            <a:r>
              <a:rPr lang="en-GB" sz="1400" kern="1200" dirty="0">
                <a:solidFill>
                  <a:schemeClr val="tx1"/>
                </a:solidFill>
              </a:rPr>
              <a:t>(SSG-53)</a:t>
            </a:r>
          </a:p>
        </p:txBody>
      </p:sp>
      <p:sp>
        <p:nvSpPr>
          <p:cNvPr id="13" name="Freeform: Shape 12">
            <a:extLst>
              <a:ext uri="{FF2B5EF4-FFF2-40B4-BE49-F238E27FC236}">
                <a16:creationId xmlns:a16="http://schemas.microsoft.com/office/drawing/2014/main" id="{9D4F003D-37B6-BECE-2399-85F5CC4987C3}"/>
              </a:ext>
            </a:extLst>
          </p:cNvPr>
          <p:cNvSpPr/>
          <p:nvPr/>
        </p:nvSpPr>
        <p:spPr>
          <a:xfrm>
            <a:off x="7180838" y="1748066"/>
            <a:ext cx="1332566" cy="1004370"/>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18311"/>
              <a:satOff val="807"/>
              <a:lumOff val="3525"/>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GB" sz="1400" kern="1200" dirty="0">
                <a:solidFill>
                  <a:schemeClr val="tx1"/>
                </a:solidFill>
              </a:rPr>
              <a:t>The reactor coolant system and associated systems</a:t>
            </a:r>
          </a:p>
          <a:p>
            <a:pPr marL="0" lvl="0" indent="0" algn="ctr" defTabSz="466725">
              <a:lnSpc>
                <a:spcPct val="90000"/>
              </a:lnSpc>
              <a:spcBef>
                <a:spcPct val="0"/>
              </a:spcBef>
              <a:spcAft>
                <a:spcPct val="35000"/>
              </a:spcAft>
              <a:buFont typeface="Symbol" panose="05050102010706020507" pitchFamily="18" charset="2"/>
              <a:buNone/>
            </a:pPr>
            <a:r>
              <a:rPr lang="en-GB" sz="1400" kern="1200" dirty="0">
                <a:solidFill>
                  <a:schemeClr val="tx1"/>
                </a:solidFill>
              </a:rPr>
              <a:t> (SSG-56)</a:t>
            </a:r>
          </a:p>
        </p:txBody>
      </p:sp>
      <p:sp>
        <p:nvSpPr>
          <p:cNvPr id="14" name="Freeform: Shape 13">
            <a:extLst>
              <a:ext uri="{FF2B5EF4-FFF2-40B4-BE49-F238E27FC236}">
                <a16:creationId xmlns:a16="http://schemas.microsoft.com/office/drawing/2014/main" id="{731367C4-DD5D-EF3A-CAD9-ED241FBCB312}"/>
              </a:ext>
            </a:extLst>
          </p:cNvPr>
          <p:cNvSpPr/>
          <p:nvPr/>
        </p:nvSpPr>
        <p:spPr>
          <a:xfrm>
            <a:off x="4249191" y="2902079"/>
            <a:ext cx="1332566" cy="1014106"/>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27466"/>
              <a:satOff val="1211"/>
              <a:lumOff val="5287"/>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400" kern="1200" dirty="0">
                <a:solidFill>
                  <a:schemeClr val="tx1"/>
                </a:solidFill>
              </a:rPr>
              <a:t>The design of electrical power systems (SSG-34) </a:t>
            </a:r>
          </a:p>
        </p:txBody>
      </p:sp>
      <p:sp>
        <p:nvSpPr>
          <p:cNvPr id="16" name="Freeform: Shape 15">
            <a:extLst>
              <a:ext uri="{FF2B5EF4-FFF2-40B4-BE49-F238E27FC236}">
                <a16:creationId xmlns:a16="http://schemas.microsoft.com/office/drawing/2014/main" id="{21F52117-DD85-C280-5135-6A458F3FA16A}"/>
              </a:ext>
            </a:extLst>
          </p:cNvPr>
          <p:cNvSpPr/>
          <p:nvPr/>
        </p:nvSpPr>
        <p:spPr>
          <a:xfrm>
            <a:off x="5715014" y="2911763"/>
            <a:ext cx="1332566" cy="1014105"/>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36621"/>
              <a:satOff val="1615"/>
              <a:lumOff val="7049"/>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400" kern="1200" dirty="0">
                <a:solidFill>
                  <a:schemeClr val="tx1"/>
                </a:solidFill>
              </a:rPr>
              <a:t>Instrumentation and control systems </a:t>
            </a:r>
          </a:p>
          <a:p>
            <a:pPr marL="0" lvl="0" indent="0" algn="ctr" defTabSz="466725">
              <a:lnSpc>
                <a:spcPct val="90000"/>
              </a:lnSpc>
              <a:spcBef>
                <a:spcPct val="0"/>
              </a:spcBef>
              <a:spcAft>
                <a:spcPct val="35000"/>
              </a:spcAft>
              <a:buNone/>
            </a:pPr>
            <a:r>
              <a:rPr lang="en-GB" sz="1400" kern="1200" dirty="0">
                <a:solidFill>
                  <a:schemeClr val="tx1"/>
                </a:solidFill>
              </a:rPr>
              <a:t>(SSG-39)</a:t>
            </a:r>
          </a:p>
        </p:txBody>
      </p:sp>
      <p:sp>
        <p:nvSpPr>
          <p:cNvPr id="17" name="Freeform: Shape 16">
            <a:extLst>
              <a:ext uri="{FF2B5EF4-FFF2-40B4-BE49-F238E27FC236}">
                <a16:creationId xmlns:a16="http://schemas.microsoft.com/office/drawing/2014/main" id="{E7FA8052-84E4-D0EC-F5F2-BB9452677E9C}"/>
              </a:ext>
            </a:extLst>
          </p:cNvPr>
          <p:cNvSpPr/>
          <p:nvPr/>
        </p:nvSpPr>
        <p:spPr>
          <a:xfrm>
            <a:off x="8646662" y="1758700"/>
            <a:ext cx="1332566" cy="993736"/>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45776"/>
              <a:satOff val="2019"/>
              <a:lumOff val="8812"/>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400" kern="1200" dirty="0">
                <a:solidFill>
                  <a:schemeClr val="tx1"/>
                </a:solidFill>
              </a:rPr>
              <a:t>The  fuel handling and </a:t>
            </a:r>
            <a:r>
              <a:rPr lang="en-GB" sz="1400" kern="1200" dirty="0">
                <a:solidFill>
                  <a:schemeClr val="tx1"/>
                </a:solidFill>
                <a:hlinkClick r:id="rId4" action="ppaction://hlinksldjump"/>
              </a:rPr>
              <a:t>storage</a:t>
            </a:r>
            <a:r>
              <a:rPr lang="en-GB" sz="1400" kern="1200" dirty="0">
                <a:solidFill>
                  <a:schemeClr val="tx1"/>
                </a:solidFill>
              </a:rPr>
              <a:t> systems </a:t>
            </a:r>
          </a:p>
          <a:p>
            <a:pPr marL="0" lvl="0" indent="0" algn="ctr" defTabSz="466725">
              <a:lnSpc>
                <a:spcPct val="90000"/>
              </a:lnSpc>
              <a:spcBef>
                <a:spcPct val="0"/>
              </a:spcBef>
              <a:spcAft>
                <a:spcPct val="35000"/>
              </a:spcAft>
              <a:buNone/>
            </a:pPr>
            <a:r>
              <a:rPr lang="en-GB" sz="1400" kern="1200" dirty="0">
                <a:solidFill>
                  <a:schemeClr val="tx1"/>
                </a:solidFill>
              </a:rPr>
              <a:t> (SSG-63)</a:t>
            </a:r>
          </a:p>
        </p:txBody>
      </p:sp>
      <p:sp>
        <p:nvSpPr>
          <p:cNvPr id="19" name="Freeform: Shape 18">
            <a:extLst>
              <a:ext uri="{FF2B5EF4-FFF2-40B4-BE49-F238E27FC236}">
                <a16:creationId xmlns:a16="http://schemas.microsoft.com/office/drawing/2014/main" id="{78B6240F-1D33-6915-0952-E307B67248CB}"/>
              </a:ext>
            </a:extLst>
          </p:cNvPr>
          <p:cNvSpPr/>
          <p:nvPr/>
        </p:nvSpPr>
        <p:spPr>
          <a:xfrm>
            <a:off x="7180837" y="2911763"/>
            <a:ext cx="1332566" cy="1014105"/>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54932"/>
              <a:satOff val="2422"/>
              <a:lumOff val="10574"/>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400" kern="1200" dirty="0">
                <a:solidFill>
                  <a:schemeClr val="tx1"/>
                </a:solidFill>
              </a:rPr>
              <a:t>The application of the HFE in the design (SSG-51) </a:t>
            </a:r>
            <a:endPar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Freeform: Shape 19">
            <a:extLst>
              <a:ext uri="{FF2B5EF4-FFF2-40B4-BE49-F238E27FC236}">
                <a16:creationId xmlns:a16="http://schemas.microsoft.com/office/drawing/2014/main" id="{2BE9C6E5-6424-8D93-39CE-592091C27D80}"/>
              </a:ext>
            </a:extLst>
          </p:cNvPr>
          <p:cNvSpPr/>
          <p:nvPr/>
        </p:nvSpPr>
        <p:spPr>
          <a:xfrm>
            <a:off x="8646662" y="2920567"/>
            <a:ext cx="1332566" cy="1005301"/>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64087"/>
              <a:satOff val="2826"/>
              <a:lumOff val="12337"/>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Auxiliary and Supporting Systems </a:t>
            </a:r>
          </a:p>
          <a:p>
            <a:pPr marL="0" lvl="0" indent="0" algn="ctr" defTabSz="466725">
              <a:lnSpc>
                <a:spcPct val="90000"/>
              </a:lnSpc>
              <a:spcBef>
                <a:spcPct val="0"/>
              </a:spcBef>
              <a:spcAft>
                <a:spcPct val="35000"/>
              </a:spcAft>
              <a:buNone/>
            </a:pPr>
            <a:r>
              <a:rPr lang="en-US"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(SSG-62)</a:t>
            </a:r>
            <a:endPar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Freeform: Shape 20">
            <a:extLst>
              <a:ext uri="{FF2B5EF4-FFF2-40B4-BE49-F238E27FC236}">
                <a16:creationId xmlns:a16="http://schemas.microsoft.com/office/drawing/2014/main" id="{F0969D08-3966-0B0D-8A78-8A49052CA7A8}"/>
              </a:ext>
            </a:extLst>
          </p:cNvPr>
          <p:cNvSpPr/>
          <p:nvPr/>
        </p:nvSpPr>
        <p:spPr>
          <a:xfrm>
            <a:off x="4263422" y="4121123"/>
            <a:ext cx="1332566" cy="962186"/>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73242"/>
              <a:satOff val="3230"/>
              <a:lumOff val="14099"/>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400" kern="1200" dirty="0">
                <a:solidFill>
                  <a:schemeClr val="tx1"/>
                </a:solidFill>
              </a:rPr>
              <a:t>Internal Hazards </a:t>
            </a:r>
          </a:p>
          <a:p>
            <a:pPr marL="0" lvl="0" indent="0" algn="ctr" defTabSz="466725">
              <a:lnSpc>
                <a:spcPct val="90000"/>
              </a:lnSpc>
              <a:spcBef>
                <a:spcPct val="0"/>
              </a:spcBef>
              <a:spcAft>
                <a:spcPct val="35000"/>
              </a:spcAft>
              <a:buNone/>
            </a:pPr>
            <a:r>
              <a:rPr lang="en-US" sz="1400" kern="1200" dirty="0">
                <a:solidFill>
                  <a:schemeClr val="tx1"/>
                </a:solidFill>
              </a:rPr>
              <a:t>(</a:t>
            </a:r>
            <a:r>
              <a:rPr lang="en-GB" sz="1400" kern="1200" dirty="0">
                <a:solidFill>
                  <a:schemeClr val="tx1"/>
                </a:solidFill>
              </a:rPr>
              <a:t>SSG-64)</a:t>
            </a:r>
            <a:endPar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83B3FD9B-1DF9-3AA7-B905-D50B0A82D7CD}"/>
              </a:ext>
            </a:extLst>
          </p:cNvPr>
          <p:cNvSpPr/>
          <p:nvPr/>
        </p:nvSpPr>
        <p:spPr>
          <a:xfrm>
            <a:off x="5715014" y="4121123"/>
            <a:ext cx="1332566" cy="962187"/>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3">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82397"/>
              <a:satOff val="3634"/>
              <a:lumOff val="15861"/>
              <a:alphaOff val="0"/>
            </a:schemeClr>
          </a:effectRef>
          <a:fontRef idx="minor">
            <a:schemeClr val="dk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Radiation Protection aspects </a:t>
            </a:r>
          </a:p>
          <a:p>
            <a:pPr marL="0" lvl="0" indent="0" algn="ctr" defTabSz="488950">
              <a:lnSpc>
                <a:spcPct val="90000"/>
              </a:lnSpc>
              <a:spcBef>
                <a:spcPct val="0"/>
              </a:spcBef>
              <a:spcAft>
                <a:spcPct val="35000"/>
              </a:spcAft>
              <a:buNone/>
            </a:pPr>
            <a:r>
              <a:rPr lang="en-US"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(DS524)</a:t>
            </a:r>
            <a:endPar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351EF71A-D7BE-BF10-0855-03D33FC28D8C}"/>
              </a:ext>
            </a:extLst>
          </p:cNvPr>
          <p:cNvSpPr/>
          <p:nvPr/>
        </p:nvSpPr>
        <p:spPr>
          <a:xfrm>
            <a:off x="7166606" y="4089575"/>
            <a:ext cx="1332566" cy="993736"/>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chemeClr val="accent3">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91553"/>
              <a:satOff val="4037"/>
              <a:lumOff val="17624"/>
              <a:alphaOff val="0"/>
            </a:schemeClr>
          </a:effectRef>
          <a:fontRef idx="minor">
            <a:schemeClr val="dk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Equipment Qualification (SSG-69)</a:t>
            </a:r>
            <a:endPar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F2421DCE-E7E7-93F6-2D92-9325800FA050}"/>
              </a:ext>
            </a:extLst>
          </p:cNvPr>
          <p:cNvSpPr/>
          <p:nvPr/>
        </p:nvSpPr>
        <p:spPr>
          <a:xfrm>
            <a:off x="8646662" y="4089575"/>
            <a:ext cx="1332566" cy="993736"/>
          </a:xfrm>
          <a:custGeom>
            <a:avLst/>
            <a:gdLst>
              <a:gd name="connsiteX0" fmla="*/ 0 w 1332566"/>
              <a:gd name="connsiteY0" fmla="*/ 0 h 799540"/>
              <a:gd name="connsiteX1" fmla="*/ 1332566 w 1332566"/>
              <a:gd name="connsiteY1" fmla="*/ 0 h 799540"/>
              <a:gd name="connsiteX2" fmla="*/ 1332566 w 1332566"/>
              <a:gd name="connsiteY2" fmla="*/ 799540 h 799540"/>
              <a:gd name="connsiteX3" fmla="*/ 0 w 1332566"/>
              <a:gd name="connsiteY3" fmla="*/ 799540 h 799540"/>
              <a:gd name="connsiteX4" fmla="*/ 0 w 1332566"/>
              <a:gd name="connsiteY4" fmla="*/ 0 h 79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66" h="799540">
                <a:moveTo>
                  <a:pt x="0" y="0"/>
                </a:moveTo>
                <a:lnTo>
                  <a:pt x="1332566" y="0"/>
                </a:lnTo>
                <a:lnTo>
                  <a:pt x="1332566" y="799540"/>
                </a:lnTo>
                <a:lnTo>
                  <a:pt x="0" y="799540"/>
                </a:lnTo>
                <a:lnTo>
                  <a:pt x="0" y="0"/>
                </a:lnTo>
                <a:close/>
              </a:path>
            </a:pathLst>
          </a:custGeom>
          <a:solidFill>
            <a:srgbClr val="00B050"/>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80000"/>
              <a:hueOff val="-100708"/>
              <a:satOff val="4441"/>
              <a:lumOff val="19386"/>
              <a:alphaOff val="0"/>
            </a:schemeClr>
          </a:effectRef>
          <a:fontRef idx="minor">
            <a:schemeClr val="dk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Safety Classification of SSCs in NPPs (SSG-30) </a:t>
            </a:r>
            <a:endParaRPr lang="en-GB" sz="1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hlinkClick r:id="rId5" action="ppaction://hlinksldjump"/>
            <a:extLst>
              <a:ext uri="{FF2B5EF4-FFF2-40B4-BE49-F238E27FC236}">
                <a16:creationId xmlns:a16="http://schemas.microsoft.com/office/drawing/2014/main" id="{0FBC3AA2-E7EE-9979-CCFA-E3C15B930C99}"/>
              </a:ext>
            </a:extLst>
          </p:cNvPr>
          <p:cNvPicPr>
            <a:picLocks noChangeAspect="1"/>
          </p:cNvPicPr>
          <p:nvPr/>
        </p:nvPicPr>
        <p:blipFill>
          <a:blip r:embed="rId6"/>
          <a:stretch>
            <a:fillRect/>
          </a:stretch>
        </p:blipFill>
        <p:spPr>
          <a:xfrm>
            <a:off x="666117" y="1536917"/>
            <a:ext cx="2778933" cy="3539052"/>
          </a:xfrm>
          <a:prstGeom prst="rect">
            <a:avLst/>
          </a:prstGeom>
          <a:solidFill>
            <a:srgbClr val="000000">
              <a:shade val="95000"/>
            </a:srgbClr>
          </a:solidFill>
          <a:ln w="301625" cap="sq">
            <a:solidFill>
              <a:srgbClr val="F6CED1"/>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030387884"/>
      </p:ext>
    </p:extLst>
  </p:cSld>
  <p:clrMapOvr>
    <a:masterClrMapping/>
  </p:clrMapOvr>
</p:sld>
</file>

<file path=ppt/theme/theme1.xml><?xml version="1.0" encoding="utf-8"?>
<a:theme xmlns:a="http://schemas.openxmlformats.org/drawingml/2006/main" name="Tema di Office">
  <a:themeElements>
    <a:clrScheme name="IAEA">
      <a:dk1>
        <a:srgbClr val="0069B4"/>
      </a:dk1>
      <a:lt1>
        <a:srgbClr val="FFFFFF"/>
      </a:lt1>
      <a:dk2>
        <a:srgbClr val="333233"/>
      </a:dk2>
      <a:lt2>
        <a:srgbClr val="EEF1F7"/>
      </a:lt2>
      <a:accent1>
        <a:srgbClr val="8ECBF9"/>
      </a:accent1>
      <a:accent2>
        <a:srgbClr val="B9222D"/>
      </a:accent2>
      <a:accent3>
        <a:srgbClr val="B8BE54"/>
      </a:accent3>
      <a:accent4>
        <a:srgbClr val="FCC30A"/>
      </a:accent4>
      <a:accent5>
        <a:srgbClr val="C8B485"/>
      </a:accent5>
      <a:accent6>
        <a:srgbClr val="A61951"/>
      </a:accent6>
      <a:hlink>
        <a:srgbClr val="0069B4"/>
      </a:hlink>
      <a:folHlink>
        <a:srgbClr val="413F8F"/>
      </a:folHlink>
    </a:clrScheme>
    <a:fontScheme name="IAEA -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EA PPT Widescreen Template 16.9.pptx" id="{F3F3877E-447B-42DE-BE47-215071A0C50E}" vid="{42B501F5-3AC8-404D-A8B3-5EBE736D2A6F}"/>
    </a:ext>
  </a:extLst>
</a:theme>
</file>

<file path=ppt/theme/theme2.xml><?xml version="1.0" encoding="utf-8"?>
<a:theme xmlns:a="http://schemas.openxmlformats.org/drawingml/2006/main" name="Tema di Office">
  <a:themeElements>
    <a:clrScheme name="IAEA">
      <a:dk1>
        <a:srgbClr val="0069B4"/>
      </a:dk1>
      <a:lt1>
        <a:srgbClr val="FFFFFF"/>
      </a:lt1>
      <a:dk2>
        <a:srgbClr val="333233"/>
      </a:dk2>
      <a:lt2>
        <a:srgbClr val="EEF1F7"/>
      </a:lt2>
      <a:accent1>
        <a:srgbClr val="8ECBF9"/>
      </a:accent1>
      <a:accent2>
        <a:srgbClr val="B9222D"/>
      </a:accent2>
      <a:accent3>
        <a:srgbClr val="B8BE54"/>
      </a:accent3>
      <a:accent4>
        <a:srgbClr val="FCC30A"/>
      </a:accent4>
      <a:accent5>
        <a:srgbClr val="C8B485"/>
      </a:accent5>
      <a:accent6>
        <a:srgbClr val="A61951"/>
      </a:accent6>
      <a:hlink>
        <a:srgbClr val="0069B4"/>
      </a:hlink>
      <a:folHlink>
        <a:srgbClr val="413F8F"/>
      </a:folHlink>
    </a:clrScheme>
    <a:fontScheme name="IAEA -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AEA">
      <a:dk1>
        <a:srgbClr val="0069B4"/>
      </a:dk1>
      <a:lt1>
        <a:srgbClr val="FFFFFF"/>
      </a:lt1>
      <a:dk2>
        <a:srgbClr val="333233"/>
      </a:dk2>
      <a:lt2>
        <a:srgbClr val="EEF1F7"/>
      </a:lt2>
      <a:accent1>
        <a:srgbClr val="8ECBF9"/>
      </a:accent1>
      <a:accent2>
        <a:srgbClr val="B9222D"/>
      </a:accent2>
      <a:accent3>
        <a:srgbClr val="B8BE54"/>
      </a:accent3>
      <a:accent4>
        <a:srgbClr val="FCC30A"/>
      </a:accent4>
      <a:accent5>
        <a:srgbClr val="C8B485"/>
      </a:accent5>
      <a:accent6>
        <a:srgbClr val="A61951"/>
      </a:accent6>
      <a:hlink>
        <a:srgbClr val="0069B4"/>
      </a:hlink>
      <a:folHlink>
        <a:srgbClr val="413F8F"/>
      </a:folHlink>
    </a:clrScheme>
    <a:fontScheme name="IAEA -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EF77C44D3A646BC634097E138CBD4" ma:contentTypeVersion="4" ma:contentTypeDescription="Create a new document." ma:contentTypeScope="" ma:versionID="dcbea6764b6e33a9720676f79de244c9">
  <xsd:schema xmlns:xsd="http://www.w3.org/2001/XMLSchema" xmlns:xs="http://www.w3.org/2001/XMLSchema" xmlns:p="http://schemas.microsoft.com/office/2006/metadata/properties" xmlns:ns2="70853229-6b64-40a1-b0bb-ee95dc681a70" targetNamespace="http://schemas.microsoft.com/office/2006/metadata/properties" ma:root="true" ma:fieldsID="b4bfc9677e3f8c2134604aef1187dbd3" ns2:_="">
    <xsd:import namespace="70853229-6b64-40a1-b0bb-ee95dc681a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53229-6b64-40a1-b0bb-ee95dc681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0162CD-12D7-459D-AB1A-4F8BA7A146F3}">
  <ds:schemaRefs>
    <ds:schemaRef ds:uri="http://schemas.microsoft.com/sharepoint/v3/contenttype/forms"/>
  </ds:schemaRefs>
</ds:datastoreItem>
</file>

<file path=customXml/itemProps2.xml><?xml version="1.0" encoding="utf-8"?>
<ds:datastoreItem xmlns:ds="http://schemas.openxmlformats.org/officeDocument/2006/customXml" ds:itemID="{DD28AF71-2B6A-4232-8807-85FBD69133AA}">
  <ds:schemaRefs>
    <ds:schemaRef ds:uri="70853229-6b64-40a1-b0bb-ee95dc681a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208786-5C86-49D7-8DC1-3E521A0B2908}">
  <ds:schemaRefs>
    <ds:schemaRef ds:uri="http://purl.org/dc/dcmitype/"/>
    <ds:schemaRef ds:uri="http://schemas.microsoft.com/office/2006/documentManagement/types"/>
    <ds:schemaRef ds:uri="http://purl.org/dc/elements/1.1/"/>
    <ds:schemaRef ds:uri="http://schemas.microsoft.com/office/2006/metadata/properties"/>
    <ds:schemaRef ds:uri="70853229-6b64-40a1-b0bb-ee95dc681a70"/>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a2f21493-a4d1-4b7f-ad07-819c824f5c4a}" enabled="0" method="" siteId="{a2f21493-a4d1-4b7f-ad07-819c824f5c4a}" removed="1"/>
</clbl:labelList>
</file>

<file path=docProps/app.xml><?xml version="1.0" encoding="utf-8"?>
<Properties xmlns="http://schemas.openxmlformats.org/officeDocument/2006/extended-properties" xmlns:vt="http://schemas.openxmlformats.org/officeDocument/2006/docPropsVTypes">
  <Template>IAEA PPT Widescreen Template 16.9_final</Template>
  <TotalTime>5550</TotalTime>
  <Words>1508</Words>
  <Application>Microsoft Office PowerPoint</Application>
  <PresentationFormat>Widescreen</PresentationFormat>
  <Paragraphs>276</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Wingdings</vt:lpstr>
      <vt:lpstr>Arial</vt:lpstr>
      <vt:lpstr>Calibri</vt:lpstr>
      <vt:lpstr>Roboto Light</vt:lpstr>
      <vt:lpstr>Symbol</vt:lpstr>
      <vt:lpstr>Roboto</vt:lpstr>
      <vt:lpstr>Tema di Office</vt:lpstr>
      <vt:lpstr>Technical Meeting on Advanced Technology Fuels</vt:lpstr>
      <vt:lpstr>Outline</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BELTRAN MARTINEZ, Gabriel Esteban</dc:creator>
  <cp:keywords>Power Point Presentation Template IAEA OPIC Visual Identity IAEA Blue</cp:keywords>
  <dc:description>This template is designed to uphold our commitment to clarity and professionalism. It features a clean layout and incorporates the official IAEA blue, ensuring consistency and impact in your presentations. Use this template to convey your messages effectively and showcase information with precision.</dc:description>
  <cp:lastModifiedBy>BZNUNI, Surik</cp:lastModifiedBy>
  <cp:revision>6</cp:revision>
  <dcterms:created xsi:type="dcterms:W3CDTF">2024-11-06T14:19:22Z</dcterms:created>
  <dcterms:modified xsi:type="dcterms:W3CDTF">2025-10-30T05:23:51Z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0x0101004A1EF77C44D3A646BC634097E138CBD4</vt:lpwstr>
  </property>
  <property fmtid="{D5CDD505-2E9C-101B-9397-08002B2CF9AE}" pid="3" name="MediaServiceImageTags">
    <vt:lpwstr/>
  </property>
  <property fmtid="{D5CDD505-2E9C-101B-9397-08002B2CF9AE}" pid="4" name="SearchTaxonomy">
    <vt:lpwstr/>
  </property>
</Properties>
</file>