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24" r:id="rId6"/>
    <p:sldId id="5682" r:id="rId7"/>
    <p:sldId id="5683" r:id="rId8"/>
    <p:sldId id="2145706206" r:id="rId9"/>
    <p:sldId id="5779" r:id="rId10"/>
    <p:sldId id="2145706209" r:id="rId11"/>
    <p:sldId id="2145706208" r:id="rId12"/>
    <p:sldId id="2145706207" r:id="rId13"/>
    <p:sldId id="5743" r:id="rId14"/>
    <p:sldId id="343" r:id="rId15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1F7"/>
    <a:srgbClr val="FFFFFF"/>
    <a:srgbClr val="ED692E"/>
    <a:srgbClr val="0069B4"/>
    <a:srgbClr val="333233"/>
    <a:srgbClr val="8ECBF9"/>
    <a:srgbClr val="003563"/>
    <a:srgbClr val="C8B485"/>
    <a:srgbClr val="B9222D"/>
    <a:srgbClr val="413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2E78D-1DF9-46A9-BAC6-E7A7A33B7C7E}" v="15" dt="2025-10-26T16:42:20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22" autoAdjust="0"/>
    <p:restoredTop sz="91438" autoAdjust="0"/>
  </p:normalViewPr>
  <p:slideViewPr>
    <p:cSldViewPr snapToGrid="0">
      <p:cViewPr varScale="1">
        <p:scale>
          <a:sx n="80" d="100"/>
          <a:sy n="80" d="100"/>
        </p:scale>
        <p:origin x="492" y="52"/>
      </p:cViewPr>
      <p:guideLst>
        <p:guide orient="horz" pos="912"/>
        <p:guide pos="552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PERSKAIA, Anzhelika" userId="56fe8c14-ea37-4eba-92e6-b2a0d96f9453" providerId="ADAL" clId="{00A802A0-01EC-4873-9FB9-534A845A5694}"/>
    <pc:docChg chg="undo custSel addSld delSld modSld">
      <pc:chgData name="KHAPERSKAIA, Anzhelika" userId="56fe8c14-ea37-4eba-92e6-b2a0d96f9453" providerId="ADAL" clId="{00A802A0-01EC-4873-9FB9-534A845A5694}" dt="2025-10-28T16:11:36.535" v="424" actId="108"/>
      <pc:docMkLst>
        <pc:docMk/>
      </pc:docMkLst>
      <pc:sldChg chg="modSp">
        <pc:chgData name="KHAPERSKAIA, Anzhelika" userId="56fe8c14-ea37-4eba-92e6-b2a0d96f9453" providerId="ADAL" clId="{00A802A0-01EC-4873-9FB9-534A845A5694}" dt="2025-10-26T10:07:49.111" v="0"/>
        <pc:sldMkLst>
          <pc:docMk/>
          <pc:sldMk cId="1904055024" sldId="324"/>
        </pc:sldMkLst>
        <pc:spChg chg="mod">
          <ac:chgData name="KHAPERSKAIA, Anzhelika" userId="56fe8c14-ea37-4eba-92e6-b2a0d96f9453" providerId="ADAL" clId="{00A802A0-01EC-4873-9FB9-534A845A5694}" dt="2025-10-26T10:07:49.111" v="0"/>
          <ac:spMkLst>
            <pc:docMk/>
            <pc:sldMk cId="1904055024" sldId="324"/>
            <ac:spMk id="2" creationId="{55C8D335-B7C7-7071-5122-50610CA2732B}"/>
          </ac:spMkLst>
        </pc:spChg>
      </pc:sldChg>
      <pc:sldChg chg="del">
        <pc:chgData name="KHAPERSKAIA, Anzhelika" userId="56fe8c14-ea37-4eba-92e6-b2a0d96f9453" providerId="ADAL" clId="{00A802A0-01EC-4873-9FB9-534A845A5694}" dt="2025-10-26T10:07:54.646" v="4" actId="47"/>
        <pc:sldMkLst>
          <pc:docMk/>
          <pc:sldMk cId="2267665050" sldId="5584"/>
        </pc:sldMkLst>
      </pc:sldChg>
      <pc:sldChg chg="addSp delSp modSp add mod">
        <pc:chgData name="KHAPERSKAIA, Anzhelika" userId="56fe8c14-ea37-4eba-92e6-b2a0d96f9453" providerId="ADAL" clId="{00A802A0-01EC-4873-9FB9-534A845A5694}" dt="2025-10-28T16:10:31.429" v="423" actId="208"/>
        <pc:sldMkLst>
          <pc:docMk/>
          <pc:sldMk cId="1338547342" sldId="5682"/>
        </pc:sldMkLst>
        <pc:spChg chg="mod">
          <ac:chgData name="KHAPERSKAIA, Anzhelika" userId="56fe8c14-ea37-4eba-92e6-b2a0d96f9453" providerId="ADAL" clId="{00A802A0-01EC-4873-9FB9-534A845A5694}" dt="2025-10-26T16:07:34.142" v="197" actId="1076"/>
          <ac:spMkLst>
            <pc:docMk/>
            <pc:sldMk cId="1338547342" sldId="5682"/>
            <ac:spMk id="7" creationId="{BA773988-2CF5-225A-69E9-DCC6A0618BB1}"/>
          </ac:spMkLst>
        </pc:spChg>
        <pc:spChg chg="add mod">
          <ac:chgData name="KHAPERSKAIA, Anzhelika" userId="56fe8c14-ea37-4eba-92e6-b2a0d96f9453" providerId="ADAL" clId="{00A802A0-01EC-4873-9FB9-534A845A5694}" dt="2025-10-28T16:10:31.429" v="423" actId="208"/>
          <ac:spMkLst>
            <pc:docMk/>
            <pc:sldMk cId="1338547342" sldId="5682"/>
            <ac:spMk id="8" creationId="{E6BB3600-2502-E04E-0EAA-287056F37703}"/>
          </ac:spMkLst>
        </pc:spChg>
        <pc:spChg chg="add mod">
          <ac:chgData name="KHAPERSKAIA, Anzhelika" userId="56fe8c14-ea37-4eba-92e6-b2a0d96f9453" providerId="ADAL" clId="{00A802A0-01EC-4873-9FB9-534A845A5694}" dt="2025-10-28T16:09:06.087" v="412" actId="1076"/>
          <ac:spMkLst>
            <pc:docMk/>
            <pc:sldMk cId="1338547342" sldId="5682"/>
            <ac:spMk id="13" creationId="{ED889184-07E1-31EE-479E-53A9B20B330E}"/>
          </ac:spMkLst>
        </pc:spChg>
        <pc:spChg chg="add mod">
          <ac:chgData name="KHAPERSKAIA, Anzhelika" userId="56fe8c14-ea37-4eba-92e6-b2a0d96f9453" providerId="ADAL" clId="{00A802A0-01EC-4873-9FB9-534A845A5694}" dt="2025-10-28T16:09:02.731" v="411" actId="1076"/>
          <ac:spMkLst>
            <pc:docMk/>
            <pc:sldMk cId="1338547342" sldId="5682"/>
            <ac:spMk id="15" creationId="{96F46A6A-A5AA-B11C-FC66-C3E59043A2C4}"/>
          </ac:spMkLst>
        </pc:spChg>
        <pc:picChg chg="add mod">
          <ac:chgData name="KHAPERSKAIA, Anzhelika" userId="56fe8c14-ea37-4eba-92e6-b2a0d96f9453" providerId="ADAL" clId="{00A802A0-01EC-4873-9FB9-534A845A5694}" dt="2025-10-26T16:07:01.569" v="191" actId="1076"/>
          <ac:picMkLst>
            <pc:docMk/>
            <pc:sldMk cId="1338547342" sldId="5682"/>
            <ac:picMk id="5" creationId="{2038BF5C-2395-539C-BF39-A929FEE2A44B}"/>
          </ac:picMkLst>
        </pc:picChg>
        <pc:picChg chg="add mod">
          <ac:chgData name="KHAPERSKAIA, Anzhelika" userId="56fe8c14-ea37-4eba-92e6-b2a0d96f9453" providerId="ADAL" clId="{00A802A0-01EC-4873-9FB9-534A845A5694}" dt="2025-10-28T16:09:21.930" v="419" actId="1076"/>
          <ac:picMkLst>
            <pc:docMk/>
            <pc:sldMk cId="1338547342" sldId="5682"/>
            <ac:picMk id="6" creationId="{BB74C5AB-2264-D5F5-CE19-AE449942CC12}"/>
          </ac:picMkLst>
        </pc:picChg>
        <pc:picChg chg="add mod">
          <ac:chgData name="KHAPERSKAIA, Anzhelika" userId="56fe8c14-ea37-4eba-92e6-b2a0d96f9453" providerId="ADAL" clId="{00A802A0-01EC-4873-9FB9-534A845A5694}" dt="2025-10-28T16:09:08.505" v="413" actId="1076"/>
          <ac:picMkLst>
            <pc:docMk/>
            <pc:sldMk cId="1338547342" sldId="5682"/>
            <ac:picMk id="9" creationId="{7B4ECDFB-C1F4-CDA9-04CD-048AD2F1FF17}"/>
          </ac:picMkLst>
        </pc:picChg>
        <pc:picChg chg="add mod">
          <ac:chgData name="KHAPERSKAIA, Anzhelika" userId="56fe8c14-ea37-4eba-92e6-b2a0d96f9453" providerId="ADAL" clId="{00A802A0-01EC-4873-9FB9-534A845A5694}" dt="2025-10-26T16:35:57.396" v="355" actId="1076"/>
          <ac:picMkLst>
            <pc:docMk/>
            <pc:sldMk cId="1338547342" sldId="5682"/>
            <ac:picMk id="11" creationId="{E805C704-4BDB-F857-E13C-F0C313FCA406}"/>
          </ac:picMkLst>
        </pc:picChg>
      </pc:sldChg>
      <pc:sldChg chg="modSp add mod">
        <pc:chgData name="KHAPERSKAIA, Anzhelika" userId="56fe8c14-ea37-4eba-92e6-b2a0d96f9453" providerId="ADAL" clId="{00A802A0-01EC-4873-9FB9-534A845A5694}" dt="2025-10-28T16:11:36.535" v="424" actId="108"/>
        <pc:sldMkLst>
          <pc:docMk/>
          <pc:sldMk cId="3234167294" sldId="5683"/>
        </pc:sldMkLst>
        <pc:spChg chg="mod">
          <ac:chgData name="KHAPERSKAIA, Anzhelika" userId="56fe8c14-ea37-4eba-92e6-b2a0d96f9453" providerId="ADAL" clId="{00A802A0-01EC-4873-9FB9-534A845A5694}" dt="2025-10-28T16:11:36.535" v="424" actId="108"/>
          <ac:spMkLst>
            <pc:docMk/>
            <pc:sldMk cId="3234167294" sldId="5683"/>
            <ac:spMk id="2" creationId="{0633C517-87F3-1619-A243-431DE618CB82}"/>
          </ac:spMkLst>
        </pc:spChg>
        <pc:spChg chg="mod">
          <ac:chgData name="KHAPERSKAIA, Anzhelika" userId="56fe8c14-ea37-4eba-92e6-b2a0d96f9453" providerId="ADAL" clId="{00A802A0-01EC-4873-9FB9-534A845A5694}" dt="2025-10-26T16:44:50.035" v="410" actId="114"/>
          <ac:spMkLst>
            <pc:docMk/>
            <pc:sldMk cId="3234167294" sldId="5683"/>
            <ac:spMk id="6" creationId="{2F4CE8CB-BF69-4C9D-6CF0-3B43561BB47F}"/>
          </ac:spMkLst>
        </pc:spChg>
      </pc:sldChg>
      <pc:sldChg chg="add del">
        <pc:chgData name="KHAPERSKAIA, Anzhelika" userId="56fe8c14-ea37-4eba-92e6-b2a0d96f9453" providerId="ADAL" clId="{00A802A0-01EC-4873-9FB9-534A845A5694}" dt="2025-10-26T16:35:13.467" v="353" actId="47"/>
        <pc:sldMkLst>
          <pc:docMk/>
          <pc:sldMk cId="3093012063" sldId="5690"/>
        </pc:sldMkLst>
      </pc:sldChg>
      <pc:sldChg chg="del">
        <pc:chgData name="KHAPERSKAIA, Anzhelika" userId="56fe8c14-ea37-4eba-92e6-b2a0d96f9453" providerId="ADAL" clId="{00A802A0-01EC-4873-9FB9-534A845A5694}" dt="2025-10-26T15:37:13.375" v="14" actId="47"/>
        <pc:sldMkLst>
          <pc:docMk/>
          <pc:sldMk cId="1607124578" sldId="5695"/>
        </pc:sldMkLst>
      </pc:sldChg>
      <pc:sldChg chg="modSp mod">
        <pc:chgData name="KHAPERSKAIA, Anzhelika" userId="56fe8c14-ea37-4eba-92e6-b2a0d96f9453" providerId="ADAL" clId="{00A802A0-01EC-4873-9FB9-534A845A5694}" dt="2025-10-26T16:43:50.763" v="385" actId="2710"/>
        <pc:sldMkLst>
          <pc:docMk/>
          <pc:sldMk cId="191740621" sldId="5743"/>
        </pc:sldMkLst>
        <pc:spChg chg="mod">
          <ac:chgData name="KHAPERSKAIA, Anzhelika" userId="56fe8c14-ea37-4eba-92e6-b2a0d96f9453" providerId="ADAL" clId="{00A802A0-01EC-4873-9FB9-534A845A5694}" dt="2025-10-26T16:43:32.111" v="383" actId="20577"/>
          <ac:spMkLst>
            <pc:docMk/>
            <pc:sldMk cId="191740621" sldId="5743"/>
            <ac:spMk id="2" creationId="{FC089A33-3700-99F9-EE51-7C4A2220898D}"/>
          </ac:spMkLst>
        </pc:spChg>
        <pc:spChg chg="mod">
          <ac:chgData name="KHAPERSKAIA, Anzhelika" userId="56fe8c14-ea37-4eba-92e6-b2a0d96f9453" providerId="ADAL" clId="{00A802A0-01EC-4873-9FB9-534A845A5694}" dt="2025-10-26T16:43:50.763" v="385" actId="2710"/>
          <ac:spMkLst>
            <pc:docMk/>
            <pc:sldMk cId="191740621" sldId="5743"/>
            <ac:spMk id="3" creationId="{165E12C4-21DD-D6A2-8E46-FC14CBC53DC7}"/>
          </ac:spMkLst>
        </pc:spChg>
      </pc:sldChg>
      <pc:sldChg chg="del">
        <pc:chgData name="KHAPERSKAIA, Anzhelika" userId="56fe8c14-ea37-4eba-92e6-b2a0d96f9453" providerId="ADAL" clId="{00A802A0-01EC-4873-9FB9-534A845A5694}" dt="2025-10-26T10:08:12.562" v="12" actId="47"/>
        <pc:sldMkLst>
          <pc:docMk/>
          <pc:sldMk cId="2834707307" sldId="5773"/>
        </pc:sldMkLst>
      </pc:sldChg>
      <pc:sldChg chg="addSp delSp modSp mod">
        <pc:chgData name="KHAPERSKAIA, Anzhelika" userId="56fe8c14-ea37-4eba-92e6-b2a0d96f9453" providerId="ADAL" clId="{00A802A0-01EC-4873-9FB9-534A845A5694}" dt="2025-10-26T16:37:27.559" v="360" actId="1076"/>
        <pc:sldMkLst>
          <pc:docMk/>
          <pc:sldMk cId="1718819559" sldId="5779"/>
        </pc:sldMkLst>
        <pc:spChg chg="mod">
          <ac:chgData name="KHAPERSKAIA, Anzhelika" userId="56fe8c14-ea37-4eba-92e6-b2a0d96f9453" providerId="ADAL" clId="{00A802A0-01EC-4873-9FB9-534A845A5694}" dt="2025-10-26T16:17:44.978" v="255" actId="20577"/>
          <ac:spMkLst>
            <pc:docMk/>
            <pc:sldMk cId="1718819559" sldId="5779"/>
            <ac:spMk id="2" creationId="{E1B54B2F-23AF-7CDB-703E-AF913BB564F8}"/>
          </ac:spMkLst>
        </pc:spChg>
        <pc:spChg chg="mod">
          <ac:chgData name="KHAPERSKAIA, Anzhelika" userId="56fe8c14-ea37-4eba-92e6-b2a0d96f9453" providerId="ADAL" clId="{00A802A0-01EC-4873-9FB9-534A845A5694}" dt="2025-10-26T16:37:27.559" v="360" actId="1076"/>
          <ac:spMkLst>
            <pc:docMk/>
            <pc:sldMk cId="1718819559" sldId="5779"/>
            <ac:spMk id="8" creationId="{AD2632B6-122C-31A8-E65E-F934711E13A7}"/>
          </ac:spMkLst>
        </pc:spChg>
        <pc:spChg chg="add mod">
          <ac:chgData name="KHAPERSKAIA, Anzhelika" userId="56fe8c14-ea37-4eba-92e6-b2a0d96f9453" providerId="ADAL" clId="{00A802A0-01EC-4873-9FB9-534A845A5694}" dt="2025-10-26T16:31:00.377" v="296" actId="1076"/>
          <ac:spMkLst>
            <pc:docMk/>
            <pc:sldMk cId="1718819559" sldId="5779"/>
            <ac:spMk id="15" creationId="{D61EB4C6-433F-FA7D-59CA-33A350AD9EEE}"/>
          </ac:spMkLst>
        </pc:spChg>
        <pc:picChg chg="add mod">
          <ac:chgData name="KHAPERSKAIA, Anzhelika" userId="56fe8c14-ea37-4eba-92e6-b2a0d96f9453" providerId="ADAL" clId="{00A802A0-01EC-4873-9FB9-534A845A5694}" dt="2025-10-26T16:33:21.853" v="338" actId="108"/>
          <ac:picMkLst>
            <pc:docMk/>
            <pc:sldMk cId="1718819559" sldId="5779"/>
            <ac:picMk id="9" creationId="{3ADACEE7-A1E8-4441-DF10-3DAD58ED9AC0}"/>
          </ac:picMkLst>
        </pc:picChg>
        <pc:picChg chg="add mod modCrop">
          <ac:chgData name="KHAPERSKAIA, Anzhelika" userId="56fe8c14-ea37-4eba-92e6-b2a0d96f9453" providerId="ADAL" clId="{00A802A0-01EC-4873-9FB9-534A845A5694}" dt="2025-10-26T16:33:30.240" v="339" actId="108"/>
          <ac:picMkLst>
            <pc:docMk/>
            <pc:sldMk cId="1718819559" sldId="5779"/>
            <ac:picMk id="11" creationId="{789ED440-32E6-5523-8F1F-4BA44B65A423}"/>
          </ac:picMkLst>
        </pc:picChg>
      </pc:sldChg>
      <pc:sldChg chg="del">
        <pc:chgData name="KHAPERSKAIA, Anzhelika" userId="56fe8c14-ea37-4eba-92e6-b2a0d96f9453" providerId="ADAL" clId="{00A802A0-01EC-4873-9FB9-534A845A5694}" dt="2025-10-26T10:08:13.305" v="13" actId="47"/>
        <pc:sldMkLst>
          <pc:docMk/>
          <pc:sldMk cId="812219642" sldId="5792"/>
        </pc:sldMkLst>
      </pc:sldChg>
      <pc:sldChg chg="del">
        <pc:chgData name="KHAPERSKAIA, Anzhelika" userId="56fe8c14-ea37-4eba-92e6-b2a0d96f9453" providerId="ADAL" clId="{00A802A0-01EC-4873-9FB9-534A845A5694}" dt="2025-10-26T10:07:58.998" v="10" actId="47"/>
        <pc:sldMkLst>
          <pc:docMk/>
          <pc:sldMk cId="4012685150" sldId="5797"/>
        </pc:sldMkLst>
      </pc:sldChg>
      <pc:sldChg chg="del">
        <pc:chgData name="KHAPERSKAIA, Anzhelika" userId="56fe8c14-ea37-4eba-92e6-b2a0d96f9453" providerId="ADAL" clId="{00A802A0-01EC-4873-9FB9-534A845A5694}" dt="2025-10-26T10:07:52.960" v="1" actId="47"/>
        <pc:sldMkLst>
          <pc:docMk/>
          <pc:sldMk cId="2113207071" sldId="5803"/>
        </pc:sldMkLst>
      </pc:sldChg>
      <pc:sldChg chg="del">
        <pc:chgData name="KHAPERSKAIA, Anzhelika" userId="56fe8c14-ea37-4eba-92e6-b2a0d96f9453" providerId="ADAL" clId="{00A802A0-01EC-4873-9FB9-534A845A5694}" dt="2025-10-26T10:07:58.175" v="9" actId="47"/>
        <pc:sldMkLst>
          <pc:docMk/>
          <pc:sldMk cId="1060017439" sldId="5808"/>
        </pc:sldMkLst>
      </pc:sldChg>
      <pc:sldChg chg="del">
        <pc:chgData name="KHAPERSKAIA, Anzhelika" userId="56fe8c14-ea37-4eba-92e6-b2a0d96f9453" providerId="ADAL" clId="{00A802A0-01EC-4873-9FB9-534A845A5694}" dt="2025-10-26T10:07:57.609" v="8" actId="47"/>
        <pc:sldMkLst>
          <pc:docMk/>
          <pc:sldMk cId="736775064" sldId="5809"/>
        </pc:sldMkLst>
      </pc:sldChg>
      <pc:sldChg chg="del">
        <pc:chgData name="KHAPERSKAIA, Anzhelika" userId="56fe8c14-ea37-4eba-92e6-b2a0d96f9453" providerId="ADAL" clId="{00A802A0-01EC-4873-9FB9-534A845A5694}" dt="2025-10-26T10:07:55.355" v="5" actId="47"/>
        <pc:sldMkLst>
          <pc:docMk/>
          <pc:sldMk cId="175520423" sldId="5810"/>
        </pc:sldMkLst>
      </pc:sldChg>
      <pc:sldChg chg="del">
        <pc:chgData name="KHAPERSKAIA, Anzhelika" userId="56fe8c14-ea37-4eba-92e6-b2a0d96f9453" providerId="ADAL" clId="{00A802A0-01EC-4873-9FB9-534A845A5694}" dt="2025-10-26T10:07:55.842" v="6" actId="47"/>
        <pc:sldMkLst>
          <pc:docMk/>
          <pc:sldMk cId="3512006849" sldId="5811"/>
        </pc:sldMkLst>
      </pc:sldChg>
      <pc:sldChg chg="del">
        <pc:chgData name="KHAPERSKAIA, Anzhelika" userId="56fe8c14-ea37-4eba-92e6-b2a0d96f9453" providerId="ADAL" clId="{00A802A0-01EC-4873-9FB9-534A845A5694}" dt="2025-10-26T10:07:53.593" v="2" actId="47"/>
        <pc:sldMkLst>
          <pc:docMk/>
          <pc:sldMk cId="1310946014" sldId="2145706002"/>
        </pc:sldMkLst>
      </pc:sldChg>
      <pc:sldChg chg="addSp delSp modSp mod">
        <pc:chgData name="KHAPERSKAIA, Anzhelika" userId="56fe8c14-ea37-4eba-92e6-b2a0d96f9453" providerId="ADAL" clId="{00A802A0-01EC-4873-9FB9-534A845A5694}" dt="2025-10-26T16:15:30.263" v="241" actId="1076"/>
        <pc:sldMkLst>
          <pc:docMk/>
          <pc:sldMk cId="355418855" sldId="2145706206"/>
        </pc:sldMkLst>
        <pc:spChg chg="mod ord">
          <ac:chgData name="KHAPERSKAIA, Anzhelika" userId="56fe8c14-ea37-4eba-92e6-b2a0d96f9453" providerId="ADAL" clId="{00A802A0-01EC-4873-9FB9-534A845A5694}" dt="2025-10-26T15:49:08.537" v="59" actId="14100"/>
          <ac:spMkLst>
            <pc:docMk/>
            <pc:sldMk cId="355418855" sldId="2145706206"/>
            <ac:spMk id="2" creationId="{D30D1568-2804-B689-BA7B-280CFA6EB9A0}"/>
          </ac:spMkLst>
        </pc:spChg>
        <pc:spChg chg="mod">
          <ac:chgData name="KHAPERSKAIA, Anzhelika" userId="56fe8c14-ea37-4eba-92e6-b2a0d96f9453" providerId="ADAL" clId="{00A802A0-01EC-4873-9FB9-534A845A5694}" dt="2025-10-26T16:15:04.708" v="235" actId="6549"/>
          <ac:spMkLst>
            <pc:docMk/>
            <pc:sldMk cId="355418855" sldId="2145706206"/>
            <ac:spMk id="3" creationId="{757E50BE-F162-E57A-BC70-9B3B4717C1DE}"/>
          </ac:spMkLst>
        </pc:spChg>
        <pc:spChg chg="mod">
          <ac:chgData name="KHAPERSKAIA, Anzhelika" userId="56fe8c14-ea37-4eba-92e6-b2a0d96f9453" providerId="ADAL" clId="{00A802A0-01EC-4873-9FB9-534A845A5694}" dt="2025-10-26T16:15:09.985" v="236" actId="1076"/>
          <ac:spMkLst>
            <pc:docMk/>
            <pc:sldMk cId="355418855" sldId="2145706206"/>
            <ac:spMk id="6" creationId="{CB43D6E3-FB19-3C91-0BC0-8E71E211F899}"/>
          </ac:spMkLst>
        </pc:spChg>
        <pc:spChg chg="add mod">
          <ac:chgData name="KHAPERSKAIA, Anzhelika" userId="56fe8c14-ea37-4eba-92e6-b2a0d96f9453" providerId="ADAL" clId="{00A802A0-01EC-4873-9FB9-534A845A5694}" dt="2025-10-26T15:50:48.888" v="76" actId="1076"/>
          <ac:spMkLst>
            <pc:docMk/>
            <pc:sldMk cId="355418855" sldId="2145706206"/>
            <ac:spMk id="13" creationId="{D7B632E2-6592-26A4-F199-4E5424AE8FF5}"/>
          </ac:spMkLst>
        </pc:spChg>
        <pc:spChg chg="add mod">
          <ac:chgData name="KHAPERSKAIA, Anzhelika" userId="56fe8c14-ea37-4eba-92e6-b2a0d96f9453" providerId="ADAL" clId="{00A802A0-01EC-4873-9FB9-534A845A5694}" dt="2025-10-26T16:15:30.263" v="241" actId="1076"/>
          <ac:spMkLst>
            <pc:docMk/>
            <pc:sldMk cId="355418855" sldId="2145706206"/>
            <ac:spMk id="16" creationId="{A34C2FC3-13C0-F383-6F1F-074D0693E29E}"/>
          </ac:spMkLst>
        </pc:spChg>
        <pc:picChg chg="add mod">
          <ac:chgData name="KHAPERSKAIA, Anzhelika" userId="56fe8c14-ea37-4eba-92e6-b2a0d96f9453" providerId="ADAL" clId="{00A802A0-01EC-4873-9FB9-534A845A5694}" dt="2025-10-26T15:48:52.708" v="54" actId="1076"/>
          <ac:picMkLst>
            <pc:docMk/>
            <pc:sldMk cId="355418855" sldId="2145706206"/>
            <ac:picMk id="10" creationId="{DFAFAF78-6D71-BB55-FAF7-56CCA2120B00}"/>
          </ac:picMkLst>
        </pc:picChg>
        <pc:picChg chg="add mod">
          <ac:chgData name="KHAPERSKAIA, Anzhelika" userId="56fe8c14-ea37-4eba-92e6-b2a0d96f9453" providerId="ADAL" clId="{00A802A0-01EC-4873-9FB9-534A845A5694}" dt="2025-10-26T15:50:46.288" v="75" actId="1076"/>
          <ac:picMkLst>
            <pc:docMk/>
            <pc:sldMk cId="355418855" sldId="2145706206"/>
            <ac:picMk id="12" creationId="{609F2184-614A-87F6-8E9C-CF7E41C1173F}"/>
          </ac:picMkLst>
        </pc:picChg>
        <pc:picChg chg="add mod">
          <ac:chgData name="KHAPERSKAIA, Anzhelika" userId="56fe8c14-ea37-4eba-92e6-b2a0d96f9453" providerId="ADAL" clId="{00A802A0-01EC-4873-9FB9-534A845A5694}" dt="2025-10-26T16:15:26.116" v="240" actId="1076"/>
          <ac:picMkLst>
            <pc:docMk/>
            <pc:sldMk cId="355418855" sldId="2145706206"/>
            <ac:picMk id="15" creationId="{8B8213DB-B453-BD08-609A-87BB62BBA0C0}"/>
          </ac:picMkLst>
        </pc:picChg>
      </pc:sldChg>
      <pc:sldChg chg="addSp modSp mod">
        <pc:chgData name="KHAPERSKAIA, Anzhelika" userId="56fe8c14-ea37-4eba-92e6-b2a0d96f9453" providerId="ADAL" clId="{00A802A0-01EC-4873-9FB9-534A845A5694}" dt="2025-10-26T16:35:08.781" v="352" actId="1076"/>
        <pc:sldMkLst>
          <pc:docMk/>
          <pc:sldMk cId="2504352305" sldId="2145706207"/>
        </pc:sldMkLst>
        <pc:spChg chg="add mod">
          <ac:chgData name="KHAPERSKAIA, Anzhelika" userId="56fe8c14-ea37-4eba-92e6-b2a0d96f9453" providerId="ADAL" clId="{00A802A0-01EC-4873-9FB9-534A845A5694}" dt="2025-10-26T16:35:08.781" v="352" actId="1076"/>
          <ac:spMkLst>
            <pc:docMk/>
            <pc:sldMk cId="2504352305" sldId="2145706207"/>
            <ac:spMk id="7" creationId="{E285D213-7A26-9150-3620-B55F9DE7301F}"/>
          </ac:spMkLst>
        </pc:spChg>
        <pc:picChg chg="mod">
          <ac:chgData name="KHAPERSKAIA, Anzhelika" userId="56fe8c14-ea37-4eba-92e6-b2a0d96f9453" providerId="ADAL" clId="{00A802A0-01EC-4873-9FB9-534A845A5694}" dt="2025-10-26T16:34:56.947" v="350" actId="1076"/>
          <ac:picMkLst>
            <pc:docMk/>
            <pc:sldMk cId="2504352305" sldId="2145706207"/>
            <ac:picMk id="5" creationId="{E0D71555-713E-8276-CC98-606D664B3B7D}"/>
          </ac:picMkLst>
        </pc:picChg>
        <pc:picChg chg="add mod">
          <ac:chgData name="KHAPERSKAIA, Anzhelika" userId="56fe8c14-ea37-4eba-92e6-b2a0d96f9453" providerId="ADAL" clId="{00A802A0-01EC-4873-9FB9-534A845A5694}" dt="2025-10-26T16:33:58.916" v="344" actId="108"/>
          <ac:picMkLst>
            <pc:docMk/>
            <pc:sldMk cId="2504352305" sldId="2145706207"/>
            <ac:picMk id="6" creationId="{BADA2655-E15C-7A83-9001-AA12D372FBB7}"/>
          </ac:picMkLst>
        </pc:picChg>
        <pc:picChg chg="mod">
          <ac:chgData name="KHAPERSKAIA, Anzhelika" userId="56fe8c14-ea37-4eba-92e6-b2a0d96f9453" providerId="ADAL" clId="{00A802A0-01EC-4873-9FB9-534A845A5694}" dt="2025-10-26T16:32:36.528" v="333" actId="1038"/>
          <ac:picMkLst>
            <pc:docMk/>
            <pc:sldMk cId="2504352305" sldId="2145706207"/>
            <ac:picMk id="9" creationId="{0836FBC3-530E-83B6-9725-804EF10326FA}"/>
          </ac:picMkLst>
        </pc:picChg>
        <pc:picChg chg="mod">
          <ac:chgData name="KHAPERSKAIA, Anzhelika" userId="56fe8c14-ea37-4eba-92e6-b2a0d96f9453" providerId="ADAL" clId="{00A802A0-01EC-4873-9FB9-534A845A5694}" dt="2025-10-26T16:32:36.528" v="333" actId="1038"/>
          <ac:picMkLst>
            <pc:docMk/>
            <pc:sldMk cId="2504352305" sldId="2145706207"/>
            <ac:picMk id="11" creationId="{62A9DD53-71EF-F340-78AA-4E24091C6705}"/>
          </ac:picMkLst>
        </pc:picChg>
      </pc:sldChg>
      <pc:sldChg chg="addSp modSp new mod">
        <pc:chgData name="KHAPERSKAIA, Anzhelika" userId="56fe8c14-ea37-4eba-92e6-b2a0d96f9453" providerId="ADAL" clId="{00A802A0-01EC-4873-9FB9-534A845A5694}" dt="2025-10-26T16:33:46.471" v="342" actId="108"/>
        <pc:sldMkLst>
          <pc:docMk/>
          <pc:sldMk cId="1562549207" sldId="2145706208"/>
        </pc:sldMkLst>
        <pc:spChg chg="mod">
          <ac:chgData name="KHAPERSKAIA, Anzhelika" userId="56fe8c14-ea37-4eba-92e6-b2a0d96f9453" providerId="ADAL" clId="{00A802A0-01EC-4873-9FB9-534A845A5694}" dt="2025-10-26T16:24:07.016" v="257"/>
          <ac:spMkLst>
            <pc:docMk/>
            <pc:sldMk cId="1562549207" sldId="2145706208"/>
            <ac:spMk id="2" creationId="{0B5F5222-1A1B-926D-C346-DA4714BDD499}"/>
          </ac:spMkLst>
        </pc:spChg>
        <pc:spChg chg="add mod">
          <ac:chgData name="KHAPERSKAIA, Anzhelika" userId="56fe8c14-ea37-4eba-92e6-b2a0d96f9453" providerId="ADAL" clId="{00A802A0-01EC-4873-9FB9-534A845A5694}" dt="2025-10-26T16:29:00.506" v="290" actId="20577"/>
          <ac:spMkLst>
            <pc:docMk/>
            <pc:sldMk cId="1562549207" sldId="2145706208"/>
            <ac:spMk id="4" creationId="{EFF1EA15-DF95-6579-97F4-08E4654C0193}"/>
          </ac:spMkLst>
        </pc:spChg>
        <pc:spChg chg="add mod">
          <ac:chgData name="KHAPERSKAIA, Anzhelika" userId="56fe8c14-ea37-4eba-92e6-b2a0d96f9453" providerId="ADAL" clId="{00A802A0-01EC-4873-9FB9-534A845A5694}" dt="2025-10-26T16:27:43.289" v="280" actId="1076"/>
          <ac:spMkLst>
            <pc:docMk/>
            <pc:sldMk cId="1562549207" sldId="2145706208"/>
            <ac:spMk id="10" creationId="{DCC6039C-F7E5-2E98-0CE5-115DE2ED561B}"/>
          </ac:spMkLst>
        </pc:spChg>
        <pc:picChg chg="add mod">
          <ac:chgData name="KHAPERSKAIA, Anzhelika" userId="56fe8c14-ea37-4eba-92e6-b2a0d96f9453" providerId="ADAL" clId="{00A802A0-01EC-4873-9FB9-534A845A5694}" dt="2025-10-26T16:33:46.471" v="342" actId="108"/>
          <ac:picMkLst>
            <pc:docMk/>
            <pc:sldMk cId="1562549207" sldId="2145706208"/>
            <ac:picMk id="6" creationId="{E5445B53-C129-54F8-885E-285E435D20BF}"/>
          </ac:picMkLst>
        </pc:picChg>
        <pc:picChg chg="add mod">
          <ac:chgData name="KHAPERSKAIA, Anzhelika" userId="56fe8c14-ea37-4eba-92e6-b2a0d96f9453" providerId="ADAL" clId="{00A802A0-01EC-4873-9FB9-534A845A5694}" dt="2025-10-26T16:33:42.629" v="341" actId="108"/>
          <ac:picMkLst>
            <pc:docMk/>
            <pc:sldMk cId="1562549207" sldId="2145706208"/>
            <ac:picMk id="8" creationId="{259F6D53-FEA1-DA96-51B5-C591FAB770E1}"/>
          </ac:picMkLst>
        </pc:picChg>
      </pc:sldChg>
      <pc:sldChg chg="addSp delSp modSp add mod">
        <pc:chgData name="KHAPERSKAIA, Anzhelika" userId="56fe8c14-ea37-4eba-92e6-b2a0d96f9453" providerId="ADAL" clId="{00A802A0-01EC-4873-9FB9-534A845A5694}" dt="2025-10-26T16:37:46.173" v="361" actId="6549"/>
        <pc:sldMkLst>
          <pc:docMk/>
          <pc:sldMk cId="2250587161" sldId="2145706209"/>
        </pc:sldMkLst>
        <pc:spChg chg="mod">
          <ac:chgData name="KHAPERSKAIA, Anzhelika" userId="56fe8c14-ea37-4eba-92e6-b2a0d96f9453" providerId="ADAL" clId="{00A802A0-01EC-4873-9FB9-534A845A5694}" dt="2025-10-26T16:37:46.173" v="361" actId="6549"/>
          <ac:spMkLst>
            <pc:docMk/>
            <pc:sldMk cId="2250587161" sldId="2145706209"/>
            <ac:spMk id="2" creationId="{B3DEF6F3-D1EC-FD91-AE6E-4E27AE0657DF}"/>
          </ac:spMkLst>
        </pc:spChg>
        <pc:spChg chg="add mod">
          <ac:chgData name="KHAPERSKAIA, Anzhelika" userId="56fe8c14-ea37-4eba-92e6-b2a0d96f9453" providerId="ADAL" clId="{00A802A0-01EC-4873-9FB9-534A845A5694}" dt="2025-10-26T16:31:47.523" v="304" actId="1076"/>
          <ac:spMkLst>
            <pc:docMk/>
            <pc:sldMk cId="2250587161" sldId="2145706209"/>
            <ac:spMk id="11" creationId="{7EBCF21D-DD13-B4AE-47AF-C69EAC042C01}"/>
          </ac:spMkLst>
        </pc:spChg>
        <pc:spChg chg="add del mod">
          <ac:chgData name="KHAPERSKAIA, Anzhelika" userId="56fe8c14-ea37-4eba-92e6-b2a0d96f9453" providerId="ADAL" clId="{00A802A0-01EC-4873-9FB9-534A845A5694}" dt="2025-10-26T16:29:26.270" v="291" actId="2711"/>
          <ac:spMkLst>
            <pc:docMk/>
            <pc:sldMk cId="2250587161" sldId="2145706209"/>
            <ac:spMk id="14" creationId="{A1D252C8-F8BB-F41F-A38F-CC59EC65872F}"/>
          </ac:spMkLst>
        </pc:spChg>
        <pc:picChg chg="add mod">
          <ac:chgData name="KHAPERSKAIA, Anzhelika" userId="56fe8c14-ea37-4eba-92e6-b2a0d96f9453" providerId="ADAL" clId="{00A802A0-01EC-4873-9FB9-534A845A5694}" dt="2025-10-26T16:33:36.995" v="340" actId="108"/>
          <ac:picMkLst>
            <pc:docMk/>
            <pc:sldMk cId="2250587161" sldId="2145706209"/>
            <ac:picMk id="9" creationId="{DB7602C7-A698-2D4F-00CE-D2ECB1E4AC86}"/>
          </ac:picMkLst>
        </pc:picChg>
      </pc:sldChg>
      <pc:sldChg chg="addSp modSp new del mod">
        <pc:chgData name="KHAPERSKAIA, Anzhelika" userId="56fe8c14-ea37-4eba-92e6-b2a0d96f9453" providerId="ADAL" clId="{00A802A0-01EC-4873-9FB9-534A845A5694}" dt="2025-10-26T16:10:41.517" v="205" actId="47"/>
        <pc:sldMkLst>
          <pc:docMk/>
          <pc:sldMk cId="794493513" sldId="2145706210"/>
        </pc:sldMkLst>
      </pc:sldChg>
      <pc:sldChg chg="del">
        <pc:chgData name="KHAPERSKAIA, Anzhelika" userId="56fe8c14-ea37-4eba-92e6-b2a0d96f9453" providerId="ADAL" clId="{00A802A0-01EC-4873-9FB9-534A845A5694}" dt="2025-10-26T10:07:54.159" v="3" actId="47"/>
        <pc:sldMkLst>
          <pc:docMk/>
          <pc:sldMk cId="1703171027" sldId="2145706211"/>
        </pc:sldMkLst>
      </pc:sldChg>
      <pc:sldChg chg="del">
        <pc:chgData name="KHAPERSKAIA, Anzhelika" userId="56fe8c14-ea37-4eba-92e6-b2a0d96f9453" providerId="ADAL" clId="{00A802A0-01EC-4873-9FB9-534A845A5694}" dt="2025-10-26T10:07:56.599" v="7" actId="47"/>
        <pc:sldMkLst>
          <pc:docMk/>
          <pc:sldMk cId="2896961118" sldId="2145706212"/>
        </pc:sldMkLst>
      </pc:sldChg>
      <pc:sldChg chg="del">
        <pc:chgData name="KHAPERSKAIA, Anzhelika" userId="56fe8c14-ea37-4eba-92e6-b2a0d96f9453" providerId="ADAL" clId="{00A802A0-01EC-4873-9FB9-534A845A5694}" dt="2025-10-26T15:37:14.162" v="15" actId="47"/>
        <pc:sldMkLst>
          <pc:docMk/>
          <pc:sldMk cId="4227053639" sldId="2145706214"/>
        </pc:sldMkLst>
      </pc:sldChg>
      <pc:sldChg chg="del">
        <pc:chgData name="KHAPERSKAIA, Anzhelika" userId="56fe8c14-ea37-4eba-92e6-b2a0d96f9453" providerId="ADAL" clId="{00A802A0-01EC-4873-9FB9-534A845A5694}" dt="2025-10-26T10:08:05.318" v="11" actId="47"/>
        <pc:sldMkLst>
          <pc:docMk/>
          <pc:sldMk cId="2051482313" sldId="2145706222"/>
        </pc:sldMkLst>
      </pc:sldChg>
      <pc:sldMasterChg chg="delSldLayout">
        <pc:chgData name="KHAPERSKAIA, Anzhelika" userId="56fe8c14-ea37-4eba-92e6-b2a0d96f9453" providerId="ADAL" clId="{00A802A0-01EC-4873-9FB9-534A845A5694}" dt="2025-10-26T10:07:58.175" v="9" actId="47"/>
        <pc:sldMasterMkLst>
          <pc:docMk/>
          <pc:sldMasterMk cId="878744063" sldId="2147483648"/>
        </pc:sldMasterMkLst>
        <pc:sldLayoutChg chg="del">
          <pc:chgData name="KHAPERSKAIA, Anzhelika" userId="56fe8c14-ea37-4eba-92e6-b2a0d96f9453" providerId="ADAL" clId="{00A802A0-01EC-4873-9FB9-534A845A5694}" dt="2025-10-26T10:07:58.175" v="9" actId="47"/>
          <pc:sldLayoutMkLst>
            <pc:docMk/>
            <pc:sldMasterMk cId="878744063" sldId="2147483648"/>
            <pc:sldLayoutMk cId="2867730609" sldId="214748372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0B534-2FF8-4672-1B1C-51A48ED34A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88AFC-9850-FB06-67A0-B140F1D96B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D30C-EF2E-1A42-877F-103720B84717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C802D-EE6B-33A2-5ED5-9F8D8A5096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4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F5DF5-6EC4-31B8-4985-8E1FCD4A44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4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79FE-353A-7A4F-B772-DC23E737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7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6F27-D7D2-DA46-8DC4-D58D6C2844CB}" type="datetimeFigureOut">
              <a:rPr lang="it-IT" smtClean="0"/>
              <a:t>28/10/2025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30094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4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2F73-D059-D843-9C15-869AB0056D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6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B1DCC94-D8E5-0652-BD18-88581B7E2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044448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26739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F0724515-AE7F-C848-1DE5-D5AB2B2A13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1046049" y="5091113"/>
            <a:ext cx="3968750" cy="1027112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name / Your title</a:t>
            </a:r>
          </a:p>
        </p:txBody>
      </p:sp>
    </p:spTree>
    <p:extLst>
      <p:ext uri="{BB962C8B-B14F-4D97-AF65-F5344CB8AC3E}">
        <p14:creationId xmlns:p14="http://schemas.microsoft.com/office/powerpoint/2010/main" val="268593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1F05C179-1037-1FA4-FFEF-0E3E6FF8A4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019" y="271014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285122A4-E545-6E10-4780-6965FA0415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22983F44-0727-91EE-C527-85B7BB52DC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019" y="271014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on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9">
            <a:extLst>
              <a:ext uri="{FF2B5EF4-FFF2-40B4-BE49-F238E27FC236}">
                <a16:creationId xmlns:a16="http://schemas.microsoft.com/office/drawing/2014/main" id="{8D212DD4-0C2C-FC1B-48E4-B33A473D7F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51C8ACBF-C961-C823-BDA1-A7052A6AD7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37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8F430D79-DEFB-F0B5-7D72-FAED064CE7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23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on clear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60647228-7F3F-53B8-6569-2B48580FC0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77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8" name="Title 29">
            <a:extLst>
              <a:ext uri="{FF2B5EF4-FFF2-40B4-BE49-F238E27FC236}">
                <a16:creationId xmlns:a16="http://schemas.microsoft.com/office/drawing/2014/main" id="{7294EFE4-6B0F-730E-2DE2-CC0499322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C3498F39-E13A-B9E2-89B6-24C8679A4A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4F8C58EF-FE9A-2F69-6B13-16A57ADA2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93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E9463A5-3669-83BE-6C68-BB686B5104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le 29">
            <a:extLst>
              <a:ext uri="{FF2B5EF4-FFF2-40B4-BE49-F238E27FC236}">
                <a16:creationId xmlns:a16="http://schemas.microsoft.com/office/drawing/2014/main" id="{7294EFE4-6B0F-730E-2DE2-CC0499322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14828524-3747-EAB5-22F9-2DA9D29974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9">
            <a:extLst>
              <a:ext uri="{FF2B5EF4-FFF2-40B4-BE49-F238E27FC236}">
                <a16:creationId xmlns:a16="http://schemas.microsoft.com/office/drawing/2014/main" id="{DA99A913-2B64-BF9A-E22B-ECC1D8A54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520043" y="455459"/>
            <a:ext cx="5763150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12" name="Rettangolo 5">
            <a:extLst>
              <a:ext uri="{FF2B5EF4-FFF2-40B4-BE49-F238E27FC236}">
                <a16:creationId xmlns:a16="http://schemas.microsoft.com/office/drawing/2014/main" id="{1608217E-71FD-F844-50CA-183BC5344A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81057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immagine 8">
            <a:extLst>
              <a:ext uri="{FF2B5EF4-FFF2-40B4-BE49-F238E27FC236}">
                <a16:creationId xmlns:a16="http://schemas.microsoft.com/office/drawing/2014/main" id="{1DB3B5BF-B4AC-CF81-9626-12011A03E1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0E95365E-9A34-D1F4-825F-A0383E012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7543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01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49F36A20-01BB-A9F2-09EE-72229E123D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B9FA8CC6-861E-630C-0A86-DD565BE180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0A3AE057-E917-7B35-83C4-1CF8294DE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91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EEA6AE2A-B3DC-986E-83ED-C69CCBC280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914279DD-A911-5425-317C-298E6BB2D6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611D231C-C35A-E142-6369-B4D6C36F4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0D8AE1F0-EB85-072C-29F8-4A1DDA991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3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7078" t="2368" r="5901" b="22311"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sp>
        <p:nvSpPr>
          <p:cNvPr id="7" name="Rettangolo 5">
            <a:extLst>
              <a:ext uri="{FF2B5EF4-FFF2-40B4-BE49-F238E27FC236}">
                <a16:creationId xmlns:a16="http://schemas.microsoft.com/office/drawing/2014/main" id="{5B1DCC94-D8E5-0652-BD18-88581B7E256A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cxnSp>
        <p:nvCxnSpPr>
          <p:cNvPr id="19" name="Connettore 1 4">
            <a:extLst>
              <a:ext uri="{FF2B5EF4-FFF2-40B4-BE49-F238E27FC236}">
                <a16:creationId xmlns:a16="http://schemas.microsoft.com/office/drawing/2014/main" id="{31E27A23-8361-0527-67A4-6CC87574C9F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86649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29">
            <a:extLst>
              <a:ext uri="{FF2B5EF4-FFF2-40B4-BE49-F238E27FC236}">
                <a16:creationId xmlns:a16="http://schemas.microsoft.com/office/drawing/2014/main" id="{647EF295-3FE2-21AB-4996-58F967AF2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568940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B8CE3A1-1865-8466-176D-43CB40E738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7588250" y="5091113"/>
            <a:ext cx="3968750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name / Your title</a:t>
            </a:r>
          </a:p>
        </p:txBody>
      </p:sp>
    </p:spTree>
    <p:extLst>
      <p:ext uri="{BB962C8B-B14F-4D97-AF65-F5344CB8AC3E}">
        <p14:creationId xmlns:p14="http://schemas.microsoft.com/office/powerpoint/2010/main" val="266325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DAC57DC2-E14E-53E8-6E14-4E7BD122F9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46FEB00-8715-23A1-2778-1D145F969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2023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69CB022-E847-C531-0ED7-1309B4D9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792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5">
            <a:extLst>
              <a:ext uri="{FF2B5EF4-FFF2-40B4-BE49-F238E27FC236}">
                <a16:creationId xmlns:a16="http://schemas.microsoft.com/office/drawing/2014/main" id="{7D6BFBF6-7F00-55FA-CD62-6D517BD0C666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B6C73F46-4CB3-77A3-035D-BB480317B3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B998A4F0-20DD-E673-ECA9-D13ED2D5C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97A14F70-9537-D351-6428-F27C6199D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2023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528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tang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B34F13FA-CBA9-E8D7-66FA-2BF4D0C39B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846487" y="586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A9592D12-A519-37A4-212D-D4F6F9225C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965347" y="4015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11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rectang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-1" y="3429000"/>
            <a:ext cx="4052712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503695" y="5867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E1134E-01A9-BEDC-1B93-3FC0FCCC5A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4052807" y="0"/>
            <a:ext cx="4076054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36FAAB90-4BFC-E3A3-2DE3-2C50177EF8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8139289" y="3429000"/>
            <a:ext cx="40527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CA3F27B0-846C-B2F7-30C5-73A952C86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8633460" y="5867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96BD0E0F-8BD9-F461-E2AD-76C692CE45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4569417" y="39776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322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rectang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412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694F22-3141-196F-ADE1-CAC196D36F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063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F093663D-E3FB-EC73-CE10-4D466E066D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3421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E3742A0C-A8D2-E77C-937E-ACAA2ADB6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09600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54614B9B-9487-DF64-8736-6B208FB85E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6508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1821D268-C4C8-891E-803C-B88212CF81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159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883B1B59-D2F1-E153-8D80-6B63A25835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>
          <a:xfrm>
            <a:off x="9517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30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8B739983-0969-D72F-BEFB-AF063DC398F8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95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0" y="0"/>
            <a:ext cx="453358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84B74F46-1E81-F893-7117-91FF02047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6" y="455459"/>
            <a:ext cx="3149028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141D1A60-9A06-9A33-9532-10857EE2187D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BBF09EB1-C1BE-C423-8143-1CE15516A9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487" y="1390811"/>
            <a:ext cx="3103106" cy="4831758"/>
          </a:xfrm>
          <a:prstGeom prst="rect">
            <a:avLst/>
          </a:prstGeom>
        </p:spPr>
        <p:txBody>
          <a:bodyPr lIns="0" tIns="0" rIns="0" bIns="0" anchor="ctr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1112C3B9-96DA-1213-B499-7B33167D25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3308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B9A7CD39-8F01-EC38-A1E0-E9A3AC07D4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3308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39FF97C5-B3C8-D522-6AA1-885D5671A1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7056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40EA8D8-431A-A1D3-FF7A-71AEA99A4A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7056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44A8197F-4F57-8D0A-97F1-460BC6F054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22031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AFC42482-BA80-B86C-26B2-54CA193152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2031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035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19">
            <a:extLst>
              <a:ext uri="{FF2B5EF4-FFF2-40B4-BE49-F238E27FC236}">
                <a16:creationId xmlns:a16="http://schemas.microsoft.com/office/drawing/2014/main" id="{A132C46B-02FD-A43A-094F-8C78AA960307}"/>
              </a:ext>
            </a:extLst>
          </p:cNvPr>
          <p:cNvSpPr/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8F430D79-DEFB-F0B5-7D72-FAED064CE7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3508571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pic>
        <p:nvPicPr>
          <p:cNvPr id="3" name="Picture 2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773DF08-E2FC-8F1F-4515-2B0AEA44F6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9642" y="-955964"/>
            <a:ext cx="8462358" cy="8462358"/>
          </a:xfrm>
          <a:prstGeom prst="rect">
            <a:avLst/>
          </a:prstGeom>
        </p:spPr>
      </p:pic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BFBCD2B1-6BEF-0235-BE70-A8CD748917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6320" y="1088967"/>
            <a:ext cx="6217920" cy="3790604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D59723DE-A937-55A1-1EFD-66FABC9AB2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7" y="1390811"/>
            <a:ext cx="3103106" cy="4831758"/>
          </a:xfrm>
          <a:prstGeom prst="rect">
            <a:avLst/>
          </a:prstGeom>
        </p:spPr>
        <p:txBody>
          <a:bodyPr lIns="0" tIns="0" rIns="0" bIns="0" anchor="ctr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2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9">
            <a:extLst>
              <a:ext uri="{FF2B5EF4-FFF2-40B4-BE49-F238E27FC236}">
                <a16:creationId xmlns:a16="http://schemas.microsoft.com/office/drawing/2014/main" id="{DAC57DC2-E14E-53E8-6E14-4E7BD122F9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46FEB00-8715-23A1-2778-1D145F969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46094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69CB022-E847-C531-0ED7-1309B4D9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247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9">
            <a:extLst>
              <a:ext uri="{FF2B5EF4-FFF2-40B4-BE49-F238E27FC236}">
                <a16:creationId xmlns:a16="http://schemas.microsoft.com/office/drawing/2014/main" id="{DAC57DC2-E14E-53E8-6E14-4E7BD122F9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46FEB00-8715-23A1-2778-1D145F969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46094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69CB022-E847-C531-0ED7-1309B4D9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50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F58AD192-0BD2-2E35-CB7F-E16EEF8DA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7078" t="2368" r="5901" b="22311"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9830FE6-B749-BDD3-75BA-EA2D289FA7B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cxnSp>
        <p:nvCxnSpPr>
          <p:cNvPr id="14" name="Connettore 1 4">
            <a:extLst>
              <a:ext uri="{FF2B5EF4-FFF2-40B4-BE49-F238E27FC236}">
                <a16:creationId xmlns:a16="http://schemas.microsoft.com/office/drawing/2014/main" id="{48AF7C04-7F9B-4E9A-0776-AEF2A799205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86649" y="4929202"/>
            <a:ext cx="3894151" cy="0"/>
          </a:xfrm>
          <a:prstGeom prst="line">
            <a:avLst/>
          </a:prstGeom>
          <a:ln w="28575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9">
            <a:extLst>
              <a:ext uri="{FF2B5EF4-FFF2-40B4-BE49-F238E27FC236}">
                <a16:creationId xmlns:a16="http://schemas.microsoft.com/office/drawing/2014/main" id="{75EFFD95-E08A-2F72-914C-E4FB811DA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568940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618351A6-E3B3-7A55-122A-77E101D300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7588250" y="5091113"/>
            <a:ext cx="3968750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name / Your title</a:t>
            </a:r>
          </a:p>
        </p:txBody>
      </p:sp>
    </p:spTree>
    <p:extLst>
      <p:ext uri="{BB962C8B-B14F-4D97-AF65-F5344CB8AC3E}">
        <p14:creationId xmlns:p14="http://schemas.microsoft.com/office/powerpoint/2010/main" val="3563508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9">
            <a:extLst>
              <a:ext uri="{FF2B5EF4-FFF2-40B4-BE49-F238E27FC236}">
                <a16:creationId xmlns:a16="http://schemas.microsoft.com/office/drawing/2014/main" id="{CFF28314-97E8-F8EE-E6E5-6C836BC06E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F574F709-2F15-3F58-6766-CE14B5454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486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7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/>
          <p:nvPr userDrawn="1"/>
        </p:nvCxnSpPr>
        <p:spPr>
          <a:xfrm>
            <a:off x="6094400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B909B641-B319-12BC-2D35-23043C4FA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0C086A40-72E1-4E37-1DAC-B5C354888D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ADA80D4B-CDE7-7A60-392B-16B4E802F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260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F13F2F8C-0BE5-63FF-D466-7A1F55E029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CFF28314-97E8-F8EE-E6E5-6C836BC06E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F574F709-2F15-3F58-6766-CE14B5454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486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rgbClr val="333233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7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/>
          <p:nvPr userDrawn="1"/>
        </p:nvCxnSpPr>
        <p:spPr>
          <a:xfrm>
            <a:off x="6094399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B909B641-B319-12BC-2D35-23043C4FA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rgbClr val="333233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75D5424A-210E-CBAE-6DD2-6B4583EA09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6714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11263" y="2535348"/>
            <a:ext cx="2683630" cy="2332694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/>
          </p:cNvCxnSpPr>
          <p:nvPr userDrawn="1"/>
        </p:nvCxnSpPr>
        <p:spPr>
          <a:xfrm>
            <a:off x="4298165" y="3763132"/>
            <a:ext cx="6926305" cy="0"/>
          </a:xfrm>
          <a:prstGeom prst="line">
            <a:avLst/>
          </a:prstGeom>
          <a:ln w="28575">
            <a:solidFill>
              <a:srgbClr val="8E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E38FC772-0DE5-D651-1938-CB7AC4FD3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766" y="4101212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8ECB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2024713E-DB01-475E-0D43-8A01B3E85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9765" y="4452457"/>
            <a:ext cx="6916315" cy="874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Title / Other information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766" y="1501629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90151DCE-E941-1038-5911-D72215D43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22BBFE13-CE05-D9A6-EE01-38759C8D1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40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5">
            <a:extLst>
              <a:ext uri="{FF2B5EF4-FFF2-40B4-BE49-F238E27FC236}">
                <a16:creationId xmlns:a16="http://schemas.microsoft.com/office/drawing/2014/main" id="{A0FF2FF5-279E-C02B-BA6F-A57A1BA96A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263" y="2535348"/>
            <a:ext cx="2683630" cy="2332694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/>
          </p:cNvCxnSpPr>
          <p:nvPr userDrawn="1"/>
        </p:nvCxnSpPr>
        <p:spPr>
          <a:xfrm>
            <a:off x="4298165" y="3763132"/>
            <a:ext cx="6926305" cy="0"/>
          </a:xfrm>
          <a:prstGeom prst="line">
            <a:avLst/>
          </a:prstGeom>
          <a:ln w="28575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E38FC772-0DE5-D651-1938-CB7AC4FD3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766" y="4101212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2024713E-DB01-475E-0D43-8A01B3E85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9765" y="4452457"/>
            <a:ext cx="6916315" cy="874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Title / Other information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766" y="1501629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</p:spTree>
    <p:extLst>
      <p:ext uri="{BB962C8B-B14F-4D97-AF65-F5344CB8AC3E}">
        <p14:creationId xmlns:p14="http://schemas.microsoft.com/office/powerpoint/2010/main" val="48440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43EAB9F9-9745-EB16-E3B4-89499D02B9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6A19E09-B6B7-F4CD-793F-74C0F0D40A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061594"/>
            <a:ext cx="8300003" cy="273481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5404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061594"/>
            <a:ext cx="8300003" cy="273481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07C11C2A-1B0E-48E7-14BC-0AC9EEAC314D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003116DB-1E0A-B9E4-63FA-C88222C4C59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69019" y="271014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16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ottom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B998A4F0-20DD-E673-ECA9-D13ED2D5C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0A824760-70E9-F665-761B-910AC1770D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AD1849D8-525F-DE98-DF67-187926821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A527522-6B7A-0A1D-562E-4E096BC62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10522224" cy="20375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384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6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8014A9D-8317-7385-45F0-A11E5AE644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244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DCB2646-F7C4-3A92-43A8-26CBAB4CC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6022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78E2172-2780-1EAC-72B9-2F56A6CA5E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8008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420EB4E-C376-36CF-3E8D-6E6A87C244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0301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2721EA55-109F-0B5A-E5DD-F8761233D3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E4C9BF2A-B3DF-96BE-C0B3-610674E01D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98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31019FE-CF9B-CB01-5AC1-DBFAF68BAD27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106244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517F3D4-6F66-B5AD-6382-A6257757AEF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376022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C7E9A12-04C7-1A78-0C31-3825DCA26BB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 hasCustomPrompt="1"/>
          </p:nvPr>
        </p:nvSpPr>
        <p:spPr>
          <a:xfrm>
            <a:off x="6458008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761D3C-DAB3-C6D0-D2CF-DF3BCBD2A12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 hasCustomPrompt="1"/>
          </p:nvPr>
        </p:nvSpPr>
        <p:spPr>
          <a:xfrm>
            <a:off x="9160301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1" name="Rettangolo 5">
            <a:extLst>
              <a:ext uri="{FF2B5EF4-FFF2-40B4-BE49-F238E27FC236}">
                <a16:creationId xmlns:a16="http://schemas.microsoft.com/office/drawing/2014/main" id="{A0FF2FF5-279E-C02B-BA6F-A57A1BA96A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96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8B9DC90C-1572-F6B5-6068-8D76B74BE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985" y="1405471"/>
            <a:ext cx="10548594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2AFDCEDF-0014-917A-9B11-8BAB63D37B14}"/>
              </a:ext>
            </a:extLst>
          </p:cNvPr>
          <p:cNvSpPr/>
          <p:nvPr/>
        </p:nvSpPr>
        <p:spPr>
          <a:xfrm>
            <a:off x="6444565" y="5134327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ttangolo con angoli arrotondati 6">
            <a:extLst>
              <a:ext uri="{FF2B5EF4-FFF2-40B4-BE49-F238E27FC236}">
                <a16:creationId xmlns:a16="http://schemas.microsoft.com/office/drawing/2014/main" id="{944B6426-4BD2-85B0-1A02-898BEEC107D9}"/>
              </a:ext>
            </a:extLst>
          </p:cNvPr>
          <p:cNvSpPr/>
          <p:nvPr/>
        </p:nvSpPr>
        <p:spPr>
          <a:xfrm>
            <a:off x="6942143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9">
            <a:extLst>
              <a:ext uri="{FF2B5EF4-FFF2-40B4-BE49-F238E27FC236}">
                <a16:creationId xmlns:a16="http://schemas.microsoft.com/office/drawing/2014/main" id="{BB81A026-ACAF-4E57-BF89-C18CA18C3489}"/>
              </a:ext>
            </a:extLst>
          </p:cNvPr>
          <p:cNvCxnSpPr>
            <a:cxnSpLocks/>
          </p:cNvCxnSpPr>
          <p:nvPr/>
        </p:nvCxnSpPr>
        <p:spPr>
          <a:xfrm>
            <a:off x="8520281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A297DB70-B99E-31E3-4936-8C54FA422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5F8B05E-F6D2-C99E-A59E-CA23FFFD6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B67546AD-CBB6-533C-4167-FB38AFAC7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7" name="Oval 1">
            <a:extLst>
              <a:ext uri="{FF2B5EF4-FFF2-40B4-BE49-F238E27FC236}">
                <a16:creationId xmlns:a16="http://schemas.microsoft.com/office/drawing/2014/main" id="{EF601467-16DA-7584-DA98-883A2181FE72}"/>
              </a:ext>
            </a:extLst>
          </p:cNvPr>
          <p:cNvSpPr/>
          <p:nvPr/>
        </p:nvSpPr>
        <p:spPr>
          <a:xfrm>
            <a:off x="6444565" y="4212876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ttangolo con angoli arrotondati 6">
            <a:extLst>
              <a:ext uri="{FF2B5EF4-FFF2-40B4-BE49-F238E27FC236}">
                <a16:creationId xmlns:a16="http://schemas.microsoft.com/office/drawing/2014/main" id="{68592BDE-98DA-8681-ED48-DC1A5A2A3D0E}"/>
              </a:ext>
            </a:extLst>
          </p:cNvPr>
          <p:cNvSpPr/>
          <p:nvPr/>
        </p:nvSpPr>
        <p:spPr>
          <a:xfrm>
            <a:off x="6942143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9">
            <a:extLst>
              <a:ext uri="{FF2B5EF4-FFF2-40B4-BE49-F238E27FC236}">
                <a16:creationId xmlns:a16="http://schemas.microsoft.com/office/drawing/2014/main" id="{9E9EC7A8-C41E-7426-E6E6-770E11E47780}"/>
              </a:ext>
            </a:extLst>
          </p:cNvPr>
          <p:cNvCxnSpPr>
            <a:cxnSpLocks/>
          </p:cNvCxnSpPr>
          <p:nvPr/>
        </p:nvCxnSpPr>
        <p:spPr>
          <a:xfrm>
            <a:off x="8520281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E5A4DD6C-7CF1-6F25-9ACE-B1FFB0F0CD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309E4434-85D5-F770-658F-E06F1440A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E660AF15-5A46-3F33-D04F-36AEE6159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4" name="Oval 1">
            <a:extLst>
              <a:ext uri="{FF2B5EF4-FFF2-40B4-BE49-F238E27FC236}">
                <a16:creationId xmlns:a16="http://schemas.microsoft.com/office/drawing/2014/main" id="{C843A8F3-6E80-91D0-84FE-EA14C5742D8D}"/>
              </a:ext>
            </a:extLst>
          </p:cNvPr>
          <p:cNvSpPr/>
          <p:nvPr/>
        </p:nvSpPr>
        <p:spPr>
          <a:xfrm>
            <a:off x="6444565" y="3291425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ttangolo con angoli arrotondati 6">
            <a:extLst>
              <a:ext uri="{FF2B5EF4-FFF2-40B4-BE49-F238E27FC236}">
                <a16:creationId xmlns:a16="http://schemas.microsoft.com/office/drawing/2014/main" id="{79104D1A-B5B2-66CE-0479-1D18B7E50632}"/>
              </a:ext>
            </a:extLst>
          </p:cNvPr>
          <p:cNvSpPr/>
          <p:nvPr/>
        </p:nvSpPr>
        <p:spPr>
          <a:xfrm>
            <a:off x="6942143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1 9">
            <a:extLst>
              <a:ext uri="{FF2B5EF4-FFF2-40B4-BE49-F238E27FC236}">
                <a16:creationId xmlns:a16="http://schemas.microsoft.com/office/drawing/2014/main" id="{B3AF29F2-3B42-B5D6-A7E9-4E7BDCEC048A}"/>
              </a:ext>
            </a:extLst>
          </p:cNvPr>
          <p:cNvCxnSpPr>
            <a:cxnSpLocks/>
          </p:cNvCxnSpPr>
          <p:nvPr/>
        </p:nvCxnSpPr>
        <p:spPr>
          <a:xfrm>
            <a:off x="8520281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6C848327-7AAF-66C6-486A-1B9D87ABA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F7F1334E-6048-340F-0EFD-36FAB6EF37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5E0E164A-53E3-69AF-561C-BBC481DD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E40A30C3-D2C6-6460-912E-72A94C25F8CF}"/>
              </a:ext>
            </a:extLst>
          </p:cNvPr>
          <p:cNvSpPr/>
          <p:nvPr/>
        </p:nvSpPr>
        <p:spPr>
          <a:xfrm>
            <a:off x="819912" y="5134327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ttangolo con angoli arrotondati 6">
            <a:extLst>
              <a:ext uri="{FF2B5EF4-FFF2-40B4-BE49-F238E27FC236}">
                <a16:creationId xmlns:a16="http://schemas.microsoft.com/office/drawing/2014/main" id="{38021A9C-1798-A4EC-0F1A-B081623CC8DB}"/>
              </a:ext>
            </a:extLst>
          </p:cNvPr>
          <p:cNvSpPr/>
          <p:nvPr/>
        </p:nvSpPr>
        <p:spPr>
          <a:xfrm>
            <a:off x="1317490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1 9">
            <a:extLst>
              <a:ext uri="{FF2B5EF4-FFF2-40B4-BE49-F238E27FC236}">
                <a16:creationId xmlns:a16="http://schemas.microsoft.com/office/drawing/2014/main" id="{C7EF951D-6DEE-1C44-2B2E-9AEE7676206C}"/>
              </a:ext>
            </a:extLst>
          </p:cNvPr>
          <p:cNvCxnSpPr>
            <a:cxnSpLocks/>
          </p:cNvCxnSpPr>
          <p:nvPr/>
        </p:nvCxnSpPr>
        <p:spPr>
          <a:xfrm>
            <a:off x="2895628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CC26305-68C4-DE54-7DF0-185F6688A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F256BB92-E622-5097-AB54-27F857D2D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0DB9C4-8AC5-DBFC-DCA4-67E5643CC5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8" name="Oval 1">
            <a:extLst>
              <a:ext uri="{FF2B5EF4-FFF2-40B4-BE49-F238E27FC236}">
                <a16:creationId xmlns:a16="http://schemas.microsoft.com/office/drawing/2014/main" id="{4A92E73C-5EE9-72DE-8F53-9409E7C24FF0}"/>
              </a:ext>
            </a:extLst>
          </p:cNvPr>
          <p:cNvSpPr/>
          <p:nvPr/>
        </p:nvSpPr>
        <p:spPr>
          <a:xfrm>
            <a:off x="819912" y="4212876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ttangolo con angoli arrotondati 6">
            <a:extLst>
              <a:ext uri="{FF2B5EF4-FFF2-40B4-BE49-F238E27FC236}">
                <a16:creationId xmlns:a16="http://schemas.microsoft.com/office/drawing/2014/main" id="{D123DF56-F1BC-2C0C-08E9-F356460B22A1}"/>
              </a:ext>
            </a:extLst>
          </p:cNvPr>
          <p:cNvSpPr/>
          <p:nvPr/>
        </p:nvSpPr>
        <p:spPr>
          <a:xfrm>
            <a:off x="1317490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1 9">
            <a:extLst>
              <a:ext uri="{FF2B5EF4-FFF2-40B4-BE49-F238E27FC236}">
                <a16:creationId xmlns:a16="http://schemas.microsoft.com/office/drawing/2014/main" id="{C9261DB4-EE65-0D82-23A8-7C422BDA84A2}"/>
              </a:ext>
            </a:extLst>
          </p:cNvPr>
          <p:cNvCxnSpPr>
            <a:cxnSpLocks/>
          </p:cNvCxnSpPr>
          <p:nvPr/>
        </p:nvCxnSpPr>
        <p:spPr>
          <a:xfrm>
            <a:off x="2895628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6C1AB748-09EF-BF1B-A1A0-9A1918FBAC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F94C58A5-1004-2D63-105C-20A35471A2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4D43BF54-1697-D8E2-F06E-ECFEF799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5B6A6F2C-9993-2ACC-E1D4-5BA70F2EE1DE}"/>
              </a:ext>
            </a:extLst>
          </p:cNvPr>
          <p:cNvSpPr/>
          <p:nvPr/>
        </p:nvSpPr>
        <p:spPr>
          <a:xfrm>
            <a:off x="819912" y="3291425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ttangolo con angoli arrotondati 6">
            <a:extLst>
              <a:ext uri="{FF2B5EF4-FFF2-40B4-BE49-F238E27FC236}">
                <a16:creationId xmlns:a16="http://schemas.microsoft.com/office/drawing/2014/main" id="{FF8B570B-2D05-C3E0-C097-E7194ABA9F64}"/>
              </a:ext>
            </a:extLst>
          </p:cNvPr>
          <p:cNvSpPr/>
          <p:nvPr/>
        </p:nvSpPr>
        <p:spPr>
          <a:xfrm>
            <a:off x="1317490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1 9">
            <a:extLst>
              <a:ext uri="{FF2B5EF4-FFF2-40B4-BE49-F238E27FC236}">
                <a16:creationId xmlns:a16="http://schemas.microsoft.com/office/drawing/2014/main" id="{DC616B66-C3BD-B9FE-2035-BB61657CC993}"/>
              </a:ext>
            </a:extLst>
          </p:cNvPr>
          <p:cNvCxnSpPr>
            <a:cxnSpLocks/>
          </p:cNvCxnSpPr>
          <p:nvPr/>
        </p:nvCxnSpPr>
        <p:spPr>
          <a:xfrm>
            <a:off x="2895628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BF2B97A7-F588-CA9C-1356-658B095C9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9B10923-C97B-3384-E8C9-EAAA0B0A9E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2C2C48ED-0B4F-FE2E-1592-580525E2E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ttangolo 5">
            <a:extLst>
              <a:ext uri="{FF2B5EF4-FFF2-40B4-BE49-F238E27FC236}">
                <a16:creationId xmlns:a16="http://schemas.microsoft.com/office/drawing/2014/main" id="{33818290-0880-BABC-A303-3D452B0682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67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5">
            <a:extLst>
              <a:ext uri="{FF2B5EF4-FFF2-40B4-BE49-F238E27FC236}">
                <a16:creationId xmlns:a16="http://schemas.microsoft.com/office/drawing/2014/main" id="{A0FF2FF5-279E-C02B-BA6F-A57A1BA96A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8B9DC90C-1572-F6B5-6068-8D76B74BE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985" y="1405471"/>
            <a:ext cx="10548594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2AFDCEDF-0014-917A-9B11-8BAB63D37B14}"/>
              </a:ext>
            </a:extLst>
          </p:cNvPr>
          <p:cNvSpPr/>
          <p:nvPr/>
        </p:nvSpPr>
        <p:spPr>
          <a:xfrm>
            <a:off x="6444565" y="5134327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ttangolo con angoli arrotondati 6">
            <a:extLst>
              <a:ext uri="{FF2B5EF4-FFF2-40B4-BE49-F238E27FC236}">
                <a16:creationId xmlns:a16="http://schemas.microsoft.com/office/drawing/2014/main" id="{944B6426-4BD2-85B0-1A02-898BEEC107D9}"/>
              </a:ext>
            </a:extLst>
          </p:cNvPr>
          <p:cNvSpPr/>
          <p:nvPr/>
        </p:nvSpPr>
        <p:spPr>
          <a:xfrm>
            <a:off x="6942143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9">
            <a:extLst>
              <a:ext uri="{FF2B5EF4-FFF2-40B4-BE49-F238E27FC236}">
                <a16:creationId xmlns:a16="http://schemas.microsoft.com/office/drawing/2014/main" id="{BB81A026-ACAF-4E57-BF89-C18CA18C3489}"/>
              </a:ext>
            </a:extLst>
          </p:cNvPr>
          <p:cNvCxnSpPr>
            <a:cxnSpLocks/>
          </p:cNvCxnSpPr>
          <p:nvPr/>
        </p:nvCxnSpPr>
        <p:spPr>
          <a:xfrm>
            <a:off x="8520281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A297DB70-B99E-31E3-4936-8C54FA422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5F8B05E-F6D2-C99E-A59E-CA23FFFD6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B67546AD-CBB6-533C-4167-FB38AFAC7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7" name="Oval 1">
            <a:extLst>
              <a:ext uri="{FF2B5EF4-FFF2-40B4-BE49-F238E27FC236}">
                <a16:creationId xmlns:a16="http://schemas.microsoft.com/office/drawing/2014/main" id="{EF601467-16DA-7584-DA98-883A2181FE72}"/>
              </a:ext>
            </a:extLst>
          </p:cNvPr>
          <p:cNvSpPr/>
          <p:nvPr/>
        </p:nvSpPr>
        <p:spPr>
          <a:xfrm>
            <a:off x="6444565" y="4212876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ttangolo con angoli arrotondati 6">
            <a:extLst>
              <a:ext uri="{FF2B5EF4-FFF2-40B4-BE49-F238E27FC236}">
                <a16:creationId xmlns:a16="http://schemas.microsoft.com/office/drawing/2014/main" id="{68592BDE-98DA-8681-ED48-DC1A5A2A3D0E}"/>
              </a:ext>
            </a:extLst>
          </p:cNvPr>
          <p:cNvSpPr/>
          <p:nvPr/>
        </p:nvSpPr>
        <p:spPr>
          <a:xfrm>
            <a:off x="6942143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9">
            <a:extLst>
              <a:ext uri="{FF2B5EF4-FFF2-40B4-BE49-F238E27FC236}">
                <a16:creationId xmlns:a16="http://schemas.microsoft.com/office/drawing/2014/main" id="{9E9EC7A8-C41E-7426-E6E6-770E11E47780}"/>
              </a:ext>
            </a:extLst>
          </p:cNvPr>
          <p:cNvCxnSpPr>
            <a:cxnSpLocks/>
          </p:cNvCxnSpPr>
          <p:nvPr/>
        </p:nvCxnSpPr>
        <p:spPr>
          <a:xfrm>
            <a:off x="8520281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E5A4DD6C-7CF1-6F25-9ACE-B1FFB0F0CD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309E4434-85D5-F770-658F-E06F1440A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E660AF15-5A46-3F33-D04F-36AEE6159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4" name="Oval 1">
            <a:extLst>
              <a:ext uri="{FF2B5EF4-FFF2-40B4-BE49-F238E27FC236}">
                <a16:creationId xmlns:a16="http://schemas.microsoft.com/office/drawing/2014/main" id="{C843A8F3-6E80-91D0-84FE-EA14C5742D8D}"/>
              </a:ext>
            </a:extLst>
          </p:cNvPr>
          <p:cNvSpPr/>
          <p:nvPr/>
        </p:nvSpPr>
        <p:spPr>
          <a:xfrm>
            <a:off x="6444565" y="3291425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ttangolo con angoli arrotondati 6">
            <a:extLst>
              <a:ext uri="{FF2B5EF4-FFF2-40B4-BE49-F238E27FC236}">
                <a16:creationId xmlns:a16="http://schemas.microsoft.com/office/drawing/2014/main" id="{79104D1A-B5B2-66CE-0479-1D18B7E50632}"/>
              </a:ext>
            </a:extLst>
          </p:cNvPr>
          <p:cNvSpPr/>
          <p:nvPr/>
        </p:nvSpPr>
        <p:spPr>
          <a:xfrm>
            <a:off x="6942143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1 9">
            <a:extLst>
              <a:ext uri="{FF2B5EF4-FFF2-40B4-BE49-F238E27FC236}">
                <a16:creationId xmlns:a16="http://schemas.microsoft.com/office/drawing/2014/main" id="{B3AF29F2-3B42-B5D6-A7E9-4E7BDCEC048A}"/>
              </a:ext>
            </a:extLst>
          </p:cNvPr>
          <p:cNvCxnSpPr>
            <a:cxnSpLocks/>
          </p:cNvCxnSpPr>
          <p:nvPr/>
        </p:nvCxnSpPr>
        <p:spPr>
          <a:xfrm>
            <a:off x="8520281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6C848327-7AAF-66C6-486A-1B9D87ABA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F7F1334E-6048-340F-0EFD-36FAB6EF37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5E0E164A-53E3-69AF-561C-BBC481DD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E40A30C3-D2C6-6460-912E-72A94C25F8CF}"/>
              </a:ext>
            </a:extLst>
          </p:cNvPr>
          <p:cNvSpPr/>
          <p:nvPr/>
        </p:nvSpPr>
        <p:spPr>
          <a:xfrm>
            <a:off x="819912" y="5134327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ttangolo con angoli arrotondati 6">
            <a:extLst>
              <a:ext uri="{FF2B5EF4-FFF2-40B4-BE49-F238E27FC236}">
                <a16:creationId xmlns:a16="http://schemas.microsoft.com/office/drawing/2014/main" id="{38021A9C-1798-A4EC-0F1A-B081623CC8DB}"/>
              </a:ext>
            </a:extLst>
          </p:cNvPr>
          <p:cNvSpPr/>
          <p:nvPr/>
        </p:nvSpPr>
        <p:spPr>
          <a:xfrm>
            <a:off x="1317490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1 9">
            <a:extLst>
              <a:ext uri="{FF2B5EF4-FFF2-40B4-BE49-F238E27FC236}">
                <a16:creationId xmlns:a16="http://schemas.microsoft.com/office/drawing/2014/main" id="{C7EF951D-6DEE-1C44-2B2E-9AEE7676206C}"/>
              </a:ext>
            </a:extLst>
          </p:cNvPr>
          <p:cNvCxnSpPr>
            <a:cxnSpLocks/>
          </p:cNvCxnSpPr>
          <p:nvPr/>
        </p:nvCxnSpPr>
        <p:spPr>
          <a:xfrm>
            <a:off x="2895628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CC26305-68C4-DE54-7DF0-185F6688A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F256BB92-E622-5097-AB54-27F857D2D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0DB9C4-8AC5-DBFC-DCA4-67E5643CC5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8" name="Oval 1">
            <a:extLst>
              <a:ext uri="{FF2B5EF4-FFF2-40B4-BE49-F238E27FC236}">
                <a16:creationId xmlns:a16="http://schemas.microsoft.com/office/drawing/2014/main" id="{4A92E73C-5EE9-72DE-8F53-9409E7C24FF0}"/>
              </a:ext>
            </a:extLst>
          </p:cNvPr>
          <p:cNvSpPr/>
          <p:nvPr/>
        </p:nvSpPr>
        <p:spPr>
          <a:xfrm>
            <a:off x="819912" y="4212876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ttangolo con angoli arrotondati 6">
            <a:extLst>
              <a:ext uri="{FF2B5EF4-FFF2-40B4-BE49-F238E27FC236}">
                <a16:creationId xmlns:a16="http://schemas.microsoft.com/office/drawing/2014/main" id="{D123DF56-F1BC-2C0C-08E9-F356460B22A1}"/>
              </a:ext>
            </a:extLst>
          </p:cNvPr>
          <p:cNvSpPr/>
          <p:nvPr/>
        </p:nvSpPr>
        <p:spPr>
          <a:xfrm>
            <a:off x="1317490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1 9">
            <a:extLst>
              <a:ext uri="{FF2B5EF4-FFF2-40B4-BE49-F238E27FC236}">
                <a16:creationId xmlns:a16="http://schemas.microsoft.com/office/drawing/2014/main" id="{C9261DB4-EE65-0D82-23A8-7C422BDA84A2}"/>
              </a:ext>
            </a:extLst>
          </p:cNvPr>
          <p:cNvCxnSpPr>
            <a:cxnSpLocks/>
          </p:cNvCxnSpPr>
          <p:nvPr/>
        </p:nvCxnSpPr>
        <p:spPr>
          <a:xfrm>
            <a:off x="2895628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6C1AB748-09EF-BF1B-A1A0-9A1918FBAC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F94C58A5-1004-2D63-105C-20A35471A2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4D43BF54-1697-D8E2-F06E-ECFEF799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5B6A6F2C-9993-2ACC-E1D4-5BA70F2EE1DE}"/>
              </a:ext>
            </a:extLst>
          </p:cNvPr>
          <p:cNvSpPr/>
          <p:nvPr/>
        </p:nvSpPr>
        <p:spPr>
          <a:xfrm>
            <a:off x="819912" y="3291425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ttangolo con angoli arrotondati 6">
            <a:extLst>
              <a:ext uri="{FF2B5EF4-FFF2-40B4-BE49-F238E27FC236}">
                <a16:creationId xmlns:a16="http://schemas.microsoft.com/office/drawing/2014/main" id="{FF8B570B-2D05-C3E0-C097-E7194ABA9F64}"/>
              </a:ext>
            </a:extLst>
          </p:cNvPr>
          <p:cNvSpPr/>
          <p:nvPr/>
        </p:nvSpPr>
        <p:spPr>
          <a:xfrm>
            <a:off x="1317490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1 9">
            <a:extLst>
              <a:ext uri="{FF2B5EF4-FFF2-40B4-BE49-F238E27FC236}">
                <a16:creationId xmlns:a16="http://schemas.microsoft.com/office/drawing/2014/main" id="{DC616B66-C3BD-B9FE-2035-BB61657CC993}"/>
              </a:ext>
            </a:extLst>
          </p:cNvPr>
          <p:cNvCxnSpPr>
            <a:cxnSpLocks/>
          </p:cNvCxnSpPr>
          <p:nvPr/>
        </p:nvCxnSpPr>
        <p:spPr>
          <a:xfrm>
            <a:off x="2895628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BF2B97A7-F588-CA9C-1356-658B095C9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9B10923-C97B-3384-E8C9-EAAA0B0A9E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2C2C48ED-0B4F-FE2E-1592-580525E2E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398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43EAB9F9-9745-EB16-E3B4-89499D02B9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6A19E09-B6B7-F4CD-793F-74C0F0D40A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7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6" r:id="rId2"/>
    <p:sldLayoutId id="2147483687" r:id="rId3"/>
    <p:sldLayoutId id="2147483713" r:id="rId4"/>
    <p:sldLayoutId id="2147483682" r:id="rId5"/>
    <p:sldLayoutId id="2147483649" r:id="rId6"/>
    <p:sldLayoutId id="2147483699" r:id="rId7"/>
    <p:sldLayoutId id="2147483697" r:id="rId8"/>
    <p:sldLayoutId id="2147483677" r:id="rId9"/>
    <p:sldLayoutId id="2147483689" r:id="rId10"/>
    <p:sldLayoutId id="2147483678" r:id="rId11"/>
    <p:sldLayoutId id="2147483690" r:id="rId12"/>
    <p:sldLayoutId id="2147483691" r:id="rId13"/>
    <p:sldLayoutId id="2147483693" r:id="rId14"/>
    <p:sldLayoutId id="2147483698" r:id="rId15"/>
    <p:sldLayoutId id="2147483679" r:id="rId16"/>
    <p:sldLayoutId id="2147483706" r:id="rId17"/>
    <p:sldLayoutId id="2147483673" r:id="rId18"/>
    <p:sldLayoutId id="2147483680" r:id="rId19"/>
    <p:sldLayoutId id="2147483674" r:id="rId20"/>
    <p:sldLayoutId id="2147483681" r:id="rId21"/>
    <p:sldLayoutId id="2147483707" r:id="rId22"/>
    <p:sldLayoutId id="2147483708" r:id="rId23"/>
    <p:sldLayoutId id="2147483709" r:id="rId24"/>
    <p:sldLayoutId id="2147483710" r:id="rId25"/>
    <p:sldLayoutId id="2147483712" r:id="rId26"/>
    <p:sldLayoutId id="2147483714" r:id="rId27"/>
    <p:sldLayoutId id="2147483700" r:id="rId28"/>
    <p:sldLayoutId id="2147483701" r:id="rId29"/>
    <p:sldLayoutId id="2147483660" r:id="rId30"/>
    <p:sldLayoutId id="2147483695" r:id="rId31"/>
    <p:sldLayoutId id="2147483703" r:id="rId32"/>
    <p:sldLayoutId id="2147483702" r:id="rId33"/>
    <p:sldLayoutId id="2147483704" r:id="rId34"/>
    <p:sldLayoutId id="2147483705" r:id="rId35"/>
    <p:sldLayoutId id="2147483718" r:id="rId36"/>
    <p:sldLayoutId id="2147483720" r:id="rId37"/>
    <p:sldLayoutId id="2147483722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A.Khaperskaia@iaea.org" TargetMode="Externa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data.iaea.org/pages/the-iaea-fuel-and-material-database" TargetMode="External"/><Relationship Id="rId7" Type="http://schemas.openxmlformats.org/officeDocument/2006/relationships/hyperlink" Target="https://www.iaea.org/about/terms-of-use" TargetMode="External"/><Relationship Id="rId2" Type="http://schemas.openxmlformats.org/officeDocument/2006/relationships/hyperlink" Target="https://data.iaea.org/group/nuclear-technology-and-applications?organization=the-international-atomic-energy-agency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ata.iaea.org/pages/the-iaea-fuel-database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ata.iaea.org/dataset/database-of-separate-effect-tests-carried-out-at-hun-ren-ek-with-cladding-sampl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iaea.org/dataset/criepi-degree-single-rod-and-bundle-test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ata.iaea.org/dataset/thermohydraulic-boundary-conditions-for-simula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ata.iaea.org/dataset/atf-open-sources-material-properties-database-developed-by-iaea-crp-atf-ts-partners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D335-B7C7-7071-5122-50610CA2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164" y="3872543"/>
            <a:ext cx="4535568" cy="14680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IAEA FUEL DATABASE</a:t>
            </a:r>
            <a:br>
              <a:rPr lang="en-GB" dirty="0"/>
            </a:br>
            <a:br>
              <a:rPr lang="en-GB" sz="1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en-GB" sz="6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49056-3590-9295-2C75-483960B6D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2164" y="5011777"/>
            <a:ext cx="5029836" cy="1214796"/>
          </a:xfrm>
        </p:spPr>
        <p:txBody>
          <a:bodyPr/>
          <a:lstStyle/>
          <a:p>
            <a:r>
              <a:rPr lang="en-GB" sz="2000" b="1" kern="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Anzhelika </a:t>
            </a:r>
            <a:r>
              <a:rPr lang="en-GB" sz="2000" b="1" kern="0" dirty="0" err="1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Khaperskaia,</a:t>
            </a:r>
            <a:r>
              <a:rPr lang="en-GB" sz="2000" b="1" kern="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Technical Lead NFCMS /NEFW, IAEA</a:t>
            </a:r>
          </a:p>
          <a:p>
            <a:endParaRPr lang="en-GB" sz="2000" b="1" kern="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endParaRPr lang="en-GB" sz="2000" b="1" kern="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C47C6-549B-9E8E-7056-B2B1A2063F87}"/>
              </a:ext>
            </a:extLst>
          </p:cNvPr>
          <p:cNvSpPr txBox="1"/>
          <p:nvPr/>
        </p:nvSpPr>
        <p:spPr>
          <a:xfrm>
            <a:off x="7162165" y="409723"/>
            <a:ext cx="48363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Technical Meeting on Advanced Technology Fuels: Progress on their Design, Manufacturing, Experimentation, Irradiation, and Case Studies for their Industrialization, Safety Evaluation, and Future Prospects</a:t>
            </a:r>
          </a:p>
          <a:p>
            <a:endParaRPr lang="en-GB" b="1" dirty="0"/>
          </a:p>
          <a:p>
            <a:r>
              <a:rPr lang="en-GB" b="1" dirty="0"/>
              <a:t>IAEA Headquarters, Vienna, Austria</a:t>
            </a:r>
          </a:p>
          <a:p>
            <a:r>
              <a:rPr lang="en-GB" b="1" dirty="0"/>
              <a:t>28 – 31 October 2025 </a:t>
            </a:r>
          </a:p>
        </p:txBody>
      </p:sp>
    </p:spTree>
    <p:extLst>
      <p:ext uri="{BB962C8B-B14F-4D97-AF65-F5344CB8AC3E}">
        <p14:creationId xmlns:p14="http://schemas.microsoft.com/office/powerpoint/2010/main" val="190405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DC9421-5CED-02AF-066A-00778A329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415AA-DAD7-CC12-07BE-ADF6C7355503}"/>
              </a:ext>
            </a:extLst>
          </p:cNvPr>
          <p:cNvSpPr txBox="1"/>
          <p:nvPr/>
        </p:nvSpPr>
        <p:spPr>
          <a:xfrm>
            <a:off x="2564202" y="5418191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A.Khaperskaia@iaea.org</a:t>
            </a:r>
            <a:endParaRPr lang="en-GB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9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0A89-13C3-C95E-D1C9-FC30192E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5" y="455459"/>
            <a:ext cx="9634193" cy="3877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IAEA Fuel and material database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7A3D037-5EBC-A66F-9C55-29141925C75C}"/>
              </a:ext>
            </a:extLst>
          </p:cNvPr>
          <p:cNvSpPr txBox="1">
            <a:spLocks/>
          </p:cNvSpPr>
          <p:nvPr/>
        </p:nvSpPr>
        <p:spPr bwMode="white">
          <a:xfrm>
            <a:off x="11682413" y="6483350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73988-2CF5-225A-69E9-DCC6A0618BB1}"/>
              </a:ext>
            </a:extLst>
          </p:cNvPr>
          <p:cNvSpPr txBox="1"/>
          <p:nvPr/>
        </p:nvSpPr>
        <p:spPr>
          <a:xfrm>
            <a:off x="157398" y="4928013"/>
            <a:ext cx="366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 </a:t>
            </a:r>
            <a:r>
              <a:rPr lang="en-GB" dirty="0">
                <a:hlinkClick r:id="rId3"/>
              </a:rPr>
              <a:t>The IAEA Fuel and Material Database - IAEA Data Platform</a:t>
            </a:r>
            <a:r>
              <a:rPr lang="en-GB" dirty="0"/>
              <a:t>;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8BF5C-2395-539C-BF39-A929FEE2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3" y="1090036"/>
            <a:ext cx="6880668" cy="3742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ECDFB-C1F4-CDA9-04CD-048AD2F1FF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266"/>
          <a:stretch>
            <a:fillRect/>
          </a:stretch>
        </p:blipFill>
        <p:spPr>
          <a:xfrm>
            <a:off x="7185018" y="2721978"/>
            <a:ext cx="4625012" cy="902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05C704-4BDB-F857-E13C-F0C313FCA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062" y="4928013"/>
            <a:ext cx="7835235" cy="1834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889184-07E1-31EE-479E-53A9B20B330E}"/>
              </a:ext>
            </a:extLst>
          </p:cNvPr>
          <p:cNvSpPr txBox="1"/>
          <p:nvPr/>
        </p:nvSpPr>
        <p:spPr>
          <a:xfrm rot="10800000" flipV="1">
            <a:off x="7185018" y="3624662"/>
            <a:ext cx="4752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7"/>
              </a:rPr>
              <a:t>Terms of Use | International Atomic Energy Agency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46A6A-A5AA-B11C-FC66-C3E59043A2C4}"/>
              </a:ext>
            </a:extLst>
          </p:cNvPr>
          <p:cNvSpPr txBox="1"/>
          <p:nvPr/>
        </p:nvSpPr>
        <p:spPr>
          <a:xfrm>
            <a:off x="7234036" y="3909611"/>
            <a:ext cx="4752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Roboto" panose="02000000000000000000" pitchFamily="2" charset="0"/>
              </a:rPr>
              <a:t>The data in the IAEA digital repositories and databases is provided free of charge for educational and informational use.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4C5AB-2264-D5F5-CE19-AE449942C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6359" y="1188608"/>
            <a:ext cx="4447541" cy="10689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BB3600-2502-E04E-0EAA-287056F37703}"/>
              </a:ext>
            </a:extLst>
          </p:cNvPr>
          <p:cNvSpPr/>
          <p:nvPr/>
        </p:nvSpPr>
        <p:spPr>
          <a:xfrm>
            <a:off x="8786191" y="1431235"/>
            <a:ext cx="1686987" cy="222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54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C517-87F3-1619-A243-431DE618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IAEA Fuel and material database. Structure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43D7D-C5B8-9F1B-F0AE-EFC341A7E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422" y="1892751"/>
            <a:ext cx="5838325" cy="4414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4CE8CB-BF69-4C9D-6CF0-3B43561BB47F}"/>
              </a:ext>
            </a:extLst>
          </p:cNvPr>
          <p:cNvSpPr txBox="1"/>
          <p:nvPr/>
        </p:nvSpPr>
        <p:spPr>
          <a:xfrm>
            <a:off x="162333" y="1071801"/>
            <a:ext cx="31950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IAEA Fuel database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includes a collection of experimental data on power reactor fuel performance (water-cooled and fast neutron reactors)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Well-qualified data that illustrates specific aspects of fuel performance, which are </a:t>
            </a:r>
            <a:r>
              <a:rPr lang="en-US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particular interest for fuel modelers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such as: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on fuel temperatures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Fission gas release (FGR)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Fuel swelling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Clad deformation (e.g., creep-down, ridging)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Mechanical interactions</a:t>
            </a:r>
          </a:p>
          <a:p>
            <a:pPr marL="342900" lvl="1" algn="just"/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1" algn="just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 information is included on clad diameters, oxide thickness, hydrogen content, fuel grain size, porosity, Electron Probe Micro Analysis (EPMA) and X-ray Fluorescence (XRF) measurements on cesium, xenon, other fission products and actinides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AEC33-90B5-EA37-F392-B1E505871CEE}"/>
              </a:ext>
            </a:extLst>
          </p:cNvPr>
          <p:cNvSpPr txBox="1"/>
          <p:nvPr/>
        </p:nvSpPr>
        <p:spPr>
          <a:xfrm>
            <a:off x="9406889" y="2284137"/>
            <a:ext cx="26550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IAEA Material database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covers thermodynamic, electro-chemical, phase-diagram, and physical properties (e.g., database on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-chemical properties of selected minor actinide compounds and alloys)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739772D-FCC0-EBE8-FDB2-17BD4FAF3D06}"/>
              </a:ext>
            </a:extLst>
          </p:cNvPr>
          <p:cNvSpPr txBox="1">
            <a:spLocks/>
          </p:cNvSpPr>
          <p:nvPr/>
        </p:nvSpPr>
        <p:spPr bwMode="white">
          <a:xfrm>
            <a:off x="11682413" y="6483350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6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7E50BE-F162-E57A-BC70-9B3B4717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27" y="360366"/>
            <a:ext cx="9634193" cy="387798"/>
          </a:xfrm>
        </p:spPr>
        <p:txBody>
          <a:bodyPr wrap="square" lIns="0" tIns="0" rIns="0" bIns="0" anchor="ctr" anchorCtr="0">
            <a:noAutofit/>
          </a:bodyPr>
          <a:lstStyle/>
          <a:p>
            <a:r>
              <a:rPr lang="en-US" dirty="0"/>
              <a:t>IAEA fuel experimental database.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D3C2D-27AC-1D75-B062-D4F206C07F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white">
          <a:xfrm>
            <a:off x="11682413" y="6483350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3D6E3-FB19-3C91-0BC0-8E71E211F899}"/>
              </a:ext>
            </a:extLst>
          </p:cNvPr>
          <p:cNvSpPr txBox="1"/>
          <p:nvPr/>
        </p:nvSpPr>
        <p:spPr>
          <a:xfrm>
            <a:off x="507927" y="4915756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Fuel Experimental Data - IAEA Data Platform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AFAF78-6D71-BB55-FAF7-56CCA212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" y="1057404"/>
            <a:ext cx="7177605" cy="3706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0D1568-2804-B689-BA7B-280CFA6EB9A0}"/>
              </a:ext>
            </a:extLst>
          </p:cNvPr>
          <p:cNvSpPr/>
          <p:nvPr/>
        </p:nvSpPr>
        <p:spPr>
          <a:xfrm>
            <a:off x="55658" y="3061253"/>
            <a:ext cx="7177605" cy="43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9F2184-614A-87F6-8E9C-CF7E41C11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857" y="2838694"/>
            <a:ext cx="4703943" cy="385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7B632E2-6592-26A4-F199-4E5424AE8FF5}"/>
              </a:ext>
            </a:extLst>
          </p:cNvPr>
          <p:cNvSpPr/>
          <p:nvPr/>
        </p:nvSpPr>
        <p:spPr>
          <a:xfrm>
            <a:off x="7500026" y="4654592"/>
            <a:ext cx="4182387" cy="522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213DB-B453-BD08-609A-87BB62BBA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519" y="5230694"/>
            <a:ext cx="2241825" cy="12894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4C2FC3-13C0-F383-6F1F-074D0693E29E}"/>
              </a:ext>
            </a:extLst>
          </p:cNvPr>
          <p:cNvSpPr txBox="1"/>
          <p:nvPr/>
        </p:nvSpPr>
        <p:spPr>
          <a:xfrm>
            <a:off x="4311510" y="6520165"/>
            <a:ext cx="3460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</a:rPr>
              <a:t>Picture of the burst area of sample ZCR-2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541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4B2F-23AF-7CDB-703E-AF913BB5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1" y="659276"/>
            <a:ext cx="9634193" cy="387798"/>
          </a:xfrm>
        </p:spPr>
        <p:txBody>
          <a:bodyPr wrap="square" lIns="0" tIns="0" rIns="0" bIns="0" anchor="ctr" anchorCtr="0">
            <a:noAutofit/>
          </a:bodyPr>
          <a:lstStyle/>
          <a:p>
            <a:r>
              <a:rPr lang="en-US" dirty="0"/>
              <a:t>ATF-TS  experimental datasets. </a:t>
            </a:r>
            <a:br>
              <a:rPr lang="en-US" dirty="0"/>
            </a:br>
            <a:r>
              <a:rPr lang="en-US" dirty="0"/>
              <a:t>ATF </a:t>
            </a:r>
            <a:r>
              <a:rPr lang="en-GB" dirty="0"/>
              <a:t>Database HUN-REN_EK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632B6-122C-31A8-E65E-F934711E13A7}"/>
              </a:ext>
            </a:extLst>
          </p:cNvPr>
          <p:cNvSpPr txBox="1"/>
          <p:nvPr/>
        </p:nvSpPr>
        <p:spPr>
          <a:xfrm>
            <a:off x="144628" y="1142490"/>
            <a:ext cx="568695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At HUN-REN EK, extensive work has been carried out to characterize the behaviour of candidate materials for ATFs and to compare newly measured data with the parameters of traditional cladding alloys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The database includes the main characteristics and results of the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separate effect tests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: ballooning and burst tests, oxidation tests in high-temperature steam, tensile testing using ring samples, ring compression tests, mandrel tests, scanning Electron Microscopy (SEM) examinations</a:t>
            </a:r>
          </a:p>
          <a:p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13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cladding types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were tested: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Reference Claddings: Zircaloy-4, ZIRLO™, Optimized ZIRLO™ (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</a:rPr>
              <a:t>optZIRLO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™), Zr-1%Nb alloy</a:t>
            </a:r>
          </a:p>
          <a:p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Coated Claddings (Zr alloy base): Cr coating,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</a:rPr>
              <a:t>CrN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coating,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</a:rPr>
              <a:t>CrN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/Cr multilayer coating,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</a:rPr>
              <a:t>TiAl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coating</a:t>
            </a:r>
          </a:p>
          <a:p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Alternative Alloy: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</a:rPr>
              <a:t>FeCrAl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alloy</a:t>
            </a:r>
          </a:p>
          <a:p>
            <a:endParaRPr lang="en-GB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8676343-0E4B-E20B-5ED9-22E70218A758}"/>
              </a:ext>
            </a:extLst>
          </p:cNvPr>
          <p:cNvSpPr txBox="1">
            <a:spLocks/>
          </p:cNvSpPr>
          <p:nvPr/>
        </p:nvSpPr>
        <p:spPr bwMode="white">
          <a:xfrm>
            <a:off x="11531990" y="6505668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ACEE7-A1E8-4441-DF10-3DAD58ED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066" y="563860"/>
            <a:ext cx="5056441" cy="4925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ED440-32E6-5523-8F1F-4BA44B65A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673"/>
          <a:stretch>
            <a:fillRect/>
          </a:stretch>
        </p:blipFill>
        <p:spPr>
          <a:xfrm>
            <a:off x="5908428" y="3732706"/>
            <a:ext cx="3203348" cy="3125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1EB4C6-433F-FA7D-59CA-33A350AD9EEE}"/>
              </a:ext>
            </a:extLst>
          </p:cNvPr>
          <p:cNvSpPr txBox="1"/>
          <p:nvPr/>
        </p:nvSpPr>
        <p:spPr>
          <a:xfrm>
            <a:off x="67781" y="6184322"/>
            <a:ext cx="60946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hlinkClick r:id="rId4"/>
              </a:rPr>
              <a:t>Database of separate effect tests carried out at HUN-REN EK with cladding samples provided by IAEA CRP “ATF-TS” partners - Database of separate effect tests carried out at HUN-REN EK with cladding samples provided by IAEA CRP “ATF-TS” partners - Datasets - IAEA Data Platform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1881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00961-A6A2-27E6-AF2D-C1C5557B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F6F3-D1EC-FD91-AE6E-4E27AE06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47" y="716608"/>
            <a:ext cx="9634193" cy="387798"/>
          </a:xfrm>
        </p:spPr>
        <p:txBody>
          <a:bodyPr wrap="square" lIns="0" tIns="0" rIns="0" bIns="0" anchor="ctr" anchorCtr="0">
            <a:noAutofit/>
          </a:bodyPr>
          <a:lstStyle/>
          <a:p>
            <a:r>
              <a:rPr lang="en-US" dirty="0"/>
              <a:t>ATF-TS  experimental datasets. </a:t>
            </a:r>
            <a:br>
              <a:rPr lang="en-US" dirty="0"/>
            </a:br>
            <a:r>
              <a:rPr lang="en-GB" dirty="0"/>
              <a:t>CRIEPI - DEGREE Single Rod and Bundle Tests</a:t>
            </a:r>
            <a:br>
              <a:rPr lang="en-GB" dirty="0"/>
            </a:b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252C8-F8BB-F41F-A38F-CC59EC65872F}"/>
              </a:ext>
            </a:extLst>
          </p:cNvPr>
          <p:cNvSpPr txBox="1"/>
          <p:nvPr/>
        </p:nvSpPr>
        <p:spPr>
          <a:xfrm>
            <a:off x="271465" y="1742222"/>
            <a:ext cx="54822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Series of 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single rod tests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(S1–S13) and 3x3 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bundle tests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(B1–B7) were performed at the DEGREE facility, CRIEPI (Japan) for simulation Design Extension Conditions (DEC) LOCA scenarios using an induction heating furnace.</a:t>
            </a:r>
          </a:p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Cladding types tested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: Zircaloy-4, Optimized ZIRLO, E110 , all coated with either chromium (Cr) or Cr/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CrN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Heating conditions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: Peak temperatures: 1350°C, 1500°C, 1600°C; heating rate: 3–5 K/s, atmosphere: Steam/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mixture</a:t>
            </a:r>
          </a:p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Test phases: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Pre-heating to 500°C, conditioning at 500°C; heat-up to target temperature, cool-down in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atmosphere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D6FA5AE-FC94-8398-2C21-F971B02FD38E}"/>
              </a:ext>
            </a:extLst>
          </p:cNvPr>
          <p:cNvSpPr txBox="1">
            <a:spLocks/>
          </p:cNvSpPr>
          <p:nvPr/>
        </p:nvSpPr>
        <p:spPr bwMode="white">
          <a:xfrm>
            <a:off x="11531990" y="6505668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602C7-A698-2D4F-00CE-D2ECB1E4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68" y="1735544"/>
            <a:ext cx="6144009" cy="3386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CF21D-DD13-B4AE-47AF-C69EAC042C01}"/>
              </a:ext>
            </a:extLst>
          </p:cNvPr>
          <p:cNvSpPr txBox="1"/>
          <p:nvPr/>
        </p:nvSpPr>
        <p:spPr>
          <a:xfrm>
            <a:off x="2497829" y="6141392"/>
            <a:ext cx="73856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CRIEPI - DEGREE Single Rod and Bundle Tests - CRIEPI - DEGREE Single Rod and Bundle Tests - Datasets - IAEA Data Platform</a:t>
            </a:r>
            <a:endParaRPr lang="en-GB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8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5222-1A1B-926D-C346-DA4714BD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5" y="261560"/>
            <a:ext cx="9634193" cy="775597"/>
          </a:xfrm>
        </p:spPr>
        <p:txBody>
          <a:bodyPr/>
          <a:lstStyle/>
          <a:p>
            <a:r>
              <a:rPr lang="en-GB" dirty="0"/>
              <a:t>Thermohydraulic Boundary Conditions for Simulation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F1EA15-DF95-6579-97F4-08E4654C0193}"/>
              </a:ext>
            </a:extLst>
          </p:cNvPr>
          <p:cNvSpPr txBox="1"/>
          <p:nvPr/>
        </p:nvSpPr>
        <p:spPr>
          <a:xfrm>
            <a:off x="518823" y="980115"/>
            <a:ext cx="111059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Thermohydraulic Boundary Conditions for Simulation were developed in the framework of </a:t>
            </a:r>
          </a:p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IAEA CRP “Fuel Modelling in Accident Conditions” (FUMAC, IAEA-TECDOC-1889) </a:t>
            </a:r>
          </a:p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project partner for three Halden LOCA tests: </a:t>
            </a:r>
          </a:p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• IFA-650.9 (PWR fuel) </a:t>
            </a:r>
          </a:p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• IFA-650.10 (PWR fuel) </a:t>
            </a:r>
          </a:p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• IFA-650.11 (VVER fuel) </a:t>
            </a:r>
          </a:p>
          <a:p>
            <a:r>
              <a:rPr lang="en-GB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and calculated by the integral code SOCRAT/V3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45B53-C129-54F8-885E-285E435D2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950" y="1923281"/>
            <a:ext cx="6097655" cy="41795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F6D53-FEA1-DA96-51B5-C591FAB7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7" y="3286687"/>
            <a:ext cx="5059264" cy="3277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C6039C-F7E5-2E98-0CE5-115DE2ED561B}"/>
              </a:ext>
            </a:extLst>
          </p:cNvPr>
          <p:cNvSpPr txBox="1"/>
          <p:nvPr/>
        </p:nvSpPr>
        <p:spPr>
          <a:xfrm>
            <a:off x="5824951" y="6102855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4"/>
              </a:rPr>
              <a:t>Thermohydraulic Boundary Conditions for Simulation - Thermohydraulic Boundary Conditions for Simulation - Datasets - IAEA Data Platform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6254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6AC128-CB38-0AAF-1384-35331E1C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02" y="260771"/>
            <a:ext cx="11353800" cy="387798"/>
          </a:xfrm>
        </p:spPr>
        <p:txBody>
          <a:bodyPr wrap="square" lIns="0" tIns="0" rIns="0" bIns="0" anchor="ctr" anchorCtr="0">
            <a:noAutofit/>
          </a:bodyPr>
          <a:lstStyle/>
          <a:p>
            <a:r>
              <a:rPr lang="en-US" altLang="en-US" dirty="0"/>
              <a:t>Open-source ATF material properties database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36FBC3-530E-83B6-9725-804EF10326F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914" t="1" r="42730" b="-4"/>
          <a:stretch/>
        </p:blipFill>
        <p:spPr>
          <a:xfrm>
            <a:off x="6816972" y="3584826"/>
            <a:ext cx="5043512" cy="281463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9DD53-71EF-F340-78AA-4E24091C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9" r="47266" b="1"/>
          <a:stretch/>
        </p:blipFill>
        <p:spPr>
          <a:xfrm>
            <a:off x="6816972" y="648569"/>
            <a:ext cx="5082429" cy="2936257"/>
          </a:xfrm>
          <a:prstGeom prst="rect">
            <a:avLst/>
          </a:prstGeom>
          <a:noFill/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D45249EE-2ADB-763B-F9F3-ECA581B985C1}"/>
              </a:ext>
            </a:extLst>
          </p:cNvPr>
          <p:cNvSpPr txBox="1">
            <a:spLocks/>
          </p:cNvSpPr>
          <p:nvPr/>
        </p:nvSpPr>
        <p:spPr bwMode="white">
          <a:xfrm>
            <a:off x="11531990" y="6505668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71555-713E-8276-CC98-606D664B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2" y="2173512"/>
            <a:ext cx="5213877" cy="4332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A2655-E15C-7A83-9001-AA12D372F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02" y="933280"/>
            <a:ext cx="5661329" cy="1183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5D213-7A26-9150-3620-B55F9DE7301F}"/>
              </a:ext>
            </a:extLst>
          </p:cNvPr>
          <p:cNvSpPr txBox="1"/>
          <p:nvPr/>
        </p:nvSpPr>
        <p:spPr>
          <a:xfrm>
            <a:off x="150423" y="6505668"/>
            <a:ext cx="115076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6"/>
              </a:rPr>
              <a:t>ATF Open Sources Material Properties Database Developed by IAEA CRP “ATF-TS” Partners - ATF Open Sources Material Properties Database Developed by IAEA CRP “ATF-TS” Partners - Datasets - IAEA Data Platform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504352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9A33-3700-99F9-EE51-7C4A2220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5" y="483158"/>
            <a:ext cx="9634193" cy="332399"/>
          </a:xfrm>
        </p:spPr>
        <p:txBody>
          <a:bodyPr wrap="square" lIns="0" tIns="0" rIns="0" bIns="0" anchor="ctr" anchorCtr="0">
            <a:noAutofit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E12C4-21DD-D6A2-8E46-FC14CBC53DC7}"/>
              </a:ext>
            </a:extLst>
          </p:cNvPr>
          <p:cNvSpPr txBox="1">
            <a:spLocks/>
          </p:cNvSpPr>
          <p:nvPr/>
        </p:nvSpPr>
        <p:spPr>
          <a:xfrm>
            <a:off x="420292" y="1502814"/>
            <a:ext cx="11443054" cy="44447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IAEA Fuel Database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compiles experimental data on fuel performance in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water-cooled and fast reactors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, collected through IAEA Coordinated Research Projects.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It aims to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preserve and share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high-quality data for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fuel performance code development and validation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IAEA acknowledges the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OECD/NEA Halden Reactor Project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for contributing data to several CRPs.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77AFD4C-1572-6ADF-EB4D-A8C88C4C0519}"/>
              </a:ext>
            </a:extLst>
          </p:cNvPr>
          <p:cNvSpPr txBox="1">
            <a:spLocks/>
          </p:cNvSpPr>
          <p:nvPr/>
        </p:nvSpPr>
        <p:spPr bwMode="white">
          <a:xfrm>
            <a:off x="11531990" y="6505668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6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IAEA">
      <a:dk1>
        <a:srgbClr val="0069B3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B8BE54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 PPT template" id="{F375058E-0EC4-744F-A57D-8D861F2311F9}" vid="{1C9E6154-247E-9D4D-BBEC-358B3467DAA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38c7bd71-0de2-450a-8d3d-78c5334383f5" ContentTypeId="0x01010052B49AD924570547936371AF34FA080301" PreviousValue="false" LastSyncTimeStamp="2024-07-11T09:07:50.127Z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OAD Document" ma:contentTypeID="0x01010052B49AD924570547936371AF34FA08030100C1D9A6A99D916E4283F6097A6407321A" ma:contentTypeVersion="4" ma:contentTypeDescription="Content Type to be used for the migration of ROAD (OpenText) documents to SharePoint Online" ma:contentTypeScope="" ma:versionID="c1213240b336a320b6ceaa05df5611db">
  <xsd:schema xmlns:xsd="http://www.w3.org/2001/XMLSchema" xmlns:xs="http://www.w3.org/2001/XMLSchema" xmlns:p="http://schemas.microsoft.com/office/2006/metadata/properties" xmlns:ns2="461eb4ee-cf5d-45f8-abcc-5b4d3288655e" xmlns:ns3="6b1f0a67-52c6-41bc-a88b-6d5ee29f6afe" targetNamespace="http://schemas.microsoft.com/office/2006/metadata/properties" ma:root="true" ma:fieldsID="9711c943d49517b9f0fbe24d2ee412ec" ns2:_="" ns3:_="">
    <xsd:import namespace="461eb4ee-cf5d-45f8-abcc-5b4d3288655e"/>
    <xsd:import namespace="6b1f0a67-52c6-41bc-a88b-6d5ee29f6afe"/>
    <xsd:element name="properties">
      <xsd:complexType>
        <xsd:sequence>
          <xsd:element name="documentManagement">
            <xsd:complexType>
              <xsd:all>
                <xsd:element ref="ns2:iaea_roadrmstatusdate" minOccurs="0"/>
                <xsd:element ref="ns3:iaea_roadid" minOccurs="0"/>
                <xsd:element ref="ns3:iaea_roaddescription" minOccurs="0"/>
                <xsd:element ref="ns2:iaea_roadfolderpath" minOccurs="0"/>
                <xsd:element ref="ns2:iaea_roadaudittrail" minOccurs="0"/>
                <xsd:element ref="ns2:iaea_roadrmessential" minOccurs="0"/>
                <xsd:element ref="ns2:iaea_roadrmfilenumber" minOccurs="0"/>
                <xsd:element ref="ns2:iaea_roadrmofficial" minOccurs="0"/>
                <xsd:element ref="ns2:iaea_roadrmrsi" minOccurs="0"/>
                <xsd:element ref="ns2:iaea_roadrm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eb4ee-cf5d-45f8-abcc-5b4d3288655e" elementFormDefault="qualified">
    <xsd:import namespace="http://schemas.microsoft.com/office/2006/documentManagement/types"/>
    <xsd:import namespace="http://schemas.microsoft.com/office/infopath/2007/PartnerControls"/>
    <xsd:element name="iaea_roadrmstatusdate" ma:index="1" nillable="true" ma:displayName="ROAD RM Status Date" ma:format="DateTime" ma:internalName="iaea_roadrmstatusdate">
      <xsd:simpleType>
        <xsd:restriction base="dms:DateTime"/>
      </xsd:simpleType>
    </xsd:element>
    <xsd:element name="iaea_roadfolderpath" ma:index="4" nillable="true" ma:displayName="ROAD Folder Path" ma:internalName="iaea_roadfolderpath" ma:readOnly="false">
      <xsd:simpleType>
        <xsd:restriction base="dms:Text">
          <xsd:maxLength value="255"/>
        </xsd:restriction>
      </xsd:simpleType>
    </xsd:element>
    <xsd:element name="iaea_roadaudittrail" ma:index="5" nillable="true" ma:displayName="ROAD Audit Trail" ma:internalName="iaea_roadaudittrail">
      <xsd:simpleType>
        <xsd:restriction base="dms:Note"/>
      </xsd:simpleType>
    </xsd:element>
    <xsd:element name="iaea_roadrmessential" ma:index="6" nillable="true" ma:displayName="ROAD RM Essential" ma:internalName="iaea_roadrmessential">
      <xsd:simpleType>
        <xsd:restriction base="dms:Text">
          <xsd:maxLength value="255"/>
        </xsd:restriction>
      </xsd:simpleType>
    </xsd:element>
    <xsd:element name="iaea_roadrmfilenumber" ma:index="7" nillable="true" ma:displayName="ROAD RM File Number" ma:internalName="iaea_roadrmfilenumber">
      <xsd:simpleType>
        <xsd:restriction base="dms:Text">
          <xsd:maxLength value="255"/>
        </xsd:restriction>
      </xsd:simpleType>
    </xsd:element>
    <xsd:element name="iaea_roadrmofficial" ma:index="8" nillable="true" ma:displayName="ROAD RM Official" ma:internalName="iaea_roadrmofficial">
      <xsd:simpleType>
        <xsd:restriction base="dms:Text">
          <xsd:maxLength value="255"/>
        </xsd:restriction>
      </xsd:simpleType>
    </xsd:element>
    <xsd:element name="iaea_roadrmrsi" ma:index="9" nillable="true" ma:displayName="ROAD RM RSI" ma:internalName="iaea_roadrmrsi">
      <xsd:simpleType>
        <xsd:restriction base="dms:Text">
          <xsd:maxLength value="255"/>
        </xsd:restriction>
      </xsd:simpleType>
    </xsd:element>
    <xsd:element name="iaea_roadrmstatus" ma:index="10" nillable="true" ma:displayName="ROAD RM Status" ma:internalName="iaea_roadrm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1f0a67-52c6-41bc-a88b-6d5ee29f6afe" elementFormDefault="qualified">
    <xsd:import namespace="http://schemas.microsoft.com/office/2006/documentManagement/types"/>
    <xsd:import namespace="http://schemas.microsoft.com/office/infopath/2007/PartnerControls"/>
    <xsd:element name="iaea_roadid" ma:index="2" nillable="true" ma:displayName="ROAD ID" ma:description="Unique identifier of a document in ROAD (OpenText)" ma:internalName="iaea_roadid" ma:readOnly="false">
      <xsd:simpleType>
        <xsd:restriction base="dms:Text">
          <xsd:maxLength value="255"/>
        </xsd:restriction>
      </xsd:simpleType>
    </xsd:element>
    <xsd:element name="iaea_roaddescription" ma:index="3" nillable="true" ma:displayName="ROAD Description" ma:description="Information Sheet EVT2406617" ma:format="Dropdown" ma:internalName="iaea_road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aea_roadrmrsi xmlns="461eb4ee-cf5d-45f8-abcc-5b4d3288655e" xsi:nil="true"/>
    <iaea_roaddescription xmlns="6b1f0a67-52c6-41bc-a88b-6d5ee29f6afe" xsi:nil="true"/>
    <iaea_roadfolderpath xmlns="461eb4ee-cf5d-45f8-abcc-5b4d3288655e" xsi:nil="true"/>
    <iaea_roadrmessential xmlns="461eb4ee-cf5d-45f8-abcc-5b4d3288655e" xsi:nil="true"/>
    <iaea_roadrmfilenumber xmlns="461eb4ee-cf5d-45f8-abcc-5b4d3288655e" xsi:nil="true"/>
    <iaea_roadrmofficial xmlns="461eb4ee-cf5d-45f8-abcc-5b4d3288655e" xsi:nil="true"/>
    <iaea_roadrmstatusdate xmlns="461eb4ee-cf5d-45f8-abcc-5b4d3288655e" xsi:nil="true"/>
    <iaea_roadrmstatus xmlns="461eb4ee-cf5d-45f8-abcc-5b4d3288655e" xsi:nil="true"/>
    <iaea_roadid xmlns="6b1f0a67-52c6-41bc-a88b-6d5ee29f6afe" xsi:nil="true"/>
    <iaea_roadaudittrail xmlns="461eb4ee-cf5d-45f8-abcc-5b4d3288655e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E7F959-9078-497C-83AD-DF00B2A9778A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4B4F57A-1E82-487C-98C7-AF020D66F8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1eb4ee-cf5d-45f8-abcc-5b4d3288655e"/>
    <ds:schemaRef ds:uri="6b1f0a67-52c6-41bc-a88b-6d5ee29f6a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CA024F-A286-468C-9CBA-6BBB69E02F84}">
  <ds:schemaRefs>
    <ds:schemaRef ds:uri="http://purl.org/dc/terms/"/>
    <ds:schemaRef ds:uri="461eb4ee-cf5d-45f8-abcc-5b4d3288655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b1f0a67-52c6-41bc-a88b-6d5ee29f6af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1116328-4F14-4EA3-850A-46BCCB034B5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2f21493-a4d1-4b7f-ad07-819c824f5c4a}" enabled="0" method="" siteId="{a2f21493-a4d1-4b7f-ad07-819c824f5c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4978</TotalTime>
  <Words>819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Roboto</vt:lpstr>
      <vt:lpstr>Roboto Condensed</vt:lpstr>
      <vt:lpstr>Roboto Condensed Medium</vt:lpstr>
      <vt:lpstr>Roboto Light</vt:lpstr>
      <vt:lpstr>Tema di Office</vt:lpstr>
      <vt:lpstr>IAEA FUEL DATABASE  </vt:lpstr>
      <vt:lpstr>IAEA Fuel and material database</vt:lpstr>
      <vt:lpstr>IAEA Fuel and material database. Structure </vt:lpstr>
      <vt:lpstr>IAEA fuel experimental database. </vt:lpstr>
      <vt:lpstr>ATF-TS  experimental datasets.  ATF Database HUN-REN_EK </vt:lpstr>
      <vt:lpstr>ATF-TS  experimental datasets.  CRIEPI - DEGREE Single Rod and Bundle Tests </vt:lpstr>
      <vt:lpstr>Thermohydraulic Boundary Conditions for Simulation </vt:lpstr>
      <vt:lpstr>Open-source ATF material properties database</vt:lpstr>
      <vt:lpstr>Conclusion</vt:lpstr>
      <vt:lpstr>PowerPoint Presentation</vt:lpstr>
    </vt:vector>
  </TitlesOfParts>
  <Manager/>
  <Company>IAEA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IAEA Power Point Presentation Template</dc:title>
  <dc:subject/>
  <dc:creator>A.Khaperskaia</dc:creator>
  <cp:keywords>Power Point Presentation Template IAEA OPIC Visual Identity IAEA Blue</cp:keywords>
  <dc:description>This template is designed to uphold our commitment to clarity and professionalism. It features a clean layout and incorporates the official IAEA blue, ensuring consistency and impact in your presentations. Use this template to convey your messages effectively and showcase information with precision.</dc:description>
  <cp:lastModifiedBy>KHAPERSKAIA, Anzhelika</cp:lastModifiedBy>
  <cp:revision>181</cp:revision>
  <cp:lastPrinted>2025-10-17T09:56:20Z</cp:lastPrinted>
  <dcterms:created xsi:type="dcterms:W3CDTF">2023-12-11T14:26:18Z</dcterms:created>
  <dcterms:modified xsi:type="dcterms:W3CDTF">2025-10-28T16:11:47Z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0x01010052B49AD924570547936371AF34FA08030100C1D9A6A99D916E4283F6097A6407321A</vt:lpwstr>
  </property>
</Properties>
</file>