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88" r:id="rId1"/>
    <p:sldMasterId id="2147483660" r:id="rId2"/>
    <p:sldMasterId id="2147483672" r:id="rId3"/>
    <p:sldMasterId id="2147483684" r:id="rId4"/>
  </p:sldMasterIdLst>
  <p:notesMasterIdLst>
    <p:notesMasterId r:id="rId21"/>
  </p:notesMasterIdLst>
  <p:handoutMasterIdLst>
    <p:handoutMasterId r:id="rId22"/>
  </p:handoutMasterIdLst>
  <p:sldIdLst>
    <p:sldId id="353" r:id="rId5"/>
    <p:sldId id="346" r:id="rId6"/>
    <p:sldId id="349" r:id="rId7"/>
    <p:sldId id="354" r:id="rId8"/>
    <p:sldId id="358" r:id="rId9"/>
    <p:sldId id="361" r:id="rId10"/>
    <p:sldId id="359" r:id="rId11"/>
    <p:sldId id="369" r:id="rId12"/>
    <p:sldId id="367" r:id="rId13"/>
    <p:sldId id="371" r:id="rId14"/>
    <p:sldId id="368" r:id="rId15"/>
    <p:sldId id="366" r:id="rId16"/>
    <p:sldId id="370" r:id="rId17"/>
    <p:sldId id="365" r:id="rId18"/>
    <p:sldId id="360" r:id="rId19"/>
    <p:sldId id="357" r:id="rId20"/>
  </p:sldIdLst>
  <p:sldSz cx="12192000" cy="6858000"/>
  <p:notesSz cx="10234613" cy="7104063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709" userDrawn="1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22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555555"/>
    <a:srgbClr val="009640"/>
    <a:srgbClr val="2C2C7E"/>
    <a:srgbClr val="1B508A"/>
    <a:srgbClr val="0A3656"/>
    <a:srgbClr val="123C5C"/>
    <a:srgbClr val="FFFFFF"/>
    <a:srgbClr val="DEE6F0"/>
    <a:srgbClr val="C3D4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E6E6E6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0000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51" autoAdjust="0"/>
    <p:restoredTop sz="95750" autoAdjust="0"/>
  </p:normalViewPr>
  <p:slideViewPr>
    <p:cSldViewPr snapToGrid="0">
      <p:cViewPr varScale="1">
        <p:scale>
          <a:sx n="93" d="100"/>
          <a:sy n="93" d="100"/>
        </p:scale>
        <p:origin x="480" y="200"/>
      </p:cViewPr>
      <p:guideLst>
        <p:guide orient="horz" pos="709"/>
        <p:guide pos="3840"/>
        <p:guide orient="horz" pos="22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3864" y="102"/>
      </p:cViewPr>
      <p:guideLst/>
    </p:cSldViewPr>
  </p:notesViewPr>
  <p:gridSpacing cx="59999" cy="59999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CC85D6D9-A20E-4018-B62D-BACD7C11ED6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4434999" cy="356437"/>
          </a:xfrm>
          <a:prstGeom prst="rect">
            <a:avLst/>
          </a:prstGeom>
        </p:spPr>
        <p:txBody>
          <a:bodyPr vert="horz" lIns="99067" tIns="49534" rIns="99067" bIns="49534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DC90DC8C-121F-4EDD-9AE7-165B5553FFE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797245" y="1"/>
            <a:ext cx="4434999" cy="356437"/>
          </a:xfrm>
          <a:prstGeom prst="rect">
            <a:avLst/>
          </a:prstGeom>
        </p:spPr>
        <p:txBody>
          <a:bodyPr vert="horz" lIns="99067" tIns="49534" rIns="99067" bIns="49534" rtlCol="0"/>
          <a:lstStyle>
            <a:lvl1pPr algn="r">
              <a:defRPr sz="1300"/>
            </a:lvl1pPr>
          </a:lstStyle>
          <a:p>
            <a:r>
              <a:rPr lang="pt-BR"/>
              <a:t>CORROSION KINETICS OF AUSTENITIC STAINLESS STEEL UNDER WATER NORMAL OPERATION PWR CONDITION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9D3A670C-E5F4-4347-BD03-D86718C2B9B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747627"/>
            <a:ext cx="4434999" cy="356436"/>
          </a:xfrm>
          <a:prstGeom prst="rect">
            <a:avLst/>
          </a:prstGeom>
        </p:spPr>
        <p:txBody>
          <a:bodyPr vert="horz" lIns="99067" tIns="49534" rIns="99067" bIns="49534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1007890B-C73C-4BE0-9793-9BF26139F66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797245" y="6747627"/>
            <a:ext cx="4434999" cy="356436"/>
          </a:xfrm>
          <a:prstGeom prst="rect">
            <a:avLst/>
          </a:prstGeom>
        </p:spPr>
        <p:txBody>
          <a:bodyPr vert="horz" lIns="99067" tIns="49534" rIns="99067" bIns="49534" rtlCol="0" anchor="b"/>
          <a:lstStyle>
            <a:lvl1pPr algn="r">
              <a:defRPr sz="1300"/>
            </a:lvl1pPr>
          </a:lstStyle>
          <a:p>
            <a:fld id="{8A436679-312C-44EC-BFDB-C956CE5947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4552271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2749550" y="533400"/>
            <a:ext cx="4735513" cy="2663825"/>
          </a:xfrm>
          <a:prstGeom prst="rect">
            <a:avLst/>
          </a:prstGeom>
        </p:spPr>
        <p:txBody>
          <a:bodyPr lIns="99067" tIns="49534" rIns="99067" bIns="49534"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1364616" y="3374430"/>
            <a:ext cx="7505383" cy="3196828"/>
          </a:xfrm>
          <a:prstGeom prst="rect">
            <a:avLst/>
          </a:prstGeom>
        </p:spPr>
        <p:txBody>
          <a:bodyPr lIns="99067" tIns="49534" rIns="99067" bIns="49534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1192696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8">
            <a:extLst>
              <a:ext uri="{FF2B5EF4-FFF2-40B4-BE49-F238E27FC236}">
                <a16:creationId xmlns:a16="http://schemas.microsoft.com/office/drawing/2014/main" id="{6EE9CD66-B03E-41CB-AE9C-5D3A2FABD9B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/>
        <p:txBody>
          <a:bodyPr lIns="99067" tIns="49534" rIns="99067" bIns="49534"/>
          <a:lstStyle/>
          <a:p>
            <a:pPr algn="r" defTabSz="495337" hangingPunct="1">
              <a:buSzPct val="100000"/>
              <a:tabLst>
                <a:tab pos="0" algn="l"/>
                <a:tab pos="481578" algn="l"/>
                <a:tab pos="964876" algn="l"/>
                <a:tab pos="1448173" algn="l"/>
                <a:tab pos="1931471" algn="l"/>
                <a:tab pos="2414769" algn="l"/>
                <a:tab pos="2898067" algn="l"/>
                <a:tab pos="3381365" algn="l"/>
                <a:tab pos="3864663" algn="l"/>
                <a:tab pos="4347959" algn="l"/>
                <a:tab pos="4831258" algn="l"/>
                <a:tab pos="5314555" algn="l"/>
                <a:tab pos="5797853" algn="l"/>
                <a:tab pos="6281151" algn="l"/>
                <a:tab pos="6764449" algn="l"/>
                <a:tab pos="7247746" algn="l"/>
                <a:tab pos="7731044" algn="l"/>
                <a:tab pos="8214341" algn="l"/>
                <a:tab pos="8697640" algn="l"/>
                <a:tab pos="9180937" algn="l"/>
                <a:tab pos="9664235" algn="l"/>
              </a:tabLst>
              <a:defRPr/>
            </a:pPr>
            <a:fld id="{1B0C5065-38EB-4C2F-8B41-5B1EED18A57B}" type="slidenum">
              <a:rPr lang="pt-BR" altLang="pt-BR" kern="1200">
                <a:latin typeface="Calibri"/>
                <a:ea typeface="+mn-ea"/>
                <a:cs typeface="Arial" panose="020B0604020202020204" pitchFamily="34" charset="0"/>
              </a:rPr>
              <a:pPr algn="r" defTabSz="495337" hangingPunct="1">
                <a:buSzPct val="100000"/>
                <a:tabLst>
                  <a:tab pos="0" algn="l"/>
                  <a:tab pos="481578" algn="l"/>
                  <a:tab pos="964876" algn="l"/>
                  <a:tab pos="1448173" algn="l"/>
                  <a:tab pos="1931471" algn="l"/>
                  <a:tab pos="2414769" algn="l"/>
                  <a:tab pos="2898067" algn="l"/>
                  <a:tab pos="3381365" algn="l"/>
                  <a:tab pos="3864663" algn="l"/>
                  <a:tab pos="4347959" algn="l"/>
                  <a:tab pos="4831258" algn="l"/>
                  <a:tab pos="5314555" algn="l"/>
                  <a:tab pos="5797853" algn="l"/>
                  <a:tab pos="6281151" algn="l"/>
                  <a:tab pos="6764449" algn="l"/>
                  <a:tab pos="7247746" algn="l"/>
                  <a:tab pos="7731044" algn="l"/>
                  <a:tab pos="8214341" algn="l"/>
                  <a:tab pos="8697640" algn="l"/>
                  <a:tab pos="9180937" algn="l"/>
                  <a:tab pos="9664235" algn="l"/>
                </a:tabLst>
                <a:defRPr/>
              </a:pPr>
              <a:t>2</a:t>
            </a:fld>
            <a:endParaRPr lang="pt-BR" altLang="pt-BR" kern="1200"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4275" name="Text Box 1">
            <a:extLst>
              <a:ext uri="{FF2B5EF4-FFF2-40B4-BE49-F238E27FC236}">
                <a16:creationId xmlns:a16="http://schemas.microsoft.com/office/drawing/2014/main" id="{63D5EE04-52BE-4009-BFAC-D15D7E1D17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0956" y="6710140"/>
            <a:ext cx="4411758" cy="339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7507" tIns="50704" rIns="97507" bIns="50704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defTabSz="495337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85018" algn="l"/>
                <a:tab pos="971756" algn="l"/>
                <a:tab pos="1458493" algn="l"/>
                <a:tab pos="1945231" algn="l"/>
                <a:tab pos="2431968" algn="l"/>
                <a:tab pos="2918706" algn="l"/>
                <a:tab pos="3405443" algn="l"/>
                <a:tab pos="3892181" algn="l"/>
                <a:tab pos="4378918" algn="l"/>
                <a:tab pos="4865656" algn="l"/>
                <a:tab pos="5352393" algn="l"/>
                <a:tab pos="5839132" algn="l"/>
                <a:tab pos="6325869" algn="l"/>
                <a:tab pos="6812606" algn="l"/>
                <a:tab pos="7299343" algn="l"/>
                <a:tab pos="7786082" algn="l"/>
                <a:tab pos="8272819" algn="l"/>
                <a:tab pos="8759557" algn="l"/>
                <a:tab pos="9246294" algn="l"/>
                <a:tab pos="9733032" algn="l"/>
              </a:tabLst>
              <a:defRPr/>
            </a:pPr>
            <a:fld id="{CF1D750A-22D8-4287-BCF4-544B61272C6D}" type="slidenum">
              <a:rPr lang="pt-BR" altLang="pt-BR" kern="12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</a:rPr>
              <a:pPr algn="r" defTabSz="495337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85018" algn="l"/>
                  <a:tab pos="971756" algn="l"/>
                  <a:tab pos="1458493" algn="l"/>
                  <a:tab pos="1945231" algn="l"/>
                  <a:tab pos="2431968" algn="l"/>
                  <a:tab pos="2918706" algn="l"/>
                  <a:tab pos="3405443" algn="l"/>
                  <a:tab pos="3892181" algn="l"/>
                  <a:tab pos="4378918" algn="l"/>
                  <a:tab pos="4865656" algn="l"/>
                  <a:tab pos="5352393" algn="l"/>
                  <a:tab pos="5839132" algn="l"/>
                  <a:tab pos="6325869" algn="l"/>
                  <a:tab pos="6812606" algn="l"/>
                  <a:tab pos="7299343" algn="l"/>
                  <a:tab pos="7786082" algn="l"/>
                  <a:tab pos="8272819" algn="l"/>
                  <a:tab pos="8759557" algn="l"/>
                  <a:tab pos="9246294" algn="l"/>
                  <a:tab pos="9733032" algn="l"/>
                </a:tabLst>
                <a:defRPr/>
              </a:pPr>
              <a:t>2</a:t>
            </a:fld>
            <a:endParaRPr lang="pt-BR" altLang="pt-BR" kern="1200">
              <a:solidFill>
                <a:srgbClr val="00000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54276" name="Text Box 2">
            <a:extLst>
              <a:ext uri="{FF2B5EF4-FFF2-40B4-BE49-F238E27FC236}">
                <a16:creationId xmlns:a16="http://schemas.microsoft.com/office/drawing/2014/main" id="{019439A8-2BF9-4D90-887E-6A219FD541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0957" y="6710142"/>
            <a:ext cx="4414130" cy="340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7507" tIns="50704" rIns="97507" bIns="50704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defTabSz="495337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85018" algn="l"/>
                <a:tab pos="971756" algn="l"/>
                <a:tab pos="1458493" algn="l"/>
                <a:tab pos="1945231" algn="l"/>
                <a:tab pos="2431968" algn="l"/>
                <a:tab pos="2918706" algn="l"/>
                <a:tab pos="3405443" algn="l"/>
                <a:tab pos="3892181" algn="l"/>
                <a:tab pos="4378918" algn="l"/>
                <a:tab pos="4865656" algn="l"/>
                <a:tab pos="5352393" algn="l"/>
                <a:tab pos="5839132" algn="l"/>
                <a:tab pos="6325869" algn="l"/>
                <a:tab pos="6812606" algn="l"/>
                <a:tab pos="7299343" algn="l"/>
                <a:tab pos="7786082" algn="l"/>
                <a:tab pos="8272819" algn="l"/>
                <a:tab pos="8759557" algn="l"/>
                <a:tab pos="9246294" algn="l"/>
                <a:tab pos="9733032" algn="l"/>
              </a:tabLst>
              <a:defRPr/>
            </a:pPr>
            <a:fld id="{2B2D4E4E-AF15-4AE1-8062-9E10559A7981}" type="slidenum">
              <a:rPr lang="pt-BR" altLang="pt-BR" kern="12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</a:rPr>
              <a:pPr algn="r" defTabSz="495337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85018" algn="l"/>
                  <a:tab pos="971756" algn="l"/>
                  <a:tab pos="1458493" algn="l"/>
                  <a:tab pos="1945231" algn="l"/>
                  <a:tab pos="2431968" algn="l"/>
                  <a:tab pos="2918706" algn="l"/>
                  <a:tab pos="3405443" algn="l"/>
                  <a:tab pos="3892181" algn="l"/>
                  <a:tab pos="4378918" algn="l"/>
                  <a:tab pos="4865656" algn="l"/>
                  <a:tab pos="5352393" algn="l"/>
                  <a:tab pos="5839132" algn="l"/>
                  <a:tab pos="6325869" algn="l"/>
                  <a:tab pos="6812606" algn="l"/>
                  <a:tab pos="7299343" algn="l"/>
                  <a:tab pos="7786082" algn="l"/>
                  <a:tab pos="8272819" algn="l"/>
                  <a:tab pos="8759557" algn="l"/>
                  <a:tab pos="9246294" algn="l"/>
                  <a:tab pos="9733032" algn="l"/>
                </a:tabLst>
                <a:defRPr/>
              </a:pPr>
              <a:t>2</a:t>
            </a:fld>
            <a:endParaRPr lang="pt-BR" altLang="pt-BR" kern="1200">
              <a:solidFill>
                <a:srgbClr val="00000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54277" name="Text Box 3">
            <a:extLst>
              <a:ext uri="{FF2B5EF4-FFF2-40B4-BE49-F238E27FC236}">
                <a16:creationId xmlns:a16="http://schemas.microsoft.com/office/drawing/2014/main" id="{6640EA1D-BA5B-434D-8EE6-96F0F19920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0954" y="6710141"/>
            <a:ext cx="4416500" cy="342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7507" tIns="50704" rIns="97507" bIns="50704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defTabSz="495337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85018" algn="l"/>
                <a:tab pos="971756" algn="l"/>
                <a:tab pos="1458493" algn="l"/>
                <a:tab pos="1945231" algn="l"/>
                <a:tab pos="2431968" algn="l"/>
                <a:tab pos="2918706" algn="l"/>
                <a:tab pos="3405443" algn="l"/>
                <a:tab pos="3892181" algn="l"/>
                <a:tab pos="4378918" algn="l"/>
                <a:tab pos="4865656" algn="l"/>
                <a:tab pos="5352393" algn="l"/>
                <a:tab pos="5839132" algn="l"/>
                <a:tab pos="6325869" algn="l"/>
                <a:tab pos="6812606" algn="l"/>
                <a:tab pos="7299343" algn="l"/>
                <a:tab pos="7786082" algn="l"/>
                <a:tab pos="8272819" algn="l"/>
                <a:tab pos="8759557" algn="l"/>
                <a:tab pos="9246294" algn="l"/>
                <a:tab pos="9733032" algn="l"/>
              </a:tabLst>
              <a:defRPr/>
            </a:pPr>
            <a:fld id="{C9C65DAB-B0AE-44B2-903D-C0B601B539EA}" type="slidenum">
              <a:rPr lang="pt-BR" altLang="pt-BR" kern="12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</a:rPr>
              <a:pPr algn="r" defTabSz="495337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85018" algn="l"/>
                  <a:tab pos="971756" algn="l"/>
                  <a:tab pos="1458493" algn="l"/>
                  <a:tab pos="1945231" algn="l"/>
                  <a:tab pos="2431968" algn="l"/>
                  <a:tab pos="2918706" algn="l"/>
                  <a:tab pos="3405443" algn="l"/>
                  <a:tab pos="3892181" algn="l"/>
                  <a:tab pos="4378918" algn="l"/>
                  <a:tab pos="4865656" algn="l"/>
                  <a:tab pos="5352393" algn="l"/>
                  <a:tab pos="5839132" algn="l"/>
                  <a:tab pos="6325869" algn="l"/>
                  <a:tab pos="6812606" algn="l"/>
                  <a:tab pos="7299343" algn="l"/>
                  <a:tab pos="7786082" algn="l"/>
                  <a:tab pos="8272819" algn="l"/>
                  <a:tab pos="8759557" algn="l"/>
                  <a:tab pos="9246294" algn="l"/>
                  <a:tab pos="9733032" algn="l"/>
                </a:tabLst>
                <a:defRPr/>
              </a:pPr>
              <a:t>2</a:t>
            </a:fld>
            <a:endParaRPr lang="pt-BR" altLang="pt-BR" kern="1200">
              <a:solidFill>
                <a:srgbClr val="00000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54278" name="Text Box 4">
            <a:extLst>
              <a:ext uri="{FF2B5EF4-FFF2-40B4-BE49-F238E27FC236}">
                <a16:creationId xmlns:a16="http://schemas.microsoft.com/office/drawing/2014/main" id="{B17EBC15-9595-4B97-A55B-63673C89DD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0956" y="6710142"/>
            <a:ext cx="4421241" cy="344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7507" tIns="50704" rIns="97507" bIns="50704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defTabSz="495337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85018" algn="l"/>
                <a:tab pos="971756" algn="l"/>
                <a:tab pos="1458493" algn="l"/>
                <a:tab pos="1945231" algn="l"/>
                <a:tab pos="2431968" algn="l"/>
                <a:tab pos="2918706" algn="l"/>
                <a:tab pos="3405443" algn="l"/>
                <a:tab pos="3892181" algn="l"/>
                <a:tab pos="4378918" algn="l"/>
                <a:tab pos="4865656" algn="l"/>
                <a:tab pos="5352393" algn="l"/>
                <a:tab pos="5839132" algn="l"/>
                <a:tab pos="6325869" algn="l"/>
                <a:tab pos="6812606" algn="l"/>
                <a:tab pos="7299343" algn="l"/>
                <a:tab pos="7786082" algn="l"/>
                <a:tab pos="8272819" algn="l"/>
                <a:tab pos="8759557" algn="l"/>
                <a:tab pos="9246294" algn="l"/>
                <a:tab pos="9733032" algn="l"/>
              </a:tabLst>
              <a:defRPr/>
            </a:pPr>
            <a:fld id="{254A94FC-E217-49AD-83DC-26F765DF76DE}" type="slidenum">
              <a:rPr lang="pt-BR" altLang="pt-BR" kern="12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</a:rPr>
              <a:pPr algn="r" defTabSz="495337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85018" algn="l"/>
                  <a:tab pos="971756" algn="l"/>
                  <a:tab pos="1458493" algn="l"/>
                  <a:tab pos="1945231" algn="l"/>
                  <a:tab pos="2431968" algn="l"/>
                  <a:tab pos="2918706" algn="l"/>
                  <a:tab pos="3405443" algn="l"/>
                  <a:tab pos="3892181" algn="l"/>
                  <a:tab pos="4378918" algn="l"/>
                  <a:tab pos="4865656" algn="l"/>
                  <a:tab pos="5352393" algn="l"/>
                  <a:tab pos="5839132" algn="l"/>
                  <a:tab pos="6325869" algn="l"/>
                  <a:tab pos="6812606" algn="l"/>
                  <a:tab pos="7299343" algn="l"/>
                  <a:tab pos="7786082" algn="l"/>
                  <a:tab pos="8272819" algn="l"/>
                  <a:tab pos="8759557" algn="l"/>
                  <a:tab pos="9246294" algn="l"/>
                  <a:tab pos="9733032" algn="l"/>
                </a:tabLst>
                <a:defRPr/>
              </a:pPr>
              <a:t>2</a:t>
            </a:fld>
            <a:endParaRPr lang="pt-BR" altLang="pt-BR" kern="1200">
              <a:solidFill>
                <a:srgbClr val="00000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54279" name="Rectangle 5">
            <a:extLst>
              <a:ext uri="{FF2B5EF4-FFF2-40B4-BE49-F238E27FC236}">
                <a16:creationId xmlns:a16="http://schemas.microsoft.com/office/drawing/2014/main" id="{269FC60D-AC40-4400-BFFE-E9E1EAC151EC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68600" y="531813"/>
            <a:ext cx="4694238" cy="26416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4280" name="Text Box 6">
            <a:extLst>
              <a:ext uri="{FF2B5EF4-FFF2-40B4-BE49-F238E27FC236}">
                <a16:creationId xmlns:a16="http://schemas.microsoft.com/office/drawing/2014/main" id="{886F328C-D1CD-47AC-95D4-42FD55DAA1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4116" y="3355685"/>
            <a:ext cx="8181077" cy="3172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067" tIns="49534" rIns="99067" bIns="49534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495337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pt-BR" altLang="pt-BR" sz="1900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9" name="Espaço Reservado para Anotações 8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8992049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8">
            <a:extLst>
              <a:ext uri="{FF2B5EF4-FFF2-40B4-BE49-F238E27FC236}">
                <a16:creationId xmlns:a16="http://schemas.microsoft.com/office/drawing/2014/main" id="{6EE9CD66-B03E-41CB-AE9C-5D3A2FABD9B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/>
        <p:txBody>
          <a:bodyPr lIns="99067" tIns="49534" rIns="99067" bIns="49534"/>
          <a:lstStyle/>
          <a:p>
            <a:pPr algn="r" defTabSz="495337" hangingPunct="1">
              <a:buSzPct val="100000"/>
              <a:tabLst>
                <a:tab pos="0" algn="l"/>
                <a:tab pos="481578" algn="l"/>
                <a:tab pos="964876" algn="l"/>
                <a:tab pos="1448173" algn="l"/>
                <a:tab pos="1931471" algn="l"/>
                <a:tab pos="2414769" algn="l"/>
                <a:tab pos="2898067" algn="l"/>
                <a:tab pos="3381365" algn="l"/>
                <a:tab pos="3864663" algn="l"/>
                <a:tab pos="4347959" algn="l"/>
                <a:tab pos="4831258" algn="l"/>
                <a:tab pos="5314555" algn="l"/>
                <a:tab pos="5797853" algn="l"/>
                <a:tab pos="6281151" algn="l"/>
                <a:tab pos="6764449" algn="l"/>
                <a:tab pos="7247746" algn="l"/>
                <a:tab pos="7731044" algn="l"/>
                <a:tab pos="8214341" algn="l"/>
                <a:tab pos="8697640" algn="l"/>
                <a:tab pos="9180937" algn="l"/>
                <a:tab pos="9664235" algn="l"/>
              </a:tabLst>
              <a:defRPr/>
            </a:pPr>
            <a:fld id="{1B0C5065-38EB-4C2F-8B41-5B1EED18A57B}" type="slidenum">
              <a:rPr lang="pt-BR" altLang="pt-BR" kern="1200">
                <a:latin typeface="Calibri"/>
                <a:ea typeface="+mn-ea"/>
                <a:cs typeface="Arial" panose="020B0604020202020204" pitchFamily="34" charset="0"/>
              </a:rPr>
              <a:pPr algn="r" defTabSz="495337" hangingPunct="1">
                <a:buSzPct val="100000"/>
                <a:tabLst>
                  <a:tab pos="0" algn="l"/>
                  <a:tab pos="481578" algn="l"/>
                  <a:tab pos="964876" algn="l"/>
                  <a:tab pos="1448173" algn="l"/>
                  <a:tab pos="1931471" algn="l"/>
                  <a:tab pos="2414769" algn="l"/>
                  <a:tab pos="2898067" algn="l"/>
                  <a:tab pos="3381365" algn="l"/>
                  <a:tab pos="3864663" algn="l"/>
                  <a:tab pos="4347959" algn="l"/>
                  <a:tab pos="4831258" algn="l"/>
                  <a:tab pos="5314555" algn="l"/>
                  <a:tab pos="5797853" algn="l"/>
                  <a:tab pos="6281151" algn="l"/>
                  <a:tab pos="6764449" algn="l"/>
                  <a:tab pos="7247746" algn="l"/>
                  <a:tab pos="7731044" algn="l"/>
                  <a:tab pos="8214341" algn="l"/>
                  <a:tab pos="8697640" algn="l"/>
                  <a:tab pos="9180937" algn="l"/>
                  <a:tab pos="9664235" algn="l"/>
                </a:tabLst>
                <a:defRPr/>
              </a:pPr>
              <a:t>12</a:t>
            </a:fld>
            <a:endParaRPr lang="pt-BR" altLang="pt-BR" kern="1200"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4275" name="Text Box 1">
            <a:extLst>
              <a:ext uri="{FF2B5EF4-FFF2-40B4-BE49-F238E27FC236}">
                <a16:creationId xmlns:a16="http://schemas.microsoft.com/office/drawing/2014/main" id="{63D5EE04-52BE-4009-BFAC-D15D7E1D17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0956" y="6710140"/>
            <a:ext cx="4411758" cy="339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7507" tIns="50704" rIns="97507" bIns="50704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defTabSz="495337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85018" algn="l"/>
                <a:tab pos="971756" algn="l"/>
                <a:tab pos="1458493" algn="l"/>
                <a:tab pos="1945231" algn="l"/>
                <a:tab pos="2431968" algn="l"/>
                <a:tab pos="2918706" algn="l"/>
                <a:tab pos="3405443" algn="l"/>
                <a:tab pos="3892181" algn="l"/>
                <a:tab pos="4378918" algn="l"/>
                <a:tab pos="4865656" algn="l"/>
                <a:tab pos="5352393" algn="l"/>
                <a:tab pos="5839132" algn="l"/>
                <a:tab pos="6325869" algn="l"/>
                <a:tab pos="6812606" algn="l"/>
                <a:tab pos="7299343" algn="l"/>
                <a:tab pos="7786082" algn="l"/>
                <a:tab pos="8272819" algn="l"/>
                <a:tab pos="8759557" algn="l"/>
                <a:tab pos="9246294" algn="l"/>
                <a:tab pos="9733032" algn="l"/>
              </a:tabLst>
              <a:defRPr/>
            </a:pPr>
            <a:fld id="{CF1D750A-22D8-4287-BCF4-544B61272C6D}" type="slidenum">
              <a:rPr lang="pt-BR" altLang="pt-BR" kern="12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</a:rPr>
              <a:pPr algn="r" defTabSz="495337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85018" algn="l"/>
                  <a:tab pos="971756" algn="l"/>
                  <a:tab pos="1458493" algn="l"/>
                  <a:tab pos="1945231" algn="l"/>
                  <a:tab pos="2431968" algn="l"/>
                  <a:tab pos="2918706" algn="l"/>
                  <a:tab pos="3405443" algn="l"/>
                  <a:tab pos="3892181" algn="l"/>
                  <a:tab pos="4378918" algn="l"/>
                  <a:tab pos="4865656" algn="l"/>
                  <a:tab pos="5352393" algn="l"/>
                  <a:tab pos="5839132" algn="l"/>
                  <a:tab pos="6325869" algn="l"/>
                  <a:tab pos="6812606" algn="l"/>
                  <a:tab pos="7299343" algn="l"/>
                  <a:tab pos="7786082" algn="l"/>
                  <a:tab pos="8272819" algn="l"/>
                  <a:tab pos="8759557" algn="l"/>
                  <a:tab pos="9246294" algn="l"/>
                  <a:tab pos="9733032" algn="l"/>
                </a:tabLst>
                <a:defRPr/>
              </a:pPr>
              <a:t>12</a:t>
            </a:fld>
            <a:endParaRPr lang="pt-BR" altLang="pt-BR" kern="1200">
              <a:solidFill>
                <a:srgbClr val="00000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54276" name="Text Box 2">
            <a:extLst>
              <a:ext uri="{FF2B5EF4-FFF2-40B4-BE49-F238E27FC236}">
                <a16:creationId xmlns:a16="http://schemas.microsoft.com/office/drawing/2014/main" id="{019439A8-2BF9-4D90-887E-6A219FD541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0957" y="6710142"/>
            <a:ext cx="4414130" cy="340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7507" tIns="50704" rIns="97507" bIns="50704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defTabSz="495337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85018" algn="l"/>
                <a:tab pos="971756" algn="l"/>
                <a:tab pos="1458493" algn="l"/>
                <a:tab pos="1945231" algn="l"/>
                <a:tab pos="2431968" algn="l"/>
                <a:tab pos="2918706" algn="l"/>
                <a:tab pos="3405443" algn="l"/>
                <a:tab pos="3892181" algn="l"/>
                <a:tab pos="4378918" algn="l"/>
                <a:tab pos="4865656" algn="l"/>
                <a:tab pos="5352393" algn="l"/>
                <a:tab pos="5839132" algn="l"/>
                <a:tab pos="6325869" algn="l"/>
                <a:tab pos="6812606" algn="l"/>
                <a:tab pos="7299343" algn="l"/>
                <a:tab pos="7786082" algn="l"/>
                <a:tab pos="8272819" algn="l"/>
                <a:tab pos="8759557" algn="l"/>
                <a:tab pos="9246294" algn="l"/>
                <a:tab pos="9733032" algn="l"/>
              </a:tabLst>
              <a:defRPr/>
            </a:pPr>
            <a:fld id="{2B2D4E4E-AF15-4AE1-8062-9E10559A7981}" type="slidenum">
              <a:rPr lang="pt-BR" altLang="pt-BR" kern="12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</a:rPr>
              <a:pPr algn="r" defTabSz="495337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85018" algn="l"/>
                  <a:tab pos="971756" algn="l"/>
                  <a:tab pos="1458493" algn="l"/>
                  <a:tab pos="1945231" algn="l"/>
                  <a:tab pos="2431968" algn="l"/>
                  <a:tab pos="2918706" algn="l"/>
                  <a:tab pos="3405443" algn="l"/>
                  <a:tab pos="3892181" algn="l"/>
                  <a:tab pos="4378918" algn="l"/>
                  <a:tab pos="4865656" algn="l"/>
                  <a:tab pos="5352393" algn="l"/>
                  <a:tab pos="5839132" algn="l"/>
                  <a:tab pos="6325869" algn="l"/>
                  <a:tab pos="6812606" algn="l"/>
                  <a:tab pos="7299343" algn="l"/>
                  <a:tab pos="7786082" algn="l"/>
                  <a:tab pos="8272819" algn="l"/>
                  <a:tab pos="8759557" algn="l"/>
                  <a:tab pos="9246294" algn="l"/>
                  <a:tab pos="9733032" algn="l"/>
                </a:tabLst>
                <a:defRPr/>
              </a:pPr>
              <a:t>12</a:t>
            </a:fld>
            <a:endParaRPr lang="pt-BR" altLang="pt-BR" kern="1200">
              <a:solidFill>
                <a:srgbClr val="00000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54277" name="Text Box 3">
            <a:extLst>
              <a:ext uri="{FF2B5EF4-FFF2-40B4-BE49-F238E27FC236}">
                <a16:creationId xmlns:a16="http://schemas.microsoft.com/office/drawing/2014/main" id="{6640EA1D-BA5B-434D-8EE6-96F0F19920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0954" y="6710141"/>
            <a:ext cx="4416500" cy="342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7507" tIns="50704" rIns="97507" bIns="50704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defTabSz="495337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85018" algn="l"/>
                <a:tab pos="971756" algn="l"/>
                <a:tab pos="1458493" algn="l"/>
                <a:tab pos="1945231" algn="l"/>
                <a:tab pos="2431968" algn="l"/>
                <a:tab pos="2918706" algn="l"/>
                <a:tab pos="3405443" algn="l"/>
                <a:tab pos="3892181" algn="l"/>
                <a:tab pos="4378918" algn="l"/>
                <a:tab pos="4865656" algn="l"/>
                <a:tab pos="5352393" algn="l"/>
                <a:tab pos="5839132" algn="l"/>
                <a:tab pos="6325869" algn="l"/>
                <a:tab pos="6812606" algn="l"/>
                <a:tab pos="7299343" algn="l"/>
                <a:tab pos="7786082" algn="l"/>
                <a:tab pos="8272819" algn="l"/>
                <a:tab pos="8759557" algn="l"/>
                <a:tab pos="9246294" algn="l"/>
                <a:tab pos="9733032" algn="l"/>
              </a:tabLst>
              <a:defRPr/>
            </a:pPr>
            <a:fld id="{C9C65DAB-B0AE-44B2-903D-C0B601B539EA}" type="slidenum">
              <a:rPr lang="pt-BR" altLang="pt-BR" kern="12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</a:rPr>
              <a:pPr algn="r" defTabSz="495337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85018" algn="l"/>
                  <a:tab pos="971756" algn="l"/>
                  <a:tab pos="1458493" algn="l"/>
                  <a:tab pos="1945231" algn="l"/>
                  <a:tab pos="2431968" algn="l"/>
                  <a:tab pos="2918706" algn="l"/>
                  <a:tab pos="3405443" algn="l"/>
                  <a:tab pos="3892181" algn="l"/>
                  <a:tab pos="4378918" algn="l"/>
                  <a:tab pos="4865656" algn="l"/>
                  <a:tab pos="5352393" algn="l"/>
                  <a:tab pos="5839132" algn="l"/>
                  <a:tab pos="6325869" algn="l"/>
                  <a:tab pos="6812606" algn="l"/>
                  <a:tab pos="7299343" algn="l"/>
                  <a:tab pos="7786082" algn="l"/>
                  <a:tab pos="8272819" algn="l"/>
                  <a:tab pos="8759557" algn="l"/>
                  <a:tab pos="9246294" algn="l"/>
                  <a:tab pos="9733032" algn="l"/>
                </a:tabLst>
                <a:defRPr/>
              </a:pPr>
              <a:t>12</a:t>
            </a:fld>
            <a:endParaRPr lang="pt-BR" altLang="pt-BR" kern="1200">
              <a:solidFill>
                <a:srgbClr val="00000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54278" name="Text Box 4">
            <a:extLst>
              <a:ext uri="{FF2B5EF4-FFF2-40B4-BE49-F238E27FC236}">
                <a16:creationId xmlns:a16="http://schemas.microsoft.com/office/drawing/2014/main" id="{B17EBC15-9595-4B97-A55B-63673C89DD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0956" y="6710142"/>
            <a:ext cx="4421241" cy="344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7507" tIns="50704" rIns="97507" bIns="50704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defTabSz="495337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85018" algn="l"/>
                <a:tab pos="971756" algn="l"/>
                <a:tab pos="1458493" algn="l"/>
                <a:tab pos="1945231" algn="l"/>
                <a:tab pos="2431968" algn="l"/>
                <a:tab pos="2918706" algn="l"/>
                <a:tab pos="3405443" algn="l"/>
                <a:tab pos="3892181" algn="l"/>
                <a:tab pos="4378918" algn="l"/>
                <a:tab pos="4865656" algn="l"/>
                <a:tab pos="5352393" algn="l"/>
                <a:tab pos="5839132" algn="l"/>
                <a:tab pos="6325869" algn="l"/>
                <a:tab pos="6812606" algn="l"/>
                <a:tab pos="7299343" algn="l"/>
                <a:tab pos="7786082" algn="l"/>
                <a:tab pos="8272819" algn="l"/>
                <a:tab pos="8759557" algn="l"/>
                <a:tab pos="9246294" algn="l"/>
                <a:tab pos="9733032" algn="l"/>
              </a:tabLst>
              <a:defRPr/>
            </a:pPr>
            <a:fld id="{254A94FC-E217-49AD-83DC-26F765DF76DE}" type="slidenum">
              <a:rPr lang="pt-BR" altLang="pt-BR" kern="12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</a:rPr>
              <a:pPr algn="r" defTabSz="495337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85018" algn="l"/>
                  <a:tab pos="971756" algn="l"/>
                  <a:tab pos="1458493" algn="l"/>
                  <a:tab pos="1945231" algn="l"/>
                  <a:tab pos="2431968" algn="l"/>
                  <a:tab pos="2918706" algn="l"/>
                  <a:tab pos="3405443" algn="l"/>
                  <a:tab pos="3892181" algn="l"/>
                  <a:tab pos="4378918" algn="l"/>
                  <a:tab pos="4865656" algn="l"/>
                  <a:tab pos="5352393" algn="l"/>
                  <a:tab pos="5839132" algn="l"/>
                  <a:tab pos="6325869" algn="l"/>
                  <a:tab pos="6812606" algn="l"/>
                  <a:tab pos="7299343" algn="l"/>
                  <a:tab pos="7786082" algn="l"/>
                  <a:tab pos="8272819" algn="l"/>
                  <a:tab pos="8759557" algn="l"/>
                  <a:tab pos="9246294" algn="l"/>
                  <a:tab pos="9733032" algn="l"/>
                </a:tabLst>
                <a:defRPr/>
              </a:pPr>
              <a:t>12</a:t>
            </a:fld>
            <a:endParaRPr lang="pt-BR" altLang="pt-BR" kern="1200">
              <a:solidFill>
                <a:srgbClr val="00000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54279" name="Rectangle 5">
            <a:extLst>
              <a:ext uri="{FF2B5EF4-FFF2-40B4-BE49-F238E27FC236}">
                <a16:creationId xmlns:a16="http://schemas.microsoft.com/office/drawing/2014/main" id="{269FC60D-AC40-4400-BFFE-E9E1EAC151EC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68600" y="531813"/>
            <a:ext cx="4694238" cy="26416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4280" name="Text Box 6">
            <a:extLst>
              <a:ext uri="{FF2B5EF4-FFF2-40B4-BE49-F238E27FC236}">
                <a16:creationId xmlns:a16="http://schemas.microsoft.com/office/drawing/2014/main" id="{886F328C-D1CD-47AC-95D4-42FD55DAA1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4116" y="3355685"/>
            <a:ext cx="8181077" cy="3172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067" tIns="49534" rIns="99067" bIns="49534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495337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pt-BR" altLang="pt-BR" sz="1900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9" name="Espaço Reservado para Anotações 8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41106974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8">
            <a:extLst>
              <a:ext uri="{FF2B5EF4-FFF2-40B4-BE49-F238E27FC236}">
                <a16:creationId xmlns:a16="http://schemas.microsoft.com/office/drawing/2014/main" id="{6EE9CD66-B03E-41CB-AE9C-5D3A2FABD9B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/>
        <p:txBody>
          <a:bodyPr lIns="99067" tIns="49534" rIns="99067" bIns="49534"/>
          <a:lstStyle/>
          <a:p>
            <a:pPr algn="r" defTabSz="495337" hangingPunct="1">
              <a:buSzPct val="100000"/>
              <a:tabLst>
                <a:tab pos="0" algn="l"/>
                <a:tab pos="481578" algn="l"/>
                <a:tab pos="964876" algn="l"/>
                <a:tab pos="1448173" algn="l"/>
                <a:tab pos="1931471" algn="l"/>
                <a:tab pos="2414769" algn="l"/>
                <a:tab pos="2898067" algn="l"/>
                <a:tab pos="3381365" algn="l"/>
                <a:tab pos="3864663" algn="l"/>
                <a:tab pos="4347959" algn="l"/>
                <a:tab pos="4831258" algn="l"/>
                <a:tab pos="5314555" algn="l"/>
                <a:tab pos="5797853" algn="l"/>
                <a:tab pos="6281151" algn="l"/>
                <a:tab pos="6764449" algn="l"/>
                <a:tab pos="7247746" algn="l"/>
                <a:tab pos="7731044" algn="l"/>
                <a:tab pos="8214341" algn="l"/>
                <a:tab pos="8697640" algn="l"/>
                <a:tab pos="9180937" algn="l"/>
                <a:tab pos="9664235" algn="l"/>
              </a:tabLst>
              <a:defRPr/>
            </a:pPr>
            <a:fld id="{1B0C5065-38EB-4C2F-8B41-5B1EED18A57B}" type="slidenum">
              <a:rPr lang="pt-BR" altLang="pt-BR" kern="1200">
                <a:latin typeface="Calibri"/>
                <a:ea typeface="+mn-ea"/>
                <a:cs typeface="Arial" panose="020B0604020202020204" pitchFamily="34" charset="0"/>
              </a:rPr>
              <a:pPr algn="r" defTabSz="495337" hangingPunct="1">
                <a:buSzPct val="100000"/>
                <a:tabLst>
                  <a:tab pos="0" algn="l"/>
                  <a:tab pos="481578" algn="l"/>
                  <a:tab pos="964876" algn="l"/>
                  <a:tab pos="1448173" algn="l"/>
                  <a:tab pos="1931471" algn="l"/>
                  <a:tab pos="2414769" algn="l"/>
                  <a:tab pos="2898067" algn="l"/>
                  <a:tab pos="3381365" algn="l"/>
                  <a:tab pos="3864663" algn="l"/>
                  <a:tab pos="4347959" algn="l"/>
                  <a:tab pos="4831258" algn="l"/>
                  <a:tab pos="5314555" algn="l"/>
                  <a:tab pos="5797853" algn="l"/>
                  <a:tab pos="6281151" algn="l"/>
                  <a:tab pos="6764449" algn="l"/>
                  <a:tab pos="7247746" algn="l"/>
                  <a:tab pos="7731044" algn="l"/>
                  <a:tab pos="8214341" algn="l"/>
                  <a:tab pos="8697640" algn="l"/>
                  <a:tab pos="9180937" algn="l"/>
                  <a:tab pos="9664235" algn="l"/>
                </a:tabLst>
                <a:defRPr/>
              </a:pPr>
              <a:t>13</a:t>
            </a:fld>
            <a:endParaRPr lang="pt-BR" altLang="pt-BR" kern="1200"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4275" name="Text Box 1">
            <a:extLst>
              <a:ext uri="{FF2B5EF4-FFF2-40B4-BE49-F238E27FC236}">
                <a16:creationId xmlns:a16="http://schemas.microsoft.com/office/drawing/2014/main" id="{63D5EE04-52BE-4009-BFAC-D15D7E1D17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0956" y="6710140"/>
            <a:ext cx="4411758" cy="339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7507" tIns="50704" rIns="97507" bIns="50704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defTabSz="495337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85018" algn="l"/>
                <a:tab pos="971756" algn="l"/>
                <a:tab pos="1458493" algn="l"/>
                <a:tab pos="1945231" algn="l"/>
                <a:tab pos="2431968" algn="l"/>
                <a:tab pos="2918706" algn="l"/>
                <a:tab pos="3405443" algn="l"/>
                <a:tab pos="3892181" algn="l"/>
                <a:tab pos="4378918" algn="l"/>
                <a:tab pos="4865656" algn="l"/>
                <a:tab pos="5352393" algn="l"/>
                <a:tab pos="5839132" algn="l"/>
                <a:tab pos="6325869" algn="l"/>
                <a:tab pos="6812606" algn="l"/>
                <a:tab pos="7299343" algn="l"/>
                <a:tab pos="7786082" algn="l"/>
                <a:tab pos="8272819" algn="l"/>
                <a:tab pos="8759557" algn="l"/>
                <a:tab pos="9246294" algn="l"/>
                <a:tab pos="9733032" algn="l"/>
              </a:tabLst>
              <a:defRPr/>
            </a:pPr>
            <a:fld id="{CF1D750A-22D8-4287-BCF4-544B61272C6D}" type="slidenum">
              <a:rPr lang="pt-BR" altLang="pt-BR" kern="12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</a:rPr>
              <a:pPr algn="r" defTabSz="495337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85018" algn="l"/>
                  <a:tab pos="971756" algn="l"/>
                  <a:tab pos="1458493" algn="l"/>
                  <a:tab pos="1945231" algn="l"/>
                  <a:tab pos="2431968" algn="l"/>
                  <a:tab pos="2918706" algn="l"/>
                  <a:tab pos="3405443" algn="l"/>
                  <a:tab pos="3892181" algn="l"/>
                  <a:tab pos="4378918" algn="l"/>
                  <a:tab pos="4865656" algn="l"/>
                  <a:tab pos="5352393" algn="l"/>
                  <a:tab pos="5839132" algn="l"/>
                  <a:tab pos="6325869" algn="l"/>
                  <a:tab pos="6812606" algn="l"/>
                  <a:tab pos="7299343" algn="l"/>
                  <a:tab pos="7786082" algn="l"/>
                  <a:tab pos="8272819" algn="l"/>
                  <a:tab pos="8759557" algn="l"/>
                  <a:tab pos="9246294" algn="l"/>
                  <a:tab pos="9733032" algn="l"/>
                </a:tabLst>
                <a:defRPr/>
              </a:pPr>
              <a:t>13</a:t>
            </a:fld>
            <a:endParaRPr lang="pt-BR" altLang="pt-BR" kern="1200">
              <a:solidFill>
                <a:srgbClr val="00000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54276" name="Text Box 2">
            <a:extLst>
              <a:ext uri="{FF2B5EF4-FFF2-40B4-BE49-F238E27FC236}">
                <a16:creationId xmlns:a16="http://schemas.microsoft.com/office/drawing/2014/main" id="{019439A8-2BF9-4D90-887E-6A219FD541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0957" y="6710142"/>
            <a:ext cx="4414130" cy="340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7507" tIns="50704" rIns="97507" bIns="50704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defTabSz="495337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85018" algn="l"/>
                <a:tab pos="971756" algn="l"/>
                <a:tab pos="1458493" algn="l"/>
                <a:tab pos="1945231" algn="l"/>
                <a:tab pos="2431968" algn="l"/>
                <a:tab pos="2918706" algn="l"/>
                <a:tab pos="3405443" algn="l"/>
                <a:tab pos="3892181" algn="l"/>
                <a:tab pos="4378918" algn="l"/>
                <a:tab pos="4865656" algn="l"/>
                <a:tab pos="5352393" algn="l"/>
                <a:tab pos="5839132" algn="l"/>
                <a:tab pos="6325869" algn="l"/>
                <a:tab pos="6812606" algn="l"/>
                <a:tab pos="7299343" algn="l"/>
                <a:tab pos="7786082" algn="l"/>
                <a:tab pos="8272819" algn="l"/>
                <a:tab pos="8759557" algn="l"/>
                <a:tab pos="9246294" algn="l"/>
                <a:tab pos="9733032" algn="l"/>
              </a:tabLst>
              <a:defRPr/>
            </a:pPr>
            <a:fld id="{2B2D4E4E-AF15-4AE1-8062-9E10559A7981}" type="slidenum">
              <a:rPr lang="pt-BR" altLang="pt-BR" kern="12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</a:rPr>
              <a:pPr algn="r" defTabSz="495337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85018" algn="l"/>
                  <a:tab pos="971756" algn="l"/>
                  <a:tab pos="1458493" algn="l"/>
                  <a:tab pos="1945231" algn="l"/>
                  <a:tab pos="2431968" algn="l"/>
                  <a:tab pos="2918706" algn="l"/>
                  <a:tab pos="3405443" algn="l"/>
                  <a:tab pos="3892181" algn="l"/>
                  <a:tab pos="4378918" algn="l"/>
                  <a:tab pos="4865656" algn="l"/>
                  <a:tab pos="5352393" algn="l"/>
                  <a:tab pos="5839132" algn="l"/>
                  <a:tab pos="6325869" algn="l"/>
                  <a:tab pos="6812606" algn="l"/>
                  <a:tab pos="7299343" algn="l"/>
                  <a:tab pos="7786082" algn="l"/>
                  <a:tab pos="8272819" algn="l"/>
                  <a:tab pos="8759557" algn="l"/>
                  <a:tab pos="9246294" algn="l"/>
                  <a:tab pos="9733032" algn="l"/>
                </a:tabLst>
                <a:defRPr/>
              </a:pPr>
              <a:t>13</a:t>
            </a:fld>
            <a:endParaRPr lang="pt-BR" altLang="pt-BR" kern="1200">
              <a:solidFill>
                <a:srgbClr val="00000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54277" name="Text Box 3">
            <a:extLst>
              <a:ext uri="{FF2B5EF4-FFF2-40B4-BE49-F238E27FC236}">
                <a16:creationId xmlns:a16="http://schemas.microsoft.com/office/drawing/2014/main" id="{6640EA1D-BA5B-434D-8EE6-96F0F19920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0954" y="6710141"/>
            <a:ext cx="4416500" cy="342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7507" tIns="50704" rIns="97507" bIns="50704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defTabSz="495337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85018" algn="l"/>
                <a:tab pos="971756" algn="l"/>
                <a:tab pos="1458493" algn="l"/>
                <a:tab pos="1945231" algn="l"/>
                <a:tab pos="2431968" algn="l"/>
                <a:tab pos="2918706" algn="l"/>
                <a:tab pos="3405443" algn="l"/>
                <a:tab pos="3892181" algn="l"/>
                <a:tab pos="4378918" algn="l"/>
                <a:tab pos="4865656" algn="l"/>
                <a:tab pos="5352393" algn="l"/>
                <a:tab pos="5839132" algn="l"/>
                <a:tab pos="6325869" algn="l"/>
                <a:tab pos="6812606" algn="l"/>
                <a:tab pos="7299343" algn="l"/>
                <a:tab pos="7786082" algn="l"/>
                <a:tab pos="8272819" algn="l"/>
                <a:tab pos="8759557" algn="l"/>
                <a:tab pos="9246294" algn="l"/>
                <a:tab pos="9733032" algn="l"/>
              </a:tabLst>
              <a:defRPr/>
            </a:pPr>
            <a:fld id="{C9C65DAB-B0AE-44B2-903D-C0B601B539EA}" type="slidenum">
              <a:rPr lang="pt-BR" altLang="pt-BR" kern="12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</a:rPr>
              <a:pPr algn="r" defTabSz="495337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85018" algn="l"/>
                  <a:tab pos="971756" algn="l"/>
                  <a:tab pos="1458493" algn="l"/>
                  <a:tab pos="1945231" algn="l"/>
                  <a:tab pos="2431968" algn="l"/>
                  <a:tab pos="2918706" algn="l"/>
                  <a:tab pos="3405443" algn="l"/>
                  <a:tab pos="3892181" algn="l"/>
                  <a:tab pos="4378918" algn="l"/>
                  <a:tab pos="4865656" algn="l"/>
                  <a:tab pos="5352393" algn="l"/>
                  <a:tab pos="5839132" algn="l"/>
                  <a:tab pos="6325869" algn="l"/>
                  <a:tab pos="6812606" algn="l"/>
                  <a:tab pos="7299343" algn="l"/>
                  <a:tab pos="7786082" algn="l"/>
                  <a:tab pos="8272819" algn="l"/>
                  <a:tab pos="8759557" algn="l"/>
                  <a:tab pos="9246294" algn="l"/>
                  <a:tab pos="9733032" algn="l"/>
                </a:tabLst>
                <a:defRPr/>
              </a:pPr>
              <a:t>13</a:t>
            </a:fld>
            <a:endParaRPr lang="pt-BR" altLang="pt-BR" kern="1200">
              <a:solidFill>
                <a:srgbClr val="00000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54278" name="Text Box 4">
            <a:extLst>
              <a:ext uri="{FF2B5EF4-FFF2-40B4-BE49-F238E27FC236}">
                <a16:creationId xmlns:a16="http://schemas.microsoft.com/office/drawing/2014/main" id="{B17EBC15-9595-4B97-A55B-63673C89DD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0956" y="6710142"/>
            <a:ext cx="4421241" cy="344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7507" tIns="50704" rIns="97507" bIns="50704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defTabSz="495337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85018" algn="l"/>
                <a:tab pos="971756" algn="l"/>
                <a:tab pos="1458493" algn="l"/>
                <a:tab pos="1945231" algn="l"/>
                <a:tab pos="2431968" algn="l"/>
                <a:tab pos="2918706" algn="l"/>
                <a:tab pos="3405443" algn="l"/>
                <a:tab pos="3892181" algn="l"/>
                <a:tab pos="4378918" algn="l"/>
                <a:tab pos="4865656" algn="l"/>
                <a:tab pos="5352393" algn="l"/>
                <a:tab pos="5839132" algn="l"/>
                <a:tab pos="6325869" algn="l"/>
                <a:tab pos="6812606" algn="l"/>
                <a:tab pos="7299343" algn="l"/>
                <a:tab pos="7786082" algn="l"/>
                <a:tab pos="8272819" algn="l"/>
                <a:tab pos="8759557" algn="l"/>
                <a:tab pos="9246294" algn="l"/>
                <a:tab pos="9733032" algn="l"/>
              </a:tabLst>
              <a:defRPr/>
            </a:pPr>
            <a:fld id="{254A94FC-E217-49AD-83DC-26F765DF76DE}" type="slidenum">
              <a:rPr lang="pt-BR" altLang="pt-BR" kern="12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</a:rPr>
              <a:pPr algn="r" defTabSz="495337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85018" algn="l"/>
                  <a:tab pos="971756" algn="l"/>
                  <a:tab pos="1458493" algn="l"/>
                  <a:tab pos="1945231" algn="l"/>
                  <a:tab pos="2431968" algn="l"/>
                  <a:tab pos="2918706" algn="l"/>
                  <a:tab pos="3405443" algn="l"/>
                  <a:tab pos="3892181" algn="l"/>
                  <a:tab pos="4378918" algn="l"/>
                  <a:tab pos="4865656" algn="l"/>
                  <a:tab pos="5352393" algn="l"/>
                  <a:tab pos="5839132" algn="l"/>
                  <a:tab pos="6325869" algn="l"/>
                  <a:tab pos="6812606" algn="l"/>
                  <a:tab pos="7299343" algn="l"/>
                  <a:tab pos="7786082" algn="l"/>
                  <a:tab pos="8272819" algn="l"/>
                  <a:tab pos="8759557" algn="l"/>
                  <a:tab pos="9246294" algn="l"/>
                  <a:tab pos="9733032" algn="l"/>
                </a:tabLst>
                <a:defRPr/>
              </a:pPr>
              <a:t>13</a:t>
            </a:fld>
            <a:endParaRPr lang="pt-BR" altLang="pt-BR" kern="1200">
              <a:solidFill>
                <a:srgbClr val="00000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54279" name="Rectangle 5">
            <a:extLst>
              <a:ext uri="{FF2B5EF4-FFF2-40B4-BE49-F238E27FC236}">
                <a16:creationId xmlns:a16="http://schemas.microsoft.com/office/drawing/2014/main" id="{269FC60D-AC40-4400-BFFE-E9E1EAC151EC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68600" y="531813"/>
            <a:ext cx="4694238" cy="26416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4280" name="Text Box 6">
            <a:extLst>
              <a:ext uri="{FF2B5EF4-FFF2-40B4-BE49-F238E27FC236}">
                <a16:creationId xmlns:a16="http://schemas.microsoft.com/office/drawing/2014/main" id="{886F328C-D1CD-47AC-95D4-42FD55DAA1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4116" y="3355685"/>
            <a:ext cx="8181077" cy="3172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067" tIns="49534" rIns="99067" bIns="49534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495337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pt-BR" altLang="pt-BR" sz="1900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9" name="Espaço Reservado para Anotações 8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7464216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8">
            <a:extLst>
              <a:ext uri="{FF2B5EF4-FFF2-40B4-BE49-F238E27FC236}">
                <a16:creationId xmlns:a16="http://schemas.microsoft.com/office/drawing/2014/main" id="{6EE9CD66-B03E-41CB-AE9C-5D3A2FABD9B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/>
        <p:txBody>
          <a:bodyPr lIns="99067" tIns="49534" rIns="99067" bIns="49534"/>
          <a:lstStyle/>
          <a:p>
            <a:pPr algn="r" defTabSz="495337" hangingPunct="1">
              <a:buSzPct val="100000"/>
              <a:tabLst>
                <a:tab pos="0" algn="l"/>
                <a:tab pos="481578" algn="l"/>
                <a:tab pos="964876" algn="l"/>
                <a:tab pos="1448173" algn="l"/>
                <a:tab pos="1931471" algn="l"/>
                <a:tab pos="2414769" algn="l"/>
                <a:tab pos="2898067" algn="l"/>
                <a:tab pos="3381365" algn="l"/>
                <a:tab pos="3864663" algn="l"/>
                <a:tab pos="4347959" algn="l"/>
                <a:tab pos="4831258" algn="l"/>
                <a:tab pos="5314555" algn="l"/>
                <a:tab pos="5797853" algn="l"/>
                <a:tab pos="6281151" algn="l"/>
                <a:tab pos="6764449" algn="l"/>
                <a:tab pos="7247746" algn="l"/>
                <a:tab pos="7731044" algn="l"/>
                <a:tab pos="8214341" algn="l"/>
                <a:tab pos="8697640" algn="l"/>
                <a:tab pos="9180937" algn="l"/>
                <a:tab pos="9664235" algn="l"/>
              </a:tabLst>
              <a:defRPr/>
            </a:pPr>
            <a:fld id="{1B0C5065-38EB-4C2F-8B41-5B1EED18A57B}" type="slidenum">
              <a:rPr lang="pt-BR" altLang="pt-BR" kern="1200">
                <a:latin typeface="Calibri"/>
                <a:ea typeface="+mn-ea"/>
                <a:cs typeface="Arial" panose="020B0604020202020204" pitchFamily="34" charset="0"/>
              </a:rPr>
              <a:pPr algn="r" defTabSz="495337" hangingPunct="1">
                <a:buSzPct val="100000"/>
                <a:tabLst>
                  <a:tab pos="0" algn="l"/>
                  <a:tab pos="481578" algn="l"/>
                  <a:tab pos="964876" algn="l"/>
                  <a:tab pos="1448173" algn="l"/>
                  <a:tab pos="1931471" algn="l"/>
                  <a:tab pos="2414769" algn="l"/>
                  <a:tab pos="2898067" algn="l"/>
                  <a:tab pos="3381365" algn="l"/>
                  <a:tab pos="3864663" algn="l"/>
                  <a:tab pos="4347959" algn="l"/>
                  <a:tab pos="4831258" algn="l"/>
                  <a:tab pos="5314555" algn="l"/>
                  <a:tab pos="5797853" algn="l"/>
                  <a:tab pos="6281151" algn="l"/>
                  <a:tab pos="6764449" algn="l"/>
                  <a:tab pos="7247746" algn="l"/>
                  <a:tab pos="7731044" algn="l"/>
                  <a:tab pos="8214341" algn="l"/>
                  <a:tab pos="8697640" algn="l"/>
                  <a:tab pos="9180937" algn="l"/>
                  <a:tab pos="9664235" algn="l"/>
                </a:tabLst>
                <a:defRPr/>
              </a:pPr>
              <a:t>14</a:t>
            </a:fld>
            <a:endParaRPr lang="pt-BR" altLang="pt-BR" kern="1200"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4275" name="Text Box 1">
            <a:extLst>
              <a:ext uri="{FF2B5EF4-FFF2-40B4-BE49-F238E27FC236}">
                <a16:creationId xmlns:a16="http://schemas.microsoft.com/office/drawing/2014/main" id="{63D5EE04-52BE-4009-BFAC-D15D7E1D17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0956" y="6710140"/>
            <a:ext cx="4411758" cy="339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7507" tIns="50704" rIns="97507" bIns="50704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defTabSz="495337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85018" algn="l"/>
                <a:tab pos="971756" algn="l"/>
                <a:tab pos="1458493" algn="l"/>
                <a:tab pos="1945231" algn="l"/>
                <a:tab pos="2431968" algn="l"/>
                <a:tab pos="2918706" algn="l"/>
                <a:tab pos="3405443" algn="l"/>
                <a:tab pos="3892181" algn="l"/>
                <a:tab pos="4378918" algn="l"/>
                <a:tab pos="4865656" algn="l"/>
                <a:tab pos="5352393" algn="l"/>
                <a:tab pos="5839132" algn="l"/>
                <a:tab pos="6325869" algn="l"/>
                <a:tab pos="6812606" algn="l"/>
                <a:tab pos="7299343" algn="l"/>
                <a:tab pos="7786082" algn="l"/>
                <a:tab pos="8272819" algn="l"/>
                <a:tab pos="8759557" algn="l"/>
                <a:tab pos="9246294" algn="l"/>
                <a:tab pos="9733032" algn="l"/>
              </a:tabLst>
              <a:defRPr/>
            </a:pPr>
            <a:fld id="{CF1D750A-22D8-4287-BCF4-544B61272C6D}" type="slidenum">
              <a:rPr lang="pt-BR" altLang="pt-BR" kern="12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</a:rPr>
              <a:pPr algn="r" defTabSz="495337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85018" algn="l"/>
                  <a:tab pos="971756" algn="l"/>
                  <a:tab pos="1458493" algn="l"/>
                  <a:tab pos="1945231" algn="l"/>
                  <a:tab pos="2431968" algn="l"/>
                  <a:tab pos="2918706" algn="l"/>
                  <a:tab pos="3405443" algn="l"/>
                  <a:tab pos="3892181" algn="l"/>
                  <a:tab pos="4378918" algn="l"/>
                  <a:tab pos="4865656" algn="l"/>
                  <a:tab pos="5352393" algn="l"/>
                  <a:tab pos="5839132" algn="l"/>
                  <a:tab pos="6325869" algn="l"/>
                  <a:tab pos="6812606" algn="l"/>
                  <a:tab pos="7299343" algn="l"/>
                  <a:tab pos="7786082" algn="l"/>
                  <a:tab pos="8272819" algn="l"/>
                  <a:tab pos="8759557" algn="l"/>
                  <a:tab pos="9246294" algn="l"/>
                  <a:tab pos="9733032" algn="l"/>
                </a:tabLst>
                <a:defRPr/>
              </a:pPr>
              <a:t>14</a:t>
            </a:fld>
            <a:endParaRPr lang="pt-BR" altLang="pt-BR" kern="1200">
              <a:solidFill>
                <a:srgbClr val="00000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54276" name="Text Box 2">
            <a:extLst>
              <a:ext uri="{FF2B5EF4-FFF2-40B4-BE49-F238E27FC236}">
                <a16:creationId xmlns:a16="http://schemas.microsoft.com/office/drawing/2014/main" id="{019439A8-2BF9-4D90-887E-6A219FD541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0957" y="6710142"/>
            <a:ext cx="4414130" cy="340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7507" tIns="50704" rIns="97507" bIns="50704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defTabSz="495337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85018" algn="l"/>
                <a:tab pos="971756" algn="l"/>
                <a:tab pos="1458493" algn="l"/>
                <a:tab pos="1945231" algn="l"/>
                <a:tab pos="2431968" algn="l"/>
                <a:tab pos="2918706" algn="l"/>
                <a:tab pos="3405443" algn="l"/>
                <a:tab pos="3892181" algn="l"/>
                <a:tab pos="4378918" algn="l"/>
                <a:tab pos="4865656" algn="l"/>
                <a:tab pos="5352393" algn="l"/>
                <a:tab pos="5839132" algn="l"/>
                <a:tab pos="6325869" algn="l"/>
                <a:tab pos="6812606" algn="l"/>
                <a:tab pos="7299343" algn="l"/>
                <a:tab pos="7786082" algn="l"/>
                <a:tab pos="8272819" algn="l"/>
                <a:tab pos="8759557" algn="l"/>
                <a:tab pos="9246294" algn="l"/>
                <a:tab pos="9733032" algn="l"/>
              </a:tabLst>
              <a:defRPr/>
            </a:pPr>
            <a:fld id="{2B2D4E4E-AF15-4AE1-8062-9E10559A7981}" type="slidenum">
              <a:rPr lang="pt-BR" altLang="pt-BR" kern="12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</a:rPr>
              <a:pPr algn="r" defTabSz="495337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85018" algn="l"/>
                  <a:tab pos="971756" algn="l"/>
                  <a:tab pos="1458493" algn="l"/>
                  <a:tab pos="1945231" algn="l"/>
                  <a:tab pos="2431968" algn="l"/>
                  <a:tab pos="2918706" algn="l"/>
                  <a:tab pos="3405443" algn="l"/>
                  <a:tab pos="3892181" algn="l"/>
                  <a:tab pos="4378918" algn="l"/>
                  <a:tab pos="4865656" algn="l"/>
                  <a:tab pos="5352393" algn="l"/>
                  <a:tab pos="5839132" algn="l"/>
                  <a:tab pos="6325869" algn="l"/>
                  <a:tab pos="6812606" algn="l"/>
                  <a:tab pos="7299343" algn="l"/>
                  <a:tab pos="7786082" algn="l"/>
                  <a:tab pos="8272819" algn="l"/>
                  <a:tab pos="8759557" algn="l"/>
                  <a:tab pos="9246294" algn="l"/>
                  <a:tab pos="9733032" algn="l"/>
                </a:tabLst>
                <a:defRPr/>
              </a:pPr>
              <a:t>14</a:t>
            </a:fld>
            <a:endParaRPr lang="pt-BR" altLang="pt-BR" kern="1200">
              <a:solidFill>
                <a:srgbClr val="00000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54277" name="Text Box 3">
            <a:extLst>
              <a:ext uri="{FF2B5EF4-FFF2-40B4-BE49-F238E27FC236}">
                <a16:creationId xmlns:a16="http://schemas.microsoft.com/office/drawing/2014/main" id="{6640EA1D-BA5B-434D-8EE6-96F0F19920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0954" y="6710141"/>
            <a:ext cx="4416500" cy="342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7507" tIns="50704" rIns="97507" bIns="50704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defTabSz="495337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85018" algn="l"/>
                <a:tab pos="971756" algn="l"/>
                <a:tab pos="1458493" algn="l"/>
                <a:tab pos="1945231" algn="l"/>
                <a:tab pos="2431968" algn="l"/>
                <a:tab pos="2918706" algn="l"/>
                <a:tab pos="3405443" algn="l"/>
                <a:tab pos="3892181" algn="l"/>
                <a:tab pos="4378918" algn="l"/>
                <a:tab pos="4865656" algn="l"/>
                <a:tab pos="5352393" algn="l"/>
                <a:tab pos="5839132" algn="l"/>
                <a:tab pos="6325869" algn="l"/>
                <a:tab pos="6812606" algn="l"/>
                <a:tab pos="7299343" algn="l"/>
                <a:tab pos="7786082" algn="l"/>
                <a:tab pos="8272819" algn="l"/>
                <a:tab pos="8759557" algn="l"/>
                <a:tab pos="9246294" algn="l"/>
                <a:tab pos="9733032" algn="l"/>
              </a:tabLst>
              <a:defRPr/>
            </a:pPr>
            <a:fld id="{C9C65DAB-B0AE-44B2-903D-C0B601B539EA}" type="slidenum">
              <a:rPr lang="pt-BR" altLang="pt-BR" kern="12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</a:rPr>
              <a:pPr algn="r" defTabSz="495337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85018" algn="l"/>
                  <a:tab pos="971756" algn="l"/>
                  <a:tab pos="1458493" algn="l"/>
                  <a:tab pos="1945231" algn="l"/>
                  <a:tab pos="2431968" algn="l"/>
                  <a:tab pos="2918706" algn="l"/>
                  <a:tab pos="3405443" algn="l"/>
                  <a:tab pos="3892181" algn="l"/>
                  <a:tab pos="4378918" algn="l"/>
                  <a:tab pos="4865656" algn="l"/>
                  <a:tab pos="5352393" algn="l"/>
                  <a:tab pos="5839132" algn="l"/>
                  <a:tab pos="6325869" algn="l"/>
                  <a:tab pos="6812606" algn="l"/>
                  <a:tab pos="7299343" algn="l"/>
                  <a:tab pos="7786082" algn="l"/>
                  <a:tab pos="8272819" algn="l"/>
                  <a:tab pos="8759557" algn="l"/>
                  <a:tab pos="9246294" algn="l"/>
                  <a:tab pos="9733032" algn="l"/>
                </a:tabLst>
                <a:defRPr/>
              </a:pPr>
              <a:t>14</a:t>
            </a:fld>
            <a:endParaRPr lang="pt-BR" altLang="pt-BR" kern="1200">
              <a:solidFill>
                <a:srgbClr val="00000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54278" name="Text Box 4">
            <a:extLst>
              <a:ext uri="{FF2B5EF4-FFF2-40B4-BE49-F238E27FC236}">
                <a16:creationId xmlns:a16="http://schemas.microsoft.com/office/drawing/2014/main" id="{B17EBC15-9595-4B97-A55B-63673C89DD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0956" y="6710142"/>
            <a:ext cx="4421241" cy="344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7507" tIns="50704" rIns="97507" bIns="50704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defTabSz="495337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85018" algn="l"/>
                <a:tab pos="971756" algn="l"/>
                <a:tab pos="1458493" algn="l"/>
                <a:tab pos="1945231" algn="l"/>
                <a:tab pos="2431968" algn="l"/>
                <a:tab pos="2918706" algn="l"/>
                <a:tab pos="3405443" algn="l"/>
                <a:tab pos="3892181" algn="l"/>
                <a:tab pos="4378918" algn="l"/>
                <a:tab pos="4865656" algn="l"/>
                <a:tab pos="5352393" algn="l"/>
                <a:tab pos="5839132" algn="l"/>
                <a:tab pos="6325869" algn="l"/>
                <a:tab pos="6812606" algn="l"/>
                <a:tab pos="7299343" algn="l"/>
                <a:tab pos="7786082" algn="l"/>
                <a:tab pos="8272819" algn="l"/>
                <a:tab pos="8759557" algn="l"/>
                <a:tab pos="9246294" algn="l"/>
                <a:tab pos="9733032" algn="l"/>
              </a:tabLst>
              <a:defRPr/>
            </a:pPr>
            <a:fld id="{254A94FC-E217-49AD-83DC-26F765DF76DE}" type="slidenum">
              <a:rPr lang="pt-BR" altLang="pt-BR" kern="12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</a:rPr>
              <a:pPr algn="r" defTabSz="495337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85018" algn="l"/>
                  <a:tab pos="971756" algn="l"/>
                  <a:tab pos="1458493" algn="l"/>
                  <a:tab pos="1945231" algn="l"/>
                  <a:tab pos="2431968" algn="l"/>
                  <a:tab pos="2918706" algn="l"/>
                  <a:tab pos="3405443" algn="l"/>
                  <a:tab pos="3892181" algn="l"/>
                  <a:tab pos="4378918" algn="l"/>
                  <a:tab pos="4865656" algn="l"/>
                  <a:tab pos="5352393" algn="l"/>
                  <a:tab pos="5839132" algn="l"/>
                  <a:tab pos="6325869" algn="l"/>
                  <a:tab pos="6812606" algn="l"/>
                  <a:tab pos="7299343" algn="l"/>
                  <a:tab pos="7786082" algn="l"/>
                  <a:tab pos="8272819" algn="l"/>
                  <a:tab pos="8759557" algn="l"/>
                  <a:tab pos="9246294" algn="l"/>
                  <a:tab pos="9733032" algn="l"/>
                </a:tabLst>
                <a:defRPr/>
              </a:pPr>
              <a:t>14</a:t>
            </a:fld>
            <a:endParaRPr lang="pt-BR" altLang="pt-BR" kern="1200">
              <a:solidFill>
                <a:srgbClr val="00000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54279" name="Rectangle 5">
            <a:extLst>
              <a:ext uri="{FF2B5EF4-FFF2-40B4-BE49-F238E27FC236}">
                <a16:creationId xmlns:a16="http://schemas.microsoft.com/office/drawing/2014/main" id="{269FC60D-AC40-4400-BFFE-E9E1EAC151EC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68600" y="531813"/>
            <a:ext cx="4694238" cy="26416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4280" name="Text Box 6">
            <a:extLst>
              <a:ext uri="{FF2B5EF4-FFF2-40B4-BE49-F238E27FC236}">
                <a16:creationId xmlns:a16="http://schemas.microsoft.com/office/drawing/2014/main" id="{886F328C-D1CD-47AC-95D4-42FD55DAA1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4116" y="3355685"/>
            <a:ext cx="8181077" cy="3172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067" tIns="49534" rIns="99067" bIns="49534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495337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pt-BR" altLang="pt-BR" sz="1900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9" name="Espaço Reservado para Anotações 8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9923817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8">
            <a:extLst>
              <a:ext uri="{FF2B5EF4-FFF2-40B4-BE49-F238E27FC236}">
                <a16:creationId xmlns:a16="http://schemas.microsoft.com/office/drawing/2014/main" id="{6EE9CD66-B03E-41CB-AE9C-5D3A2FABD9B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/>
        <p:txBody>
          <a:bodyPr lIns="99067" tIns="49534" rIns="99067" bIns="49534"/>
          <a:lstStyle/>
          <a:p>
            <a:pPr algn="r" defTabSz="495337" hangingPunct="1">
              <a:buSzPct val="100000"/>
              <a:tabLst>
                <a:tab pos="0" algn="l"/>
                <a:tab pos="481578" algn="l"/>
                <a:tab pos="964876" algn="l"/>
                <a:tab pos="1448173" algn="l"/>
                <a:tab pos="1931471" algn="l"/>
                <a:tab pos="2414769" algn="l"/>
                <a:tab pos="2898067" algn="l"/>
                <a:tab pos="3381365" algn="l"/>
                <a:tab pos="3864663" algn="l"/>
                <a:tab pos="4347959" algn="l"/>
                <a:tab pos="4831258" algn="l"/>
                <a:tab pos="5314555" algn="l"/>
                <a:tab pos="5797853" algn="l"/>
                <a:tab pos="6281151" algn="l"/>
                <a:tab pos="6764449" algn="l"/>
                <a:tab pos="7247746" algn="l"/>
                <a:tab pos="7731044" algn="l"/>
                <a:tab pos="8214341" algn="l"/>
                <a:tab pos="8697640" algn="l"/>
                <a:tab pos="9180937" algn="l"/>
                <a:tab pos="9664235" algn="l"/>
              </a:tabLst>
              <a:defRPr/>
            </a:pPr>
            <a:fld id="{1B0C5065-38EB-4C2F-8B41-5B1EED18A57B}" type="slidenum">
              <a:rPr lang="pt-BR" altLang="pt-BR" kern="1200">
                <a:latin typeface="Calibri"/>
                <a:ea typeface="+mn-ea"/>
                <a:cs typeface="Arial" panose="020B0604020202020204" pitchFamily="34" charset="0"/>
              </a:rPr>
              <a:pPr algn="r" defTabSz="495337" hangingPunct="1">
                <a:buSzPct val="100000"/>
                <a:tabLst>
                  <a:tab pos="0" algn="l"/>
                  <a:tab pos="481578" algn="l"/>
                  <a:tab pos="964876" algn="l"/>
                  <a:tab pos="1448173" algn="l"/>
                  <a:tab pos="1931471" algn="l"/>
                  <a:tab pos="2414769" algn="l"/>
                  <a:tab pos="2898067" algn="l"/>
                  <a:tab pos="3381365" algn="l"/>
                  <a:tab pos="3864663" algn="l"/>
                  <a:tab pos="4347959" algn="l"/>
                  <a:tab pos="4831258" algn="l"/>
                  <a:tab pos="5314555" algn="l"/>
                  <a:tab pos="5797853" algn="l"/>
                  <a:tab pos="6281151" algn="l"/>
                  <a:tab pos="6764449" algn="l"/>
                  <a:tab pos="7247746" algn="l"/>
                  <a:tab pos="7731044" algn="l"/>
                  <a:tab pos="8214341" algn="l"/>
                  <a:tab pos="8697640" algn="l"/>
                  <a:tab pos="9180937" algn="l"/>
                  <a:tab pos="9664235" algn="l"/>
                </a:tabLst>
                <a:defRPr/>
              </a:pPr>
              <a:t>15</a:t>
            </a:fld>
            <a:endParaRPr lang="pt-BR" altLang="pt-BR" kern="1200"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4275" name="Text Box 1">
            <a:extLst>
              <a:ext uri="{FF2B5EF4-FFF2-40B4-BE49-F238E27FC236}">
                <a16:creationId xmlns:a16="http://schemas.microsoft.com/office/drawing/2014/main" id="{63D5EE04-52BE-4009-BFAC-D15D7E1D17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0956" y="6710140"/>
            <a:ext cx="4411758" cy="339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7507" tIns="50704" rIns="97507" bIns="50704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defTabSz="495337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85018" algn="l"/>
                <a:tab pos="971756" algn="l"/>
                <a:tab pos="1458493" algn="l"/>
                <a:tab pos="1945231" algn="l"/>
                <a:tab pos="2431968" algn="l"/>
                <a:tab pos="2918706" algn="l"/>
                <a:tab pos="3405443" algn="l"/>
                <a:tab pos="3892181" algn="l"/>
                <a:tab pos="4378918" algn="l"/>
                <a:tab pos="4865656" algn="l"/>
                <a:tab pos="5352393" algn="l"/>
                <a:tab pos="5839132" algn="l"/>
                <a:tab pos="6325869" algn="l"/>
                <a:tab pos="6812606" algn="l"/>
                <a:tab pos="7299343" algn="l"/>
                <a:tab pos="7786082" algn="l"/>
                <a:tab pos="8272819" algn="l"/>
                <a:tab pos="8759557" algn="l"/>
                <a:tab pos="9246294" algn="l"/>
                <a:tab pos="9733032" algn="l"/>
              </a:tabLst>
              <a:defRPr/>
            </a:pPr>
            <a:fld id="{CF1D750A-22D8-4287-BCF4-544B61272C6D}" type="slidenum">
              <a:rPr lang="pt-BR" altLang="pt-BR" kern="12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</a:rPr>
              <a:pPr algn="r" defTabSz="495337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85018" algn="l"/>
                  <a:tab pos="971756" algn="l"/>
                  <a:tab pos="1458493" algn="l"/>
                  <a:tab pos="1945231" algn="l"/>
                  <a:tab pos="2431968" algn="l"/>
                  <a:tab pos="2918706" algn="l"/>
                  <a:tab pos="3405443" algn="l"/>
                  <a:tab pos="3892181" algn="l"/>
                  <a:tab pos="4378918" algn="l"/>
                  <a:tab pos="4865656" algn="l"/>
                  <a:tab pos="5352393" algn="l"/>
                  <a:tab pos="5839132" algn="l"/>
                  <a:tab pos="6325869" algn="l"/>
                  <a:tab pos="6812606" algn="l"/>
                  <a:tab pos="7299343" algn="l"/>
                  <a:tab pos="7786082" algn="l"/>
                  <a:tab pos="8272819" algn="l"/>
                  <a:tab pos="8759557" algn="l"/>
                  <a:tab pos="9246294" algn="l"/>
                  <a:tab pos="9733032" algn="l"/>
                </a:tabLst>
                <a:defRPr/>
              </a:pPr>
              <a:t>15</a:t>
            </a:fld>
            <a:endParaRPr lang="pt-BR" altLang="pt-BR" kern="1200">
              <a:solidFill>
                <a:srgbClr val="00000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54276" name="Text Box 2">
            <a:extLst>
              <a:ext uri="{FF2B5EF4-FFF2-40B4-BE49-F238E27FC236}">
                <a16:creationId xmlns:a16="http://schemas.microsoft.com/office/drawing/2014/main" id="{019439A8-2BF9-4D90-887E-6A219FD541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0957" y="6710142"/>
            <a:ext cx="4414130" cy="340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7507" tIns="50704" rIns="97507" bIns="50704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defTabSz="495337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85018" algn="l"/>
                <a:tab pos="971756" algn="l"/>
                <a:tab pos="1458493" algn="l"/>
                <a:tab pos="1945231" algn="l"/>
                <a:tab pos="2431968" algn="l"/>
                <a:tab pos="2918706" algn="l"/>
                <a:tab pos="3405443" algn="l"/>
                <a:tab pos="3892181" algn="l"/>
                <a:tab pos="4378918" algn="l"/>
                <a:tab pos="4865656" algn="l"/>
                <a:tab pos="5352393" algn="l"/>
                <a:tab pos="5839132" algn="l"/>
                <a:tab pos="6325869" algn="l"/>
                <a:tab pos="6812606" algn="l"/>
                <a:tab pos="7299343" algn="l"/>
                <a:tab pos="7786082" algn="l"/>
                <a:tab pos="8272819" algn="l"/>
                <a:tab pos="8759557" algn="l"/>
                <a:tab pos="9246294" algn="l"/>
                <a:tab pos="9733032" algn="l"/>
              </a:tabLst>
              <a:defRPr/>
            </a:pPr>
            <a:fld id="{2B2D4E4E-AF15-4AE1-8062-9E10559A7981}" type="slidenum">
              <a:rPr lang="pt-BR" altLang="pt-BR" kern="12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</a:rPr>
              <a:pPr algn="r" defTabSz="495337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85018" algn="l"/>
                  <a:tab pos="971756" algn="l"/>
                  <a:tab pos="1458493" algn="l"/>
                  <a:tab pos="1945231" algn="l"/>
                  <a:tab pos="2431968" algn="l"/>
                  <a:tab pos="2918706" algn="l"/>
                  <a:tab pos="3405443" algn="l"/>
                  <a:tab pos="3892181" algn="l"/>
                  <a:tab pos="4378918" algn="l"/>
                  <a:tab pos="4865656" algn="l"/>
                  <a:tab pos="5352393" algn="l"/>
                  <a:tab pos="5839132" algn="l"/>
                  <a:tab pos="6325869" algn="l"/>
                  <a:tab pos="6812606" algn="l"/>
                  <a:tab pos="7299343" algn="l"/>
                  <a:tab pos="7786082" algn="l"/>
                  <a:tab pos="8272819" algn="l"/>
                  <a:tab pos="8759557" algn="l"/>
                  <a:tab pos="9246294" algn="l"/>
                  <a:tab pos="9733032" algn="l"/>
                </a:tabLst>
                <a:defRPr/>
              </a:pPr>
              <a:t>15</a:t>
            </a:fld>
            <a:endParaRPr lang="pt-BR" altLang="pt-BR" kern="1200">
              <a:solidFill>
                <a:srgbClr val="00000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54277" name="Text Box 3">
            <a:extLst>
              <a:ext uri="{FF2B5EF4-FFF2-40B4-BE49-F238E27FC236}">
                <a16:creationId xmlns:a16="http://schemas.microsoft.com/office/drawing/2014/main" id="{6640EA1D-BA5B-434D-8EE6-96F0F19920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0954" y="6710141"/>
            <a:ext cx="4416500" cy="342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7507" tIns="50704" rIns="97507" bIns="50704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defTabSz="495337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85018" algn="l"/>
                <a:tab pos="971756" algn="l"/>
                <a:tab pos="1458493" algn="l"/>
                <a:tab pos="1945231" algn="l"/>
                <a:tab pos="2431968" algn="l"/>
                <a:tab pos="2918706" algn="l"/>
                <a:tab pos="3405443" algn="l"/>
                <a:tab pos="3892181" algn="l"/>
                <a:tab pos="4378918" algn="l"/>
                <a:tab pos="4865656" algn="l"/>
                <a:tab pos="5352393" algn="l"/>
                <a:tab pos="5839132" algn="l"/>
                <a:tab pos="6325869" algn="l"/>
                <a:tab pos="6812606" algn="l"/>
                <a:tab pos="7299343" algn="l"/>
                <a:tab pos="7786082" algn="l"/>
                <a:tab pos="8272819" algn="l"/>
                <a:tab pos="8759557" algn="l"/>
                <a:tab pos="9246294" algn="l"/>
                <a:tab pos="9733032" algn="l"/>
              </a:tabLst>
              <a:defRPr/>
            </a:pPr>
            <a:fld id="{C9C65DAB-B0AE-44B2-903D-C0B601B539EA}" type="slidenum">
              <a:rPr lang="pt-BR" altLang="pt-BR" kern="12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</a:rPr>
              <a:pPr algn="r" defTabSz="495337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85018" algn="l"/>
                  <a:tab pos="971756" algn="l"/>
                  <a:tab pos="1458493" algn="l"/>
                  <a:tab pos="1945231" algn="l"/>
                  <a:tab pos="2431968" algn="l"/>
                  <a:tab pos="2918706" algn="l"/>
                  <a:tab pos="3405443" algn="l"/>
                  <a:tab pos="3892181" algn="l"/>
                  <a:tab pos="4378918" algn="l"/>
                  <a:tab pos="4865656" algn="l"/>
                  <a:tab pos="5352393" algn="l"/>
                  <a:tab pos="5839132" algn="l"/>
                  <a:tab pos="6325869" algn="l"/>
                  <a:tab pos="6812606" algn="l"/>
                  <a:tab pos="7299343" algn="l"/>
                  <a:tab pos="7786082" algn="l"/>
                  <a:tab pos="8272819" algn="l"/>
                  <a:tab pos="8759557" algn="l"/>
                  <a:tab pos="9246294" algn="l"/>
                  <a:tab pos="9733032" algn="l"/>
                </a:tabLst>
                <a:defRPr/>
              </a:pPr>
              <a:t>15</a:t>
            </a:fld>
            <a:endParaRPr lang="pt-BR" altLang="pt-BR" kern="1200">
              <a:solidFill>
                <a:srgbClr val="00000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54278" name="Text Box 4">
            <a:extLst>
              <a:ext uri="{FF2B5EF4-FFF2-40B4-BE49-F238E27FC236}">
                <a16:creationId xmlns:a16="http://schemas.microsoft.com/office/drawing/2014/main" id="{B17EBC15-9595-4B97-A55B-63673C89DD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0956" y="6710142"/>
            <a:ext cx="4421241" cy="344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7507" tIns="50704" rIns="97507" bIns="50704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defTabSz="495337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85018" algn="l"/>
                <a:tab pos="971756" algn="l"/>
                <a:tab pos="1458493" algn="l"/>
                <a:tab pos="1945231" algn="l"/>
                <a:tab pos="2431968" algn="l"/>
                <a:tab pos="2918706" algn="l"/>
                <a:tab pos="3405443" algn="l"/>
                <a:tab pos="3892181" algn="l"/>
                <a:tab pos="4378918" algn="l"/>
                <a:tab pos="4865656" algn="l"/>
                <a:tab pos="5352393" algn="l"/>
                <a:tab pos="5839132" algn="l"/>
                <a:tab pos="6325869" algn="l"/>
                <a:tab pos="6812606" algn="l"/>
                <a:tab pos="7299343" algn="l"/>
                <a:tab pos="7786082" algn="l"/>
                <a:tab pos="8272819" algn="l"/>
                <a:tab pos="8759557" algn="l"/>
                <a:tab pos="9246294" algn="l"/>
                <a:tab pos="9733032" algn="l"/>
              </a:tabLst>
              <a:defRPr/>
            </a:pPr>
            <a:fld id="{254A94FC-E217-49AD-83DC-26F765DF76DE}" type="slidenum">
              <a:rPr lang="pt-BR" altLang="pt-BR" kern="12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</a:rPr>
              <a:pPr algn="r" defTabSz="495337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85018" algn="l"/>
                  <a:tab pos="971756" algn="l"/>
                  <a:tab pos="1458493" algn="l"/>
                  <a:tab pos="1945231" algn="l"/>
                  <a:tab pos="2431968" algn="l"/>
                  <a:tab pos="2918706" algn="l"/>
                  <a:tab pos="3405443" algn="l"/>
                  <a:tab pos="3892181" algn="l"/>
                  <a:tab pos="4378918" algn="l"/>
                  <a:tab pos="4865656" algn="l"/>
                  <a:tab pos="5352393" algn="l"/>
                  <a:tab pos="5839132" algn="l"/>
                  <a:tab pos="6325869" algn="l"/>
                  <a:tab pos="6812606" algn="l"/>
                  <a:tab pos="7299343" algn="l"/>
                  <a:tab pos="7786082" algn="l"/>
                  <a:tab pos="8272819" algn="l"/>
                  <a:tab pos="8759557" algn="l"/>
                  <a:tab pos="9246294" algn="l"/>
                  <a:tab pos="9733032" algn="l"/>
                </a:tabLst>
                <a:defRPr/>
              </a:pPr>
              <a:t>15</a:t>
            </a:fld>
            <a:endParaRPr lang="pt-BR" altLang="pt-BR" kern="1200">
              <a:solidFill>
                <a:srgbClr val="00000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54279" name="Rectangle 5">
            <a:extLst>
              <a:ext uri="{FF2B5EF4-FFF2-40B4-BE49-F238E27FC236}">
                <a16:creationId xmlns:a16="http://schemas.microsoft.com/office/drawing/2014/main" id="{269FC60D-AC40-4400-BFFE-E9E1EAC151EC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68600" y="531813"/>
            <a:ext cx="4694238" cy="26416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4280" name="Text Box 6">
            <a:extLst>
              <a:ext uri="{FF2B5EF4-FFF2-40B4-BE49-F238E27FC236}">
                <a16:creationId xmlns:a16="http://schemas.microsoft.com/office/drawing/2014/main" id="{886F328C-D1CD-47AC-95D4-42FD55DAA1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4116" y="3355685"/>
            <a:ext cx="8181077" cy="3172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067" tIns="49534" rIns="99067" bIns="49534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495337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pt-BR" altLang="pt-BR" sz="1900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9" name="Espaço Reservado para Anotações 8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8652102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8">
            <a:extLst>
              <a:ext uri="{FF2B5EF4-FFF2-40B4-BE49-F238E27FC236}">
                <a16:creationId xmlns:a16="http://schemas.microsoft.com/office/drawing/2014/main" id="{6EE9CD66-B03E-41CB-AE9C-5D3A2FABD9B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/>
        <p:txBody>
          <a:bodyPr lIns="99067" tIns="49534" rIns="99067" bIns="49534"/>
          <a:lstStyle/>
          <a:p>
            <a:pPr algn="r" defTabSz="495337" hangingPunct="1">
              <a:buSzPct val="100000"/>
              <a:tabLst>
                <a:tab pos="0" algn="l"/>
                <a:tab pos="481578" algn="l"/>
                <a:tab pos="964876" algn="l"/>
                <a:tab pos="1448173" algn="l"/>
                <a:tab pos="1931471" algn="l"/>
                <a:tab pos="2414769" algn="l"/>
                <a:tab pos="2898067" algn="l"/>
                <a:tab pos="3381365" algn="l"/>
                <a:tab pos="3864663" algn="l"/>
                <a:tab pos="4347959" algn="l"/>
                <a:tab pos="4831258" algn="l"/>
                <a:tab pos="5314555" algn="l"/>
                <a:tab pos="5797853" algn="l"/>
                <a:tab pos="6281151" algn="l"/>
                <a:tab pos="6764449" algn="l"/>
                <a:tab pos="7247746" algn="l"/>
                <a:tab pos="7731044" algn="l"/>
                <a:tab pos="8214341" algn="l"/>
                <a:tab pos="8697640" algn="l"/>
                <a:tab pos="9180937" algn="l"/>
                <a:tab pos="9664235" algn="l"/>
              </a:tabLst>
              <a:defRPr/>
            </a:pPr>
            <a:fld id="{1B0C5065-38EB-4C2F-8B41-5B1EED18A57B}" type="slidenum">
              <a:rPr lang="pt-BR" altLang="pt-BR" kern="1200">
                <a:latin typeface="Calibri"/>
                <a:ea typeface="+mn-ea"/>
                <a:cs typeface="Arial" panose="020B0604020202020204" pitchFamily="34" charset="0"/>
              </a:rPr>
              <a:pPr algn="r" defTabSz="495337" hangingPunct="1">
                <a:buSzPct val="100000"/>
                <a:tabLst>
                  <a:tab pos="0" algn="l"/>
                  <a:tab pos="481578" algn="l"/>
                  <a:tab pos="964876" algn="l"/>
                  <a:tab pos="1448173" algn="l"/>
                  <a:tab pos="1931471" algn="l"/>
                  <a:tab pos="2414769" algn="l"/>
                  <a:tab pos="2898067" algn="l"/>
                  <a:tab pos="3381365" algn="l"/>
                  <a:tab pos="3864663" algn="l"/>
                  <a:tab pos="4347959" algn="l"/>
                  <a:tab pos="4831258" algn="l"/>
                  <a:tab pos="5314555" algn="l"/>
                  <a:tab pos="5797853" algn="l"/>
                  <a:tab pos="6281151" algn="l"/>
                  <a:tab pos="6764449" algn="l"/>
                  <a:tab pos="7247746" algn="l"/>
                  <a:tab pos="7731044" algn="l"/>
                  <a:tab pos="8214341" algn="l"/>
                  <a:tab pos="8697640" algn="l"/>
                  <a:tab pos="9180937" algn="l"/>
                  <a:tab pos="9664235" algn="l"/>
                </a:tabLst>
                <a:defRPr/>
              </a:pPr>
              <a:t>3</a:t>
            </a:fld>
            <a:endParaRPr lang="pt-BR" altLang="pt-BR" kern="1200"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4275" name="Text Box 1">
            <a:extLst>
              <a:ext uri="{FF2B5EF4-FFF2-40B4-BE49-F238E27FC236}">
                <a16:creationId xmlns:a16="http://schemas.microsoft.com/office/drawing/2014/main" id="{63D5EE04-52BE-4009-BFAC-D15D7E1D17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0956" y="6710140"/>
            <a:ext cx="4411758" cy="339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7507" tIns="50704" rIns="97507" bIns="50704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defTabSz="495337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85018" algn="l"/>
                <a:tab pos="971756" algn="l"/>
                <a:tab pos="1458493" algn="l"/>
                <a:tab pos="1945231" algn="l"/>
                <a:tab pos="2431968" algn="l"/>
                <a:tab pos="2918706" algn="l"/>
                <a:tab pos="3405443" algn="l"/>
                <a:tab pos="3892181" algn="l"/>
                <a:tab pos="4378918" algn="l"/>
                <a:tab pos="4865656" algn="l"/>
                <a:tab pos="5352393" algn="l"/>
                <a:tab pos="5839132" algn="l"/>
                <a:tab pos="6325869" algn="l"/>
                <a:tab pos="6812606" algn="l"/>
                <a:tab pos="7299343" algn="l"/>
                <a:tab pos="7786082" algn="l"/>
                <a:tab pos="8272819" algn="l"/>
                <a:tab pos="8759557" algn="l"/>
                <a:tab pos="9246294" algn="l"/>
                <a:tab pos="9733032" algn="l"/>
              </a:tabLst>
              <a:defRPr/>
            </a:pPr>
            <a:fld id="{CF1D750A-22D8-4287-BCF4-544B61272C6D}" type="slidenum">
              <a:rPr lang="pt-BR" altLang="pt-BR" kern="12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</a:rPr>
              <a:pPr algn="r" defTabSz="495337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85018" algn="l"/>
                  <a:tab pos="971756" algn="l"/>
                  <a:tab pos="1458493" algn="l"/>
                  <a:tab pos="1945231" algn="l"/>
                  <a:tab pos="2431968" algn="l"/>
                  <a:tab pos="2918706" algn="l"/>
                  <a:tab pos="3405443" algn="l"/>
                  <a:tab pos="3892181" algn="l"/>
                  <a:tab pos="4378918" algn="l"/>
                  <a:tab pos="4865656" algn="l"/>
                  <a:tab pos="5352393" algn="l"/>
                  <a:tab pos="5839132" algn="l"/>
                  <a:tab pos="6325869" algn="l"/>
                  <a:tab pos="6812606" algn="l"/>
                  <a:tab pos="7299343" algn="l"/>
                  <a:tab pos="7786082" algn="l"/>
                  <a:tab pos="8272819" algn="l"/>
                  <a:tab pos="8759557" algn="l"/>
                  <a:tab pos="9246294" algn="l"/>
                  <a:tab pos="9733032" algn="l"/>
                </a:tabLst>
                <a:defRPr/>
              </a:pPr>
              <a:t>3</a:t>
            </a:fld>
            <a:endParaRPr lang="pt-BR" altLang="pt-BR" kern="1200">
              <a:solidFill>
                <a:srgbClr val="00000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54276" name="Text Box 2">
            <a:extLst>
              <a:ext uri="{FF2B5EF4-FFF2-40B4-BE49-F238E27FC236}">
                <a16:creationId xmlns:a16="http://schemas.microsoft.com/office/drawing/2014/main" id="{019439A8-2BF9-4D90-887E-6A219FD541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0957" y="6710142"/>
            <a:ext cx="4414130" cy="340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7507" tIns="50704" rIns="97507" bIns="50704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defTabSz="495337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85018" algn="l"/>
                <a:tab pos="971756" algn="l"/>
                <a:tab pos="1458493" algn="l"/>
                <a:tab pos="1945231" algn="l"/>
                <a:tab pos="2431968" algn="l"/>
                <a:tab pos="2918706" algn="l"/>
                <a:tab pos="3405443" algn="l"/>
                <a:tab pos="3892181" algn="l"/>
                <a:tab pos="4378918" algn="l"/>
                <a:tab pos="4865656" algn="l"/>
                <a:tab pos="5352393" algn="l"/>
                <a:tab pos="5839132" algn="l"/>
                <a:tab pos="6325869" algn="l"/>
                <a:tab pos="6812606" algn="l"/>
                <a:tab pos="7299343" algn="l"/>
                <a:tab pos="7786082" algn="l"/>
                <a:tab pos="8272819" algn="l"/>
                <a:tab pos="8759557" algn="l"/>
                <a:tab pos="9246294" algn="l"/>
                <a:tab pos="9733032" algn="l"/>
              </a:tabLst>
              <a:defRPr/>
            </a:pPr>
            <a:fld id="{2B2D4E4E-AF15-4AE1-8062-9E10559A7981}" type="slidenum">
              <a:rPr lang="pt-BR" altLang="pt-BR" kern="12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</a:rPr>
              <a:pPr algn="r" defTabSz="495337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85018" algn="l"/>
                  <a:tab pos="971756" algn="l"/>
                  <a:tab pos="1458493" algn="l"/>
                  <a:tab pos="1945231" algn="l"/>
                  <a:tab pos="2431968" algn="l"/>
                  <a:tab pos="2918706" algn="l"/>
                  <a:tab pos="3405443" algn="l"/>
                  <a:tab pos="3892181" algn="l"/>
                  <a:tab pos="4378918" algn="l"/>
                  <a:tab pos="4865656" algn="l"/>
                  <a:tab pos="5352393" algn="l"/>
                  <a:tab pos="5839132" algn="l"/>
                  <a:tab pos="6325869" algn="l"/>
                  <a:tab pos="6812606" algn="l"/>
                  <a:tab pos="7299343" algn="l"/>
                  <a:tab pos="7786082" algn="l"/>
                  <a:tab pos="8272819" algn="l"/>
                  <a:tab pos="8759557" algn="l"/>
                  <a:tab pos="9246294" algn="l"/>
                  <a:tab pos="9733032" algn="l"/>
                </a:tabLst>
                <a:defRPr/>
              </a:pPr>
              <a:t>3</a:t>
            </a:fld>
            <a:endParaRPr lang="pt-BR" altLang="pt-BR" kern="1200">
              <a:solidFill>
                <a:srgbClr val="00000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54277" name="Text Box 3">
            <a:extLst>
              <a:ext uri="{FF2B5EF4-FFF2-40B4-BE49-F238E27FC236}">
                <a16:creationId xmlns:a16="http://schemas.microsoft.com/office/drawing/2014/main" id="{6640EA1D-BA5B-434D-8EE6-96F0F19920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0954" y="6710141"/>
            <a:ext cx="4416500" cy="342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7507" tIns="50704" rIns="97507" bIns="50704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defTabSz="495337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85018" algn="l"/>
                <a:tab pos="971756" algn="l"/>
                <a:tab pos="1458493" algn="l"/>
                <a:tab pos="1945231" algn="l"/>
                <a:tab pos="2431968" algn="l"/>
                <a:tab pos="2918706" algn="l"/>
                <a:tab pos="3405443" algn="l"/>
                <a:tab pos="3892181" algn="l"/>
                <a:tab pos="4378918" algn="l"/>
                <a:tab pos="4865656" algn="l"/>
                <a:tab pos="5352393" algn="l"/>
                <a:tab pos="5839132" algn="l"/>
                <a:tab pos="6325869" algn="l"/>
                <a:tab pos="6812606" algn="l"/>
                <a:tab pos="7299343" algn="l"/>
                <a:tab pos="7786082" algn="l"/>
                <a:tab pos="8272819" algn="l"/>
                <a:tab pos="8759557" algn="l"/>
                <a:tab pos="9246294" algn="l"/>
                <a:tab pos="9733032" algn="l"/>
              </a:tabLst>
              <a:defRPr/>
            </a:pPr>
            <a:fld id="{C9C65DAB-B0AE-44B2-903D-C0B601B539EA}" type="slidenum">
              <a:rPr lang="pt-BR" altLang="pt-BR" kern="12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</a:rPr>
              <a:pPr algn="r" defTabSz="495337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85018" algn="l"/>
                  <a:tab pos="971756" algn="l"/>
                  <a:tab pos="1458493" algn="l"/>
                  <a:tab pos="1945231" algn="l"/>
                  <a:tab pos="2431968" algn="l"/>
                  <a:tab pos="2918706" algn="l"/>
                  <a:tab pos="3405443" algn="l"/>
                  <a:tab pos="3892181" algn="l"/>
                  <a:tab pos="4378918" algn="l"/>
                  <a:tab pos="4865656" algn="l"/>
                  <a:tab pos="5352393" algn="l"/>
                  <a:tab pos="5839132" algn="l"/>
                  <a:tab pos="6325869" algn="l"/>
                  <a:tab pos="6812606" algn="l"/>
                  <a:tab pos="7299343" algn="l"/>
                  <a:tab pos="7786082" algn="l"/>
                  <a:tab pos="8272819" algn="l"/>
                  <a:tab pos="8759557" algn="l"/>
                  <a:tab pos="9246294" algn="l"/>
                  <a:tab pos="9733032" algn="l"/>
                </a:tabLst>
                <a:defRPr/>
              </a:pPr>
              <a:t>3</a:t>
            </a:fld>
            <a:endParaRPr lang="pt-BR" altLang="pt-BR" kern="1200">
              <a:solidFill>
                <a:srgbClr val="00000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54278" name="Text Box 4">
            <a:extLst>
              <a:ext uri="{FF2B5EF4-FFF2-40B4-BE49-F238E27FC236}">
                <a16:creationId xmlns:a16="http://schemas.microsoft.com/office/drawing/2014/main" id="{B17EBC15-9595-4B97-A55B-63673C89DD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0956" y="6710142"/>
            <a:ext cx="4421241" cy="344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7507" tIns="50704" rIns="97507" bIns="50704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defTabSz="495337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85018" algn="l"/>
                <a:tab pos="971756" algn="l"/>
                <a:tab pos="1458493" algn="l"/>
                <a:tab pos="1945231" algn="l"/>
                <a:tab pos="2431968" algn="l"/>
                <a:tab pos="2918706" algn="l"/>
                <a:tab pos="3405443" algn="l"/>
                <a:tab pos="3892181" algn="l"/>
                <a:tab pos="4378918" algn="l"/>
                <a:tab pos="4865656" algn="l"/>
                <a:tab pos="5352393" algn="l"/>
                <a:tab pos="5839132" algn="l"/>
                <a:tab pos="6325869" algn="l"/>
                <a:tab pos="6812606" algn="l"/>
                <a:tab pos="7299343" algn="l"/>
                <a:tab pos="7786082" algn="l"/>
                <a:tab pos="8272819" algn="l"/>
                <a:tab pos="8759557" algn="l"/>
                <a:tab pos="9246294" algn="l"/>
                <a:tab pos="9733032" algn="l"/>
              </a:tabLst>
              <a:defRPr/>
            </a:pPr>
            <a:fld id="{254A94FC-E217-49AD-83DC-26F765DF76DE}" type="slidenum">
              <a:rPr lang="pt-BR" altLang="pt-BR" kern="12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</a:rPr>
              <a:pPr algn="r" defTabSz="495337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85018" algn="l"/>
                  <a:tab pos="971756" algn="l"/>
                  <a:tab pos="1458493" algn="l"/>
                  <a:tab pos="1945231" algn="l"/>
                  <a:tab pos="2431968" algn="l"/>
                  <a:tab pos="2918706" algn="l"/>
                  <a:tab pos="3405443" algn="l"/>
                  <a:tab pos="3892181" algn="l"/>
                  <a:tab pos="4378918" algn="l"/>
                  <a:tab pos="4865656" algn="l"/>
                  <a:tab pos="5352393" algn="l"/>
                  <a:tab pos="5839132" algn="l"/>
                  <a:tab pos="6325869" algn="l"/>
                  <a:tab pos="6812606" algn="l"/>
                  <a:tab pos="7299343" algn="l"/>
                  <a:tab pos="7786082" algn="l"/>
                  <a:tab pos="8272819" algn="l"/>
                  <a:tab pos="8759557" algn="l"/>
                  <a:tab pos="9246294" algn="l"/>
                  <a:tab pos="9733032" algn="l"/>
                </a:tabLst>
                <a:defRPr/>
              </a:pPr>
              <a:t>3</a:t>
            </a:fld>
            <a:endParaRPr lang="pt-BR" altLang="pt-BR" kern="1200">
              <a:solidFill>
                <a:srgbClr val="00000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54279" name="Rectangle 5">
            <a:extLst>
              <a:ext uri="{FF2B5EF4-FFF2-40B4-BE49-F238E27FC236}">
                <a16:creationId xmlns:a16="http://schemas.microsoft.com/office/drawing/2014/main" id="{269FC60D-AC40-4400-BFFE-E9E1EAC151EC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68600" y="531813"/>
            <a:ext cx="4694238" cy="26416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4280" name="Text Box 6">
            <a:extLst>
              <a:ext uri="{FF2B5EF4-FFF2-40B4-BE49-F238E27FC236}">
                <a16:creationId xmlns:a16="http://schemas.microsoft.com/office/drawing/2014/main" id="{886F328C-D1CD-47AC-95D4-42FD55DAA1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4116" y="3355685"/>
            <a:ext cx="8181077" cy="3172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067" tIns="49534" rIns="99067" bIns="49534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495337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pt-BR" altLang="pt-BR" sz="1900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9" name="Espaço Reservado para Anotações 8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8839086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8">
            <a:extLst>
              <a:ext uri="{FF2B5EF4-FFF2-40B4-BE49-F238E27FC236}">
                <a16:creationId xmlns:a16="http://schemas.microsoft.com/office/drawing/2014/main" id="{6EE9CD66-B03E-41CB-AE9C-5D3A2FABD9B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/>
        <p:txBody>
          <a:bodyPr lIns="99067" tIns="49534" rIns="99067" bIns="49534"/>
          <a:lstStyle/>
          <a:p>
            <a:pPr algn="r" defTabSz="495337" hangingPunct="1">
              <a:buSzPct val="100000"/>
              <a:tabLst>
                <a:tab pos="0" algn="l"/>
                <a:tab pos="481578" algn="l"/>
                <a:tab pos="964876" algn="l"/>
                <a:tab pos="1448173" algn="l"/>
                <a:tab pos="1931471" algn="l"/>
                <a:tab pos="2414769" algn="l"/>
                <a:tab pos="2898067" algn="l"/>
                <a:tab pos="3381365" algn="l"/>
                <a:tab pos="3864663" algn="l"/>
                <a:tab pos="4347959" algn="l"/>
                <a:tab pos="4831258" algn="l"/>
                <a:tab pos="5314555" algn="l"/>
                <a:tab pos="5797853" algn="l"/>
                <a:tab pos="6281151" algn="l"/>
                <a:tab pos="6764449" algn="l"/>
                <a:tab pos="7247746" algn="l"/>
                <a:tab pos="7731044" algn="l"/>
                <a:tab pos="8214341" algn="l"/>
                <a:tab pos="8697640" algn="l"/>
                <a:tab pos="9180937" algn="l"/>
                <a:tab pos="9664235" algn="l"/>
              </a:tabLst>
              <a:defRPr/>
            </a:pPr>
            <a:fld id="{1B0C5065-38EB-4C2F-8B41-5B1EED18A57B}" type="slidenum">
              <a:rPr lang="pt-BR" altLang="pt-BR" kern="1200">
                <a:latin typeface="Calibri"/>
                <a:ea typeface="+mn-ea"/>
                <a:cs typeface="Arial" panose="020B0604020202020204" pitchFamily="34" charset="0"/>
              </a:rPr>
              <a:pPr algn="r" defTabSz="495337" hangingPunct="1">
                <a:buSzPct val="100000"/>
                <a:tabLst>
                  <a:tab pos="0" algn="l"/>
                  <a:tab pos="481578" algn="l"/>
                  <a:tab pos="964876" algn="l"/>
                  <a:tab pos="1448173" algn="l"/>
                  <a:tab pos="1931471" algn="l"/>
                  <a:tab pos="2414769" algn="l"/>
                  <a:tab pos="2898067" algn="l"/>
                  <a:tab pos="3381365" algn="l"/>
                  <a:tab pos="3864663" algn="l"/>
                  <a:tab pos="4347959" algn="l"/>
                  <a:tab pos="4831258" algn="l"/>
                  <a:tab pos="5314555" algn="l"/>
                  <a:tab pos="5797853" algn="l"/>
                  <a:tab pos="6281151" algn="l"/>
                  <a:tab pos="6764449" algn="l"/>
                  <a:tab pos="7247746" algn="l"/>
                  <a:tab pos="7731044" algn="l"/>
                  <a:tab pos="8214341" algn="l"/>
                  <a:tab pos="8697640" algn="l"/>
                  <a:tab pos="9180937" algn="l"/>
                  <a:tab pos="9664235" algn="l"/>
                </a:tabLst>
                <a:defRPr/>
              </a:pPr>
              <a:t>4</a:t>
            </a:fld>
            <a:endParaRPr lang="pt-BR" altLang="pt-BR" kern="1200"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4275" name="Text Box 1">
            <a:extLst>
              <a:ext uri="{FF2B5EF4-FFF2-40B4-BE49-F238E27FC236}">
                <a16:creationId xmlns:a16="http://schemas.microsoft.com/office/drawing/2014/main" id="{63D5EE04-52BE-4009-BFAC-D15D7E1D17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0956" y="6710140"/>
            <a:ext cx="4411758" cy="339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7507" tIns="50704" rIns="97507" bIns="50704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defTabSz="495337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85018" algn="l"/>
                <a:tab pos="971756" algn="l"/>
                <a:tab pos="1458493" algn="l"/>
                <a:tab pos="1945231" algn="l"/>
                <a:tab pos="2431968" algn="l"/>
                <a:tab pos="2918706" algn="l"/>
                <a:tab pos="3405443" algn="l"/>
                <a:tab pos="3892181" algn="l"/>
                <a:tab pos="4378918" algn="l"/>
                <a:tab pos="4865656" algn="l"/>
                <a:tab pos="5352393" algn="l"/>
                <a:tab pos="5839132" algn="l"/>
                <a:tab pos="6325869" algn="l"/>
                <a:tab pos="6812606" algn="l"/>
                <a:tab pos="7299343" algn="l"/>
                <a:tab pos="7786082" algn="l"/>
                <a:tab pos="8272819" algn="l"/>
                <a:tab pos="8759557" algn="l"/>
                <a:tab pos="9246294" algn="l"/>
                <a:tab pos="9733032" algn="l"/>
              </a:tabLst>
              <a:defRPr/>
            </a:pPr>
            <a:fld id="{CF1D750A-22D8-4287-BCF4-544B61272C6D}" type="slidenum">
              <a:rPr lang="pt-BR" altLang="pt-BR" kern="12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</a:rPr>
              <a:pPr algn="r" defTabSz="495337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85018" algn="l"/>
                  <a:tab pos="971756" algn="l"/>
                  <a:tab pos="1458493" algn="l"/>
                  <a:tab pos="1945231" algn="l"/>
                  <a:tab pos="2431968" algn="l"/>
                  <a:tab pos="2918706" algn="l"/>
                  <a:tab pos="3405443" algn="l"/>
                  <a:tab pos="3892181" algn="l"/>
                  <a:tab pos="4378918" algn="l"/>
                  <a:tab pos="4865656" algn="l"/>
                  <a:tab pos="5352393" algn="l"/>
                  <a:tab pos="5839132" algn="l"/>
                  <a:tab pos="6325869" algn="l"/>
                  <a:tab pos="6812606" algn="l"/>
                  <a:tab pos="7299343" algn="l"/>
                  <a:tab pos="7786082" algn="l"/>
                  <a:tab pos="8272819" algn="l"/>
                  <a:tab pos="8759557" algn="l"/>
                  <a:tab pos="9246294" algn="l"/>
                  <a:tab pos="9733032" algn="l"/>
                </a:tabLst>
                <a:defRPr/>
              </a:pPr>
              <a:t>4</a:t>
            </a:fld>
            <a:endParaRPr lang="pt-BR" altLang="pt-BR" kern="1200">
              <a:solidFill>
                <a:srgbClr val="00000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54276" name="Text Box 2">
            <a:extLst>
              <a:ext uri="{FF2B5EF4-FFF2-40B4-BE49-F238E27FC236}">
                <a16:creationId xmlns:a16="http://schemas.microsoft.com/office/drawing/2014/main" id="{019439A8-2BF9-4D90-887E-6A219FD541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0957" y="6710142"/>
            <a:ext cx="4414130" cy="340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7507" tIns="50704" rIns="97507" bIns="50704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defTabSz="495337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85018" algn="l"/>
                <a:tab pos="971756" algn="l"/>
                <a:tab pos="1458493" algn="l"/>
                <a:tab pos="1945231" algn="l"/>
                <a:tab pos="2431968" algn="l"/>
                <a:tab pos="2918706" algn="l"/>
                <a:tab pos="3405443" algn="l"/>
                <a:tab pos="3892181" algn="l"/>
                <a:tab pos="4378918" algn="l"/>
                <a:tab pos="4865656" algn="l"/>
                <a:tab pos="5352393" algn="l"/>
                <a:tab pos="5839132" algn="l"/>
                <a:tab pos="6325869" algn="l"/>
                <a:tab pos="6812606" algn="l"/>
                <a:tab pos="7299343" algn="l"/>
                <a:tab pos="7786082" algn="l"/>
                <a:tab pos="8272819" algn="l"/>
                <a:tab pos="8759557" algn="l"/>
                <a:tab pos="9246294" algn="l"/>
                <a:tab pos="9733032" algn="l"/>
              </a:tabLst>
              <a:defRPr/>
            </a:pPr>
            <a:fld id="{2B2D4E4E-AF15-4AE1-8062-9E10559A7981}" type="slidenum">
              <a:rPr lang="pt-BR" altLang="pt-BR" kern="12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</a:rPr>
              <a:pPr algn="r" defTabSz="495337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85018" algn="l"/>
                  <a:tab pos="971756" algn="l"/>
                  <a:tab pos="1458493" algn="l"/>
                  <a:tab pos="1945231" algn="l"/>
                  <a:tab pos="2431968" algn="l"/>
                  <a:tab pos="2918706" algn="l"/>
                  <a:tab pos="3405443" algn="l"/>
                  <a:tab pos="3892181" algn="l"/>
                  <a:tab pos="4378918" algn="l"/>
                  <a:tab pos="4865656" algn="l"/>
                  <a:tab pos="5352393" algn="l"/>
                  <a:tab pos="5839132" algn="l"/>
                  <a:tab pos="6325869" algn="l"/>
                  <a:tab pos="6812606" algn="l"/>
                  <a:tab pos="7299343" algn="l"/>
                  <a:tab pos="7786082" algn="l"/>
                  <a:tab pos="8272819" algn="l"/>
                  <a:tab pos="8759557" algn="l"/>
                  <a:tab pos="9246294" algn="l"/>
                  <a:tab pos="9733032" algn="l"/>
                </a:tabLst>
                <a:defRPr/>
              </a:pPr>
              <a:t>4</a:t>
            </a:fld>
            <a:endParaRPr lang="pt-BR" altLang="pt-BR" kern="1200">
              <a:solidFill>
                <a:srgbClr val="00000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54277" name="Text Box 3">
            <a:extLst>
              <a:ext uri="{FF2B5EF4-FFF2-40B4-BE49-F238E27FC236}">
                <a16:creationId xmlns:a16="http://schemas.microsoft.com/office/drawing/2014/main" id="{6640EA1D-BA5B-434D-8EE6-96F0F19920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0954" y="6710141"/>
            <a:ext cx="4416500" cy="342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7507" tIns="50704" rIns="97507" bIns="50704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defTabSz="495337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85018" algn="l"/>
                <a:tab pos="971756" algn="l"/>
                <a:tab pos="1458493" algn="l"/>
                <a:tab pos="1945231" algn="l"/>
                <a:tab pos="2431968" algn="l"/>
                <a:tab pos="2918706" algn="l"/>
                <a:tab pos="3405443" algn="l"/>
                <a:tab pos="3892181" algn="l"/>
                <a:tab pos="4378918" algn="l"/>
                <a:tab pos="4865656" algn="l"/>
                <a:tab pos="5352393" algn="l"/>
                <a:tab pos="5839132" algn="l"/>
                <a:tab pos="6325869" algn="l"/>
                <a:tab pos="6812606" algn="l"/>
                <a:tab pos="7299343" algn="l"/>
                <a:tab pos="7786082" algn="l"/>
                <a:tab pos="8272819" algn="l"/>
                <a:tab pos="8759557" algn="l"/>
                <a:tab pos="9246294" algn="l"/>
                <a:tab pos="9733032" algn="l"/>
              </a:tabLst>
              <a:defRPr/>
            </a:pPr>
            <a:fld id="{C9C65DAB-B0AE-44B2-903D-C0B601B539EA}" type="slidenum">
              <a:rPr lang="pt-BR" altLang="pt-BR" kern="12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</a:rPr>
              <a:pPr algn="r" defTabSz="495337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85018" algn="l"/>
                  <a:tab pos="971756" algn="l"/>
                  <a:tab pos="1458493" algn="l"/>
                  <a:tab pos="1945231" algn="l"/>
                  <a:tab pos="2431968" algn="l"/>
                  <a:tab pos="2918706" algn="l"/>
                  <a:tab pos="3405443" algn="l"/>
                  <a:tab pos="3892181" algn="l"/>
                  <a:tab pos="4378918" algn="l"/>
                  <a:tab pos="4865656" algn="l"/>
                  <a:tab pos="5352393" algn="l"/>
                  <a:tab pos="5839132" algn="l"/>
                  <a:tab pos="6325869" algn="l"/>
                  <a:tab pos="6812606" algn="l"/>
                  <a:tab pos="7299343" algn="l"/>
                  <a:tab pos="7786082" algn="l"/>
                  <a:tab pos="8272819" algn="l"/>
                  <a:tab pos="8759557" algn="l"/>
                  <a:tab pos="9246294" algn="l"/>
                  <a:tab pos="9733032" algn="l"/>
                </a:tabLst>
                <a:defRPr/>
              </a:pPr>
              <a:t>4</a:t>
            </a:fld>
            <a:endParaRPr lang="pt-BR" altLang="pt-BR" kern="1200">
              <a:solidFill>
                <a:srgbClr val="00000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54278" name="Text Box 4">
            <a:extLst>
              <a:ext uri="{FF2B5EF4-FFF2-40B4-BE49-F238E27FC236}">
                <a16:creationId xmlns:a16="http://schemas.microsoft.com/office/drawing/2014/main" id="{B17EBC15-9595-4B97-A55B-63673C89DD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0956" y="6710142"/>
            <a:ext cx="4421241" cy="344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7507" tIns="50704" rIns="97507" bIns="50704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defTabSz="495337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85018" algn="l"/>
                <a:tab pos="971756" algn="l"/>
                <a:tab pos="1458493" algn="l"/>
                <a:tab pos="1945231" algn="l"/>
                <a:tab pos="2431968" algn="l"/>
                <a:tab pos="2918706" algn="l"/>
                <a:tab pos="3405443" algn="l"/>
                <a:tab pos="3892181" algn="l"/>
                <a:tab pos="4378918" algn="l"/>
                <a:tab pos="4865656" algn="l"/>
                <a:tab pos="5352393" algn="l"/>
                <a:tab pos="5839132" algn="l"/>
                <a:tab pos="6325869" algn="l"/>
                <a:tab pos="6812606" algn="l"/>
                <a:tab pos="7299343" algn="l"/>
                <a:tab pos="7786082" algn="l"/>
                <a:tab pos="8272819" algn="l"/>
                <a:tab pos="8759557" algn="l"/>
                <a:tab pos="9246294" algn="l"/>
                <a:tab pos="9733032" algn="l"/>
              </a:tabLst>
              <a:defRPr/>
            </a:pPr>
            <a:fld id="{254A94FC-E217-49AD-83DC-26F765DF76DE}" type="slidenum">
              <a:rPr lang="pt-BR" altLang="pt-BR" kern="12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</a:rPr>
              <a:pPr algn="r" defTabSz="495337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85018" algn="l"/>
                  <a:tab pos="971756" algn="l"/>
                  <a:tab pos="1458493" algn="l"/>
                  <a:tab pos="1945231" algn="l"/>
                  <a:tab pos="2431968" algn="l"/>
                  <a:tab pos="2918706" algn="l"/>
                  <a:tab pos="3405443" algn="l"/>
                  <a:tab pos="3892181" algn="l"/>
                  <a:tab pos="4378918" algn="l"/>
                  <a:tab pos="4865656" algn="l"/>
                  <a:tab pos="5352393" algn="l"/>
                  <a:tab pos="5839132" algn="l"/>
                  <a:tab pos="6325869" algn="l"/>
                  <a:tab pos="6812606" algn="l"/>
                  <a:tab pos="7299343" algn="l"/>
                  <a:tab pos="7786082" algn="l"/>
                  <a:tab pos="8272819" algn="l"/>
                  <a:tab pos="8759557" algn="l"/>
                  <a:tab pos="9246294" algn="l"/>
                  <a:tab pos="9733032" algn="l"/>
                </a:tabLst>
                <a:defRPr/>
              </a:pPr>
              <a:t>4</a:t>
            </a:fld>
            <a:endParaRPr lang="pt-BR" altLang="pt-BR" kern="1200">
              <a:solidFill>
                <a:srgbClr val="00000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54279" name="Rectangle 5">
            <a:extLst>
              <a:ext uri="{FF2B5EF4-FFF2-40B4-BE49-F238E27FC236}">
                <a16:creationId xmlns:a16="http://schemas.microsoft.com/office/drawing/2014/main" id="{269FC60D-AC40-4400-BFFE-E9E1EAC151EC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68600" y="531813"/>
            <a:ext cx="4694238" cy="26416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4280" name="Text Box 6">
            <a:extLst>
              <a:ext uri="{FF2B5EF4-FFF2-40B4-BE49-F238E27FC236}">
                <a16:creationId xmlns:a16="http://schemas.microsoft.com/office/drawing/2014/main" id="{886F328C-D1CD-47AC-95D4-42FD55DAA1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4116" y="3355685"/>
            <a:ext cx="8181077" cy="3172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067" tIns="49534" rIns="99067" bIns="49534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495337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pt-BR" altLang="pt-BR" sz="1900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9" name="Espaço Reservado para Anotações 8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4516727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8">
            <a:extLst>
              <a:ext uri="{FF2B5EF4-FFF2-40B4-BE49-F238E27FC236}">
                <a16:creationId xmlns:a16="http://schemas.microsoft.com/office/drawing/2014/main" id="{6EE9CD66-B03E-41CB-AE9C-5D3A2FABD9B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/>
        <p:txBody>
          <a:bodyPr lIns="99067" tIns="49534" rIns="99067" bIns="49534"/>
          <a:lstStyle/>
          <a:p>
            <a:pPr algn="r" defTabSz="495337" hangingPunct="1">
              <a:buSzPct val="100000"/>
              <a:tabLst>
                <a:tab pos="0" algn="l"/>
                <a:tab pos="481578" algn="l"/>
                <a:tab pos="964876" algn="l"/>
                <a:tab pos="1448173" algn="l"/>
                <a:tab pos="1931471" algn="l"/>
                <a:tab pos="2414769" algn="l"/>
                <a:tab pos="2898067" algn="l"/>
                <a:tab pos="3381365" algn="l"/>
                <a:tab pos="3864663" algn="l"/>
                <a:tab pos="4347959" algn="l"/>
                <a:tab pos="4831258" algn="l"/>
                <a:tab pos="5314555" algn="l"/>
                <a:tab pos="5797853" algn="l"/>
                <a:tab pos="6281151" algn="l"/>
                <a:tab pos="6764449" algn="l"/>
                <a:tab pos="7247746" algn="l"/>
                <a:tab pos="7731044" algn="l"/>
                <a:tab pos="8214341" algn="l"/>
                <a:tab pos="8697640" algn="l"/>
                <a:tab pos="9180937" algn="l"/>
                <a:tab pos="9664235" algn="l"/>
              </a:tabLst>
              <a:defRPr/>
            </a:pPr>
            <a:fld id="{1B0C5065-38EB-4C2F-8B41-5B1EED18A57B}" type="slidenum">
              <a:rPr lang="pt-BR" altLang="pt-BR" kern="1200">
                <a:latin typeface="Calibri"/>
                <a:ea typeface="+mn-ea"/>
                <a:cs typeface="Arial" panose="020B0604020202020204" pitchFamily="34" charset="0"/>
              </a:rPr>
              <a:pPr algn="r" defTabSz="495337" hangingPunct="1">
                <a:buSzPct val="100000"/>
                <a:tabLst>
                  <a:tab pos="0" algn="l"/>
                  <a:tab pos="481578" algn="l"/>
                  <a:tab pos="964876" algn="l"/>
                  <a:tab pos="1448173" algn="l"/>
                  <a:tab pos="1931471" algn="l"/>
                  <a:tab pos="2414769" algn="l"/>
                  <a:tab pos="2898067" algn="l"/>
                  <a:tab pos="3381365" algn="l"/>
                  <a:tab pos="3864663" algn="l"/>
                  <a:tab pos="4347959" algn="l"/>
                  <a:tab pos="4831258" algn="l"/>
                  <a:tab pos="5314555" algn="l"/>
                  <a:tab pos="5797853" algn="l"/>
                  <a:tab pos="6281151" algn="l"/>
                  <a:tab pos="6764449" algn="l"/>
                  <a:tab pos="7247746" algn="l"/>
                  <a:tab pos="7731044" algn="l"/>
                  <a:tab pos="8214341" algn="l"/>
                  <a:tab pos="8697640" algn="l"/>
                  <a:tab pos="9180937" algn="l"/>
                  <a:tab pos="9664235" algn="l"/>
                </a:tabLst>
                <a:defRPr/>
              </a:pPr>
              <a:t>5</a:t>
            </a:fld>
            <a:endParaRPr lang="pt-BR" altLang="pt-BR" kern="1200"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4275" name="Text Box 1">
            <a:extLst>
              <a:ext uri="{FF2B5EF4-FFF2-40B4-BE49-F238E27FC236}">
                <a16:creationId xmlns:a16="http://schemas.microsoft.com/office/drawing/2014/main" id="{63D5EE04-52BE-4009-BFAC-D15D7E1D17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0956" y="6710140"/>
            <a:ext cx="4411758" cy="339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7507" tIns="50704" rIns="97507" bIns="50704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defTabSz="495337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85018" algn="l"/>
                <a:tab pos="971756" algn="l"/>
                <a:tab pos="1458493" algn="l"/>
                <a:tab pos="1945231" algn="l"/>
                <a:tab pos="2431968" algn="l"/>
                <a:tab pos="2918706" algn="l"/>
                <a:tab pos="3405443" algn="l"/>
                <a:tab pos="3892181" algn="l"/>
                <a:tab pos="4378918" algn="l"/>
                <a:tab pos="4865656" algn="l"/>
                <a:tab pos="5352393" algn="l"/>
                <a:tab pos="5839132" algn="l"/>
                <a:tab pos="6325869" algn="l"/>
                <a:tab pos="6812606" algn="l"/>
                <a:tab pos="7299343" algn="l"/>
                <a:tab pos="7786082" algn="l"/>
                <a:tab pos="8272819" algn="l"/>
                <a:tab pos="8759557" algn="l"/>
                <a:tab pos="9246294" algn="l"/>
                <a:tab pos="9733032" algn="l"/>
              </a:tabLst>
              <a:defRPr/>
            </a:pPr>
            <a:fld id="{CF1D750A-22D8-4287-BCF4-544B61272C6D}" type="slidenum">
              <a:rPr lang="pt-BR" altLang="pt-BR" kern="12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</a:rPr>
              <a:pPr algn="r" defTabSz="495337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85018" algn="l"/>
                  <a:tab pos="971756" algn="l"/>
                  <a:tab pos="1458493" algn="l"/>
                  <a:tab pos="1945231" algn="l"/>
                  <a:tab pos="2431968" algn="l"/>
                  <a:tab pos="2918706" algn="l"/>
                  <a:tab pos="3405443" algn="l"/>
                  <a:tab pos="3892181" algn="l"/>
                  <a:tab pos="4378918" algn="l"/>
                  <a:tab pos="4865656" algn="l"/>
                  <a:tab pos="5352393" algn="l"/>
                  <a:tab pos="5839132" algn="l"/>
                  <a:tab pos="6325869" algn="l"/>
                  <a:tab pos="6812606" algn="l"/>
                  <a:tab pos="7299343" algn="l"/>
                  <a:tab pos="7786082" algn="l"/>
                  <a:tab pos="8272819" algn="l"/>
                  <a:tab pos="8759557" algn="l"/>
                  <a:tab pos="9246294" algn="l"/>
                  <a:tab pos="9733032" algn="l"/>
                </a:tabLst>
                <a:defRPr/>
              </a:pPr>
              <a:t>5</a:t>
            </a:fld>
            <a:endParaRPr lang="pt-BR" altLang="pt-BR" kern="1200">
              <a:solidFill>
                <a:srgbClr val="00000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54276" name="Text Box 2">
            <a:extLst>
              <a:ext uri="{FF2B5EF4-FFF2-40B4-BE49-F238E27FC236}">
                <a16:creationId xmlns:a16="http://schemas.microsoft.com/office/drawing/2014/main" id="{019439A8-2BF9-4D90-887E-6A219FD541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0957" y="6710142"/>
            <a:ext cx="4414130" cy="340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7507" tIns="50704" rIns="97507" bIns="50704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defTabSz="495337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85018" algn="l"/>
                <a:tab pos="971756" algn="l"/>
                <a:tab pos="1458493" algn="l"/>
                <a:tab pos="1945231" algn="l"/>
                <a:tab pos="2431968" algn="l"/>
                <a:tab pos="2918706" algn="l"/>
                <a:tab pos="3405443" algn="l"/>
                <a:tab pos="3892181" algn="l"/>
                <a:tab pos="4378918" algn="l"/>
                <a:tab pos="4865656" algn="l"/>
                <a:tab pos="5352393" algn="l"/>
                <a:tab pos="5839132" algn="l"/>
                <a:tab pos="6325869" algn="l"/>
                <a:tab pos="6812606" algn="l"/>
                <a:tab pos="7299343" algn="l"/>
                <a:tab pos="7786082" algn="l"/>
                <a:tab pos="8272819" algn="l"/>
                <a:tab pos="8759557" algn="l"/>
                <a:tab pos="9246294" algn="l"/>
                <a:tab pos="9733032" algn="l"/>
              </a:tabLst>
              <a:defRPr/>
            </a:pPr>
            <a:fld id="{2B2D4E4E-AF15-4AE1-8062-9E10559A7981}" type="slidenum">
              <a:rPr lang="pt-BR" altLang="pt-BR" kern="12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</a:rPr>
              <a:pPr algn="r" defTabSz="495337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85018" algn="l"/>
                  <a:tab pos="971756" algn="l"/>
                  <a:tab pos="1458493" algn="l"/>
                  <a:tab pos="1945231" algn="l"/>
                  <a:tab pos="2431968" algn="l"/>
                  <a:tab pos="2918706" algn="l"/>
                  <a:tab pos="3405443" algn="l"/>
                  <a:tab pos="3892181" algn="l"/>
                  <a:tab pos="4378918" algn="l"/>
                  <a:tab pos="4865656" algn="l"/>
                  <a:tab pos="5352393" algn="l"/>
                  <a:tab pos="5839132" algn="l"/>
                  <a:tab pos="6325869" algn="l"/>
                  <a:tab pos="6812606" algn="l"/>
                  <a:tab pos="7299343" algn="l"/>
                  <a:tab pos="7786082" algn="l"/>
                  <a:tab pos="8272819" algn="l"/>
                  <a:tab pos="8759557" algn="l"/>
                  <a:tab pos="9246294" algn="l"/>
                  <a:tab pos="9733032" algn="l"/>
                </a:tabLst>
                <a:defRPr/>
              </a:pPr>
              <a:t>5</a:t>
            </a:fld>
            <a:endParaRPr lang="pt-BR" altLang="pt-BR" kern="1200">
              <a:solidFill>
                <a:srgbClr val="00000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54277" name="Text Box 3">
            <a:extLst>
              <a:ext uri="{FF2B5EF4-FFF2-40B4-BE49-F238E27FC236}">
                <a16:creationId xmlns:a16="http://schemas.microsoft.com/office/drawing/2014/main" id="{6640EA1D-BA5B-434D-8EE6-96F0F19920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0954" y="6710141"/>
            <a:ext cx="4416500" cy="342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7507" tIns="50704" rIns="97507" bIns="50704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defTabSz="495337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85018" algn="l"/>
                <a:tab pos="971756" algn="l"/>
                <a:tab pos="1458493" algn="l"/>
                <a:tab pos="1945231" algn="l"/>
                <a:tab pos="2431968" algn="l"/>
                <a:tab pos="2918706" algn="l"/>
                <a:tab pos="3405443" algn="l"/>
                <a:tab pos="3892181" algn="l"/>
                <a:tab pos="4378918" algn="l"/>
                <a:tab pos="4865656" algn="l"/>
                <a:tab pos="5352393" algn="l"/>
                <a:tab pos="5839132" algn="l"/>
                <a:tab pos="6325869" algn="l"/>
                <a:tab pos="6812606" algn="l"/>
                <a:tab pos="7299343" algn="l"/>
                <a:tab pos="7786082" algn="l"/>
                <a:tab pos="8272819" algn="l"/>
                <a:tab pos="8759557" algn="l"/>
                <a:tab pos="9246294" algn="l"/>
                <a:tab pos="9733032" algn="l"/>
              </a:tabLst>
              <a:defRPr/>
            </a:pPr>
            <a:fld id="{C9C65DAB-B0AE-44B2-903D-C0B601B539EA}" type="slidenum">
              <a:rPr lang="pt-BR" altLang="pt-BR" kern="12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</a:rPr>
              <a:pPr algn="r" defTabSz="495337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85018" algn="l"/>
                  <a:tab pos="971756" algn="l"/>
                  <a:tab pos="1458493" algn="l"/>
                  <a:tab pos="1945231" algn="l"/>
                  <a:tab pos="2431968" algn="l"/>
                  <a:tab pos="2918706" algn="l"/>
                  <a:tab pos="3405443" algn="l"/>
                  <a:tab pos="3892181" algn="l"/>
                  <a:tab pos="4378918" algn="l"/>
                  <a:tab pos="4865656" algn="l"/>
                  <a:tab pos="5352393" algn="l"/>
                  <a:tab pos="5839132" algn="l"/>
                  <a:tab pos="6325869" algn="l"/>
                  <a:tab pos="6812606" algn="l"/>
                  <a:tab pos="7299343" algn="l"/>
                  <a:tab pos="7786082" algn="l"/>
                  <a:tab pos="8272819" algn="l"/>
                  <a:tab pos="8759557" algn="l"/>
                  <a:tab pos="9246294" algn="l"/>
                  <a:tab pos="9733032" algn="l"/>
                </a:tabLst>
                <a:defRPr/>
              </a:pPr>
              <a:t>5</a:t>
            </a:fld>
            <a:endParaRPr lang="pt-BR" altLang="pt-BR" kern="1200">
              <a:solidFill>
                <a:srgbClr val="00000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54278" name="Text Box 4">
            <a:extLst>
              <a:ext uri="{FF2B5EF4-FFF2-40B4-BE49-F238E27FC236}">
                <a16:creationId xmlns:a16="http://schemas.microsoft.com/office/drawing/2014/main" id="{B17EBC15-9595-4B97-A55B-63673C89DD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0956" y="6710142"/>
            <a:ext cx="4421241" cy="344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7507" tIns="50704" rIns="97507" bIns="50704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defTabSz="495337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85018" algn="l"/>
                <a:tab pos="971756" algn="l"/>
                <a:tab pos="1458493" algn="l"/>
                <a:tab pos="1945231" algn="l"/>
                <a:tab pos="2431968" algn="l"/>
                <a:tab pos="2918706" algn="l"/>
                <a:tab pos="3405443" algn="l"/>
                <a:tab pos="3892181" algn="l"/>
                <a:tab pos="4378918" algn="l"/>
                <a:tab pos="4865656" algn="l"/>
                <a:tab pos="5352393" algn="l"/>
                <a:tab pos="5839132" algn="l"/>
                <a:tab pos="6325869" algn="l"/>
                <a:tab pos="6812606" algn="l"/>
                <a:tab pos="7299343" algn="l"/>
                <a:tab pos="7786082" algn="l"/>
                <a:tab pos="8272819" algn="l"/>
                <a:tab pos="8759557" algn="l"/>
                <a:tab pos="9246294" algn="l"/>
                <a:tab pos="9733032" algn="l"/>
              </a:tabLst>
              <a:defRPr/>
            </a:pPr>
            <a:fld id="{254A94FC-E217-49AD-83DC-26F765DF76DE}" type="slidenum">
              <a:rPr lang="pt-BR" altLang="pt-BR" kern="12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</a:rPr>
              <a:pPr algn="r" defTabSz="495337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85018" algn="l"/>
                  <a:tab pos="971756" algn="l"/>
                  <a:tab pos="1458493" algn="l"/>
                  <a:tab pos="1945231" algn="l"/>
                  <a:tab pos="2431968" algn="l"/>
                  <a:tab pos="2918706" algn="l"/>
                  <a:tab pos="3405443" algn="l"/>
                  <a:tab pos="3892181" algn="l"/>
                  <a:tab pos="4378918" algn="l"/>
                  <a:tab pos="4865656" algn="l"/>
                  <a:tab pos="5352393" algn="l"/>
                  <a:tab pos="5839132" algn="l"/>
                  <a:tab pos="6325869" algn="l"/>
                  <a:tab pos="6812606" algn="l"/>
                  <a:tab pos="7299343" algn="l"/>
                  <a:tab pos="7786082" algn="l"/>
                  <a:tab pos="8272819" algn="l"/>
                  <a:tab pos="8759557" algn="l"/>
                  <a:tab pos="9246294" algn="l"/>
                  <a:tab pos="9733032" algn="l"/>
                </a:tabLst>
                <a:defRPr/>
              </a:pPr>
              <a:t>5</a:t>
            </a:fld>
            <a:endParaRPr lang="pt-BR" altLang="pt-BR" kern="1200">
              <a:solidFill>
                <a:srgbClr val="00000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54279" name="Rectangle 5">
            <a:extLst>
              <a:ext uri="{FF2B5EF4-FFF2-40B4-BE49-F238E27FC236}">
                <a16:creationId xmlns:a16="http://schemas.microsoft.com/office/drawing/2014/main" id="{269FC60D-AC40-4400-BFFE-E9E1EAC151EC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68600" y="531813"/>
            <a:ext cx="4694238" cy="26416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4280" name="Text Box 6">
            <a:extLst>
              <a:ext uri="{FF2B5EF4-FFF2-40B4-BE49-F238E27FC236}">
                <a16:creationId xmlns:a16="http://schemas.microsoft.com/office/drawing/2014/main" id="{886F328C-D1CD-47AC-95D4-42FD55DAA1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4116" y="3355685"/>
            <a:ext cx="8181077" cy="3172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067" tIns="49534" rIns="99067" bIns="49534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495337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pt-BR" altLang="pt-BR" sz="1900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9" name="Espaço Reservado para Anotações 8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9295202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8">
            <a:extLst>
              <a:ext uri="{FF2B5EF4-FFF2-40B4-BE49-F238E27FC236}">
                <a16:creationId xmlns:a16="http://schemas.microsoft.com/office/drawing/2014/main" id="{6EE9CD66-B03E-41CB-AE9C-5D3A2FABD9B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/>
        <p:txBody>
          <a:bodyPr lIns="99067" tIns="49534" rIns="99067" bIns="49534"/>
          <a:lstStyle/>
          <a:p>
            <a:pPr algn="r" defTabSz="495337" hangingPunct="1">
              <a:buSzPct val="100000"/>
              <a:tabLst>
                <a:tab pos="0" algn="l"/>
                <a:tab pos="481578" algn="l"/>
                <a:tab pos="964876" algn="l"/>
                <a:tab pos="1448173" algn="l"/>
                <a:tab pos="1931471" algn="l"/>
                <a:tab pos="2414769" algn="l"/>
                <a:tab pos="2898067" algn="l"/>
                <a:tab pos="3381365" algn="l"/>
                <a:tab pos="3864663" algn="l"/>
                <a:tab pos="4347959" algn="l"/>
                <a:tab pos="4831258" algn="l"/>
                <a:tab pos="5314555" algn="l"/>
                <a:tab pos="5797853" algn="l"/>
                <a:tab pos="6281151" algn="l"/>
                <a:tab pos="6764449" algn="l"/>
                <a:tab pos="7247746" algn="l"/>
                <a:tab pos="7731044" algn="l"/>
                <a:tab pos="8214341" algn="l"/>
                <a:tab pos="8697640" algn="l"/>
                <a:tab pos="9180937" algn="l"/>
                <a:tab pos="9664235" algn="l"/>
              </a:tabLst>
              <a:defRPr/>
            </a:pPr>
            <a:fld id="{1B0C5065-38EB-4C2F-8B41-5B1EED18A57B}" type="slidenum">
              <a:rPr lang="pt-BR" altLang="pt-BR" kern="1200">
                <a:latin typeface="Calibri"/>
                <a:ea typeface="+mn-ea"/>
                <a:cs typeface="Arial" panose="020B0604020202020204" pitchFamily="34" charset="0"/>
              </a:rPr>
              <a:pPr algn="r" defTabSz="495337" hangingPunct="1">
                <a:buSzPct val="100000"/>
                <a:tabLst>
                  <a:tab pos="0" algn="l"/>
                  <a:tab pos="481578" algn="l"/>
                  <a:tab pos="964876" algn="l"/>
                  <a:tab pos="1448173" algn="l"/>
                  <a:tab pos="1931471" algn="l"/>
                  <a:tab pos="2414769" algn="l"/>
                  <a:tab pos="2898067" algn="l"/>
                  <a:tab pos="3381365" algn="l"/>
                  <a:tab pos="3864663" algn="l"/>
                  <a:tab pos="4347959" algn="l"/>
                  <a:tab pos="4831258" algn="l"/>
                  <a:tab pos="5314555" algn="l"/>
                  <a:tab pos="5797853" algn="l"/>
                  <a:tab pos="6281151" algn="l"/>
                  <a:tab pos="6764449" algn="l"/>
                  <a:tab pos="7247746" algn="l"/>
                  <a:tab pos="7731044" algn="l"/>
                  <a:tab pos="8214341" algn="l"/>
                  <a:tab pos="8697640" algn="l"/>
                  <a:tab pos="9180937" algn="l"/>
                  <a:tab pos="9664235" algn="l"/>
                </a:tabLst>
                <a:defRPr/>
              </a:pPr>
              <a:t>6</a:t>
            </a:fld>
            <a:endParaRPr lang="pt-BR" altLang="pt-BR" kern="1200"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4275" name="Text Box 1">
            <a:extLst>
              <a:ext uri="{FF2B5EF4-FFF2-40B4-BE49-F238E27FC236}">
                <a16:creationId xmlns:a16="http://schemas.microsoft.com/office/drawing/2014/main" id="{63D5EE04-52BE-4009-BFAC-D15D7E1D17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0956" y="6710140"/>
            <a:ext cx="4411758" cy="339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7507" tIns="50704" rIns="97507" bIns="50704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defTabSz="495337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85018" algn="l"/>
                <a:tab pos="971756" algn="l"/>
                <a:tab pos="1458493" algn="l"/>
                <a:tab pos="1945231" algn="l"/>
                <a:tab pos="2431968" algn="l"/>
                <a:tab pos="2918706" algn="l"/>
                <a:tab pos="3405443" algn="l"/>
                <a:tab pos="3892181" algn="l"/>
                <a:tab pos="4378918" algn="l"/>
                <a:tab pos="4865656" algn="l"/>
                <a:tab pos="5352393" algn="l"/>
                <a:tab pos="5839132" algn="l"/>
                <a:tab pos="6325869" algn="l"/>
                <a:tab pos="6812606" algn="l"/>
                <a:tab pos="7299343" algn="l"/>
                <a:tab pos="7786082" algn="l"/>
                <a:tab pos="8272819" algn="l"/>
                <a:tab pos="8759557" algn="l"/>
                <a:tab pos="9246294" algn="l"/>
                <a:tab pos="9733032" algn="l"/>
              </a:tabLst>
              <a:defRPr/>
            </a:pPr>
            <a:fld id="{CF1D750A-22D8-4287-BCF4-544B61272C6D}" type="slidenum">
              <a:rPr lang="pt-BR" altLang="pt-BR" kern="12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</a:rPr>
              <a:pPr algn="r" defTabSz="495337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85018" algn="l"/>
                  <a:tab pos="971756" algn="l"/>
                  <a:tab pos="1458493" algn="l"/>
                  <a:tab pos="1945231" algn="l"/>
                  <a:tab pos="2431968" algn="l"/>
                  <a:tab pos="2918706" algn="l"/>
                  <a:tab pos="3405443" algn="l"/>
                  <a:tab pos="3892181" algn="l"/>
                  <a:tab pos="4378918" algn="l"/>
                  <a:tab pos="4865656" algn="l"/>
                  <a:tab pos="5352393" algn="l"/>
                  <a:tab pos="5839132" algn="l"/>
                  <a:tab pos="6325869" algn="l"/>
                  <a:tab pos="6812606" algn="l"/>
                  <a:tab pos="7299343" algn="l"/>
                  <a:tab pos="7786082" algn="l"/>
                  <a:tab pos="8272819" algn="l"/>
                  <a:tab pos="8759557" algn="l"/>
                  <a:tab pos="9246294" algn="l"/>
                  <a:tab pos="9733032" algn="l"/>
                </a:tabLst>
                <a:defRPr/>
              </a:pPr>
              <a:t>6</a:t>
            </a:fld>
            <a:endParaRPr lang="pt-BR" altLang="pt-BR" kern="1200">
              <a:solidFill>
                <a:srgbClr val="00000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54276" name="Text Box 2">
            <a:extLst>
              <a:ext uri="{FF2B5EF4-FFF2-40B4-BE49-F238E27FC236}">
                <a16:creationId xmlns:a16="http://schemas.microsoft.com/office/drawing/2014/main" id="{019439A8-2BF9-4D90-887E-6A219FD541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0957" y="6710142"/>
            <a:ext cx="4414130" cy="340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7507" tIns="50704" rIns="97507" bIns="50704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defTabSz="495337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85018" algn="l"/>
                <a:tab pos="971756" algn="l"/>
                <a:tab pos="1458493" algn="l"/>
                <a:tab pos="1945231" algn="l"/>
                <a:tab pos="2431968" algn="l"/>
                <a:tab pos="2918706" algn="l"/>
                <a:tab pos="3405443" algn="l"/>
                <a:tab pos="3892181" algn="l"/>
                <a:tab pos="4378918" algn="l"/>
                <a:tab pos="4865656" algn="l"/>
                <a:tab pos="5352393" algn="l"/>
                <a:tab pos="5839132" algn="l"/>
                <a:tab pos="6325869" algn="l"/>
                <a:tab pos="6812606" algn="l"/>
                <a:tab pos="7299343" algn="l"/>
                <a:tab pos="7786082" algn="l"/>
                <a:tab pos="8272819" algn="l"/>
                <a:tab pos="8759557" algn="l"/>
                <a:tab pos="9246294" algn="l"/>
                <a:tab pos="9733032" algn="l"/>
              </a:tabLst>
              <a:defRPr/>
            </a:pPr>
            <a:fld id="{2B2D4E4E-AF15-4AE1-8062-9E10559A7981}" type="slidenum">
              <a:rPr lang="pt-BR" altLang="pt-BR" kern="12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</a:rPr>
              <a:pPr algn="r" defTabSz="495337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85018" algn="l"/>
                  <a:tab pos="971756" algn="l"/>
                  <a:tab pos="1458493" algn="l"/>
                  <a:tab pos="1945231" algn="l"/>
                  <a:tab pos="2431968" algn="l"/>
                  <a:tab pos="2918706" algn="l"/>
                  <a:tab pos="3405443" algn="l"/>
                  <a:tab pos="3892181" algn="l"/>
                  <a:tab pos="4378918" algn="l"/>
                  <a:tab pos="4865656" algn="l"/>
                  <a:tab pos="5352393" algn="l"/>
                  <a:tab pos="5839132" algn="l"/>
                  <a:tab pos="6325869" algn="l"/>
                  <a:tab pos="6812606" algn="l"/>
                  <a:tab pos="7299343" algn="l"/>
                  <a:tab pos="7786082" algn="l"/>
                  <a:tab pos="8272819" algn="l"/>
                  <a:tab pos="8759557" algn="l"/>
                  <a:tab pos="9246294" algn="l"/>
                  <a:tab pos="9733032" algn="l"/>
                </a:tabLst>
                <a:defRPr/>
              </a:pPr>
              <a:t>6</a:t>
            </a:fld>
            <a:endParaRPr lang="pt-BR" altLang="pt-BR" kern="1200">
              <a:solidFill>
                <a:srgbClr val="00000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54277" name="Text Box 3">
            <a:extLst>
              <a:ext uri="{FF2B5EF4-FFF2-40B4-BE49-F238E27FC236}">
                <a16:creationId xmlns:a16="http://schemas.microsoft.com/office/drawing/2014/main" id="{6640EA1D-BA5B-434D-8EE6-96F0F19920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0954" y="6710141"/>
            <a:ext cx="4416500" cy="342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7507" tIns="50704" rIns="97507" bIns="50704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defTabSz="495337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85018" algn="l"/>
                <a:tab pos="971756" algn="l"/>
                <a:tab pos="1458493" algn="l"/>
                <a:tab pos="1945231" algn="l"/>
                <a:tab pos="2431968" algn="l"/>
                <a:tab pos="2918706" algn="l"/>
                <a:tab pos="3405443" algn="l"/>
                <a:tab pos="3892181" algn="l"/>
                <a:tab pos="4378918" algn="l"/>
                <a:tab pos="4865656" algn="l"/>
                <a:tab pos="5352393" algn="l"/>
                <a:tab pos="5839132" algn="l"/>
                <a:tab pos="6325869" algn="l"/>
                <a:tab pos="6812606" algn="l"/>
                <a:tab pos="7299343" algn="l"/>
                <a:tab pos="7786082" algn="l"/>
                <a:tab pos="8272819" algn="l"/>
                <a:tab pos="8759557" algn="l"/>
                <a:tab pos="9246294" algn="l"/>
                <a:tab pos="9733032" algn="l"/>
              </a:tabLst>
              <a:defRPr/>
            </a:pPr>
            <a:fld id="{C9C65DAB-B0AE-44B2-903D-C0B601B539EA}" type="slidenum">
              <a:rPr lang="pt-BR" altLang="pt-BR" kern="12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</a:rPr>
              <a:pPr algn="r" defTabSz="495337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85018" algn="l"/>
                  <a:tab pos="971756" algn="l"/>
                  <a:tab pos="1458493" algn="l"/>
                  <a:tab pos="1945231" algn="l"/>
                  <a:tab pos="2431968" algn="l"/>
                  <a:tab pos="2918706" algn="l"/>
                  <a:tab pos="3405443" algn="l"/>
                  <a:tab pos="3892181" algn="l"/>
                  <a:tab pos="4378918" algn="l"/>
                  <a:tab pos="4865656" algn="l"/>
                  <a:tab pos="5352393" algn="l"/>
                  <a:tab pos="5839132" algn="l"/>
                  <a:tab pos="6325869" algn="l"/>
                  <a:tab pos="6812606" algn="l"/>
                  <a:tab pos="7299343" algn="l"/>
                  <a:tab pos="7786082" algn="l"/>
                  <a:tab pos="8272819" algn="l"/>
                  <a:tab pos="8759557" algn="l"/>
                  <a:tab pos="9246294" algn="l"/>
                  <a:tab pos="9733032" algn="l"/>
                </a:tabLst>
                <a:defRPr/>
              </a:pPr>
              <a:t>6</a:t>
            </a:fld>
            <a:endParaRPr lang="pt-BR" altLang="pt-BR" kern="1200">
              <a:solidFill>
                <a:srgbClr val="00000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54278" name="Text Box 4">
            <a:extLst>
              <a:ext uri="{FF2B5EF4-FFF2-40B4-BE49-F238E27FC236}">
                <a16:creationId xmlns:a16="http://schemas.microsoft.com/office/drawing/2014/main" id="{B17EBC15-9595-4B97-A55B-63673C89DD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0956" y="6710142"/>
            <a:ext cx="4421241" cy="344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7507" tIns="50704" rIns="97507" bIns="50704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defTabSz="495337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85018" algn="l"/>
                <a:tab pos="971756" algn="l"/>
                <a:tab pos="1458493" algn="l"/>
                <a:tab pos="1945231" algn="l"/>
                <a:tab pos="2431968" algn="l"/>
                <a:tab pos="2918706" algn="l"/>
                <a:tab pos="3405443" algn="l"/>
                <a:tab pos="3892181" algn="l"/>
                <a:tab pos="4378918" algn="l"/>
                <a:tab pos="4865656" algn="l"/>
                <a:tab pos="5352393" algn="l"/>
                <a:tab pos="5839132" algn="l"/>
                <a:tab pos="6325869" algn="l"/>
                <a:tab pos="6812606" algn="l"/>
                <a:tab pos="7299343" algn="l"/>
                <a:tab pos="7786082" algn="l"/>
                <a:tab pos="8272819" algn="l"/>
                <a:tab pos="8759557" algn="l"/>
                <a:tab pos="9246294" algn="l"/>
                <a:tab pos="9733032" algn="l"/>
              </a:tabLst>
              <a:defRPr/>
            </a:pPr>
            <a:fld id="{254A94FC-E217-49AD-83DC-26F765DF76DE}" type="slidenum">
              <a:rPr lang="pt-BR" altLang="pt-BR" kern="12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</a:rPr>
              <a:pPr algn="r" defTabSz="495337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85018" algn="l"/>
                  <a:tab pos="971756" algn="l"/>
                  <a:tab pos="1458493" algn="l"/>
                  <a:tab pos="1945231" algn="l"/>
                  <a:tab pos="2431968" algn="l"/>
                  <a:tab pos="2918706" algn="l"/>
                  <a:tab pos="3405443" algn="l"/>
                  <a:tab pos="3892181" algn="l"/>
                  <a:tab pos="4378918" algn="l"/>
                  <a:tab pos="4865656" algn="l"/>
                  <a:tab pos="5352393" algn="l"/>
                  <a:tab pos="5839132" algn="l"/>
                  <a:tab pos="6325869" algn="l"/>
                  <a:tab pos="6812606" algn="l"/>
                  <a:tab pos="7299343" algn="l"/>
                  <a:tab pos="7786082" algn="l"/>
                  <a:tab pos="8272819" algn="l"/>
                  <a:tab pos="8759557" algn="l"/>
                  <a:tab pos="9246294" algn="l"/>
                  <a:tab pos="9733032" algn="l"/>
                </a:tabLst>
                <a:defRPr/>
              </a:pPr>
              <a:t>6</a:t>
            </a:fld>
            <a:endParaRPr lang="pt-BR" altLang="pt-BR" kern="1200">
              <a:solidFill>
                <a:srgbClr val="00000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54279" name="Rectangle 5">
            <a:extLst>
              <a:ext uri="{FF2B5EF4-FFF2-40B4-BE49-F238E27FC236}">
                <a16:creationId xmlns:a16="http://schemas.microsoft.com/office/drawing/2014/main" id="{269FC60D-AC40-4400-BFFE-E9E1EAC151EC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68600" y="531813"/>
            <a:ext cx="4694238" cy="26416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4280" name="Text Box 6">
            <a:extLst>
              <a:ext uri="{FF2B5EF4-FFF2-40B4-BE49-F238E27FC236}">
                <a16:creationId xmlns:a16="http://schemas.microsoft.com/office/drawing/2014/main" id="{886F328C-D1CD-47AC-95D4-42FD55DAA1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4116" y="3355685"/>
            <a:ext cx="8181077" cy="3172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067" tIns="49534" rIns="99067" bIns="49534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495337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pt-BR" altLang="pt-BR" sz="1900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9" name="Espaço Reservado para Anotações 8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0318036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8">
            <a:extLst>
              <a:ext uri="{FF2B5EF4-FFF2-40B4-BE49-F238E27FC236}">
                <a16:creationId xmlns:a16="http://schemas.microsoft.com/office/drawing/2014/main" id="{6EE9CD66-B03E-41CB-AE9C-5D3A2FABD9B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/>
        <p:txBody>
          <a:bodyPr lIns="99067" tIns="49534" rIns="99067" bIns="49534"/>
          <a:lstStyle/>
          <a:p>
            <a:pPr algn="r" defTabSz="495337" hangingPunct="1">
              <a:buSzPct val="100000"/>
              <a:tabLst>
                <a:tab pos="0" algn="l"/>
                <a:tab pos="481578" algn="l"/>
                <a:tab pos="964876" algn="l"/>
                <a:tab pos="1448173" algn="l"/>
                <a:tab pos="1931471" algn="l"/>
                <a:tab pos="2414769" algn="l"/>
                <a:tab pos="2898067" algn="l"/>
                <a:tab pos="3381365" algn="l"/>
                <a:tab pos="3864663" algn="l"/>
                <a:tab pos="4347959" algn="l"/>
                <a:tab pos="4831258" algn="l"/>
                <a:tab pos="5314555" algn="l"/>
                <a:tab pos="5797853" algn="l"/>
                <a:tab pos="6281151" algn="l"/>
                <a:tab pos="6764449" algn="l"/>
                <a:tab pos="7247746" algn="l"/>
                <a:tab pos="7731044" algn="l"/>
                <a:tab pos="8214341" algn="l"/>
                <a:tab pos="8697640" algn="l"/>
                <a:tab pos="9180937" algn="l"/>
                <a:tab pos="9664235" algn="l"/>
              </a:tabLst>
              <a:defRPr/>
            </a:pPr>
            <a:fld id="{1B0C5065-38EB-4C2F-8B41-5B1EED18A57B}" type="slidenum">
              <a:rPr lang="pt-BR" altLang="pt-BR" kern="1200">
                <a:latin typeface="Calibri"/>
                <a:ea typeface="+mn-ea"/>
                <a:cs typeface="Arial" panose="020B0604020202020204" pitchFamily="34" charset="0"/>
              </a:rPr>
              <a:pPr algn="r" defTabSz="495337" hangingPunct="1">
                <a:buSzPct val="100000"/>
                <a:tabLst>
                  <a:tab pos="0" algn="l"/>
                  <a:tab pos="481578" algn="l"/>
                  <a:tab pos="964876" algn="l"/>
                  <a:tab pos="1448173" algn="l"/>
                  <a:tab pos="1931471" algn="l"/>
                  <a:tab pos="2414769" algn="l"/>
                  <a:tab pos="2898067" algn="l"/>
                  <a:tab pos="3381365" algn="l"/>
                  <a:tab pos="3864663" algn="l"/>
                  <a:tab pos="4347959" algn="l"/>
                  <a:tab pos="4831258" algn="l"/>
                  <a:tab pos="5314555" algn="l"/>
                  <a:tab pos="5797853" algn="l"/>
                  <a:tab pos="6281151" algn="l"/>
                  <a:tab pos="6764449" algn="l"/>
                  <a:tab pos="7247746" algn="l"/>
                  <a:tab pos="7731044" algn="l"/>
                  <a:tab pos="8214341" algn="l"/>
                  <a:tab pos="8697640" algn="l"/>
                  <a:tab pos="9180937" algn="l"/>
                  <a:tab pos="9664235" algn="l"/>
                </a:tabLst>
                <a:defRPr/>
              </a:pPr>
              <a:t>7</a:t>
            </a:fld>
            <a:endParaRPr lang="pt-BR" altLang="pt-BR" kern="1200"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4275" name="Text Box 1">
            <a:extLst>
              <a:ext uri="{FF2B5EF4-FFF2-40B4-BE49-F238E27FC236}">
                <a16:creationId xmlns:a16="http://schemas.microsoft.com/office/drawing/2014/main" id="{63D5EE04-52BE-4009-BFAC-D15D7E1D17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0956" y="6710140"/>
            <a:ext cx="4411758" cy="339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7507" tIns="50704" rIns="97507" bIns="50704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defTabSz="495337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85018" algn="l"/>
                <a:tab pos="971756" algn="l"/>
                <a:tab pos="1458493" algn="l"/>
                <a:tab pos="1945231" algn="l"/>
                <a:tab pos="2431968" algn="l"/>
                <a:tab pos="2918706" algn="l"/>
                <a:tab pos="3405443" algn="l"/>
                <a:tab pos="3892181" algn="l"/>
                <a:tab pos="4378918" algn="l"/>
                <a:tab pos="4865656" algn="l"/>
                <a:tab pos="5352393" algn="l"/>
                <a:tab pos="5839132" algn="l"/>
                <a:tab pos="6325869" algn="l"/>
                <a:tab pos="6812606" algn="l"/>
                <a:tab pos="7299343" algn="l"/>
                <a:tab pos="7786082" algn="l"/>
                <a:tab pos="8272819" algn="l"/>
                <a:tab pos="8759557" algn="l"/>
                <a:tab pos="9246294" algn="l"/>
                <a:tab pos="9733032" algn="l"/>
              </a:tabLst>
              <a:defRPr/>
            </a:pPr>
            <a:fld id="{CF1D750A-22D8-4287-BCF4-544B61272C6D}" type="slidenum">
              <a:rPr lang="pt-BR" altLang="pt-BR" kern="12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</a:rPr>
              <a:pPr algn="r" defTabSz="495337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85018" algn="l"/>
                  <a:tab pos="971756" algn="l"/>
                  <a:tab pos="1458493" algn="l"/>
                  <a:tab pos="1945231" algn="l"/>
                  <a:tab pos="2431968" algn="l"/>
                  <a:tab pos="2918706" algn="l"/>
                  <a:tab pos="3405443" algn="l"/>
                  <a:tab pos="3892181" algn="l"/>
                  <a:tab pos="4378918" algn="l"/>
                  <a:tab pos="4865656" algn="l"/>
                  <a:tab pos="5352393" algn="l"/>
                  <a:tab pos="5839132" algn="l"/>
                  <a:tab pos="6325869" algn="l"/>
                  <a:tab pos="6812606" algn="l"/>
                  <a:tab pos="7299343" algn="l"/>
                  <a:tab pos="7786082" algn="l"/>
                  <a:tab pos="8272819" algn="l"/>
                  <a:tab pos="8759557" algn="l"/>
                  <a:tab pos="9246294" algn="l"/>
                  <a:tab pos="9733032" algn="l"/>
                </a:tabLst>
                <a:defRPr/>
              </a:pPr>
              <a:t>7</a:t>
            </a:fld>
            <a:endParaRPr lang="pt-BR" altLang="pt-BR" kern="1200">
              <a:solidFill>
                <a:srgbClr val="00000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54276" name="Text Box 2">
            <a:extLst>
              <a:ext uri="{FF2B5EF4-FFF2-40B4-BE49-F238E27FC236}">
                <a16:creationId xmlns:a16="http://schemas.microsoft.com/office/drawing/2014/main" id="{019439A8-2BF9-4D90-887E-6A219FD541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0957" y="6710142"/>
            <a:ext cx="4414130" cy="340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7507" tIns="50704" rIns="97507" bIns="50704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defTabSz="495337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85018" algn="l"/>
                <a:tab pos="971756" algn="l"/>
                <a:tab pos="1458493" algn="l"/>
                <a:tab pos="1945231" algn="l"/>
                <a:tab pos="2431968" algn="l"/>
                <a:tab pos="2918706" algn="l"/>
                <a:tab pos="3405443" algn="l"/>
                <a:tab pos="3892181" algn="l"/>
                <a:tab pos="4378918" algn="l"/>
                <a:tab pos="4865656" algn="l"/>
                <a:tab pos="5352393" algn="l"/>
                <a:tab pos="5839132" algn="l"/>
                <a:tab pos="6325869" algn="l"/>
                <a:tab pos="6812606" algn="l"/>
                <a:tab pos="7299343" algn="l"/>
                <a:tab pos="7786082" algn="l"/>
                <a:tab pos="8272819" algn="l"/>
                <a:tab pos="8759557" algn="l"/>
                <a:tab pos="9246294" algn="l"/>
                <a:tab pos="9733032" algn="l"/>
              </a:tabLst>
              <a:defRPr/>
            </a:pPr>
            <a:fld id="{2B2D4E4E-AF15-4AE1-8062-9E10559A7981}" type="slidenum">
              <a:rPr lang="pt-BR" altLang="pt-BR" kern="12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</a:rPr>
              <a:pPr algn="r" defTabSz="495337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85018" algn="l"/>
                  <a:tab pos="971756" algn="l"/>
                  <a:tab pos="1458493" algn="l"/>
                  <a:tab pos="1945231" algn="l"/>
                  <a:tab pos="2431968" algn="l"/>
                  <a:tab pos="2918706" algn="l"/>
                  <a:tab pos="3405443" algn="l"/>
                  <a:tab pos="3892181" algn="l"/>
                  <a:tab pos="4378918" algn="l"/>
                  <a:tab pos="4865656" algn="l"/>
                  <a:tab pos="5352393" algn="l"/>
                  <a:tab pos="5839132" algn="l"/>
                  <a:tab pos="6325869" algn="l"/>
                  <a:tab pos="6812606" algn="l"/>
                  <a:tab pos="7299343" algn="l"/>
                  <a:tab pos="7786082" algn="l"/>
                  <a:tab pos="8272819" algn="l"/>
                  <a:tab pos="8759557" algn="l"/>
                  <a:tab pos="9246294" algn="l"/>
                  <a:tab pos="9733032" algn="l"/>
                </a:tabLst>
                <a:defRPr/>
              </a:pPr>
              <a:t>7</a:t>
            </a:fld>
            <a:endParaRPr lang="pt-BR" altLang="pt-BR" kern="1200">
              <a:solidFill>
                <a:srgbClr val="00000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54277" name="Text Box 3">
            <a:extLst>
              <a:ext uri="{FF2B5EF4-FFF2-40B4-BE49-F238E27FC236}">
                <a16:creationId xmlns:a16="http://schemas.microsoft.com/office/drawing/2014/main" id="{6640EA1D-BA5B-434D-8EE6-96F0F19920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0954" y="6710141"/>
            <a:ext cx="4416500" cy="342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7507" tIns="50704" rIns="97507" bIns="50704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defTabSz="495337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85018" algn="l"/>
                <a:tab pos="971756" algn="l"/>
                <a:tab pos="1458493" algn="l"/>
                <a:tab pos="1945231" algn="l"/>
                <a:tab pos="2431968" algn="l"/>
                <a:tab pos="2918706" algn="l"/>
                <a:tab pos="3405443" algn="l"/>
                <a:tab pos="3892181" algn="l"/>
                <a:tab pos="4378918" algn="l"/>
                <a:tab pos="4865656" algn="l"/>
                <a:tab pos="5352393" algn="l"/>
                <a:tab pos="5839132" algn="l"/>
                <a:tab pos="6325869" algn="l"/>
                <a:tab pos="6812606" algn="l"/>
                <a:tab pos="7299343" algn="l"/>
                <a:tab pos="7786082" algn="l"/>
                <a:tab pos="8272819" algn="l"/>
                <a:tab pos="8759557" algn="l"/>
                <a:tab pos="9246294" algn="l"/>
                <a:tab pos="9733032" algn="l"/>
              </a:tabLst>
              <a:defRPr/>
            </a:pPr>
            <a:fld id="{C9C65DAB-B0AE-44B2-903D-C0B601B539EA}" type="slidenum">
              <a:rPr lang="pt-BR" altLang="pt-BR" kern="12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</a:rPr>
              <a:pPr algn="r" defTabSz="495337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85018" algn="l"/>
                  <a:tab pos="971756" algn="l"/>
                  <a:tab pos="1458493" algn="l"/>
                  <a:tab pos="1945231" algn="l"/>
                  <a:tab pos="2431968" algn="l"/>
                  <a:tab pos="2918706" algn="l"/>
                  <a:tab pos="3405443" algn="l"/>
                  <a:tab pos="3892181" algn="l"/>
                  <a:tab pos="4378918" algn="l"/>
                  <a:tab pos="4865656" algn="l"/>
                  <a:tab pos="5352393" algn="l"/>
                  <a:tab pos="5839132" algn="l"/>
                  <a:tab pos="6325869" algn="l"/>
                  <a:tab pos="6812606" algn="l"/>
                  <a:tab pos="7299343" algn="l"/>
                  <a:tab pos="7786082" algn="l"/>
                  <a:tab pos="8272819" algn="l"/>
                  <a:tab pos="8759557" algn="l"/>
                  <a:tab pos="9246294" algn="l"/>
                  <a:tab pos="9733032" algn="l"/>
                </a:tabLst>
                <a:defRPr/>
              </a:pPr>
              <a:t>7</a:t>
            </a:fld>
            <a:endParaRPr lang="pt-BR" altLang="pt-BR" kern="1200">
              <a:solidFill>
                <a:srgbClr val="00000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54278" name="Text Box 4">
            <a:extLst>
              <a:ext uri="{FF2B5EF4-FFF2-40B4-BE49-F238E27FC236}">
                <a16:creationId xmlns:a16="http://schemas.microsoft.com/office/drawing/2014/main" id="{B17EBC15-9595-4B97-A55B-63673C89DD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0956" y="6710142"/>
            <a:ext cx="4421241" cy="344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7507" tIns="50704" rIns="97507" bIns="50704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defTabSz="495337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85018" algn="l"/>
                <a:tab pos="971756" algn="l"/>
                <a:tab pos="1458493" algn="l"/>
                <a:tab pos="1945231" algn="l"/>
                <a:tab pos="2431968" algn="l"/>
                <a:tab pos="2918706" algn="l"/>
                <a:tab pos="3405443" algn="l"/>
                <a:tab pos="3892181" algn="l"/>
                <a:tab pos="4378918" algn="l"/>
                <a:tab pos="4865656" algn="l"/>
                <a:tab pos="5352393" algn="l"/>
                <a:tab pos="5839132" algn="l"/>
                <a:tab pos="6325869" algn="l"/>
                <a:tab pos="6812606" algn="l"/>
                <a:tab pos="7299343" algn="l"/>
                <a:tab pos="7786082" algn="l"/>
                <a:tab pos="8272819" algn="l"/>
                <a:tab pos="8759557" algn="l"/>
                <a:tab pos="9246294" algn="l"/>
                <a:tab pos="9733032" algn="l"/>
              </a:tabLst>
              <a:defRPr/>
            </a:pPr>
            <a:fld id="{254A94FC-E217-49AD-83DC-26F765DF76DE}" type="slidenum">
              <a:rPr lang="pt-BR" altLang="pt-BR" kern="12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</a:rPr>
              <a:pPr algn="r" defTabSz="495337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85018" algn="l"/>
                  <a:tab pos="971756" algn="l"/>
                  <a:tab pos="1458493" algn="l"/>
                  <a:tab pos="1945231" algn="l"/>
                  <a:tab pos="2431968" algn="l"/>
                  <a:tab pos="2918706" algn="l"/>
                  <a:tab pos="3405443" algn="l"/>
                  <a:tab pos="3892181" algn="l"/>
                  <a:tab pos="4378918" algn="l"/>
                  <a:tab pos="4865656" algn="l"/>
                  <a:tab pos="5352393" algn="l"/>
                  <a:tab pos="5839132" algn="l"/>
                  <a:tab pos="6325869" algn="l"/>
                  <a:tab pos="6812606" algn="l"/>
                  <a:tab pos="7299343" algn="l"/>
                  <a:tab pos="7786082" algn="l"/>
                  <a:tab pos="8272819" algn="l"/>
                  <a:tab pos="8759557" algn="l"/>
                  <a:tab pos="9246294" algn="l"/>
                  <a:tab pos="9733032" algn="l"/>
                </a:tabLst>
                <a:defRPr/>
              </a:pPr>
              <a:t>7</a:t>
            </a:fld>
            <a:endParaRPr lang="pt-BR" altLang="pt-BR" kern="1200">
              <a:solidFill>
                <a:srgbClr val="00000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54279" name="Rectangle 5">
            <a:extLst>
              <a:ext uri="{FF2B5EF4-FFF2-40B4-BE49-F238E27FC236}">
                <a16:creationId xmlns:a16="http://schemas.microsoft.com/office/drawing/2014/main" id="{269FC60D-AC40-4400-BFFE-E9E1EAC151EC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68600" y="531813"/>
            <a:ext cx="4694238" cy="26416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4280" name="Text Box 6">
            <a:extLst>
              <a:ext uri="{FF2B5EF4-FFF2-40B4-BE49-F238E27FC236}">
                <a16:creationId xmlns:a16="http://schemas.microsoft.com/office/drawing/2014/main" id="{886F328C-D1CD-47AC-95D4-42FD55DAA1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4116" y="3355685"/>
            <a:ext cx="8181077" cy="3172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067" tIns="49534" rIns="99067" bIns="49534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495337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pt-BR" altLang="pt-BR" sz="1900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9" name="Espaço Reservado para Anotações 8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9019503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8">
            <a:extLst>
              <a:ext uri="{FF2B5EF4-FFF2-40B4-BE49-F238E27FC236}">
                <a16:creationId xmlns:a16="http://schemas.microsoft.com/office/drawing/2014/main" id="{6EE9CD66-B03E-41CB-AE9C-5D3A2FABD9B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/>
        <p:txBody>
          <a:bodyPr lIns="99067" tIns="49534" rIns="99067" bIns="49534"/>
          <a:lstStyle/>
          <a:p>
            <a:pPr algn="r" defTabSz="495337" hangingPunct="1">
              <a:buSzPct val="100000"/>
              <a:tabLst>
                <a:tab pos="0" algn="l"/>
                <a:tab pos="481578" algn="l"/>
                <a:tab pos="964876" algn="l"/>
                <a:tab pos="1448173" algn="l"/>
                <a:tab pos="1931471" algn="l"/>
                <a:tab pos="2414769" algn="l"/>
                <a:tab pos="2898067" algn="l"/>
                <a:tab pos="3381365" algn="l"/>
                <a:tab pos="3864663" algn="l"/>
                <a:tab pos="4347959" algn="l"/>
                <a:tab pos="4831258" algn="l"/>
                <a:tab pos="5314555" algn="l"/>
                <a:tab pos="5797853" algn="l"/>
                <a:tab pos="6281151" algn="l"/>
                <a:tab pos="6764449" algn="l"/>
                <a:tab pos="7247746" algn="l"/>
                <a:tab pos="7731044" algn="l"/>
                <a:tab pos="8214341" algn="l"/>
                <a:tab pos="8697640" algn="l"/>
                <a:tab pos="9180937" algn="l"/>
                <a:tab pos="9664235" algn="l"/>
              </a:tabLst>
              <a:defRPr/>
            </a:pPr>
            <a:fld id="{1B0C5065-38EB-4C2F-8B41-5B1EED18A57B}" type="slidenum">
              <a:rPr lang="pt-BR" altLang="pt-BR" kern="1200">
                <a:latin typeface="Calibri"/>
                <a:ea typeface="+mn-ea"/>
                <a:cs typeface="Arial" panose="020B0604020202020204" pitchFamily="34" charset="0"/>
              </a:rPr>
              <a:pPr algn="r" defTabSz="495337" hangingPunct="1">
                <a:buSzPct val="100000"/>
                <a:tabLst>
                  <a:tab pos="0" algn="l"/>
                  <a:tab pos="481578" algn="l"/>
                  <a:tab pos="964876" algn="l"/>
                  <a:tab pos="1448173" algn="l"/>
                  <a:tab pos="1931471" algn="l"/>
                  <a:tab pos="2414769" algn="l"/>
                  <a:tab pos="2898067" algn="l"/>
                  <a:tab pos="3381365" algn="l"/>
                  <a:tab pos="3864663" algn="l"/>
                  <a:tab pos="4347959" algn="l"/>
                  <a:tab pos="4831258" algn="l"/>
                  <a:tab pos="5314555" algn="l"/>
                  <a:tab pos="5797853" algn="l"/>
                  <a:tab pos="6281151" algn="l"/>
                  <a:tab pos="6764449" algn="l"/>
                  <a:tab pos="7247746" algn="l"/>
                  <a:tab pos="7731044" algn="l"/>
                  <a:tab pos="8214341" algn="l"/>
                  <a:tab pos="8697640" algn="l"/>
                  <a:tab pos="9180937" algn="l"/>
                  <a:tab pos="9664235" algn="l"/>
                </a:tabLst>
                <a:defRPr/>
              </a:pPr>
              <a:t>8</a:t>
            </a:fld>
            <a:endParaRPr lang="pt-BR" altLang="pt-BR" kern="1200"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4275" name="Text Box 1">
            <a:extLst>
              <a:ext uri="{FF2B5EF4-FFF2-40B4-BE49-F238E27FC236}">
                <a16:creationId xmlns:a16="http://schemas.microsoft.com/office/drawing/2014/main" id="{63D5EE04-52BE-4009-BFAC-D15D7E1D17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0956" y="6710140"/>
            <a:ext cx="4411758" cy="339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7507" tIns="50704" rIns="97507" bIns="50704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defTabSz="495337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85018" algn="l"/>
                <a:tab pos="971756" algn="l"/>
                <a:tab pos="1458493" algn="l"/>
                <a:tab pos="1945231" algn="l"/>
                <a:tab pos="2431968" algn="l"/>
                <a:tab pos="2918706" algn="l"/>
                <a:tab pos="3405443" algn="l"/>
                <a:tab pos="3892181" algn="l"/>
                <a:tab pos="4378918" algn="l"/>
                <a:tab pos="4865656" algn="l"/>
                <a:tab pos="5352393" algn="l"/>
                <a:tab pos="5839132" algn="l"/>
                <a:tab pos="6325869" algn="l"/>
                <a:tab pos="6812606" algn="l"/>
                <a:tab pos="7299343" algn="l"/>
                <a:tab pos="7786082" algn="l"/>
                <a:tab pos="8272819" algn="l"/>
                <a:tab pos="8759557" algn="l"/>
                <a:tab pos="9246294" algn="l"/>
                <a:tab pos="9733032" algn="l"/>
              </a:tabLst>
              <a:defRPr/>
            </a:pPr>
            <a:fld id="{CF1D750A-22D8-4287-BCF4-544B61272C6D}" type="slidenum">
              <a:rPr lang="pt-BR" altLang="pt-BR" kern="12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</a:rPr>
              <a:pPr algn="r" defTabSz="495337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85018" algn="l"/>
                  <a:tab pos="971756" algn="l"/>
                  <a:tab pos="1458493" algn="l"/>
                  <a:tab pos="1945231" algn="l"/>
                  <a:tab pos="2431968" algn="l"/>
                  <a:tab pos="2918706" algn="l"/>
                  <a:tab pos="3405443" algn="l"/>
                  <a:tab pos="3892181" algn="l"/>
                  <a:tab pos="4378918" algn="l"/>
                  <a:tab pos="4865656" algn="l"/>
                  <a:tab pos="5352393" algn="l"/>
                  <a:tab pos="5839132" algn="l"/>
                  <a:tab pos="6325869" algn="l"/>
                  <a:tab pos="6812606" algn="l"/>
                  <a:tab pos="7299343" algn="l"/>
                  <a:tab pos="7786082" algn="l"/>
                  <a:tab pos="8272819" algn="l"/>
                  <a:tab pos="8759557" algn="l"/>
                  <a:tab pos="9246294" algn="l"/>
                  <a:tab pos="9733032" algn="l"/>
                </a:tabLst>
                <a:defRPr/>
              </a:pPr>
              <a:t>8</a:t>
            </a:fld>
            <a:endParaRPr lang="pt-BR" altLang="pt-BR" kern="1200">
              <a:solidFill>
                <a:srgbClr val="00000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54276" name="Text Box 2">
            <a:extLst>
              <a:ext uri="{FF2B5EF4-FFF2-40B4-BE49-F238E27FC236}">
                <a16:creationId xmlns:a16="http://schemas.microsoft.com/office/drawing/2014/main" id="{019439A8-2BF9-4D90-887E-6A219FD541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0957" y="6710142"/>
            <a:ext cx="4414130" cy="340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7507" tIns="50704" rIns="97507" bIns="50704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defTabSz="495337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85018" algn="l"/>
                <a:tab pos="971756" algn="l"/>
                <a:tab pos="1458493" algn="l"/>
                <a:tab pos="1945231" algn="l"/>
                <a:tab pos="2431968" algn="l"/>
                <a:tab pos="2918706" algn="l"/>
                <a:tab pos="3405443" algn="l"/>
                <a:tab pos="3892181" algn="l"/>
                <a:tab pos="4378918" algn="l"/>
                <a:tab pos="4865656" algn="l"/>
                <a:tab pos="5352393" algn="l"/>
                <a:tab pos="5839132" algn="l"/>
                <a:tab pos="6325869" algn="l"/>
                <a:tab pos="6812606" algn="l"/>
                <a:tab pos="7299343" algn="l"/>
                <a:tab pos="7786082" algn="l"/>
                <a:tab pos="8272819" algn="l"/>
                <a:tab pos="8759557" algn="l"/>
                <a:tab pos="9246294" algn="l"/>
                <a:tab pos="9733032" algn="l"/>
              </a:tabLst>
              <a:defRPr/>
            </a:pPr>
            <a:fld id="{2B2D4E4E-AF15-4AE1-8062-9E10559A7981}" type="slidenum">
              <a:rPr lang="pt-BR" altLang="pt-BR" kern="12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</a:rPr>
              <a:pPr algn="r" defTabSz="495337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85018" algn="l"/>
                  <a:tab pos="971756" algn="l"/>
                  <a:tab pos="1458493" algn="l"/>
                  <a:tab pos="1945231" algn="l"/>
                  <a:tab pos="2431968" algn="l"/>
                  <a:tab pos="2918706" algn="l"/>
                  <a:tab pos="3405443" algn="l"/>
                  <a:tab pos="3892181" algn="l"/>
                  <a:tab pos="4378918" algn="l"/>
                  <a:tab pos="4865656" algn="l"/>
                  <a:tab pos="5352393" algn="l"/>
                  <a:tab pos="5839132" algn="l"/>
                  <a:tab pos="6325869" algn="l"/>
                  <a:tab pos="6812606" algn="l"/>
                  <a:tab pos="7299343" algn="l"/>
                  <a:tab pos="7786082" algn="l"/>
                  <a:tab pos="8272819" algn="l"/>
                  <a:tab pos="8759557" algn="l"/>
                  <a:tab pos="9246294" algn="l"/>
                  <a:tab pos="9733032" algn="l"/>
                </a:tabLst>
                <a:defRPr/>
              </a:pPr>
              <a:t>8</a:t>
            </a:fld>
            <a:endParaRPr lang="pt-BR" altLang="pt-BR" kern="1200">
              <a:solidFill>
                <a:srgbClr val="00000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54277" name="Text Box 3">
            <a:extLst>
              <a:ext uri="{FF2B5EF4-FFF2-40B4-BE49-F238E27FC236}">
                <a16:creationId xmlns:a16="http://schemas.microsoft.com/office/drawing/2014/main" id="{6640EA1D-BA5B-434D-8EE6-96F0F19920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0954" y="6710141"/>
            <a:ext cx="4416500" cy="342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7507" tIns="50704" rIns="97507" bIns="50704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defTabSz="495337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85018" algn="l"/>
                <a:tab pos="971756" algn="l"/>
                <a:tab pos="1458493" algn="l"/>
                <a:tab pos="1945231" algn="l"/>
                <a:tab pos="2431968" algn="l"/>
                <a:tab pos="2918706" algn="l"/>
                <a:tab pos="3405443" algn="l"/>
                <a:tab pos="3892181" algn="l"/>
                <a:tab pos="4378918" algn="l"/>
                <a:tab pos="4865656" algn="l"/>
                <a:tab pos="5352393" algn="l"/>
                <a:tab pos="5839132" algn="l"/>
                <a:tab pos="6325869" algn="l"/>
                <a:tab pos="6812606" algn="l"/>
                <a:tab pos="7299343" algn="l"/>
                <a:tab pos="7786082" algn="l"/>
                <a:tab pos="8272819" algn="l"/>
                <a:tab pos="8759557" algn="l"/>
                <a:tab pos="9246294" algn="l"/>
                <a:tab pos="9733032" algn="l"/>
              </a:tabLst>
              <a:defRPr/>
            </a:pPr>
            <a:fld id="{C9C65DAB-B0AE-44B2-903D-C0B601B539EA}" type="slidenum">
              <a:rPr lang="pt-BR" altLang="pt-BR" kern="12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</a:rPr>
              <a:pPr algn="r" defTabSz="495337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85018" algn="l"/>
                  <a:tab pos="971756" algn="l"/>
                  <a:tab pos="1458493" algn="l"/>
                  <a:tab pos="1945231" algn="l"/>
                  <a:tab pos="2431968" algn="l"/>
                  <a:tab pos="2918706" algn="l"/>
                  <a:tab pos="3405443" algn="l"/>
                  <a:tab pos="3892181" algn="l"/>
                  <a:tab pos="4378918" algn="l"/>
                  <a:tab pos="4865656" algn="l"/>
                  <a:tab pos="5352393" algn="l"/>
                  <a:tab pos="5839132" algn="l"/>
                  <a:tab pos="6325869" algn="l"/>
                  <a:tab pos="6812606" algn="l"/>
                  <a:tab pos="7299343" algn="l"/>
                  <a:tab pos="7786082" algn="l"/>
                  <a:tab pos="8272819" algn="l"/>
                  <a:tab pos="8759557" algn="l"/>
                  <a:tab pos="9246294" algn="l"/>
                  <a:tab pos="9733032" algn="l"/>
                </a:tabLst>
                <a:defRPr/>
              </a:pPr>
              <a:t>8</a:t>
            </a:fld>
            <a:endParaRPr lang="pt-BR" altLang="pt-BR" kern="1200">
              <a:solidFill>
                <a:srgbClr val="00000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54278" name="Text Box 4">
            <a:extLst>
              <a:ext uri="{FF2B5EF4-FFF2-40B4-BE49-F238E27FC236}">
                <a16:creationId xmlns:a16="http://schemas.microsoft.com/office/drawing/2014/main" id="{B17EBC15-9595-4B97-A55B-63673C89DD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0956" y="6710142"/>
            <a:ext cx="4421241" cy="344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7507" tIns="50704" rIns="97507" bIns="50704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defTabSz="495337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85018" algn="l"/>
                <a:tab pos="971756" algn="l"/>
                <a:tab pos="1458493" algn="l"/>
                <a:tab pos="1945231" algn="l"/>
                <a:tab pos="2431968" algn="l"/>
                <a:tab pos="2918706" algn="l"/>
                <a:tab pos="3405443" algn="l"/>
                <a:tab pos="3892181" algn="l"/>
                <a:tab pos="4378918" algn="l"/>
                <a:tab pos="4865656" algn="l"/>
                <a:tab pos="5352393" algn="l"/>
                <a:tab pos="5839132" algn="l"/>
                <a:tab pos="6325869" algn="l"/>
                <a:tab pos="6812606" algn="l"/>
                <a:tab pos="7299343" algn="l"/>
                <a:tab pos="7786082" algn="l"/>
                <a:tab pos="8272819" algn="l"/>
                <a:tab pos="8759557" algn="l"/>
                <a:tab pos="9246294" algn="l"/>
                <a:tab pos="9733032" algn="l"/>
              </a:tabLst>
              <a:defRPr/>
            </a:pPr>
            <a:fld id="{254A94FC-E217-49AD-83DC-26F765DF76DE}" type="slidenum">
              <a:rPr lang="pt-BR" altLang="pt-BR" kern="12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</a:rPr>
              <a:pPr algn="r" defTabSz="495337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85018" algn="l"/>
                  <a:tab pos="971756" algn="l"/>
                  <a:tab pos="1458493" algn="l"/>
                  <a:tab pos="1945231" algn="l"/>
                  <a:tab pos="2431968" algn="l"/>
                  <a:tab pos="2918706" algn="l"/>
                  <a:tab pos="3405443" algn="l"/>
                  <a:tab pos="3892181" algn="l"/>
                  <a:tab pos="4378918" algn="l"/>
                  <a:tab pos="4865656" algn="l"/>
                  <a:tab pos="5352393" algn="l"/>
                  <a:tab pos="5839132" algn="l"/>
                  <a:tab pos="6325869" algn="l"/>
                  <a:tab pos="6812606" algn="l"/>
                  <a:tab pos="7299343" algn="l"/>
                  <a:tab pos="7786082" algn="l"/>
                  <a:tab pos="8272819" algn="l"/>
                  <a:tab pos="8759557" algn="l"/>
                  <a:tab pos="9246294" algn="l"/>
                  <a:tab pos="9733032" algn="l"/>
                </a:tabLst>
                <a:defRPr/>
              </a:pPr>
              <a:t>8</a:t>
            </a:fld>
            <a:endParaRPr lang="pt-BR" altLang="pt-BR" kern="1200">
              <a:solidFill>
                <a:srgbClr val="00000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54279" name="Rectangle 5">
            <a:extLst>
              <a:ext uri="{FF2B5EF4-FFF2-40B4-BE49-F238E27FC236}">
                <a16:creationId xmlns:a16="http://schemas.microsoft.com/office/drawing/2014/main" id="{269FC60D-AC40-4400-BFFE-E9E1EAC151EC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68600" y="531813"/>
            <a:ext cx="4694238" cy="26416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4280" name="Text Box 6">
            <a:extLst>
              <a:ext uri="{FF2B5EF4-FFF2-40B4-BE49-F238E27FC236}">
                <a16:creationId xmlns:a16="http://schemas.microsoft.com/office/drawing/2014/main" id="{886F328C-D1CD-47AC-95D4-42FD55DAA1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4116" y="3355685"/>
            <a:ext cx="8181077" cy="3172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067" tIns="49534" rIns="99067" bIns="49534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495337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pt-BR" altLang="pt-BR" sz="1900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9" name="Espaço Reservado para Anotações 8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8664497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8">
            <a:extLst>
              <a:ext uri="{FF2B5EF4-FFF2-40B4-BE49-F238E27FC236}">
                <a16:creationId xmlns:a16="http://schemas.microsoft.com/office/drawing/2014/main" id="{6EE9CD66-B03E-41CB-AE9C-5D3A2FABD9B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/>
        <p:txBody>
          <a:bodyPr lIns="99067" tIns="49534" rIns="99067" bIns="49534"/>
          <a:lstStyle/>
          <a:p>
            <a:pPr algn="r" defTabSz="495337" hangingPunct="1">
              <a:buSzPct val="100000"/>
              <a:tabLst>
                <a:tab pos="0" algn="l"/>
                <a:tab pos="481578" algn="l"/>
                <a:tab pos="964876" algn="l"/>
                <a:tab pos="1448173" algn="l"/>
                <a:tab pos="1931471" algn="l"/>
                <a:tab pos="2414769" algn="l"/>
                <a:tab pos="2898067" algn="l"/>
                <a:tab pos="3381365" algn="l"/>
                <a:tab pos="3864663" algn="l"/>
                <a:tab pos="4347959" algn="l"/>
                <a:tab pos="4831258" algn="l"/>
                <a:tab pos="5314555" algn="l"/>
                <a:tab pos="5797853" algn="l"/>
                <a:tab pos="6281151" algn="l"/>
                <a:tab pos="6764449" algn="l"/>
                <a:tab pos="7247746" algn="l"/>
                <a:tab pos="7731044" algn="l"/>
                <a:tab pos="8214341" algn="l"/>
                <a:tab pos="8697640" algn="l"/>
                <a:tab pos="9180937" algn="l"/>
                <a:tab pos="9664235" algn="l"/>
              </a:tabLst>
              <a:defRPr/>
            </a:pPr>
            <a:fld id="{1B0C5065-38EB-4C2F-8B41-5B1EED18A57B}" type="slidenum">
              <a:rPr lang="pt-BR" altLang="pt-BR" kern="1200">
                <a:latin typeface="Calibri"/>
                <a:ea typeface="+mn-ea"/>
                <a:cs typeface="Arial" panose="020B0604020202020204" pitchFamily="34" charset="0"/>
              </a:rPr>
              <a:pPr algn="r" defTabSz="495337" hangingPunct="1">
                <a:buSzPct val="100000"/>
                <a:tabLst>
                  <a:tab pos="0" algn="l"/>
                  <a:tab pos="481578" algn="l"/>
                  <a:tab pos="964876" algn="l"/>
                  <a:tab pos="1448173" algn="l"/>
                  <a:tab pos="1931471" algn="l"/>
                  <a:tab pos="2414769" algn="l"/>
                  <a:tab pos="2898067" algn="l"/>
                  <a:tab pos="3381365" algn="l"/>
                  <a:tab pos="3864663" algn="l"/>
                  <a:tab pos="4347959" algn="l"/>
                  <a:tab pos="4831258" algn="l"/>
                  <a:tab pos="5314555" algn="l"/>
                  <a:tab pos="5797853" algn="l"/>
                  <a:tab pos="6281151" algn="l"/>
                  <a:tab pos="6764449" algn="l"/>
                  <a:tab pos="7247746" algn="l"/>
                  <a:tab pos="7731044" algn="l"/>
                  <a:tab pos="8214341" algn="l"/>
                  <a:tab pos="8697640" algn="l"/>
                  <a:tab pos="9180937" algn="l"/>
                  <a:tab pos="9664235" algn="l"/>
                </a:tabLst>
                <a:defRPr/>
              </a:pPr>
              <a:t>9</a:t>
            </a:fld>
            <a:endParaRPr lang="pt-BR" altLang="pt-BR" kern="1200"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4275" name="Text Box 1">
            <a:extLst>
              <a:ext uri="{FF2B5EF4-FFF2-40B4-BE49-F238E27FC236}">
                <a16:creationId xmlns:a16="http://schemas.microsoft.com/office/drawing/2014/main" id="{63D5EE04-52BE-4009-BFAC-D15D7E1D17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0956" y="6710140"/>
            <a:ext cx="4411758" cy="339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7507" tIns="50704" rIns="97507" bIns="50704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defTabSz="495337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85018" algn="l"/>
                <a:tab pos="971756" algn="l"/>
                <a:tab pos="1458493" algn="l"/>
                <a:tab pos="1945231" algn="l"/>
                <a:tab pos="2431968" algn="l"/>
                <a:tab pos="2918706" algn="l"/>
                <a:tab pos="3405443" algn="l"/>
                <a:tab pos="3892181" algn="l"/>
                <a:tab pos="4378918" algn="l"/>
                <a:tab pos="4865656" algn="l"/>
                <a:tab pos="5352393" algn="l"/>
                <a:tab pos="5839132" algn="l"/>
                <a:tab pos="6325869" algn="l"/>
                <a:tab pos="6812606" algn="l"/>
                <a:tab pos="7299343" algn="l"/>
                <a:tab pos="7786082" algn="l"/>
                <a:tab pos="8272819" algn="l"/>
                <a:tab pos="8759557" algn="l"/>
                <a:tab pos="9246294" algn="l"/>
                <a:tab pos="9733032" algn="l"/>
              </a:tabLst>
              <a:defRPr/>
            </a:pPr>
            <a:fld id="{CF1D750A-22D8-4287-BCF4-544B61272C6D}" type="slidenum">
              <a:rPr lang="pt-BR" altLang="pt-BR" kern="12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</a:rPr>
              <a:pPr algn="r" defTabSz="495337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85018" algn="l"/>
                  <a:tab pos="971756" algn="l"/>
                  <a:tab pos="1458493" algn="l"/>
                  <a:tab pos="1945231" algn="l"/>
                  <a:tab pos="2431968" algn="l"/>
                  <a:tab pos="2918706" algn="l"/>
                  <a:tab pos="3405443" algn="l"/>
                  <a:tab pos="3892181" algn="l"/>
                  <a:tab pos="4378918" algn="l"/>
                  <a:tab pos="4865656" algn="l"/>
                  <a:tab pos="5352393" algn="l"/>
                  <a:tab pos="5839132" algn="l"/>
                  <a:tab pos="6325869" algn="l"/>
                  <a:tab pos="6812606" algn="l"/>
                  <a:tab pos="7299343" algn="l"/>
                  <a:tab pos="7786082" algn="l"/>
                  <a:tab pos="8272819" algn="l"/>
                  <a:tab pos="8759557" algn="l"/>
                  <a:tab pos="9246294" algn="l"/>
                  <a:tab pos="9733032" algn="l"/>
                </a:tabLst>
                <a:defRPr/>
              </a:pPr>
              <a:t>9</a:t>
            </a:fld>
            <a:endParaRPr lang="pt-BR" altLang="pt-BR" kern="1200">
              <a:solidFill>
                <a:srgbClr val="00000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54276" name="Text Box 2">
            <a:extLst>
              <a:ext uri="{FF2B5EF4-FFF2-40B4-BE49-F238E27FC236}">
                <a16:creationId xmlns:a16="http://schemas.microsoft.com/office/drawing/2014/main" id="{019439A8-2BF9-4D90-887E-6A219FD541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0957" y="6710142"/>
            <a:ext cx="4414130" cy="340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7507" tIns="50704" rIns="97507" bIns="50704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defTabSz="495337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85018" algn="l"/>
                <a:tab pos="971756" algn="l"/>
                <a:tab pos="1458493" algn="l"/>
                <a:tab pos="1945231" algn="l"/>
                <a:tab pos="2431968" algn="l"/>
                <a:tab pos="2918706" algn="l"/>
                <a:tab pos="3405443" algn="l"/>
                <a:tab pos="3892181" algn="l"/>
                <a:tab pos="4378918" algn="l"/>
                <a:tab pos="4865656" algn="l"/>
                <a:tab pos="5352393" algn="l"/>
                <a:tab pos="5839132" algn="l"/>
                <a:tab pos="6325869" algn="l"/>
                <a:tab pos="6812606" algn="l"/>
                <a:tab pos="7299343" algn="l"/>
                <a:tab pos="7786082" algn="l"/>
                <a:tab pos="8272819" algn="l"/>
                <a:tab pos="8759557" algn="l"/>
                <a:tab pos="9246294" algn="l"/>
                <a:tab pos="9733032" algn="l"/>
              </a:tabLst>
              <a:defRPr/>
            </a:pPr>
            <a:fld id="{2B2D4E4E-AF15-4AE1-8062-9E10559A7981}" type="slidenum">
              <a:rPr lang="pt-BR" altLang="pt-BR" kern="12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</a:rPr>
              <a:pPr algn="r" defTabSz="495337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85018" algn="l"/>
                  <a:tab pos="971756" algn="l"/>
                  <a:tab pos="1458493" algn="l"/>
                  <a:tab pos="1945231" algn="l"/>
                  <a:tab pos="2431968" algn="l"/>
                  <a:tab pos="2918706" algn="l"/>
                  <a:tab pos="3405443" algn="l"/>
                  <a:tab pos="3892181" algn="l"/>
                  <a:tab pos="4378918" algn="l"/>
                  <a:tab pos="4865656" algn="l"/>
                  <a:tab pos="5352393" algn="l"/>
                  <a:tab pos="5839132" algn="l"/>
                  <a:tab pos="6325869" algn="l"/>
                  <a:tab pos="6812606" algn="l"/>
                  <a:tab pos="7299343" algn="l"/>
                  <a:tab pos="7786082" algn="l"/>
                  <a:tab pos="8272819" algn="l"/>
                  <a:tab pos="8759557" algn="l"/>
                  <a:tab pos="9246294" algn="l"/>
                  <a:tab pos="9733032" algn="l"/>
                </a:tabLst>
                <a:defRPr/>
              </a:pPr>
              <a:t>9</a:t>
            </a:fld>
            <a:endParaRPr lang="pt-BR" altLang="pt-BR" kern="1200">
              <a:solidFill>
                <a:srgbClr val="00000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54277" name="Text Box 3">
            <a:extLst>
              <a:ext uri="{FF2B5EF4-FFF2-40B4-BE49-F238E27FC236}">
                <a16:creationId xmlns:a16="http://schemas.microsoft.com/office/drawing/2014/main" id="{6640EA1D-BA5B-434D-8EE6-96F0F19920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0954" y="6710141"/>
            <a:ext cx="4416500" cy="342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7507" tIns="50704" rIns="97507" bIns="50704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defTabSz="495337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85018" algn="l"/>
                <a:tab pos="971756" algn="l"/>
                <a:tab pos="1458493" algn="l"/>
                <a:tab pos="1945231" algn="l"/>
                <a:tab pos="2431968" algn="l"/>
                <a:tab pos="2918706" algn="l"/>
                <a:tab pos="3405443" algn="l"/>
                <a:tab pos="3892181" algn="l"/>
                <a:tab pos="4378918" algn="l"/>
                <a:tab pos="4865656" algn="l"/>
                <a:tab pos="5352393" algn="l"/>
                <a:tab pos="5839132" algn="l"/>
                <a:tab pos="6325869" algn="l"/>
                <a:tab pos="6812606" algn="l"/>
                <a:tab pos="7299343" algn="l"/>
                <a:tab pos="7786082" algn="l"/>
                <a:tab pos="8272819" algn="l"/>
                <a:tab pos="8759557" algn="l"/>
                <a:tab pos="9246294" algn="l"/>
                <a:tab pos="9733032" algn="l"/>
              </a:tabLst>
              <a:defRPr/>
            </a:pPr>
            <a:fld id="{C9C65DAB-B0AE-44B2-903D-C0B601B539EA}" type="slidenum">
              <a:rPr lang="pt-BR" altLang="pt-BR" kern="12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</a:rPr>
              <a:pPr algn="r" defTabSz="495337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85018" algn="l"/>
                  <a:tab pos="971756" algn="l"/>
                  <a:tab pos="1458493" algn="l"/>
                  <a:tab pos="1945231" algn="l"/>
                  <a:tab pos="2431968" algn="l"/>
                  <a:tab pos="2918706" algn="l"/>
                  <a:tab pos="3405443" algn="l"/>
                  <a:tab pos="3892181" algn="l"/>
                  <a:tab pos="4378918" algn="l"/>
                  <a:tab pos="4865656" algn="l"/>
                  <a:tab pos="5352393" algn="l"/>
                  <a:tab pos="5839132" algn="l"/>
                  <a:tab pos="6325869" algn="l"/>
                  <a:tab pos="6812606" algn="l"/>
                  <a:tab pos="7299343" algn="l"/>
                  <a:tab pos="7786082" algn="l"/>
                  <a:tab pos="8272819" algn="l"/>
                  <a:tab pos="8759557" algn="l"/>
                  <a:tab pos="9246294" algn="l"/>
                  <a:tab pos="9733032" algn="l"/>
                </a:tabLst>
                <a:defRPr/>
              </a:pPr>
              <a:t>9</a:t>
            </a:fld>
            <a:endParaRPr lang="pt-BR" altLang="pt-BR" kern="1200">
              <a:solidFill>
                <a:srgbClr val="00000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54278" name="Text Box 4">
            <a:extLst>
              <a:ext uri="{FF2B5EF4-FFF2-40B4-BE49-F238E27FC236}">
                <a16:creationId xmlns:a16="http://schemas.microsoft.com/office/drawing/2014/main" id="{B17EBC15-9595-4B97-A55B-63673C89DD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0956" y="6710142"/>
            <a:ext cx="4421241" cy="344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7507" tIns="50704" rIns="97507" bIns="50704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defTabSz="495337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85018" algn="l"/>
                <a:tab pos="971756" algn="l"/>
                <a:tab pos="1458493" algn="l"/>
                <a:tab pos="1945231" algn="l"/>
                <a:tab pos="2431968" algn="l"/>
                <a:tab pos="2918706" algn="l"/>
                <a:tab pos="3405443" algn="l"/>
                <a:tab pos="3892181" algn="l"/>
                <a:tab pos="4378918" algn="l"/>
                <a:tab pos="4865656" algn="l"/>
                <a:tab pos="5352393" algn="l"/>
                <a:tab pos="5839132" algn="l"/>
                <a:tab pos="6325869" algn="l"/>
                <a:tab pos="6812606" algn="l"/>
                <a:tab pos="7299343" algn="l"/>
                <a:tab pos="7786082" algn="l"/>
                <a:tab pos="8272819" algn="l"/>
                <a:tab pos="8759557" algn="l"/>
                <a:tab pos="9246294" algn="l"/>
                <a:tab pos="9733032" algn="l"/>
              </a:tabLst>
              <a:defRPr/>
            </a:pPr>
            <a:fld id="{254A94FC-E217-49AD-83DC-26F765DF76DE}" type="slidenum">
              <a:rPr lang="pt-BR" altLang="pt-BR" kern="12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</a:rPr>
              <a:pPr algn="r" defTabSz="495337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85018" algn="l"/>
                  <a:tab pos="971756" algn="l"/>
                  <a:tab pos="1458493" algn="l"/>
                  <a:tab pos="1945231" algn="l"/>
                  <a:tab pos="2431968" algn="l"/>
                  <a:tab pos="2918706" algn="l"/>
                  <a:tab pos="3405443" algn="l"/>
                  <a:tab pos="3892181" algn="l"/>
                  <a:tab pos="4378918" algn="l"/>
                  <a:tab pos="4865656" algn="l"/>
                  <a:tab pos="5352393" algn="l"/>
                  <a:tab pos="5839132" algn="l"/>
                  <a:tab pos="6325869" algn="l"/>
                  <a:tab pos="6812606" algn="l"/>
                  <a:tab pos="7299343" algn="l"/>
                  <a:tab pos="7786082" algn="l"/>
                  <a:tab pos="8272819" algn="l"/>
                  <a:tab pos="8759557" algn="l"/>
                  <a:tab pos="9246294" algn="l"/>
                  <a:tab pos="9733032" algn="l"/>
                </a:tabLst>
                <a:defRPr/>
              </a:pPr>
              <a:t>9</a:t>
            </a:fld>
            <a:endParaRPr lang="pt-BR" altLang="pt-BR" kern="1200">
              <a:solidFill>
                <a:srgbClr val="00000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54279" name="Rectangle 5">
            <a:extLst>
              <a:ext uri="{FF2B5EF4-FFF2-40B4-BE49-F238E27FC236}">
                <a16:creationId xmlns:a16="http://schemas.microsoft.com/office/drawing/2014/main" id="{269FC60D-AC40-4400-BFFE-E9E1EAC151EC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68600" y="531813"/>
            <a:ext cx="4694238" cy="26416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4280" name="Text Box 6">
            <a:extLst>
              <a:ext uri="{FF2B5EF4-FFF2-40B4-BE49-F238E27FC236}">
                <a16:creationId xmlns:a16="http://schemas.microsoft.com/office/drawing/2014/main" id="{886F328C-D1CD-47AC-95D4-42FD55DAA1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4116" y="3355685"/>
            <a:ext cx="8181077" cy="3172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067" tIns="49534" rIns="99067" bIns="49534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495337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pt-BR" altLang="pt-BR" sz="1900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9" name="Espaço Reservado para Anotações 8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5414546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8">
            <a:extLst>
              <a:ext uri="{FF2B5EF4-FFF2-40B4-BE49-F238E27FC236}">
                <a16:creationId xmlns:a16="http://schemas.microsoft.com/office/drawing/2014/main" id="{6EE9CD66-B03E-41CB-AE9C-5D3A2FABD9B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/>
        <p:txBody>
          <a:bodyPr lIns="99067" tIns="49534" rIns="99067" bIns="49534"/>
          <a:lstStyle/>
          <a:p>
            <a:pPr algn="r" defTabSz="495337" hangingPunct="1">
              <a:buSzPct val="100000"/>
              <a:tabLst>
                <a:tab pos="0" algn="l"/>
                <a:tab pos="481578" algn="l"/>
                <a:tab pos="964876" algn="l"/>
                <a:tab pos="1448173" algn="l"/>
                <a:tab pos="1931471" algn="l"/>
                <a:tab pos="2414769" algn="l"/>
                <a:tab pos="2898067" algn="l"/>
                <a:tab pos="3381365" algn="l"/>
                <a:tab pos="3864663" algn="l"/>
                <a:tab pos="4347959" algn="l"/>
                <a:tab pos="4831258" algn="l"/>
                <a:tab pos="5314555" algn="l"/>
                <a:tab pos="5797853" algn="l"/>
                <a:tab pos="6281151" algn="l"/>
                <a:tab pos="6764449" algn="l"/>
                <a:tab pos="7247746" algn="l"/>
                <a:tab pos="7731044" algn="l"/>
                <a:tab pos="8214341" algn="l"/>
                <a:tab pos="8697640" algn="l"/>
                <a:tab pos="9180937" algn="l"/>
                <a:tab pos="9664235" algn="l"/>
              </a:tabLst>
              <a:defRPr/>
            </a:pPr>
            <a:fld id="{1B0C5065-38EB-4C2F-8B41-5B1EED18A57B}" type="slidenum">
              <a:rPr lang="pt-BR" altLang="pt-BR" kern="1200">
                <a:latin typeface="Calibri"/>
                <a:ea typeface="+mn-ea"/>
                <a:cs typeface="Arial" panose="020B0604020202020204" pitchFamily="34" charset="0"/>
              </a:rPr>
              <a:pPr algn="r" defTabSz="495337" hangingPunct="1">
                <a:buSzPct val="100000"/>
                <a:tabLst>
                  <a:tab pos="0" algn="l"/>
                  <a:tab pos="481578" algn="l"/>
                  <a:tab pos="964876" algn="l"/>
                  <a:tab pos="1448173" algn="l"/>
                  <a:tab pos="1931471" algn="l"/>
                  <a:tab pos="2414769" algn="l"/>
                  <a:tab pos="2898067" algn="l"/>
                  <a:tab pos="3381365" algn="l"/>
                  <a:tab pos="3864663" algn="l"/>
                  <a:tab pos="4347959" algn="l"/>
                  <a:tab pos="4831258" algn="l"/>
                  <a:tab pos="5314555" algn="l"/>
                  <a:tab pos="5797853" algn="l"/>
                  <a:tab pos="6281151" algn="l"/>
                  <a:tab pos="6764449" algn="l"/>
                  <a:tab pos="7247746" algn="l"/>
                  <a:tab pos="7731044" algn="l"/>
                  <a:tab pos="8214341" algn="l"/>
                  <a:tab pos="8697640" algn="l"/>
                  <a:tab pos="9180937" algn="l"/>
                  <a:tab pos="9664235" algn="l"/>
                </a:tabLst>
                <a:defRPr/>
              </a:pPr>
              <a:t>10</a:t>
            </a:fld>
            <a:endParaRPr lang="pt-BR" altLang="pt-BR" kern="1200"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4275" name="Text Box 1">
            <a:extLst>
              <a:ext uri="{FF2B5EF4-FFF2-40B4-BE49-F238E27FC236}">
                <a16:creationId xmlns:a16="http://schemas.microsoft.com/office/drawing/2014/main" id="{63D5EE04-52BE-4009-BFAC-D15D7E1D17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0956" y="6710140"/>
            <a:ext cx="4411758" cy="339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7507" tIns="50704" rIns="97507" bIns="50704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defTabSz="495337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85018" algn="l"/>
                <a:tab pos="971756" algn="l"/>
                <a:tab pos="1458493" algn="l"/>
                <a:tab pos="1945231" algn="l"/>
                <a:tab pos="2431968" algn="l"/>
                <a:tab pos="2918706" algn="l"/>
                <a:tab pos="3405443" algn="l"/>
                <a:tab pos="3892181" algn="l"/>
                <a:tab pos="4378918" algn="l"/>
                <a:tab pos="4865656" algn="l"/>
                <a:tab pos="5352393" algn="l"/>
                <a:tab pos="5839132" algn="l"/>
                <a:tab pos="6325869" algn="l"/>
                <a:tab pos="6812606" algn="l"/>
                <a:tab pos="7299343" algn="l"/>
                <a:tab pos="7786082" algn="l"/>
                <a:tab pos="8272819" algn="l"/>
                <a:tab pos="8759557" algn="l"/>
                <a:tab pos="9246294" algn="l"/>
                <a:tab pos="9733032" algn="l"/>
              </a:tabLst>
              <a:defRPr/>
            </a:pPr>
            <a:fld id="{CF1D750A-22D8-4287-BCF4-544B61272C6D}" type="slidenum">
              <a:rPr lang="pt-BR" altLang="pt-BR" kern="12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</a:rPr>
              <a:pPr algn="r" defTabSz="495337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85018" algn="l"/>
                  <a:tab pos="971756" algn="l"/>
                  <a:tab pos="1458493" algn="l"/>
                  <a:tab pos="1945231" algn="l"/>
                  <a:tab pos="2431968" algn="l"/>
                  <a:tab pos="2918706" algn="l"/>
                  <a:tab pos="3405443" algn="l"/>
                  <a:tab pos="3892181" algn="l"/>
                  <a:tab pos="4378918" algn="l"/>
                  <a:tab pos="4865656" algn="l"/>
                  <a:tab pos="5352393" algn="l"/>
                  <a:tab pos="5839132" algn="l"/>
                  <a:tab pos="6325869" algn="l"/>
                  <a:tab pos="6812606" algn="l"/>
                  <a:tab pos="7299343" algn="l"/>
                  <a:tab pos="7786082" algn="l"/>
                  <a:tab pos="8272819" algn="l"/>
                  <a:tab pos="8759557" algn="l"/>
                  <a:tab pos="9246294" algn="l"/>
                  <a:tab pos="9733032" algn="l"/>
                </a:tabLst>
                <a:defRPr/>
              </a:pPr>
              <a:t>10</a:t>
            </a:fld>
            <a:endParaRPr lang="pt-BR" altLang="pt-BR" kern="1200">
              <a:solidFill>
                <a:srgbClr val="00000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54276" name="Text Box 2">
            <a:extLst>
              <a:ext uri="{FF2B5EF4-FFF2-40B4-BE49-F238E27FC236}">
                <a16:creationId xmlns:a16="http://schemas.microsoft.com/office/drawing/2014/main" id="{019439A8-2BF9-4D90-887E-6A219FD541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0957" y="6710142"/>
            <a:ext cx="4414130" cy="340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7507" tIns="50704" rIns="97507" bIns="50704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defTabSz="495337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85018" algn="l"/>
                <a:tab pos="971756" algn="l"/>
                <a:tab pos="1458493" algn="l"/>
                <a:tab pos="1945231" algn="l"/>
                <a:tab pos="2431968" algn="l"/>
                <a:tab pos="2918706" algn="l"/>
                <a:tab pos="3405443" algn="l"/>
                <a:tab pos="3892181" algn="l"/>
                <a:tab pos="4378918" algn="l"/>
                <a:tab pos="4865656" algn="l"/>
                <a:tab pos="5352393" algn="l"/>
                <a:tab pos="5839132" algn="l"/>
                <a:tab pos="6325869" algn="l"/>
                <a:tab pos="6812606" algn="l"/>
                <a:tab pos="7299343" algn="l"/>
                <a:tab pos="7786082" algn="l"/>
                <a:tab pos="8272819" algn="l"/>
                <a:tab pos="8759557" algn="l"/>
                <a:tab pos="9246294" algn="l"/>
                <a:tab pos="9733032" algn="l"/>
              </a:tabLst>
              <a:defRPr/>
            </a:pPr>
            <a:fld id="{2B2D4E4E-AF15-4AE1-8062-9E10559A7981}" type="slidenum">
              <a:rPr lang="pt-BR" altLang="pt-BR" kern="12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</a:rPr>
              <a:pPr algn="r" defTabSz="495337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85018" algn="l"/>
                  <a:tab pos="971756" algn="l"/>
                  <a:tab pos="1458493" algn="l"/>
                  <a:tab pos="1945231" algn="l"/>
                  <a:tab pos="2431968" algn="l"/>
                  <a:tab pos="2918706" algn="l"/>
                  <a:tab pos="3405443" algn="l"/>
                  <a:tab pos="3892181" algn="l"/>
                  <a:tab pos="4378918" algn="l"/>
                  <a:tab pos="4865656" algn="l"/>
                  <a:tab pos="5352393" algn="l"/>
                  <a:tab pos="5839132" algn="l"/>
                  <a:tab pos="6325869" algn="l"/>
                  <a:tab pos="6812606" algn="l"/>
                  <a:tab pos="7299343" algn="l"/>
                  <a:tab pos="7786082" algn="l"/>
                  <a:tab pos="8272819" algn="l"/>
                  <a:tab pos="8759557" algn="l"/>
                  <a:tab pos="9246294" algn="l"/>
                  <a:tab pos="9733032" algn="l"/>
                </a:tabLst>
                <a:defRPr/>
              </a:pPr>
              <a:t>10</a:t>
            </a:fld>
            <a:endParaRPr lang="pt-BR" altLang="pt-BR" kern="1200">
              <a:solidFill>
                <a:srgbClr val="00000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54277" name="Text Box 3">
            <a:extLst>
              <a:ext uri="{FF2B5EF4-FFF2-40B4-BE49-F238E27FC236}">
                <a16:creationId xmlns:a16="http://schemas.microsoft.com/office/drawing/2014/main" id="{6640EA1D-BA5B-434D-8EE6-96F0F19920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0954" y="6710141"/>
            <a:ext cx="4416500" cy="342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7507" tIns="50704" rIns="97507" bIns="50704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defTabSz="495337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85018" algn="l"/>
                <a:tab pos="971756" algn="l"/>
                <a:tab pos="1458493" algn="l"/>
                <a:tab pos="1945231" algn="l"/>
                <a:tab pos="2431968" algn="l"/>
                <a:tab pos="2918706" algn="l"/>
                <a:tab pos="3405443" algn="l"/>
                <a:tab pos="3892181" algn="l"/>
                <a:tab pos="4378918" algn="l"/>
                <a:tab pos="4865656" algn="l"/>
                <a:tab pos="5352393" algn="l"/>
                <a:tab pos="5839132" algn="l"/>
                <a:tab pos="6325869" algn="l"/>
                <a:tab pos="6812606" algn="l"/>
                <a:tab pos="7299343" algn="l"/>
                <a:tab pos="7786082" algn="l"/>
                <a:tab pos="8272819" algn="l"/>
                <a:tab pos="8759557" algn="l"/>
                <a:tab pos="9246294" algn="l"/>
                <a:tab pos="9733032" algn="l"/>
              </a:tabLst>
              <a:defRPr/>
            </a:pPr>
            <a:fld id="{C9C65DAB-B0AE-44B2-903D-C0B601B539EA}" type="slidenum">
              <a:rPr lang="pt-BR" altLang="pt-BR" kern="12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</a:rPr>
              <a:pPr algn="r" defTabSz="495337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85018" algn="l"/>
                  <a:tab pos="971756" algn="l"/>
                  <a:tab pos="1458493" algn="l"/>
                  <a:tab pos="1945231" algn="l"/>
                  <a:tab pos="2431968" algn="l"/>
                  <a:tab pos="2918706" algn="l"/>
                  <a:tab pos="3405443" algn="l"/>
                  <a:tab pos="3892181" algn="l"/>
                  <a:tab pos="4378918" algn="l"/>
                  <a:tab pos="4865656" algn="l"/>
                  <a:tab pos="5352393" algn="l"/>
                  <a:tab pos="5839132" algn="l"/>
                  <a:tab pos="6325869" algn="l"/>
                  <a:tab pos="6812606" algn="l"/>
                  <a:tab pos="7299343" algn="l"/>
                  <a:tab pos="7786082" algn="l"/>
                  <a:tab pos="8272819" algn="l"/>
                  <a:tab pos="8759557" algn="l"/>
                  <a:tab pos="9246294" algn="l"/>
                  <a:tab pos="9733032" algn="l"/>
                </a:tabLst>
                <a:defRPr/>
              </a:pPr>
              <a:t>10</a:t>
            </a:fld>
            <a:endParaRPr lang="pt-BR" altLang="pt-BR" kern="1200">
              <a:solidFill>
                <a:srgbClr val="00000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54278" name="Text Box 4">
            <a:extLst>
              <a:ext uri="{FF2B5EF4-FFF2-40B4-BE49-F238E27FC236}">
                <a16:creationId xmlns:a16="http://schemas.microsoft.com/office/drawing/2014/main" id="{B17EBC15-9595-4B97-A55B-63673C89DD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0956" y="6710142"/>
            <a:ext cx="4421241" cy="344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7507" tIns="50704" rIns="97507" bIns="50704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defTabSz="495337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85018" algn="l"/>
                <a:tab pos="971756" algn="l"/>
                <a:tab pos="1458493" algn="l"/>
                <a:tab pos="1945231" algn="l"/>
                <a:tab pos="2431968" algn="l"/>
                <a:tab pos="2918706" algn="l"/>
                <a:tab pos="3405443" algn="l"/>
                <a:tab pos="3892181" algn="l"/>
                <a:tab pos="4378918" algn="l"/>
                <a:tab pos="4865656" algn="l"/>
                <a:tab pos="5352393" algn="l"/>
                <a:tab pos="5839132" algn="l"/>
                <a:tab pos="6325869" algn="l"/>
                <a:tab pos="6812606" algn="l"/>
                <a:tab pos="7299343" algn="l"/>
                <a:tab pos="7786082" algn="l"/>
                <a:tab pos="8272819" algn="l"/>
                <a:tab pos="8759557" algn="l"/>
                <a:tab pos="9246294" algn="l"/>
                <a:tab pos="9733032" algn="l"/>
              </a:tabLst>
              <a:defRPr/>
            </a:pPr>
            <a:fld id="{254A94FC-E217-49AD-83DC-26F765DF76DE}" type="slidenum">
              <a:rPr lang="pt-BR" altLang="pt-BR" kern="12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</a:rPr>
              <a:pPr algn="r" defTabSz="495337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85018" algn="l"/>
                  <a:tab pos="971756" algn="l"/>
                  <a:tab pos="1458493" algn="l"/>
                  <a:tab pos="1945231" algn="l"/>
                  <a:tab pos="2431968" algn="l"/>
                  <a:tab pos="2918706" algn="l"/>
                  <a:tab pos="3405443" algn="l"/>
                  <a:tab pos="3892181" algn="l"/>
                  <a:tab pos="4378918" algn="l"/>
                  <a:tab pos="4865656" algn="l"/>
                  <a:tab pos="5352393" algn="l"/>
                  <a:tab pos="5839132" algn="l"/>
                  <a:tab pos="6325869" algn="l"/>
                  <a:tab pos="6812606" algn="l"/>
                  <a:tab pos="7299343" algn="l"/>
                  <a:tab pos="7786082" algn="l"/>
                  <a:tab pos="8272819" algn="l"/>
                  <a:tab pos="8759557" algn="l"/>
                  <a:tab pos="9246294" algn="l"/>
                  <a:tab pos="9733032" algn="l"/>
                </a:tabLst>
                <a:defRPr/>
              </a:pPr>
              <a:t>10</a:t>
            </a:fld>
            <a:endParaRPr lang="pt-BR" altLang="pt-BR" kern="1200">
              <a:solidFill>
                <a:srgbClr val="00000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54279" name="Rectangle 5">
            <a:extLst>
              <a:ext uri="{FF2B5EF4-FFF2-40B4-BE49-F238E27FC236}">
                <a16:creationId xmlns:a16="http://schemas.microsoft.com/office/drawing/2014/main" id="{269FC60D-AC40-4400-BFFE-E9E1EAC151EC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68600" y="531813"/>
            <a:ext cx="4694238" cy="26416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4280" name="Text Box 6">
            <a:extLst>
              <a:ext uri="{FF2B5EF4-FFF2-40B4-BE49-F238E27FC236}">
                <a16:creationId xmlns:a16="http://schemas.microsoft.com/office/drawing/2014/main" id="{886F328C-D1CD-47AC-95D4-42FD55DAA1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4116" y="3355685"/>
            <a:ext cx="8181077" cy="3172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067" tIns="49534" rIns="99067" bIns="49534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495337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pt-BR" altLang="pt-BR" sz="1900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9" name="Espaço Reservado para Anotações 8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682817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3512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0913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4877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m 20">
            <a:extLst>
              <a:ext uri="{FF2B5EF4-FFF2-40B4-BE49-F238E27FC236}">
                <a16:creationId xmlns:a16="http://schemas.microsoft.com/office/drawing/2014/main" id="{27A1B7B8-A18A-49DF-A214-95FA914CCF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3150" y="6300787"/>
            <a:ext cx="2228850" cy="55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96542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861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4653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F16CE034-B9F6-46D8-AF3F-EE37EB37B3D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4" name="Retângulo 23">
            <a:extLst>
              <a:ext uri="{FF2B5EF4-FFF2-40B4-BE49-F238E27FC236}">
                <a16:creationId xmlns:a16="http://schemas.microsoft.com/office/drawing/2014/main" id="{308EEC66-3657-4443-93C6-7F1463BB8613}"/>
              </a:ext>
            </a:extLst>
          </p:cNvPr>
          <p:cNvSpPr/>
          <p:nvPr userDrawn="1"/>
        </p:nvSpPr>
        <p:spPr>
          <a:xfrm>
            <a:off x="-2" y="0"/>
            <a:ext cx="12191999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85000"/>
                </a:schemeClr>
              </a:gs>
              <a:gs pos="71000">
                <a:schemeClr val="tx2"/>
              </a:gs>
              <a:gs pos="100000">
                <a:srgbClr val="1B508A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25" name="Gráfico 24">
            <a:extLst>
              <a:ext uri="{FF2B5EF4-FFF2-40B4-BE49-F238E27FC236}">
                <a16:creationId xmlns:a16="http://schemas.microsoft.com/office/drawing/2014/main" id="{7BA2EE92-086C-425C-B664-EFF926C7BD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t="16499" r="16811"/>
          <a:stretch/>
        </p:blipFill>
        <p:spPr>
          <a:xfrm>
            <a:off x="8302171" y="0"/>
            <a:ext cx="3889829" cy="3712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373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700" r:id="rId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79" userDrawn="1">
          <p15:clr>
            <a:srgbClr val="F26B43"/>
          </p15:clr>
        </p15:guide>
        <p15:guide id="2" pos="7401" userDrawn="1">
          <p15:clr>
            <a:srgbClr val="F26B43"/>
          </p15:clr>
        </p15:guide>
        <p15:guide id="3" orient="horz" pos="3784" userDrawn="1">
          <p15:clr>
            <a:srgbClr val="F26B43"/>
          </p15:clr>
        </p15:guide>
        <p15:guide id="4" orient="horz" pos="528" userDrawn="1">
          <p15:clr>
            <a:srgbClr val="F26B43"/>
          </p15:clr>
        </p15:guide>
        <p15:guide id="5" pos="3840" userDrawn="1">
          <p15:clr>
            <a:srgbClr val="F26B43"/>
          </p15:clr>
        </p15:guide>
        <p15:guide id="6" orient="horz" pos="216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aixaDeTexto 38">
            <a:extLst>
              <a:ext uri="{FF2B5EF4-FFF2-40B4-BE49-F238E27FC236}">
                <a16:creationId xmlns:a16="http://schemas.microsoft.com/office/drawing/2014/main" id="{B6B34021-E23D-49CF-B7BB-47F29BB58469}"/>
              </a:ext>
            </a:extLst>
          </p:cNvPr>
          <p:cNvSpPr txBox="1"/>
          <p:nvPr userDrawn="1"/>
        </p:nvSpPr>
        <p:spPr>
          <a:xfrm>
            <a:off x="0" y="6488668"/>
            <a:ext cx="1149241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55030B-E646-4525-B870-6B3B83260521}" type="slidenum">
              <a:rPr kumimoji="0" lang="pt-BR" sz="1200" b="1" i="0" u="none" strike="noStrike" cap="none" spc="0" normalizeH="0" baseline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Verdana" panose="020B0604030504040204" pitchFamily="34" charset="0"/>
                <a:ea typeface="Verdana" panose="020B0604030504040204" pitchFamily="34" charset="0"/>
                <a:cs typeface="+mj-cs"/>
                <a:sym typeface="Calibri"/>
              </a:rPr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r>
              <a:rPr kumimoji="0" lang="pt-BR" sz="1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Verdana" panose="020B0604030504040204" pitchFamily="34" charset="0"/>
                <a:ea typeface="Verdana" panose="020B0604030504040204" pitchFamily="34" charset="0"/>
                <a:cs typeface="+mj-cs"/>
                <a:sym typeface="Calibri"/>
              </a:rPr>
              <a:t> – </a:t>
            </a:r>
            <a:r>
              <a:rPr kumimoji="0" lang="en-US" sz="1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Verdana" panose="020B0604030504040204" pitchFamily="34" charset="0"/>
                <a:ea typeface="Verdana" panose="020B0604030504040204" pitchFamily="34" charset="0"/>
                <a:cs typeface="+mj-cs"/>
                <a:sym typeface="Calibri"/>
              </a:rPr>
              <a:t>29/10/2025 – </a:t>
            </a:r>
            <a:r>
              <a:rPr kumimoji="0" lang="en-US" sz="1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Corrosion Kinetics of Austenitic Stainless Steel under Water Normal Operation PWR Condition</a:t>
            </a:r>
          </a:p>
          <a:p>
            <a:pPr marL="170180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IAEA – Technical Meeting on Advanced Technology Fuels | 28</a:t>
            </a:r>
            <a:r>
              <a:rPr lang="en-US" sz="1200" baseline="30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</a:t>
            </a:r>
            <a:r>
              <a:rPr lang="en-US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31</a:t>
            </a:r>
            <a:r>
              <a:rPr lang="en-US" sz="1200" baseline="30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</a:t>
            </a:r>
            <a:r>
              <a:rPr lang="en-US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October – Vienna 2025</a:t>
            </a:r>
          </a:p>
        </p:txBody>
      </p:sp>
    </p:spTree>
    <p:extLst>
      <p:ext uri="{BB962C8B-B14F-4D97-AF65-F5344CB8AC3E}">
        <p14:creationId xmlns:p14="http://schemas.microsoft.com/office/powerpoint/2010/main" val="541645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974" userDrawn="1">
          <p15:clr>
            <a:srgbClr val="F26B43"/>
          </p15:clr>
        </p15:guide>
        <p15:guide id="2" orient="horz" pos="346" userDrawn="1">
          <p15:clr>
            <a:srgbClr val="F26B43"/>
          </p15:clr>
        </p15:guide>
        <p15:guide id="3" pos="279" userDrawn="1">
          <p15:clr>
            <a:srgbClr val="F26B43"/>
          </p15:clr>
        </p15:guide>
        <p15:guide id="4" pos="7401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F916DDBE-228A-4097-91EE-82859B3C0E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25" b="7925"/>
          <a:stretch/>
        </p:blipFill>
        <p:spPr>
          <a:xfrm>
            <a:off x="-16329" y="1"/>
            <a:ext cx="12224658" cy="6857999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4DA13322-78E2-4E13-903C-16C44ABAE78E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123C5C">
              <a:alpha val="85000"/>
            </a:srgb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5" name="Gráfico 14">
            <a:extLst>
              <a:ext uri="{FF2B5EF4-FFF2-40B4-BE49-F238E27FC236}">
                <a16:creationId xmlns:a16="http://schemas.microsoft.com/office/drawing/2014/main" id="{00B77E06-3296-45B9-9D24-6D421417AAB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28225" y="-1892865"/>
            <a:ext cx="5619750" cy="4924425"/>
          </a:xfrm>
          <a:prstGeom prst="rect">
            <a:avLst/>
          </a:prstGeom>
        </p:spPr>
      </p:pic>
      <p:pic>
        <p:nvPicPr>
          <p:cNvPr id="16" name="Gráfico 15">
            <a:extLst>
              <a:ext uri="{FF2B5EF4-FFF2-40B4-BE49-F238E27FC236}">
                <a16:creationId xmlns:a16="http://schemas.microsoft.com/office/drawing/2014/main" id="{E795DD7D-7311-40EC-9A8F-B6650B3FAE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-3241675" y="-1816491"/>
            <a:ext cx="5619750" cy="4924425"/>
          </a:xfrm>
          <a:prstGeom prst="rect">
            <a:avLst/>
          </a:prstGeom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3289F749-8FF8-469D-A063-73483E98196C}"/>
              </a:ext>
            </a:extLst>
          </p:cNvPr>
          <p:cNvSpPr txBox="1"/>
          <p:nvPr userDrawn="1"/>
        </p:nvSpPr>
        <p:spPr>
          <a:xfrm>
            <a:off x="2090056" y="3105834"/>
            <a:ext cx="8011885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“FRASES DESTAQUE”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88E0A660-62A7-4BFC-8453-448C2591509E}"/>
              </a:ext>
            </a:extLst>
          </p:cNvPr>
          <p:cNvSpPr txBox="1"/>
          <p:nvPr userDrawn="1"/>
        </p:nvSpPr>
        <p:spPr>
          <a:xfrm>
            <a:off x="0" y="6470609"/>
            <a:ext cx="97542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Verdana" panose="020B0604030504040204" pitchFamily="34" charset="0"/>
                <a:ea typeface="Verdana" panose="020B0604030504040204" pitchFamily="34" charset="0"/>
                <a:cs typeface="+mj-cs"/>
                <a:sym typeface="Calibri"/>
              </a:rPr>
              <a:t>‹nº› </a:t>
            </a:r>
            <a:r>
              <a:rPr kumimoji="0" lang="pt-BR" sz="12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Verdana" panose="020B0604030504040204" pitchFamily="34" charset="0"/>
                <a:ea typeface="Verdana" panose="020B0604030504040204" pitchFamily="34" charset="0"/>
                <a:cs typeface="+mj-cs"/>
                <a:sym typeface="Calibri"/>
              </a:rPr>
              <a:t>– 29/10/2025 – </a:t>
            </a:r>
            <a:r>
              <a:rPr lang="pt-BR" altLang="pt-BR" sz="1200" b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Corrosion</a:t>
            </a:r>
            <a:r>
              <a:rPr lang="pt-BR" altLang="pt-BR" sz="12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pt-BR" altLang="pt-BR" sz="1200" b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Kinetics</a:t>
            </a:r>
            <a:r>
              <a:rPr lang="pt-BR" altLang="pt-BR" sz="12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pt-BR" altLang="pt-BR" sz="1200" b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of</a:t>
            </a:r>
            <a:r>
              <a:rPr lang="pt-BR" altLang="pt-BR" sz="12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pt-BR" altLang="pt-BR" sz="1200" b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Austenitic</a:t>
            </a:r>
            <a:r>
              <a:rPr lang="pt-BR" altLang="pt-BR" sz="12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pt-BR" altLang="pt-BR" sz="1200" b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Stainless</a:t>
            </a:r>
            <a:r>
              <a:rPr lang="pt-BR" altLang="pt-BR" sz="12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Steel </a:t>
            </a:r>
            <a:r>
              <a:rPr lang="pt-BR" altLang="pt-BR" sz="1200" b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under</a:t>
            </a:r>
            <a:r>
              <a:rPr lang="pt-BR" altLang="pt-BR" sz="12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pt-BR" altLang="pt-BR" sz="1200" b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Water</a:t>
            </a:r>
            <a:r>
              <a:rPr lang="pt-BR" altLang="pt-BR" sz="12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Normal </a:t>
            </a:r>
            <a:r>
              <a:rPr lang="pt-BR" altLang="pt-BR" sz="1200" b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Operation</a:t>
            </a:r>
            <a:r>
              <a:rPr lang="pt-BR" altLang="pt-BR" sz="12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PWR </a:t>
            </a:r>
            <a:r>
              <a:rPr lang="pt-BR" altLang="pt-BR" sz="1200" b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Condition</a:t>
            </a:r>
            <a:endParaRPr kumimoji="0" lang="pt-BR" sz="12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Verdana" panose="020B0604030504040204" pitchFamily="34" charset="0"/>
              <a:ea typeface="Verdana" panose="020B0604030504040204" pitchFamily="34" charset="0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00735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E8DA64F9-4768-4642-8465-DFA1673703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744" y="-121396"/>
            <a:ext cx="4464281" cy="3085938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3E1ADCBE-58D5-4715-A63D-A4D5D14D609F}"/>
              </a:ext>
            </a:extLst>
          </p:cNvPr>
          <p:cNvSpPr/>
          <p:nvPr/>
        </p:nvSpPr>
        <p:spPr>
          <a:xfrm>
            <a:off x="1" y="3159860"/>
            <a:ext cx="9263683" cy="186493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1" defTabSz="449263" fontAlgn="base" hangingPunct="1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28850" algn="l"/>
                <a:tab pos="2674938" algn="l"/>
                <a:tab pos="3121025" algn="l"/>
                <a:tab pos="3567113" algn="l"/>
                <a:tab pos="4013200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0163" algn="l"/>
              </a:tabLst>
              <a:defRPr/>
            </a:pPr>
            <a:r>
              <a:rPr lang="en-US" altLang="pt-BR" sz="4400" b="1" dirty="0">
                <a:solidFill>
                  <a:srgbClr val="5555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</a:t>
            </a:r>
            <a:r>
              <a:rPr lang="en-US" altLang="pt-BR" sz="3000" b="1" dirty="0">
                <a:solidFill>
                  <a:srgbClr val="5555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ORROSION KINETICS OF AUSTENITIC</a:t>
            </a:r>
          </a:p>
          <a:p>
            <a:pPr lvl="1" defTabSz="449263" fontAlgn="base" hangingPunct="1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28850" algn="l"/>
                <a:tab pos="2674938" algn="l"/>
                <a:tab pos="3121025" algn="l"/>
                <a:tab pos="3567113" algn="l"/>
                <a:tab pos="4013200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0163" algn="l"/>
              </a:tabLst>
              <a:defRPr/>
            </a:pPr>
            <a:r>
              <a:rPr lang="en-US" altLang="pt-BR" sz="3000" b="1" dirty="0">
                <a:solidFill>
                  <a:srgbClr val="5555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STAINLESS STEEL UNDER WATER</a:t>
            </a:r>
          </a:p>
          <a:p>
            <a:pPr lvl="1" defTabSz="449263" fontAlgn="base" hangingPunct="1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28850" algn="l"/>
                <a:tab pos="2674938" algn="l"/>
                <a:tab pos="3121025" algn="l"/>
                <a:tab pos="3567113" algn="l"/>
                <a:tab pos="4013200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0163" algn="l"/>
              </a:tabLst>
              <a:defRPr/>
            </a:pPr>
            <a:r>
              <a:rPr lang="en-US" altLang="pt-BR" sz="3000" b="1" dirty="0">
                <a:solidFill>
                  <a:srgbClr val="5555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NORMAL OPERATION PWR CONDITION</a:t>
            </a:r>
            <a:endParaRPr lang="pt-BR" altLang="pt-BR" sz="3000" b="1" dirty="0">
              <a:solidFill>
                <a:srgbClr val="55555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8CCE098C-6A25-4A86-8834-F974255CD3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576382" y="-464458"/>
            <a:ext cx="3592286" cy="3429000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11F32233-E93E-4D9F-B233-067DB97DB270}"/>
              </a:ext>
            </a:extLst>
          </p:cNvPr>
          <p:cNvSpPr/>
          <p:nvPr/>
        </p:nvSpPr>
        <p:spPr>
          <a:xfrm>
            <a:off x="2801190" y="6452975"/>
            <a:ext cx="63353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449263" fontAlgn="base" hangingPunct="1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28850" algn="l"/>
                <a:tab pos="2674938" algn="l"/>
                <a:tab pos="3121025" algn="l"/>
                <a:tab pos="3567113" algn="l"/>
                <a:tab pos="4013200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0163" algn="l"/>
              </a:tabLst>
              <a:defRPr/>
            </a:pPr>
            <a:r>
              <a:rPr lang="en-US" alt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National Technology for the Benefit of Society </a:t>
            </a:r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85375BB9-3C45-40F8-B7C9-B2C653CB39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449387">
            <a:off x="9824828" y="4425629"/>
            <a:ext cx="2947625" cy="2813642"/>
          </a:xfrm>
          <a:prstGeom prst="rect">
            <a:avLst/>
          </a:prstGeom>
        </p:spPr>
      </p:pic>
      <p:grpSp>
        <p:nvGrpSpPr>
          <p:cNvPr id="11" name="Agrupar 10">
            <a:extLst>
              <a:ext uri="{FF2B5EF4-FFF2-40B4-BE49-F238E27FC236}">
                <a16:creationId xmlns:a16="http://schemas.microsoft.com/office/drawing/2014/main" id="{4718F3E9-B861-5642-8F8B-4A4608D51A8E}"/>
              </a:ext>
            </a:extLst>
          </p:cNvPr>
          <p:cNvGrpSpPr/>
          <p:nvPr/>
        </p:nvGrpSpPr>
        <p:grpSpPr>
          <a:xfrm>
            <a:off x="2026064" y="5265358"/>
            <a:ext cx="7885641" cy="369332"/>
            <a:chOff x="2153177" y="5265358"/>
            <a:chExt cx="7885641" cy="369332"/>
          </a:xfrm>
        </p:grpSpPr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id="{5A09B39B-5B0E-4984-A10F-FC4EFA565C10}"/>
                </a:ext>
              </a:extLst>
            </p:cNvPr>
            <p:cNvSpPr/>
            <p:nvPr/>
          </p:nvSpPr>
          <p:spPr>
            <a:xfrm>
              <a:off x="2153177" y="5265358"/>
              <a:ext cx="7885641" cy="369332"/>
            </a:xfrm>
            <a:prstGeom prst="rect">
              <a:avLst/>
            </a:prstGeom>
          </p:spPr>
          <p:txBody>
            <a:bodyPr wrap="none" lIns="90000">
              <a:spAutoFit/>
            </a:bodyPr>
            <a:lstStyle/>
            <a:p>
              <a:pPr lvl="0" algn="ctr" defTabSz="449263" fontAlgn="base" hangingPunct="1">
                <a:spcBef>
                  <a:spcPct val="0"/>
                </a:spcBef>
                <a:spcAft>
                  <a:spcPct val="0"/>
                </a:spcAft>
                <a:buSzPct val="100000"/>
                <a:tabLst>
                  <a:tab pos="0" algn="l"/>
                  <a:tab pos="444500" algn="l"/>
                  <a:tab pos="890588" algn="l"/>
                  <a:tab pos="1336675" algn="l"/>
                  <a:tab pos="1782763" algn="l"/>
                  <a:tab pos="2228850" algn="l"/>
                  <a:tab pos="2674938" algn="l"/>
                  <a:tab pos="3121025" algn="l"/>
                  <a:tab pos="3567113" algn="l"/>
                  <a:tab pos="4013200" algn="l"/>
                  <a:tab pos="4459288" algn="l"/>
                  <a:tab pos="4905375" algn="l"/>
                  <a:tab pos="5351463" algn="l"/>
                  <a:tab pos="5797550" algn="l"/>
                  <a:tab pos="6243638" algn="l"/>
                  <a:tab pos="6689725" algn="l"/>
                  <a:tab pos="7135813" algn="l"/>
                  <a:tab pos="7581900" algn="l"/>
                  <a:tab pos="8027988" algn="l"/>
                  <a:tab pos="8474075" algn="l"/>
                  <a:tab pos="8920163" algn="l"/>
                </a:tabLst>
                <a:defRPr/>
              </a:pPr>
              <a:r>
                <a:rPr lang="pt-BR" altLang="pt-BR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VANESSA SANCHES </a:t>
              </a:r>
              <a:r>
                <a:rPr lang="pt-BR" altLang="pt-BR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and</a:t>
              </a:r>
              <a:r>
                <a:rPr lang="pt-BR" altLang="pt-BR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 FABIO DE CAMARGO | 29/10/2025</a:t>
              </a:r>
            </a:p>
          </p:txBody>
        </p:sp>
        <p:cxnSp>
          <p:nvCxnSpPr>
            <p:cNvPr id="7" name="Conector Reto 6">
              <a:extLst>
                <a:ext uri="{FF2B5EF4-FFF2-40B4-BE49-F238E27FC236}">
                  <a16:creationId xmlns:a16="http://schemas.microsoft.com/office/drawing/2014/main" id="{946ED75B-E625-F64F-B658-56269A0916C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73276" y="5621990"/>
              <a:ext cx="2520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Retângulo 3">
            <a:extLst>
              <a:ext uri="{FF2B5EF4-FFF2-40B4-BE49-F238E27FC236}">
                <a16:creationId xmlns:a16="http://schemas.microsoft.com/office/drawing/2014/main" id="{95320B52-CA72-F246-94AD-EBB5AB19707F}"/>
              </a:ext>
            </a:extLst>
          </p:cNvPr>
          <p:cNvSpPr/>
          <p:nvPr/>
        </p:nvSpPr>
        <p:spPr>
          <a:xfrm>
            <a:off x="1655522" y="5875254"/>
            <a:ext cx="8880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IAEA – Technical Meeting on Advanced Technology Fuels | 28</a:t>
            </a:r>
            <a:r>
              <a:rPr lang="en-US" baseline="30000" dirty="0">
                <a:solidFill>
                  <a:schemeClr val="bg1"/>
                </a:solidFill>
              </a:rPr>
              <a:t>th</a:t>
            </a:r>
            <a:r>
              <a:rPr lang="en-US" dirty="0">
                <a:solidFill>
                  <a:schemeClr val="bg1"/>
                </a:solidFill>
              </a:rPr>
              <a:t> – 31</a:t>
            </a:r>
            <a:r>
              <a:rPr lang="en-US" baseline="30000" dirty="0">
                <a:solidFill>
                  <a:schemeClr val="bg1"/>
                </a:solidFill>
              </a:rPr>
              <a:t>st</a:t>
            </a:r>
            <a:r>
              <a:rPr lang="en-US" dirty="0">
                <a:solidFill>
                  <a:schemeClr val="bg1"/>
                </a:solidFill>
              </a:rPr>
              <a:t> October – Vienna 2025</a:t>
            </a:r>
          </a:p>
        </p:txBody>
      </p:sp>
    </p:spTree>
    <p:extLst>
      <p:ext uri="{BB962C8B-B14F-4D97-AF65-F5344CB8AC3E}">
        <p14:creationId xmlns:p14="http://schemas.microsoft.com/office/powerpoint/2010/main" val="34853184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10">
            <a:extLst>
              <a:ext uri="{FF2B5EF4-FFF2-40B4-BE49-F238E27FC236}">
                <a16:creationId xmlns:a16="http://schemas.microsoft.com/office/drawing/2014/main" id="{6AC7698F-B1C5-4ECF-9C3E-33B6207F7B60}"/>
              </a:ext>
            </a:extLst>
          </p:cNvPr>
          <p:cNvSpPr txBox="1"/>
          <p:nvPr/>
        </p:nvSpPr>
        <p:spPr>
          <a:xfrm>
            <a:off x="555607" y="178801"/>
            <a:ext cx="11162065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RESULTS – PARABOLIC FITTING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94AE532B-5138-4049-8E0E-58A4E572D972}"/>
              </a:ext>
            </a:extLst>
          </p:cNvPr>
          <p:cNvSpPr/>
          <p:nvPr/>
        </p:nvSpPr>
        <p:spPr>
          <a:xfrm>
            <a:off x="480584" y="4961155"/>
            <a:ext cx="5656054" cy="105121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n w="57150">
                <a:solidFill>
                  <a:schemeClr val="tx1"/>
                </a:solidFill>
              </a:ln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>
                <a:extLst>
                  <a:ext uri="{FF2B5EF4-FFF2-40B4-BE49-F238E27FC236}">
                    <a16:creationId xmlns:a16="http://schemas.microsoft.com/office/drawing/2014/main" id="{C07DBC25-817C-44A9-A47A-1CDADA7E3955}"/>
                  </a:ext>
                </a:extLst>
              </p:cNvPr>
              <p:cNvSpPr/>
              <p:nvPr/>
            </p:nvSpPr>
            <p:spPr>
              <a:xfrm>
                <a:off x="373255" y="1163602"/>
                <a:ext cx="12609689" cy="48487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GB" sz="1600" b="1" dirty="0">
                    <a:latin typeface="Verdana" panose="020B0604030504040204" pitchFamily="34" charset="0"/>
                    <a:ea typeface="Verdana" panose="020B0604030504040204" pitchFamily="34" charset="0"/>
                  </a:rPr>
                  <a:t>Test 1:</a:t>
                </a:r>
                <a:endParaRPr lang="en-US" sz="1600" dirty="0">
                  <a:solidFill>
                    <a:srgbClr val="555555"/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600" dirty="0">
                    <a:solidFill>
                      <a:srgbClr val="555555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•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t-BR" sz="1600" i="1">
                            <a:solidFill>
                              <a:srgbClr val="555555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GB" sz="1600">
                            <a:solidFill>
                              <a:srgbClr val="555555"/>
                            </a:solidFill>
                            <a:latin typeface="Verdana" panose="020B0604030504040204" pitchFamily="34" charset="0"/>
                            <a:ea typeface="Verdana" panose="020B0604030504040204" pitchFamily="34" charset="0"/>
                          </a:rPr>
                          <m:t>k</m:t>
                        </m:r>
                      </m:e>
                      <m:sub>
                        <m:r>
                          <m:rPr>
                            <m:nor/>
                          </m:rPr>
                          <a:rPr lang="en-GB" sz="1600">
                            <a:solidFill>
                              <a:srgbClr val="555555"/>
                            </a:solidFill>
                            <a:latin typeface="Verdana" panose="020B0604030504040204" pitchFamily="34" charset="0"/>
                            <a:ea typeface="Verdana" panose="020B0604030504040204" pitchFamily="34" charset="0"/>
                          </a:rPr>
                          <m:t>p</m:t>
                        </m:r>
                        <m:r>
                          <m:rPr>
                            <m:nor/>
                          </m:rPr>
                          <a:rPr lang="en-GB" sz="1600">
                            <a:solidFill>
                              <a:srgbClr val="555555"/>
                            </a:solidFill>
                            <a:latin typeface="Verdana" panose="020B0604030504040204" pitchFamily="34" charset="0"/>
                            <a:ea typeface="Verdana" panose="020B0604030504040204" pitchFamily="34" charset="0"/>
                          </a:rPr>
                          <m:t>, </m:t>
                        </m:r>
                        <m:r>
                          <m:rPr>
                            <m:nor/>
                          </m:rPr>
                          <a:rPr lang="pt-BR" sz="1600" b="0" i="0" smtClean="0">
                            <a:solidFill>
                              <a:srgbClr val="555555"/>
                            </a:solidFill>
                            <a:latin typeface="Verdana" panose="020B0604030504040204" pitchFamily="34" charset="0"/>
                            <a:ea typeface="Verdana" panose="020B0604030504040204" pitchFamily="34" charset="0"/>
                          </a:rPr>
                          <m:t>tubes</m:t>
                        </m:r>
                      </m:sub>
                      <m:sup>
                        <m:r>
                          <m:rPr>
                            <m:nor/>
                          </m:rPr>
                          <a:rPr lang="en-GB" sz="1600">
                            <a:solidFill>
                              <a:srgbClr val="555555"/>
                            </a:solidFill>
                            <a:latin typeface="Verdana" panose="020B0604030504040204" pitchFamily="34" charset="0"/>
                            <a:ea typeface="Verdana" panose="020B0604030504040204" pitchFamily="34" charset="0"/>
                          </a:rPr>
                          <m:t>Wg</m:t>
                        </m:r>
                      </m:sup>
                    </m:sSubSup>
                  </m:oMath>
                </a14:m>
                <a:r>
                  <a:rPr lang="en-GB" sz="1600" dirty="0">
                    <a:solidFill>
                      <a:srgbClr val="555555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= 0.370 ± 0.023(mg/dm²)²/d) &gt;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t-BR" sz="1600" i="1">
                            <a:solidFill>
                              <a:srgbClr val="555555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GB" sz="1600">
                            <a:solidFill>
                              <a:srgbClr val="555555"/>
                            </a:solidFill>
                            <a:latin typeface="Verdana" panose="020B0604030504040204" pitchFamily="34" charset="0"/>
                            <a:ea typeface="Verdana" panose="020B0604030504040204" pitchFamily="34" charset="0"/>
                          </a:rPr>
                          <m:t>k</m:t>
                        </m:r>
                      </m:e>
                      <m:sub>
                        <m:r>
                          <m:rPr>
                            <m:nor/>
                          </m:rPr>
                          <a:rPr lang="en-GB" sz="1600">
                            <a:solidFill>
                              <a:srgbClr val="555555"/>
                            </a:solidFill>
                            <a:latin typeface="Verdana" panose="020B0604030504040204" pitchFamily="34" charset="0"/>
                            <a:ea typeface="Verdana" panose="020B0604030504040204" pitchFamily="34" charset="0"/>
                          </a:rPr>
                          <m:t>p</m:t>
                        </m:r>
                        <m:r>
                          <m:rPr>
                            <m:nor/>
                          </m:rPr>
                          <a:rPr lang="en-GB" sz="1600">
                            <a:solidFill>
                              <a:srgbClr val="555555"/>
                            </a:solidFill>
                            <a:latin typeface="Verdana" panose="020B0604030504040204" pitchFamily="34" charset="0"/>
                            <a:ea typeface="Verdana" panose="020B0604030504040204" pitchFamily="34" charset="0"/>
                          </a:rPr>
                          <m:t>, </m:t>
                        </m:r>
                        <m:r>
                          <m:rPr>
                            <m:nor/>
                          </m:rPr>
                          <a:rPr lang="pt-BR" sz="1600" b="0" i="0" smtClean="0">
                            <a:solidFill>
                              <a:srgbClr val="555555"/>
                            </a:solidFill>
                            <a:latin typeface="Verdana" panose="020B0604030504040204" pitchFamily="34" charset="0"/>
                            <a:ea typeface="Verdana" panose="020B0604030504040204" pitchFamily="34" charset="0"/>
                          </a:rPr>
                          <m:t>Plates</m:t>
                        </m:r>
                      </m:sub>
                      <m:sup>
                        <m:r>
                          <m:rPr>
                            <m:nor/>
                          </m:rPr>
                          <a:rPr lang="en-GB" sz="1600">
                            <a:solidFill>
                              <a:srgbClr val="555555"/>
                            </a:solidFill>
                            <a:latin typeface="Verdana" panose="020B0604030504040204" pitchFamily="34" charset="0"/>
                            <a:ea typeface="Verdana" panose="020B0604030504040204" pitchFamily="34" charset="0"/>
                          </a:rPr>
                          <m:t>Wg</m:t>
                        </m:r>
                      </m:sup>
                    </m:sSubSup>
                  </m:oMath>
                </a14:m>
                <a:r>
                  <a:rPr lang="en-GB" sz="1600" dirty="0">
                    <a:solidFill>
                      <a:srgbClr val="555555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= 0.1393 ± 0.0099 (mg/dm²)²/d</a:t>
                </a:r>
                <a:endParaRPr lang="en-GB" sz="1600" b="1" dirty="0">
                  <a:latin typeface="Verdana" panose="020B0604030504040204" pitchFamily="34" charset="0"/>
                  <a:ea typeface="Verdan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endParaRPr lang="en-GB" sz="1600" b="1" dirty="0">
                  <a:latin typeface="Verdana" panose="020B0604030504040204" pitchFamily="34" charset="0"/>
                  <a:ea typeface="Verdan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GB" sz="1600" b="1" dirty="0">
                    <a:latin typeface="Verdana" panose="020B0604030504040204" pitchFamily="34" charset="0"/>
                    <a:ea typeface="Verdana" panose="020B0604030504040204" pitchFamily="34" charset="0"/>
                  </a:rPr>
                  <a:t>Test 2:</a:t>
                </a:r>
              </a:p>
              <a:p>
                <a:pPr>
                  <a:lnSpc>
                    <a:spcPct val="150000"/>
                  </a:lnSpc>
                </a:pPr>
                <a:endParaRPr lang="en-US" sz="1000" dirty="0">
                  <a:solidFill>
                    <a:srgbClr val="555555"/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600" dirty="0">
                    <a:solidFill>
                      <a:srgbClr val="555555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•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t-BR" sz="1600" i="1">
                            <a:solidFill>
                              <a:srgbClr val="555555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GB" sz="1600">
                            <a:solidFill>
                              <a:srgbClr val="555555"/>
                            </a:solidFill>
                            <a:latin typeface="Verdana" panose="020B0604030504040204" pitchFamily="34" charset="0"/>
                            <a:ea typeface="Verdana" panose="020B0604030504040204" pitchFamily="34" charset="0"/>
                          </a:rPr>
                          <m:t>k</m:t>
                        </m:r>
                      </m:e>
                      <m:sub>
                        <m:r>
                          <m:rPr>
                            <m:nor/>
                          </m:rPr>
                          <a:rPr lang="en-GB" sz="1600">
                            <a:solidFill>
                              <a:srgbClr val="555555"/>
                            </a:solidFill>
                            <a:latin typeface="Verdana" panose="020B0604030504040204" pitchFamily="34" charset="0"/>
                            <a:ea typeface="Verdana" panose="020B0604030504040204" pitchFamily="34" charset="0"/>
                          </a:rPr>
                          <m:t>p</m:t>
                        </m:r>
                        <m:r>
                          <m:rPr>
                            <m:nor/>
                          </m:rPr>
                          <a:rPr lang="en-GB" sz="1600">
                            <a:solidFill>
                              <a:srgbClr val="555555"/>
                            </a:solidFill>
                            <a:latin typeface="Verdana" panose="020B0604030504040204" pitchFamily="34" charset="0"/>
                            <a:ea typeface="Verdana" panose="020B0604030504040204" pitchFamily="34" charset="0"/>
                          </a:rPr>
                          <m:t>, </m:t>
                        </m:r>
                        <m:r>
                          <m:rPr>
                            <m:nor/>
                          </m:rPr>
                          <a:rPr lang="en-GB" sz="1600">
                            <a:solidFill>
                              <a:srgbClr val="555555"/>
                            </a:solidFill>
                            <a:latin typeface="Verdana" panose="020B0604030504040204" pitchFamily="34" charset="0"/>
                            <a:ea typeface="Verdana" panose="020B0604030504040204" pitchFamily="34" charset="0"/>
                          </a:rPr>
                          <m:t>AC</m:t>
                        </m:r>
                        <m:r>
                          <m:rPr>
                            <m:nor/>
                          </m:rPr>
                          <a:rPr lang="en-GB" sz="1600">
                            <a:solidFill>
                              <a:srgbClr val="555555"/>
                            </a:solidFill>
                            <a:latin typeface="Verdana" panose="020B0604030504040204" pitchFamily="34" charset="0"/>
                            <a:ea typeface="Verdana" panose="020B060403050404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r>
                          <m:rPr>
                            <m:nor/>
                          </m:rPr>
                          <a:rPr lang="en-GB" sz="1600">
                            <a:solidFill>
                              <a:srgbClr val="555555"/>
                            </a:solidFill>
                            <a:latin typeface="Verdana" panose="020B0604030504040204" pitchFamily="34" charset="0"/>
                            <a:ea typeface="Verdana" panose="020B0604030504040204" pitchFamily="34" charset="0"/>
                          </a:rPr>
                          <m:t>Wg</m:t>
                        </m:r>
                      </m:sup>
                    </m:sSubSup>
                  </m:oMath>
                </a14:m>
                <a:r>
                  <a:rPr lang="en-GB" sz="1600" dirty="0">
                    <a:solidFill>
                      <a:srgbClr val="555555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= 0.0424 ± 0.0038(mg/dm²)²/d) &lt;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t-BR" sz="1600" i="1">
                            <a:solidFill>
                              <a:srgbClr val="555555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GB" sz="1600">
                            <a:solidFill>
                              <a:srgbClr val="555555"/>
                            </a:solidFill>
                            <a:latin typeface="Verdana" panose="020B0604030504040204" pitchFamily="34" charset="0"/>
                            <a:ea typeface="Verdana" panose="020B0604030504040204" pitchFamily="34" charset="0"/>
                          </a:rPr>
                          <m:t>k</m:t>
                        </m:r>
                      </m:e>
                      <m:sub>
                        <m:r>
                          <m:rPr>
                            <m:nor/>
                          </m:rPr>
                          <a:rPr lang="en-GB" sz="1600">
                            <a:solidFill>
                              <a:srgbClr val="555555"/>
                            </a:solidFill>
                            <a:latin typeface="Verdana" panose="020B0604030504040204" pitchFamily="34" charset="0"/>
                            <a:ea typeface="Verdana" panose="020B0604030504040204" pitchFamily="34" charset="0"/>
                          </a:rPr>
                          <m:t>p</m:t>
                        </m:r>
                        <m:r>
                          <m:rPr>
                            <m:nor/>
                          </m:rPr>
                          <a:rPr lang="en-GB" sz="1600">
                            <a:solidFill>
                              <a:srgbClr val="555555"/>
                            </a:solidFill>
                            <a:latin typeface="Verdana" panose="020B0604030504040204" pitchFamily="34" charset="0"/>
                            <a:ea typeface="Verdana" panose="020B0604030504040204" pitchFamily="34" charset="0"/>
                          </a:rPr>
                          <m:t>, </m:t>
                        </m:r>
                        <m:r>
                          <m:rPr>
                            <m:nor/>
                          </m:rPr>
                          <a:rPr lang="en-GB" sz="1600">
                            <a:solidFill>
                              <a:srgbClr val="555555"/>
                            </a:solidFill>
                            <a:latin typeface="Verdana" panose="020B0604030504040204" pitchFamily="34" charset="0"/>
                            <a:ea typeface="Verdana" panose="020B0604030504040204" pitchFamily="34" charset="0"/>
                          </a:rPr>
                          <m:t>AC</m:t>
                        </m:r>
                        <m:r>
                          <m:rPr>
                            <m:nor/>
                          </m:rPr>
                          <a:rPr lang="en-GB" sz="1600">
                            <a:solidFill>
                              <a:srgbClr val="555555"/>
                            </a:solidFill>
                            <a:latin typeface="Verdana" panose="020B0604030504040204" pitchFamily="34" charset="0"/>
                            <a:ea typeface="Verdana" panose="020B060403050404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  <m:sup>
                        <m:r>
                          <m:rPr>
                            <m:nor/>
                          </m:rPr>
                          <a:rPr lang="en-GB" sz="1600">
                            <a:solidFill>
                              <a:srgbClr val="555555"/>
                            </a:solidFill>
                            <a:latin typeface="Verdana" panose="020B0604030504040204" pitchFamily="34" charset="0"/>
                            <a:ea typeface="Verdana" panose="020B0604030504040204" pitchFamily="34" charset="0"/>
                          </a:rPr>
                          <m:t>Wg</m:t>
                        </m:r>
                      </m:sup>
                    </m:sSubSup>
                  </m:oMath>
                </a14:m>
                <a:r>
                  <a:rPr lang="en-GB" sz="1600" dirty="0">
                    <a:solidFill>
                      <a:srgbClr val="555555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= 0.231 ± 0.015 (mg/dm²)²/d </a:t>
                </a:r>
              </a:p>
              <a:p>
                <a:endParaRPr lang="en-GB" sz="1600" b="1" dirty="0">
                  <a:latin typeface="Verdana" panose="020B0604030504040204" pitchFamily="34" charset="0"/>
                  <a:ea typeface="Verdana" panose="020B0604030504040204" pitchFamily="34" charset="0"/>
                </a:endParaRPr>
              </a:p>
              <a:p>
                <a:endParaRPr lang="en-GB" sz="1600" b="1" dirty="0">
                  <a:latin typeface="Verdana" panose="020B0604030504040204" pitchFamily="34" charset="0"/>
                  <a:ea typeface="Verdana" panose="020B0604030504040204" pitchFamily="34" charset="0"/>
                </a:endParaRPr>
              </a:p>
              <a:p>
                <a:endParaRPr lang="en-GB" sz="1050" dirty="0">
                  <a:latin typeface="Verdana" panose="020B0604030504040204" pitchFamily="34" charset="0"/>
                  <a:ea typeface="Verdana" panose="020B0604030504040204" pitchFamily="34" charset="0"/>
                </a:endParaRPr>
              </a:p>
              <a:p>
                <a:r>
                  <a:rPr lang="en-GB" sz="1600" b="1" dirty="0">
                    <a:latin typeface="Verdana" panose="020B0604030504040204" pitchFamily="34" charset="0"/>
                    <a:ea typeface="Verdana" panose="020B0604030504040204" pitchFamily="34" charset="0"/>
                  </a:rPr>
                  <a:t>Repeatability:  </a:t>
                </a:r>
              </a:p>
              <a:p>
                <a:endParaRPr lang="en-GB" sz="1600" b="1" dirty="0">
                  <a:latin typeface="Verdana" panose="020B0604030504040204" pitchFamily="34" charset="0"/>
                  <a:ea typeface="Verdana" panose="020B0604030504040204" pitchFamily="34" charset="0"/>
                </a:endParaRPr>
              </a:p>
              <a:p>
                <a:r>
                  <a:rPr lang="en-US" sz="1600" dirty="0">
                    <a:solidFill>
                      <a:srgbClr val="555555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        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t-BR" sz="1600" i="1">
                            <a:solidFill>
                              <a:srgbClr val="555555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GB" sz="1600">
                            <a:solidFill>
                              <a:srgbClr val="555555"/>
                            </a:solidFill>
                            <a:latin typeface="Verdana" panose="020B0604030504040204" pitchFamily="34" charset="0"/>
                            <a:ea typeface="Verdana" panose="020B0604030504040204" pitchFamily="34" charset="0"/>
                          </a:rPr>
                          <m:t>k</m:t>
                        </m:r>
                      </m:e>
                      <m:sub>
                        <m:r>
                          <m:rPr>
                            <m:nor/>
                          </m:rPr>
                          <a:rPr lang="en-GB" sz="1600">
                            <a:solidFill>
                              <a:srgbClr val="555555"/>
                            </a:solidFill>
                            <a:latin typeface="Verdana" panose="020B0604030504040204" pitchFamily="34" charset="0"/>
                            <a:ea typeface="Verdana" panose="020B0604030504040204" pitchFamily="34" charset="0"/>
                          </a:rPr>
                          <m:t>p</m:t>
                        </m:r>
                        <m:r>
                          <m:rPr>
                            <m:nor/>
                          </m:rPr>
                          <a:rPr lang="pt-BR" sz="1600" b="0" i="0" smtClean="0">
                            <a:solidFill>
                              <a:srgbClr val="555555"/>
                            </a:solidFill>
                            <a:latin typeface="Verdana" panose="020B0604030504040204" pitchFamily="34" charset="0"/>
                            <a:ea typeface="Verdana" panose="020B0604030504040204" pitchFamily="34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pt-BR" sz="1600" b="0" i="0" smtClean="0">
                            <a:solidFill>
                              <a:srgbClr val="555555"/>
                            </a:solidFill>
                            <a:latin typeface="Verdana" panose="020B0604030504040204" pitchFamily="34" charset="0"/>
                            <a:ea typeface="Verdana" panose="020B0604030504040204" pitchFamily="34" charset="0"/>
                          </a:rPr>
                          <m:t>Test</m:t>
                        </m:r>
                        <m:r>
                          <m:rPr>
                            <m:nor/>
                          </m:rPr>
                          <a:rPr lang="pt-BR" sz="1600" b="0" i="0" smtClean="0">
                            <a:solidFill>
                              <a:srgbClr val="555555"/>
                            </a:solidFill>
                            <a:latin typeface="Verdana" panose="020B0604030504040204" pitchFamily="34" charset="0"/>
                            <a:ea typeface="Verdana" panose="020B0604030504040204" pitchFamily="34" charset="0"/>
                          </a:rPr>
                          <m:t> 2 </m:t>
                        </m:r>
                      </m:sub>
                      <m:sup>
                        <m:r>
                          <m:rPr>
                            <m:nor/>
                          </m:rPr>
                          <a:rPr lang="en-GB" sz="1600">
                            <a:solidFill>
                              <a:srgbClr val="555555"/>
                            </a:solidFill>
                            <a:latin typeface="Verdana" panose="020B0604030504040204" pitchFamily="34" charset="0"/>
                            <a:ea typeface="Verdana" panose="020B0604030504040204" pitchFamily="34" charset="0"/>
                          </a:rPr>
                          <m:t>Wg</m:t>
                        </m:r>
                      </m:sup>
                    </m:sSubSup>
                  </m:oMath>
                </a14:m>
                <a:r>
                  <a:rPr lang="en-GB" sz="1600" baseline="30000" dirty="0">
                    <a:solidFill>
                      <a:srgbClr val="555555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 </a:t>
                </a:r>
                <a:r>
                  <a:rPr lang="en-GB" sz="1600" dirty="0">
                    <a:solidFill>
                      <a:srgbClr val="555555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= 0.1367 ± 0.0077 (mg/dm²)²/d  </a:t>
                </a:r>
                <a:endParaRPr lang="pt-BR" sz="1600" i="1" dirty="0">
                  <a:solidFill>
                    <a:srgbClr val="555555"/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sz="1600" dirty="0">
                    <a:solidFill>
                      <a:srgbClr val="555555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t-BR" sz="1600" i="1">
                            <a:solidFill>
                              <a:srgbClr val="555555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GB" sz="1600">
                            <a:solidFill>
                              <a:srgbClr val="555555"/>
                            </a:solidFill>
                            <a:latin typeface="Verdana" panose="020B0604030504040204" pitchFamily="34" charset="0"/>
                            <a:ea typeface="Verdana" panose="020B0604030504040204" pitchFamily="34" charset="0"/>
                          </a:rPr>
                          <m:t>k</m:t>
                        </m:r>
                      </m:e>
                      <m:sub>
                        <m:r>
                          <m:rPr>
                            <m:nor/>
                          </m:rPr>
                          <a:rPr lang="en-GB" sz="1600">
                            <a:solidFill>
                              <a:srgbClr val="555555"/>
                            </a:solidFill>
                            <a:latin typeface="Verdana" panose="020B0604030504040204" pitchFamily="34" charset="0"/>
                            <a:ea typeface="Verdana" panose="020B0604030504040204" pitchFamily="34" charset="0"/>
                          </a:rPr>
                          <m:t>p</m:t>
                        </m:r>
                        <m:r>
                          <m:rPr>
                            <m:nor/>
                          </m:rPr>
                          <a:rPr lang="pt-BR" sz="1600" b="0" i="1" smtClean="0">
                            <a:solidFill>
                              <a:srgbClr val="555555"/>
                            </a:solidFill>
                            <a:latin typeface="Verdana" panose="020B0604030504040204" pitchFamily="34" charset="0"/>
                            <a:ea typeface="Verdana" panose="020B0604030504040204" pitchFamily="34" charset="0"/>
                          </a:rPr>
                          <m:t>, </m:t>
                        </m:r>
                        <m:r>
                          <m:rPr>
                            <m:nor/>
                          </m:rPr>
                          <a:rPr lang="pt-BR" sz="1600" b="0" i="1" smtClean="0">
                            <a:solidFill>
                              <a:srgbClr val="555555"/>
                            </a:solidFill>
                            <a:latin typeface="Verdana" panose="020B0604030504040204" pitchFamily="34" charset="0"/>
                            <a:ea typeface="Verdana" panose="020B0604030504040204" pitchFamily="34" charset="0"/>
                          </a:rPr>
                          <m:t>Test</m:t>
                        </m:r>
                        <m:r>
                          <m:rPr>
                            <m:nor/>
                          </m:rPr>
                          <a:rPr lang="pt-BR" sz="1600" b="0" i="1" smtClean="0">
                            <a:solidFill>
                              <a:srgbClr val="555555"/>
                            </a:solidFill>
                            <a:latin typeface="Verdana" panose="020B0604030504040204" pitchFamily="34" charset="0"/>
                            <a:ea typeface="Verdana" panose="020B0604030504040204" pitchFamily="34" charset="0"/>
                          </a:rPr>
                          <m:t> 1 − </m:t>
                        </m:r>
                        <m:r>
                          <m:rPr>
                            <m:nor/>
                          </m:rPr>
                          <a:rPr lang="pt-BR" sz="1600" b="0" i="1" smtClean="0">
                            <a:solidFill>
                              <a:srgbClr val="555555"/>
                            </a:solidFill>
                            <a:latin typeface="Verdana" panose="020B0604030504040204" pitchFamily="34" charset="0"/>
                            <a:ea typeface="Verdana" panose="020B0604030504040204" pitchFamily="34" charset="0"/>
                          </a:rPr>
                          <m:t>Plates</m:t>
                        </m:r>
                      </m:sub>
                      <m:sup>
                        <m:r>
                          <m:rPr>
                            <m:nor/>
                          </m:rPr>
                          <a:rPr lang="en-GB" sz="1600">
                            <a:solidFill>
                              <a:srgbClr val="555555"/>
                            </a:solidFill>
                            <a:latin typeface="Verdana" panose="020B0604030504040204" pitchFamily="34" charset="0"/>
                            <a:ea typeface="Verdana" panose="020B0604030504040204" pitchFamily="34" charset="0"/>
                          </a:rPr>
                          <m:t>Wg</m:t>
                        </m:r>
                      </m:sup>
                    </m:sSubSup>
                  </m:oMath>
                </a14:m>
                <a:r>
                  <a:rPr lang="en-GB" sz="1600" dirty="0">
                    <a:solidFill>
                      <a:srgbClr val="555555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= 0.1393 ± 0.0099 (mg/dm²)²/d</a:t>
                </a:r>
                <a:endParaRPr lang="pt-BR" sz="1600" dirty="0">
                  <a:solidFill>
                    <a:srgbClr val="555555"/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Retângulo 4">
                <a:extLst>
                  <a:ext uri="{FF2B5EF4-FFF2-40B4-BE49-F238E27FC236}">
                    <a16:creationId xmlns:a16="http://schemas.microsoft.com/office/drawing/2014/main" id="{C07DBC25-817C-44A9-A47A-1CDADA7E39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255" y="1163602"/>
                <a:ext cx="12609689" cy="4848763"/>
              </a:xfrm>
              <a:prstGeom prst="rect">
                <a:avLst/>
              </a:prstGeom>
              <a:blipFill>
                <a:blip r:embed="rId3"/>
                <a:stretch>
                  <a:fillRect l="-24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45385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B80CEADC-FBCD-4EBA-82DA-424A982C43D2}"/>
              </a:ext>
            </a:extLst>
          </p:cNvPr>
          <p:cNvSpPr txBox="1"/>
          <p:nvPr/>
        </p:nvSpPr>
        <p:spPr>
          <a:xfrm>
            <a:off x="555607" y="178801"/>
            <a:ext cx="11162065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RESULTS – </a:t>
            </a:r>
            <a:r>
              <a:rPr lang="en-US" sz="24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Wg</a:t>
            </a:r>
            <a:r>
              <a:rPr lang="en-US" sz="2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COMPARISON</a:t>
            </a:r>
          </a:p>
        </p:txBody>
      </p:sp>
      <p:grpSp>
        <p:nvGrpSpPr>
          <p:cNvPr id="23" name="Agrupar 22">
            <a:extLst>
              <a:ext uri="{FF2B5EF4-FFF2-40B4-BE49-F238E27FC236}">
                <a16:creationId xmlns:a16="http://schemas.microsoft.com/office/drawing/2014/main" id="{3CBB380F-DBFE-5341-87E5-06FE085920E4}"/>
              </a:ext>
            </a:extLst>
          </p:cNvPr>
          <p:cNvGrpSpPr/>
          <p:nvPr/>
        </p:nvGrpSpPr>
        <p:grpSpPr>
          <a:xfrm>
            <a:off x="1050547" y="713232"/>
            <a:ext cx="9249153" cy="5777553"/>
            <a:chOff x="1253747" y="687832"/>
            <a:chExt cx="9249153" cy="5777553"/>
          </a:xfrm>
        </p:grpSpPr>
        <p:pic>
          <p:nvPicPr>
            <p:cNvPr id="3" name="Imagem 2">
              <a:extLst>
                <a:ext uri="{FF2B5EF4-FFF2-40B4-BE49-F238E27FC236}">
                  <a16:creationId xmlns:a16="http://schemas.microsoft.com/office/drawing/2014/main" id="{79006826-B33C-40EF-AC5E-7E3E78CB21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/>
          </p:blipFill>
          <p:spPr bwMode="auto">
            <a:xfrm>
              <a:off x="1253747" y="687832"/>
              <a:ext cx="9249153" cy="5777553"/>
            </a:xfrm>
            <a:prstGeom prst="rect">
              <a:avLst/>
            </a:prstGeom>
            <a:noFill/>
          </p:spPr>
        </p:pic>
        <p:grpSp>
          <p:nvGrpSpPr>
            <p:cNvPr id="7" name="Agrupar 6">
              <a:extLst>
                <a:ext uri="{FF2B5EF4-FFF2-40B4-BE49-F238E27FC236}">
                  <a16:creationId xmlns:a16="http://schemas.microsoft.com/office/drawing/2014/main" id="{E9A7AD69-2B22-E14A-B3B7-260332DA218F}"/>
                </a:ext>
              </a:extLst>
            </p:cNvPr>
            <p:cNvGrpSpPr/>
            <p:nvPr/>
          </p:nvGrpSpPr>
          <p:grpSpPr>
            <a:xfrm>
              <a:off x="8743867" y="2405110"/>
              <a:ext cx="155492" cy="182038"/>
              <a:chOff x="9391567" y="2455910"/>
              <a:chExt cx="155492" cy="182038"/>
            </a:xfrm>
          </p:grpSpPr>
          <p:sp>
            <p:nvSpPr>
              <p:cNvPr id="5" name="Retângulo 4">
                <a:extLst>
                  <a:ext uri="{FF2B5EF4-FFF2-40B4-BE49-F238E27FC236}">
                    <a16:creationId xmlns:a16="http://schemas.microsoft.com/office/drawing/2014/main" id="{ECBFC5B4-865B-424E-949F-D2A7BEE7780D}"/>
                  </a:ext>
                </a:extLst>
              </p:cNvPr>
              <p:cNvSpPr/>
              <p:nvPr/>
            </p:nvSpPr>
            <p:spPr>
              <a:xfrm rot="20709846">
                <a:off x="9425023" y="2523350"/>
                <a:ext cx="101283" cy="972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631E6872-906C-784E-8D16-A1852D736CA7}"/>
                  </a:ext>
                </a:extLst>
              </p:cNvPr>
              <p:cNvSpPr txBox="1"/>
              <p:nvPr/>
            </p:nvSpPr>
            <p:spPr>
              <a:xfrm rot="20700000">
                <a:off x="9391567" y="2455910"/>
                <a:ext cx="155492" cy="182038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1">
                <a:spAutoFit/>
              </a:bodyPr>
              <a:lstStyle/>
              <a:p>
                <a:pPr algn="l">
                  <a:lnSpc>
                    <a:spcPct val="150000"/>
                  </a:lnSpc>
                  <a:spcBef>
                    <a:spcPts val="600"/>
                  </a:spcBef>
                </a:pPr>
                <a:r>
                  <a:rPr lang="pt-BR" sz="900" dirty="0"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3</a:t>
                </a:r>
              </a:p>
            </p:txBody>
          </p:sp>
        </p:grpSp>
        <p:grpSp>
          <p:nvGrpSpPr>
            <p:cNvPr id="8" name="Agrupar 7">
              <a:extLst>
                <a:ext uri="{FF2B5EF4-FFF2-40B4-BE49-F238E27FC236}">
                  <a16:creationId xmlns:a16="http://schemas.microsoft.com/office/drawing/2014/main" id="{EF8F83A8-4920-2148-95A7-B7F613F2165A}"/>
                </a:ext>
              </a:extLst>
            </p:cNvPr>
            <p:cNvGrpSpPr/>
            <p:nvPr/>
          </p:nvGrpSpPr>
          <p:grpSpPr>
            <a:xfrm rot="372841">
              <a:off x="9318543" y="2621010"/>
              <a:ext cx="155492" cy="182038"/>
              <a:chOff x="9391567" y="2455910"/>
              <a:chExt cx="155492" cy="182038"/>
            </a:xfrm>
          </p:grpSpPr>
          <p:sp>
            <p:nvSpPr>
              <p:cNvPr id="9" name="Retângulo 8">
                <a:extLst>
                  <a:ext uri="{FF2B5EF4-FFF2-40B4-BE49-F238E27FC236}">
                    <a16:creationId xmlns:a16="http://schemas.microsoft.com/office/drawing/2014/main" id="{59FB3007-4A35-AF4D-BF2A-FF71AF22D5ED}"/>
                  </a:ext>
                </a:extLst>
              </p:cNvPr>
              <p:cNvSpPr/>
              <p:nvPr/>
            </p:nvSpPr>
            <p:spPr>
              <a:xfrm rot="20709846">
                <a:off x="9425023" y="2523350"/>
                <a:ext cx="101283" cy="972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43A63520-9BA9-244E-BF93-5978F3C053C3}"/>
                  </a:ext>
                </a:extLst>
              </p:cNvPr>
              <p:cNvSpPr txBox="1"/>
              <p:nvPr/>
            </p:nvSpPr>
            <p:spPr>
              <a:xfrm rot="20700000">
                <a:off x="9391567" y="2455910"/>
                <a:ext cx="155492" cy="182038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1">
                <a:spAutoFit/>
              </a:bodyPr>
              <a:lstStyle/>
              <a:p>
                <a:pPr algn="l">
                  <a:lnSpc>
                    <a:spcPct val="150000"/>
                  </a:lnSpc>
                  <a:spcBef>
                    <a:spcPts val="600"/>
                  </a:spcBef>
                </a:pPr>
                <a:r>
                  <a:rPr lang="pt-BR" sz="900" dirty="0"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3</a:t>
                </a:r>
              </a:p>
            </p:txBody>
          </p:sp>
        </p:grpSp>
        <p:grpSp>
          <p:nvGrpSpPr>
            <p:cNvPr id="11" name="Agrupar 10">
              <a:extLst>
                <a:ext uri="{FF2B5EF4-FFF2-40B4-BE49-F238E27FC236}">
                  <a16:creationId xmlns:a16="http://schemas.microsoft.com/office/drawing/2014/main" id="{4786A491-5C61-2D41-9D02-6B572F513FA5}"/>
                </a:ext>
              </a:extLst>
            </p:cNvPr>
            <p:cNvGrpSpPr/>
            <p:nvPr/>
          </p:nvGrpSpPr>
          <p:grpSpPr>
            <a:xfrm rot="374383">
              <a:off x="9318543" y="3094085"/>
              <a:ext cx="155492" cy="182038"/>
              <a:chOff x="9391567" y="2455910"/>
              <a:chExt cx="155492" cy="182038"/>
            </a:xfrm>
          </p:grpSpPr>
          <p:sp>
            <p:nvSpPr>
              <p:cNvPr id="12" name="Retângulo 11">
                <a:extLst>
                  <a:ext uri="{FF2B5EF4-FFF2-40B4-BE49-F238E27FC236}">
                    <a16:creationId xmlns:a16="http://schemas.microsoft.com/office/drawing/2014/main" id="{8F5C6BFE-33D5-0F4B-83E9-BD5B97127713}"/>
                  </a:ext>
                </a:extLst>
              </p:cNvPr>
              <p:cNvSpPr/>
              <p:nvPr/>
            </p:nvSpPr>
            <p:spPr>
              <a:xfrm rot="20709846">
                <a:off x="9425023" y="2523350"/>
                <a:ext cx="101283" cy="972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5C070955-4D61-934B-A200-BEC887007145}"/>
                  </a:ext>
                </a:extLst>
              </p:cNvPr>
              <p:cNvSpPr txBox="1"/>
              <p:nvPr/>
            </p:nvSpPr>
            <p:spPr>
              <a:xfrm rot="20700000">
                <a:off x="9391567" y="2455910"/>
                <a:ext cx="155492" cy="182038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1">
                <a:spAutoFit/>
              </a:bodyPr>
              <a:lstStyle/>
              <a:p>
                <a:pPr algn="l">
                  <a:lnSpc>
                    <a:spcPct val="150000"/>
                  </a:lnSpc>
                  <a:spcBef>
                    <a:spcPts val="600"/>
                  </a:spcBef>
                </a:pPr>
                <a:r>
                  <a:rPr lang="pt-BR" sz="900" dirty="0"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3</a:t>
                </a:r>
              </a:p>
            </p:txBody>
          </p:sp>
        </p:grpSp>
        <p:grpSp>
          <p:nvGrpSpPr>
            <p:cNvPr id="14" name="Agrupar 13">
              <a:extLst>
                <a:ext uri="{FF2B5EF4-FFF2-40B4-BE49-F238E27FC236}">
                  <a16:creationId xmlns:a16="http://schemas.microsoft.com/office/drawing/2014/main" id="{F6084700-333D-AC4B-8F45-4C06F5563A29}"/>
                </a:ext>
              </a:extLst>
            </p:cNvPr>
            <p:cNvGrpSpPr/>
            <p:nvPr/>
          </p:nvGrpSpPr>
          <p:grpSpPr>
            <a:xfrm rot="842457">
              <a:off x="9411957" y="4427168"/>
              <a:ext cx="155492" cy="182038"/>
              <a:chOff x="9391567" y="2455910"/>
              <a:chExt cx="155492" cy="182038"/>
            </a:xfrm>
          </p:grpSpPr>
          <p:sp>
            <p:nvSpPr>
              <p:cNvPr id="15" name="Retângulo 14">
                <a:extLst>
                  <a:ext uri="{FF2B5EF4-FFF2-40B4-BE49-F238E27FC236}">
                    <a16:creationId xmlns:a16="http://schemas.microsoft.com/office/drawing/2014/main" id="{E14EF20C-64AC-C442-98A1-71D1D9F78712}"/>
                  </a:ext>
                </a:extLst>
              </p:cNvPr>
              <p:cNvSpPr/>
              <p:nvPr/>
            </p:nvSpPr>
            <p:spPr>
              <a:xfrm rot="20709846">
                <a:off x="9425023" y="2523350"/>
                <a:ext cx="101283" cy="972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EED40ECF-8E2C-E547-B2BD-A71552DBD156}"/>
                  </a:ext>
                </a:extLst>
              </p:cNvPr>
              <p:cNvSpPr txBox="1"/>
              <p:nvPr/>
            </p:nvSpPr>
            <p:spPr>
              <a:xfrm rot="20700000">
                <a:off x="9391567" y="2455910"/>
                <a:ext cx="155492" cy="182038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1">
                <a:spAutoFit/>
              </a:bodyPr>
              <a:lstStyle/>
              <a:p>
                <a:pPr algn="l">
                  <a:lnSpc>
                    <a:spcPct val="150000"/>
                  </a:lnSpc>
                  <a:spcBef>
                    <a:spcPts val="600"/>
                  </a:spcBef>
                </a:pPr>
                <a:r>
                  <a:rPr lang="pt-BR" sz="900" dirty="0"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3</a:t>
                </a:r>
              </a:p>
            </p:txBody>
          </p:sp>
        </p:grpSp>
        <p:grpSp>
          <p:nvGrpSpPr>
            <p:cNvPr id="17" name="Agrupar 16">
              <a:extLst>
                <a:ext uri="{FF2B5EF4-FFF2-40B4-BE49-F238E27FC236}">
                  <a16:creationId xmlns:a16="http://schemas.microsoft.com/office/drawing/2014/main" id="{76C64904-34B0-704B-97EA-DEA32752EC44}"/>
                </a:ext>
              </a:extLst>
            </p:cNvPr>
            <p:cNvGrpSpPr/>
            <p:nvPr/>
          </p:nvGrpSpPr>
          <p:grpSpPr>
            <a:xfrm rot="873368">
              <a:off x="9413792" y="4976860"/>
              <a:ext cx="155492" cy="182038"/>
              <a:chOff x="9391567" y="2455910"/>
              <a:chExt cx="155492" cy="182038"/>
            </a:xfrm>
          </p:grpSpPr>
          <p:sp>
            <p:nvSpPr>
              <p:cNvPr id="18" name="Retângulo 17">
                <a:extLst>
                  <a:ext uri="{FF2B5EF4-FFF2-40B4-BE49-F238E27FC236}">
                    <a16:creationId xmlns:a16="http://schemas.microsoft.com/office/drawing/2014/main" id="{CE3E7D40-7478-9B45-891A-D6579DD2E98C}"/>
                  </a:ext>
                </a:extLst>
              </p:cNvPr>
              <p:cNvSpPr/>
              <p:nvPr/>
            </p:nvSpPr>
            <p:spPr>
              <a:xfrm rot="20709846">
                <a:off x="9425023" y="2523350"/>
                <a:ext cx="101283" cy="972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E7A4109F-08DA-814E-ADE9-DAFBA664B7F9}"/>
                  </a:ext>
                </a:extLst>
              </p:cNvPr>
              <p:cNvSpPr txBox="1"/>
              <p:nvPr/>
            </p:nvSpPr>
            <p:spPr>
              <a:xfrm rot="20700000">
                <a:off x="9391567" y="2455910"/>
                <a:ext cx="155492" cy="182038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1">
                <a:spAutoFit/>
              </a:bodyPr>
              <a:lstStyle/>
              <a:p>
                <a:pPr algn="l">
                  <a:lnSpc>
                    <a:spcPct val="150000"/>
                  </a:lnSpc>
                  <a:spcBef>
                    <a:spcPts val="600"/>
                  </a:spcBef>
                </a:pPr>
                <a:r>
                  <a:rPr lang="pt-BR" sz="900" dirty="0"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3</a:t>
                </a:r>
              </a:p>
            </p:txBody>
          </p:sp>
        </p:grpSp>
        <p:grpSp>
          <p:nvGrpSpPr>
            <p:cNvPr id="20" name="Agrupar 19">
              <a:extLst>
                <a:ext uri="{FF2B5EF4-FFF2-40B4-BE49-F238E27FC236}">
                  <a16:creationId xmlns:a16="http://schemas.microsoft.com/office/drawing/2014/main" id="{6E6C4721-BA35-104B-933F-298E80C37AC8}"/>
                </a:ext>
              </a:extLst>
            </p:cNvPr>
            <p:cNvGrpSpPr/>
            <p:nvPr/>
          </p:nvGrpSpPr>
          <p:grpSpPr>
            <a:xfrm rot="784302">
              <a:off x="6927767" y="5447939"/>
              <a:ext cx="155492" cy="141577"/>
              <a:chOff x="9377540" y="2485916"/>
              <a:chExt cx="155492" cy="141577"/>
            </a:xfrm>
          </p:grpSpPr>
          <p:sp>
            <p:nvSpPr>
              <p:cNvPr id="21" name="Retângulo 20">
                <a:extLst>
                  <a:ext uri="{FF2B5EF4-FFF2-40B4-BE49-F238E27FC236}">
                    <a16:creationId xmlns:a16="http://schemas.microsoft.com/office/drawing/2014/main" id="{156991E8-602B-1F42-B3CF-10C5C4F21956}"/>
                  </a:ext>
                </a:extLst>
              </p:cNvPr>
              <p:cNvSpPr/>
              <p:nvPr/>
            </p:nvSpPr>
            <p:spPr>
              <a:xfrm rot="20709846">
                <a:off x="9425512" y="2527099"/>
                <a:ext cx="72000" cy="972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F34E499F-EC3D-9143-A886-2CC776E6F15D}"/>
                  </a:ext>
                </a:extLst>
              </p:cNvPr>
              <p:cNvSpPr txBox="1"/>
              <p:nvPr/>
            </p:nvSpPr>
            <p:spPr>
              <a:xfrm rot="20700000">
                <a:off x="9377540" y="2485916"/>
                <a:ext cx="155492" cy="141577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1">
                <a:spAutoFit/>
              </a:bodyPr>
              <a:lstStyle/>
              <a:p>
                <a:pPr algn="l">
                  <a:lnSpc>
                    <a:spcPct val="150000"/>
                  </a:lnSpc>
                  <a:spcBef>
                    <a:spcPts val="600"/>
                  </a:spcBef>
                </a:pPr>
                <a:r>
                  <a:rPr lang="pt-BR" sz="700" dirty="0"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3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330222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>
            <a:extLst>
              <a:ext uri="{FF2B5EF4-FFF2-40B4-BE49-F238E27FC236}">
                <a16:creationId xmlns:a16="http://schemas.microsoft.com/office/drawing/2014/main" id="{EE89FE3F-589E-4C0B-AB6F-53868FD33677}"/>
              </a:ext>
            </a:extLst>
          </p:cNvPr>
          <p:cNvSpPr txBox="1"/>
          <p:nvPr/>
        </p:nvSpPr>
        <p:spPr>
          <a:xfrm>
            <a:off x="429002" y="1124317"/>
            <a:ext cx="7509156" cy="442035"/>
          </a:xfrm>
          <a:prstGeom prst="rect">
            <a:avLst/>
          </a:prstGeom>
          <a:noFill/>
        </p:spPr>
        <p:txBody>
          <a:bodyPr wrap="square" lIns="0" tIns="36000" rIns="0" bIns="36000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• Oxide thickness were estimated from mass gain data.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6AC7698F-B1C5-4ECF-9C3E-33B6207F7B60}"/>
              </a:ext>
            </a:extLst>
          </p:cNvPr>
          <p:cNvSpPr txBox="1"/>
          <p:nvPr/>
        </p:nvSpPr>
        <p:spPr>
          <a:xfrm>
            <a:off x="442913" y="241300"/>
            <a:ext cx="11306175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RESULTS – OXIDE THICKNESS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>
                <a:extLst>
                  <a:ext uri="{FF2B5EF4-FFF2-40B4-BE49-F238E27FC236}">
                    <a16:creationId xmlns:a16="http://schemas.microsoft.com/office/drawing/2014/main" id="{B16FFF5B-354B-4060-8C37-33B9F9309FCE}"/>
                  </a:ext>
                </a:extLst>
              </p:cNvPr>
              <p:cNvSpPr/>
              <p:nvPr/>
            </p:nvSpPr>
            <p:spPr>
              <a:xfrm>
                <a:off x="3312406" y="2133723"/>
                <a:ext cx="4454874" cy="504818"/>
              </a:xfrm>
              <a:prstGeom prst="rect">
                <a:avLst/>
              </a:prstGeom>
              <a:ln w="28575"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pt-BR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pt-BR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oxide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pt-BR">
                              <a:latin typeface="Cambria Math" panose="02040503050406030204" pitchFamily="18" charset="0"/>
                            </a:rPr>
                            <m:t>μm</m:t>
                          </m:r>
                        </m:e>
                      </m:d>
                      <m:r>
                        <m:rPr>
                          <m:nor/>
                        </m:rPr>
                        <a:rPr lang="pt-BR">
                          <a:latin typeface="Cambria Math" panose="02040503050406030204" pitchFamily="18" charset="0"/>
                        </a:rPr>
                        <m:t> = 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pt-BR">
                              <a:latin typeface="Cambria Math" panose="02040503050406030204" pitchFamily="18" charset="0"/>
                            </a:rPr>
                            <m:t>k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pt-BR">
                              <a:latin typeface="Cambria Math" panose="02040503050406030204" pitchFamily="18" charset="0"/>
                            </a:rPr>
                            <m:t>conversion</m:t>
                          </m:r>
                          <m:r>
                            <m:rPr>
                              <m:nor/>
                            </m:rPr>
                            <a:rPr lang="pt-BR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m:rPr>
                          <m:nor/>
                        </m:rPr>
                        <a:rPr lang="pt-BR">
                          <a:latin typeface="Cambria Math" panose="02040503050406030204" pitchFamily="18" charset="0"/>
                        </a:rPr>
                        <m:t>∙ </m:t>
                      </m:r>
                      <m:r>
                        <m:rPr>
                          <m:nor/>
                        </m:rPr>
                        <a:rPr lang="pt-BR">
                          <a:latin typeface="Cambria Math" panose="02040503050406030204" pitchFamily="18" charset="0"/>
                        </a:rPr>
                        <m:t>Wg</m:t>
                      </m:r>
                      <m:d>
                        <m:dPr>
                          <m:begChr m:val="["/>
                          <m:endChr m:val="]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lin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pt-BR">
                                  <a:latin typeface="Cambria Math" panose="02040503050406030204" pitchFamily="18" charset="0"/>
                                </a:rPr>
                                <m:t>mg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pt-BR"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  <m:sSup>
                                <m:sSup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nor/>
                                    </m:rPr>
                                    <a:rPr lang="pt-BR">
                                      <a:latin typeface="Cambria Math" panose="02040503050406030204" pitchFamily="18" charset="0"/>
                                    </a:rPr>
                                    <m:t>m</m:t>
                                  </m:r>
                                </m:e>
                                <m:sup>
                                  <m:r>
                                    <m:rPr>
                                      <m:nor/>
                                    </m:rPr>
                                    <a:rPr lang="pt-BR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" name="Retângulo 2">
                <a:extLst>
                  <a:ext uri="{FF2B5EF4-FFF2-40B4-BE49-F238E27FC236}">
                    <a16:creationId xmlns:a16="http://schemas.microsoft.com/office/drawing/2014/main" id="{B16FFF5B-354B-4060-8C37-33B9F9309F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2406" y="2133723"/>
                <a:ext cx="4454874" cy="504818"/>
              </a:xfrm>
              <a:prstGeom prst="rect">
                <a:avLst/>
              </a:prstGeom>
              <a:blipFill>
                <a:blip r:embed="rId3"/>
                <a:stretch>
                  <a:fillRect t="-64773" r="-951" b="-106818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ângulo 3">
                <a:extLst>
                  <a:ext uri="{FF2B5EF4-FFF2-40B4-BE49-F238E27FC236}">
                    <a16:creationId xmlns:a16="http://schemas.microsoft.com/office/drawing/2014/main" id="{CC6AA3B8-4802-472F-A016-DC4ABCD2B60E}"/>
                  </a:ext>
                </a:extLst>
              </p:cNvPr>
              <p:cNvSpPr/>
              <p:nvPr/>
            </p:nvSpPr>
            <p:spPr>
              <a:xfrm>
                <a:off x="3132292" y="3155216"/>
                <a:ext cx="4815100" cy="817468"/>
              </a:xfrm>
              <a:prstGeom prst="rect">
                <a:avLst/>
              </a:prstGeom>
              <a:ln w="28575"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pt-BR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k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pt-BR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conversion</m:t>
                          </m:r>
                        </m:sub>
                      </m:sSub>
                      <m:r>
                        <m:rPr>
                          <m:nor/>
                        </m:rPr>
                        <a:rPr lang="pt-BR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BR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pt-BR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pt-BR">
                              <a:latin typeface="Cambria Math" panose="02040503050406030204" pitchFamily="18" charset="0"/>
                            </a:rPr>
                            <m:t>10 ∙ 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pt-BR">
                                  <a:latin typeface="Cambria Math" panose="02040503050406030204" pitchFamily="18" charset="0"/>
                                </a:rPr>
                                <m:t>f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pt-BR" b="0" i="0" smtClean="0">
                                      <a:latin typeface="Cambria Math" panose="02040503050406030204" pitchFamily="18" charset="0"/>
                                    </a:rPr>
                                    <m:t>O</m:t>
                                  </m:r>
                                </m:e>
                                <m:sub>
                                  <m:r>
                                    <m:rPr>
                                      <m:nor/>
                                    </m:rPr>
                                    <a:rPr lang="pt-BR" baseline="-250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pt-BR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m:rPr>
                                  <m:nor/>
                                </m:rPr>
                                <a:rPr lang="pt-BR">
                                  <a:latin typeface="Cambria Math" panose="02040503050406030204" pitchFamily="18" charset="0"/>
                                </a:rPr>
                                <m:t>oxide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pt-BR">
                              <a:latin typeface="Cambria Math" panose="02040503050406030204" pitchFamily="18" charset="0"/>
                            </a:rPr>
                            <m:t> ∙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pt-BR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pt-BR">
                                  <a:latin typeface="Cambria Math" panose="02040503050406030204" pitchFamily="18" charset="0"/>
                                </a:rPr>
                                <m:t>ρ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pt-BR">
                                  <a:latin typeface="Cambria Math" panose="02040503050406030204" pitchFamily="18" charset="0"/>
                                </a:rPr>
                                <m:t>oxide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pt-BR">
                              <a:latin typeface="Cambria Math" panose="02040503050406030204" pitchFamily="18" charset="0"/>
                            </a:rPr>
                            <m:t>[</m:t>
                          </m:r>
                          <m:f>
                            <m:fPr>
                              <m:type m:val="lin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pt-BR">
                                  <a:latin typeface="Cambria Math" panose="02040503050406030204" pitchFamily="18" charset="0"/>
                                </a:rPr>
                                <m:t>g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pt-BR">
                                  <a:latin typeface="Cambria Math" panose="02040503050406030204" pitchFamily="18" charset="0"/>
                                </a:rPr>
                                <m:t>cm</m:t>
                              </m:r>
                              <m:r>
                                <m:rPr>
                                  <m:nor/>
                                </m:rPr>
                                <a:rPr lang="pt-BR">
                                  <a:latin typeface="Cambria Math" panose="02040503050406030204" pitchFamily="18" charset="0"/>
                                </a:rPr>
                                <m:t>³]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4" name="Retângulo 3">
                <a:extLst>
                  <a:ext uri="{FF2B5EF4-FFF2-40B4-BE49-F238E27FC236}">
                    <a16:creationId xmlns:a16="http://schemas.microsoft.com/office/drawing/2014/main" id="{CC6AA3B8-4802-472F-A016-DC4ABCD2B6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2292" y="3155216"/>
                <a:ext cx="4815100" cy="81746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>
                <a:extLst>
                  <a:ext uri="{FF2B5EF4-FFF2-40B4-BE49-F238E27FC236}">
                    <a16:creationId xmlns:a16="http://schemas.microsoft.com/office/drawing/2014/main" id="{11595EF6-03DE-42D2-B607-A9AEB4B58EBE}"/>
                  </a:ext>
                </a:extLst>
              </p:cNvPr>
              <p:cNvSpPr/>
              <p:nvPr/>
            </p:nvSpPr>
            <p:spPr>
              <a:xfrm>
                <a:off x="2973099" y="4597667"/>
                <a:ext cx="5133488" cy="1368131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en-US" sz="1600" b="1" dirty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BILAYER OXIDE MODEL:</a:t>
                </a:r>
              </a:p>
              <a:p>
                <a:pPr algn="ctr"/>
                <a:r>
                  <a:rPr lang="en-US" sz="1600" dirty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50% Fe</a:t>
                </a:r>
                <a:r>
                  <a:rPr lang="en-US" sz="1600" baseline="-25000" dirty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3</a:t>
                </a:r>
                <a:r>
                  <a:rPr lang="en-US" sz="1600" dirty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O</a:t>
                </a:r>
                <a:r>
                  <a:rPr lang="en-US" sz="1600" baseline="-25000" dirty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4 </a:t>
                </a:r>
                <a:r>
                  <a:rPr lang="en-US" sz="1600" dirty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/50% FeCr</a:t>
                </a:r>
                <a:r>
                  <a:rPr lang="en-US" sz="1600" baseline="-25000" dirty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2</a:t>
                </a:r>
                <a:r>
                  <a:rPr lang="en-US" sz="1600" dirty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O</a:t>
                </a:r>
                <a:r>
                  <a:rPr lang="en-US" sz="1600" baseline="-25000" dirty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4</a:t>
                </a:r>
              </a:p>
              <a:p>
                <a:pPr algn="ctr"/>
                <a:r>
                  <a:rPr lang="en-US" sz="1600" dirty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none porosity correction</a:t>
                </a:r>
              </a:p>
              <a:p>
                <a:pPr algn="ctr"/>
                <a:endParaRPr lang="pt-BR" sz="16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pt-BR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k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pt-BR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conversion</m:t>
                          </m:r>
                        </m:sub>
                      </m:sSub>
                      <m:r>
                        <a:rPr lang="pt-BR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GB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0.0714 ± 0.0027 µ</m:t>
                      </m:r>
                      <m:r>
                        <m:rPr>
                          <m:nor/>
                        </m:rPr>
                        <a:rPr lang="en-GB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GB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m:rPr>
                          <m:nor/>
                        </m:rPr>
                        <a:rPr lang="en-GB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dm</m:t>
                      </m:r>
                      <m:r>
                        <m:rPr>
                          <m:nor/>
                        </m:rPr>
                        <a:rPr lang="en-GB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²/</m:t>
                      </m:r>
                      <m:r>
                        <m:rPr>
                          <m:nor/>
                        </m:rPr>
                        <a:rPr lang="en-GB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mg</m:t>
                      </m:r>
                    </m:oMath>
                  </m:oMathPara>
                </a14:m>
                <a:endParaRPr lang="pt-BR" sz="1600" dirty="0">
                  <a:solidFill>
                    <a:srgbClr val="555555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Retângulo 4">
                <a:extLst>
                  <a:ext uri="{FF2B5EF4-FFF2-40B4-BE49-F238E27FC236}">
                    <a16:creationId xmlns:a16="http://schemas.microsoft.com/office/drawing/2014/main" id="{11595EF6-03DE-42D2-B607-A9AEB4B58E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3099" y="4597667"/>
                <a:ext cx="5133488" cy="1368131"/>
              </a:xfrm>
              <a:prstGeom prst="rect">
                <a:avLst/>
              </a:prstGeom>
              <a:blipFill>
                <a:blip r:embed="rId5"/>
                <a:stretch>
                  <a:fillRect t="-1333" b="-311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41969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>
            <a:extLst>
              <a:ext uri="{FF2B5EF4-FFF2-40B4-BE49-F238E27FC236}">
                <a16:creationId xmlns:a16="http://schemas.microsoft.com/office/drawing/2014/main" id="{A413BA6C-D80A-4C1A-AF3B-858997EEF8DA}"/>
              </a:ext>
            </a:extLst>
          </p:cNvPr>
          <p:cNvGrpSpPr/>
          <p:nvPr/>
        </p:nvGrpSpPr>
        <p:grpSpPr>
          <a:xfrm>
            <a:off x="2146529" y="1279571"/>
            <a:ext cx="7573204" cy="5198579"/>
            <a:chOff x="2180396" y="1629048"/>
            <a:chExt cx="7141404" cy="4814131"/>
          </a:xfrm>
        </p:grpSpPr>
        <p:grpSp>
          <p:nvGrpSpPr>
            <p:cNvPr id="19" name="Agrupar 18">
              <a:extLst>
                <a:ext uri="{FF2B5EF4-FFF2-40B4-BE49-F238E27FC236}">
                  <a16:creationId xmlns:a16="http://schemas.microsoft.com/office/drawing/2014/main" id="{489462C9-EB6D-4F2D-ADDF-BBD67D08518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180396" y="1629048"/>
              <a:ext cx="7141404" cy="4814131"/>
              <a:chOff x="4687254" y="888965"/>
              <a:chExt cx="7535905" cy="5080070"/>
            </a:xfrm>
          </p:grpSpPr>
          <p:pic>
            <p:nvPicPr>
              <p:cNvPr id="17" name="Imagem 16">
                <a:extLst>
                  <a:ext uri="{FF2B5EF4-FFF2-40B4-BE49-F238E27FC236}">
                    <a16:creationId xmlns:a16="http://schemas.microsoft.com/office/drawing/2014/main" id="{D5DA471F-01B7-4496-8877-C0CB460686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87254" y="888965"/>
                <a:ext cx="7535905" cy="5080070"/>
              </a:xfrm>
              <a:prstGeom prst="rect">
                <a:avLst/>
              </a:prstGeom>
            </p:spPr>
          </p:pic>
          <p:sp>
            <p:nvSpPr>
              <p:cNvPr id="8" name="Retângulo 7">
                <a:extLst>
                  <a:ext uri="{FF2B5EF4-FFF2-40B4-BE49-F238E27FC236}">
                    <a16:creationId xmlns:a16="http://schemas.microsoft.com/office/drawing/2014/main" id="{6EF74F48-5D7D-4726-8BF6-C98356A07D78}"/>
                  </a:ext>
                </a:extLst>
              </p:cNvPr>
              <p:cNvSpPr/>
              <p:nvPr/>
            </p:nvSpPr>
            <p:spPr>
              <a:xfrm>
                <a:off x="8334102" y="3567210"/>
                <a:ext cx="261257" cy="528427"/>
              </a:xfrm>
              <a:prstGeom prst="rect">
                <a:avLst/>
              </a:prstGeom>
              <a:solidFill>
                <a:srgbClr val="FF0000">
                  <a:alpha val="56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D455BDAC-0E04-41EE-8051-B730C675D0CA}"/>
                  </a:ext>
                </a:extLst>
              </p:cNvPr>
              <p:cNvSpPr/>
              <p:nvPr/>
            </p:nvSpPr>
            <p:spPr>
              <a:xfrm>
                <a:off x="11282577" y="3976903"/>
                <a:ext cx="261257" cy="110343"/>
              </a:xfrm>
              <a:prstGeom prst="rect">
                <a:avLst/>
              </a:prstGeom>
              <a:solidFill>
                <a:srgbClr val="FF0000">
                  <a:alpha val="56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cxnSp>
          <p:nvCxnSpPr>
            <p:cNvPr id="12" name="Conector reto 11">
              <a:extLst>
                <a:ext uri="{FF2B5EF4-FFF2-40B4-BE49-F238E27FC236}">
                  <a16:creationId xmlns:a16="http://schemas.microsoft.com/office/drawing/2014/main" id="{E5C6DE0D-6C5F-4DD2-8264-1D8EDD4D4EDC}"/>
                </a:ext>
              </a:extLst>
            </p:cNvPr>
            <p:cNvCxnSpPr>
              <a:cxnSpLocks/>
            </p:cNvCxnSpPr>
            <p:nvPr/>
          </p:nvCxnSpPr>
          <p:spPr>
            <a:xfrm>
              <a:off x="2608826" y="4416493"/>
              <a:ext cx="6582770" cy="0"/>
            </a:xfrm>
            <a:prstGeom prst="line">
              <a:avLst/>
            </a:prstGeom>
            <a:ln w="12700"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413AB770-9B15-449D-B57B-C81C81B0D292}"/>
                </a:ext>
              </a:extLst>
            </p:cNvPr>
            <p:cNvSpPr/>
            <p:nvPr/>
          </p:nvSpPr>
          <p:spPr>
            <a:xfrm>
              <a:off x="7517809" y="4678485"/>
              <a:ext cx="242642" cy="1255584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6AC7698F-B1C5-4ECF-9C3E-33B6207F7B60}"/>
              </a:ext>
            </a:extLst>
          </p:cNvPr>
          <p:cNvSpPr txBox="1"/>
          <p:nvPr/>
        </p:nvSpPr>
        <p:spPr>
          <a:xfrm>
            <a:off x="442913" y="241300"/>
            <a:ext cx="11306175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RESULTS – OXIDE THICKNESS – LITERATURE COMPARISON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Retângulo 20">
                <a:extLst>
                  <a:ext uri="{FF2B5EF4-FFF2-40B4-BE49-F238E27FC236}">
                    <a16:creationId xmlns:a16="http://schemas.microsoft.com/office/drawing/2014/main" id="{E058F1D3-E402-40B6-AFA2-1142383546F1}"/>
                  </a:ext>
                </a:extLst>
              </p:cNvPr>
              <p:cNvSpPr/>
              <p:nvPr/>
            </p:nvSpPr>
            <p:spPr>
              <a:xfrm>
                <a:off x="347134" y="625841"/>
                <a:ext cx="11401954" cy="8563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1600" dirty="0">
                    <a:latin typeface="Verdana" panose="020B0604030504040204" pitchFamily="34" charset="0"/>
                    <a:ea typeface="Verdana" panose="020B0604030504040204" pitchFamily="34" charset="0"/>
                  </a:rPr>
                  <a:t>Parabolic kinetic parameter for thickness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nor/>
                              </m:rPr>
                              <a:rPr lang="en-US" sz="1200">
                                <a:latin typeface="Verdana" panose="020B0604030504040204" pitchFamily="34" charset="0"/>
                                <a:ea typeface="Verdana" panose="020B0604030504040204" pitchFamily="34" charset="0"/>
                              </a:rPr>
                              <m:t>k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sz="1200">
                                <a:latin typeface="Verdana" panose="020B0604030504040204" pitchFamily="34" charset="0"/>
                                <a:ea typeface="Verdana" panose="020B0604030504040204" pitchFamily="34" charset="0"/>
                              </a:rPr>
                              <m:t>p</m:t>
                            </m:r>
                            <m:r>
                              <m:rPr>
                                <m:nor/>
                              </m:rPr>
                              <a:rPr lang="en-US" sz="1200">
                                <a:latin typeface="Verdana" panose="020B0604030504040204" pitchFamily="34" charset="0"/>
                                <a:ea typeface="Verdana" panose="020B0604030504040204" pitchFamily="34" charset="0"/>
                              </a:rPr>
                              <m:t>,</m:t>
                            </m:r>
                            <m:r>
                              <m:rPr>
                                <m:nor/>
                              </m:rPr>
                              <a:rPr lang="en-US" sz="1200">
                                <a:latin typeface="Verdana" panose="020B0604030504040204" pitchFamily="34" charset="0"/>
                                <a:ea typeface="Verdana" panose="020B0604030504040204" pitchFamily="34" charset="0"/>
                              </a:rPr>
                              <m:t>plates</m:t>
                            </m:r>
                            <m:r>
                              <m:rPr>
                                <m:nor/>
                              </m:rPr>
                              <a:rPr lang="en-US" sz="1200">
                                <a:latin typeface="Verdana" panose="020B0604030504040204" pitchFamily="34" charset="0"/>
                                <a:ea typeface="Verdana" panose="020B0604030504040204" pitchFamily="34" charset="0"/>
                              </a:rPr>
                              <m:t> </m:t>
                            </m:r>
                          </m:sub>
                          <m:sup>
                            <m:r>
                              <a:rPr lang="en-US" sz="1200" i="1">
                                <a:latin typeface="Cambria Math" panose="02040503050406030204" pitchFamily="18" charset="0"/>
                                <a:ea typeface="Verdana" panose="020B0604030504040204" pitchFamily="34" charset="0"/>
                              </a:rPr>
                              <m:t>𝑇h𝑖𝑐𝑘𝑛𝑒𝑠𝑠</m:t>
                            </m:r>
                          </m:sup>
                        </m:sSubSup>
                      </m:e>
                    </m:d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00" dirty="0">
                    <a:latin typeface="Verdana" panose="020B0604030504040204" pitchFamily="34" charset="0"/>
                    <a:ea typeface="Verdana" panose="020B0604030504040204" pitchFamily="34" charset="0"/>
                  </a:rPr>
                  <a:t>allowed estimation of oxide growth for 150 days in similar conditions to compare with H. J. </a:t>
                </a:r>
                <a:r>
                  <a:rPr lang="en-US" sz="1600" dirty="0" err="1">
                    <a:latin typeface="Verdana" panose="020B0604030504040204" pitchFamily="34" charset="0"/>
                    <a:ea typeface="Verdana" panose="020B0604030504040204" pitchFamily="34" charset="0"/>
                  </a:rPr>
                  <a:t>Pessl</a:t>
                </a:r>
                <a:r>
                  <a:rPr lang="en-US" sz="1600" dirty="0">
                    <a:latin typeface="Verdana" panose="020B0604030504040204" pitchFamily="34" charset="0"/>
                    <a:ea typeface="Verdana" panose="020B0604030504040204" pitchFamily="34" charset="0"/>
                  </a:rPr>
                  <a:t>, 1961 [3], results.</a:t>
                </a:r>
              </a:p>
            </p:txBody>
          </p:sp>
        </mc:Choice>
        <mc:Fallback>
          <p:sp>
            <p:nvSpPr>
              <p:cNvPr id="21" name="Retângulo 20">
                <a:extLst>
                  <a:ext uri="{FF2B5EF4-FFF2-40B4-BE49-F238E27FC236}">
                    <a16:creationId xmlns:a16="http://schemas.microsoft.com/office/drawing/2014/main" id="{E058F1D3-E402-40B6-AFA2-1142383546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134" y="625841"/>
                <a:ext cx="11401954" cy="856388"/>
              </a:xfrm>
              <a:prstGeom prst="rect">
                <a:avLst/>
              </a:prstGeom>
              <a:blipFill>
                <a:blip r:embed="rId4"/>
                <a:stretch>
                  <a:fillRect l="-222" r="-222" b="-579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23468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aixaDeTexto 13">
            <a:extLst>
              <a:ext uri="{FF2B5EF4-FFF2-40B4-BE49-F238E27FC236}">
                <a16:creationId xmlns:a16="http://schemas.microsoft.com/office/drawing/2014/main" id="{4C7EF8E2-ADCB-419C-8580-E9DB36EE5375}"/>
              </a:ext>
            </a:extLst>
          </p:cNvPr>
          <p:cNvSpPr txBox="1"/>
          <p:nvPr/>
        </p:nvSpPr>
        <p:spPr>
          <a:xfrm>
            <a:off x="429113" y="1521559"/>
            <a:ext cx="11319975" cy="2894373"/>
          </a:xfrm>
          <a:prstGeom prst="rect">
            <a:avLst/>
          </a:prstGeom>
          <a:noFill/>
        </p:spPr>
        <p:txBody>
          <a:bodyPr wrap="square" lIns="0" tIns="36000" rIns="0" bIns="36000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dirty="0">
                <a:solidFill>
                  <a:srgbClr val="55555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• Repeatability confirmed across tests;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dirty="0">
                <a:solidFill>
                  <a:srgbClr val="55555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• </a:t>
            </a:r>
            <a:r>
              <a:rPr lang="en-US" dirty="0" err="1">
                <a:solidFill>
                  <a:srgbClr val="55555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Nb</a:t>
            </a:r>
            <a:r>
              <a:rPr lang="en-US" dirty="0">
                <a:solidFill>
                  <a:srgbClr val="55555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-ASS oxidation resistance comparable to 300-series SS;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dirty="0">
                <a:solidFill>
                  <a:srgbClr val="55555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• </a:t>
            </a:r>
            <a:r>
              <a:rPr lang="en-US" dirty="0" err="1">
                <a:solidFill>
                  <a:srgbClr val="55555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Nb</a:t>
            </a:r>
            <a:r>
              <a:rPr lang="en-US" dirty="0">
                <a:solidFill>
                  <a:srgbClr val="55555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-ASS shows high corrosion resistance under PWR conditions (superior to </a:t>
            </a:r>
            <a:r>
              <a:rPr lang="en-US" dirty="0" err="1">
                <a:solidFill>
                  <a:srgbClr val="55555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Zr</a:t>
            </a:r>
            <a:r>
              <a:rPr lang="en-US" dirty="0">
                <a:solidFill>
                  <a:srgbClr val="55555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-based alloys)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dirty="0">
                <a:solidFill>
                  <a:srgbClr val="55555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• Parabolic kinetic &amp; bilayer oxide (magnetite + spinel) model validated 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dirty="0">
                <a:solidFill>
                  <a:srgbClr val="55555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• Reliable methodology for oxide thickness estimation 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dirty="0">
                <a:solidFill>
                  <a:srgbClr val="55555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• Promising ATFs cladding candidate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B4C3AC72-48E9-4581-97D5-D074D6181E88}"/>
              </a:ext>
            </a:extLst>
          </p:cNvPr>
          <p:cNvSpPr txBox="1"/>
          <p:nvPr/>
        </p:nvSpPr>
        <p:spPr>
          <a:xfrm>
            <a:off x="442913" y="241300"/>
            <a:ext cx="11306175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pt-BR" sz="2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DISCUSSION/CONCLUSIONS</a:t>
            </a:r>
          </a:p>
        </p:txBody>
      </p:sp>
    </p:spTree>
    <p:extLst>
      <p:ext uri="{BB962C8B-B14F-4D97-AF65-F5344CB8AC3E}">
        <p14:creationId xmlns:p14="http://schemas.microsoft.com/office/powerpoint/2010/main" val="33695527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A74D3411-8D43-4997-8E1E-4BF3BB064230}"/>
              </a:ext>
            </a:extLst>
          </p:cNvPr>
          <p:cNvSpPr/>
          <p:nvPr/>
        </p:nvSpPr>
        <p:spPr>
          <a:xfrm>
            <a:off x="261937" y="1012475"/>
            <a:ext cx="11668125" cy="863601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/>
              <a:t>[1] J. Robertson, "The Mechanism of High Temperature Aqueous Corrosion of Stainless Steels," </a:t>
            </a:r>
            <a:r>
              <a:rPr lang="en-US" i="1" dirty="0"/>
              <a:t>Corrosion Science, </a:t>
            </a:r>
            <a:r>
              <a:rPr lang="en-US" dirty="0"/>
              <a:t>vol. 32, no. 4, pp. 443-465, 1991.</a:t>
            </a:r>
            <a:endParaRPr lang="pt-BR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8" name="Retângulo: Cantos Arredondados 17">
            <a:extLst>
              <a:ext uri="{FF2B5EF4-FFF2-40B4-BE49-F238E27FC236}">
                <a16:creationId xmlns:a16="http://schemas.microsoft.com/office/drawing/2014/main" id="{52BE8A23-50BC-40AF-9B87-FEFC1451C20C}"/>
              </a:ext>
            </a:extLst>
          </p:cNvPr>
          <p:cNvSpPr/>
          <p:nvPr/>
        </p:nvSpPr>
        <p:spPr>
          <a:xfrm>
            <a:off x="261937" y="2219925"/>
            <a:ext cx="11668124" cy="863601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</a:rPr>
              <a:t>[2] </a:t>
            </a:r>
            <a:r>
              <a:rPr lang="en-US" dirty="0"/>
              <a:t>B. </a:t>
            </a:r>
            <a:r>
              <a:rPr lang="en-US" dirty="0" err="1"/>
              <a:t>Pieraggi</a:t>
            </a:r>
            <a:r>
              <a:rPr lang="en-US" dirty="0"/>
              <a:t>, "Calculations of Parabolic Reaction Rate Constants," </a:t>
            </a:r>
            <a:r>
              <a:rPr lang="en-US" i="1" dirty="0"/>
              <a:t>Oxidation of Metals, </a:t>
            </a:r>
            <a:r>
              <a:rPr lang="en-US" dirty="0"/>
              <a:t>vol. 27, pp. 177-185, 1987.</a:t>
            </a:r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029B70C1-2C29-4CD4-89AA-F5B99760FA21}"/>
              </a:ext>
            </a:extLst>
          </p:cNvPr>
          <p:cNvSpPr txBox="1"/>
          <p:nvPr/>
        </p:nvSpPr>
        <p:spPr>
          <a:xfrm>
            <a:off x="442913" y="241300"/>
            <a:ext cx="11306175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pt-BR" sz="2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REFERENCES</a:t>
            </a:r>
          </a:p>
        </p:txBody>
      </p:sp>
      <p:sp>
        <p:nvSpPr>
          <p:cNvPr id="16" name="Retângulo: Cantos Arredondados 15">
            <a:extLst>
              <a:ext uri="{FF2B5EF4-FFF2-40B4-BE49-F238E27FC236}">
                <a16:creationId xmlns:a16="http://schemas.microsoft.com/office/drawing/2014/main" id="{99E0DE47-EBE5-4C18-86C1-B13A5CE35131}"/>
              </a:ext>
            </a:extLst>
          </p:cNvPr>
          <p:cNvSpPr/>
          <p:nvPr/>
        </p:nvSpPr>
        <p:spPr>
          <a:xfrm>
            <a:off x="261937" y="3485369"/>
            <a:ext cx="11668124" cy="863601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</a:rPr>
              <a:t>[3] </a:t>
            </a:r>
            <a:r>
              <a:rPr lang="en-US" dirty="0"/>
              <a:t>H. J. </a:t>
            </a:r>
            <a:r>
              <a:rPr lang="en-US" dirty="0" err="1"/>
              <a:t>Pessl</a:t>
            </a:r>
            <a:r>
              <a:rPr lang="en-US" dirty="0"/>
              <a:t>, "Evaluation of iron- and nickel-base alloys for medium and high temperature reactor applications. Part I. HW-67715," Washington, 1961.</a:t>
            </a:r>
            <a:endParaRPr lang="pt-BR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8DE354C4-F2AD-49A7-BF23-A1A97F92E892}"/>
              </a:ext>
            </a:extLst>
          </p:cNvPr>
          <p:cNvSpPr/>
          <p:nvPr/>
        </p:nvSpPr>
        <p:spPr>
          <a:xfrm>
            <a:off x="261937" y="4783860"/>
            <a:ext cx="11668124" cy="11520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</a:rPr>
              <a:t>[4] </a:t>
            </a:r>
            <a:r>
              <a:rPr lang="pt-BR" dirty="0">
                <a:ea typeface="Verdana" panose="020B0604030504040204" pitchFamily="34" charset="0"/>
                <a:cs typeface="Calibri" panose="020F0502020204030204" pitchFamily="34" charset="0"/>
              </a:rPr>
              <a:t>G. P. </a:t>
            </a:r>
            <a:r>
              <a:rPr lang="pt-BR" dirty="0" err="1">
                <a:ea typeface="Verdana" panose="020B0604030504040204" pitchFamily="34" charset="0"/>
                <a:cs typeface="Calibri" panose="020F0502020204030204" pitchFamily="34" charset="0"/>
              </a:rPr>
              <a:t>Sabol</a:t>
            </a:r>
            <a:r>
              <a:rPr lang="pt-BR" dirty="0">
                <a:ea typeface="Verdana" panose="020B0604030504040204" pitchFamily="34" charset="0"/>
                <a:cs typeface="Calibri" panose="020F0502020204030204" pitchFamily="34" charset="0"/>
              </a:rPr>
              <a:t>, R. J. </a:t>
            </a:r>
            <a:r>
              <a:rPr lang="pt-BR" dirty="0" err="1">
                <a:ea typeface="Verdana" panose="020B0604030504040204" pitchFamily="34" charset="0"/>
                <a:cs typeface="Calibri" panose="020F0502020204030204" pitchFamily="34" charset="0"/>
              </a:rPr>
              <a:t>Comstock</a:t>
            </a:r>
            <a:r>
              <a:rPr lang="pt-BR" dirty="0">
                <a:ea typeface="Verdana" panose="020B0604030504040204" pitchFamily="34" charset="0"/>
                <a:cs typeface="Calibri" panose="020F0502020204030204" pitchFamily="34" charset="0"/>
              </a:rPr>
              <a:t>, R. </a:t>
            </a:r>
            <a:r>
              <a:rPr lang="pt-BR" dirty="0" err="1">
                <a:ea typeface="Verdana" panose="020B0604030504040204" pitchFamily="34" charset="0"/>
                <a:cs typeface="Calibri" panose="020F0502020204030204" pitchFamily="34" charset="0"/>
              </a:rPr>
              <a:t>A.Weiner</a:t>
            </a:r>
            <a:r>
              <a:rPr lang="pt-BR" dirty="0">
                <a:ea typeface="Verdana" panose="020B0604030504040204" pitchFamily="34" charset="0"/>
                <a:cs typeface="Calibri" panose="020F0502020204030204" pitchFamily="34" charset="0"/>
              </a:rPr>
              <a:t>, E. </a:t>
            </a:r>
            <a:r>
              <a:rPr lang="pt-BR" dirty="0" err="1">
                <a:ea typeface="Verdana" panose="020B0604030504040204" pitchFamily="34" charset="0"/>
                <a:cs typeface="Calibri" panose="020F0502020204030204" pitchFamily="34" charset="0"/>
              </a:rPr>
              <a:t>Larouere</a:t>
            </a:r>
            <a:r>
              <a:rPr lang="pt-BR" dirty="0">
                <a:ea typeface="Verdana" panose="020B0604030504040204" pitchFamily="34" charset="0"/>
                <a:cs typeface="Calibri" panose="020F0502020204030204" pitchFamily="34" charset="0"/>
              </a:rPr>
              <a:t>, </a:t>
            </a:r>
            <a:r>
              <a:rPr lang="pt-BR" dirty="0" err="1">
                <a:ea typeface="Verdana" panose="020B0604030504040204" pitchFamily="34" charset="0"/>
                <a:cs typeface="Calibri" panose="020F0502020204030204" pitchFamily="34" charset="0"/>
              </a:rPr>
              <a:t>and</a:t>
            </a:r>
            <a:r>
              <a:rPr lang="pt-BR" dirty="0">
                <a:ea typeface="Verdana" panose="020B0604030504040204" pitchFamily="34" charset="0"/>
                <a:cs typeface="Calibri" panose="020F0502020204030204" pitchFamily="34" charset="0"/>
              </a:rPr>
              <a:t> R. N. </a:t>
            </a:r>
            <a:r>
              <a:rPr lang="pt-BR" dirty="0" err="1">
                <a:ea typeface="Verdana" panose="020B0604030504040204" pitchFamily="34" charset="0"/>
                <a:cs typeface="Calibri" panose="020F0502020204030204" pitchFamily="34" charset="0"/>
              </a:rPr>
              <a:t>Stanutz</a:t>
            </a:r>
            <a:r>
              <a:rPr lang="pt-BR" dirty="0">
                <a:ea typeface="Verdana" panose="020B0604030504040204" pitchFamily="34" charset="0"/>
                <a:cs typeface="Calibri" panose="020F0502020204030204" pitchFamily="34" charset="0"/>
              </a:rPr>
              <a:t>, </a:t>
            </a:r>
            <a:r>
              <a:rPr lang="pt-BR" i="1" dirty="0" err="1">
                <a:ea typeface="Verdana" panose="020B0604030504040204" pitchFamily="34" charset="0"/>
                <a:cs typeface="Calibri" panose="020F0502020204030204" pitchFamily="34" charset="0"/>
              </a:rPr>
              <a:t>In-Reactor</a:t>
            </a:r>
            <a:r>
              <a:rPr lang="pt-BR" i="1" dirty="0"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pt-BR" i="1" dirty="0" err="1">
                <a:ea typeface="Verdana" panose="020B0604030504040204" pitchFamily="34" charset="0"/>
                <a:cs typeface="Calibri" panose="020F0502020204030204" pitchFamily="34" charset="0"/>
              </a:rPr>
              <a:t>Corrosion</a:t>
            </a:r>
            <a:r>
              <a:rPr lang="pt-BR" i="1" dirty="0">
                <a:ea typeface="Verdana" panose="020B0604030504040204" pitchFamily="34" charset="0"/>
                <a:cs typeface="Calibri" panose="020F0502020204030204" pitchFamily="34" charset="0"/>
              </a:rPr>
              <a:t> Performance </a:t>
            </a:r>
            <a:r>
              <a:rPr lang="pt-BR" i="1" dirty="0" err="1">
                <a:ea typeface="Verdana" panose="020B0604030504040204" pitchFamily="34" charset="0"/>
                <a:cs typeface="Calibri" panose="020F0502020204030204" pitchFamily="34" charset="0"/>
              </a:rPr>
              <a:t>of</a:t>
            </a:r>
            <a:r>
              <a:rPr lang="pt-BR" i="1" dirty="0">
                <a:ea typeface="Verdana" panose="020B0604030504040204" pitchFamily="34" charset="0"/>
                <a:cs typeface="Calibri" panose="020F0502020204030204" pitchFamily="34" charset="0"/>
              </a:rPr>
              <a:t> ZIRLO </a:t>
            </a:r>
            <a:r>
              <a:rPr lang="pt-BR" i="1" dirty="0" err="1">
                <a:ea typeface="Verdana" panose="020B0604030504040204" pitchFamily="34" charset="0"/>
                <a:cs typeface="Calibri" panose="020F0502020204030204" pitchFamily="34" charset="0"/>
              </a:rPr>
              <a:t>and</a:t>
            </a:r>
            <a:r>
              <a:rPr lang="pt-BR" i="1" dirty="0">
                <a:ea typeface="Verdana" panose="020B0604030504040204" pitchFamily="34" charset="0"/>
                <a:cs typeface="Calibri" panose="020F0502020204030204" pitchFamily="34" charset="0"/>
              </a:rPr>
              <a:t> Zircaloy-4</a:t>
            </a:r>
            <a:r>
              <a:rPr lang="pt-BR" dirty="0">
                <a:ea typeface="Verdana" panose="020B0604030504040204" pitchFamily="34" charset="0"/>
                <a:cs typeface="Calibri" panose="020F0502020204030204" pitchFamily="34" charset="0"/>
              </a:rPr>
              <a:t>, </a:t>
            </a:r>
            <a:r>
              <a:rPr lang="pt-BR" dirty="0" err="1">
                <a:ea typeface="Verdana" panose="020B0604030504040204" pitchFamily="34" charset="0"/>
                <a:cs typeface="Calibri" panose="020F0502020204030204" pitchFamily="34" charset="0"/>
              </a:rPr>
              <a:t>Zirconium</a:t>
            </a:r>
            <a:r>
              <a:rPr lang="pt-BR" dirty="0">
                <a:ea typeface="Verdana" panose="020B0604030504040204" pitchFamily="34" charset="0"/>
                <a:cs typeface="Calibri" panose="020F0502020204030204" pitchFamily="34" charset="0"/>
              </a:rPr>
              <a:t> in </a:t>
            </a:r>
            <a:r>
              <a:rPr lang="pt-BR" dirty="0" err="1">
                <a:ea typeface="Verdana" panose="020B0604030504040204" pitchFamily="34" charset="0"/>
                <a:cs typeface="Calibri" panose="020F0502020204030204" pitchFamily="34" charset="0"/>
              </a:rPr>
              <a:t>the</a:t>
            </a:r>
            <a:r>
              <a:rPr lang="pt-BR" dirty="0">
                <a:ea typeface="Verdana" panose="020B0604030504040204" pitchFamily="34" charset="0"/>
                <a:cs typeface="Calibri" panose="020F0502020204030204" pitchFamily="34" charset="0"/>
              </a:rPr>
              <a:t> Nuclear </a:t>
            </a:r>
            <a:r>
              <a:rPr lang="pt-BR" dirty="0" err="1">
                <a:ea typeface="Verdana" panose="020B0604030504040204" pitchFamily="34" charset="0"/>
                <a:cs typeface="Calibri" panose="020F0502020204030204" pitchFamily="34" charset="0"/>
              </a:rPr>
              <a:t>Industry</a:t>
            </a:r>
            <a:r>
              <a:rPr lang="pt-BR" dirty="0">
                <a:ea typeface="Verdana" panose="020B0604030504040204" pitchFamily="34" charset="0"/>
                <a:cs typeface="Calibri" panose="020F0502020204030204" pitchFamily="34" charset="0"/>
              </a:rPr>
              <a:t>: 10th </a:t>
            </a:r>
            <a:r>
              <a:rPr lang="pt-BR" dirty="0" err="1">
                <a:ea typeface="Verdana" panose="020B0604030504040204" pitchFamily="34" charset="0"/>
                <a:cs typeface="Calibri" panose="020F0502020204030204" pitchFamily="34" charset="0"/>
              </a:rPr>
              <a:t>International</a:t>
            </a:r>
            <a:r>
              <a:rPr lang="pt-BR" dirty="0"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Verdana" panose="020B0604030504040204" pitchFamily="34" charset="0"/>
                <a:cs typeface="Calibri" panose="020F0502020204030204" pitchFamily="34" charset="0"/>
              </a:rPr>
              <a:t>Symposium</a:t>
            </a:r>
            <a:r>
              <a:rPr lang="pt-BR" dirty="0">
                <a:ea typeface="Verdana" panose="020B0604030504040204" pitchFamily="34" charset="0"/>
                <a:cs typeface="Calibri" panose="020F0502020204030204" pitchFamily="34" charset="0"/>
              </a:rPr>
              <a:t>, ASTM STP1245, A. M. </a:t>
            </a:r>
            <a:r>
              <a:rPr lang="pt-BR" dirty="0" err="1">
                <a:ea typeface="Verdana" panose="020B0604030504040204" pitchFamily="34" charset="0"/>
                <a:cs typeface="Calibri" panose="020F0502020204030204" pitchFamily="34" charset="0"/>
              </a:rPr>
              <a:t>Garde</a:t>
            </a:r>
            <a:r>
              <a:rPr lang="pt-BR" dirty="0"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Verdana" panose="020B0604030504040204" pitchFamily="34" charset="0"/>
                <a:cs typeface="Calibri" panose="020F0502020204030204" pitchFamily="34" charset="0"/>
              </a:rPr>
              <a:t>and</a:t>
            </a:r>
            <a:r>
              <a:rPr lang="pt-BR" dirty="0">
                <a:ea typeface="Verdana" panose="020B0604030504040204" pitchFamily="34" charset="0"/>
                <a:cs typeface="Calibri" panose="020F0502020204030204" pitchFamily="34" charset="0"/>
              </a:rPr>
              <a:t> E. R. Bradley, Eds., American Society for </a:t>
            </a:r>
            <a:r>
              <a:rPr lang="pt-BR" dirty="0" err="1">
                <a:ea typeface="Verdana" panose="020B0604030504040204" pitchFamily="34" charset="0"/>
                <a:cs typeface="Calibri" panose="020F0502020204030204" pitchFamily="34" charset="0"/>
              </a:rPr>
              <a:t>Testing</a:t>
            </a:r>
            <a:r>
              <a:rPr lang="pt-BR" dirty="0"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Verdana" panose="020B0604030504040204" pitchFamily="34" charset="0"/>
                <a:cs typeface="Calibri" panose="020F0502020204030204" pitchFamily="34" charset="0"/>
              </a:rPr>
              <a:t>and</a:t>
            </a:r>
            <a:r>
              <a:rPr lang="pt-BR" dirty="0"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ea typeface="Verdana" panose="020B0604030504040204" pitchFamily="34" charset="0"/>
                <a:cs typeface="Calibri" panose="020F0502020204030204" pitchFamily="34" charset="0"/>
              </a:rPr>
              <a:t>Materials</a:t>
            </a:r>
            <a:r>
              <a:rPr lang="pt-BR" dirty="0">
                <a:ea typeface="Verdana" panose="020B0604030504040204" pitchFamily="34" charset="0"/>
                <a:cs typeface="Calibri" panose="020F0502020204030204" pitchFamily="34" charset="0"/>
              </a:rPr>
              <a:t>, Philadelphia, 1994, pp. 724-744</a:t>
            </a:r>
            <a:endParaRPr lang="pt-BR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50789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23C5C"/>
            </a:gs>
            <a:gs pos="53100">
              <a:srgbClr val="1B508A"/>
            </a:gs>
            <a:gs pos="100000">
              <a:srgbClr val="1B508A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áfico 8">
            <a:extLst>
              <a:ext uri="{FF2B5EF4-FFF2-40B4-BE49-F238E27FC236}">
                <a16:creationId xmlns:a16="http://schemas.microsoft.com/office/drawing/2014/main" id="{53AACF13-0227-4974-94B3-609FD0C308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449387">
            <a:off x="9824828" y="4380677"/>
            <a:ext cx="2947625" cy="2813642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E8DA64F9-4768-4642-8465-DFA1673703B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319" y="990600"/>
            <a:ext cx="4661363" cy="3222171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3E1ADCBE-58D5-4715-A63D-A4D5D14D609F}"/>
              </a:ext>
            </a:extLst>
          </p:cNvPr>
          <p:cNvSpPr/>
          <p:nvPr/>
        </p:nvSpPr>
        <p:spPr>
          <a:xfrm>
            <a:off x="1611517" y="6072807"/>
            <a:ext cx="86913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49263" fontAlgn="base" hangingPunct="1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28850" algn="l"/>
                <a:tab pos="2674938" algn="l"/>
                <a:tab pos="3121025" algn="l"/>
                <a:tab pos="3567113" algn="l"/>
                <a:tab pos="4013200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0163" algn="l"/>
              </a:tabLst>
              <a:defRPr/>
            </a:pPr>
            <a:r>
              <a:rPr lang="pt-BR" altLang="pt-BR" sz="2400" dirty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Vanessa Sanches Pereira | vsanchesp@gmail.com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02E00BAA-602B-4A0B-AF2B-CB1653B14C61}"/>
              </a:ext>
            </a:extLst>
          </p:cNvPr>
          <p:cNvSpPr/>
          <p:nvPr/>
        </p:nvSpPr>
        <p:spPr>
          <a:xfrm>
            <a:off x="4500851" y="4468126"/>
            <a:ext cx="31902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449263" fontAlgn="base" hangingPunct="1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28850" algn="l"/>
                <a:tab pos="2674938" algn="l"/>
                <a:tab pos="3121025" algn="l"/>
                <a:tab pos="3567113" algn="l"/>
                <a:tab pos="4013200" algn="l"/>
                <a:tab pos="4459288" algn="l"/>
                <a:tab pos="4905375" algn="l"/>
                <a:tab pos="5351463" algn="l"/>
                <a:tab pos="5797550" algn="l"/>
                <a:tab pos="6243638" algn="l"/>
                <a:tab pos="6689725" algn="l"/>
                <a:tab pos="7135813" algn="l"/>
                <a:tab pos="7581900" algn="l"/>
                <a:tab pos="8027988" algn="l"/>
                <a:tab pos="8474075" algn="l"/>
                <a:tab pos="8920163" algn="l"/>
              </a:tabLst>
              <a:defRPr/>
            </a:pPr>
            <a:r>
              <a:rPr lang="pt-BR" altLang="pt-BR" sz="3600" b="1" spc="1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Thank</a:t>
            </a:r>
            <a:r>
              <a:rPr lang="pt-BR" altLang="pt-BR" sz="3600" b="1" spc="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pt-BR" altLang="pt-BR" sz="3600" b="1" spc="1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you</a:t>
            </a:r>
            <a:r>
              <a:rPr lang="pt-BR" altLang="pt-BR" sz="3600" b="1" spc="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!</a:t>
            </a:r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46CF2618-44FD-4610-AFFE-835EAB2FBE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576382" y="-464458"/>
            <a:ext cx="3592286" cy="3429000"/>
          </a:xfrm>
          <a:prstGeom prst="rect">
            <a:avLst/>
          </a:prstGeom>
        </p:spPr>
      </p:pic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7418C913-13BC-4A2B-AFE4-2A39FD92E869}"/>
              </a:ext>
            </a:extLst>
          </p:cNvPr>
          <p:cNvSpPr/>
          <p:nvPr/>
        </p:nvSpPr>
        <p:spPr>
          <a:xfrm>
            <a:off x="9953398" y="4604197"/>
            <a:ext cx="1866900" cy="1866900"/>
          </a:xfrm>
          <a:prstGeom prst="roundRect">
            <a:avLst>
              <a:gd name="adj" fmla="val 867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QR </a:t>
            </a:r>
            <a:r>
              <a:rPr lang="pt-BR" sz="2000" b="1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Code</a:t>
            </a:r>
            <a:r>
              <a:rPr lang="pt-BR" sz="20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com contatos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6A0725F7-AC2A-4634-8982-33531E218E1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7" t="11458" r="11048" b="11584"/>
          <a:stretch/>
        </p:blipFill>
        <p:spPr>
          <a:xfrm>
            <a:off x="10028119" y="4675520"/>
            <a:ext cx="1736252" cy="172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355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B21F35EE-DAF2-4B34-B772-509BDFC55210}"/>
              </a:ext>
            </a:extLst>
          </p:cNvPr>
          <p:cNvSpPr txBox="1"/>
          <p:nvPr/>
        </p:nvSpPr>
        <p:spPr>
          <a:xfrm>
            <a:off x="805049" y="296935"/>
            <a:ext cx="7823198" cy="67656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4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Summary</a:t>
            </a:r>
          </a:p>
          <a:p>
            <a:pPr>
              <a:lnSpc>
                <a:spcPct val="114000"/>
              </a:lnSpc>
            </a:pPr>
            <a:endParaRPr lang="en-US" sz="3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571500" indent="-571500">
              <a:lnSpc>
                <a:spcPct val="120000"/>
              </a:lnSpc>
              <a:buFontTx/>
              <a:buChar char="-"/>
            </a:pPr>
            <a:r>
              <a:rPr lang="en-US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Introduction</a:t>
            </a:r>
          </a:p>
          <a:p>
            <a:pPr marL="571500" indent="-571500">
              <a:lnSpc>
                <a:spcPct val="120000"/>
              </a:lnSpc>
              <a:buFontTx/>
              <a:buChar char="-"/>
            </a:pPr>
            <a:r>
              <a:rPr lang="en-US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Objectives</a:t>
            </a:r>
          </a:p>
          <a:p>
            <a:pPr marL="571500" indent="-571500">
              <a:lnSpc>
                <a:spcPct val="120000"/>
              </a:lnSpc>
              <a:buFontTx/>
              <a:buChar char="-"/>
            </a:pPr>
            <a:r>
              <a:rPr lang="en-US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Materials &amp; Methods</a:t>
            </a:r>
          </a:p>
          <a:p>
            <a:pPr marL="571500" indent="-571500">
              <a:lnSpc>
                <a:spcPct val="120000"/>
              </a:lnSpc>
              <a:buFontTx/>
              <a:buChar char="-"/>
            </a:pPr>
            <a:r>
              <a:rPr lang="en-US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Results </a:t>
            </a:r>
          </a:p>
          <a:p>
            <a:pPr>
              <a:lnSpc>
                <a:spcPct val="120000"/>
              </a:lnSpc>
            </a:pPr>
            <a:r>
              <a:rPr lang="en-US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	Visual &amp; XRD </a:t>
            </a:r>
          </a:p>
          <a:p>
            <a:pPr>
              <a:lnSpc>
                <a:spcPct val="120000"/>
              </a:lnSpc>
            </a:pPr>
            <a:r>
              <a:rPr lang="en-US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	Weight Gain </a:t>
            </a:r>
            <a:r>
              <a:rPr lang="en-US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(Corrosion Model)</a:t>
            </a:r>
          </a:p>
          <a:p>
            <a:pPr>
              <a:lnSpc>
                <a:spcPct val="120000"/>
              </a:lnSpc>
            </a:pPr>
            <a:r>
              <a:rPr lang="en-US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	Estimated Oxide Thickness</a:t>
            </a:r>
          </a:p>
          <a:p>
            <a:pPr marL="571500" indent="-571500">
              <a:lnSpc>
                <a:spcPct val="120000"/>
              </a:lnSpc>
              <a:buFontTx/>
              <a:buChar char="-"/>
            </a:pPr>
            <a:r>
              <a:rPr lang="en-US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Discussion/Conclusions</a:t>
            </a:r>
          </a:p>
          <a:p>
            <a:pPr marL="571500" indent="-571500">
              <a:lnSpc>
                <a:spcPct val="114000"/>
              </a:lnSpc>
              <a:buFontTx/>
              <a:buChar char="-"/>
            </a:pPr>
            <a:endParaRPr lang="en-US" sz="28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571500" indent="-571500">
              <a:lnSpc>
                <a:spcPct val="114000"/>
              </a:lnSpc>
              <a:buFontTx/>
              <a:buChar char="-"/>
            </a:pPr>
            <a:endParaRPr lang="en-US" sz="4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163D5264-D80F-472A-9422-EA96ACAFD1E9}"/>
              </a:ext>
            </a:extLst>
          </p:cNvPr>
          <p:cNvSpPr txBox="1"/>
          <p:nvPr/>
        </p:nvSpPr>
        <p:spPr>
          <a:xfrm>
            <a:off x="2095500" y="3625704"/>
            <a:ext cx="2150533" cy="2643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pt-BR" sz="2800" dirty="0">
                <a:solidFill>
                  <a:schemeClr val="bg1"/>
                </a:solidFill>
              </a:rPr>
              <a:t>  </a:t>
            </a: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pt-BR" sz="2800" dirty="0">
                <a:solidFill>
                  <a:schemeClr val="bg1"/>
                </a:solidFill>
              </a:rPr>
              <a:t>   </a:t>
            </a: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pt-BR" sz="2800" dirty="0">
                <a:solidFill>
                  <a:schemeClr val="bg1"/>
                </a:solidFill>
              </a:rPr>
              <a:t>   </a:t>
            </a: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ü"/>
            </a:pPr>
            <a:endParaRPr lang="pt-BR" sz="2800" dirty="0">
              <a:solidFill>
                <a:schemeClr val="bg1"/>
              </a:solidFill>
            </a:endParaRP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ü"/>
            </a:pPr>
            <a:endParaRPr lang="pt-BR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877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>
            <a:extLst>
              <a:ext uri="{FF2B5EF4-FFF2-40B4-BE49-F238E27FC236}">
                <a16:creationId xmlns:a16="http://schemas.microsoft.com/office/drawing/2014/main" id="{EFF78BE2-3C74-44CF-AAB0-4BD0ED479D47}"/>
              </a:ext>
            </a:extLst>
          </p:cNvPr>
          <p:cNvSpPr txBox="1"/>
          <p:nvPr/>
        </p:nvSpPr>
        <p:spPr>
          <a:xfrm>
            <a:off x="442913" y="241300"/>
            <a:ext cx="11306175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pt-BR" sz="2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INTRODUCTION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1283CE0B-705E-49BC-9B82-5D03225D9E47}"/>
              </a:ext>
            </a:extLst>
          </p:cNvPr>
          <p:cNvSpPr/>
          <p:nvPr/>
        </p:nvSpPr>
        <p:spPr>
          <a:xfrm>
            <a:off x="442913" y="1520301"/>
            <a:ext cx="5241895" cy="23698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Symbol" panose="05050102010706020507" pitchFamily="18" charset="2"/>
              <a:buChar char="·"/>
            </a:pPr>
            <a:r>
              <a:rPr lang="pt-BR" sz="1600" dirty="0">
                <a:solidFill>
                  <a:srgbClr val="55555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Post-Fukushima </a:t>
            </a:r>
            <a:r>
              <a:rPr lang="pt-BR" sz="1600" dirty="0" err="1">
                <a:solidFill>
                  <a:srgbClr val="55555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demand</a:t>
            </a:r>
            <a:r>
              <a:rPr lang="pt-BR" sz="1600" dirty="0">
                <a:solidFill>
                  <a:srgbClr val="55555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for </a:t>
            </a:r>
            <a:r>
              <a:rPr lang="pt-BR" sz="1600" dirty="0" err="1">
                <a:solidFill>
                  <a:srgbClr val="55555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safer</a:t>
            </a:r>
            <a:r>
              <a:rPr lang="pt-BR" sz="1600" dirty="0">
                <a:solidFill>
                  <a:srgbClr val="55555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more </a:t>
            </a:r>
            <a:r>
              <a:rPr lang="pt-BR" sz="1600" dirty="0" err="1">
                <a:solidFill>
                  <a:srgbClr val="55555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reliable</a:t>
            </a:r>
            <a:r>
              <a:rPr lang="pt-BR" sz="1600" dirty="0">
                <a:solidFill>
                  <a:srgbClr val="55555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600" dirty="0" err="1">
                <a:solidFill>
                  <a:srgbClr val="55555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fuels</a:t>
            </a:r>
            <a:endParaRPr lang="pt-BR" sz="1600" dirty="0">
              <a:solidFill>
                <a:srgbClr val="55555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Symbol" panose="05050102010706020507" pitchFamily="18" charset="2"/>
              <a:buChar char="·"/>
            </a:pPr>
            <a:r>
              <a:rPr lang="en-US" sz="1600" dirty="0">
                <a:solidFill>
                  <a:srgbClr val="55555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Advanced Technology and Accident Tolerant Fuels (ATFs) </a:t>
            </a:r>
            <a:r>
              <a:rPr lang="pt-BR" sz="1600" dirty="0">
                <a:solidFill>
                  <a:srgbClr val="55555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as </a:t>
            </a:r>
            <a:r>
              <a:rPr lang="pt-BR" sz="1600" dirty="0" err="1">
                <a:solidFill>
                  <a:srgbClr val="55555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priority</a:t>
            </a:r>
            <a:endParaRPr lang="pt-BR" sz="1600" dirty="0">
              <a:solidFill>
                <a:srgbClr val="55555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Symbol" panose="05050102010706020507" pitchFamily="18" charset="2"/>
              <a:buChar char="·"/>
            </a:pPr>
            <a:r>
              <a:rPr lang="pt-BR" sz="1600" dirty="0" err="1">
                <a:solidFill>
                  <a:srgbClr val="55555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Nb-stabilized</a:t>
            </a:r>
            <a:r>
              <a:rPr lang="pt-BR" sz="1600" dirty="0">
                <a:solidFill>
                  <a:srgbClr val="55555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600" dirty="0" err="1">
                <a:solidFill>
                  <a:srgbClr val="55555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austenitic</a:t>
            </a:r>
            <a:r>
              <a:rPr lang="pt-BR" sz="1600" dirty="0">
                <a:solidFill>
                  <a:srgbClr val="55555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600" dirty="0" err="1">
                <a:solidFill>
                  <a:srgbClr val="55555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stainless</a:t>
            </a:r>
            <a:r>
              <a:rPr lang="pt-BR" sz="1600" dirty="0">
                <a:solidFill>
                  <a:srgbClr val="55555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600" dirty="0" err="1">
                <a:solidFill>
                  <a:srgbClr val="55555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steel</a:t>
            </a:r>
            <a:r>
              <a:rPr lang="pt-BR" sz="1600" dirty="0">
                <a:solidFill>
                  <a:srgbClr val="55555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(</a:t>
            </a:r>
            <a:r>
              <a:rPr lang="pt-BR" sz="1600" dirty="0" err="1">
                <a:solidFill>
                  <a:srgbClr val="55555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Nb</a:t>
            </a:r>
            <a:r>
              <a:rPr lang="pt-BR" sz="1600" dirty="0">
                <a:solidFill>
                  <a:srgbClr val="55555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-ASS) </a:t>
            </a:r>
            <a:r>
              <a:rPr lang="pt-BR" sz="1600" dirty="0" err="1">
                <a:solidFill>
                  <a:srgbClr val="55555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selected</a:t>
            </a:r>
            <a:endParaRPr lang="pt-BR" sz="1600" dirty="0">
              <a:solidFill>
                <a:srgbClr val="55555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166D25AD-C124-4F01-8146-2FC0F82315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925" y="-912374"/>
            <a:ext cx="7274944" cy="727494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452224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A991B483-2A08-4BFE-B639-0E6166D3130A}"/>
              </a:ext>
            </a:extLst>
          </p:cNvPr>
          <p:cNvSpPr txBox="1"/>
          <p:nvPr/>
        </p:nvSpPr>
        <p:spPr>
          <a:xfrm>
            <a:off x="442913" y="1199015"/>
            <a:ext cx="7967309" cy="1334587"/>
          </a:xfrm>
          <a:prstGeom prst="rect">
            <a:avLst/>
          </a:prstGeom>
          <a:noFill/>
        </p:spPr>
        <p:txBody>
          <a:bodyPr wrap="square" lIns="0" tIns="36000" rIns="0" bIns="36000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pt-BR" sz="1600" dirty="0">
                <a:solidFill>
                  <a:srgbClr val="55555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• </a:t>
            </a:r>
            <a:r>
              <a:rPr lang="pt-BR" sz="1600" dirty="0" err="1">
                <a:solidFill>
                  <a:srgbClr val="55555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Investigate</a:t>
            </a:r>
            <a:r>
              <a:rPr lang="pt-BR" sz="1600" dirty="0">
                <a:solidFill>
                  <a:srgbClr val="55555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600" dirty="0" err="1">
                <a:solidFill>
                  <a:srgbClr val="55555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corrosion</a:t>
            </a:r>
            <a:r>
              <a:rPr lang="pt-BR" sz="1600" dirty="0">
                <a:solidFill>
                  <a:srgbClr val="55555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600" dirty="0" err="1">
                <a:solidFill>
                  <a:srgbClr val="55555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behavior</a:t>
            </a:r>
            <a:r>
              <a:rPr lang="pt-BR" sz="1600" dirty="0">
                <a:solidFill>
                  <a:srgbClr val="55555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600" dirty="0" err="1">
                <a:solidFill>
                  <a:srgbClr val="55555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of</a:t>
            </a:r>
            <a:r>
              <a:rPr lang="pt-BR" sz="1600" dirty="0">
                <a:solidFill>
                  <a:srgbClr val="55555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600" dirty="0" err="1">
                <a:solidFill>
                  <a:srgbClr val="55555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Nb</a:t>
            </a:r>
            <a:r>
              <a:rPr lang="pt-BR" sz="1600" dirty="0">
                <a:solidFill>
                  <a:srgbClr val="55555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-ASS </a:t>
            </a:r>
            <a:r>
              <a:rPr lang="pt-BR" sz="1600" dirty="0" err="1">
                <a:solidFill>
                  <a:srgbClr val="55555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under</a:t>
            </a:r>
            <a:r>
              <a:rPr lang="pt-BR" sz="1600" dirty="0">
                <a:solidFill>
                  <a:srgbClr val="55555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PWR normal </a:t>
            </a:r>
            <a:r>
              <a:rPr lang="pt-BR" sz="1600" dirty="0" err="1">
                <a:solidFill>
                  <a:srgbClr val="55555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operation</a:t>
            </a:r>
            <a:endParaRPr lang="pt-BR" sz="1600" dirty="0">
              <a:solidFill>
                <a:srgbClr val="55555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pt-BR" sz="1600" dirty="0">
                <a:solidFill>
                  <a:srgbClr val="55555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• Determine </a:t>
            </a:r>
            <a:r>
              <a:rPr lang="pt-BR" sz="1600" dirty="0" err="1">
                <a:solidFill>
                  <a:srgbClr val="55555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corrosion</a:t>
            </a:r>
            <a:r>
              <a:rPr lang="pt-BR" sz="1600" dirty="0">
                <a:solidFill>
                  <a:srgbClr val="55555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600" dirty="0" err="1">
                <a:solidFill>
                  <a:srgbClr val="55555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kinetics</a:t>
            </a:r>
            <a:r>
              <a:rPr lang="pt-BR" sz="1600" dirty="0">
                <a:solidFill>
                  <a:srgbClr val="55555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600" dirty="0" err="1">
                <a:solidFill>
                  <a:srgbClr val="55555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and</a:t>
            </a:r>
            <a:r>
              <a:rPr lang="pt-BR" sz="1600" dirty="0">
                <a:solidFill>
                  <a:srgbClr val="55555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oxide </a:t>
            </a:r>
            <a:r>
              <a:rPr lang="pt-BR" sz="1600" dirty="0" err="1">
                <a:solidFill>
                  <a:srgbClr val="55555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thickness</a:t>
            </a:r>
            <a:r>
              <a:rPr lang="pt-BR" sz="1600" dirty="0">
                <a:solidFill>
                  <a:srgbClr val="55555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600" dirty="0" err="1">
                <a:solidFill>
                  <a:srgbClr val="55555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formed</a:t>
            </a:r>
            <a:r>
              <a:rPr lang="pt-BR" sz="1600" dirty="0">
                <a:solidFill>
                  <a:srgbClr val="55555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600" dirty="0" err="1">
                <a:solidFill>
                  <a:srgbClr val="55555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onto</a:t>
            </a:r>
            <a:r>
              <a:rPr lang="pt-BR" sz="1600" dirty="0">
                <a:solidFill>
                  <a:srgbClr val="55555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600" dirty="0" err="1">
                <a:solidFill>
                  <a:srgbClr val="55555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Nb</a:t>
            </a:r>
            <a:r>
              <a:rPr lang="pt-BR" sz="1600" dirty="0">
                <a:solidFill>
                  <a:srgbClr val="55555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-ASS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pt-BR" sz="1600" dirty="0">
                <a:solidFill>
                  <a:srgbClr val="55555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• Compare </a:t>
            </a:r>
            <a:r>
              <a:rPr lang="pt-BR" sz="1600" dirty="0" err="1">
                <a:solidFill>
                  <a:srgbClr val="55555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with</a:t>
            </a:r>
            <a:r>
              <a:rPr lang="pt-BR" sz="1600" dirty="0">
                <a:solidFill>
                  <a:srgbClr val="55555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600" dirty="0" err="1">
                <a:solidFill>
                  <a:srgbClr val="55555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literature</a:t>
            </a:r>
            <a:r>
              <a:rPr lang="pt-BR" sz="1600" dirty="0">
                <a:solidFill>
                  <a:srgbClr val="55555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data for Zr-, Fe- </a:t>
            </a:r>
            <a:r>
              <a:rPr lang="pt-BR" sz="1600" dirty="0" err="1">
                <a:solidFill>
                  <a:srgbClr val="55555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and</a:t>
            </a:r>
            <a:r>
              <a:rPr lang="pt-BR" sz="1600" dirty="0">
                <a:solidFill>
                  <a:srgbClr val="55555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600" dirty="0" err="1">
                <a:solidFill>
                  <a:srgbClr val="55555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Ni-based</a:t>
            </a:r>
            <a:r>
              <a:rPr lang="pt-BR" sz="1600" dirty="0">
                <a:solidFill>
                  <a:srgbClr val="55555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600" dirty="0" err="1">
                <a:solidFill>
                  <a:srgbClr val="55555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alloys</a:t>
            </a:r>
            <a:r>
              <a:rPr lang="pt-BR" sz="1600" dirty="0">
                <a:solidFill>
                  <a:srgbClr val="55555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A8A64F3D-6E99-47BD-8DF3-D2F009F5032D}"/>
              </a:ext>
            </a:extLst>
          </p:cNvPr>
          <p:cNvSpPr txBox="1"/>
          <p:nvPr/>
        </p:nvSpPr>
        <p:spPr>
          <a:xfrm>
            <a:off x="442913" y="241300"/>
            <a:ext cx="11306175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pt-BR" sz="2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1492624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8E18389B-E997-4A20-B367-6CAC12786BFC}"/>
              </a:ext>
            </a:extLst>
          </p:cNvPr>
          <p:cNvSpPr txBox="1"/>
          <p:nvPr/>
        </p:nvSpPr>
        <p:spPr>
          <a:xfrm>
            <a:off x="442913" y="998847"/>
            <a:ext cx="5653087" cy="3412079"/>
          </a:xfrm>
          <a:prstGeom prst="rect">
            <a:avLst/>
          </a:prstGeom>
          <a:noFill/>
        </p:spPr>
        <p:txBody>
          <a:bodyPr wrap="square" lIns="0" tIns="36000" rIns="0" bIns="36000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pt-BR" sz="1600" dirty="0">
                <a:solidFill>
                  <a:srgbClr val="55555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• </a:t>
            </a:r>
            <a:r>
              <a:rPr lang="pt-BR" sz="1600" dirty="0" err="1">
                <a:solidFill>
                  <a:srgbClr val="55555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Two</a:t>
            </a:r>
            <a:r>
              <a:rPr lang="pt-BR" sz="1600" dirty="0">
                <a:solidFill>
                  <a:srgbClr val="55555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rounds </a:t>
            </a:r>
            <a:r>
              <a:rPr lang="pt-BR" sz="1600" dirty="0" err="1">
                <a:solidFill>
                  <a:srgbClr val="55555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of</a:t>
            </a:r>
            <a:r>
              <a:rPr lang="pt-BR" sz="1600" dirty="0">
                <a:solidFill>
                  <a:srgbClr val="55555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600" dirty="0" err="1">
                <a:solidFill>
                  <a:srgbClr val="55555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long-term</a:t>
            </a:r>
            <a:r>
              <a:rPr lang="pt-BR" sz="1600" dirty="0">
                <a:solidFill>
                  <a:srgbClr val="55555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600" dirty="0" err="1">
                <a:solidFill>
                  <a:srgbClr val="55555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corrosion</a:t>
            </a:r>
            <a:r>
              <a:rPr lang="pt-BR" sz="1600" dirty="0">
                <a:solidFill>
                  <a:srgbClr val="55555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600" dirty="0" err="1">
                <a:solidFill>
                  <a:srgbClr val="55555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tests</a:t>
            </a:r>
            <a:r>
              <a:rPr lang="pt-BR" sz="1600" dirty="0">
                <a:solidFill>
                  <a:srgbClr val="55555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pt-BR" sz="1600" dirty="0">
                <a:solidFill>
                  <a:srgbClr val="55555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(360 °C, 20 Mpa, </a:t>
            </a:r>
            <a:r>
              <a:rPr lang="pt-BR" sz="1600" dirty="0" err="1">
                <a:solidFill>
                  <a:srgbClr val="55555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dynamic</a:t>
            </a:r>
            <a:r>
              <a:rPr lang="pt-BR" sz="1600" dirty="0">
                <a:solidFill>
                  <a:srgbClr val="55555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600" dirty="0" err="1">
                <a:solidFill>
                  <a:srgbClr val="55555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mode</a:t>
            </a:r>
            <a:r>
              <a:rPr lang="pt-BR" sz="1600" dirty="0">
                <a:solidFill>
                  <a:srgbClr val="55555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pt-BR" sz="1600" dirty="0">
                <a:solidFill>
                  <a:srgbClr val="55555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• Autoclaves </a:t>
            </a:r>
            <a:r>
              <a:rPr lang="pt-BR" sz="1600" dirty="0" err="1">
                <a:solidFill>
                  <a:srgbClr val="55555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with</a:t>
            </a:r>
            <a:r>
              <a:rPr lang="pt-BR" sz="1600" dirty="0">
                <a:solidFill>
                  <a:srgbClr val="55555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600" dirty="0" err="1">
                <a:solidFill>
                  <a:srgbClr val="55555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recirculating</a:t>
            </a:r>
            <a:r>
              <a:rPr lang="pt-BR" sz="1600" dirty="0">
                <a:solidFill>
                  <a:srgbClr val="55555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600" dirty="0" err="1">
                <a:solidFill>
                  <a:srgbClr val="55555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ultrapure</a:t>
            </a:r>
            <a:r>
              <a:rPr lang="pt-BR" sz="1600" dirty="0">
                <a:solidFill>
                  <a:srgbClr val="55555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pt-BR" sz="1600" dirty="0" err="1">
                <a:solidFill>
                  <a:srgbClr val="55555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deoxygenated</a:t>
            </a:r>
            <a:r>
              <a:rPr lang="pt-BR" sz="1600" dirty="0">
                <a:solidFill>
                  <a:srgbClr val="55555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600" dirty="0" err="1">
                <a:solidFill>
                  <a:srgbClr val="55555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water</a:t>
            </a:r>
            <a:endParaRPr lang="pt-BR" sz="1600" dirty="0">
              <a:solidFill>
                <a:srgbClr val="55555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pt-BR" sz="1600" dirty="0">
                <a:solidFill>
                  <a:srgbClr val="55555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• </a:t>
            </a:r>
            <a:r>
              <a:rPr lang="pt-BR" sz="1600" dirty="0" err="1">
                <a:solidFill>
                  <a:srgbClr val="55555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Specimens</a:t>
            </a:r>
            <a:r>
              <a:rPr lang="pt-BR" sz="1600" dirty="0">
                <a:solidFill>
                  <a:srgbClr val="55555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 tubes &amp; </a:t>
            </a:r>
            <a:r>
              <a:rPr lang="pt-BR" sz="1600" dirty="0" err="1">
                <a:solidFill>
                  <a:srgbClr val="55555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plates</a:t>
            </a:r>
            <a:r>
              <a:rPr lang="pt-BR" sz="1600" dirty="0">
                <a:solidFill>
                  <a:srgbClr val="55555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(~ 84 </a:t>
            </a:r>
            <a:r>
              <a:rPr lang="pt-BR" sz="1600" dirty="0" err="1">
                <a:solidFill>
                  <a:srgbClr val="55555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days</a:t>
            </a:r>
            <a:r>
              <a:rPr lang="pt-BR" sz="1600" dirty="0">
                <a:solidFill>
                  <a:srgbClr val="55555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 – Test 1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pt-BR" sz="1600" dirty="0">
                <a:solidFill>
                  <a:srgbClr val="55555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       </a:t>
            </a:r>
            <a:r>
              <a:rPr lang="pt-BR" sz="1600" dirty="0" err="1">
                <a:solidFill>
                  <a:srgbClr val="55555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plates</a:t>
            </a:r>
            <a:r>
              <a:rPr lang="pt-BR" sz="1600" dirty="0">
                <a:solidFill>
                  <a:srgbClr val="55555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(~ 84 </a:t>
            </a:r>
            <a:r>
              <a:rPr lang="pt-BR" sz="1600" dirty="0" err="1">
                <a:solidFill>
                  <a:srgbClr val="55555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days</a:t>
            </a:r>
            <a:r>
              <a:rPr lang="pt-BR" sz="1600" dirty="0">
                <a:solidFill>
                  <a:srgbClr val="55555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 –  Test 2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pt-BR" sz="1600" dirty="0">
                <a:solidFill>
                  <a:srgbClr val="55555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• </a:t>
            </a:r>
            <a:r>
              <a:rPr lang="pt-BR" sz="1600" dirty="0" err="1">
                <a:solidFill>
                  <a:srgbClr val="55555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Characterization</a:t>
            </a:r>
            <a:r>
              <a:rPr lang="pt-BR" sz="1600" dirty="0">
                <a:solidFill>
                  <a:srgbClr val="55555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 visual </a:t>
            </a:r>
            <a:r>
              <a:rPr lang="pt-BR" sz="1600" dirty="0" err="1">
                <a:solidFill>
                  <a:srgbClr val="55555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inspection</a:t>
            </a:r>
            <a:r>
              <a:rPr lang="pt-BR" sz="1600" dirty="0">
                <a:solidFill>
                  <a:srgbClr val="55555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pt-BR" sz="1600" dirty="0" err="1">
                <a:solidFill>
                  <a:srgbClr val="55555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mass</a:t>
            </a:r>
            <a:r>
              <a:rPr lang="pt-BR" sz="1600" dirty="0">
                <a:solidFill>
                  <a:srgbClr val="55555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600" dirty="0" err="1">
                <a:solidFill>
                  <a:srgbClr val="55555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gain</a:t>
            </a:r>
            <a:r>
              <a:rPr lang="pt-BR" sz="1600" dirty="0">
                <a:solidFill>
                  <a:srgbClr val="55555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XRD, oxide </a:t>
            </a:r>
            <a:r>
              <a:rPr lang="pt-BR" sz="1600" dirty="0" err="1">
                <a:solidFill>
                  <a:srgbClr val="55555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thickness</a:t>
            </a:r>
            <a:r>
              <a:rPr lang="pt-BR" sz="1600" dirty="0">
                <a:solidFill>
                  <a:srgbClr val="55555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600" dirty="0" err="1">
                <a:solidFill>
                  <a:srgbClr val="55555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estimation</a:t>
            </a:r>
            <a:r>
              <a:rPr lang="pt-BR" sz="1600" dirty="0">
                <a:solidFill>
                  <a:srgbClr val="55555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7F19EDCE-735C-4CA0-B50B-43D7082E60E4}"/>
              </a:ext>
            </a:extLst>
          </p:cNvPr>
          <p:cNvSpPr txBox="1"/>
          <p:nvPr/>
        </p:nvSpPr>
        <p:spPr>
          <a:xfrm>
            <a:off x="442913" y="241300"/>
            <a:ext cx="11306175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pt-BR" sz="2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MATERIALS &amp; METHODS</a:t>
            </a:r>
          </a:p>
        </p:txBody>
      </p:sp>
      <p:pic>
        <p:nvPicPr>
          <p:cNvPr id="6" name="Imagem 2">
            <a:extLst>
              <a:ext uri="{FF2B5EF4-FFF2-40B4-BE49-F238E27FC236}">
                <a16:creationId xmlns:a16="http://schemas.microsoft.com/office/drawing/2014/main" id="{377BF3CB-519E-45B2-94FA-F2CDCEE6FE9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4000"/>
                    </a14:imgEffect>
                  </a14:imgLayer>
                </a14:imgProps>
              </a:ext>
            </a:extLst>
          </a:blip>
          <a:srcRect l="13685" t="20907" r="20976" b="1780"/>
          <a:stretch/>
        </p:blipFill>
        <p:spPr>
          <a:xfrm>
            <a:off x="6096000" y="584711"/>
            <a:ext cx="5717846" cy="50742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211D90F5-3118-42AE-B9A8-BB0D8DC56DB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alphaModFix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34000"/>
                    </a14:imgEffect>
                    <a14:imgEffect>
                      <a14:brightnessContrast bright="26000" contrast="-4000"/>
                    </a14:imgEffect>
                  </a14:imgLayer>
                </a14:imgProps>
              </a:ext>
            </a:extLst>
          </a:blip>
          <a:srcRect l="17763" t="30487" r="63127" b="38978"/>
          <a:stretch/>
        </p:blipFill>
        <p:spPr>
          <a:xfrm>
            <a:off x="2713201" y="4415055"/>
            <a:ext cx="1112510" cy="1152542"/>
          </a:xfrm>
          <a:prstGeom prst="roundRect">
            <a:avLst>
              <a:gd name="adj" fmla="val 11239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Imagem 9" descr="WhatsApp Image 2021-04-16 at 10.51.12 (1).jpeg">
            <a:extLst>
              <a:ext uri="{FF2B5EF4-FFF2-40B4-BE49-F238E27FC236}">
                <a16:creationId xmlns:a16="http://schemas.microsoft.com/office/drawing/2014/main" id="{C00096E1-B77B-4AAA-A605-AD5CBC6B9EA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grayscl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4000"/>
                    </a14:imgEffect>
                  </a14:imgLayer>
                </a14:imgProps>
              </a:ext>
            </a:extLst>
          </a:blip>
          <a:srcRect l="80365" b="8095"/>
          <a:stretch>
            <a:fillRect/>
          </a:stretch>
        </p:blipFill>
        <p:spPr>
          <a:xfrm rot="16200000">
            <a:off x="2799376" y="3260957"/>
            <a:ext cx="757343" cy="54702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83018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aixaDeTexto 13">
            <a:extLst>
              <a:ext uri="{FF2B5EF4-FFF2-40B4-BE49-F238E27FC236}">
                <a16:creationId xmlns:a16="http://schemas.microsoft.com/office/drawing/2014/main" id="{4C7EF8E2-ADCB-419C-8580-E9DB36EE5375}"/>
              </a:ext>
            </a:extLst>
          </p:cNvPr>
          <p:cNvSpPr txBox="1"/>
          <p:nvPr/>
        </p:nvSpPr>
        <p:spPr>
          <a:xfrm>
            <a:off x="3118984" y="1085875"/>
            <a:ext cx="8820468" cy="5212572"/>
          </a:xfrm>
          <a:prstGeom prst="rect">
            <a:avLst/>
          </a:prstGeom>
          <a:noFill/>
        </p:spPr>
        <p:txBody>
          <a:bodyPr wrap="square" lIns="0" tIns="36000" rIns="0" bIns="36000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pt-BR" sz="1600" dirty="0">
                <a:solidFill>
                  <a:srgbClr val="55555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       21 </a:t>
            </a:r>
            <a:r>
              <a:rPr lang="pt-BR" sz="1600" dirty="0" err="1">
                <a:solidFill>
                  <a:srgbClr val="55555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days</a:t>
            </a:r>
            <a:r>
              <a:rPr lang="pt-BR" sz="1600" dirty="0">
                <a:solidFill>
                  <a:srgbClr val="55555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           42 </a:t>
            </a:r>
            <a:r>
              <a:rPr lang="pt-BR" sz="1600" dirty="0" err="1">
                <a:solidFill>
                  <a:srgbClr val="55555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days</a:t>
            </a:r>
            <a:r>
              <a:rPr lang="pt-BR" sz="1600" dirty="0">
                <a:solidFill>
                  <a:srgbClr val="55555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            63 </a:t>
            </a:r>
            <a:r>
              <a:rPr lang="pt-BR" sz="1600" dirty="0" err="1">
                <a:solidFill>
                  <a:srgbClr val="55555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days</a:t>
            </a:r>
            <a:r>
              <a:rPr lang="pt-BR" sz="1600" dirty="0">
                <a:solidFill>
                  <a:srgbClr val="55555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           84 </a:t>
            </a:r>
            <a:r>
              <a:rPr lang="pt-BR" sz="1600" dirty="0" err="1">
                <a:solidFill>
                  <a:srgbClr val="55555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days</a:t>
            </a:r>
            <a:endParaRPr lang="pt-BR" sz="1600" dirty="0">
              <a:solidFill>
                <a:srgbClr val="55555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endParaRPr lang="pt-BR" sz="1600" dirty="0">
              <a:solidFill>
                <a:srgbClr val="55555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endParaRPr lang="pt-BR" sz="1600" dirty="0">
              <a:solidFill>
                <a:srgbClr val="55555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endParaRPr lang="pt-BR" sz="1600" dirty="0">
              <a:solidFill>
                <a:srgbClr val="55555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spcBef>
                <a:spcPts val="600"/>
              </a:spcBef>
            </a:pPr>
            <a:endParaRPr lang="pt-BR" sz="900" dirty="0">
              <a:solidFill>
                <a:srgbClr val="55555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spcBef>
                <a:spcPts val="600"/>
              </a:spcBef>
            </a:pPr>
            <a:endParaRPr lang="pt-BR" sz="900" dirty="0">
              <a:solidFill>
                <a:srgbClr val="55555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pt-BR" sz="1600" dirty="0">
                <a:solidFill>
                  <a:srgbClr val="55555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• Magnetite (</a:t>
            </a:r>
            <a:r>
              <a:rPr lang="pt-BR" sz="1600" dirty="0" err="1">
                <a:solidFill>
                  <a:srgbClr val="55555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Fe₃O</a:t>
            </a:r>
            <a:r>
              <a:rPr lang="pt-BR" sz="1600" dirty="0">
                <a:solidFill>
                  <a:srgbClr val="55555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₄) / </a:t>
            </a:r>
            <a:r>
              <a:rPr lang="pt-BR" sz="1600" dirty="0" err="1">
                <a:solidFill>
                  <a:srgbClr val="55555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Spinel</a:t>
            </a:r>
            <a:r>
              <a:rPr lang="pt-BR" sz="1600" dirty="0">
                <a:solidFill>
                  <a:srgbClr val="55555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(M₃O₄) </a:t>
            </a:r>
            <a:r>
              <a:rPr lang="pt-BR" sz="1600" dirty="0" err="1">
                <a:solidFill>
                  <a:srgbClr val="55555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detected</a:t>
            </a:r>
            <a:r>
              <a:rPr lang="pt-BR" sz="1600" dirty="0">
                <a:solidFill>
                  <a:srgbClr val="55555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;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pt-BR" sz="1600" dirty="0">
                <a:solidFill>
                  <a:srgbClr val="55555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• FCC </a:t>
            </a:r>
            <a:r>
              <a:rPr lang="pt-BR" sz="1600" dirty="0" err="1">
                <a:solidFill>
                  <a:srgbClr val="55555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austenite</a:t>
            </a:r>
            <a:r>
              <a:rPr lang="pt-BR" sz="1600" dirty="0">
                <a:solidFill>
                  <a:srgbClr val="55555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(</a:t>
            </a:r>
            <a:r>
              <a:rPr lang="pt-BR" sz="1600" dirty="0" err="1">
                <a:solidFill>
                  <a:srgbClr val="55555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matrix</a:t>
            </a:r>
            <a:r>
              <a:rPr lang="pt-BR" sz="1600" dirty="0">
                <a:solidFill>
                  <a:srgbClr val="55555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 + BCC </a:t>
            </a:r>
            <a:r>
              <a:rPr lang="pt-BR" sz="1600" dirty="0" err="1">
                <a:solidFill>
                  <a:srgbClr val="55555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martensite</a:t>
            </a:r>
            <a:r>
              <a:rPr lang="pt-BR" sz="1600" dirty="0">
                <a:solidFill>
                  <a:srgbClr val="55555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600" dirty="0" err="1">
                <a:solidFill>
                  <a:srgbClr val="55555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identified</a:t>
            </a:r>
            <a:r>
              <a:rPr lang="pt-BR" sz="1600" dirty="0">
                <a:solidFill>
                  <a:srgbClr val="55555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;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endParaRPr lang="pt-BR" sz="1600" dirty="0">
              <a:solidFill>
                <a:srgbClr val="55555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endParaRPr lang="pt-BR" sz="1600" dirty="0">
              <a:solidFill>
                <a:srgbClr val="55555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endParaRPr lang="pt-BR" sz="1600" dirty="0">
              <a:solidFill>
                <a:srgbClr val="55555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endParaRPr lang="pt-BR" sz="1600" dirty="0">
              <a:solidFill>
                <a:srgbClr val="55555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spcBef>
                <a:spcPts val="600"/>
              </a:spcBef>
            </a:pPr>
            <a:endParaRPr lang="pt-BR" sz="1600" dirty="0">
              <a:solidFill>
                <a:srgbClr val="55555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B4C3AC72-48E9-4581-97D5-D074D6181E88}"/>
              </a:ext>
            </a:extLst>
          </p:cNvPr>
          <p:cNvSpPr txBox="1"/>
          <p:nvPr/>
        </p:nvSpPr>
        <p:spPr>
          <a:xfrm>
            <a:off x="442913" y="241300"/>
            <a:ext cx="11306175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pt-BR" sz="2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RESULTS – VISUAL OBSERVATION &amp; XRD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A4C05C3E-1336-4797-BB29-2B3E544085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3359" y="4258417"/>
            <a:ext cx="7552187" cy="1975188"/>
          </a:xfrm>
          <a:prstGeom prst="rect">
            <a:avLst/>
          </a:prstGeom>
        </p:spPr>
      </p:pic>
      <p:grpSp>
        <p:nvGrpSpPr>
          <p:cNvPr id="4" name="Agrupar 3">
            <a:extLst>
              <a:ext uri="{FF2B5EF4-FFF2-40B4-BE49-F238E27FC236}">
                <a16:creationId xmlns:a16="http://schemas.microsoft.com/office/drawing/2014/main" id="{F92E4C1F-782F-4270-A4E3-628C9D585DD4}"/>
              </a:ext>
            </a:extLst>
          </p:cNvPr>
          <p:cNvGrpSpPr/>
          <p:nvPr/>
        </p:nvGrpSpPr>
        <p:grpSpPr>
          <a:xfrm>
            <a:off x="3891702" y="1632930"/>
            <a:ext cx="6936929" cy="973389"/>
            <a:chOff x="1958400" y="1270724"/>
            <a:chExt cx="6936929" cy="973389"/>
          </a:xfrm>
        </p:grpSpPr>
        <p:pic>
          <p:nvPicPr>
            <p:cNvPr id="24" name="Imagem 23">
              <a:extLst>
                <a:ext uri="{FF2B5EF4-FFF2-40B4-BE49-F238E27FC236}">
                  <a16:creationId xmlns:a16="http://schemas.microsoft.com/office/drawing/2014/main" id="{8F073D07-C0B1-4FD0-8CB2-001E5D7F2D26}"/>
                </a:ext>
              </a:extLst>
            </p:cNvPr>
            <p:cNvPicPr/>
            <p:nvPr/>
          </p:nvPicPr>
          <p:blipFill rotWithShape="1">
            <a:blip r:embed="rId4"/>
            <a:srcRect l="83193" t="10500" r="560" b="61098"/>
            <a:stretch/>
          </p:blipFill>
          <p:spPr>
            <a:xfrm>
              <a:off x="1958400" y="1296851"/>
              <a:ext cx="1028640" cy="94052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5" name="Imagem 24">
              <a:extLst>
                <a:ext uri="{FF2B5EF4-FFF2-40B4-BE49-F238E27FC236}">
                  <a16:creationId xmlns:a16="http://schemas.microsoft.com/office/drawing/2014/main" id="{91D7395E-031E-440E-85A6-530A63A7B02D}"/>
                </a:ext>
              </a:extLst>
            </p:cNvPr>
            <p:cNvPicPr/>
            <p:nvPr/>
          </p:nvPicPr>
          <p:blipFill rotWithShape="1">
            <a:blip r:embed="rId5"/>
            <a:srcRect l="30324" t="40453" r="54497" b="31726"/>
            <a:stretch/>
          </p:blipFill>
          <p:spPr>
            <a:xfrm>
              <a:off x="3945565" y="1290116"/>
              <a:ext cx="1028640" cy="95399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6" name="Imagem 25">
              <a:extLst>
                <a:ext uri="{FF2B5EF4-FFF2-40B4-BE49-F238E27FC236}">
                  <a16:creationId xmlns:a16="http://schemas.microsoft.com/office/drawing/2014/main" id="{21E6CA5E-2AC7-48FF-A5AC-93DC4C13FD76}"/>
                </a:ext>
              </a:extLst>
            </p:cNvPr>
            <p:cNvPicPr/>
            <p:nvPr/>
          </p:nvPicPr>
          <p:blipFill rotWithShape="1">
            <a:blip r:embed="rId6"/>
            <a:srcRect l="29896" t="40449" r="55201" b="30926"/>
            <a:stretch/>
          </p:blipFill>
          <p:spPr>
            <a:xfrm>
              <a:off x="5932730" y="1290115"/>
              <a:ext cx="1002037" cy="95399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7" name="Imagem 26">
              <a:extLst>
                <a:ext uri="{FF2B5EF4-FFF2-40B4-BE49-F238E27FC236}">
                  <a16:creationId xmlns:a16="http://schemas.microsoft.com/office/drawing/2014/main" id="{57CB9962-1664-4178-A0CF-0E36DC5160EF}"/>
                </a:ext>
              </a:extLst>
            </p:cNvPr>
            <p:cNvPicPr/>
            <p:nvPr/>
          </p:nvPicPr>
          <p:blipFill rotWithShape="1">
            <a:blip r:embed="rId7"/>
            <a:srcRect l="29701" t="40525" r="54358" b="30870"/>
            <a:stretch/>
          </p:blipFill>
          <p:spPr>
            <a:xfrm>
              <a:off x="7893293" y="1270724"/>
              <a:ext cx="1002036" cy="94052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7" name="Imagem 6">
            <a:extLst>
              <a:ext uri="{FF2B5EF4-FFF2-40B4-BE49-F238E27FC236}">
                <a16:creationId xmlns:a16="http://schemas.microsoft.com/office/drawing/2014/main" id="{E6EF93CA-CC8A-4094-90B5-8A44A8AC702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99" y="1632930"/>
            <a:ext cx="830599" cy="830599"/>
          </a:xfrm>
          <a:prstGeom prst="rect">
            <a:avLst/>
          </a:prstGeom>
        </p:spPr>
      </p:pic>
      <p:pic>
        <p:nvPicPr>
          <p:cNvPr id="30" name="Imagem 29">
            <a:extLst>
              <a:ext uri="{FF2B5EF4-FFF2-40B4-BE49-F238E27FC236}">
                <a16:creationId xmlns:a16="http://schemas.microsoft.com/office/drawing/2014/main" id="{24632DEA-9534-4174-AE2E-EA38DF99857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24" y="3429000"/>
            <a:ext cx="2114550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9966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>
            <a:extLst>
              <a:ext uri="{FF2B5EF4-FFF2-40B4-BE49-F238E27FC236}">
                <a16:creationId xmlns:a16="http://schemas.microsoft.com/office/drawing/2014/main" id="{EE89FE3F-589E-4C0B-AB6F-53868FD33677}"/>
              </a:ext>
            </a:extLst>
          </p:cNvPr>
          <p:cNvSpPr txBox="1"/>
          <p:nvPr/>
        </p:nvSpPr>
        <p:spPr>
          <a:xfrm>
            <a:off x="355887" y="851199"/>
            <a:ext cx="6721540" cy="1334587"/>
          </a:xfrm>
          <a:prstGeom prst="rect">
            <a:avLst/>
          </a:prstGeom>
          <a:noFill/>
        </p:spPr>
        <p:txBody>
          <a:bodyPr wrap="square" lIns="0" tIns="36000" rIns="0" bIns="36000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1600" dirty="0">
                <a:solidFill>
                  <a:srgbClr val="55555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• Tubes showed higher mass gain than plates – Test 1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1600" dirty="0">
                <a:solidFill>
                  <a:srgbClr val="55555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• Autoclave differences (AC1 vs AC2) -  Test 2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endParaRPr lang="en-US" sz="1600" dirty="0">
              <a:solidFill>
                <a:srgbClr val="55555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6AC7698F-B1C5-4ECF-9C3E-33B6207F7B60}"/>
              </a:ext>
            </a:extLst>
          </p:cNvPr>
          <p:cNvSpPr txBox="1"/>
          <p:nvPr/>
        </p:nvSpPr>
        <p:spPr>
          <a:xfrm>
            <a:off x="442913" y="241300"/>
            <a:ext cx="11306175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RESULTS – WEIGHT GAIN</a:t>
            </a: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D87F1677-0BCD-4B66-A853-9E20C737A8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8920447"/>
              </p:ext>
            </p:extLst>
          </p:nvPr>
        </p:nvGraphicFramePr>
        <p:xfrm>
          <a:off x="2633072" y="1805274"/>
          <a:ext cx="6769088" cy="4544014"/>
        </p:xfrm>
        <a:graphic>
          <a:graphicData uri="http://schemas.openxmlformats.org/drawingml/2006/table">
            <a:tbl>
              <a:tblPr firstRow="1" firstCol="1" bandRow="1">
                <a:tableStyleId>{4C3C2611-4C71-4FC5-86AE-919BDF0F9419}</a:tableStyleId>
              </a:tblPr>
              <a:tblGrid>
                <a:gridCol w="1316414">
                  <a:extLst>
                    <a:ext uri="{9D8B030D-6E8A-4147-A177-3AD203B41FA5}">
                      <a16:colId xmlns:a16="http://schemas.microsoft.com/office/drawing/2014/main" val="206798368"/>
                    </a:ext>
                  </a:extLst>
                </a:gridCol>
                <a:gridCol w="1316414">
                  <a:extLst>
                    <a:ext uri="{9D8B030D-6E8A-4147-A177-3AD203B41FA5}">
                      <a16:colId xmlns:a16="http://schemas.microsoft.com/office/drawing/2014/main" val="1706722802"/>
                    </a:ext>
                  </a:extLst>
                </a:gridCol>
                <a:gridCol w="1316414">
                  <a:extLst>
                    <a:ext uri="{9D8B030D-6E8A-4147-A177-3AD203B41FA5}">
                      <a16:colId xmlns:a16="http://schemas.microsoft.com/office/drawing/2014/main" val="2509631412"/>
                    </a:ext>
                  </a:extLst>
                </a:gridCol>
                <a:gridCol w="1409923">
                  <a:extLst>
                    <a:ext uri="{9D8B030D-6E8A-4147-A177-3AD203B41FA5}">
                      <a16:colId xmlns:a16="http://schemas.microsoft.com/office/drawing/2014/main" val="3974970035"/>
                    </a:ext>
                  </a:extLst>
                </a:gridCol>
                <a:gridCol w="1409923">
                  <a:extLst>
                    <a:ext uri="{9D8B030D-6E8A-4147-A177-3AD203B41FA5}">
                      <a16:colId xmlns:a16="http://schemas.microsoft.com/office/drawing/2014/main" val="1584046761"/>
                    </a:ext>
                  </a:extLst>
                </a:gridCol>
              </a:tblGrid>
              <a:tr h="544643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123C5C"/>
                          </a:solidFill>
                          <a:effectLst/>
                        </a:rPr>
                        <a:t>Test </a:t>
                      </a:r>
                      <a:endParaRPr lang="pt-BR" sz="2400">
                        <a:solidFill>
                          <a:srgbClr val="123C5C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123C5C"/>
                          </a:solidFill>
                          <a:effectLst/>
                        </a:rPr>
                        <a:t>Coupon</a:t>
                      </a:r>
                      <a:endParaRPr lang="pt-BR" sz="2400" dirty="0">
                        <a:solidFill>
                          <a:srgbClr val="123C5C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123C5C"/>
                          </a:solidFill>
                          <a:effectLst/>
                        </a:rPr>
                        <a:t>Exposure time (Autoclave)</a:t>
                      </a:r>
                      <a:endParaRPr lang="pt-BR" sz="2400">
                        <a:solidFill>
                          <a:srgbClr val="123C5C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123C5C"/>
                          </a:solidFill>
                          <a:effectLst/>
                        </a:rPr>
                        <a:t>Weight gain</a:t>
                      </a:r>
                      <a:endParaRPr lang="pt-BR" sz="2400" dirty="0">
                        <a:solidFill>
                          <a:srgbClr val="123C5C"/>
                        </a:solidFill>
                        <a:effectLst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123C5C"/>
                          </a:solidFill>
                          <a:effectLst/>
                        </a:rPr>
                        <a:t>(mg/dm²)</a:t>
                      </a:r>
                      <a:endParaRPr lang="pt-BR" sz="2400" dirty="0">
                        <a:solidFill>
                          <a:srgbClr val="123C5C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123C5C"/>
                          </a:solidFill>
                          <a:effectLst/>
                        </a:rPr>
                        <a:t>Oxide thickness estimated (µm)</a:t>
                      </a:r>
                      <a:endParaRPr lang="pt-BR" sz="2400" dirty="0">
                        <a:solidFill>
                          <a:srgbClr val="123C5C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8807890"/>
                  </a:ext>
                </a:extLst>
              </a:tr>
              <a:tr h="272321">
                <a:tc rowSpan="6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1</a:t>
                      </a:r>
                      <a:endParaRPr lang="pt-BR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>
                      <a:noFill/>
                      <a:prstDash val="solid"/>
                      <a:round/>
                    </a:lnL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Plates</a:t>
                      </a:r>
                      <a:endParaRPr lang="pt-BR" sz="2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21.0 d (both)</a:t>
                      </a:r>
                      <a:endParaRPr lang="pt-BR" sz="2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1.64 ± 0.51</a:t>
                      </a:r>
                      <a:endParaRPr lang="pt-BR" sz="2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0.117 ± 0.037</a:t>
                      </a:r>
                      <a:endParaRPr lang="pt-BR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3185602"/>
                  </a:ext>
                </a:extLst>
              </a:tr>
              <a:tr h="27232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63.5 d (both)</a:t>
                      </a:r>
                      <a:endParaRPr lang="pt-BR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2.81 ± 0.78</a:t>
                      </a:r>
                      <a:endParaRPr lang="pt-BR" sz="2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0.201 ± 0.056</a:t>
                      </a:r>
                      <a:endParaRPr lang="pt-BR" sz="2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5882572"/>
                  </a:ext>
                </a:extLst>
              </a:tr>
              <a:tr h="27232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84.5 d (both)</a:t>
                      </a:r>
                      <a:endParaRPr lang="pt-BR" sz="2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3.60 ± 0.44</a:t>
                      </a:r>
                      <a:endParaRPr lang="pt-BR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0.257 ± 0.033</a:t>
                      </a:r>
                      <a:endParaRPr lang="pt-BR" sz="2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1340684"/>
                  </a:ext>
                </a:extLst>
              </a:tr>
              <a:tr h="27232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Tubes</a:t>
                      </a:r>
                      <a:endParaRPr lang="pt-BR" sz="2400" dirty="0">
                        <a:effectLst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pt-BR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21.0 d (both)</a:t>
                      </a:r>
                      <a:endParaRPr lang="pt-BR" sz="2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3.22 ± 0.15</a:t>
                      </a:r>
                      <a:endParaRPr lang="pt-BR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0.230 ± 0.014</a:t>
                      </a:r>
                      <a:endParaRPr lang="pt-BR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0761847"/>
                  </a:ext>
                </a:extLst>
              </a:tr>
              <a:tr h="27232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63.5 d (both)</a:t>
                      </a:r>
                      <a:endParaRPr lang="pt-BR" sz="2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4.06 ± 0.48</a:t>
                      </a:r>
                      <a:endParaRPr lang="pt-BR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0.290 ± 0.036</a:t>
                      </a:r>
                      <a:endParaRPr lang="pt-BR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2785208"/>
                  </a:ext>
                </a:extLst>
              </a:tr>
              <a:tr h="27232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84.5 d (both)</a:t>
                      </a:r>
                      <a:endParaRPr lang="pt-BR" sz="2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5.00 ± 0.39</a:t>
                      </a:r>
                      <a:endParaRPr lang="pt-BR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0.357 ± 0.031</a:t>
                      </a:r>
                      <a:endParaRPr lang="pt-BR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9444418"/>
                  </a:ext>
                </a:extLst>
              </a:tr>
              <a:tr h="272321">
                <a:tc rowSpan="8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2</a:t>
                      </a:r>
                      <a:endParaRPr lang="pt-BR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>
                      <a:noFill/>
                      <a:prstDash val="solid"/>
                      <a:round/>
                    </a:lnL>
                    <a:solidFill>
                      <a:schemeClr val="bg1"/>
                    </a:solidFill>
                  </a:tcPr>
                </a:tc>
                <a:tc rowSpan="8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Plates</a:t>
                      </a:r>
                      <a:endParaRPr lang="pt-BR" sz="2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34 d (AC1)</a:t>
                      </a:r>
                      <a:endParaRPr lang="pt-BR" sz="2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0.98 ± 0.36</a:t>
                      </a:r>
                      <a:endParaRPr lang="pt-BR" sz="2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0.070 ± 0.026</a:t>
                      </a:r>
                      <a:endParaRPr lang="pt-BR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3785231"/>
                  </a:ext>
                </a:extLst>
              </a:tr>
              <a:tr h="27232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42 d (AC1)</a:t>
                      </a:r>
                      <a:endParaRPr lang="pt-BR" sz="2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1.02 ± 0.37</a:t>
                      </a:r>
                      <a:endParaRPr lang="pt-BR" sz="2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0.073 ± 0.027</a:t>
                      </a:r>
                      <a:endParaRPr lang="pt-BR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7573110"/>
                  </a:ext>
                </a:extLst>
              </a:tr>
              <a:tr h="27232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63 d (AC1)</a:t>
                      </a:r>
                      <a:endParaRPr lang="pt-BR" sz="2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1.09 ± 0.51</a:t>
                      </a:r>
                      <a:endParaRPr lang="pt-BR" sz="2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0.078 ± 0.037</a:t>
                      </a:r>
                      <a:endParaRPr lang="pt-BR" sz="2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2406315"/>
                  </a:ext>
                </a:extLst>
              </a:tr>
              <a:tr h="27232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84 d (AC1)</a:t>
                      </a:r>
                      <a:endParaRPr lang="pt-BR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1.56 ± 0.56</a:t>
                      </a:r>
                      <a:endParaRPr lang="pt-BR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0.111 ± 0.040</a:t>
                      </a:r>
                      <a:endParaRPr lang="pt-BR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8297955"/>
                  </a:ext>
                </a:extLst>
              </a:tr>
              <a:tr h="27232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21 d (AC2)</a:t>
                      </a:r>
                      <a:endParaRPr lang="pt-BR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1.38 ± 0.37</a:t>
                      </a:r>
                      <a:endParaRPr lang="pt-BR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0.099 ± 0.027</a:t>
                      </a:r>
                      <a:endParaRPr lang="pt-BR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0879890"/>
                  </a:ext>
                </a:extLst>
              </a:tr>
              <a:tr h="27232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34 d (AC2)</a:t>
                      </a:r>
                      <a:endParaRPr lang="pt-BR" sz="2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3.60 ± 0.49</a:t>
                      </a:r>
                      <a:endParaRPr lang="pt-BR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0.257 ± 0.036</a:t>
                      </a:r>
                      <a:endParaRPr lang="pt-BR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003457"/>
                  </a:ext>
                </a:extLst>
              </a:tr>
              <a:tr h="27232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42 d (AC2)</a:t>
                      </a:r>
                      <a:endParaRPr lang="pt-BR" sz="2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3.72 ± 0.47</a:t>
                      </a:r>
                      <a:endParaRPr lang="pt-BR" sz="2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0.266 ± 0.035</a:t>
                      </a:r>
                      <a:endParaRPr lang="pt-BR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110579"/>
                  </a:ext>
                </a:extLst>
              </a:tr>
              <a:tr h="27232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63 d (AC2)</a:t>
                      </a:r>
                      <a:endParaRPr lang="pt-BR" sz="2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4.26 ± 0.47</a:t>
                      </a:r>
                      <a:endParaRPr lang="pt-BR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0.304 ± 0.035</a:t>
                      </a:r>
                      <a:endParaRPr lang="pt-BR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22182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20444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10">
            <a:extLst>
              <a:ext uri="{FF2B5EF4-FFF2-40B4-BE49-F238E27FC236}">
                <a16:creationId xmlns:a16="http://schemas.microsoft.com/office/drawing/2014/main" id="{6AC7698F-B1C5-4ECF-9C3E-33B6207F7B60}"/>
              </a:ext>
            </a:extLst>
          </p:cNvPr>
          <p:cNvSpPr txBox="1"/>
          <p:nvPr/>
        </p:nvSpPr>
        <p:spPr>
          <a:xfrm>
            <a:off x="442913" y="241300"/>
            <a:ext cx="11306175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RESULTS – CORROSION MODEL</a:t>
            </a:r>
          </a:p>
        </p:txBody>
      </p:sp>
      <p:sp>
        <p:nvSpPr>
          <p:cNvPr id="99" name="CaixaDeTexto 98">
            <a:extLst>
              <a:ext uri="{FF2B5EF4-FFF2-40B4-BE49-F238E27FC236}">
                <a16:creationId xmlns:a16="http://schemas.microsoft.com/office/drawing/2014/main" id="{AD26372E-1040-4485-A214-885DE7FB9416}"/>
              </a:ext>
            </a:extLst>
          </p:cNvPr>
          <p:cNvSpPr txBox="1"/>
          <p:nvPr/>
        </p:nvSpPr>
        <p:spPr>
          <a:xfrm>
            <a:off x="851956" y="4169867"/>
            <a:ext cx="9955814" cy="1950140"/>
          </a:xfrm>
          <a:prstGeom prst="rect">
            <a:avLst/>
          </a:prstGeom>
          <a:noFill/>
        </p:spPr>
        <p:txBody>
          <a:bodyPr wrap="square" lIns="0" tIns="36000" rIns="0" bIns="36000" rtlCol="0">
            <a:spAutoFit/>
          </a:bodyPr>
          <a:lstStyle/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1500" dirty="0">
                <a:solidFill>
                  <a:srgbClr val="55555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Diffusion of metal ions across the inner layer oxide limits the corrosion rate.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1500" dirty="0">
                <a:solidFill>
                  <a:srgbClr val="55555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Parabolic </a:t>
            </a:r>
            <a:r>
              <a:rPr lang="en-US" sz="1500" dirty="0" err="1">
                <a:solidFill>
                  <a:srgbClr val="55555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kinect</a:t>
            </a:r>
            <a:r>
              <a:rPr lang="en-US" sz="1500" dirty="0">
                <a:solidFill>
                  <a:srgbClr val="55555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  <a:r>
              <a:rPr lang="en-US" sz="1500" b="1" dirty="0">
                <a:latin typeface="Verdana" panose="020B0604030504040204" pitchFamily="34" charset="0"/>
                <a:ea typeface="Verdana" panose="020B0604030504040204" pitchFamily="34" charset="0"/>
              </a:rPr>
              <a:t>Wg</a:t>
            </a:r>
            <a:r>
              <a:rPr lang="en-US" sz="1500" b="1" baseline="30000" dirty="0"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  <a:r>
              <a:rPr lang="en-US" sz="1500" b="1" dirty="0">
                <a:latin typeface="Verdana" panose="020B0604030504040204" pitchFamily="34" charset="0"/>
                <a:ea typeface="Verdana" panose="020B0604030504040204" pitchFamily="34" charset="0"/>
              </a:rPr>
              <a:t> = k</a:t>
            </a:r>
            <a:r>
              <a:rPr lang="en-US" sz="1500" b="1" baseline="-25000" dirty="0">
                <a:latin typeface="Verdana" panose="020B0604030504040204" pitchFamily="34" charset="0"/>
                <a:ea typeface="Verdana" panose="020B0604030504040204" pitchFamily="34" charset="0"/>
              </a:rPr>
              <a:t>p</a:t>
            </a:r>
            <a:r>
              <a:rPr lang="en-US" sz="1500" b="1" dirty="0">
                <a:latin typeface="Verdana" panose="020B0604030504040204" pitchFamily="34" charset="0"/>
                <a:ea typeface="Verdana" panose="020B0604030504040204" pitchFamily="34" charset="0"/>
              </a:rPr>
              <a:t>.t</a:t>
            </a:r>
            <a:endParaRPr lang="en-US" sz="15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1500" b="1" dirty="0">
                <a:latin typeface="Verdana" panose="020B0604030504040204" pitchFamily="34" charset="0"/>
                <a:ea typeface="Verdana" panose="020B0604030504040204" pitchFamily="34" charset="0"/>
              </a:rPr>
              <a:t>Spinel oxides (M</a:t>
            </a:r>
            <a:r>
              <a:rPr lang="en-US" sz="1500" b="1" baseline="-25000" dirty="0">
                <a:latin typeface="Verdana" panose="020B0604030504040204" pitchFamily="34" charset="0"/>
                <a:ea typeface="Verdana" panose="020B0604030504040204" pitchFamily="34" charset="0"/>
              </a:rPr>
              <a:t>3</a:t>
            </a:r>
            <a:r>
              <a:rPr lang="en-US" sz="1500" b="1" dirty="0">
                <a:latin typeface="Verdana" panose="020B0604030504040204" pitchFamily="34" charset="0"/>
                <a:ea typeface="Verdana" panose="020B0604030504040204" pitchFamily="34" charset="0"/>
              </a:rPr>
              <a:t>O</a:t>
            </a:r>
            <a:r>
              <a:rPr lang="en-US" sz="1500" b="1" baseline="-25000" dirty="0">
                <a:latin typeface="Verdana" panose="020B0604030504040204" pitchFamily="34" charset="0"/>
                <a:ea typeface="Verdana" panose="020B0604030504040204" pitchFamily="34" charset="0"/>
              </a:rPr>
              <a:t>4</a:t>
            </a:r>
            <a:r>
              <a:rPr lang="en-US" sz="1500" b="1" dirty="0"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  <a:r>
              <a:rPr lang="en-US" sz="15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500" dirty="0">
                <a:solidFill>
                  <a:srgbClr val="55555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are expected over </a:t>
            </a:r>
            <a:r>
              <a:rPr lang="en-US" sz="1500" dirty="0" err="1">
                <a:solidFill>
                  <a:srgbClr val="55555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chromia</a:t>
            </a:r>
            <a:r>
              <a:rPr lang="en-US" sz="1500" dirty="0">
                <a:solidFill>
                  <a:srgbClr val="55555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(Cr</a:t>
            </a:r>
            <a:r>
              <a:rPr lang="en-US" sz="1500" baseline="-25000" dirty="0">
                <a:solidFill>
                  <a:srgbClr val="55555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  <a:r>
              <a:rPr lang="en-US" sz="1500" dirty="0">
                <a:solidFill>
                  <a:srgbClr val="55555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</a:t>
            </a:r>
            <a:r>
              <a:rPr lang="en-US" sz="1500" baseline="-25000" dirty="0">
                <a:solidFill>
                  <a:srgbClr val="55555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</a:t>
            </a:r>
            <a:r>
              <a:rPr lang="en-US" sz="1500" dirty="0">
                <a:solidFill>
                  <a:srgbClr val="55555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), when diffusion constant to form </a:t>
            </a:r>
            <a:r>
              <a:rPr lang="en-US" sz="1500" dirty="0" err="1">
                <a:solidFill>
                  <a:srgbClr val="55555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Chromia</a:t>
            </a:r>
            <a:r>
              <a:rPr lang="en-US" sz="1500" dirty="0">
                <a:solidFill>
                  <a:srgbClr val="55555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and corrosion rates are compared (</a:t>
            </a:r>
            <a:r>
              <a:rPr lang="en-US" sz="1500" dirty="0" err="1">
                <a:solidFill>
                  <a:srgbClr val="55555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</a:t>
            </a:r>
            <a:r>
              <a:rPr lang="en-US" sz="1500" baseline="-25000" dirty="0" err="1">
                <a:solidFill>
                  <a:srgbClr val="55555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</a:t>
            </a:r>
            <a:r>
              <a:rPr lang="en-US" sz="1500" baseline="-25000" dirty="0">
                <a:solidFill>
                  <a:srgbClr val="55555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500" dirty="0">
                <a:solidFill>
                  <a:srgbClr val="55555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= 2D).</a:t>
            </a:r>
          </a:p>
          <a:p>
            <a:pPr algn="just"/>
            <a:endParaRPr lang="en-US" dirty="0"/>
          </a:p>
          <a:p>
            <a:pPr algn="just"/>
            <a:r>
              <a:rPr lang="pt-BR" sz="1400" dirty="0">
                <a:solidFill>
                  <a:srgbClr val="55555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J. Robertson [1]</a:t>
            </a:r>
          </a:p>
        </p:txBody>
      </p:sp>
      <p:grpSp>
        <p:nvGrpSpPr>
          <p:cNvPr id="90" name="Agrupar 89">
            <a:extLst>
              <a:ext uri="{FF2B5EF4-FFF2-40B4-BE49-F238E27FC236}">
                <a16:creationId xmlns:a16="http://schemas.microsoft.com/office/drawing/2014/main" id="{A1F6C105-482D-4C22-9567-D6B651F9E0AA}"/>
              </a:ext>
            </a:extLst>
          </p:cNvPr>
          <p:cNvGrpSpPr/>
          <p:nvPr/>
        </p:nvGrpSpPr>
        <p:grpSpPr>
          <a:xfrm>
            <a:off x="1580089" y="1048534"/>
            <a:ext cx="8286769" cy="2841323"/>
            <a:chOff x="851956" y="1184000"/>
            <a:chExt cx="8286769" cy="2841323"/>
          </a:xfrm>
        </p:grpSpPr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id="{290A942B-5DB7-4EA8-B069-C3E4FF1B4D49}"/>
                </a:ext>
              </a:extLst>
            </p:cNvPr>
            <p:cNvSpPr/>
            <p:nvPr/>
          </p:nvSpPr>
          <p:spPr>
            <a:xfrm>
              <a:off x="851956" y="2301791"/>
              <a:ext cx="2229938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b="1" dirty="0">
                  <a:solidFill>
                    <a:srgbClr val="0A3656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SOLID STATE DIFFUSION MODEL</a:t>
              </a:r>
            </a:p>
          </p:txBody>
        </p:sp>
        <p:grpSp>
          <p:nvGrpSpPr>
            <p:cNvPr id="101" name="Agrupar 100">
              <a:extLst>
                <a:ext uri="{FF2B5EF4-FFF2-40B4-BE49-F238E27FC236}">
                  <a16:creationId xmlns:a16="http://schemas.microsoft.com/office/drawing/2014/main" id="{95AFC6C2-98F1-4825-A506-311119672F19}"/>
                </a:ext>
              </a:extLst>
            </p:cNvPr>
            <p:cNvGrpSpPr/>
            <p:nvPr/>
          </p:nvGrpSpPr>
          <p:grpSpPr>
            <a:xfrm>
              <a:off x="3953461" y="1184000"/>
              <a:ext cx="5185264" cy="2841323"/>
              <a:chOff x="6987065" y="1334126"/>
              <a:chExt cx="5185264" cy="2841323"/>
            </a:xfrm>
          </p:grpSpPr>
          <p:sp>
            <p:nvSpPr>
              <p:cNvPr id="6" name="Retângulo 5">
                <a:extLst>
                  <a:ext uri="{FF2B5EF4-FFF2-40B4-BE49-F238E27FC236}">
                    <a16:creationId xmlns:a16="http://schemas.microsoft.com/office/drawing/2014/main" id="{3EE63765-F4E1-4497-84DD-EE69F6141AD2}"/>
                  </a:ext>
                </a:extLst>
              </p:cNvPr>
              <p:cNvSpPr/>
              <p:nvPr/>
            </p:nvSpPr>
            <p:spPr>
              <a:xfrm>
                <a:off x="6987065" y="2317259"/>
                <a:ext cx="1506824" cy="122231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  <a:p>
                <a:pPr algn="ctr"/>
                <a:endParaRPr lang="pt-BR" dirty="0"/>
              </a:p>
              <a:p>
                <a:pPr algn="ctr"/>
                <a:endParaRPr lang="pt-BR" dirty="0"/>
              </a:p>
              <a:p>
                <a:pPr algn="ctr"/>
                <a:r>
                  <a:rPr lang="pt-BR" dirty="0" err="1"/>
                  <a:t>Stainless</a:t>
                </a:r>
                <a:r>
                  <a:rPr lang="pt-BR" dirty="0"/>
                  <a:t> Steel</a:t>
                </a:r>
              </a:p>
            </p:txBody>
          </p:sp>
          <p:sp>
            <p:nvSpPr>
              <p:cNvPr id="12" name="Retângulo 11">
                <a:extLst>
                  <a:ext uri="{FF2B5EF4-FFF2-40B4-BE49-F238E27FC236}">
                    <a16:creationId xmlns:a16="http://schemas.microsoft.com/office/drawing/2014/main" id="{FEB00307-75A4-4E43-B79E-2107DAABDA0C}"/>
                  </a:ext>
                </a:extLst>
              </p:cNvPr>
              <p:cNvSpPr/>
              <p:nvPr/>
            </p:nvSpPr>
            <p:spPr>
              <a:xfrm>
                <a:off x="9893224" y="2321332"/>
                <a:ext cx="1506824" cy="122231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  <a:p>
                <a:pPr algn="ctr"/>
                <a:endParaRPr lang="pt-BR" dirty="0"/>
              </a:p>
              <a:p>
                <a:pPr algn="ctr"/>
                <a:endParaRPr lang="pt-BR" dirty="0"/>
              </a:p>
              <a:p>
                <a:pPr algn="ctr"/>
                <a:r>
                  <a:rPr lang="pt-BR" dirty="0" err="1"/>
                  <a:t>Stainless</a:t>
                </a:r>
                <a:r>
                  <a:rPr lang="pt-BR" dirty="0"/>
                  <a:t> Steel</a:t>
                </a:r>
              </a:p>
            </p:txBody>
          </p:sp>
          <p:sp>
            <p:nvSpPr>
              <p:cNvPr id="7" name="Retângulo 6">
                <a:extLst>
                  <a:ext uri="{FF2B5EF4-FFF2-40B4-BE49-F238E27FC236}">
                    <a16:creationId xmlns:a16="http://schemas.microsoft.com/office/drawing/2014/main" id="{A5CE2ED1-234D-471D-A1FC-0575AB34B509}"/>
                  </a:ext>
                </a:extLst>
              </p:cNvPr>
              <p:cNvSpPr/>
              <p:nvPr/>
            </p:nvSpPr>
            <p:spPr>
              <a:xfrm>
                <a:off x="9893224" y="1917064"/>
                <a:ext cx="1506824" cy="830424"/>
              </a:xfrm>
              <a:prstGeom prst="rect">
                <a:avLst/>
              </a:prstGeom>
              <a:solidFill>
                <a:schemeClr val="bg1">
                  <a:lumMod val="85000"/>
                  <a:alpha val="62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cxnSp>
            <p:nvCxnSpPr>
              <p:cNvPr id="9" name="Conector de Seta Reta 8">
                <a:extLst>
                  <a:ext uri="{FF2B5EF4-FFF2-40B4-BE49-F238E27FC236}">
                    <a16:creationId xmlns:a16="http://schemas.microsoft.com/office/drawing/2014/main" id="{4AFB8B60-5A43-4520-8835-C4A2A2443DB9}"/>
                  </a:ext>
                </a:extLst>
              </p:cNvPr>
              <p:cNvCxnSpPr/>
              <p:nvPr/>
            </p:nvCxnSpPr>
            <p:spPr>
              <a:xfrm flipV="1">
                <a:off x="11590352" y="1933302"/>
                <a:ext cx="0" cy="830424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6BDF1791-57CE-4C23-ABC4-8B16E9D94804}"/>
                  </a:ext>
                </a:extLst>
              </p:cNvPr>
              <p:cNvSpPr txBox="1"/>
              <p:nvPr/>
            </p:nvSpPr>
            <p:spPr>
              <a:xfrm>
                <a:off x="11524061" y="2114893"/>
                <a:ext cx="648268" cy="442035"/>
              </a:xfrm>
              <a:prstGeom prst="rect">
                <a:avLst/>
              </a:prstGeom>
              <a:noFill/>
            </p:spPr>
            <p:txBody>
              <a:bodyPr wrap="square" lIns="0" tIns="36000" rIns="0" bIns="36000" rtlCol="0">
                <a:spAutoFit/>
              </a:bodyPr>
              <a:lstStyle/>
              <a:p>
                <a:pPr algn="ctr"/>
                <a:r>
                  <a:rPr lang="pt-BR" sz="1200" dirty="0">
                    <a:solidFill>
                      <a:srgbClr val="555555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Oxide</a:t>
                </a:r>
              </a:p>
              <a:p>
                <a:pPr algn="ctr"/>
                <a:r>
                  <a:rPr lang="pt-BR" sz="1200" dirty="0">
                    <a:solidFill>
                      <a:srgbClr val="555555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 </a:t>
                </a:r>
                <a:r>
                  <a:rPr lang="pt-BR" sz="1200" dirty="0" err="1">
                    <a:solidFill>
                      <a:srgbClr val="555555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bilayer</a:t>
                </a:r>
                <a:endParaRPr lang="pt-BR" sz="1200" dirty="0">
                  <a:solidFill>
                    <a:srgbClr val="555555"/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8F32C0F3-1399-4A53-87BE-EA39EB7C7162}"/>
                  </a:ext>
                </a:extLst>
              </p:cNvPr>
              <p:cNvSpPr txBox="1"/>
              <p:nvPr/>
            </p:nvSpPr>
            <p:spPr>
              <a:xfrm>
                <a:off x="10469807" y="3596899"/>
                <a:ext cx="987041" cy="25736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36000" rIns="0" bIns="36000" rtlCol="0">
                <a:spAutoFit/>
              </a:bodyPr>
              <a:lstStyle/>
              <a:p>
                <a:pPr algn="ctr"/>
                <a:r>
                  <a:rPr lang="pt-BR" sz="1200" dirty="0" err="1">
                    <a:solidFill>
                      <a:srgbClr val="555555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Nanopores</a:t>
                </a:r>
                <a:endParaRPr lang="pt-BR" sz="1200" baseline="-25000" dirty="0">
                  <a:solidFill>
                    <a:srgbClr val="555555"/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  <p:sp>
            <p:nvSpPr>
              <p:cNvPr id="22" name="Forma Livre: Forma 21">
                <a:extLst>
                  <a:ext uri="{FF2B5EF4-FFF2-40B4-BE49-F238E27FC236}">
                    <a16:creationId xmlns:a16="http://schemas.microsoft.com/office/drawing/2014/main" id="{7DCEEE27-604E-425A-A80F-E4E721D11C08}"/>
                  </a:ext>
                </a:extLst>
              </p:cNvPr>
              <p:cNvSpPr/>
              <p:nvPr/>
            </p:nvSpPr>
            <p:spPr>
              <a:xfrm>
                <a:off x="10435606" y="2656633"/>
                <a:ext cx="67311" cy="86423"/>
              </a:xfrm>
              <a:custGeom>
                <a:avLst/>
                <a:gdLst>
                  <a:gd name="connsiteX0" fmla="*/ 0 w 54591"/>
                  <a:gd name="connsiteY0" fmla="*/ 0 h 68238"/>
                  <a:gd name="connsiteX1" fmla="*/ 34119 w 54591"/>
                  <a:gd name="connsiteY1" fmla="*/ 6824 h 68238"/>
                  <a:gd name="connsiteX2" fmla="*/ 47767 w 54591"/>
                  <a:gd name="connsiteY2" fmla="*/ 47767 h 68238"/>
                  <a:gd name="connsiteX3" fmla="*/ 54591 w 54591"/>
                  <a:gd name="connsiteY3" fmla="*/ 68238 h 68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591" h="68238">
                    <a:moveTo>
                      <a:pt x="0" y="0"/>
                    </a:moveTo>
                    <a:cubicBezTo>
                      <a:pt x="11373" y="2275"/>
                      <a:pt x="25918" y="-1377"/>
                      <a:pt x="34119" y="6824"/>
                    </a:cubicBezTo>
                    <a:cubicBezTo>
                      <a:pt x="44291" y="16996"/>
                      <a:pt x="43218" y="34119"/>
                      <a:pt x="47767" y="47767"/>
                    </a:cubicBezTo>
                    <a:lnTo>
                      <a:pt x="54591" y="68238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grpSp>
            <p:nvGrpSpPr>
              <p:cNvPr id="31" name="Agrupar 30">
                <a:extLst>
                  <a:ext uri="{FF2B5EF4-FFF2-40B4-BE49-F238E27FC236}">
                    <a16:creationId xmlns:a16="http://schemas.microsoft.com/office/drawing/2014/main" id="{7C4C6421-BC7F-44DB-B025-F348450D8060}"/>
                  </a:ext>
                </a:extLst>
              </p:cNvPr>
              <p:cNvGrpSpPr/>
              <p:nvPr/>
            </p:nvGrpSpPr>
            <p:grpSpPr>
              <a:xfrm>
                <a:off x="9896519" y="2322264"/>
                <a:ext cx="1494430" cy="423080"/>
                <a:chOff x="10447361" y="2313296"/>
                <a:chExt cx="1494430" cy="423080"/>
              </a:xfrm>
            </p:grpSpPr>
            <p:sp>
              <p:nvSpPr>
                <p:cNvPr id="16" name="Forma Livre: Forma 15">
                  <a:extLst>
                    <a:ext uri="{FF2B5EF4-FFF2-40B4-BE49-F238E27FC236}">
                      <a16:creationId xmlns:a16="http://schemas.microsoft.com/office/drawing/2014/main" id="{4F85D293-C694-4723-BA8A-A999F799E9F6}"/>
                    </a:ext>
                  </a:extLst>
                </p:cNvPr>
                <p:cNvSpPr/>
                <p:nvPr/>
              </p:nvSpPr>
              <p:spPr>
                <a:xfrm>
                  <a:off x="10447361" y="2320119"/>
                  <a:ext cx="245660" cy="184245"/>
                </a:xfrm>
                <a:custGeom>
                  <a:avLst/>
                  <a:gdLst>
                    <a:gd name="connsiteX0" fmla="*/ 0 w 245660"/>
                    <a:gd name="connsiteY0" fmla="*/ 184245 h 184245"/>
                    <a:gd name="connsiteX1" fmla="*/ 143302 w 245660"/>
                    <a:gd name="connsiteY1" fmla="*/ 95535 h 184245"/>
                    <a:gd name="connsiteX2" fmla="*/ 163773 w 245660"/>
                    <a:gd name="connsiteY2" fmla="*/ 40944 h 184245"/>
                    <a:gd name="connsiteX3" fmla="*/ 204717 w 245660"/>
                    <a:gd name="connsiteY3" fmla="*/ 27296 h 184245"/>
                    <a:gd name="connsiteX4" fmla="*/ 225188 w 245660"/>
                    <a:gd name="connsiteY4" fmla="*/ 20472 h 184245"/>
                    <a:gd name="connsiteX5" fmla="*/ 245660 w 245660"/>
                    <a:gd name="connsiteY5" fmla="*/ 13648 h 184245"/>
                    <a:gd name="connsiteX6" fmla="*/ 245660 w 245660"/>
                    <a:gd name="connsiteY6" fmla="*/ 0 h 1842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5660" h="184245">
                      <a:moveTo>
                        <a:pt x="0" y="184245"/>
                      </a:moveTo>
                      <a:cubicBezTo>
                        <a:pt x="47767" y="154675"/>
                        <a:pt x="99822" y="131110"/>
                        <a:pt x="143302" y="95535"/>
                      </a:cubicBezTo>
                      <a:cubicBezTo>
                        <a:pt x="205627" y="44542"/>
                        <a:pt x="105586" y="77310"/>
                        <a:pt x="163773" y="40944"/>
                      </a:cubicBezTo>
                      <a:cubicBezTo>
                        <a:pt x="175973" y="33319"/>
                        <a:pt x="191069" y="31845"/>
                        <a:pt x="204717" y="27296"/>
                      </a:cubicBezTo>
                      <a:lnTo>
                        <a:pt x="225188" y="20472"/>
                      </a:lnTo>
                      <a:cubicBezTo>
                        <a:pt x="232012" y="18197"/>
                        <a:pt x="245660" y="20841"/>
                        <a:pt x="245660" y="13648"/>
                      </a:cubicBezTo>
                      <a:lnTo>
                        <a:pt x="245660" y="0"/>
                      </a:ln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17" name="Forma Livre: Forma 16">
                  <a:extLst>
                    <a:ext uri="{FF2B5EF4-FFF2-40B4-BE49-F238E27FC236}">
                      <a16:creationId xmlns:a16="http://schemas.microsoft.com/office/drawing/2014/main" id="{3FAF2CDB-2DE2-492F-ADE4-9C55BCFEA728}"/>
                    </a:ext>
                  </a:extLst>
                </p:cNvPr>
                <p:cNvSpPr/>
                <p:nvPr/>
              </p:nvSpPr>
              <p:spPr>
                <a:xfrm>
                  <a:off x="10590663" y="2408830"/>
                  <a:ext cx="171589" cy="327546"/>
                </a:xfrm>
                <a:custGeom>
                  <a:avLst/>
                  <a:gdLst>
                    <a:gd name="connsiteX0" fmla="*/ 0 w 171589"/>
                    <a:gd name="connsiteY0" fmla="*/ 0 h 327546"/>
                    <a:gd name="connsiteX1" fmla="*/ 34119 w 171589"/>
                    <a:gd name="connsiteY1" fmla="*/ 20471 h 327546"/>
                    <a:gd name="connsiteX2" fmla="*/ 54591 w 171589"/>
                    <a:gd name="connsiteY2" fmla="*/ 27295 h 327546"/>
                    <a:gd name="connsiteX3" fmla="*/ 95534 w 171589"/>
                    <a:gd name="connsiteY3" fmla="*/ 54591 h 327546"/>
                    <a:gd name="connsiteX4" fmla="*/ 116006 w 171589"/>
                    <a:gd name="connsiteY4" fmla="*/ 95534 h 327546"/>
                    <a:gd name="connsiteX5" fmla="*/ 75062 w 171589"/>
                    <a:gd name="connsiteY5" fmla="*/ 116006 h 327546"/>
                    <a:gd name="connsiteX6" fmla="*/ 54591 w 171589"/>
                    <a:gd name="connsiteY6" fmla="*/ 129654 h 327546"/>
                    <a:gd name="connsiteX7" fmla="*/ 75062 w 171589"/>
                    <a:gd name="connsiteY7" fmla="*/ 184245 h 327546"/>
                    <a:gd name="connsiteX8" fmla="*/ 116006 w 171589"/>
                    <a:gd name="connsiteY8" fmla="*/ 211540 h 327546"/>
                    <a:gd name="connsiteX9" fmla="*/ 156949 w 171589"/>
                    <a:gd name="connsiteY9" fmla="*/ 225188 h 327546"/>
                    <a:gd name="connsiteX10" fmla="*/ 170597 w 171589"/>
                    <a:gd name="connsiteY10" fmla="*/ 327546 h 3275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71589" h="327546">
                      <a:moveTo>
                        <a:pt x="0" y="0"/>
                      </a:moveTo>
                      <a:cubicBezTo>
                        <a:pt x="11373" y="6824"/>
                        <a:pt x="22256" y="14540"/>
                        <a:pt x="34119" y="20471"/>
                      </a:cubicBezTo>
                      <a:cubicBezTo>
                        <a:pt x="40553" y="23688"/>
                        <a:pt x="48303" y="23802"/>
                        <a:pt x="54591" y="27295"/>
                      </a:cubicBezTo>
                      <a:cubicBezTo>
                        <a:pt x="68929" y="35261"/>
                        <a:pt x="95534" y="54591"/>
                        <a:pt x="95534" y="54591"/>
                      </a:cubicBezTo>
                      <a:cubicBezTo>
                        <a:pt x="98407" y="58901"/>
                        <a:pt x="119537" y="86706"/>
                        <a:pt x="116006" y="95534"/>
                      </a:cubicBezTo>
                      <a:cubicBezTo>
                        <a:pt x="111936" y="105710"/>
                        <a:pt x="83680" y="113133"/>
                        <a:pt x="75062" y="116006"/>
                      </a:cubicBezTo>
                      <a:cubicBezTo>
                        <a:pt x="68238" y="120555"/>
                        <a:pt x="56844" y="121768"/>
                        <a:pt x="54591" y="129654"/>
                      </a:cubicBezTo>
                      <a:cubicBezTo>
                        <a:pt x="50698" y="143279"/>
                        <a:pt x="63697" y="174301"/>
                        <a:pt x="75062" y="184245"/>
                      </a:cubicBezTo>
                      <a:cubicBezTo>
                        <a:pt x="87406" y="195046"/>
                        <a:pt x="100445" y="206353"/>
                        <a:pt x="116006" y="211540"/>
                      </a:cubicBezTo>
                      <a:lnTo>
                        <a:pt x="156949" y="225188"/>
                      </a:lnTo>
                      <a:cubicBezTo>
                        <a:pt x="177071" y="285552"/>
                        <a:pt x="170597" y="251745"/>
                        <a:pt x="170597" y="327546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18" name="Forma Livre: Forma 17">
                  <a:extLst>
                    <a:ext uri="{FF2B5EF4-FFF2-40B4-BE49-F238E27FC236}">
                      <a16:creationId xmlns:a16="http://schemas.microsoft.com/office/drawing/2014/main" id="{8B2EAFE8-07D2-4DDD-94A0-0983BC0085CB}"/>
                    </a:ext>
                  </a:extLst>
                </p:cNvPr>
                <p:cNvSpPr/>
                <p:nvPr/>
              </p:nvSpPr>
              <p:spPr>
                <a:xfrm>
                  <a:off x="10713493" y="2313296"/>
                  <a:ext cx="266358" cy="191708"/>
                </a:xfrm>
                <a:custGeom>
                  <a:avLst/>
                  <a:gdLst>
                    <a:gd name="connsiteX0" fmla="*/ 0 w 266358"/>
                    <a:gd name="connsiteY0" fmla="*/ 191068 h 191708"/>
                    <a:gd name="connsiteX1" fmla="*/ 150125 w 266358"/>
                    <a:gd name="connsiteY1" fmla="*/ 184244 h 191708"/>
                    <a:gd name="connsiteX2" fmla="*/ 184244 w 266358"/>
                    <a:gd name="connsiteY2" fmla="*/ 122829 h 191708"/>
                    <a:gd name="connsiteX3" fmla="*/ 191068 w 266358"/>
                    <a:gd name="connsiteY3" fmla="*/ 95534 h 191708"/>
                    <a:gd name="connsiteX4" fmla="*/ 197892 w 266358"/>
                    <a:gd name="connsiteY4" fmla="*/ 75062 h 191708"/>
                    <a:gd name="connsiteX5" fmla="*/ 218364 w 266358"/>
                    <a:gd name="connsiteY5" fmla="*/ 68238 h 191708"/>
                    <a:gd name="connsiteX6" fmla="*/ 259307 w 266358"/>
                    <a:gd name="connsiteY6" fmla="*/ 40943 h 191708"/>
                    <a:gd name="connsiteX7" fmla="*/ 266131 w 266358"/>
                    <a:gd name="connsiteY7" fmla="*/ 0 h 1917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66358" h="191708">
                      <a:moveTo>
                        <a:pt x="0" y="191068"/>
                      </a:moveTo>
                      <a:cubicBezTo>
                        <a:pt x="50042" y="188793"/>
                        <a:pt x="101754" y="197267"/>
                        <a:pt x="150125" y="184244"/>
                      </a:cubicBezTo>
                      <a:cubicBezTo>
                        <a:pt x="165253" y="180171"/>
                        <a:pt x="179318" y="140068"/>
                        <a:pt x="184244" y="122829"/>
                      </a:cubicBezTo>
                      <a:cubicBezTo>
                        <a:pt x="186820" y="113811"/>
                        <a:pt x="188492" y="104552"/>
                        <a:pt x="191068" y="95534"/>
                      </a:cubicBezTo>
                      <a:cubicBezTo>
                        <a:pt x="193044" y="88618"/>
                        <a:pt x="192806" y="80148"/>
                        <a:pt x="197892" y="75062"/>
                      </a:cubicBezTo>
                      <a:cubicBezTo>
                        <a:pt x="202978" y="69976"/>
                        <a:pt x="212076" y="71731"/>
                        <a:pt x="218364" y="68238"/>
                      </a:cubicBezTo>
                      <a:cubicBezTo>
                        <a:pt x="232702" y="60272"/>
                        <a:pt x="259307" y="40943"/>
                        <a:pt x="259307" y="40943"/>
                      </a:cubicBezTo>
                      <a:cubicBezTo>
                        <a:pt x="268289" y="13998"/>
                        <a:pt x="266131" y="27664"/>
                        <a:pt x="266131" y="0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19" name="Forma Livre: Forma 18">
                  <a:extLst>
                    <a:ext uri="{FF2B5EF4-FFF2-40B4-BE49-F238E27FC236}">
                      <a16:creationId xmlns:a16="http://schemas.microsoft.com/office/drawing/2014/main" id="{796A0726-36AE-4AA6-9569-E5B52208E643}"/>
                    </a:ext>
                  </a:extLst>
                </p:cNvPr>
                <p:cNvSpPr/>
                <p:nvPr/>
              </p:nvSpPr>
              <p:spPr>
                <a:xfrm>
                  <a:off x="10761260" y="2463421"/>
                  <a:ext cx="238836" cy="225415"/>
                </a:xfrm>
                <a:custGeom>
                  <a:avLst/>
                  <a:gdLst>
                    <a:gd name="connsiteX0" fmla="*/ 136477 w 238836"/>
                    <a:gd name="connsiteY0" fmla="*/ 0 h 225415"/>
                    <a:gd name="connsiteX1" fmla="*/ 163773 w 238836"/>
                    <a:gd name="connsiteY1" fmla="*/ 34119 h 225415"/>
                    <a:gd name="connsiteX2" fmla="*/ 170597 w 238836"/>
                    <a:gd name="connsiteY2" fmla="*/ 54591 h 225415"/>
                    <a:gd name="connsiteX3" fmla="*/ 191068 w 238836"/>
                    <a:gd name="connsiteY3" fmla="*/ 61415 h 225415"/>
                    <a:gd name="connsiteX4" fmla="*/ 211540 w 238836"/>
                    <a:gd name="connsiteY4" fmla="*/ 75063 h 225415"/>
                    <a:gd name="connsiteX5" fmla="*/ 225188 w 238836"/>
                    <a:gd name="connsiteY5" fmla="*/ 95534 h 225415"/>
                    <a:gd name="connsiteX6" fmla="*/ 238836 w 238836"/>
                    <a:gd name="connsiteY6" fmla="*/ 136478 h 225415"/>
                    <a:gd name="connsiteX7" fmla="*/ 232012 w 238836"/>
                    <a:gd name="connsiteY7" fmla="*/ 170597 h 225415"/>
                    <a:gd name="connsiteX8" fmla="*/ 156949 w 238836"/>
                    <a:gd name="connsiteY8" fmla="*/ 204716 h 225415"/>
                    <a:gd name="connsiteX9" fmla="*/ 40943 w 238836"/>
                    <a:gd name="connsiteY9" fmla="*/ 218364 h 225415"/>
                    <a:gd name="connsiteX10" fmla="*/ 0 w 238836"/>
                    <a:gd name="connsiteY10" fmla="*/ 225188 h 2254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38836" h="225415">
                      <a:moveTo>
                        <a:pt x="136477" y="0"/>
                      </a:moveTo>
                      <a:cubicBezTo>
                        <a:pt x="145576" y="11373"/>
                        <a:pt x="156054" y="21768"/>
                        <a:pt x="163773" y="34119"/>
                      </a:cubicBezTo>
                      <a:cubicBezTo>
                        <a:pt x="167585" y="40219"/>
                        <a:pt x="165511" y="49505"/>
                        <a:pt x="170597" y="54591"/>
                      </a:cubicBezTo>
                      <a:cubicBezTo>
                        <a:pt x="175683" y="59677"/>
                        <a:pt x="184635" y="58198"/>
                        <a:pt x="191068" y="61415"/>
                      </a:cubicBezTo>
                      <a:cubicBezTo>
                        <a:pt x="198404" y="65083"/>
                        <a:pt x="204716" y="70514"/>
                        <a:pt x="211540" y="75063"/>
                      </a:cubicBezTo>
                      <a:cubicBezTo>
                        <a:pt x="216089" y="81887"/>
                        <a:pt x="221857" y="88040"/>
                        <a:pt x="225188" y="95534"/>
                      </a:cubicBezTo>
                      <a:cubicBezTo>
                        <a:pt x="231031" y="108680"/>
                        <a:pt x="238836" y="136478"/>
                        <a:pt x="238836" y="136478"/>
                      </a:cubicBezTo>
                      <a:cubicBezTo>
                        <a:pt x="236561" y="147851"/>
                        <a:pt x="239133" y="161442"/>
                        <a:pt x="232012" y="170597"/>
                      </a:cubicBezTo>
                      <a:cubicBezTo>
                        <a:pt x="210960" y="197663"/>
                        <a:pt x="186263" y="199386"/>
                        <a:pt x="156949" y="204716"/>
                      </a:cubicBezTo>
                      <a:cubicBezTo>
                        <a:pt x="102178" y="214675"/>
                        <a:pt x="109893" y="212096"/>
                        <a:pt x="40943" y="218364"/>
                      </a:cubicBezTo>
                      <a:cubicBezTo>
                        <a:pt x="13998" y="227346"/>
                        <a:pt x="27664" y="225188"/>
                        <a:pt x="0" y="225188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20" name="Forma Livre: Forma 19">
                  <a:extLst>
                    <a:ext uri="{FF2B5EF4-FFF2-40B4-BE49-F238E27FC236}">
                      <a16:creationId xmlns:a16="http://schemas.microsoft.com/office/drawing/2014/main" id="{F946A30B-173A-4B55-B429-A9709A04D738}"/>
                    </a:ext>
                  </a:extLst>
                </p:cNvPr>
                <p:cNvSpPr/>
                <p:nvPr/>
              </p:nvSpPr>
              <p:spPr>
                <a:xfrm>
                  <a:off x="10972800" y="2367886"/>
                  <a:ext cx="252484" cy="362877"/>
                </a:xfrm>
                <a:custGeom>
                  <a:avLst/>
                  <a:gdLst>
                    <a:gd name="connsiteX0" fmla="*/ 0 w 246232"/>
                    <a:gd name="connsiteY0" fmla="*/ 0 h 341194"/>
                    <a:gd name="connsiteX1" fmla="*/ 20472 w 246232"/>
                    <a:gd name="connsiteY1" fmla="*/ 34119 h 341194"/>
                    <a:gd name="connsiteX2" fmla="*/ 47767 w 246232"/>
                    <a:gd name="connsiteY2" fmla="*/ 40943 h 341194"/>
                    <a:gd name="connsiteX3" fmla="*/ 156949 w 246232"/>
                    <a:gd name="connsiteY3" fmla="*/ 47767 h 341194"/>
                    <a:gd name="connsiteX4" fmla="*/ 177421 w 246232"/>
                    <a:gd name="connsiteY4" fmla="*/ 95534 h 341194"/>
                    <a:gd name="connsiteX5" fmla="*/ 191069 w 246232"/>
                    <a:gd name="connsiteY5" fmla="*/ 136477 h 341194"/>
                    <a:gd name="connsiteX6" fmla="*/ 184245 w 246232"/>
                    <a:gd name="connsiteY6" fmla="*/ 156949 h 341194"/>
                    <a:gd name="connsiteX7" fmla="*/ 163773 w 246232"/>
                    <a:gd name="connsiteY7" fmla="*/ 163773 h 341194"/>
                    <a:gd name="connsiteX8" fmla="*/ 129654 w 246232"/>
                    <a:gd name="connsiteY8" fmla="*/ 170597 h 341194"/>
                    <a:gd name="connsiteX9" fmla="*/ 136478 w 246232"/>
                    <a:gd name="connsiteY9" fmla="*/ 191068 h 341194"/>
                    <a:gd name="connsiteX10" fmla="*/ 191069 w 246232"/>
                    <a:gd name="connsiteY10" fmla="*/ 238835 h 341194"/>
                    <a:gd name="connsiteX11" fmla="*/ 211540 w 246232"/>
                    <a:gd name="connsiteY11" fmla="*/ 252483 h 341194"/>
                    <a:gd name="connsiteX12" fmla="*/ 245660 w 246232"/>
                    <a:gd name="connsiteY12" fmla="*/ 313898 h 341194"/>
                    <a:gd name="connsiteX13" fmla="*/ 245660 w 246232"/>
                    <a:gd name="connsiteY13" fmla="*/ 341194 h 3411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46232" h="341194">
                      <a:moveTo>
                        <a:pt x="0" y="0"/>
                      </a:moveTo>
                      <a:cubicBezTo>
                        <a:pt x="6824" y="11373"/>
                        <a:pt x="10402" y="25487"/>
                        <a:pt x="20472" y="34119"/>
                      </a:cubicBezTo>
                      <a:cubicBezTo>
                        <a:pt x="27593" y="40222"/>
                        <a:pt x="38435" y="40010"/>
                        <a:pt x="47767" y="40943"/>
                      </a:cubicBezTo>
                      <a:cubicBezTo>
                        <a:pt x="84051" y="44571"/>
                        <a:pt x="120555" y="45492"/>
                        <a:pt x="156949" y="47767"/>
                      </a:cubicBezTo>
                      <a:cubicBezTo>
                        <a:pt x="178602" y="80245"/>
                        <a:pt x="165403" y="55475"/>
                        <a:pt x="177421" y="95534"/>
                      </a:cubicBezTo>
                      <a:cubicBezTo>
                        <a:pt x="181555" y="109313"/>
                        <a:pt x="191069" y="136477"/>
                        <a:pt x="191069" y="136477"/>
                      </a:cubicBezTo>
                      <a:cubicBezTo>
                        <a:pt x="188794" y="143301"/>
                        <a:pt x="189331" y="151863"/>
                        <a:pt x="184245" y="156949"/>
                      </a:cubicBezTo>
                      <a:cubicBezTo>
                        <a:pt x="179159" y="162035"/>
                        <a:pt x="170751" y="162028"/>
                        <a:pt x="163773" y="163773"/>
                      </a:cubicBezTo>
                      <a:cubicBezTo>
                        <a:pt x="152521" y="166586"/>
                        <a:pt x="141027" y="168322"/>
                        <a:pt x="129654" y="170597"/>
                      </a:cubicBezTo>
                      <a:cubicBezTo>
                        <a:pt x="131929" y="177421"/>
                        <a:pt x="133261" y="184635"/>
                        <a:pt x="136478" y="191068"/>
                      </a:cubicBezTo>
                      <a:cubicBezTo>
                        <a:pt x="150695" y="219504"/>
                        <a:pt x="160357" y="218360"/>
                        <a:pt x="191069" y="238835"/>
                      </a:cubicBezTo>
                      <a:lnTo>
                        <a:pt x="211540" y="252483"/>
                      </a:lnTo>
                      <a:cubicBezTo>
                        <a:pt x="222907" y="269533"/>
                        <a:pt x="242384" y="290968"/>
                        <a:pt x="245660" y="313898"/>
                      </a:cubicBezTo>
                      <a:cubicBezTo>
                        <a:pt x="246947" y="322905"/>
                        <a:pt x="245660" y="332095"/>
                        <a:pt x="245660" y="341194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21" name="Forma Livre: Forma 20">
                  <a:extLst>
                    <a:ext uri="{FF2B5EF4-FFF2-40B4-BE49-F238E27FC236}">
                      <a16:creationId xmlns:a16="http://schemas.microsoft.com/office/drawing/2014/main" id="{B8702F6E-4750-4375-BAA0-8C09C02226BA}"/>
                    </a:ext>
                  </a:extLst>
                </p:cNvPr>
                <p:cNvSpPr/>
                <p:nvPr/>
              </p:nvSpPr>
              <p:spPr>
                <a:xfrm>
                  <a:off x="11000094" y="2545307"/>
                  <a:ext cx="120609" cy="66189"/>
                </a:xfrm>
                <a:custGeom>
                  <a:avLst/>
                  <a:gdLst>
                    <a:gd name="connsiteX0" fmla="*/ 0 w 88711"/>
                    <a:gd name="connsiteY0" fmla="*/ 13648 h 20908"/>
                    <a:gd name="connsiteX1" fmla="*/ 75063 w 88711"/>
                    <a:gd name="connsiteY1" fmla="*/ 13648 h 20908"/>
                    <a:gd name="connsiteX2" fmla="*/ 88711 w 88711"/>
                    <a:gd name="connsiteY2" fmla="*/ 0 h 209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8711" h="20908">
                      <a:moveTo>
                        <a:pt x="0" y="13648"/>
                      </a:moveTo>
                      <a:cubicBezTo>
                        <a:pt x="31777" y="20003"/>
                        <a:pt x="41659" y="26175"/>
                        <a:pt x="75063" y="13648"/>
                      </a:cubicBezTo>
                      <a:cubicBezTo>
                        <a:pt x="81087" y="11389"/>
                        <a:pt x="84162" y="4549"/>
                        <a:pt x="88711" y="0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23" name="Forma Livre: Forma 22">
                  <a:extLst>
                    <a:ext uri="{FF2B5EF4-FFF2-40B4-BE49-F238E27FC236}">
                      <a16:creationId xmlns:a16="http://schemas.microsoft.com/office/drawing/2014/main" id="{5A95CD6C-1D7D-4427-9F70-5525ACCA5F83}"/>
                    </a:ext>
                  </a:extLst>
                </p:cNvPr>
                <p:cNvSpPr/>
                <p:nvPr/>
              </p:nvSpPr>
              <p:spPr>
                <a:xfrm>
                  <a:off x="11170693" y="2326943"/>
                  <a:ext cx="239495" cy="185757"/>
                </a:xfrm>
                <a:custGeom>
                  <a:avLst/>
                  <a:gdLst>
                    <a:gd name="connsiteX0" fmla="*/ 0 w 239495"/>
                    <a:gd name="connsiteY0" fmla="*/ 177421 h 185757"/>
                    <a:gd name="connsiteX1" fmla="*/ 191068 w 239495"/>
                    <a:gd name="connsiteY1" fmla="*/ 170597 h 185757"/>
                    <a:gd name="connsiteX2" fmla="*/ 163773 w 239495"/>
                    <a:gd name="connsiteY2" fmla="*/ 68239 h 185757"/>
                    <a:gd name="connsiteX3" fmla="*/ 170597 w 239495"/>
                    <a:gd name="connsiteY3" fmla="*/ 40944 h 185757"/>
                    <a:gd name="connsiteX4" fmla="*/ 191068 w 239495"/>
                    <a:gd name="connsiteY4" fmla="*/ 34120 h 185757"/>
                    <a:gd name="connsiteX5" fmla="*/ 211540 w 239495"/>
                    <a:gd name="connsiteY5" fmla="*/ 20472 h 185757"/>
                    <a:gd name="connsiteX6" fmla="*/ 225188 w 239495"/>
                    <a:gd name="connsiteY6" fmla="*/ 0 h 1857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39495" h="185757">
                      <a:moveTo>
                        <a:pt x="0" y="177421"/>
                      </a:moveTo>
                      <a:cubicBezTo>
                        <a:pt x="63689" y="175146"/>
                        <a:pt x="135358" y="201547"/>
                        <a:pt x="191068" y="170597"/>
                      </a:cubicBezTo>
                      <a:cubicBezTo>
                        <a:pt x="303862" y="107934"/>
                        <a:pt x="187466" y="76137"/>
                        <a:pt x="163773" y="68239"/>
                      </a:cubicBezTo>
                      <a:cubicBezTo>
                        <a:pt x="166048" y="59141"/>
                        <a:pt x="164738" y="48267"/>
                        <a:pt x="170597" y="40944"/>
                      </a:cubicBezTo>
                      <a:cubicBezTo>
                        <a:pt x="175090" y="35327"/>
                        <a:pt x="184635" y="37337"/>
                        <a:pt x="191068" y="34120"/>
                      </a:cubicBezTo>
                      <a:cubicBezTo>
                        <a:pt x="198404" y="30452"/>
                        <a:pt x="204716" y="25021"/>
                        <a:pt x="211540" y="20472"/>
                      </a:cubicBezTo>
                      <a:lnTo>
                        <a:pt x="225188" y="0"/>
                      </a:ln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25" name="Forma Livre: Forma 24">
                  <a:extLst>
                    <a:ext uri="{FF2B5EF4-FFF2-40B4-BE49-F238E27FC236}">
                      <a16:creationId xmlns:a16="http://schemas.microsoft.com/office/drawing/2014/main" id="{E92C9ADF-C698-4E5A-AE97-5C023696CD32}"/>
                    </a:ext>
                  </a:extLst>
                </p:cNvPr>
                <p:cNvSpPr/>
                <p:nvPr/>
              </p:nvSpPr>
              <p:spPr>
                <a:xfrm>
                  <a:off x="11211513" y="2505004"/>
                  <a:ext cx="191191" cy="171809"/>
                </a:xfrm>
                <a:custGeom>
                  <a:avLst/>
                  <a:gdLst>
                    <a:gd name="connsiteX0" fmla="*/ 102358 w 177420"/>
                    <a:gd name="connsiteY0" fmla="*/ 0 h 145551"/>
                    <a:gd name="connsiteX1" fmla="*/ 136477 w 177420"/>
                    <a:gd name="connsiteY1" fmla="*/ 13648 h 145551"/>
                    <a:gd name="connsiteX2" fmla="*/ 156949 w 177420"/>
                    <a:gd name="connsiteY2" fmla="*/ 20471 h 145551"/>
                    <a:gd name="connsiteX3" fmla="*/ 170597 w 177420"/>
                    <a:gd name="connsiteY3" fmla="*/ 61415 h 145551"/>
                    <a:gd name="connsiteX4" fmla="*/ 177420 w 177420"/>
                    <a:gd name="connsiteY4" fmla="*/ 81886 h 145551"/>
                    <a:gd name="connsiteX5" fmla="*/ 163773 w 177420"/>
                    <a:gd name="connsiteY5" fmla="*/ 102358 h 145551"/>
                    <a:gd name="connsiteX6" fmla="*/ 116006 w 177420"/>
                    <a:gd name="connsiteY6" fmla="*/ 116006 h 145551"/>
                    <a:gd name="connsiteX7" fmla="*/ 0 w 177420"/>
                    <a:gd name="connsiteY7" fmla="*/ 143301 h 1455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77420" h="145551">
                      <a:moveTo>
                        <a:pt x="102358" y="0"/>
                      </a:moveTo>
                      <a:cubicBezTo>
                        <a:pt x="113731" y="4549"/>
                        <a:pt x="125008" y="9347"/>
                        <a:pt x="136477" y="13648"/>
                      </a:cubicBezTo>
                      <a:cubicBezTo>
                        <a:pt x="143212" y="16174"/>
                        <a:pt x="152768" y="14618"/>
                        <a:pt x="156949" y="20471"/>
                      </a:cubicBezTo>
                      <a:cubicBezTo>
                        <a:pt x="165311" y="32177"/>
                        <a:pt x="166048" y="47767"/>
                        <a:pt x="170597" y="61415"/>
                      </a:cubicBezTo>
                      <a:lnTo>
                        <a:pt x="177420" y="81886"/>
                      </a:lnTo>
                      <a:cubicBezTo>
                        <a:pt x="172871" y="88710"/>
                        <a:pt x="170177" y="97235"/>
                        <a:pt x="163773" y="102358"/>
                      </a:cubicBezTo>
                      <a:cubicBezTo>
                        <a:pt x="159324" y="105918"/>
                        <a:pt x="117789" y="115560"/>
                        <a:pt x="116006" y="116006"/>
                      </a:cubicBezTo>
                      <a:cubicBezTo>
                        <a:pt x="54243" y="157180"/>
                        <a:pt x="91465" y="143301"/>
                        <a:pt x="0" y="143301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26" name="Forma Livre: Forma 25">
                  <a:extLst>
                    <a:ext uri="{FF2B5EF4-FFF2-40B4-BE49-F238E27FC236}">
                      <a16:creationId xmlns:a16="http://schemas.microsoft.com/office/drawing/2014/main" id="{C9FA7290-C134-4590-BECC-E82F21DD0D43}"/>
                    </a:ext>
                  </a:extLst>
                </p:cNvPr>
                <p:cNvSpPr/>
                <p:nvPr/>
              </p:nvSpPr>
              <p:spPr>
                <a:xfrm>
                  <a:off x="11409528" y="2320119"/>
                  <a:ext cx="191087" cy="122830"/>
                </a:xfrm>
                <a:custGeom>
                  <a:avLst/>
                  <a:gdLst>
                    <a:gd name="connsiteX0" fmla="*/ 0 w 191087"/>
                    <a:gd name="connsiteY0" fmla="*/ 109182 h 122830"/>
                    <a:gd name="connsiteX1" fmla="*/ 47768 w 191087"/>
                    <a:gd name="connsiteY1" fmla="*/ 116006 h 122830"/>
                    <a:gd name="connsiteX2" fmla="*/ 68239 w 191087"/>
                    <a:gd name="connsiteY2" fmla="*/ 122830 h 122830"/>
                    <a:gd name="connsiteX3" fmla="*/ 170597 w 191087"/>
                    <a:gd name="connsiteY3" fmla="*/ 116006 h 122830"/>
                    <a:gd name="connsiteX4" fmla="*/ 184245 w 191087"/>
                    <a:gd name="connsiteY4" fmla="*/ 27296 h 122830"/>
                    <a:gd name="connsiteX5" fmla="*/ 191069 w 191087"/>
                    <a:gd name="connsiteY5" fmla="*/ 0 h 1228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91087" h="122830">
                      <a:moveTo>
                        <a:pt x="0" y="109182"/>
                      </a:moveTo>
                      <a:cubicBezTo>
                        <a:pt x="15923" y="111457"/>
                        <a:pt x="31996" y="112852"/>
                        <a:pt x="47768" y="116006"/>
                      </a:cubicBezTo>
                      <a:cubicBezTo>
                        <a:pt x="54821" y="117417"/>
                        <a:pt x="61046" y="122830"/>
                        <a:pt x="68239" y="122830"/>
                      </a:cubicBezTo>
                      <a:cubicBezTo>
                        <a:pt x="102434" y="122830"/>
                        <a:pt x="136478" y="118281"/>
                        <a:pt x="170597" y="116006"/>
                      </a:cubicBezTo>
                      <a:cubicBezTo>
                        <a:pt x="187784" y="47259"/>
                        <a:pt x="164597" y="145186"/>
                        <a:pt x="184245" y="27296"/>
                      </a:cubicBezTo>
                      <a:cubicBezTo>
                        <a:pt x="191788" y="-17963"/>
                        <a:pt x="191069" y="21173"/>
                        <a:pt x="191069" y="0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27" name="Forma Livre: Forma 26">
                  <a:extLst>
                    <a:ext uri="{FF2B5EF4-FFF2-40B4-BE49-F238E27FC236}">
                      <a16:creationId xmlns:a16="http://schemas.microsoft.com/office/drawing/2014/main" id="{F0D31421-814F-41A3-AE4C-132A92B0DE0A}"/>
                    </a:ext>
                  </a:extLst>
                </p:cNvPr>
                <p:cNvSpPr/>
                <p:nvPr/>
              </p:nvSpPr>
              <p:spPr>
                <a:xfrm>
                  <a:off x="11544683" y="2449772"/>
                  <a:ext cx="105832" cy="281827"/>
                </a:xfrm>
                <a:custGeom>
                  <a:avLst/>
                  <a:gdLst>
                    <a:gd name="connsiteX0" fmla="*/ 8399 w 99260"/>
                    <a:gd name="connsiteY0" fmla="*/ 0 h 259308"/>
                    <a:gd name="connsiteX1" fmla="*/ 35694 w 99260"/>
                    <a:gd name="connsiteY1" fmla="*/ 34120 h 259308"/>
                    <a:gd name="connsiteX2" fmla="*/ 83461 w 99260"/>
                    <a:gd name="connsiteY2" fmla="*/ 81887 h 259308"/>
                    <a:gd name="connsiteX3" fmla="*/ 90285 w 99260"/>
                    <a:gd name="connsiteY3" fmla="*/ 136478 h 259308"/>
                    <a:gd name="connsiteX4" fmla="*/ 69814 w 99260"/>
                    <a:gd name="connsiteY4" fmla="*/ 150126 h 259308"/>
                    <a:gd name="connsiteX5" fmla="*/ 28870 w 99260"/>
                    <a:gd name="connsiteY5" fmla="*/ 163773 h 259308"/>
                    <a:gd name="connsiteX6" fmla="*/ 8399 w 99260"/>
                    <a:gd name="connsiteY6" fmla="*/ 177421 h 259308"/>
                    <a:gd name="connsiteX7" fmla="*/ 1575 w 99260"/>
                    <a:gd name="connsiteY7" fmla="*/ 259308 h 2593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99260" h="259308">
                      <a:moveTo>
                        <a:pt x="8399" y="0"/>
                      </a:moveTo>
                      <a:cubicBezTo>
                        <a:pt x="17497" y="11373"/>
                        <a:pt x="27127" y="22341"/>
                        <a:pt x="35694" y="34120"/>
                      </a:cubicBezTo>
                      <a:cubicBezTo>
                        <a:pt x="70733" y="82299"/>
                        <a:pt x="45783" y="69327"/>
                        <a:pt x="83461" y="81887"/>
                      </a:cubicBezTo>
                      <a:cubicBezTo>
                        <a:pt x="97581" y="103065"/>
                        <a:pt x="107150" y="106964"/>
                        <a:pt x="90285" y="136478"/>
                      </a:cubicBezTo>
                      <a:cubicBezTo>
                        <a:pt x="86216" y="143599"/>
                        <a:pt x="77308" y="146795"/>
                        <a:pt x="69814" y="150126"/>
                      </a:cubicBezTo>
                      <a:cubicBezTo>
                        <a:pt x="56668" y="155969"/>
                        <a:pt x="28870" y="163773"/>
                        <a:pt x="28870" y="163773"/>
                      </a:cubicBezTo>
                      <a:cubicBezTo>
                        <a:pt x="22046" y="168322"/>
                        <a:pt x="13522" y="171017"/>
                        <a:pt x="8399" y="177421"/>
                      </a:cubicBezTo>
                      <a:cubicBezTo>
                        <a:pt x="-4899" y="194044"/>
                        <a:pt x="1575" y="256927"/>
                        <a:pt x="1575" y="259308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28" name="Forma Livre: Forma 27">
                  <a:extLst>
                    <a:ext uri="{FF2B5EF4-FFF2-40B4-BE49-F238E27FC236}">
                      <a16:creationId xmlns:a16="http://schemas.microsoft.com/office/drawing/2014/main" id="{8055DCD5-F9B2-4960-9F3F-5D59A5367AC5}"/>
                    </a:ext>
                  </a:extLst>
                </p:cNvPr>
                <p:cNvSpPr/>
                <p:nvPr/>
              </p:nvSpPr>
              <p:spPr>
                <a:xfrm>
                  <a:off x="11655188" y="2326943"/>
                  <a:ext cx="197945" cy="232012"/>
                </a:xfrm>
                <a:custGeom>
                  <a:avLst/>
                  <a:gdLst>
                    <a:gd name="connsiteX0" fmla="*/ 0 w 197945"/>
                    <a:gd name="connsiteY0" fmla="*/ 232012 h 232012"/>
                    <a:gd name="connsiteX1" fmla="*/ 34119 w 197945"/>
                    <a:gd name="connsiteY1" fmla="*/ 225188 h 232012"/>
                    <a:gd name="connsiteX2" fmla="*/ 129654 w 197945"/>
                    <a:gd name="connsiteY2" fmla="*/ 218364 h 232012"/>
                    <a:gd name="connsiteX3" fmla="*/ 150125 w 197945"/>
                    <a:gd name="connsiteY3" fmla="*/ 204717 h 232012"/>
                    <a:gd name="connsiteX4" fmla="*/ 156949 w 197945"/>
                    <a:gd name="connsiteY4" fmla="*/ 184245 h 232012"/>
                    <a:gd name="connsiteX5" fmla="*/ 143302 w 197945"/>
                    <a:gd name="connsiteY5" fmla="*/ 143302 h 232012"/>
                    <a:gd name="connsiteX6" fmla="*/ 150125 w 197945"/>
                    <a:gd name="connsiteY6" fmla="*/ 68239 h 232012"/>
                    <a:gd name="connsiteX7" fmla="*/ 170597 w 197945"/>
                    <a:gd name="connsiteY7" fmla="*/ 54591 h 232012"/>
                    <a:gd name="connsiteX8" fmla="*/ 197893 w 197945"/>
                    <a:gd name="connsiteY8" fmla="*/ 0 h 2320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97945" h="232012">
                      <a:moveTo>
                        <a:pt x="0" y="232012"/>
                      </a:moveTo>
                      <a:cubicBezTo>
                        <a:pt x="11373" y="229737"/>
                        <a:pt x="22584" y="226402"/>
                        <a:pt x="34119" y="225188"/>
                      </a:cubicBezTo>
                      <a:cubicBezTo>
                        <a:pt x="65870" y="221846"/>
                        <a:pt x="98214" y="223912"/>
                        <a:pt x="129654" y="218364"/>
                      </a:cubicBezTo>
                      <a:cubicBezTo>
                        <a:pt x="137730" y="216939"/>
                        <a:pt x="143301" y="209266"/>
                        <a:pt x="150125" y="204717"/>
                      </a:cubicBezTo>
                      <a:cubicBezTo>
                        <a:pt x="152400" y="197893"/>
                        <a:pt x="157743" y="191394"/>
                        <a:pt x="156949" y="184245"/>
                      </a:cubicBezTo>
                      <a:cubicBezTo>
                        <a:pt x="155361" y="169947"/>
                        <a:pt x="143302" y="143302"/>
                        <a:pt x="143302" y="143302"/>
                      </a:cubicBezTo>
                      <a:cubicBezTo>
                        <a:pt x="145576" y="118281"/>
                        <a:pt x="142737" y="92252"/>
                        <a:pt x="150125" y="68239"/>
                      </a:cubicBezTo>
                      <a:cubicBezTo>
                        <a:pt x="152537" y="60400"/>
                        <a:pt x="165196" y="60763"/>
                        <a:pt x="170597" y="54591"/>
                      </a:cubicBezTo>
                      <a:cubicBezTo>
                        <a:pt x="200417" y="20512"/>
                        <a:pt x="197893" y="27097"/>
                        <a:pt x="197893" y="0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29" name="Forma Livre: Forma 28">
                  <a:extLst>
                    <a:ext uri="{FF2B5EF4-FFF2-40B4-BE49-F238E27FC236}">
                      <a16:creationId xmlns:a16="http://schemas.microsoft.com/office/drawing/2014/main" id="{3E44BE92-32DC-41A2-AD02-6191F91C146D}"/>
                    </a:ext>
                  </a:extLst>
                </p:cNvPr>
                <p:cNvSpPr/>
                <p:nvPr/>
              </p:nvSpPr>
              <p:spPr>
                <a:xfrm>
                  <a:off x="11791666" y="2545307"/>
                  <a:ext cx="150125" cy="54592"/>
                </a:xfrm>
                <a:custGeom>
                  <a:avLst/>
                  <a:gdLst>
                    <a:gd name="connsiteX0" fmla="*/ 0 w 150125"/>
                    <a:gd name="connsiteY0" fmla="*/ 0 h 54592"/>
                    <a:gd name="connsiteX1" fmla="*/ 34119 w 150125"/>
                    <a:gd name="connsiteY1" fmla="*/ 20472 h 54592"/>
                    <a:gd name="connsiteX2" fmla="*/ 47767 w 150125"/>
                    <a:gd name="connsiteY2" fmla="*/ 40944 h 54592"/>
                    <a:gd name="connsiteX3" fmla="*/ 88710 w 150125"/>
                    <a:gd name="connsiteY3" fmla="*/ 54592 h 54592"/>
                    <a:gd name="connsiteX4" fmla="*/ 150125 w 150125"/>
                    <a:gd name="connsiteY4" fmla="*/ 47768 h 545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0125" h="54592">
                      <a:moveTo>
                        <a:pt x="0" y="0"/>
                      </a:moveTo>
                      <a:cubicBezTo>
                        <a:pt x="11373" y="6824"/>
                        <a:pt x="24049" y="11840"/>
                        <a:pt x="34119" y="20472"/>
                      </a:cubicBezTo>
                      <a:cubicBezTo>
                        <a:pt x="40346" y="25809"/>
                        <a:pt x="40812" y="36597"/>
                        <a:pt x="47767" y="40944"/>
                      </a:cubicBezTo>
                      <a:cubicBezTo>
                        <a:pt x="59966" y="48569"/>
                        <a:pt x="88710" y="54592"/>
                        <a:pt x="88710" y="54592"/>
                      </a:cubicBezTo>
                      <a:cubicBezTo>
                        <a:pt x="131752" y="45984"/>
                        <a:pt x="111231" y="47768"/>
                        <a:pt x="150125" y="47768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</p:grpSp>
          <p:sp>
            <p:nvSpPr>
              <p:cNvPr id="30" name="Forma Livre: Forma 29">
                <a:extLst>
                  <a:ext uri="{FF2B5EF4-FFF2-40B4-BE49-F238E27FC236}">
                    <a16:creationId xmlns:a16="http://schemas.microsoft.com/office/drawing/2014/main" id="{2FFFDD34-3794-4CA2-A906-D4D9F6970494}"/>
                  </a:ext>
                </a:extLst>
              </p:cNvPr>
              <p:cNvSpPr/>
              <p:nvPr/>
            </p:nvSpPr>
            <p:spPr>
              <a:xfrm>
                <a:off x="10831391" y="2629338"/>
                <a:ext cx="45719" cy="111229"/>
              </a:xfrm>
              <a:custGeom>
                <a:avLst/>
                <a:gdLst>
                  <a:gd name="connsiteX0" fmla="*/ 0 w 34215"/>
                  <a:gd name="connsiteY0" fmla="*/ 0 h 88711"/>
                  <a:gd name="connsiteX1" fmla="*/ 13648 w 34215"/>
                  <a:gd name="connsiteY1" fmla="*/ 34120 h 88711"/>
                  <a:gd name="connsiteX2" fmla="*/ 27295 w 34215"/>
                  <a:gd name="connsiteY2" fmla="*/ 54591 h 88711"/>
                  <a:gd name="connsiteX3" fmla="*/ 34119 w 34215"/>
                  <a:gd name="connsiteY3" fmla="*/ 88711 h 88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215" h="88711">
                    <a:moveTo>
                      <a:pt x="0" y="0"/>
                    </a:moveTo>
                    <a:cubicBezTo>
                      <a:pt x="4549" y="11373"/>
                      <a:pt x="8170" y="23164"/>
                      <a:pt x="13648" y="34120"/>
                    </a:cubicBezTo>
                    <a:cubicBezTo>
                      <a:pt x="17316" y="41455"/>
                      <a:pt x="23627" y="47256"/>
                      <a:pt x="27295" y="54591"/>
                    </a:cubicBezTo>
                    <a:cubicBezTo>
                      <a:pt x="35558" y="71117"/>
                      <a:pt x="34119" y="73095"/>
                      <a:pt x="34119" y="88711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2" name="Forma Livre: Forma 31">
                <a:extLst>
                  <a:ext uri="{FF2B5EF4-FFF2-40B4-BE49-F238E27FC236}">
                    <a16:creationId xmlns:a16="http://schemas.microsoft.com/office/drawing/2014/main" id="{F98CA38E-4B3B-44D7-A36C-7B7D2EF206C8}"/>
                  </a:ext>
                </a:extLst>
              </p:cNvPr>
              <p:cNvSpPr/>
              <p:nvPr/>
            </p:nvSpPr>
            <p:spPr>
              <a:xfrm>
                <a:off x="10189946" y="1913150"/>
                <a:ext cx="83461" cy="828556"/>
              </a:xfrm>
              <a:custGeom>
                <a:avLst/>
                <a:gdLst>
                  <a:gd name="connsiteX0" fmla="*/ 0 w 95534"/>
                  <a:gd name="connsiteY0" fmla="*/ 0 h 409433"/>
                  <a:gd name="connsiteX1" fmla="*/ 34119 w 95534"/>
                  <a:gd name="connsiteY1" fmla="*/ 136477 h 409433"/>
                  <a:gd name="connsiteX2" fmla="*/ 40943 w 95534"/>
                  <a:gd name="connsiteY2" fmla="*/ 156949 h 409433"/>
                  <a:gd name="connsiteX3" fmla="*/ 68239 w 95534"/>
                  <a:gd name="connsiteY3" fmla="*/ 197892 h 409433"/>
                  <a:gd name="connsiteX4" fmla="*/ 81887 w 95534"/>
                  <a:gd name="connsiteY4" fmla="*/ 218364 h 409433"/>
                  <a:gd name="connsiteX5" fmla="*/ 88711 w 95534"/>
                  <a:gd name="connsiteY5" fmla="*/ 245660 h 409433"/>
                  <a:gd name="connsiteX6" fmla="*/ 95534 w 95534"/>
                  <a:gd name="connsiteY6" fmla="*/ 266131 h 409433"/>
                  <a:gd name="connsiteX7" fmla="*/ 88711 w 95534"/>
                  <a:gd name="connsiteY7" fmla="*/ 348018 h 409433"/>
                  <a:gd name="connsiteX8" fmla="*/ 75063 w 95534"/>
                  <a:gd name="connsiteY8" fmla="*/ 409433 h 409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5534" h="409433">
                    <a:moveTo>
                      <a:pt x="0" y="0"/>
                    </a:moveTo>
                    <a:cubicBezTo>
                      <a:pt x="11373" y="45492"/>
                      <a:pt x="22282" y="91103"/>
                      <a:pt x="34119" y="136477"/>
                    </a:cubicBezTo>
                    <a:cubicBezTo>
                      <a:pt x="35935" y="143437"/>
                      <a:pt x="37450" y="150661"/>
                      <a:pt x="40943" y="156949"/>
                    </a:cubicBezTo>
                    <a:cubicBezTo>
                      <a:pt x="48909" y="171287"/>
                      <a:pt x="59140" y="184244"/>
                      <a:pt x="68239" y="197892"/>
                    </a:cubicBezTo>
                    <a:lnTo>
                      <a:pt x="81887" y="218364"/>
                    </a:lnTo>
                    <a:cubicBezTo>
                      <a:pt x="84162" y="227463"/>
                      <a:pt x="86135" y="236642"/>
                      <a:pt x="88711" y="245660"/>
                    </a:cubicBezTo>
                    <a:cubicBezTo>
                      <a:pt x="90687" y="252576"/>
                      <a:pt x="95534" y="258938"/>
                      <a:pt x="95534" y="266131"/>
                    </a:cubicBezTo>
                    <a:cubicBezTo>
                      <a:pt x="95534" y="293521"/>
                      <a:pt x="93214" y="321000"/>
                      <a:pt x="88711" y="348018"/>
                    </a:cubicBezTo>
                    <a:cubicBezTo>
                      <a:pt x="72905" y="442857"/>
                      <a:pt x="75063" y="352080"/>
                      <a:pt x="75063" y="409433"/>
                    </a:cubicBezTo>
                  </a:path>
                </a:pathLst>
              </a:custGeom>
              <a:noFill/>
              <a:ln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3" name="Forma Livre: Forma 32">
                <a:extLst>
                  <a:ext uri="{FF2B5EF4-FFF2-40B4-BE49-F238E27FC236}">
                    <a16:creationId xmlns:a16="http://schemas.microsoft.com/office/drawing/2014/main" id="{0041FE6E-C57A-4478-8B90-622AD667C496}"/>
                  </a:ext>
                </a:extLst>
              </p:cNvPr>
              <p:cNvSpPr/>
              <p:nvPr/>
            </p:nvSpPr>
            <p:spPr>
              <a:xfrm>
                <a:off x="11117854" y="1919655"/>
                <a:ext cx="101795" cy="814908"/>
              </a:xfrm>
              <a:custGeom>
                <a:avLst/>
                <a:gdLst>
                  <a:gd name="connsiteX0" fmla="*/ 7440 w 75679"/>
                  <a:gd name="connsiteY0" fmla="*/ 0 h 402609"/>
                  <a:gd name="connsiteX1" fmla="*/ 21088 w 75679"/>
                  <a:gd name="connsiteY1" fmla="*/ 95534 h 402609"/>
                  <a:gd name="connsiteX2" fmla="*/ 27912 w 75679"/>
                  <a:gd name="connsiteY2" fmla="*/ 122829 h 402609"/>
                  <a:gd name="connsiteX3" fmla="*/ 48384 w 75679"/>
                  <a:gd name="connsiteY3" fmla="*/ 136477 h 402609"/>
                  <a:gd name="connsiteX4" fmla="*/ 68855 w 75679"/>
                  <a:gd name="connsiteY4" fmla="*/ 156949 h 402609"/>
                  <a:gd name="connsiteX5" fmla="*/ 75679 w 75679"/>
                  <a:gd name="connsiteY5" fmla="*/ 177420 h 402609"/>
                  <a:gd name="connsiteX6" fmla="*/ 62032 w 75679"/>
                  <a:gd name="connsiteY6" fmla="*/ 259307 h 402609"/>
                  <a:gd name="connsiteX7" fmla="*/ 48384 w 75679"/>
                  <a:gd name="connsiteY7" fmla="*/ 279779 h 402609"/>
                  <a:gd name="connsiteX8" fmla="*/ 27912 w 75679"/>
                  <a:gd name="connsiteY8" fmla="*/ 293426 h 402609"/>
                  <a:gd name="connsiteX9" fmla="*/ 14264 w 75679"/>
                  <a:gd name="connsiteY9" fmla="*/ 313898 h 402609"/>
                  <a:gd name="connsiteX10" fmla="*/ 617 w 75679"/>
                  <a:gd name="connsiteY10" fmla="*/ 402609 h 4026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5679" h="402609">
                    <a:moveTo>
                      <a:pt x="7440" y="0"/>
                    </a:moveTo>
                    <a:cubicBezTo>
                      <a:pt x="18354" y="120048"/>
                      <a:pt x="5335" y="40398"/>
                      <a:pt x="21088" y="95534"/>
                    </a:cubicBezTo>
                    <a:cubicBezTo>
                      <a:pt x="23664" y="104552"/>
                      <a:pt x="22710" y="115026"/>
                      <a:pt x="27912" y="122829"/>
                    </a:cubicBezTo>
                    <a:cubicBezTo>
                      <a:pt x="32461" y="129653"/>
                      <a:pt x="42084" y="131226"/>
                      <a:pt x="48384" y="136477"/>
                    </a:cubicBezTo>
                    <a:cubicBezTo>
                      <a:pt x="55798" y="142655"/>
                      <a:pt x="62031" y="150125"/>
                      <a:pt x="68855" y="156949"/>
                    </a:cubicBezTo>
                    <a:cubicBezTo>
                      <a:pt x="71130" y="163773"/>
                      <a:pt x="75679" y="170227"/>
                      <a:pt x="75679" y="177420"/>
                    </a:cubicBezTo>
                    <a:cubicBezTo>
                      <a:pt x="75679" y="192546"/>
                      <a:pt x="72707" y="237955"/>
                      <a:pt x="62032" y="259307"/>
                    </a:cubicBezTo>
                    <a:cubicBezTo>
                      <a:pt x="58364" y="266643"/>
                      <a:pt x="54183" y="273980"/>
                      <a:pt x="48384" y="279779"/>
                    </a:cubicBezTo>
                    <a:cubicBezTo>
                      <a:pt x="42585" y="285578"/>
                      <a:pt x="34736" y="288877"/>
                      <a:pt x="27912" y="293426"/>
                    </a:cubicBezTo>
                    <a:cubicBezTo>
                      <a:pt x="23363" y="300250"/>
                      <a:pt x="17595" y="306403"/>
                      <a:pt x="14264" y="313898"/>
                    </a:cubicBezTo>
                    <a:cubicBezTo>
                      <a:pt x="-4418" y="355933"/>
                      <a:pt x="617" y="355966"/>
                      <a:pt x="617" y="402609"/>
                    </a:cubicBezTo>
                  </a:path>
                </a:pathLst>
              </a:custGeom>
              <a:noFill/>
              <a:ln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4" name="Forma Livre: Forma 33">
                <a:extLst>
                  <a:ext uri="{FF2B5EF4-FFF2-40B4-BE49-F238E27FC236}">
                    <a16:creationId xmlns:a16="http://schemas.microsoft.com/office/drawing/2014/main" id="{C1987130-9DD5-49AD-9930-5D65C6690F92}"/>
                  </a:ext>
                </a:extLst>
              </p:cNvPr>
              <p:cNvSpPr/>
              <p:nvPr/>
            </p:nvSpPr>
            <p:spPr>
              <a:xfrm>
                <a:off x="10650820" y="1913922"/>
                <a:ext cx="121919" cy="827784"/>
              </a:xfrm>
              <a:custGeom>
                <a:avLst/>
                <a:gdLst>
                  <a:gd name="connsiteX0" fmla="*/ 0 w 75062"/>
                  <a:gd name="connsiteY0" fmla="*/ 0 h 818866"/>
                  <a:gd name="connsiteX1" fmla="*/ 20471 w 75062"/>
                  <a:gd name="connsiteY1" fmla="*/ 116006 h 818866"/>
                  <a:gd name="connsiteX2" fmla="*/ 13647 w 75062"/>
                  <a:gd name="connsiteY2" fmla="*/ 136478 h 818866"/>
                  <a:gd name="connsiteX3" fmla="*/ 20471 w 75062"/>
                  <a:gd name="connsiteY3" fmla="*/ 170597 h 818866"/>
                  <a:gd name="connsiteX4" fmla="*/ 27295 w 75062"/>
                  <a:gd name="connsiteY4" fmla="*/ 191069 h 818866"/>
                  <a:gd name="connsiteX5" fmla="*/ 47767 w 75062"/>
                  <a:gd name="connsiteY5" fmla="*/ 197893 h 818866"/>
                  <a:gd name="connsiteX6" fmla="*/ 61415 w 75062"/>
                  <a:gd name="connsiteY6" fmla="*/ 218365 h 818866"/>
                  <a:gd name="connsiteX7" fmla="*/ 75062 w 75062"/>
                  <a:gd name="connsiteY7" fmla="*/ 259308 h 818866"/>
                  <a:gd name="connsiteX8" fmla="*/ 68239 w 75062"/>
                  <a:gd name="connsiteY8" fmla="*/ 313899 h 818866"/>
                  <a:gd name="connsiteX9" fmla="*/ 40943 w 75062"/>
                  <a:gd name="connsiteY9" fmla="*/ 354842 h 818866"/>
                  <a:gd name="connsiteX10" fmla="*/ 27295 w 75062"/>
                  <a:gd name="connsiteY10" fmla="*/ 375314 h 818866"/>
                  <a:gd name="connsiteX11" fmla="*/ 13647 w 75062"/>
                  <a:gd name="connsiteY11" fmla="*/ 416257 h 818866"/>
                  <a:gd name="connsiteX12" fmla="*/ 20471 w 75062"/>
                  <a:gd name="connsiteY12" fmla="*/ 504967 h 818866"/>
                  <a:gd name="connsiteX13" fmla="*/ 27295 w 75062"/>
                  <a:gd name="connsiteY13" fmla="*/ 539087 h 818866"/>
                  <a:gd name="connsiteX14" fmla="*/ 34119 w 75062"/>
                  <a:gd name="connsiteY14" fmla="*/ 586854 h 818866"/>
                  <a:gd name="connsiteX15" fmla="*/ 47767 w 75062"/>
                  <a:gd name="connsiteY15" fmla="*/ 661917 h 818866"/>
                  <a:gd name="connsiteX16" fmla="*/ 40943 w 75062"/>
                  <a:gd name="connsiteY16" fmla="*/ 736979 h 818866"/>
                  <a:gd name="connsiteX17" fmla="*/ 27295 w 75062"/>
                  <a:gd name="connsiteY17" fmla="*/ 757451 h 818866"/>
                  <a:gd name="connsiteX18" fmla="*/ 13647 w 75062"/>
                  <a:gd name="connsiteY18" fmla="*/ 798394 h 818866"/>
                  <a:gd name="connsiteX19" fmla="*/ 6824 w 75062"/>
                  <a:gd name="connsiteY19" fmla="*/ 818866 h 818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5062" h="818866">
                    <a:moveTo>
                      <a:pt x="0" y="0"/>
                    </a:moveTo>
                    <a:cubicBezTo>
                      <a:pt x="6824" y="38669"/>
                      <a:pt x="16564" y="76935"/>
                      <a:pt x="20471" y="116006"/>
                    </a:cubicBezTo>
                    <a:cubicBezTo>
                      <a:pt x="21187" y="123163"/>
                      <a:pt x="13647" y="129285"/>
                      <a:pt x="13647" y="136478"/>
                    </a:cubicBezTo>
                    <a:cubicBezTo>
                      <a:pt x="13647" y="148076"/>
                      <a:pt x="17658" y="159345"/>
                      <a:pt x="20471" y="170597"/>
                    </a:cubicBezTo>
                    <a:cubicBezTo>
                      <a:pt x="22216" y="177575"/>
                      <a:pt x="22209" y="185983"/>
                      <a:pt x="27295" y="191069"/>
                    </a:cubicBezTo>
                    <a:cubicBezTo>
                      <a:pt x="32381" y="196155"/>
                      <a:pt x="40943" y="195618"/>
                      <a:pt x="47767" y="197893"/>
                    </a:cubicBezTo>
                    <a:cubicBezTo>
                      <a:pt x="52316" y="204717"/>
                      <a:pt x="58084" y="210870"/>
                      <a:pt x="61415" y="218365"/>
                    </a:cubicBezTo>
                    <a:cubicBezTo>
                      <a:pt x="67258" y="231511"/>
                      <a:pt x="75062" y="259308"/>
                      <a:pt x="75062" y="259308"/>
                    </a:cubicBezTo>
                    <a:cubicBezTo>
                      <a:pt x="72788" y="277505"/>
                      <a:pt x="74407" y="296629"/>
                      <a:pt x="68239" y="313899"/>
                    </a:cubicBezTo>
                    <a:cubicBezTo>
                      <a:pt x="62722" y="329346"/>
                      <a:pt x="50042" y="341194"/>
                      <a:pt x="40943" y="354842"/>
                    </a:cubicBezTo>
                    <a:cubicBezTo>
                      <a:pt x="36394" y="361666"/>
                      <a:pt x="29889" y="367533"/>
                      <a:pt x="27295" y="375314"/>
                    </a:cubicBezTo>
                    <a:lnTo>
                      <a:pt x="13647" y="416257"/>
                    </a:lnTo>
                    <a:cubicBezTo>
                      <a:pt x="15922" y="445827"/>
                      <a:pt x="17196" y="475491"/>
                      <a:pt x="20471" y="504967"/>
                    </a:cubicBezTo>
                    <a:cubicBezTo>
                      <a:pt x="21752" y="516495"/>
                      <a:pt x="25388" y="527646"/>
                      <a:pt x="27295" y="539087"/>
                    </a:cubicBezTo>
                    <a:cubicBezTo>
                      <a:pt x="29939" y="554952"/>
                      <a:pt x="31673" y="570957"/>
                      <a:pt x="34119" y="586854"/>
                    </a:cubicBezTo>
                    <a:cubicBezTo>
                      <a:pt x="39939" y="624685"/>
                      <a:pt x="40669" y="626429"/>
                      <a:pt x="47767" y="661917"/>
                    </a:cubicBezTo>
                    <a:cubicBezTo>
                      <a:pt x="45492" y="686938"/>
                      <a:pt x="46207" y="712413"/>
                      <a:pt x="40943" y="736979"/>
                    </a:cubicBezTo>
                    <a:cubicBezTo>
                      <a:pt x="39225" y="744998"/>
                      <a:pt x="30626" y="749956"/>
                      <a:pt x="27295" y="757451"/>
                    </a:cubicBezTo>
                    <a:cubicBezTo>
                      <a:pt x="21452" y="770597"/>
                      <a:pt x="18196" y="784746"/>
                      <a:pt x="13647" y="798394"/>
                    </a:cubicBezTo>
                    <a:lnTo>
                      <a:pt x="6824" y="818866"/>
                    </a:lnTo>
                  </a:path>
                </a:pathLst>
              </a:custGeom>
              <a:noFill/>
              <a:ln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grpSp>
            <p:nvGrpSpPr>
              <p:cNvPr id="35" name="Agrupar 34">
                <a:extLst>
                  <a:ext uri="{FF2B5EF4-FFF2-40B4-BE49-F238E27FC236}">
                    <a16:creationId xmlns:a16="http://schemas.microsoft.com/office/drawing/2014/main" id="{3F5AB05A-16B5-4DD4-A7CB-2CD2C9C7A39D}"/>
                  </a:ext>
                </a:extLst>
              </p:cNvPr>
              <p:cNvGrpSpPr/>
              <p:nvPr/>
            </p:nvGrpSpPr>
            <p:grpSpPr>
              <a:xfrm rot="10800000" flipH="1">
                <a:off x="9905618" y="1914975"/>
                <a:ext cx="1494430" cy="423080"/>
                <a:chOff x="10447361" y="2313296"/>
                <a:chExt cx="1494430" cy="423080"/>
              </a:xfrm>
            </p:grpSpPr>
            <p:sp>
              <p:nvSpPr>
                <p:cNvPr id="36" name="Forma Livre: Forma 35">
                  <a:extLst>
                    <a:ext uri="{FF2B5EF4-FFF2-40B4-BE49-F238E27FC236}">
                      <a16:creationId xmlns:a16="http://schemas.microsoft.com/office/drawing/2014/main" id="{EBD6C8DD-D234-4105-AE4B-764BDE70CC1A}"/>
                    </a:ext>
                  </a:extLst>
                </p:cNvPr>
                <p:cNvSpPr/>
                <p:nvPr/>
              </p:nvSpPr>
              <p:spPr>
                <a:xfrm>
                  <a:off x="10447361" y="2320119"/>
                  <a:ext cx="245660" cy="184245"/>
                </a:xfrm>
                <a:custGeom>
                  <a:avLst/>
                  <a:gdLst>
                    <a:gd name="connsiteX0" fmla="*/ 0 w 245660"/>
                    <a:gd name="connsiteY0" fmla="*/ 184245 h 184245"/>
                    <a:gd name="connsiteX1" fmla="*/ 143302 w 245660"/>
                    <a:gd name="connsiteY1" fmla="*/ 95535 h 184245"/>
                    <a:gd name="connsiteX2" fmla="*/ 163773 w 245660"/>
                    <a:gd name="connsiteY2" fmla="*/ 40944 h 184245"/>
                    <a:gd name="connsiteX3" fmla="*/ 204717 w 245660"/>
                    <a:gd name="connsiteY3" fmla="*/ 27296 h 184245"/>
                    <a:gd name="connsiteX4" fmla="*/ 225188 w 245660"/>
                    <a:gd name="connsiteY4" fmla="*/ 20472 h 184245"/>
                    <a:gd name="connsiteX5" fmla="*/ 245660 w 245660"/>
                    <a:gd name="connsiteY5" fmla="*/ 13648 h 184245"/>
                    <a:gd name="connsiteX6" fmla="*/ 245660 w 245660"/>
                    <a:gd name="connsiteY6" fmla="*/ 0 h 1842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5660" h="184245">
                      <a:moveTo>
                        <a:pt x="0" y="184245"/>
                      </a:moveTo>
                      <a:cubicBezTo>
                        <a:pt x="47767" y="154675"/>
                        <a:pt x="99822" y="131110"/>
                        <a:pt x="143302" y="95535"/>
                      </a:cubicBezTo>
                      <a:cubicBezTo>
                        <a:pt x="205627" y="44542"/>
                        <a:pt x="105586" y="77310"/>
                        <a:pt x="163773" y="40944"/>
                      </a:cubicBezTo>
                      <a:cubicBezTo>
                        <a:pt x="175973" y="33319"/>
                        <a:pt x="191069" y="31845"/>
                        <a:pt x="204717" y="27296"/>
                      </a:cubicBezTo>
                      <a:lnTo>
                        <a:pt x="225188" y="20472"/>
                      </a:lnTo>
                      <a:cubicBezTo>
                        <a:pt x="232012" y="18197"/>
                        <a:pt x="245660" y="20841"/>
                        <a:pt x="245660" y="13648"/>
                      </a:cubicBezTo>
                      <a:lnTo>
                        <a:pt x="245660" y="0"/>
                      </a:ln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7" name="Forma Livre: Forma 36">
                  <a:extLst>
                    <a:ext uri="{FF2B5EF4-FFF2-40B4-BE49-F238E27FC236}">
                      <a16:creationId xmlns:a16="http://schemas.microsoft.com/office/drawing/2014/main" id="{4ADE1CE4-E996-413B-B9B6-850EB0B3571E}"/>
                    </a:ext>
                  </a:extLst>
                </p:cNvPr>
                <p:cNvSpPr/>
                <p:nvPr/>
              </p:nvSpPr>
              <p:spPr>
                <a:xfrm>
                  <a:off x="10590663" y="2408830"/>
                  <a:ext cx="171589" cy="327546"/>
                </a:xfrm>
                <a:custGeom>
                  <a:avLst/>
                  <a:gdLst>
                    <a:gd name="connsiteX0" fmla="*/ 0 w 171589"/>
                    <a:gd name="connsiteY0" fmla="*/ 0 h 327546"/>
                    <a:gd name="connsiteX1" fmla="*/ 34119 w 171589"/>
                    <a:gd name="connsiteY1" fmla="*/ 20471 h 327546"/>
                    <a:gd name="connsiteX2" fmla="*/ 54591 w 171589"/>
                    <a:gd name="connsiteY2" fmla="*/ 27295 h 327546"/>
                    <a:gd name="connsiteX3" fmla="*/ 95534 w 171589"/>
                    <a:gd name="connsiteY3" fmla="*/ 54591 h 327546"/>
                    <a:gd name="connsiteX4" fmla="*/ 116006 w 171589"/>
                    <a:gd name="connsiteY4" fmla="*/ 95534 h 327546"/>
                    <a:gd name="connsiteX5" fmla="*/ 75062 w 171589"/>
                    <a:gd name="connsiteY5" fmla="*/ 116006 h 327546"/>
                    <a:gd name="connsiteX6" fmla="*/ 54591 w 171589"/>
                    <a:gd name="connsiteY6" fmla="*/ 129654 h 327546"/>
                    <a:gd name="connsiteX7" fmla="*/ 75062 w 171589"/>
                    <a:gd name="connsiteY7" fmla="*/ 184245 h 327546"/>
                    <a:gd name="connsiteX8" fmla="*/ 116006 w 171589"/>
                    <a:gd name="connsiteY8" fmla="*/ 211540 h 327546"/>
                    <a:gd name="connsiteX9" fmla="*/ 156949 w 171589"/>
                    <a:gd name="connsiteY9" fmla="*/ 225188 h 327546"/>
                    <a:gd name="connsiteX10" fmla="*/ 170597 w 171589"/>
                    <a:gd name="connsiteY10" fmla="*/ 327546 h 3275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71589" h="327546">
                      <a:moveTo>
                        <a:pt x="0" y="0"/>
                      </a:moveTo>
                      <a:cubicBezTo>
                        <a:pt x="11373" y="6824"/>
                        <a:pt x="22256" y="14540"/>
                        <a:pt x="34119" y="20471"/>
                      </a:cubicBezTo>
                      <a:cubicBezTo>
                        <a:pt x="40553" y="23688"/>
                        <a:pt x="48303" y="23802"/>
                        <a:pt x="54591" y="27295"/>
                      </a:cubicBezTo>
                      <a:cubicBezTo>
                        <a:pt x="68929" y="35261"/>
                        <a:pt x="95534" y="54591"/>
                        <a:pt x="95534" y="54591"/>
                      </a:cubicBezTo>
                      <a:cubicBezTo>
                        <a:pt x="98407" y="58901"/>
                        <a:pt x="119537" y="86706"/>
                        <a:pt x="116006" y="95534"/>
                      </a:cubicBezTo>
                      <a:cubicBezTo>
                        <a:pt x="111936" y="105710"/>
                        <a:pt x="83680" y="113133"/>
                        <a:pt x="75062" y="116006"/>
                      </a:cubicBezTo>
                      <a:cubicBezTo>
                        <a:pt x="68238" y="120555"/>
                        <a:pt x="56844" y="121768"/>
                        <a:pt x="54591" y="129654"/>
                      </a:cubicBezTo>
                      <a:cubicBezTo>
                        <a:pt x="50698" y="143279"/>
                        <a:pt x="63697" y="174301"/>
                        <a:pt x="75062" y="184245"/>
                      </a:cubicBezTo>
                      <a:cubicBezTo>
                        <a:pt x="87406" y="195046"/>
                        <a:pt x="100445" y="206353"/>
                        <a:pt x="116006" y="211540"/>
                      </a:cubicBezTo>
                      <a:lnTo>
                        <a:pt x="156949" y="225188"/>
                      </a:lnTo>
                      <a:cubicBezTo>
                        <a:pt x="177071" y="285552"/>
                        <a:pt x="170597" y="251745"/>
                        <a:pt x="170597" y="327546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8" name="Forma Livre: Forma 37">
                  <a:extLst>
                    <a:ext uri="{FF2B5EF4-FFF2-40B4-BE49-F238E27FC236}">
                      <a16:creationId xmlns:a16="http://schemas.microsoft.com/office/drawing/2014/main" id="{887C693C-DA93-4802-9611-63CD30036278}"/>
                    </a:ext>
                  </a:extLst>
                </p:cNvPr>
                <p:cNvSpPr/>
                <p:nvPr/>
              </p:nvSpPr>
              <p:spPr>
                <a:xfrm>
                  <a:off x="10713493" y="2313296"/>
                  <a:ext cx="266358" cy="191708"/>
                </a:xfrm>
                <a:custGeom>
                  <a:avLst/>
                  <a:gdLst>
                    <a:gd name="connsiteX0" fmla="*/ 0 w 266358"/>
                    <a:gd name="connsiteY0" fmla="*/ 191068 h 191708"/>
                    <a:gd name="connsiteX1" fmla="*/ 150125 w 266358"/>
                    <a:gd name="connsiteY1" fmla="*/ 184244 h 191708"/>
                    <a:gd name="connsiteX2" fmla="*/ 184244 w 266358"/>
                    <a:gd name="connsiteY2" fmla="*/ 122829 h 191708"/>
                    <a:gd name="connsiteX3" fmla="*/ 191068 w 266358"/>
                    <a:gd name="connsiteY3" fmla="*/ 95534 h 191708"/>
                    <a:gd name="connsiteX4" fmla="*/ 197892 w 266358"/>
                    <a:gd name="connsiteY4" fmla="*/ 75062 h 191708"/>
                    <a:gd name="connsiteX5" fmla="*/ 218364 w 266358"/>
                    <a:gd name="connsiteY5" fmla="*/ 68238 h 191708"/>
                    <a:gd name="connsiteX6" fmla="*/ 259307 w 266358"/>
                    <a:gd name="connsiteY6" fmla="*/ 40943 h 191708"/>
                    <a:gd name="connsiteX7" fmla="*/ 266131 w 266358"/>
                    <a:gd name="connsiteY7" fmla="*/ 0 h 1917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66358" h="191708">
                      <a:moveTo>
                        <a:pt x="0" y="191068"/>
                      </a:moveTo>
                      <a:cubicBezTo>
                        <a:pt x="50042" y="188793"/>
                        <a:pt x="101754" y="197267"/>
                        <a:pt x="150125" y="184244"/>
                      </a:cubicBezTo>
                      <a:cubicBezTo>
                        <a:pt x="165253" y="180171"/>
                        <a:pt x="179318" y="140068"/>
                        <a:pt x="184244" y="122829"/>
                      </a:cubicBezTo>
                      <a:cubicBezTo>
                        <a:pt x="186820" y="113811"/>
                        <a:pt x="188492" y="104552"/>
                        <a:pt x="191068" y="95534"/>
                      </a:cubicBezTo>
                      <a:cubicBezTo>
                        <a:pt x="193044" y="88618"/>
                        <a:pt x="192806" y="80148"/>
                        <a:pt x="197892" y="75062"/>
                      </a:cubicBezTo>
                      <a:cubicBezTo>
                        <a:pt x="202978" y="69976"/>
                        <a:pt x="212076" y="71731"/>
                        <a:pt x="218364" y="68238"/>
                      </a:cubicBezTo>
                      <a:cubicBezTo>
                        <a:pt x="232702" y="60272"/>
                        <a:pt x="259307" y="40943"/>
                        <a:pt x="259307" y="40943"/>
                      </a:cubicBezTo>
                      <a:cubicBezTo>
                        <a:pt x="268289" y="13998"/>
                        <a:pt x="266131" y="27664"/>
                        <a:pt x="266131" y="0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9" name="Forma Livre: Forma 38">
                  <a:extLst>
                    <a:ext uri="{FF2B5EF4-FFF2-40B4-BE49-F238E27FC236}">
                      <a16:creationId xmlns:a16="http://schemas.microsoft.com/office/drawing/2014/main" id="{C7D07545-79BB-42C6-A799-D2E3A0F1DFE3}"/>
                    </a:ext>
                  </a:extLst>
                </p:cNvPr>
                <p:cNvSpPr/>
                <p:nvPr/>
              </p:nvSpPr>
              <p:spPr>
                <a:xfrm>
                  <a:off x="10761260" y="2463421"/>
                  <a:ext cx="238836" cy="225415"/>
                </a:xfrm>
                <a:custGeom>
                  <a:avLst/>
                  <a:gdLst>
                    <a:gd name="connsiteX0" fmla="*/ 136477 w 238836"/>
                    <a:gd name="connsiteY0" fmla="*/ 0 h 225415"/>
                    <a:gd name="connsiteX1" fmla="*/ 163773 w 238836"/>
                    <a:gd name="connsiteY1" fmla="*/ 34119 h 225415"/>
                    <a:gd name="connsiteX2" fmla="*/ 170597 w 238836"/>
                    <a:gd name="connsiteY2" fmla="*/ 54591 h 225415"/>
                    <a:gd name="connsiteX3" fmla="*/ 191068 w 238836"/>
                    <a:gd name="connsiteY3" fmla="*/ 61415 h 225415"/>
                    <a:gd name="connsiteX4" fmla="*/ 211540 w 238836"/>
                    <a:gd name="connsiteY4" fmla="*/ 75063 h 225415"/>
                    <a:gd name="connsiteX5" fmla="*/ 225188 w 238836"/>
                    <a:gd name="connsiteY5" fmla="*/ 95534 h 225415"/>
                    <a:gd name="connsiteX6" fmla="*/ 238836 w 238836"/>
                    <a:gd name="connsiteY6" fmla="*/ 136478 h 225415"/>
                    <a:gd name="connsiteX7" fmla="*/ 232012 w 238836"/>
                    <a:gd name="connsiteY7" fmla="*/ 170597 h 225415"/>
                    <a:gd name="connsiteX8" fmla="*/ 156949 w 238836"/>
                    <a:gd name="connsiteY8" fmla="*/ 204716 h 225415"/>
                    <a:gd name="connsiteX9" fmla="*/ 40943 w 238836"/>
                    <a:gd name="connsiteY9" fmla="*/ 218364 h 225415"/>
                    <a:gd name="connsiteX10" fmla="*/ 0 w 238836"/>
                    <a:gd name="connsiteY10" fmla="*/ 225188 h 2254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38836" h="225415">
                      <a:moveTo>
                        <a:pt x="136477" y="0"/>
                      </a:moveTo>
                      <a:cubicBezTo>
                        <a:pt x="145576" y="11373"/>
                        <a:pt x="156054" y="21768"/>
                        <a:pt x="163773" y="34119"/>
                      </a:cubicBezTo>
                      <a:cubicBezTo>
                        <a:pt x="167585" y="40219"/>
                        <a:pt x="165511" y="49505"/>
                        <a:pt x="170597" y="54591"/>
                      </a:cubicBezTo>
                      <a:cubicBezTo>
                        <a:pt x="175683" y="59677"/>
                        <a:pt x="184635" y="58198"/>
                        <a:pt x="191068" y="61415"/>
                      </a:cubicBezTo>
                      <a:cubicBezTo>
                        <a:pt x="198404" y="65083"/>
                        <a:pt x="204716" y="70514"/>
                        <a:pt x="211540" y="75063"/>
                      </a:cubicBezTo>
                      <a:cubicBezTo>
                        <a:pt x="216089" y="81887"/>
                        <a:pt x="221857" y="88040"/>
                        <a:pt x="225188" y="95534"/>
                      </a:cubicBezTo>
                      <a:cubicBezTo>
                        <a:pt x="231031" y="108680"/>
                        <a:pt x="238836" y="136478"/>
                        <a:pt x="238836" y="136478"/>
                      </a:cubicBezTo>
                      <a:cubicBezTo>
                        <a:pt x="236561" y="147851"/>
                        <a:pt x="239133" y="161442"/>
                        <a:pt x="232012" y="170597"/>
                      </a:cubicBezTo>
                      <a:cubicBezTo>
                        <a:pt x="210960" y="197663"/>
                        <a:pt x="186263" y="199386"/>
                        <a:pt x="156949" y="204716"/>
                      </a:cubicBezTo>
                      <a:cubicBezTo>
                        <a:pt x="102178" y="214675"/>
                        <a:pt x="109893" y="212096"/>
                        <a:pt x="40943" y="218364"/>
                      </a:cubicBezTo>
                      <a:cubicBezTo>
                        <a:pt x="13998" y="227346"/>
                        <a:pt x="27664" y="225188"/>
                        <a:pt x="0" y="225188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40" name="Forma Livre: Forma 39">
                  <a:extLst>
                    <a:ext uri="{FF2B5EF4-FFF2-40B4-BE49-F238E27FC236}">
                      <a16:creationId xmlns:a16="http://schemas.microsoft.com/office/drawing/2014/main" id="{E6E47D69-C469-43B7-B479-934BAAA1518A}"/>
                    </a:ext>
                  </a:extLst>
                </p:cNvPr>
                <p:cNvSpPr/>
                <p:nvPr/>
              </p:nvSpPr>
              <p:spPr>
                <a:xfrm>
                  <a:off x="10972800" y="2367887"/>
                  <a:ext cx="257690" cy="351530"/>
                </a:xfrm>
                <a:custGeom>
                  <a:avLst/>
                  <a:gdLst>
                    <a:gd name="connsiteX0" fmla="*/ 0 w 246232"/>
                    <a:gd name="connsiteY0" fmla="*/ 0 h 341194"/>
                    <a:gd name="connsiteX1" fmla="*/ 20472 w 246232"/>
                    <a:gd name="connsiteY1" fmla="*/ 34119 h 341194"/>
                    <a:gd name="connsiteX2" fmla="*/ 47767 w 246232"/>
                    <a:gd name="connsiteY2" fmla="*/ 40943 h 341194"/>
                    <a:gd name="connsiteX3" fmla="*/ 156949 w 246232"/>
                    <a:gd name="connsiteY3" fmla="*/ 47767 h 341194"/>
                    <a:gd name="connsiteX4" fmla="*/ 177421 w 246232"/>
                    <a:gd name="connsiteY4" fmla="*/ 95534 h 341194"/>
                    <a:gd name="connsiteX5" fmla="*/ 191069 w 246232"/>
                    <a:gd name="connsiteY5" fmla="*/ 136477 h 341194"/>
                    <a:gd name="connsiteX6" fmla="*/ 184245 w 246232"/>
                    <a:gd name="connsiteY6" fmla="*/ 156949 h 341194"/>
                    <a:gd name="connsiteX7" fmla="*/ 163773 w 246232"/>
                    <a:gd name="connsiteY7" fmla="*/ 163773 h 341194"/>
                    <a:gd name="connsiteX8" fmla="*/ 129654 w 246232"/>
                    <a:gd name="connsiteY8" fmla="*/ 170597 h 341194"/>
                    <a:gd name="connsiteX9" fmla="*/ 136478 w 246232"/>
                    <a:gd name="connsiteY9" fmla="*/ 191068 h 341194"/>
                    <a:gd name="connsiteX10" fmla="*/ 191069 w 246232"/>
                    <a:gd name="connsiteY10" fmla="*/ 238835 h 341194"/>
                    <a:gd name="connsiteX11" fmla="*/ 211540 w 246232"/>
                    <a:gd name="connsiteY11" fmla="*/ 252483 h 341194"/>
                    <a:gd name="connsiteX12" fmla="*/ 245660 w 246232"/>
                    <a:gd name="connsiteY12" fmla="*/ 313898 h 341194"/>
                    <a:gd name="connsiteX13" fmla="*/ 245660 w 246232"/>
                    <a:gd name="connsiteY13" fmla="*/ 341194 h 3411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46232" h="341194">
                      <a:moveTo>
                        <a:pt x="0" y="0"/>
                      </a:moveTo>
                      <a:cubicBezTo>
                        <a:pt x="6824" y="11373"/>
                        <a:pt x="10402" y="25487"/>
                        <a:pt x="20472" y="34119"/>
                      </a:cubicBezTo>
                      <a:cubicBezTo>
                        <a:pt x="27593" y="40222"/>
                        <a:pt x="38435" y="40010"/>
                        <a:pt x="47767" y="40943"/>
                      </a:cubicBezTo>
                      <a:cubicBezTo>
                        <a:pt x="84051" y="44571"/>
                        <a:pt x="120555" y="45492"/>
                        <a:pt x="156949" y="47767"/>
                      </a:cubicBezTo>
                      <a:cubicBezTo>
                        <a:pt x="178602" y="80245"/>
                        <a:pt x="165403" y="55475"/>
                        <a:pt x="177421" y="95534"/>
                      </a:cubicBezTo>
                      <a:cubicBezTo>
                        <a:pt x="181555" y="109313"/>
                        <a:pt x="191069" y="136477"/>
                        <a:pt x="191069" y="136477"/>
                      </a:cubicBezTo>
                      <a:cubicBezTo>
                        <a:pt x="188794" y="143301"/>
                        <a:pt x="189331" y="151863"/>
                        <a:pt x="184245" y="156949"/>
                      </a:cubicBezTo>
                      <a:cubicBezTo>
                        <a:pt x="179159" y="162035"/>
                        <a:pt x="170751" y="162028"/>
                        <a:pt x="163773" y="163773"/>
                      </a:cubicBezTo>
                      <a:cubicBezTo>
                        <a:pt x="152521" y="166586"/>
                        <a:pt x="141027" y="168322"/>
                        <a:pt x="129654" y="170597"/>
                      </a:cubicBezTo>
                      <a:cubicBezTo>
                        <a:pt x="131929" y="177421"/>
                        <a:pt x="133261" y="184635"/>
                        <a:pt x="136478" y="191068"/>
                      </a:cubicBezTo>
                      <a:cubicBezTo>
                        <a:pt x="150695" y="219504"/>
                        <a:pt x="160357" y="218360"/>
                        <a:pt x="191069" y="238835"/>
                      </a:cubicBezTo>
                      <a:lnTo>
                        <a:pt x="211540" y="252483"/>
                      </a:lnTo>
                      <a:cubicBezTo>
                        <a:pt x="222907" y="269533"/>
                        <a:pt x="242384" y="290968"/>
                        <a:pt x="245660" y="313898"/>
                      </a:cubicBezTo>
                      <a:cubicBezTo>
                        <a:pt x="246947" y="322905"/>
                        <a:pt x="245660" y="332095"/>
                        <a:pt x="245660" y="341194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41" name="Forma Livre: Forma 40">
                  <a:extLst>
                    <a:ext uri="{FF2B5EF4-FFF2-40B4-BE49-F238E27FC236}">
                      <a16:creationId xmlns:a16="http://schemas.microsoft.com/office/drawing/2014/main" id="{19641284-DACE-48E8-98CF-487AD2A51B99}"/>
                    </a:ext>
                  </a:extLst>
                </p:cNvPr>
                <p:cNvSpPr/>
                <p:nvPr/>
              </p:nvSpPr>
              <p:spPr>
                <a:xfrm>
                  <a:off x="11000094" y="2545307"/>
                  <a:ext cx="120609" cy="66189"/>
                </a:xfrm>
                <a:custGeom>
                  <a:avLst/>
                  <a:gdLst>
                    <a:gd name="connsiteX0" fmla="*/ 0 w 88711"/>
                    <a:gd name="connsiteY0" fmla="*/ 13648 h 20908"/>
                    <a:gd name="connsiteX1" fmla="*/ 75063 w 88711"/>
                    <a:gd name="connsiteY1" fmla="*/ 13648 h 20908"/>
                    <a:gd name="connsiteX2" fmla="*/ 88711 w 88711"/>
                    <a:gd name="connsiteY2" fmla="*/ 0 h 209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8711" h="20908">
                      <a:moveTo>
                        <a:pt x="0" y="13648"/>
                      </a:moveTo>
                      <a:cubicBezTo>
                        <a:pt x="31777" y="20003"/>
                        <a:pt x="41659" y="26175"/>
                        <a:pt x="75063" y="13648"/>
                      </a:cubicBezTo>
                      <a:cubicBezTo>
                        <a:pt x="81087" y="11389"/>
                        <a:pt x="84162" y="4549"/>
                        <a:pt x="88711" y="0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42" name="Forma Livre: Forma 41">
                  <a:extLst>
                    <a:ext uri="{FF2B5EF4-FFF2-40B4-BE49-F238E27FC236}">
                      <a16:creationId xmlns:a16="http://schemas.microsoft.com/office/drawing/2014/main" id="{82541C4A-0A9E-4D24-BB45-99890C783EA2}"/>
                    </a:ext>
                  </a:extLst>
                </p:cNvPr>
                <p:cNvSpPr/>
                <p:nvPr/>
              </p:nvSpPr>
              <p:spPr>
                <a:xfrm>
                  <a:off x="11170693" y="2326943"/>
                  <a:ext cx="239495" cy="185757"/>
                </a:xfrm>
                <a:custGeom>
                  <a:avLst/>
                  <a:gdLst>
                    <a:gd name="connsiteX0" fmla="*/ 0 w 239495"/>
                    <a:gd name="connsiteY0" fmla="*/ 177421 h 185757"/>
                    <a:gd name="connsiteX1" fmla="*/ 191068 w 239495"/>
                    <a:gd name="connsiteY1" fmla="*/ 170597 h 185757"/>
                    <a:gd name="connsiteX2" fmla="*/ 163773 w 239495"/>
                    <a:gd name="connsiteY2" fmla="*/ 68239 h 185757"/>
                    <a:gd name="connsiteX3" fmla="*/ 170597 w 239495"/>
                    <a:gd name="connsiteY3" fmla="*/ 40944 h 185757"/>
                    <a:gd name="connsiteX4" fmla="*/ 191068 w 239495"/>
                    <a:gd name="connsiteY4" fmla="*/ 34120 h 185757"/>
                    <a:gd name="connsiteX5" fmla="*/ 211540 w 239495"/>
                    <a:gd name="connsiteY5" fmla="*/ 20472 h 185757"/>
                    <a:gd name="connsiteX6" fmla="*/ 225188 w 239495"/>
                    <a:gd name="connsiteY6" fmla="*/ 0 h 1857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39495" h="185757">
                      <a:moveTo>
                        <a:pt x="0" y="177421"/>
                      </a:moveTo>
                      <a:cubicBezTo>
                        <a:pt x="63689" y="175146"/>
                        <a:pt x="135358" y="201547"/>
                        <a:pt x="191068" y="170597"/>
                      </a:cubicBezTo>
                      <a:cubicBezTo>
                        <a:pt x="303862" y="107934"/>
                        <a:pt x="187466" y="76137"/>
                        <a:pt x="163773" y="68239"/>
                      </a:cubicBezTo>
                      <a:cubicBezTo>
                        <a:pt x="166048" y="59141"/>
                        <a:pt x="164738" y="48267"/>
                        <a:pt x="170597" y="40944"/>
                      </a:cubicBezTo>
                      <a:cubicBezTo>
                        <a:pt x="175090" y="35327"/>
                        <a:pt x="184635" y="37337"/>
                        <a:pt x="191068" y="34120"/>
                      </a:cubicBezTo>
                      <a:cubicBezTo>
                        <a:pt x="198404" y="30452"/>
                        <a:pt x="204716" y="25021"/>
                        <a:pt x="211540" y="20472"/>
                      </a:cubicBezTo>
                      <a:lnTo>
                        <a:pt x="225188" y="0"/>
                      </a:ln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43" name="Forma Livre: Forma 42">
                  <a:extLst>
                    <a:ext uri="{FF2B5EF4-FFF2-40B4-BE49-F238E27FC236}">
                      <a16:creationId xmlns:a16="http://schemas.microsoft.com/office/drawing/2014/main" id="{46C05309-679A-4A6E-8ED5-52FB26ABDF18}"/>
                    </a:ext>
                  </a:extLst>
                </p:cNvPr>
                <p:cNvSpPr/>
                <p:nvPr/>
              </p:nvSpPr>
              <p:spPr>
                <a:xfrm>
                  <a:off x="11225284" y="2524836"/>
                  <a:ext cx="177420" cy="145551"/>
                </a:xfrm>
                <a:custGeom>
                  <a:avLst/>
                  <a:gdLst>
                    <a:gd name="connsiteX0" fmla="*/ 102358 w 177420"/>
                    <a:gd name="connsiteY0" fmla="*/ 0 h 145551"/>
                    <a:gd name="connsiteX1" fmla="*/ 136477 w 177420"/>
                    <a:gd name="connsiteY1" fmla="*/ 13648 h 145551"/>
                    <a:gd name="connsiteX2" fmla="*/ 156949 w 177420"/>
                    <a:gd name="connsiteY2" fmla="*/ 20471 h 145551"/>
                    <a:gd name="connsiteX3" fmla="*/ 170597 w 177420"/>
                    <a:gd name="connsiteY3" fmla="*/ 61415 h 145551"/>
                    <a:gd name="connsiteX4" fmla="*/ 177420 w 177420"/>
                    <a:gd name="connsiteY4" fmla="*/ 81886 h 145551"/>
                    <a:gd name="connsiteX5" fmla="*/ 163773 w 177420"/>
                    <a:gd name="connsiteY5" fmla="*/ 102358 h 145551"/>
                    <a:gd name="connsiteX6" fmla="*/ 116006 w 177420"/>
                    <a:gd name="connsiteY6" fmla="*/ 116006 h 145551"/>
                    <a:gd name="connsiteX7" fmla="*/ 0 w 177420"/>
                    <a:gd name="connsiteY7" fmla="*/ 143301 h 1455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77420" h="145551">
                      <a:moveTo>
                        <a:pt x="102358" y="0"/>
                      </a:moveTo>
                      <a:cubicBezTo>
                        <a:pt x="113731" y="4549"/>
                        <a:pt x="125008" y="9347"/>
                        <a:pt x="136477" y="13648"/>
                      </a:cubicBezTo>
                      <a:cubicBezTo>
                        <a:pt x="143212" y="16174"/>
                        <a:pt x="152768" y="14618"/>
                        <a:pt x="156949" y="20471"/>
                      </a:cubicBezTo>
                      <a:cubicBezTo>
                        <a:pt x="165311" y="32177"/>
                        <a:pt x="166048" y="47767"/>
                        <a:pt x="170597" y="61415"/>
                      </a:cubicBezTo>
                      <a:lnTo>
                        <a:pt x="177420" y="81886"/>
                      </a:lnTo>
                      <a:cubicBezTo>
                        <a:pt x="172871" y="88710"/>
                        <a:pt x="170177" y="97235"/>
                        <a:pt x="163773" y="102358"/>
                      </a:cubicBezTo>
                      <a:cubicBezTo>
                        <a:pt x="159324" y="105918"/>
                        <a:pt x="117789" y="115560"/>
                        <a:pt x="116006" y="116006"/>
                      </a:cubicBezTo>
                      <a:cubicBezTo>
                        <a:pt x="54243" y="157180"/>
                        <a:pt x="91465" y="143301"/>
                        <a:pt x="0" y="143301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44" name="Forma Livre: Forma 43">
                  <a:extLst>
                    <a:ext uri="{FF2B5EF4-FFF2-40B4-BE49-F238E27FC236}">
                      <a16:creationId xmlns:a16="http://schemas.microsoft.com/office/drawing/2014/main" id="{EB2A46B6-4654-4E39-AAFD-0E1C5DCAA222}"/>
                    </a:ext>
                  </a:extLst>
                </p:cNvPr>
                <p:cNvSpPr/>
                <p:nvPr/>
              </p:nvSpPr>
              <p:spPr>
                <a:xfrm>
                  <a:off x="11409528" y="2320119"/>
                  <a:ext cx="191087" cy="122830"/>
                </a:xfrm>
                <a:custGeom>
                  <a:avLst/>
                  <a:gdLst>
                    <a:gd name="connsiteX0" fmla="*/ 0 w 191087"/>
                    <a:gd name="connsiteY0" fmla="*/ 109182 h 122830"/>
                    <a:gd name="connsiteX1" fmla="*/ 47768 w 191087"/>
                    <a:gd name="connsiteY1" fmla="*/ 116006 h 122830"/>
                    <a:gd name="connsiteX2" fmla="*/ 68239 w 191087"/>
                    <a:gd name="connsiteY2" fmla="*/ 122830 h 122830"/>
                    <a:gd name="connsiteX3" fmla="*/ 170597 w 191087"/>
                    <a:gd name="connsiteY3" fmla="*/ 116006 h 122830"/>
                    <a:gd name="connsiteX4" fmla="*/ 184245 w 191087"/>
                    <a:gd name="connsiteY4" fmla="*/ 27296 h 122830"/>
                    <a:gd name="connsiteX5" fmla="*/ 191069 w 191087"/>
                    <a:gd name="connsiteY5" fmla="*/ 0 h 1228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91087" h="122830">
                      <a:moveTo>
                        <a:pt x="0" y="109182"/>
                      </a:moveTo>
                      <a:cubicBezTo>
                        <a:pt x="15923" y="111457"/>
                        <a:pt x="31996" y="112852"/>
                        <a:pt x="47768" y="116006"/>
                      </a:cubicBezTo>
                      <a:cubicBezTo>
                        <a:pt x="54821" y="117417"/>
                        <a:pt x="61046" y="122830"/>
                        <a:pt x="68239" y="122830"/>
                      </a:cubicBezTo>
                      <a:cubicBezTo>
                        <a:pt x="102434" y="122830"/>
                        <a:pt x="136478" y="118281"/>
                        <a:pt x="170597" y="116006"/>
                      </a:cubicBezTo>
                      <a:cubicBezTo>
                        <a:pt x="187784" y="47259"/>
                        <a:pt x="164597" y="145186"/>
                        <a:pt x="184245" y="27296"/>
                      </a:cubicBezTo>
                      <a:cubicBezTo>
                        <a:pt x="191788" y="-17963"/>
                        <a:pt x="191069" y="21173"/>
                        <a:pt x="191069" y="0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45" name="Forma Livre: Forma 44">
                  <a:extLst>
                    <a:ext uri="{FF2B5EF4-FFF2-40B4-BE49-F238E27FC236}">
                      <a16:creationId xmlns:a16="http://schemas.microsoft.com/office/drawing/2014/main" id="{B01860A8-6973-4EA3-BA7C-0C67C4CC0676}"/>
                    </a:ext>
                  </a:extLst>
                </p:cNvPr>
                <p:cNvSpPr/>
                <p:nvPr/>
              </p:nvSpPr>
              <p:spPr>
                <a:xfrm>
                  <a:off x="11548720" y="2449773"/>
                  <a:ext cx="101795" cy="275150"/>
                </a:xfrm>
                <a:custGeom>
                  <a:avLst/>
                  <a:gdLst>
                    <a:gd name="connsiteX0" fmla="*/ 8399 w 99260"/>
                    <a:gd name="connsiteY0" fmla="*/ 0 h 259308"/>
                    <a:gd name="connsiteX1" fmla="*/ 35694 w 99260"/>
                    <a:gd name="connsiteY1" fmla="*/ 34120 h 259308"/>
                    <a:gd name="connsiteX2" fmla="*/ 83461 w 99260"/>
                    <a:gd name="connsiteY2" fmla="*/ 81887 h 259308"/>
                    <a:gd name="connsiteX3" fmla="*/ 90285 w 99260"/>
                    <a:gd name="connsiteY3" fmla="*/ 136478 h 259308"/>
                    <a:gd name="connsiteX4" fmla="*/ 69814 w 99260"/>
                    <a:gd name="connsiteY4" fmla="*/ 150126 h 259308"/>
                    <a:gd name="connsiteX5" fmla="*/ 28870 w 99260"/>
                    <a:gd name="connsiteY5" fmla="*/ 163773 h 259308"/>
                    <a:gd name="connsiteX6" fmla="*/ 8399 w 99260"/>
                    <a:gd name="connsiteY6" fmla="*/ 177421 h 259308"/>
                    <a:gd name="connsiteX7" fmla="*/ 1575 w 99260"/>
                    <a:gd name="connsiteY7" fmla="*/ 259308 h 2593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99260" h="259308">
                      <a:moveTo>
                        <a:pt x="8399" y="0"/>
                      </a:moveTo>
                      <a:cubicBezTo>
                        <a:pt x="17497" y="11373"/>
                        <a:pt x="27127" y="22341"/>
                        <a:pt x="35694" y="34120"/>
                      </a:cubicBezTo>
                      <a:cubicBezTo>
                        <a:pt x="70733" y="82299"/>
                        <a:pt x="45783" y="69327"/>
                        <a:pt x="83461" y="81887"/>
                      </a:cubicBezTo>
                      <a:cubicBezTo>
                        <a:pt x="97581" y="103065"/>
                        <a:pt x="107150" y="106964"/>
                        <a:pt x="90285" y="136478"/>
                      </a:cubicBezTo>
                      <a:cubicBezTo>
                        <a:pt x="86216" y="143599"/>
                        <a:pt x="77308" y="146795"/>
                        <a:pt x="69814" y="150126"/>
                      </a:cubicBezTo>
                      <a:cubicBezTo>
                        <a:pt x="56668" y="155969"/>
                        <a:pt x="28870" y="163773"/>
                        <a:pt x="28870" y="163773"/>
                      </a:cubicBezTo>
                      <a:cubicBezTo>
                        <a:pt x="22046" y="168322"/>
                        <a:pt x="13522" y="171017"/>
                        <a:pt x="8399" y="177421"/>
                      </a:cubicBezTo>
                      <a:cubicBezTo>
                        <a:pt x="-4899" y="194044"/>
                        <a:pt x="1575" y="256927"/>
                        <a:pt x="1575" y="259308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46" name="Forma Livre: Forma 45">
                  <a:extLst>
                    <a:ext uri="{FF2B5EF4-FFF2-40B4-BE49-F238E27FC236}">
                      <a16:creationId xmlns:a16="http://schemas.microsoft.com/office/drawing/2014/main" id="{D14E3319-B33A-426C-BDDC-16EA575E8CB7}"/>
                    </a:ext>
                  </a:extLst>
                </p:cNvPr>
                <p:cNvSpPr/>
                <p:nvPr/>
              </p:nvSpPr>
              <p:spPr>
                <a:xfrm>
                  <a:off x="11655188" y="2326943"/>
                  <a:ext cx="197945" cy="232012"/>
                </a:xfrm>
                <a:custGeom>
                  <a:avLst/>
                  <a:gdLst>
                    <a:gd name="connsiteX0" fmla="*/ 0 w 197945"/>
                    <a:gd name="connsiteY0" fmla="*/ 232012 h 232012"/>
                    <a:gd name="connsiteX1" fmla="*/ 34119 w 197945"/>
                    <a:gd name="connsiteY1" fmla="*/ 225188 h 232012"/>
                    <a:gd name="connsiteX2" fmla="*/ 129654 w 197945"/>
                    <a:gd name="connsiteY2" fmla="*/ 218364 h 232012"/>
                    <a:gd name="connsiteX3" fmla="*/ 150125 w 197945"/>
                    <a:gd name="connsiteY3" fmla="*/ 204717 h 232012"/>
                    <a:gd name="connsiteX4" fmla="*/ 156949 w 197945"/>
                    <a:gd name="connsiteY4" fmla="*/ 184245 h 232012"/>
                    <a:gd name="connsiteX5" fmla="*/ 143302 w 197945"/>
                    <a:gd name="connsiteY5" fmla="*/ 143302 h 232012"/>
                    <a:gd name="connsiteX6" fmla="*/ 150125 w 197945"/>
                    <a:gd name="connsiteY6" fmla="*/ 68239 h 232012"/>
                    <a:gd name="connsiteX7" fmla="*/ 170597 w 197945"/>
                    <a:gd name="connsiteY7" fmla="*/ 54591 h 232012"/>
                    <a:gd name="connsiteX8" fmla="*/ 197893 w 197945"/>
                    <a:gd name="connsiteY8" fmla="*/ 0 h 2320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97945" h="232012">
                      <a:moveTo>
                        <a:pt x="0" y="232012"/>
                      </a:moveTo>
                      <a:cubicBezTo>
                        <a:pt x="11373" y="229737"/>
                        <a:pt x="22584" y="226402"/>
                        <a:pt x="34119" y="225188"/>
                      </a:cubicBezTo>
                      <a:cubicBezTo>
                        <a:pt x="65870" y="221846"/>
                        <a:pt x="98214" y="223912"/>
                        <a:pt x="129654" y="218364"/>
                      </a:cubicBezTo>
                      <a:cubicBezTo>
                        <a:pt x="137730" y="216939"/>
                        <a:pt x="143301" y="209266"/>
                        <a:pt x="150125" y="204717"/>
                      </a:cubicBezTo>
                      <a:cubicBezTo>
                        <a:pt x="152400" y="197893"/>
                        <a:pt x="157743" y="191394"/>
                        <a:pt x="156949" y="184245"/>
                      </a:cubicBezTo>
                      <a:cubicBezTo>
                        <a:pt x="155361" y="169947"/>
                        <a:pt x="143302" y="143302"/>
                        <a:pt x="143302" y="143302"/>
                      </a:cubicBezTo>
                      <a:cubicBezTo>
                        <a:pt x="145576" y="118281"/>
                        <a:pt x="142737" y="92252"/>
                        <a:pt x="150125" y="68239"/>
                      </a:cubicBezTo>
                      <a:cubicBezTo>
                        <a:pt x="152537" y="60400"/>
                        <a:pt x="165196" y="60763"/>
                        <a:pt x="170597" y="54591"/>
                      </a:cubicBezTo>
                      <a:cubicBezTo>
                        <a:pt x="200417" y="20512"/>
                        <a:pt x="197893" y="27097"/>
                        <a:pt x="197893" y="0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47" name="Forma Livre: Forma 46">
                  <a:extLst>
                    <a:ext uri="{FF2B5EF4-FFF2-40B4-BE49-F238E27FC236}">
                      <a16:creationId xmlns:a16="http://schemas.microsoft.com/office/drawing/2014/main" id="{65C39A82-D05A-44D1-9514-7DE8B5567314}"/>
                    </a:ext>
                  </a:extLst>
                </p:cNvPr>
                <p:cNvSpPr/>
                <p:nvPr/>
              </p:nvSpPr>
              <p:spPr>
                <a:xfrm>
                  <a:off x="11791666" y="2545307"/>
                  <a:ext cx="150125" cy="54592"/>
                </a:xfrm>
                <a:custGeom>
                  <a:avLst/>
                  <a:gdLst>
                    <a:gd name="connsiteX0" fmla="*/ 0 w 150125"/>
                    <a:gd name="connsiteY0" fmla="*/ 0 h 54592"/>
                    <a:gd name="connsiteX1" fmla="*/ 34119 w 150125"/>
                    <a:gd name="connsiteY1" fmla="*/ 20472 h 54592"/>
                    <a:gd name="connsiteX2" fmla="*/ 47767 w 150125"/>
                    <a:gd name="connsiteY2" fmla="*/ 40944 h 54592"/>
                    <a:gd name="connsiteX3" fmla="*/ 88710 w 150125"/>
                    <a:gd name="connsiteY3" fmla="*/ 54592 h 54592"/>
                    <a:gd name="connsiteX4" fmla="*/ 150125 w 150125"/>
                    <a:gd name="connsiteY4" fmla="*/ 47768 h 545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0125" h="54592">
                      <a:moveTo>
                        <a:pt x="0" y="0"/>
                      </a:moveTo>
                      <a:cubicBezTo>
                        <a:pt x="11373" y="6824"/>
                        <a:pt x="24049" y="11840"/>
                        <a:pt x="34119" y="20472"/>
                      </a:cubicBezTo>
                      <a:cubicBezTo>
                        <a:pt x="40346" y="25809"/>
                        <a:pt x="40812" y="36597"/>
                        <a:pt x="47767" y="40944"/>
                      </a:cubicBezTo>
                      <a:cubicBezTo>
                        <a:pt x="59966" y="48569"/>
                        <a:pt x="88710" y="54592"/>
                        <a:pt x="88710" y="54592"/>
                      </a:cubicBezTo>
                      <a:cubicBezTo>
                        <a:pt x="131752" y="45984"/>
                        <a:pt x="111231" y="47768"/>
                        <a:pt x="150125" y="47768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</p:grpSp>
          <p:sp>
            <p:nvSpPr>
              <p:cNvPr id="14" name="CaixaDeTexto 13">
                <a:extLst>
                  <a:ext uri="{FF2B5EF4-FFF2-40B4-BE49-F238E27FC236}">
                    <a16:creationId xmlns:a16="http://schemas.microsoft.com/office/drawing/2014/main" id="{688D4119-AE98-468C-9291-BC129F720976}"/>
                  </a:ext>
                </a:extLst>
              </p:cNvPr>
              <p:cNvSpPr txBox="1"/>
              <p:nvPr/>
            </p:nvSpPr>
            <p:spPr>
              <a:xfrm>
                <a:off x="9336059" y="2415172"/>
                <a:ext cx="632638" cy="25736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36000" rIns="0" bIns="36000" rtlCol="0">
                <a:spAutoFit/>
              </a:bodyPr>
              <a:lstStyle/>
              <a:p>
                <a:pPr algn="ctr"/>
                <a:r>
                  <a:rPr lang="pt-BR" sz="1200" dirty="0">
                    <a:solidFill>
                      <a:srgbClr val="555555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Fe</a:t>
                </a:r>
                <a:r>
                  <a:rPr lang="pt-BR" sz="1200" baseline="-25000" dirty="0">
                    <a:solidFill>
                      <a:srgbClr val="555555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3</a:t>
                </a:r>
                <a:r>
                  <a:rPr lang="pt-BR" sz="1200" dirty="0">
                    <a:solidFill>
                      <a:srgbClr val="555555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O</a:t>
                </a:r>
                <a:r>
                  <a:rPr lang="pt-BR" sz="1200" baseline="-25000" dirty="0">
                    <a:solidFill>
                      <a:srgbClr val="555555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4</a:t>
                </a:r>
              </a:p>
            </p:txBody>
          </p:sp>
          <p:sp>
            <p:nvSpPr>
              <p:cNvPr id="48" name="CaixaDeTexto 47">
                <a:extLst>
                  <a:ext uri="{FF2B5EF4-FFF2-40B4-BE49-F238E27FC236}">
                    <a16:creationId xmlns:a16="http://schemas.microsoft.com/office/drawing/2014/main" id="{4B19E080-D145-4B42-95C2-F93F3D1D304C}"/>
                  </a:ext>
                </a:extLst>
              </p:cNvPr>
              <p:cNvSpPr txBox="1"/>
              <p:nvPr/>
            </p:nvSpPr>
            <p:spPr>
              <a:xfrm>
                <a:off x="10399056" y="1334126"/>
                <a:ext cx="489200" cy="349702"/>
              </a:xfrm>
              <a:prstGeom prst="rect">
                <a:avLst/>
              </a:prstGeom>
              <a:noFill/>
            </p:spPr>
            <p:txBody>
              <a:bodyPr wrap="square" lIns="0" tIns="36000" rIns="0" bIns="36000" rtlCol="0">
                <a:spAutoFit/>
              </a:bodyPr>
              <a:lstStyle/>
              <a:p>
                <a:pPr algn="ctr">
                  <a:lnSpc>
                    <a:spcPct val="150000"/>
                  </a:lnSpc>
                  <a:spcBef>
                    <a:spcPts val="600"/>
                  </a:spcBef>
                </a:pPr>
                <a:r>
                  <a:rPr lang="pt-BR" sz="1200" dirty="0" err="1">
                    <a:solidFill>
                      <a:srgbClr val="555555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water</a:t>
                </a:r>
                <a:endParaRPr lang="pt-BR" sz="1200" dirty="0">
                  <a:solidFill>
                    <a:srgbClr val="555555"/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  <p:cxnSp>
            <p:nvCxnSpPr>
              <p:cNvPr id="50" name="Conector de Seta Reta 49">
                <a:extLst>
                  <a:ext uri="{FF2B5EF4-FFF2-40B4-BE49-F238E27FC236}">
                    <a16:creationId xmlns:a16="http://schemas.microsoft.com/office/drawing/2014/main" id="{31DE1F49-32BE-4059-BE51-B34D16DC1933}"/>
                  </a:ext>
                </a:extLst>
              </p:cNvPr>
              <p:cNvCxnSpPr>
                <a:cxnSpLocks/>
                <a:stCxn id="48" idx="2"/>
              </p:cNvCxnSpPr>
              <p:nvPr/>
            </p:nvCxnSpPr>
            <p:spPr>
              <a:xfrm flipH="1">
                <a:off x="10180466" y="1683828"/>
                <a:ext cx="463190" cy="147998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Conector de Seta Reta 53">
                <a:extLst>
                  <a:ext uri="{FF2B5EF4-FFF2-40B4-BE49-F238E27FC236}">
                    <a16:creationId xmlns:a16="http://schemas.microsoft.com/office/drawing/2014/main" id="{42EF4CCF-2E30-4524-8B71-613380FA07CC}"/>
                  </a:ext>
                </a:extLst>
              </p:cNvPr>
              <p:cNvCxnSpPr>
                <a:stCxn id="48" idx="2"/>
                <a:endCxn id="7" idx="0"/>
              </p:cNvCxnSpPr>
              <p:nvPr/>
            </p:nvCxnSpPr>
            <p:spPr>
              <a:xfrm>
                <a:off x="10643656" y="1683828"/>
                <a:ext cx="2980" cy="233236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Conector de Seta Reta 55">
                <a:extLst>
                  <a:ext uri="{FF2B5EF4-FFF2-40B4-BE49-F238E27FC236}">
                    <a16:creationId xmlns:a16="http://schemas.microsoft.com/office/drawing/2014/main" id="{B642CD0E-C977-481C-A558-297E53758D38}"/>
                  </a:ext>
                </a:extLst>
              </p:cNvPr>
              <p:cNvCxnSpPr>
                <a:stCxn id="48" idx="2"/>
              </p:cNvCxnSpPr>
              <p:nvPr/>
            </p:nvCxnSpPr>
            <p:spPr>
              <a:xfrm>
                <a:off x="10643656" y="1683828"/>
                <a:ext cx="462227" cy="162868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CaixaDeTexto 57">
                <a:extLst>
                  <a:ext uri="{FF2B5EF4-FFF2-40B4-BE49-F238E27FC236}">
                    <a16:creationId xmlns:a16="http://schemas.microsoft.com/office/drawing/2014/main" id="{EA4B1480-C697-4B4E-B7EC-53E20825005C}"/>
                  </a:ext>
                </a:extLst>
              </p:cNvPr>
              <p:cNvSpPr txBox="1"/>
              <p:nvPr/>
            </p:nvSpPr>
            <p:spPr>
              <a:xfrm>
                <a:off x="9368779" y="1981354"/>
                <a:ext cx="632638" cy="25736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36000" rIns="0" bIns="36000" rtlCol="0">
                <a:spAutoFit/>
              </a:bodyPr>
              <a:lstStyle/>
              <a:p>
                <a:pPr algn="ctr"/>
                <a:r>
                  <a:rPr lang="pt-BR" sz="1200" dirty="0">
                    <a:solidFill>
                      <a:srgbClr val="555555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M</a:t>
                </a:r>
                <a:r>
                  <a:rPr lang="pt-BR" sz="1200" baseline="-25000" dirty="0">
                    <a:solidFill>
                      <a:srgbClr val="555555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3</a:t>
                </a:r>
                <a:r>
                  <a:rPr lang="pt-BR" sz="1200" dirty="0">
                    <a:solidFill>
                      <a:srgbClr val="555555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O</a:t>
                </a:r>
                <a:r>
                  <a:rPr lang="pt-BR" sz="1200" baseline="-25000" dirty="0">
                    <a:solidFill>
                      <a:srgbClr val="555555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4</a:t>
                </a:r>
              </a:p>
            </p:txBody>
          </p:sp>
          <p:sp>
            <p:nvSpPr>
              <p:cNvPr id="59" name="Forma Livre: Forma 58">
                <a:extLst>
                  <a:ext uri="{FF2B5EF4-FFF2-40B4-BE49-F238E27FC236}">
                    <a16:creationId xmlns:a16="http://schemas.microsoft.com/office/drawing/2014/main" id="{7E4B6D5B-543F-466B-B52D-1BB2FDC33EBB}"/>
                  </a:ext>
                </a:extLst>
              </p:cNvPr>
              <p:cNvSpPr/>
              <p:nvPr/>
            </p:nvSpPr>
            <p:spPr>
              <a:xfrm rot="5400000">
                <a:off x="10139895" y="3518204"/>
                <a:ext cx="73951" cy="399568"/>
              </a:xfrm>
              <a:custGeom>
                <a:avLst/>
                <a:gdLst>
                  <a:gd name="connsiteX0" fmla="*/ 0 w 95534"/>
                  <a:gd name="connsiteY0" fmla="*/ 0 h 409433"/>
                  <a:gd name="connsiteX1" fmla="*/ 34119 w 95534"/>
                  <a:gd name="connsiteY1" fmla="*/ 136477 h 409433"/>
                  <a:gd name="connsiteX2" fmla="*/ 40943 w 95534"/>
                  <a:gd name="connsiteY2" fmla="*/ 156949 h 409433"/>
                  <a:gd name="connsiteX3" fmla="*/ 68239 w 95534"/>
                  <a:gd name="connsiteY3" fmla="*/ 197892 h 409433"/>
                  <a:gd name="connsiteX4" fmla="*/ 81887 w 95534"/>
                  <a:gd name="connsiteY4" fmla="*/ 218364 h 409433"/>
                  <a:gd name="connsiteX5" fmla="*/ 88711 w 95534"/>
                  <a:gd name="connsiteY5" fmla="*/ 245660 h 409433"/>
                  <a:gd name="connsiteX6" fmla="*/ 95534 w 95534"/>
                  <a:gd name="connsiteY6" fmla="*/ 266131 h 409433"/>
                  <a:gd name="connsiteX7" fmla="*/ 88711 w 95534"/>
                  <a:gd name="connsiteY7" fmla="*/ 348018 h 409433"/>
                  <a:gd name="connsiteX8" fmla="*/ 75063 w 95534"/>
                  <a:gd name="connsiteY8" fmla="*/ 409433 h 409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5534" h="409433">
                    <a:moveTo>
                      <a:pt x="0" y="0"/>
                    </a:moveTo>
                    <a:cubicBezTo>
                      <a:pt x="11373" y="45492"/>
                      <a:pt x="22282" y="91103"/>
                      <a:pt x="34119" y="136477"/>
                    </a:cubicBezTo>
                    <a:cubicBezTo>
                      <a:pt x="35935" y="143437"/>
                      <a:pt x="37450" y="150661"/>
                      <a:pt x="40943" y="156949"/>
                    </a:cubicBezTo>
                    <a:cubicBezTo>
                      <a:pt x="48909" y="171287"/>
                      <a:pt x="59140" y="184244"/>
                      <a:pt x="68239" y="197892"/>
                    </a:cubicBezTo>
                    <a:lnTo>
                      <a:pt x="81887" y="218364"/>
                    </a:lnTo>
                    <a:cubicBezTo>
                      <a:pt x="84162" y="227463"/>
                      <a:pt x="86135" y="236642"/>
                      <a:pt x="88711" y="245660"/>
                    </a:cubicBezTo>
                    <a:cubicBezTo>
                      <a:pt x="90687" y="252576"/>
                      <a:pt x="95534" y="258938"/>
                      <a:pt x="95534" y="266131"/>
                    </a:cubicBezTo>
                    <a:cubicBezTo>
                      <a:pt x="95534" y="293521"/>
                      <a:pt x="93214" y="321000"/>
                      <a:pt x="88711" y="348018"/>
                    </a:cubicBezTo>
                    <a:cubicBezTo>
                      <a:pt x="72905" y="442857"/>
                      <a:pt x="75063" y="352080"/>
                      <a:pt x="75063" y="409433"/>
                    </a:cubicBezTo>
                  </a:path>
                </a:pathLst>
              </a:custGeom>
              <a:noFill/>
              <a:ln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0" name="Forma Livre: Forma 59">
                <a:extLst>
                  <a:ext uri="{FF2B5EF4-FFF2-40B4-BE49-F238E27FC236}">
                    <a16:creationId xmlns:a16="http://schemas.microsoft.com/office/drawing/2014/main" id="{36E0FDB6-D218-4BB6-A114-EB689D118980}"/>
                  </a:ext>
                </a:extLst>
              </p:cNvPr>
              <p:cNvSpPr/>
              <p:nvPr/>
            </p:nvSpPr>
            <p:spPr>
              <a:xfrm rot="10800000" flipH="1">
                <a:off x="10028457" y="3834103"/>
                <a:ext cx="181962" cy="335288"/>
              </a:xfrm>
              <a:custGeom>
                <a:avLst/>
                <a:gdLst>
                  <a:gd name="connsiteX0" fmla="*/ 0 w 171589"/>
                  <a:gd name="connsiteY0" fmla="*/ 0 h 327546"/>
                  <a:gd name="connsiteX1" fmla="*/ 34119 w 171589"/>
                  <a:gd name="connsiteY1" fmla="*/ 20471 h 327546"/>
                  <a:gd name="connsiteX2" fmla="*/ 54591 w 171589"/>
                  <a:gd name="connsiteY2" fmla="*/ 27295 h 327546"/>
                  <a:gd name="connsiteX3" fmla="*/ 95534 w 171589"/>
                  <a:gd name="connsiteY3" fmla="*/ 54591 h 327546"/>
                  <a:gd name="connsiteX4" fmla="*/ 116006 w 171589"/>
                  <a:gd name="connsiteY4" fmla="*/ 95534 h 327546"/>
                  <a:gd name="connsiteX5" fmla="*/ 75062 w 171589"/>
                  <a:gd name="connsiteY5" fmla="*/ 116006 h 327546"/>
                  <a:gd name="connsiteX6" fmla="*/ 54591 w 171589"/>
                  <a:gd name="connsiteY6" fmla="*/ 129654 h 327546"/>
                  <a:gd name="connsiteX7" fmla="*/ 75062 w 171589"/>
                  <a:gd name="connsiteY7" fmla="*/ 184245 h 327546"/>
                  <a:gd name="connsiteX8" fmla="*/ 116006 w 171589"/>
                  <a:gd name="connsiteY8" fmla="*/ 211540 h 327546"/>
                  <a:gd name="connsiteX9" fmla="*/ 156949 w 171589"/>
                  <a:gd name="connsiteY9" fmla="*/ 225188 h 327546"/>
                  <a:gd name="connsiteX10" fmla="*/ 170597 w 171589"/>
                  <a:gd name="connsiteY10" fmla="*/ 327546 h 3275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1589" h="327546">
                    <a:moveTo>
                      <a:pt x="0" y="0"/>
                    </a:moveTo>
                    <a:cubicBezTo>
                      <a:pt x="11373" y="6824"/>
                      <a:pt x="22256" y="14540"/>
                      <a:pt x="34119" y="20471"/>
                    </a:cubicBezTo>
                    <a:cubicBezTo>
                      <a:pt x="40553" y="23688"/>
                      <a:pt x="48303" y="23802"/>
                      <a:pt x="54591" y="27295"/>
                    </a:cubicBezTo>
                    <a:cubicBezTo>
                      <a:pt x="68929" y="35261"/>
                      <a:pt x="95534" y="54591"/>
                      <a:pt x="95534" y="54591"/>
                    </a:cubicBezTo>
                    <a:cubicBezTo>
                      <a:pt x="98407" y="58901"/>
                      <a:pt x="119537" y="86706"/>
                      <a:pt x="116006" y="95534"/>
                    </a:cubicBezTo>
                    <a:cubicBezTo>
                      <a:pt x="111936" y="105710"/>
                      <a:pt x="83680" y="113133"/>
                      <a:pt x="75062" y="116006"/>
                    </a:cubicBezTo>
                    <a:cubicBezTo>
                      <a:pt x="68238" y="120555"/>
                      <a:pt x="56844" y="121768"/>
                      <a:pt x="54591" y="129654"/>
                    </a:cubicBezTo>
                    <a:cubicBezTo>
                      <a:pt x="50698" y="143279"/>
                      <a:pt x="63697" y="174301"/>
                      <a:pt x="75062" y="184245"/>
                    </a:cubicBezTo>
                    <a:cubicBezTo>
                      <a:pt x="87406" y="195046"/>
                      <a:pt x="100445" y="206353"/>
                      <a:pt x="116006" y="211540"/>
                    </a:cubicBezTo>
                    <a:lnTo>
                      <a:pt x="156949" y="225188"/>
                    </a:lnTo>
                    <a:cubicBezTo>
                      <a:pt x="177071" y="285552"/>
                      <a:pt x="170597" y="251745"/>
                      <a:pt x="170597" y="327546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1" name="Forma Livre: Forma 60">
                <a:extLst>
                  <a:ext uri="{FF2B5EF4-FFF2-40B4-BE49-F238E27FC236}">
                    <a16:creationId xmlns:a16="http://schemas.microsoft.com/office/drawing/2014/main" id="{9AF0D440-E033-4D91-87AE-BE46EEF4898C}"/>
                  </a:ext>
                </a:extLst>
              </p:cNvPr>
              <p:cNvSpPr/>
              <p:nvPr/>
            </p:nvSpPr>
            <p:spPr>
              <a:xfrm rot="12582506" flipV="1">
                <a:off x="10189532" y="3888499"/>
                <a:ext cx="162076" cy="286950"/>
              </a:xfrm>
              <a:custGeom>
                <a:avLst/>
                <a:gdLst>
                  <a:gd name="connsiteX0" fmla="*/ 0 w 171589"/>
                  <a:gd name="connsiteY0" fmla="*/ 0 h 327546"/>
                  <a:gd name="connsiteX1" fmla="*/ 34119 w 171589"/>
                  <a:gd name="connsiteY1" fmla="*/ 20471 h 327546"/>
                  <a:gd name="connsiteX2" fmla="*/ 54591 w 171589"/>
                  <a:gd name="connsiteY2" fmla="*/ 27295 h 327546"/>
                  <a:gd name="connsiteX3" fmla="*/ 95534 w 171589"/>
                  <a:gd name="connsiteY3" fmla="*/ 54591 h 327546"/>
                  <a:gd name="connsiteX4" fmla="*/ 116006 w 171589"/>
                  <a:gd name="connsiteY4" fmla="*/ 95534 h 327546"/>
                  <a:gd name="connsiteX5" fmla="*/ 75062 w 171589"/>
                  <a:gd name="connsiteY5" fmla="*/ 116006 h 327546"/>
                  <a:gd name="connsiteX6" fmla="*/ 54591 w 171589"/>
                  <a:gd name="connsiteY6" fmla="*/ 129654 h 327546"/>
                  <a:gd name="connsiteX7" fmla="*/ 75062 w 171589"/>
                  <a:gd name="connsiteY7" fmla="*/ 184245 h 327546"/>
                  <a:gd name="connsiteX8" fmla="*/ 116006 w 171589"/>
                  <a:gd name="connsiteY8" fmla="*/ 211540 h 327546"/>
                  <a:gd name="connsiteX9" fmla="*/ 156949 w 171589"/>
                  <a:gd name="connsiteY9" fmla="*/ 225188 h 327546"/>
                  <a:gd name="connsiteX10" fmla="*/ 170597 w 171589"/>
                  <a:gd name="connsiteY10" fmla="*/ 327546 h 3275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1589" h="327546">
                    <a:moveTo>
                      <a:pt x="0" y="0"/>
                    </a:moveTo>
                    <a:cubicBezTo>
                      <a:pt x="11373" y="6824"/>
                      <a:pt x="22256" y="14540"/>
                      <a:pt x="34119" y="20471"/>
                    </a:cubicBezTo>
                    <a:cubicBezTo>
                      <a:pt x="40553" y="23688"/>
                      <a:pt x="48303" y="23802"/>
                      <a:pt x="54591" y="27295"/>
                    </a:cubicBezTo>
                    <a:cubicBezTo>
                      <a:pt x="68929" y="35261"/>
                      <a:pt x="95534" y="54591"/>
                      <a:pt x="95534" y="54591"/>
                    </a:cubicBezTo>
                    <a:cubicBezTo>
                      <a:pt x="98407" y="58901"/>
                      <a:pt x="119537" y="86706"/>
                      <a:pt x="116006" y="95534"/>
                    </a:cubicBezTo>
                    <a:cubicBezTo>
                      <a:pt x="111936" y="105710"/>
                      <a:pt x="83680" y="113133"/>
                      <a:pt x="75062" y="116006"/>
                    </a:cubicBezTo>
                    <a:cubicBezTo>
                      <a:pt x="68238" y="120555"/>
                      <a:pt x="56844" y="121768"/>
                      <a:pt x="54591" y="129654"/>
                    </a:cubicBezTo>
                    <a:cubicBezTo>
                      <a:pt x="50698" y="143279"/>
                      <a:pt x="63697" y="174301"/>
                      <a:pt x="75062" y="184245"/>
                    </a:cubicBezTo>
                    <a:cubicBezTo>
                      <a:pt x="87406" y="195046"/>
                      <a:pt x="100445" y="206353"/>
                      <a:pt x="116006" y="211540"/>
                    </a:cubicBezTo>
                    <a:lnTo>
                      <a:pt x="156949" y="225188"/>
                    </a:lnTo>
                    <a:cubicBezTo>
                      <a:pt x="177071" y="285552"/>
                      <a:pt x="170597" y="251745"/>
                      <a:pt x="170597" y="327546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" name="CaixaDeTexto 61">
                <a:extLst>
                  <a:ext uri="{FF2B5EF4-FFF2-40B4-BE49-F238E27FC236}">
                    <a16:creationId xmlns:a16="http://schemas.microsoft.com/office/drawing/2014/main" id="{88D5EA5F-A9FB-4674-8E28-5C12CD142AB0}"/>
                  </a:ext>
                </a:extLst>
              </p:cNvPr>
              <p:cNvSpPr txBox="1"/>
              <p:nvPr/>
            </p:nvSpPr>
            <p:spPr>
              <a:xfrm>
                <a:off x="10504329" y="3867193"/>
                <a:ext cx="1382759" cy="25736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36000" rIns="0" bIns="36000" rtlCol="0">
                <a:spAutoFit/>
              </a:bodyPr>
              <a:lstStyle/>
              <a:p>
                <a:pPr algn="ctr"/>
                <a:r>
                  <a:rPr lang="pt-BR" sz="1200" dirty="0" err="1">
                    <a:solidFill>
                      <a:srgbClr val="555555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Grain</a:t>
                </a:r>
                <a:r>
                  <a:rPr lang="pt-BR" sz="1200" dirty="0">
                    <a:solidFill>
                      <a:srgbClr val="555555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 </a:t>
                </a:r>
                <a:r>
                  <a:rPr lang="pt-BR" sz="1200" dirty="0" err="1">
                    <a:solidFill>
                      <a:srgbClr val="555555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boundaires</a:t>
                </a:r>
                <a:endParaRPr lang="pt-BR" sz="1200" baseline="-25000" dirty="0">
                  <a:solidFill>
                    <a:srgbClr val="555555"/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872D9932-8EDF-4303-BD3A-028C70F5DAAC}"/>
                  </a:ext>
                </a:extLst>
              </p:cNvPr>
              <p:cNvSpPr txBox="1"/>
              <p:nvPr/>
            </p:nvSpPr>
            <p:spPr>
              <a:xfrm>
                <a:off x="10447356" y="2933836"/>
                <a:ext cx="469273" cy="257369"/>
              </a:xfrm>
              <a:prstGeom prst="rect">
                <a:avLst/>
              </a:prstGeom>
              <a:noFill/>
            </p:spPr>
            <p:txBody>
              <a:bodyPr wrap="square" lIns="0" tIns="36000" rIns="0" bIns="36000" rtlCol="0">
                <a:spAutoFit/>
              </a:bodyPr>
              <a:lstStyle/>
              <a:p>
                <a:pPr algn="ctr">
                  <a:spcBef>
                    <a:spcPts val="600"/>
                  </a:spcBef>
                </a:pPr>
                <a:r>
                  <a:rPr lang="pt-BR" sz="1200" dirty="0">
                    <a:solidFill>
                      <a:srgbClr val="555555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íons</a:t>
                </a:r>
                <a:endParaRPr lang="pt-BR" sz="1200" baseline="30000" dirty="0">
                  <a:solidFill>
                    <a:srgbClr val="555555"/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  <p:cxnSp>
            <p:nvCxnSpPr>
              <p:cNvPr id="24" name="Conector reto 23">
                <a:extLst>
                  <a:ext uri="{FF2B5EF4-FFF2-40B4-BE49-F238E27FC236}">
                    <a16:creationId xmlns:a16="http://schemas.microsoft.com/office/drawing/2014/main" id="{C882EAB5-37FC-4399-9F21-1290D8B03D9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93889" y="2316550"/>
                <a:ext cx="1399335" cy="9750"/>
              </a:xfrm>
              <a:prstGeom prst="line">
                <a:avLst/>
              </a:prstGeom>
              <a:ln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Conector de Seta Reta 62">
                <a:extLst>
                  <a:ext uri="{FF2B5EF4-FFF2-40B4-BE49-F238E27FC236}">
                    <a16:creationId xmlns:a16="http://schemas.microsoft.com/office/drawing/2014/main" id="{75C961D5-2C46-4190-99D6-988157F445A3}"/>
                  </a:ext>
                </a:extLst>
              </p:cNvPr>
              <p:cNvCxnSpPr>
                <a:cxnSpLocks/>
                <a:stCxn id="3" idx="0"/>
              </p:cNvCxnSpPr>
              <p:nvPr/>
            </p:nvCxnSpPr>
            <p:spPr>
              <a:xfrm flipV="1">
                <a:off x="10681993" y="2756022"/>
                <a:ext cx="311848" cy="177814"/>
              </a:xfrm>
              <a:prstGeom prst="straightConnector1">
                <a:avLst/>
              </a:prstGeom>
              <a:ln w="12700">
                <a:solidFill>
                  <a:schemeClr val="accent1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Conector de Seta Reta 64">
                <a:extLst>
                  <a:ext uri="{FF2B5EF4-FFF2-40B4-BE49-F238E27FC236}">
                    <a16:creationId xmlns:a16="http://schemas.microsoft.com/office/drawing/2014/main" id="{0949B6AB-BF64-4DA7-B7D9-64E5BEEECB22}"/>
                  </a:ext>
                </a:extLst>
              </p:cNvPr>
              <p:cNvCxnSpPr>
                <a:cxnSpLocks/>
                <a:stCxn id="3" idx="0"/>
                <a:endCxn id="22" idx="3"/>
              </p:cNvCxnSpPr>
              <p:nvPr/>
            </p:nvCxnSpPr>
            <p:spPr>
              <a:xfrm flipH="1" flipV="1">
                <a:off x="10502917" y="2743056"/>
                <a:ext cx="179076" cy="190780"/>
              </a:xfrm>
              <a:prstGeom prst="straightConnector1">
                <a:avLst/>
              </a:prstGeom>
              <a:ln w="12700">
                <a:solidFill>
                  <a:schemeClr val="accent1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Conector de Seta Reta 67">
                <a:extLst>
                  <a:ext uri="{FF2B5EF4-FFF2-40B4-BE49-F238E27FC236}">
                    <a16:creationId xmlns:a16="http://schemas.microsoft.com/office/drawing/2014/main" id="{36C96B0B-7868-4C39-9976-BB9638E37F8D}"/>
                  </a:ext>
                </a:extLst>
              </p:cNvPr>
              <p:cNvCxnSpPr>
                <a:cxnSpLocks/>
                <a:stCxn id="3" idx="0"/>
              </p:cNvCxnSpPr>
              <p:nvPr/>
            </p:nvCxnSpPr>
            <p:spPr>
              <a:xfrm flipV="1">
                <a:off x="10681993" y="2750605"/>
                <a:ext cx="195117" cy="183231"/>
              </a:xfrm>
              <a:prstGeom prst="straightConnector1">
                <a:avLst/>
              </a:prstGeom>
              <a:ln w="12700">
                <a:solidFill>
                  <a:schemeClr val="accent1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Conector de Seta Reta 73">
                <a:extLst>
                  <a:ext uri="{FF2B5EF4-FFF2-40B4-BE49-F238E27FC236}">
                    <a16:creationId xmlns:a16="http://schemas.microsoft.com/office/drawing/2014/main" id="{04808A33-CB3B-404F-95D3-C5BF0489BCBB}"/>
                  </a:ext>
                </a:extLst>
              </p:cNvPr>
              <p:cNvCxnSpPr>
                <a:cxnSpLocks/>
                <a:stCxn id="3" idx="0"/>
              </p:cNvCxnSpPr>
              <p:nvPr/>
            </p:nvCxnSpPr>
            <p:spPr>
              <a:xfrm flipH="1" flipV="1">
                <a:off x="10210418" y="2756022"/>
                <a:ext cx="471575" cy="177814"/>
              </a:xfrm>
              <a:prstGeom prst="straightConnector1">
                <a:avLst/>
              </a:prstGeom>
              <a:ln w="12700">
                <a:solidFill>
                  <a:schemeClr val="accent1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Conector de Seta Reta 85">
                <a:extLst>
                  <a:ext uri="{FF2B5EF4-FFF2-40B4-BE49-F238E27FC236}">
                    <a16:creationId xmlns:a16="http://schemas.microsoft.com/office/drawing/2014/main" id="{9ED68AB1-67C1-4ED5-A6BD-411E0D25E974}"/>
                  </a:ext>
                </a:extLst>
              </p:cNvPr>
              <p:cNvCxnSpPr>
                <a:cxnSpLocks/>
                <a:stCxn id="3" idx="0"/>
                <a:endCxn id="7" idx="2"/>
              </p:cNvCxnSpPr>
              <p:nvPr/>
            </p:nvCxnSpPr>
            <p:spPr>
              <a:xfrm flipH="1" flipV="1">
                <a:off x="10646636" y="2747488"/>
                <a:ext cx="35357" cy="186348"/>
              </a:xfrm>
              <a:prstGeom prst="straightConnector1">
                <a:avLst/>
              </a:prstGeom>
              <a:ln w="12700">
                <a:solidFill>
                  <a:schemeClr val="accent1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9" name="Agrupar 118">
              <a:extLst>
                <a:ext uri="{FF2B5EF4-FFF2-40B4-BE49-F238E27FC236}">
                  <a16:creationId xmlns:a16="http://schemas.microsoft.com/office/drawing/2014/main" id="{160B5C9F-C497-4E12-B857-A60CF98A7B6D}"/>
                </a:ext>
              </a:extLst>
            </p:cNvPr>
            <p:cNvGrpSpPr/>
            <p:nvPr/>
          </p:nvGrpSpPr>
          <p:grpSpPr>
            <a:xfrm>
              <a:off x="6854260" y="2121609"/>
              <a:ext cx="1525691" cy="666165"/>
              <a:chOff x="9749860" y="2137262"/>
              <a:chExt cx="1525691" cy="666165"/>
            </a:xfrm>
          </p:grpSpPr>
          <p:grpSp>
            <p:nvGrpSpPr>
              <p:cNvPr id="106" name="Agrupar 105">
                <a:extLst>
                  <a:ext uri="{FF2B5EF4-FFF2-40B4-BE49-F238E27FC236}">
                    <a16:creationId xmlns:a16="http://schemas.microsoft.com/office/drawing/2014/main" id="{0295E86A-08A4-4E9B-A397-88B6A4B6F8A2}"/>
                  </a:ext>
                </a:extLst>
              </p:cNvPr>
              <p:cNvGrpSpPr/>
              <p:nvPr/>
            </p:nvGrpSpPr>
            <p:grpSpPr>
              <a:xfrm>
                <a:off x="9749860" y="2137262"/>
                <a:ext cx="1525691" cy="476912"/>
                <a:chOff x="9749860" y="2137262"/>
                <a:chExt cx="1525691" cy="476912"/>
              </a:xfrm>
            </p:grpSpPr>
            <p:sp>
              <p:nvSpPr>
                <p:cNvPr id="8" name="Forma Livre: Forma 7">
                  <a:extLst>
                    <a:ext uri="{FF2B5EF4-FFF2-40B4-BE49-F238E27FC236}">
                      <a16:creationId xmlns:a16="http://schemas.microsoft.com/office/drawing/2014/main" id="{6EF5B168-0228-4A69-9AC9-7BEF112B3E0A}"/>
                    </a:ext>
                  </a:extLst>
                </p:cNvPr>
                <p:cNvSpPr/>
                <p:nvPr/>
              </p:nvSpPr>
              <p:spPr>
                <a:xfrm>
                  <a:off x="9950257" y="2501978"/>
                  <a:ext cx="68874" cy="112196"/>
                </a:xfrm>
                <a:custGeom>
                  <a:avLst/>
                  <a:gdLst>
                    <a:gd name="connsiteX0" fmla="*/ 68874 w 68874"/>
                    <a:gd name="connsiteY0" fmla="*/ 0 h 112196"/>
                    <a:gd name="connsiteX1" fmla="*/ 29606 w 68874"/>
                    <a:gd name="connsiteY1" fmla="*/ 5610 h 112196"/>
                    <a:gd name="connsiteX2" fmla="*/ 23996 w 68874"/>
                    <a:gd name="connsiteY2" fmla="*/ 22439 h 112196"/>
                    <a:gd name="connsiteX3" fmla="*/ 1556 w 68874"/>
                    <a:gd name="connsiteY3" fmla="*/ 112196 h 1121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8874" h="112196">
                      <a:moveTo>
                        <a:pt x="68874" y="0"/>
                      </a:moveTo>
                      <a:cubicBezTo>
                        <a:pt x="55785" y="1870"/>
                        <a:pt x="41432" y="-303"/>
                        <a:pt x="29606" y="5610"/>
                      </a:cubicBezTo>
                      <a:cubicBezTo>
                        <a:pt x="24317" y="8254"/>
                        <a:pt x="26868" y="17270"/>
                        <a:pt x="23996" y="22439"/>
                      </a:cubicBezTo>
                      <a:cubicBezTo>
                        <a:pt x="-8817" y="81500"/>
                        <a:pt x="1556" y="28964"/>
                        <a:pt x="1556" y="112196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49" name="Forma Livre: Forma 48">
                  <a:extLst>
                    <a:ext uri="{FF2B5EF4-FFF2-40B4-BE49-F238E27FC236}">
                      <a16:creationId xmlns:a16="http://schemas.microsoft.com/office/drawing/2014/main" id="{D4ACAA8B-F0AE-4AD8-89F8-9DE70292DBC4}"/>
                    </a:ext>
                  </a:extLst>
                </p:cNvPr>
                <p:cNvSpPr/>
                <p:nvPr/>
              </p:nvSpPr>
              <p:spPr>
                <a:xfrm>
                  <a:off x="9749860" y="2496368"/>
                  <a:ext cx="101578" cy="106587"/>
                </a:xfrm>
                <a:custGeom>
                  <a:avLst/>
                  <a:gdLst>
                    <a:gd name="connsiteX0" fmla="*/ 0 w 101578"/>
                    <a:gd name="connsiteY0" fmla="*/ 0 h 106587"/>
                    <a:gd name="connsiteX1" fmla="*/ 50488 w 101578"/>
                    <a:gd name="connsiteY1" fmla="*/ 11220 h 106587"/>
                    <a:gd name="connsiteX2" fmla="*/ 67318 w 101578"/>
                    <a:gd name="connsiteY2" fmla="*/ 22439 h 106587"/>
                    <a:gd name="connsiteX3" fmla="*/ 78538 w 101578"/>
                    <a:gd name="connsiteY3" fmla="*/ 39269 h 106587"/>
                    <a:gd name="connsiteX4" fmla="*/ 95367 w 101578"/>
                    <a:gd name="connsiteY4" fmla="*/ 44879 h 106587"/>
                    <a:gd name="connsiteX5" fmla="*/ 100977 w 101578"/>
                    <a:gd name="connsiteY5" fmla="*/ 61708 h 106587"/>
                    <a:gd name="connsiteX6" fmla="*/ 100977 w 101578"/>
                    <a:gd name="connsiteY6" fmla="*/ 106587 h 1065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1578" h="106587">
                      <a:moveTo>
                        <a:pt x="0" y="0"/>
                      </a:moveTo>
                      <a:cubicBezTo>
                        <a:pt x="12931" y="2155"/>
                        <a:pt x="36676" y="4314"/>
                        <a:pt x="50488" y="11220"/>
                      </a:cubicBezTo>
                      <a:cubicBezTo>
                        <a:pt x="56518" y="14235"/>
                        <a:pt x="61708" y="18699"/>
                        <a:pt x="67318" y="22439"/>
                      </a:cubicBezTo>
                      <a:cubicBezTo>
                        <a:pt x="71058" y="28049"/>
                        <a:pt x="73273" y="35057"/>
                        <a:pt x="78538" y="39269"/>
                      </a:cubicBezTo>
                      <a:cubicBezTo>
                        <a:pt x="83155" y="42963"/>
                        <a:pt x="91186" y="40698"/>
                        <a:pt x="95367" y="44879"/>
                      </a:cubicBezTo>
                      <a:cubicBezTo>
                        <a:pt x="99548" y="49060"/>
                        <a:pt x="100442" y="55819"/>
                        <a:pt x="100977" y="61708"/>
                      </a:cubicBezTo>
                      <a:cubicBezTo>
                        <a:pt x="102331" y="76606"/>
                        <a:pt x="100977" y="91627"/>
                        <a:pt x="100977" y="106587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51" name="Forma Livre: Forma 50">
                  <a:extLst>
                    <a:ext uri="{FF2B5EF4-FFF2-40B4-BE49-F238E27FC236}">
                      <a16:creationId xmlns:a16="http://schemas.microsoft.com/office/drawing/2014/main" id="{EB878646-CA46-4916-AF11-0732536C756B}"/>
                    </a:ext>
                  </a:extLst>
                </p:cNvPr>
                <p:cNvSpPr/>
                <p:nvPr/>
              </p:nvSpPr>
              <p:spPr>
                <a:xfrm>
                  <a:off x="9800348" y="2339293"/>
                  <a:ext cx="112713" cy="173905"/>
                </a:xfrm>
                <a:custGeom>
                  <a:avLst/>
                  <a:gdLst>
                    <a:gd name="connsiteX0" fmla="*/ 0 w 112713"/>
                    <a:gd name="connsiteY0" fmla="*/ 173905 h 173905"/>
                    <a:gd name="connsiteX1" fmla="*/ 106587 w 112713"/>
                    <a:gd name="connsiteY1" fmla="*/ 168295 h 173905"/>
                    <a:gd name="connsiteX2" fmla="*/ 112197 w 112713"/>
                    <a:gd name="connsiteY2" fmla="*/ 151465 h 173905"/>
                    <a:gd name="connsiteX3" fmla="*/ 106587 w 112713"/>
                    <a:gd name="connsiteY3" fmla="*/ 106587 h 173905"/>
                    <a:gd name="connsiteX4" fmla="*/ 72928 w 112713"/>
                    <a:gd name="connsiteY4" fmla="*/ 95367 h 173905"/>
                    <a:gd name="connsiteX5" fmla="*/ 56099 w 112713"/>
                    <a:gd name="connsiteY5" fmla="*/ 22440 h 173905"/>
                    <a:gd name="connsiteX6" fmla="*/ 50489 w 112713"/>
                    <a:gd name="connsiteY6" fmla="*/ 0 h 1739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12713" h="173905">
                      <a:moveTo>
                        <a:pt x="0" y="173905"/>
                      </a:moveTo>
                      <a:cubicBezTo>
                        <a:pt x="35529" y="172035"/>
                        <a:pt x="71700" y="175273"/>
                        <a:pt x="106587" y="168295"/>
                      </a:cubicBezTo>
                      <a:cubicBezTo>
                        <a:pt x="112386" y="167135"/>
                        <a:pt x="112197" y="157378"/>
                        <a:pt x="112197" y="151465"/>
                      </a:cubicBezTo>
                      <a:cubicBezTo>
                        <a:pt x="112197" y="136389"/>
                        <a:pt x="115232" y="118938"/>
                        <a:pt x="106587" y="106587"/>
                      </a:cubicBezTo>
                      <a:cubicBezTo>
                        <a:pt x="99805" y="96898"/>
                        <a:pt x="72928" y="95367"/>
                        <a:pt x="72928" y="95367"/>
                      </a:cubicBezTo>
                      <a:cubicBezTo>
                        <a:pt x="50054" y="61058"/>
                        <a:pt x="65805" y="90386"/>
                        <a:pt x="56099" y="22440"/>
                      </a:cubicBezTo>
                      <a:cubicBezTo>
                        <a:pt x="55009" y="14807"/>
                        <a:pt x="50489" y="0"/>
                        <a:pt x="50489" y="0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52" name="Forma Livre: Forma 51">
                  <a:extLst>
                    <a:ext uri="{FF2B5EF4-FFF2-40B4-BE49-F238E27FC236}">
                      <a16:creationId xmlns:a16="http://schemas.microsoft.com/office/drawing/2014/main" id="{E6462C0B-8DCB-41FF-82E1-D6D4A9572993}"/>
                    </a:ext>
                  </a:extLst>
                </p:cNvPr>
                <p:cNvSpPr/>
                <p:nvPr/>
              </p:nvSpPr>
              <p:spPr>
                <a:xfrm>
                  <a:off x="9906935" y="2496368"/>
                  <a:ext cx="61708" cy="39290"/>
                </a:xfrm>
                <a:custGeom>
                  <a:avLst/>
                  <a:gdLst>
                    <a:gd name="connsiteX0" fmla="*/ 0 w 61708"/>
                    <a:gd name="connsiteY0" fmla="*/ 0 h 39290"/>
                    <a:gd name="connsiteX1" fmla="*/ 28049 w 61708"/>
                    <a:gd name="connsiteY1" fmla="*/ 5610 h 39290"/>
                    <a:gd name="connsiteX2" fmla="*/ 39269 w 61708"/>
                    <a:gd name="connsiteY2" fmla="*/ 22439 h 39290"/>
                    <a:gd name="connsiteX3" fmla="*/ 61708 w 61708"/>
                    <a:gd name="connsiteY3" fmla="*/ 39269 h 392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708" h="39290">
                      <a:moveTo>
                        <a:pt x="0" y="0"/>
                      </a:moveTo>
                      <a:cubicBezTo>
                        <a:pt x="9350" y="1870"/>
                        <a:pt x="19770" y="879"/>
                        <a:pt x="28049" y="5610"/>
                      </a:cubicBezTo>
                      <a:cubicBezTo>
                        <a:pt x="33903" y="8955"/>
                        <a:pt x="34953" y="17260"/>
                        <a:pt x="39269" y="22439"/>
                      </a:cubicBezTo>
                      <a:cubicBezTo>
                        <a:pt x="54396" y="40591"/>
                        <a:pt x="48877" y="39269"/>
                        <a:pt x="61708" y="39269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53" name="Forma Livre: Forma 52">
                  <a:extLst>
                    <a:ext uri="{FF2B5EF4-FFF2-40B4-BE49-F238E27FC236}">
                      <a16:creationId xmlns:a16="http://schemas.microsoft.com/office/drawing/2014/main" id="{8E1DAA97-60BC-4B5F-8988-AC97372843BE}"/>
                    </a:ext>
                  </a:extLst>
                </p:cNvPr>
                <p:cNvSpPr/>
                <p:nvPr/>
              </p:nvSpPr>
              <p:spPr>
                <a:xfrm>
                  <a:off x="10064010" y="2385638"/>
                  <a:ext cx="105259" cy="121950"/>
                </a:xfrm>
                <a:custGeom>
                  <a:avLst/>
                  <a:gdLst>
                    <a:gd name="connsiteX0" fmla="*/ 0 w 102161"/>
                    <a:gd name="connsiteY0" fmla="*/ 129026 h 129026"/>
                    <a:gd name="connsiteX1" fmla="*/ 28049 w 102161"/>
                    <a:gd name="connsiteY1" fmla="*/ 112196 h 129026"/>
                    <a:gd name="connsiteX2" fmla="*/ 61708 w 102161"/>
                    <a:gd name="connsiteY2" fmla="*/ 100977 h 129026"/>
                    <a:gd name="connsiteX3" fmla="*/ 78537 w 102161"/>
                    <a:gd name="connsiteY3" fmla="*/ 95367 h 129026"/>
                    <a:gd name="connsiteX4" fmla="*/ 95367 w 102161"/>
                    <a:gd name="connsiteY4" fmla="*/ 84147 h 129026"/>
                    <a:gd name="connsiteX5" fmla="*/ 95367 w 102161"/>
                    <a:gd name="connsiteY5" fmla="*/ 33659 h 129026"/>
                    <a:gd name="connsiteX6" fmla="*/ 72927 w 102161"/>
                    <a:gd name="connsiteY6" fmla="*/ 0 h 1290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2161" h="129026">
                      <a:moveTo>
                        <a:pt x="0" y="129026"/>
                      </a:moveTo>
                      <a:cubicBezTo>
                        <a:pt x="9350" y="123416"/>
                        <a:pt x="18123" y="116708"/>
                        <a:pt x="28049" y="112196"/>
                      </a:cubicBezTo>
                      <a:cubicBezTo>
                        <a:pt x="38815" y="107302"/>
                        <a:pt x="50488" y="104717"/>
                        <a:pt x="61708" y="100977"/>
                      </a:cubicBezTo>
                      <a:cubicBezTo>
                        <a:pt x="67318" y="99107"/>
                        <a:pt x="73617" y="98647"/>
                        <a:pt x="78537" y="95367"/>
                      </a:cubicBezTo>
                      <a:lnTo>
                        <a:pt x="95367" y="84147"/>
                      </a:lnTo>
                      <a:cubicBezTo>
                        <a:pt x="102293" y="63371"/>
                        <a:pt x="106337" y="59987"/>
                        <a:pt x="95367" y="33659"/>
                      </a:cubicBezTo>
                      <a:cubicBezTo>
                        <a:pt x="90181" y="21212"/>
                        <a:pt x="72927" y="0"/>
                        <a:pt x="72927" y="0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55" name="Forma Livre: Forma 54">
                  <a:extLst>
                    <a:ext uri="{FF2B5EF4-FFF2-40B4-BE49-F238E27FC236}">
                      <a16:creationId xmlns:a16="http://schemas.microsoft.com/office/drawing/2014/main" id="{FA339156-F7D6-489C-B482-8C970B99E688}"/>
                    </a:ext>
                  </a:extLst>
                </p:cNvPr>
                <p:cNvSpPr/>
                <p:nvPr/>
              </p:nvSpPr>
              <p:spPr>
                <a:xfrm>
                  <a:off x="10160805" y="2419803"/>
                  <a:ext cx="67311" cy="188762"/>
                </a:xfrm>
                <a:custGeom>
                  <a:avLst/>
                  <a:gdLst>
                    <a:gd name="connsiteX0" fmla="*/ 61708 w 79959"/>
                    <a:gd name="connsiteY0" fmla="*/ 180135 h 180135"/>
                    <a:gd name="connsiteX1" fmla="*/ 72928 w 79959"/>
                    <a:gd name="connsiteY1" fmla="*/ 124037 h 180135"/>
                    <a:gd name="connsiteX2" fmla="*/ 56098 w 79959"/>
                    <a:gd name="connsiteY2" fmla="*/ 118427 h 180135"/>
                    <a:gd name="connsiteX3" fmla="*/ 50488 w 79959"/>
                    <a:gd name="connsiteY3" fmla="*/ 101598 h 180135"/>
                    <a:gd name="connsiteX4" fmla="*/ 67318 w 79959"/>
                    <a:gd name="connsiteY4" fmla="*/ 62329 h 180135"/>
                    <a:gd name="connsiteX5" fmla="*/ 72928 w 79959"/>
                    <a:gd name="connsiteY5" fmla="*/ 45500 h 180135"/>
                    <a:gd name="connsiteX6" fmla="*/ 67318 w 79959"/>
                    <a:gd name="connsiteY6" fmla="*/ 6231 h 180135"/>
                    <a:gd name="connsiteX7" fmla="*/ 50488 w 79959"/>
                    <a:gd name="connsiteY7" fmla="*/ 621 h 180135"/>
                    <a:gd name="connsiteX8" fmla="*/ 0 w 79959"/>
                    <a:gd name="connsiteY8" fmla="*/ 621 h 1801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9959" h="180135">
                      <a:moveTo>
                        <a:pt x="61708" y="180135"/>
                      </a:moveTo>
                      <a:cubicBezTo>
                        <a:pt x="73649" y="160233"/>
                        <a:pt x="89239" y="148504"/>
                        <a:pt x="72928" y="124037"/>
                      </a:cubicBezTo>
                      <a:cubicBezTo>
                        <a:pt x="69648" y="119117"/>
                        <a:pt x="61708" y="120297"/>
                        <a:pt x="56098" y="118427"/>
                      </a:cubicBezTo>
                      <a:cubicBezTo>
                        <a:pt x="54228" y="112817"/>
                        <a:pt x="50488" y="107511"/>
                        <a:pt x="50488" y="101598"/>
                      </a:cubicBezTo>
                      <a:cubicBezTo>
                        <a:pt x="50488" y="78249"/>
                        <a:pt x="58157" y="80650"/>
                        <a:pt x="67318" y="62329"/>
                      </a:cubicBezTo>
                      <a:cubicBezTo>
                        <a:pt x="69963" y="57040"/>
                        <a:pt x="71058" y="51110"/>
                        <a:pt x="72928" y="45500"/>
                      </a:cubicBezTo>
                      <a:cubicBezTo>
                        <a:pt x="71058" y="32410"/>
                        <a:pt x="73231" y="18058"/>
                        <a:pt x="67318" y="6231"/>
                      </a:cubicBezTo>
                      <a:cubicBezTo>
                        <a:pt x="64673" y="942"/>
                        <a:pt x="56381" y="1112"/>
                        <a:pt x="50488" y="621"/>
                      </a:cubicBezTo>
                      <a:cubicBezTo>
                        <a:pt x="33717" y="-777"/>
                        <a:pt x="16829" y="621"/>
                        <a:pt x="0" y="621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57" name="Forma Livre: Forma 56">
                  <a:extLst>
                    <a:ext uri="{FF2B5EF4-FFF2-40B4-BE49-F238E27FC236}">
                      <a16:creationId xmlns:a16="http://schemas.microsoft.com/office/drawing/2014/main" id="{EEC07932-0B78-4FC5-AEB8-4C04B73D77C8}"/>
                    </a:ext>
                  </a:extLst>
                </p:cNvPr>
                <p:cNvSpPr/>
                <p:nvPr/>
              </p:nvSpPr>
              <p:spPr>
                <a:xfrm>
                  <a:off x="10007912" y="2199048"/>
                  <a:ext cx="57615" cy="145855"/>
                </a:xfrm>
                <a:custGeom>
                  <a:avLst/>
                  <a:gdLst>
                    <a:gd name="connsiteX0" fmla="*/ 0 w 57615"/>
                    <a:gd name="connsiteY0" fmla="*/ 145855 h 145855"/>
                    <a:gd name="connsiteX1" fmla="*/ 22439 w 57615"/>
                    <a:gd name="connsiteY1" fmla="*/ 95367 h 145855"/>
                    <a:gd name="connsiteX2" fmla="*/ 39268 w 57615"/>
                    <a:gd name="connsiteY2" fmla="*/ 89757 h 145855"/>
                    <a:gd name="connsiteX3" fmla="*/ 50488 w 57615"/>
                    <a:gd name="connsiteY3" fmla="*/ 72927 h 145855"/>
                    <a:gd name="connsiteX4" fmla="*/ 56098 w 57615"/>
                    <a:gd name="connsiteY4" fmla="*/ 0 h 145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7615" h="145855">
                      <a:moveTo>
                        <a:pt x="0" y="145855"/>
                      </a:moveTo>
                      <a:cubicBezTo>
                        <a:pt x="4685" y="117741"/>
                        <a:pt x="-880" y="110913"/>
                        <a:pt x="22439" y="95367"/>
                      </a:cubicBezTo>
                      <a:cubicBezTo>
                        <a:pt x="27359" y="92087"/>
                        <a:pt x="33658" y="91627"/>
                        <a:pt x="39268" y="89757"/>
                      </a:cubicBezTo>
                      <a:cubicBezTo>
                        <a:pt x="43008" y="84147"/>
                        <a:pt x="47473" y="78958"/>
                        <a:pt x="50488" y="72927"/>
                      </a:cubicBezTo>
                      <a:cubicBezTo>
                        <a:pt x="62012" y="49881"/>
                        <a:pt x="56098" y="25574"/>
                        <a:pt x="56098" y="0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" name="Forma Livre: Forma 63">
                  <a:extLst>
                    <a:ext uri="{FF2B5EF4-FFF2-40B4-BE49-F238E27FC236}">
                      <a16:creationId xmlns:a16="http://schemas.microsoft.com/office/drawing/2014/main" id="{16AA78F6-092C-4FBC-BFDB-9583B83AFFF2}"/>
                    </a:ext>
                  </a:extLst>
                </p:cNvPr>
                <p:cNvSpPr/>
                <p:nvPr/>
              </p:nvSpPr>
              <p:spPr>
                <a:xfrm>
                  <a:off x="11118654" y="2302866"/>
                  <a:ext cx="156897" cy="305698"/>
                </a:xfrm>
                <a:custGeom>
                  <a:avLst/>
                  <a:gdLst>
                    <a:gd name="connsiteX0" fmla="*/ 11220 w 134636"/>
                    <a:gd name="connsiteY0" fmla="*/ 308725 h 308725"/>
                    <a:gd name="connsiteX1" fmla="*/ 0 w 134636"/>
                    <a:gd name="connsiteY1" fmla="*/ 280676 h 308725"/>
                    <a:gd name="connsiteX2" fmla="*/ 22439 w 134636"/>
                    <a:gd name="connsiteY2" fmla="*/ 213359 h 308725"/>
                    <a:gd name="connsiteX3" fmla="*/ 39269 w 134636"/>
                    <a:gd name="connsiteY3" fmla="*/ 207749 h 308725"/>
                    <a:gd name="connsiteX4" fmla="*/ 61708 w 134636"/>
                    <a:gd name="connsiteY4" fmla="*/ 146041 h 308725"/>
                    <a:gd name="connsiteX5" fmla="*/ 78538 w 134636"/>
                    <a:gd name="connsiteY5" fmla="*/ 140431 h 308725"/>
                    <a:gd name="connsiteX6" fmla="*/ 95367 w 134636"/>
                    <a:gd name="connsiteY6" fmla="*/ 101162 h 308725"/>
                    <a:gd name="connsiteX7" fmla="*/ 84147 w 134636"/>
                    <a:gd name="connsiteY7" fmla="*/ 67503 h 308725"/>
                    <a:gd name="connsiteX8" fmla="*/ 78538 w 134636"/>
                    <a:gd name="connsiteY8" fmla="*/ 50674 h 308725"/>
                    <a:gd name="connsiteX9" fmla="*/ 84147 w 134636"/>
                    <a:gd name="connsiteY9" fmla="*/ 17015 h 308725"/>
                    <a:gd name="connsiteX10" fmla="*/ 100977 w 134636"/>
                    <a:gd name="connsiteY10" fmla="*/ 5795 h 308725"/>
                    <a:gd name="connsiteX11" fmla="*/ 134636 w 134636"/>
                    <a:gd name="connsiteY11" fmla="*/ 186 h 308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34636" h="308725">
                      <a:moveTo>
                        <a:pt x="11220" y="308725"/>
                      </a:moveTo>
                      <a:cubicBezTo>
                        <a:pt x="7480" y="299375"/>
                        <a:pt x="0" y="290746"/>
                        <a:pt x="0" y="280676"/>
                      </a:cubicBezTo>
                      <a:cubicBezTo>
                        <a:pt x="0" y="270954"/>
                        <a:pt x="6617" y="226017"/>
                        <a:pt x="22439" y="213359"/>
                      </a:cubicBezTo>
                      <a:cubicBezTo>
                        <a:pt x="27057" y="209665"/>
                        <a:pt x="33659" y="209619"/>
                        <a:pt x="39269" y="207749"/>
                      </a:cubicBezTo>
                      <a:cubicBezTo>
                        <a:pt x="42231" y="195903"/>
                        <a:pt x="46261" y="158398"/>
                        <a:pt x="61708" y="146041"/>
                      </a:cubicBezTo>
                      <a:cubicBezTo>
                        <a:pt x="66326" y="142347"/>
                        <a:pt x="72928" y="142301"/>
                        <a:pt x="78538" y="140431"/>
                      </a:cubicBezTo>
                      <a:cubicBezTo>
                        <a:pt x="86320" y="128757"/>
                        <a:pt x="96942" y="116910"/>
                        <a:pt x="95367" y="101162"/>
                      </a:cubicBezTo>
                      <a:cubicBezTo>
                        <a:pt x="94190" y="89394"/>
                        <a:pt x="87887" y="78723"/>
                        <a:pt x="84147" y="67503"/>
                      </a:cubicBezTo>
                      <a:lnTo>
                        <a:pt x="78538" y="50674"/>
                      </a:lnTo>
                      <a:cubicBezTo>
                        <a:pt x="80408" y="39454"/>
                        <a:pt x="79060" y="27189"/>
                        <a:pt x="84147" y="17015"/>
                      </a:cubicBezTo>
                      <a:cubicBezTo>
                        <a:pt x="87162" y="10984"/>
                        <a:pt x="94946" y="8810"/>
                        <a:pt x="100977" y="5795"/>
                      </a:cubicBezTo>
                      <a:cubicBezTo>
                        <a:pt x="115743" y="-1588"/>
                        <a:pt x="118900" y="186"/>
                        <a:pt x="134636" y="186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6" name="Forma Livre: Forma 65">
                  <a:extLst>
                    <a:ext uri="{FF2B5EF4-FFF2-40B4-BE49-F238E27FC236}">
                      <a16:creationId xmlns:a16="http://schemas.microsoft.com/office/drawing/2014/main" id="{7E91AE3E-178C-4240-B91F-276B155627FF}"/>
                    </a:ext>
                  </a:extLst>
                </p:cNvPr>
                <p:cNvSpPr/>
                <p:nvPr/>
              </p:nvSpPr>
              <p:spPr>
                <a:xfrm>
                  <a:off x="11000848" y="2433450"/>
                  <a:ext cx="45719" cy="175114"/>
                </a:xfrm>
                <a:custGeom>
                  <a:avLst/>
                  <a:gdLst>
                    <a:gd name="connsiteX0" fmla="*/ 22439 w 28948"/>
                    <a:gd name="connsiteY0" fmla="*/ 0 h 157074"/>
                    <a:gd name="connsiteX1" fmla="*/ 22439 w 28948"/>
                    <a:gd name="connsiteY1" fmla="*/ 106586 h 157074"/>
                    <a:gd name="connsiteX2" fmla="*/ 11220 w 28948"/>
                    <a:gd name="connsiteY2" fmla="*/ 123416 h 157074"/>
                    <a:gd name="connsiteX3" fmla="*/ 0 w 28948"/>
                    <a:gd name="connsiteY3" fmla="*/ 157074 h 1570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8948" h="157074">
                      <a:moveTo>
                        <a:pt x="22439" y="0"/>
                      </a:moveTo>
                      <a:cubicBezTo>
                        <a:pt x="28936" y="45476"/>
                        <a:pt x="33060" y="53480"/>
                        <a:pt x="22439" y="106586"/>
                      </a:cubicBezTo>
                      <a:cubicBezTo>
                        <a:pt x="21117" y="113197"/>
                        <a:pt x="13958" y="117255"/>
                        <a:pt x="11220" y="123416"/>
                      </a:cubicBezTo>
                      <a:cubicBezTo>
                        <a:pt x="6417" y="134223"/>
                        <a:pt x="0" y="157074"/>
                        <a:pt x="0" y="157074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7" name="Forma Livre: Forma 66">
                  <a:extLst>
                    <a:ext uri="{FF2B5EF4-FFF2-40B4-BE49-F238E27FC236}">
                      <a16:creationId xmlns:a16="http://schemas.microsoft.com/office/drawing/2014/main" id="{0B7AC405-8AE4-4FAB-99CE-C9091046EB4B}"/>
                    </a:ext>
                  </a:extLst>
                </p:cNvPr>
                <p:cNvSpPr/>
                <p:nvPr/>
              </p:nvSpPr>
              <p:spPr>
                <a:xfrm>
                  <a:off x="11156768" y="2240237"/>
                  <a:ext cx="62092" cy="83099"/>
                </a:xfrm>
                <a:custGeom>
                  <a:avLst/>
                  <a:gdLst>
                    <a:gd name="connsiteX0" fmla="*/ 56098 w 56098"/>
                    <a:gd name="connsiteY0" fmla="*/ 61708 h 61708"/>
                    <a:gd name="connsiteX1" fmla="*/ 28049 w 56098"/>
                    <a:gd name="connsiteY1" fmla="*/ 56098 h 61708"/>
                    <a:gd name="connsiteX2" fmla="*/ 16830 w 56098"/>
                    <a:gd name="connsiteY2" fmla="*/ 39269 h 61708"/>
                    <a:gd name="connsiteX3" fmla="*/ 0 w 56098"/>
                    <a:gd name="connsiteY3" fmla="*/ 0 h 617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6098" h="61708">
                      <a:moveTo>
                        <a:pt x="56098" y="61708"/>
                      </a:moveTo>
                      <a:cubicBezTo>
                        <a:pt x="46748" y="59838"/>
                        <a:pt x="36328" y="60829"/>
                        <a:pt x="28049" y="56098"/>
                      </a:cubicBezTo>
                      <a:cubicBezTo>
                        <a:pt x="22195" y="52753"/>
                        <a:pt x="19568" y="45430"/>
                        <a:pt x="16830" y="39269"/>
                      </a:cubicBezTo>
                      <a:cubicBezTo>
                        <a:pt x="-2459" y="-4132"/>
                        <a:pt x="15590" y="15590"/>
                        <a:pt x="0" y="0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9" name="Forma Livre: Forma 68">
                  <a:extLst>
                    <a:ext uri="{FF2B5EF4-FFF2-40B4-BE49-F238E27FC236}">
                      <a16:creationId xmlns:a16="http://schemas.microsoft.com/office/drawing/2014/main" id="{6A94C2F9-5C22-4B79-894F-B03282B6B239}"/>
                    </a:ext>
                  </a:extLst>
                </p:cNvPr>
                <p:cNvSpPr/>
                <p:nvPr/>
              </p:nvSpPr>
              <p:spPr>
                <a:xfrm>
                  <a:off x="10899325" y="2504501"/>
                  <a:ext cx="147241" cy="46807"/>
                </a:xfrm>
                <a:custGeom>
                  <a:avLst/>
                  <a:gdLst>
                    <a:gd name="connsiteX0" fmla="*/ 121214 w 121214"/>
                    <a:gd name="connsiteY0" fmla="*/ 40395 h 47740"/>
                    <a:gd name="connsiteX1" fmla="*/ 77146 w 121214"/>
                    <a:gd name="connsiteY1" fmla="*/ 47740 h 47740"/>
                    <a:gd name="connsiteX2" fmla="*/ 29407 w 121214"/>
                    <a:gd name="connsiteY2" fmla="*/ 44068 h 47740"/>
                    <a:gd name="connsiteX3" fmla="*/ 14717 w 121214"/>
                    <a:gd name="connsiteY3" fmla="*/ 29379 h 47740"/>
                    <a:gd name="connsiteX4" fmla="*/ 28 w 121214"/>
                    <a:gd name="connsiteY4" fmla="*/ 0 h 477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14" h="47740">
                      <a:moveTo>
                        <a:pt x="121214" y="40395"/>
                      </a:moveTo>
                      <a:cubicBezTo>
                        <a:pt x="110785" y="42481"/>
                        <a:pt x="86262" y="47740"/>
                        <a:pt x="77146" y="47740"/>
                      </a:cubicBezTo>
                      <a:cubicBezTo>
                        <a:pt x="61186" y="47740"/>
                        <a:pt x="45320" y="45292"/>
                        <a:pt x="29407" y="44068"/>
                      </a:cubicBezTo>
                      <a:cubicBezTo>
                        <a:pt x="10713" y="37835"/>
                        <a:pt x="23619" y="45403"/>
                        <a:pt x="14717" y="29379"/>
                      </a:cubicBezTo>
                      <a:cubicBezTo>
                        <a:pt x="-1330" y="496"/>
                        <a:pt x="28" y="17507"/>
                        <a:pt x="28" y="0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70" name="Forma Livre: Forma 69">
                  <a:extLst>
                    <a:ext uri="{FF2B5EF4-FFF2-40B4-BE49-F238E27FC236}">
                      <a16:creationId xmlns:a16="http://schemas.microsoft.com/office/drawing/2014/main" id="{F987CAB3-EFAD-46DD-87BB-834BFBEAD0F5}"/>
                    </a:ext>
                  </a:extLst>
                </p:cNvPr>
                <p:cNvSpPr/>
                <p:nvPr/>
              </p:nvSpPr>
              <p:spPr>
                <a:xfrm>
                  <a:off x="10741446" y="2511846"/>
                  <a:ext cx="117513" cy="99152"/>
                </a:xfrm>
                <a:custGeom>
                  <a:avLst/>
                  <a:gdLst>
                    <a:gd name="connsiteX0" fmla="*/ 0 w 117513"/>
                    <a:gd name="connsiteY0" fmla="*/ 99152 h 99152"/>
                    <a:gd name="connsiteX1" fmla="*/ 3672 w 117513"/>
                    <a:gd name="connsiteY1" fmla="*/ 58756 h 99152"/>
                    <a:gd name="connsiteX2" fmla="*/ 11017 w 117513"/>
                    <a:gd name="connsiteY2" fmla="*/ 44067 h 99152"/>
                    <a:gd name="connsiteX3" fmla="*/ 18361 w 117513"/>
                    <a:gd name="connsiteY3" fmla="*/ 14689 h 99152"/>
                    <a:gd name="connsiteX4" fmla="*/ 22034 w 117513"/>
                    <a:gd name="connsiteY4" fmla="*/ 0 h 99152"/>
                    <a:gd name="connsiteX5" fmla="*/ 44067 w 117513"/>
                    <a:gd name="connsiteY5" fmla="*/ 3672 h 99152"/>
                    <a:gd name="connsiteX6" fmla="*/ 73446 w 117513"/>
                    <a:gd name="connsiteY6" fmla="*/ 11017 h 99152"/>
                    <a:gd name="connsiteX7" fmla="*/ 84462 w 117513"/>
                    <a:gd name="connsiteY7" fmla="*/ 18361 h 99152"/>
                    <a:gd name="connsiteX8" fmla="*/ 91807 w 117513"/>
                    <a:gd name="connsiteY8" fmla="*/ 29378 h 99152"/>
                    <a:gd name="connsiteX9" fmla="*/ 117513 w 117513"/>
                    <a:gd name="connsiteY9" fmla="*/ 33050 h 99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7513" h="99152">
                      <a:moveTo>
                        <a:pt x="0" y="99152"/>
                      </a:moveTo>
                      <a:cubicBezTo>
                        <a:pt x="1224" y="85687"/>
                        <a:pt x="1020" y="72014"/>
                        <a:pt x="3672" y="58756"/>
                      </a:cubicBezTo>
                      <a:cubicBezTo>
                        <a:pt x="4746" y="53388"/>
                        <a:pt x="8861" y="49099"/>
                        <a:pt x="11017" y="44067"/>
                      </a:cubicBezTo>
                      <a:cubicBezTo>
                        <a:pt x="15559" y="33468"/>
                        <a:pt x="15709" y="26624"/>
                        <a:pt x="18361" y="14689"/>
                      </a:cubicBezTo>
                      <a:cubicBezTo>
                        <a:pt x="19456" y="9762"/>
                        <a:pt x="20810" y="4896"/>
                        <a:pt x="22034" y="0"/>
                      </a:cubicBezTo>
                      <a:lnTo>
                        <a:pt x="44067" y="3672"/>
                      </a:lnTo>
                      <a:cubicBezTo>
                        <a:pt x="50658" y="4870"/>
                        <a:pt x="66162" y="7375"/>
                        <a:pt x="73446" y="11017"/>
                      </a:cubicBezTo>
                      <a:cubicBezTo>
                        <a:pt x="77393" y="12991"/>
                        <a:pt x="80790" y="15913"/>
                        <a:pt x="84462" y="18361"/>
                      </a:cubicBezTo>
                      <a:cubicBezTo>
                        <a:pt x="86910" y="22033"/>
                        <a:pt x="87859" y="27404"/>
                        <a:pt x="91807" y="29378"/>
                      </a:cubicBezTo>
                      <a:cubicBezTo>
                        <a:pt x="99554" y="33251"/>
                        <a:pt x="108942" y="33050"/>
                        <a:pt x="117513" y="33050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71" name="Forma Livre: Forma 70">
                  <a:extLst>
                    <a:ext uri="{FF2B5EF4-FFF2-40B4-BE49-F238E27FC236}">
                      <a16:creationId xmlns:a16="http://schemas.microsoft.com/office/drawing/2014/main" id="{06CD3B13-3B40-47D1-A6E5-D25F20F63A6F}"/>
                    </a:ext>
                  </a:extLst>
                </p:cNvPr>
                <p:cNvSpPr/>
                <p:nvPr/>
              </p:nvSpPr>
              <p:spPr>
                <a:xfrm>
                  <a:off x="10792858" y="2320887"/>
                  <a:ext cx="36723" cy="190959"/>
                </a:xfrm>
                <a:custGeom>
                  <a:avLst/>
                  <a:gdLst>
                    <a:gd name="connsiteX0" fmla="*/ 0 w 36723"/>
                    <a:gd name="connsiteY0" fmla="*/ 190959 h 190959"/>
                    <a:gd name="connsiteX1" fmla="*/ 3672 w 36723"/>
                    <a:gd name="connsiteY1" fmla="*/ 168925 h 190959"/>
                    <a:gd name="connsiteX2" fmla="*/ 25706 w 36723"/>
                    <a:gd name="connsiteY2" fmla="*/ 150564 h 190959"/>
                    <a:gd name="connsiteX3" fmla="*/ 33050 w 36723"/>
                    <a:gd name="connsiteY3" fmla="*/ 128530 h 190959"/>
                    <a:gd name="connsiteX4" fmla="*/ 36723 w 36723"/>
                    <a:gd name="connsiteY4" fmla="*/ 117513 h 190959"/>
                    <a:gd name="connsiteX5" fmla="*/ 33050 w 36723"/>
                    <a:gd name="connsiteY5" fmla="*/ 80790 h 190959"/>
                    <a:gd name="connsiteX6" fmla="*/ 22034 w 36723"/>
                    <a:gd name="connsiteY6" fmla="*/ 44067 h 190959"/>
                    <a:gd name="connsiteX7" fmla="*/ 18361 w 36723"/>
                    <a:gd name="connsiteY7" fmla="*/ 33050 h 190959"/>
                    <a:gd name="connsiteX8" fmla="*/ 14689 w 36723"/>
                    <a:gd name="connsiteY8" fmla="*/ 22033 h 190959"/>
                    <a:gd name="connsiteX9" fmla="*/ 3672 w 36723"/>
                    <a:gd name="connsiteY9" fmla="*/ 11017 h 190959"/>
                    <a:gd name="connsiteX10" fmla="*/ 0 w 36723"/>
                    <a:gd name="connsiteY10" fmla="*/ 0 h 1909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6723" h="190959">
                      <a:moveTo>
                        <a:pt x="0" y="190959"/>
                      </a:moveTo>
                      <a:cubicBezTo>
                        <a:pt x="1224" y="183614"/>
                        <a:pt x="648" y="175729"/>
                        <a:pt x="3672" y="168925"/>
                      </a:cubicBezTo>
                      <a:cubicBezTo>
                        <a:pt x="6649" y="162227"/>
                        <a:pt x="19852" y="154466"/>
                        <a:pt x="25706" y="150564"/>
                      </a:cubicBezTo>
                      <a:lnTo>
                        <a:pt x="33050" y="128530"/>
                      </a:lnTo>
                      <a:lnTo>
                        <a:pt x="36723" y="117513"/>
                      </a:lnTo>
                      <a:cubicBezTo>
                        <a:pt x="35499" y="105272"/>
                        <a:pt x="34790" y="92968"/>
                        <a:pt x="33050" y="80790"/>
                      </a:cubicBezTo>
                      <a:cubicBezTo>
                        <a:pt x="31662" y="71078"/>
                        <a:pt x="24589" y="51733"/>
                        <a:pt x="22034" y="44067"/>
                      </a:cubicBezTo>
                      <a:lnTo>
                        <a:pt x="18361" y="33050"/>
                      </a:lnTo>
                      <a:cubicBezTo>
                        <a:pt x="17137" y="29378"/>
                        <a:pt x="17426" y="24770"/>
                        <a:pt x="14689" y="22033"/>
                      </a:cubicBezTo>
                      <a:lnTo>
                        <a:pt x="3672" y="11017"/>
                      </a:lnTo>
                      <a:lnTo>
                        <a:pt x="0" y="0"/>
                      </a:ln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72" name="Forma Livre: Forma 71">
                  <a:extLst>
                    <a:ext uri="{FF2B5EF4-FFF2-40B4-BE49-F238E27FC236}">
                      <a16:creationId xmlns:a16="http://schemas.microsoft.com/office/drawing/2014/main" id="{81EEEC95-AB6E-4FFF-844A-3ED649833164}"/>
                    </a:ext>
                  </a:extLst>
                </p:cNvPr>
                <p:cNvSpPr/>
                <p:nvPr/>
              </p:nvSpPr>
              <p:spPr>
                <a:xfrm>
                  <a:off x="10836925" y="2390660"/>
                  <a:ext cx="69774" cy="40395"/>
                </a:xfrm>
                <a:custGeom>
                  <a:avLst/>
                  <a:gdLst>
                    <a:gd name="connsiteX0" fmla="*/ 0 w 69774"/>
                    <a:gd name="connsiteY0" fmla="*/ 40395 h 40395"/>
                    <a:gd name="connsiteX1" fmla="*/ 18362 w 69774"/>
                    <a:gd name="connsiteY1" fmla="*/ 36723 h 40395"/>
                    <a:gd name="connsiteX2" fmla="*/ 29379 w 69774"/>
                    <a:gd name="connsiteY2" fmla="*/ 33051 h 40395"/>
                    <a:gd name="connsiteX3" fmla="*/ 44068 w 69774"/>
                    <a:gd name="connsiteY3" fmla="*/ 29379 h 40395"/>
                    <a:gd name="connsiteX4" fmla="*/ 51412 w 69774"/>
                    <a:gd name="connsiteY4" fmla="*/ 18362 h 40395"/>
                    <a:gd name="connsiteX5" fmla="*/ 69774 w 69774"/>
                    <a:gd name="connsiteY5" fmla="*/ 0 h 403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9774" h="40395">
                      <a:moveTo>
                        <a:pt x="0" y="40395"/>
                      </a:moveTo>
                      <a:cubicBezTo>
                        <a:pt x="6121" y="39171"/>
                        <a:pt x="12306" y="38237"/>
                        <a:pt x="18362" y="36723"/>
                      </a:cubicBezTo>
                      <a:cubicBezTo>
                        <a:pt x="22117" y="35784"/>
                        <a:pt x="25657" y="34114"/>
                        <a:pt x="29379" y="33051"/>
                      </a:cubicBezTo>
                      <a:cubicBezTo>
                        <a:pt x="34232" y="31665"/>
                        <a:pt x="39172" y="30603"/>
                        <a:pt x="44068" y="29379"/>
                      </a:cubicBezTo>
                      <a:cubicBezTo>
                        <a:pt x="46516" y="25707"/>
                        <a:pt x="48587" y="21753"/>
                        <a:pt x="51412" y="18362"/>
                      </a:cubicBezTo>
                      <a:lnTo>
                        <a:pt x="69774" y="0"/>
                      </a:ln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73" name="Forma Livre: Forma 72">
                  <a:extLst>
                    <a:ext uri="{FF2B5EF4-FFF2-40B4-BE49-F238E27FC236}">
                      <a16:creationId xmlns:a16="http://schemas.microsoft.com/office/drawing/2014/main" id="{F2EAB795-0395-4F1D-B203-CF3F7C6B5784}"/>
                    </a:ext>
                  </a:extLst>
                </p:cNvPr>
                <p:cNvSpPr/>
                <p:nvPr/>
              </p:nvSpPr>
              <p:spPr>
                <a:xfrm>
                  <a:off x="10527340" y="2390660"/>
                  <a:ext cx="104426" cy="216665"/>
                </a:xfrm>
                <a:custGeom>
                  <a:avLst/>
                  <a:gdLst>
                    <a:gd name="connsiteX0" fmla="*/ 84463 w 84951"/>
                    <a:gd name="connsiteY0" fmla="*/ 216665 h 216665"/>
                    <a:gd name="connsiteX1" fmla="*/ 80791 w 84951"/>
                    <a:gd name="connsiteY1" fmla="*/ 146892 h 216665"/>
                    <a:gd name="connsiteX2" fmla="*/ 58757 w 84951"/>
                    <a:gd name="connsiteY2" fmla="*/ 139547 h 216665"/>
                    <a:gd name="connsiteX3" fmla="*/ 36723 w 84951"/>
                    <a:gd name="connsiteY3" fmla="*/ 128530 h 216665"/>
                    <a:gd name="connsiteX4" fmla="*/ 11017 w 84951"/>
                    <a:gd name="connsiteY4" fmla="*/ 99152 h 216665"/>
                    <a:gd name="connsiteX5" fmla="*/ 0 w 84951"/>
                    <a:gd name="connsiteY5" fmla="*/ 58757 h 216665"/>
                    <a:gd name="connsiteX6" fmla="*/ 3673 w 84951"/>
                    <a:gd name="connsiteY6" fmla="*/ 33051 h 216665"/>
                    <a:gd name="connsiteX7" fmla="*/ 18362 w 84951"/>
                    <a:gd name="connsiteY7" fmla="*/ 0 h 2166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4951" h="216665">
                      <a:moveTo>
                        <a:pt x="84463" y="216665"/>
                      </a:moveTo>
                      <a:cubicBezTo>
                        <a:pt x="83239" y="193407"/>
                        <a:pt x="88156" y="168987"/>
                        <a:pt x="80791" y="146892"/>
                      </a:cubicBezTo>
                      <a:cubicBezTo>
                        <a:pt x="78343" y="139547"/>
                        <a:pt x="65199" y="143841"/>
                        <a:pt x="58757" y="139547"/>
                      </a:cubicBezTo>
                      <a:cubicBezTo>
                        <a:pt x="44519" y="130056"/>
                        <a:pt x="51927" y="133599"/>
                        <a:pt x="36723" y="128530"/>
                      </a:cubicBezTo>
                      <a:cubicBezTo>
                        <a:pt x="19586" y="102825"/>
                        <a:pt x="29378" y="111393"/>
                        <a:pt x="11017" y="99152"/>
                      </a:cubicBezTo>
                      <a:cubicBezTo>
                        <a:pt x="1699" y="71197"/>
                        <a:pt x="5192" y="84709"/>
                        <a:pt x="0" y="58757"/>
                      </a:cubicBezTo>
                      <a:cubicBezTo>
                        <a:pt x="1224" y="50188"/>
                        <a:pt x="566" y="41130"/>
                        <a:pt x="3673" y="33051"/>
                      </a:cubicBezTo>
                      <a:cubicBezTo>
                        <a:pt x="20399" y="-10436"/>
                        <a:pt x="18362" y="27498"/>
                        <a:pt x="18362" y="0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75" name="Forma Livre: Forma 74">
                  <a:extLst>
                    <a:ext uri="{FF2B5EF4-FFF2-40B4-BE49-F238E27FC236}">
                      <a16:creationId xmlns:a16="http://schemas.microsoft.com/office/drawing/2014/main" id="{232E72CD-6DCA-4B10-BAAE-2600B6C085CE}"/>
                    </a:ext>
                  </a:extLst>
                </p:cNvPr>
                <p:cNvSpPr/>
                <p:nvPr/>
              </p:nvSpPr>
              <p:spPr>
                <a:xfrm>
                  <a:off x="10351616" y="2489132"/>
                  <a:ext cx="119488" cy="79159"/>
                </a:xfrm>
                <a:custGeom>
                  <a:avLst/>
                  <a:gdLst>
                    <a:gd name="connsiteX0" fmla="*/ 0 w 106922"/>
                    <a:gd name="connsiteY0" fmla="*/ 77118 h 77118"/>
                    <a:gd name="connsiteX1" fmla="*/ 18361 w 106922"/>
                    <a:gd name="connsiteY1" fmla="*/ 73446 h 77118"/>
                    <a:gd name="connsiteX2" fmla="*/ 58757 w 106922"/>
                    <a:gd name="connsiteY2" fmla="*/ 69774 h 77118"/>
                    <a:gd name="connsiteX3" fmla="*/ 80790 w 106922"/>
                    <a:gd name="connsiteY3" fmla="*/ 62429 h 77118"/>
                    <a:gd name="connsiteX4" fmla="*/ 91807 w 106922"/>
                    <a:gd name="connsiteY4" fmla="*/ 58757 h 77118"/>
                    <a:gd name="connsiteX5" fmla="*/ 102824 w 106922"/>
                    <a:gd name="connsiteY5" fmla="*/ 51412 h 77118"/>
                    <a:gd name="connsiteX6" fmla="*/ 106496 w 106922"/>
                    <a:gd name="connsiteY6" fmla="*/ 40395 h 77118"/>
                    <a:gd name="connsiteX7" fmla="*/ 106496 w 106922"/>
                    <a:gd name="connsiteY7" fmla="*/ 0 h 771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6922" h="77118">
                      <a:moveTo>
                        <a:pt x="0" y="77118"/>
                      </a:moveTo>
                      <a:cubicBezTo>
                        <a:pt x="6120" y="75894"/>
                        <a:pt x="12168" y="74220"/>
                        <a:pt x="18361" y="73446"/>
                      </a:cubicBezTo>
                      <a:cubicBezTo>
                        <a:pt x="31777" y="71769"/>
                        <a:pt x="45442" y="72124"/>
                        <a:pt x="58757" y="69774"/>
                      </a:cubicBezTo>
                      <a:cubicBezTo>
                        <a:pt x="66381" y="68429"/>
                        <a:pt x="73446" y="64877"/>
                        <a:pt x="80790" y="62429"/>
                      </a:cubicBezTo>
                      <a:lnTo>
                        <a:pt x="91807" y="58757"/>
                      </a:lnTo>
                      <a:cubicBezTo>
                        <a:pt x="95479" y="56309"/>
                        <a:pt x="100067" y="54859"/>
                        <a:pt x="102824" y="51412"/>
                      </a:cubicBezTo>
                      <a:cubicBezTo>
                        <a:pt x="105242" y="48389"/>
                        <a:pt x="106220" y="44256"/>
                        <a:pt x="106496" y="40395"/>
                      </a:cubicBezTo>
                      <a:cubicBezTo>
                        <a:pt x="107455" y="26964"/>
                        <a:pt x="106496" y="13465"/>
                        <a:pt x="106496" y="0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76" name="Forma Livre: Forma 75">
                  <a:extLst>
                    <a:ext uri="{FF2B5EF4-FFF2-40B4-BE49-F238E27FC236}">
                      <a16:creationId xmlns:a16="http://schemas.microsoft.com/office/drawing/2014/main" id="{CD92BC05-FE8A-4283-901C-A6771717E9E5}"/>
                    </a:ext>
                  </a:extLst>
                </p:cNvPr>
                <p:cNvSpPr/>
                <p:nvPr/>
              </p:nvSpPr>
              <p:spPr>
                <a:xfrm>
                  <a:off x="10323712" y="2289896"/>
                  <a:ext cx="102732" cy="138676"/>
                </a:xfrm>
                <a:custGeom>
                  <a:avLst/>
                  <a:gdLst>
                    <a:gd name="connsiteX0" fmla="*/ 81364 w 81364"/>
                    <a:gd name="connsiteY0" fmla="*/ 128530 h 128530"/>
                    <a:gd name="connsiteX1" fmla="*/ 48313 w 81364"/>
                    <a:gd name="connsiteY1" fmla="*/ 95480 h 128530"/>
                    <a:gd name="connsiteX2" fmla="*/ 26280 w 81364"/>
                    <a:gd name="connsiteY2" fmla="*/ 88135 h 128530"/>
                    <a:gd name="connsiteX3" fmla="*/ 15263 w 81364"/>
                    <a:gd name="connsiteY3" fmla="*/ 84463 h 128530"/>
                    <a:gd name="connsiteX4" fmla="*/ 11591 w 81364"/>
                    <a:gd name="connsiteY4" fmla="*/ 73446 h 128530"/>
                    <a:gd name="connsiteX5" fmla="*/ 574 w 81364"/>
                    <a:gd name="connsiteY5" fmla="*/ 66102 h 128530"/>
                    <a:gd name="connsiteX6" fmla="*/ 4246 w 81364"/>
                    <a:gd name="connsiteY6" fmla="*/ 29379 h 128530"/>
                    <a:gd name="connsiteX7" fmla="*/ 15263 w 81364"/>
                    <a:gd name="connsiteY7" fmla="*/ 7345 h 128530"/>
                    <a:gd name="connsiteX8" fmla="*/ 26280 w 81364"/>
                    <a:gd name="connsiteY8" fmla="*/ 0 h 1285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1364" h="128530">
                      <a:moveTo>
                        <a:pt x="81364" y="128530"/>
                      </a:moveTo>
                      <a:cubicBezTo>
                        <a:pt x="67297" y="95708"/>
                        <a:pt x="79191" y="105772"/>
                        <a:pt x="48313" y="95480"/>
                      </a:cubicBezTo>
                      <a:lnTo>
                        <a:pt x="26280" y="88135"/>
                      </a:lnTo>
                      <a:lnTo>
                        <a:pt x="15263" y="84463"/>
                      </a:lnTo>
                      <a:cubicBezTo>
                        <a:pt x="14039" y="80791"/>
                        <a:pt x="14009" y="76469"/>
                        <a:pt x="11591" y="73446"/>
                      </a:cubicBezTo>
                      <a:cubicBezTo>
                        <a:pt x="8834" y="70000"/>
                        <a:pt x="1300" y="70455"/>
                        <a:pt x="574" y="66102"/>
                      </a:cubicBezTo>
                      <a:cubicBezTo>
                        <a:pt x="-1449" y="53967"/>
                        <a:pt x="2376" y="41538"/>
                        <a:pt x="4246" y="29379"/>
                      </a:cubicBezTo>
                      <a:cubicBezTo>
                        <a:pt x="5180" y="23309"/>
                        <a:pt x="10484" y="11168"/>
                        <a:pt x="15263" y="7345"/>
                      </a:cubicBezTo>
                      <a:cubicBezTo>
                        <a:pt x="27442" y="-2397"/>
                        <a:pt x="26280" y="9341"/>
                        <a:pt x="26280" y="0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77" name="Forma Livre: Forma 76">
                  <a:extLst>
                    <a:ext uri="{FF2B5EF4-FFF2-40B4-BE49-F238E27FC236}">
                      <a16:creationId xmlns:a16="http://schemas.microsoft.com/office/drawing/2014/main" id="{B7A7D38A-DFBC-40C5-918C-10C7D2D26CD4}"/>
                    </a:ext>
                  </a:extLst>
                </p:cNvPr>
                <p:cNvSpPr/>
                <p:nvPr/>
              </p:nvSpPr>
              <p:spPr>
                <a:xfrm>
                  <a:off x="10267720" y="2375646"/>
                  <a:ext cx="73446" cy="26031"/>
                </a:xfrm>
                <a:custGeom>
                  <a:avLst/>
                  <a:gdLst>
                    <a:gd name="connsiteX0" fmla="*/ 0 w 73446"/>
                    <a:gd name="connsiteY0" fmla="*/ 26031 h 26031"/>
                    <a:gd name="connsiteX1" fmla="*/ 40396 w 73446"/>
                    <a:gd name="connsiteY1" fmla="*/ 325 h 26031"/>
                    <a:gd name="connsiteX2" fmla="*/ 62429 w 73446"/>
                    <a:gd name="connsiteY2" fmla="*/ 7670 h 26031"/>
                    <a:gd name="connsiteX3" fmla="*/ 73446 w 73446"/>
                    <a:gd name="connsiteY3" fmla="*/ 7670 h 260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3446" h="26031">
                      <a:moveTo>
                        <a:pt x="0" y="26031"/>
                      </a:moveTo>
                      <a:cubicBezTo>
                        <a:pt x="13465" y="17462"/>
                        <a:pt x="25084" y="4828"/>
                        <a:pt x="40396" y="325"/>
                      </a:cubicBezTo>
                      <a:cubicBezTo>
                        <a:pt x="47823" y="-1859"/>
                        <a:pt x="54687" y="7670"/>
                        <a:pt x="62429" y="7670"/>
                      </a:cubicBezTo>
                      <a:lnTo>
                        <a:pt x="73446" y="7670"/>
                      </a:ln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78" name="Forma Livre: Forma 77">
                  <a:extLst>
                    <a:ext uri="{FF2B5EF4-FFF2-40B4-BE49-F238E27FC236}">
                      <a16:creationId xmlns:a16="http://schemas.microsoft.com/office/drawing/2014/main" id="{E9BD7473-F164-4EC5-BBD1-B85B832D8084}"/>
                    </a:ext>
                  </a:extLst>
                </p:cNvPr>
                <p:cNvSpPr/>
                <p:nvPr/>
              </p:nvSpPr>
              <p:spPr>
                <a:xfrm>
                  <a:off x="10579865" y="2192357"/>
                  <a:ext cx="73446" cy="55084"/>
                </a:xfrm>
                <a:custGeom>
                  <a:avLst/>
                  <a:gdLst>
                    <a:gd name="connsiteX0" fmla="*/ 73446 w 73446"/>
                    <a:gd name="connsiteY0" fmla="*/ 55084 h 55084"/>
                    <a:gd name="connsiteX1" fmla="*/ 36723 w 73446"/>
                    <a:gd name="connsiteY1" fmla="*/ 51412 h 55084"/>
                    <a:gd name="connsiteX2" fmla="*/ 25706 w 73446"/>
                    <a:gd name="connsiteY2" fmla="*/ 47739 h 55084"/>
                    <a:gd name="connsiteX3" fmla="*/ 14689 w 73446"/>
                    <a:gd name="connsiteY3" fmla="*/ 36723 h 55084"/>
                    <a:gd name="connsiteX4" fmla="*/ 0 w 73446"/>
                    <a:gd name="connsiteY4" fmla="*/ 14689 h 55084"/>
                    <a:gd name="connsiteX5" fmla="*/ 0 w 73446"/>
                    <a:gd name="connsiteY5" fmla="*/ 0 h 550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3446" h="55084">
                      <a:moveTo>
                        <a:pt x="73446" y="55084"/>
                      </a:moveTo>
                      <a:cubicBezTo>
                        <a:pt x="61205" y="53860"/>
                        <a:pt x="48882" y="53283"/>
                        <a:pt x="36723" y="51412"/>
                      </a:cubicBezTo>
                      <a:cubicBezTo>
                        <a:pt x="32897" y="50823"/>
                        <a:pt x="28927" y="49886"/>
                        <a:pt x="25706" y="47739"/>
                      </a:cubicBezTo>
                      <a:cubicBezTo>
                        <a:pt x="21385" y="44858"/>
                        <a:pt x="17877" y="40822"/>
                        <a:pt x="14689" y="36723"/>
                      </a:cubicBezTo>
                      <a:cubicBezTo>
                        <a:pt x="9270" y="29755"/>
                        <a:pt x="0" y="23516"/>
                        <a:pt x="0" y="14689"/>
                      </a:cubicBezTo>
                      <a:lnTo>
                        <a:pt x="0" y="0"/>
                      </a:ln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79" name="Forma Livre: Forma 78">
                  <a:extLst>
                    <a:ext uri="{FF2B5EF4-FFF2-40B4-BE49-F238E27FC236}">
                      <a16:creationId xmlns:a16="http://schemas.microsoft.com/office/drawing/2014/main" id="{62ACF3B1-40CA-4864-BE22-ABB8E31A9D0A}"/>
                    </a:ext>
                  </a:extLst>
                </p:cNvPr>
                <p:cNvSpPr/>
                <p:nvPr/>
              </p:nvSpPr>
              <p:spPr>
                <a:xfrm>
                  <a:off x="10392578" y="2196029"/>
                  <a:ext cx="18362" cy="91807"/>
                </a:xfrm>
                <a:custGeom>
                  <a:avLst/>
                  <a:gdLst>
                    <a:gd name="connsiteX0" fmla="*/ 14689 w 18362"/>
                    <a:gd name="connsiteY0" fmla="*/ 91807 h 91807"/>
                    <a:gd name="connsiteX1" fmla="*/ 3673 w 18362"/>
                    <a:gd name="connsiteY1" fmla="*/ 44067 h 91807"/>
                    <a:gd name="connsiteX2" fmla="*/ 14689 w 18362"/>
                    <a:gd name="connsiteY2" fmla="*/ 36723 h 91807"/>
                    <a:gd name="connsiteX3" fmla="*/ 18362 w 18362"/>
                    <a:gd name="connsiteY3" fmla="*/ 25706 h 91807"/>
                    <a:gd name="connsiteX4" fmla="*/ 14689 w 18362"/>
                    <a:gd name="connsiteY4" fmla="*/ 0 h 918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362" h="91807">
                      <a:moveTo>
                        <a:pt x="14689" y="91807"/>
                      </a:moveTo>
                      <a:cubicBezTo>
                        <a:pt x="11024" y="82643"/>
                        <a:pt x="-7829" y="58444"/>
                        <a:pt x="3673" y="44067"/>
                      </a:cubicBezTo>
                      <a:cubicBezTo>
                        <a:pt x="6430" y="40621"/>
                        <a:pt x="11017" y="39171"/>
                        <a:pt x="14689" y="36723"/>
                      </a:cubicBezTo>
                      <a:cubicBezTo>
                        <a:pt x="15913" y="33051"/>
                        <a:pt x="18362" y="29577"/>
                        <a:pt x="18362" y="25706"/>
                      </a:cubicBezTo>
                      <a:cubicBezTo>
                        <a:pt x="18362" y="17050"/>
                        <a:pt x="14689" y="0"/>
                        <a:pt x="14689" y="0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80" name="Forma Livre: Forma 79">
                  <a:extLst>
                    <a:ext uri="{FF2B5EF4-FFF2-40B4-BE49-F238E27FC236}">
                      <a16:creationId xmlns:a16="http://schemas.microsoft.com/office/drawing/2014/main" id="{1EB09D77-C62A-4A2F-9EF5-4C989AF691DA}"/>
                    </a:ext>
                  </a:extLst>
                </p:cNvPr>
                <p:cNvSpPr/>
                <p:nvPr/>
              </p:nvSpPr>
              <p:spPr>
                <a:xfrm>
                  <a:off x="10455007" y="2229080"/>
                  <a:ext cx="124909" cy="69773"/>
                </a:xfrm>
                <a:custGeom>
                  <a:avLst/>
                  <a:gdLst>
                    <a:gd name="connsiteX0" fmla="*/ 0 w 124909"/>
                    <a:gd name="connsiteY0" fmla="*/ 69773 h 69773"/>
                    <a:gd name="connsiteX1" fmla="*/ 7345 w 124909"/>
                    <a:gd name="connsiteY1" fmla="*/ 25706 h 69773"/>
                    <a:gd name="connsiteX2" fmla="*/ 25706 w 124909"/>
                    <a:gd name="connsiteY2" fmla="*/ 22033 h 69773"/>
                    <a:gd name="connsiteX3" fmla="*/ 121186 w 124909"/>
                    <a:gd name="connsiteY3" fmla="*/ 18361 h 69773"/>
                    <a:gd name="connsiteX4" fmla="*/ 124858 w 124909"/>
                    <a:gd name="connsiteY4" fmla="*/ 0 h 697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4909" h="69773">
                      <a:moveTo>
                        <a:pt x="0" y="69773"/>
                      </a:moveTo>
                      <a:cubicBezTo>
                        <a:pt x="2448" y="55084"/>
                        <a:pt x="285" y="38818"/>
                        <a:pt x="7345" y="25706"/>
                      </a:cubicBezTo>
                      <a:cubicBezTo>
                        <a:pt x="10304" y="20210"/>
                        <a:pt x="19477" y="22435"/>
                        <a:pt x="25706" y="22033"/>
                      </a:cubicBezTo>
                      <a:cubicBezTo>
                        <a:pt x="57490" y="19982"/>
                        <a:pt x="89359" y="19585"/>
                        <a:pt x="121186" y="18361"/>
                      </a:cubicBezTo>
                      <a:cubicBezTo>
                        <a:pt x="125632" y="5022"/>
                        <a:pt x="124858" y="11215"/>
                        <a:pt x="124858" y="0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81" name="Forma Livre: Forma 80">
                  <a:extLst>
                    <a:ext uri="{FF2B5EF4-FFF2-40B4-BE49-F238E27FC236}">
                      <a16:creationId xmlns:a16="http://schemas.microsoft.com/office/drawing/2014/main" id="{B8AF723F-30AE-4BD5-9319-532E7A762113}"/>
                    </a:ext>
                  </a:extLst>
                </p:cNvPr>
                <p:cNvSpPr/>
                <p:nvPr/>
              </p:nvSpPr>
              <p:spPr>
                <a:xfrm>
                  <a:off x="10568834" y="2254786"/>
                  <a:ext cx="40424" cy="132202"/>
                </a:xfrm>
                <a:custGeom>
                  <a:avLst/>
                  <a:gdLst>
                    <a:gd name="connsiteX0" fmla="*/ 33065 w 40424"/>
                    <a:gd name="connsiteY0" fmla="*/ 132202 h 132202"/>
                    <a:gd name="connsiteX1" fmla="*/ 40409 w 40424"/>
                    <a:gd name="connsiteY1" fmla="*/ 77118 h 132202"/>
                    <a:gd name="connsiteX2" fmla="*/ 29393 w 40424"/>
                    <a:gd name="connsiteY2" fmla="*/ 55084 h 132202"/>
                    <a:gd name="connsiteX3" fmla="*/ 11031 w 40424"/>
                    <a:gd name="connsiteY3" fmla="*/ 25706 h 132202"/>
                    <a:gd name="connsiteX4" fmla="*/ 7359 w 40424"/>
                    <a:gd name="connsiteY4" fmla="*/ 14689 h 132202"/>
                    <a:gd name="connsiteX5" fmla="*/ 14 w 40424"/>
                    <a:gd name="connsiteY5" fmla="*/ 0 h 1322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0424" h="132202">
                      <a:moveTo>
                        <a:pt x="33065" y="132202"/>
                      </a:moveTo>
                      <a:cubicBezTo>
                        <a:pt x="35513" y="113841"/>
                        <a:pt x="39382" y="95613"/>
                        <a:pt x="40409" y="77118"/>
                      </a:cubicBezTo>
                      <a:cubicBezTo>
                        <a:pt x="40835" y="69448"/>
                        <a:pt x="32620" y="60732"/>
                        <a:pt x="29393" y="55084"/>
                      </a:cubicBezTo>
                      <a:cubicBezTo>
                        <a:pt x="13266" y="26861"/>
                        <a:pt x="32091" y="53786"/>
                        <a:pt x="11031" y="25706"/>
                      </a:cubicBezTo>
                      <a:cubicBezTo>
                        <a:pt x="9807" y="22034"/>
                        <a:pt x="9090" y="18151"/>
                        <a:pt x="7359" y="14689"/>
                      </a:cubicBezTo>
                      <a:cubicBezTo>
                        <a:pt x="-665" y="-1359"/>
                        <a:pt x="14" y="9198"/>
                        <a:pt x="14" y="0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82" name="Forma Livre: Forma 81">
                  <a:extLst>
                    <a:ext uri="{FF2B5EF4-FFF2-40B4-BE49-F238E27FC236}">
                      <a16:creationId xmlns:a16="http://schemas.microsoft.com/office/drawing/2014/main" id="{0AFD2FD1-A9FE-415B-86B9-AB80DB46C86C}"/>
                    </a:ext>
                  </a:extLst>
                </p:cNvPr>
                <p:cNvSpPr/>
                <p:nvPr/>
              </p:nvSpPr>
              <p:spPr>
                <a:xfrm>
                  <a:off x="10763429" y="2199701"/>
                  <a:ext cx="38232" cy="110169"/>
                </a:xfrm>
                <a:custGeom>
                  <a:avLst/>
                  <a:gdLst>
                    <a:gd name="connsiteX0" fmla="*/ 22084 w 38232"/>
                    <a:gd name="connsiteY0" fmla="*/ 0 h 110169"/>
                    <a:gd name="connsiteX1" fmla="*/ 36773 w 38232"/>
                    <a:gd name="connsiteY1" fmla="*/ 55085 h 110169"/>
                    <a:gd name="connsiteX2" fmla="*/ 25757 w 38232"/>
                    <a:gd name="connsiteY2" fmla="*/ 62429 h 110169"/>
                    <a:gd name="connsiteX3" fmla="*/ 14740 w 38232"/>
                    <a:gd name="connsiteY3" fmla="*/ 84463 h 110169"/>
                    <a:gd name="connsiteX4" fmla="*/ 3723 w 38232"/>
                    <a:gd name="connsiteY4" fmla="*/ 91807 h 110169"/>
                    <a:gd name="connsiteX5" fmla="*/ 51 w 38232"/>
                    <a:gd name="connsiteY5" fmla="*/ 110169 h 1101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8232" h="110169">
                      <a:moveTo>
                        <a:pt x="22084" y="0"/>
                      </a:moveTo>
                      <a:cubicBezTo>
                        <a:pt x="34124" y="20067"/>
                        <a:pt x="41536" y="26503"/>
                        <a:pt x="36773" y="55085"/>
                      </a:cubicBezTo>
                      <a:cubicBezTo>
                        <a:pt x="36048" y="59438"/>
                        <a:pt x="29429" y="59981"/>
                        <a:pt x="25757" y="62429"/>
                      </a:cubicBezTo>
                      <a:cubicBezTo>
                        <a:pt x="22770" y="71387"/>
                        <a:pt x="21857" y="77346"/>
                        <a:pt x="14740" y="84463"/>
                      </a:cubicBezTo>
                      <a:cubicBezTo>
                        <a:pt x="11619" y="87584"/>
                        <a:pt x="7395" y="89359"/>
                        <a:pt x="3723" y="91807"/>
                      </a:cubicBezTo>
                      <a:cubicBezTo>
                        <a:pt x="-723" y="105147"/>
                        <a:pt x="51" y="98953"/>
                        <a:pt x="51" y="110169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83" name="Forma Livre: Forma 82">
                  <a:extLst>
                    <a:ext uri="{FF2B5EF4-FFF2-40B4-BE49-F238E27FC236}">
                      <a16:creationId xmlns:a16="http://schemas.microsoft.com/office/drawing/2014/main" id="{C9A93FC2-F4A6-4694-8505-53BC24BCD847}"/>
                    </a:ext>
                  </a:extLst>
                </p:cNvPr>
                <p:cNvSpPr/>
                <p:nvPr/>
              </p:nvSpPr>
              <p:spPr>
                <a:xfrm>
                  <a:off x="10906699" y="2284164"/>
                  <a:ext cx="106496" cy="150564"/>
                </a:xfrm>
                <a:custGeom>
                  <a:avLst/>
                  <a:gdLst>
                    <a:gd name="connsiteX0" fmla="*/ 0 w 106496"/>
                    <a:gd name="connsiteY0" fmla="*/ 0 h 150564"/>
                    <a:gd name="connsiteX1" fmla="*/ 14689 w 106496"/>
                    <a:gd name="connsiteY1" fmla="*/ 18361 h 150564"/>
                    <a:gd name="connsiteX2" fmla="*/ 36723 w 106496"/>
                    <a:gd name="connsiteY2" fmla="*/ 80790 h 150564"/>
                    <a:gd name="connsiteX3" fmla="*/ 73446 w 106496"/>
                    <a:gd name="connsiteY3" fmla="*/ 95479 h 150564"/>
                    <a:gd name="connsiteX4" fmla="*/ 84462 w 106496"/>
                    <a:gd name="connsiteY4" fmla="*/ 99152 h 150564"/>
                    <a:gd name="connsiteX5" fmla="*/ 106496 w 106496"/>
                    <a:gd name="connsiteY5" fmla="*/ 143219 h 150564"/>
                    <a:gd name="connsiteX6" fmla="*/ 106496 w 106496"/>
                    <a:gd name="connsiteY6" fmla="*/ 150564 h 1505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6496" h="150564">
                      <a:moveTo>
                        <a:pt x="0" y="0"/>
                      </a:moveTo>
                      <a:cubicBezTo>
                        <a:pt x="4896" y="6120"/>
                        <a:pt x="11647" y="11137"/>
                        <a:pt x="14689" y="18361"/>
                      </a:cubicBezTo>
                      <a:cubicBezTo>
                        <a:pt x="18301" y="26940"/>
                        <a:pt x="22535" y="66602"/>
                        <a:pt x="36723" y="80790"/>
                      </a:cubicBezTo>
                      <a:cubicBezTo>
                        <a:pt x="46557" y="90624"/>
                        <a:pt x="60877" y="91888"/>
                        <a:pt x="73446" y="95479"/>
                      </a:cubicBezTo>
                      <a:cubicBezTo>
                        <a:pt x="77168" y="96542"/>
                        <a:pt x="80790" y="97928"/>
                        <a:pt x="84462" y="99152"/>
                      </a:cubicBezTo>
                      <a:cubicBezTo>
                        <a:pt x="91891" y="110294"/>
                        <a:pt x="106496" y="128012"/>
                        <a:pt x="106496" y="143219"/>
                      </a:cubicBezTo>
                      <a:lnTo>
                        <a:pt x="106496" y="150564"/>
                      </a:ln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84" name="Forma Livre: Forma 83">
                  <a:extLst>
                    <a:ext uri="{FF2B5EF4-FFF2-40B4-BE49-F238E27FC236}">
                      <a16:creationId xmlns:a16="http://schemas.microsoft.com/office/drawing/2014/main" id="{7D48657E-2D6F-495A-AD3A-7E12FF813F9D}"/>
                    </a:ext>
                  </a:extLst>
                </p:cNvPr>
                <p:cNvSpPr/>
                <p:nvPr/>
              </p:nvSpPr>
              <p:spPr>
                <a:xfrm>
                  <a:off x="10961783" y="2298853"/>
                  <a:ext cx="146892" cy="69774"/>
                </a:xfrm>
                <a:custGeom>
                  <a:avLst/>
                  <a:gdLst>
                    <a:gd name="connsiteX0" fmla="*/ 146892 w 146892"/>
                    <a:gd name="connsiteY0" fmla="*/ 7345 h 69774"/>
                    <a:gd name="connsiteX1" fmla="*/ 95480 w 146892"/>
                    <a:gd name="connsiteY1" fmla="*/ 3672 h 69774"/>
                    <a:gd name="connsiteX2" fmla="*/ 73446 w 146892"/>
                    <a:gd name="connsiteY2" fmla="*/ 0 h 69774"/>
                    <a:gd name="connsiteX3" fmla="*/ 36723 w 146892"/>
                    <a:gd name="connsiteY3" fmla="*/ 3672 h 69774"/>
                    <a:gd name="connsiteX4" fmla="*/ 14689 w 146892"/>
                    <a:gd name="connsiteY4" fmla="*/ 36723 h 69774"/>
                    <a:gd name="connsiteX5" fmla="*/ 7345 w 146892"/>
                    <a:gd name="connsiteY5" fmla="*/ 47740 h 69774"/>
                    <a:gd name="connsiteX6" fmla="*/ 0 w 146892"/>
                    <a:gd name="connsiteY6" fmla="*/ 69774 h 697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6892" h="69774">
                      <a:moveTo>
                        <a:pt x="146892" y="7345"/>
                      </a:moveTo>
                      <a:cubicBezTo>
                        <a:pt x="129755" y="6121"/>
                        <a:pt x="112576" y="5382"/>
                        <a:pt x="95480" y="3672"/>
                      </a:cubicBezTo>
                      <a:cubicBezTo>
                        <a:pt x="88071" y="2931"/>
                        <a:pt x="80892" y="0"/>
                        <a:pt x="73446" y="0"/>
                      </a:cubicBezTo>
                      <a:cubicBezTo>
                        <a:pt x="61144" y="0"/>
                        <a:pt x="48964" y="2448"/>
                        <a:pt x="36723" y="3672"/>
                      </a:cubicBezTo>
                      <a:lnTo>
                        <a:pt x="14689" y="36723"/>
                      </a:lnTo>
                      <a:cubicBezTo>
                        <a:pt x="12241" y="40395"/>
                        <a:pt x="8741" y="43553"/>
                        <a:pt x="7345" y="47740"/>
                      </a:cubicBezTo>
                      <a:lnTo>
                        <a:pt x="0" y="69774"/>
                      </a:ln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85" name="Forma Livre: Forma 84">
                  <a:extLst>
                    <a:ext uri="{FF2B5EF4-FFF2-40B4-BE49-F238E27FC236}">
                      <a16:creationId xmlns:a16="http://schemas.microsoft.com/office/drawing/2014/main" id="{34415C1D-D710-4B16-A990-01B73DC77677}"/>
                    </a:ext>
                  </a:extLst>
                </p:cNvPr>
                <p:cNvSpPr/>
                <p:nvPr/>
              </p:nvSpPr>
              <p:spPr>
                <a:xfrm>
                  <a:off x="10994617" y="2196029"/>
                  <a:ext cx="18578" cy="106496"/>
                </a:xfrm>
                <a:custGeom>
                  <a:avLst/>
                  <a:gdLst>
                    <a:gd name="connsiteX0" fmla="*/ 18578 w 18578"/>
                    <a:gd name="connsiteY0" fmla="*/ 106496 h 106496"/>
                    <a:gd name="connsiteX1" fmla="*/ 217 w 18578"/>
                    <a:gd name="connsiteY1" fmla="*/ 55084 h 106496"/>
                    <a:gd name="connsiteX2" fmla="*/ 3889 w 18578"/>
                    <a:gd name="connsiteY2" fmla="*/ 40395 h 106496"/>
                    <a:gd name="connsiteX3" fmla="*/ 11234 w 18578"/>
                    <a:gd name="connsiteY3" fmla="*/ 18361 h 106496"/>
                    <a:gd name="connsiteX4" fmla="*/ 14906 w 18578"/>
                    <a:gd name="connsiteY4" fmla="*/ 7344 h 106496"/>
                    <a:gd name="connsiteX5" fmla="*/ 14906 w 18578"/>
                    <a:gd name="connsiteY5" fmla="*/ 0 h 1064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8578" h="106496">
                      <a:moveTo>
                        <a:pt x="18578" y="106496"/>
                      </a:moveTo>
                      <a:cubicBezTo>
                        <a:pt x="12458" y="89359"/>
                        <a:pt x="4165" y="72848"/>
                        <a:pt x="217" y="55084"/>
                      </a:cubicBezTo>
                      <a:cubicBezTo>
                        <a:pt x="-878" y="50157"/>
                        <a:pt x="2439" y="45229"/>
                        <a:pt x="3889" y="40395"/>
                      </a:cubicBezTo>
                      <a:cubicBezTo>
                        <a:pt x="6114" y="32980"/>
                        <a:pt x="8786" y="25706"/>
                        <a:pt x="11234" y="18361"/>
                      </a:cubicBezTo>
                      <a:cubicBezTo>
                        <a:pt x="12458" y="14689"/>
                        <a:pt x="14906" y="11215"/>
                        <a:pt x="14906" y="7344"/>
                      </a:cubicBezTo>
                      <a:lnTo>
                        <a:pt x="14906" y="0"/>
                      </a:ln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87" name="Forma Livre: Forma 86">
                  <a:extLst>
                    <a:ext uri="{FF2B5EF4-FFF2-40B4-BE49-F238E27FC236}">
                      <a16:creationId xmlns:a16="http://schemas.microsoft.com/office/drawing/2014/main" id="{F5177976-8EF5-4C35-9630-0B139FAD3F46}"/>
                    </a:ext>
                  </a:extLst>
                </p:cNvPr>
                <p:cNvSpPr/>
                <p:nvPr/>
              </p:nvSpPr>
              <p:spPr>
                <a:xfrm>
                  <a:off x="9767778" y="2196029"/>
                  <a:ext cx="84974" cy="150564"/>
                </a:xfrm>
                <a:custGeom>
                  <a:avLst/>
                  <a:gdLst>
                    <a:gd name="connsiteX0" fmla="*/ 84974 w 84974"/>
                    <a:gd name="connsiteY0" fmla="*/ 150564 h 150564"/>
                    <a:gd name="connsiteX1" fmla="*/ 77629 w 84974"/>
                    <a:gd name="connsiteY1" fmla="*/ 128530 h 150564"/>
                    <a:gd name="connsiteX2" fmla="*/ 73957 w 84974"/>
                    <a:gd name="connsiteY2" fmla="*/ 88135 h 150564"/>
                    <a:gd name="connsiteX3" fmla="*/ 51923 w 84974"/>
                    <a:gd name="connsiteY3" fmla="*/ 80790 h 150564"/>
                    <a:gd name="connsiteX4" fmla="*/ 40906 w 84974"/>
                    <a:gd name="connsiteY4" fmla="*/ 77118 h 150564"/>
                    <a:gd name="connsiteX5" fmla="*/ 29889 w 84974"/>
                    <a:gd name="connsiteY5" fmla="*/ 69773 h 150564"/>
                    <a:gd name="connsiteX6" fmla="*/ 7856 w 84974"/>
                    <a:gd name="connsiteY6" fmla="*/ 58757 h 150564"/>
                    <a:gd name="connsiteX7" fmla="*/ 4183 w 84974"/>
                    <a:gd name="connsiteY7" fmla="*/ 36723 h 150564"/>
                    <a:gd name="connsiteX8" fmla="*/ 15200 w 84974"/>
                    <a:gd name="connsiteY8" fmla="*/ 33051 h 150564"/>
                    <a:gd name="connsiteX9" fmla="*/ 29889 w 84974"/>
                    <a:gd name="connsiteY9" fmla="*/ 11017 h 150564"/>
                    <a:gd name="connsiteX10" fmla="*/ 37234 w 84974"/>
                    <a:gd name="connsiteY10" fmla="*/ 0 h 1505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84974" h="150564">
                      <a:moveTo>
                        <a:pt x="84974" y="150564"/>
                      </a:moveTo>
                      <a:cubicBezTo>
                        <a:pt x="82526" y="143219"/>
                        <a:pt x="78974" y="136154"/>
                        <a:pt x="77629" y="128530"/>
                      </a:cubicBezTo>
                      <a:cubicBezTo>
                        <a:pt x="75279" y="115215"/>
                        <a:pt x="80367" y="100039"/>
                        <a:pt x="73957" y="88135"/>
                      </a:cubicBezTo>
                      <a:cubicBezTo>
                        <a:pt x="70287" y="81318"/>
                        <a:pt x="59268" y="83238"/>
                        <a:pt x="51923" y="80790"/>
                      </a:cubicBezTo>
                      <a:lnTo>
                        <a:pt x="40906" y="77118"/>
                      </a:lnTo>
                      <a:cubicBezTo>
                        <a:pt x="37234" y="74670"/>
                        <a:pt x="33837" y="71747"/>
                        <a:pt x="29889" y="69773"/>
                      </a:cubicBezTo>
                      <a:cubicBezTo>
                        <a:pt x="-527" y="54564"/>
                        <a:pt x="39440" y="79811"/>
                        <a:pt x="7856" y="58757"/>
                      </a:cubicBezTo>
                      <a:cubicBezTo>
                        <a:pt x="2987" y="51454"/>
                        <a:pt x="-4939" y="45845"/>
                        <a:pt x="4183" y="36723"/>
                      </a:cubicBezTo>
                      <a:cubicBezTo>
                        <a:pt x="6920" y="33986"/>
                        <a:pt x="11528" y="34275"/>
                        <a:pt x="15200" y="33051"/>
                      </a:cubicBezTo>
                      <a:lnTo>
                        <a:pt x="29889" y="11017"/>
                      </a:lnTo>
                      <a:lnTo>
                        <a:pt x="37234" y="0"/>
                      </a:ln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88" name="Forma Livre: Forma 87">
                  <a:extLst>
                    <a:ext uri="{FF2B5EF4-FFF2-40B4-BE49-F238E27FC236}">
                      <a16:creationId xmlns:a16="http://schemas.microsoft.com/office/drawing/2014/main" id="{3A3DDB8B-CD3E-4221-9D8F-4CAB68935CF8}"/>
                    </a:ext>
                  </a:extLst>
                </p:cNvPr>
                <p:cNvSpPr/>
                <p:nvPr/>
              </p:nvSpPr>
              <p:spPr>
                <a:xfrm>
                  <a:off x="10069417" y="2196029"/>
                  <a:ext cx="157908" cy="77361"/>
                </a:xfrm>
                <a:custGeom>
                  <a:avLst/>
                  <a:gdLst>
                    <a:gd name="connsiteX0" fmla="*/ 0 w 157908"/>
                    <a:gd name="connsiteY0" fmla="*/ 14689 h 77361"/>
                    <a:gd name="connsiteX1" fmla="*/ 18361 w 157908"/>
                    <a:gd name="connsiteY1" fmla="*/ 11017 h 77361"/>
                    <a:gd name="connsiteX2" fmla="*/ 44067 w 157908"/>
                    <a:gd name="connsiteY2" fmla="*/ 3672 h 77361"/>
                    <a:gd name="connsiteX3" fmla="*/ 73446 w 157908"/>
                    <a:gd name="connsiteY3" fmla="*/ 0 h 77361"/>
                    <a:gd name="connsiteX4" fmla="*/ 113841 w 157908"/>
                    <a:gd name="connsiteY4" fmla="*/ 3672 h 77361"/>
                    <a:gd name="connsiteX5" fmla="*/ 121185 w 157908"/>
                    <a:gd name="connsiteY5" fmla="*/ 14689 h 77361"/>
                    <a:gd name="connsiteX6" fmla="*/ 132202 w 157908"/>
                    <a:gd name="connsiteY6" fmla="*/ 36723 h 77361"/>
                    <a:gd name="connsiteX7" fmla="*/ 135875 w 157908"/>
                    <a:gd name="connsiteY7" fmla="*/ 58757 h 77361"/>
                    <a:gd name="connsiteX8" fmla="*/ 154236 w 157908"/>
                    <a:gd name="connsiteY8" fmla="*/ 77118 h 77361"/>
                    <a:gd name="connsiteX9" fmla="*/ 157908 w 157908"/>
                    <a:gd name="connsiteY9" fmla="*/ 77118 h 773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57908" h="77361">
                      <a:moveTo>
                        <a:pt x="0" y="14689"/>
                      </a:moveTo>
                      <a:cubicBezTo>
                        <a:pt x="6120" y="13465"/>
                        <a:pt x="12306" y="12531"/>
                        <a:pt x="18361" y="11017"/>
                      </a:cubicBezTo>
                      <a:cubicBezTo>
                        <a:pt x="35832" y="6649"/>
                        <a:pt x="23450" y="7108"/>
                        <a:pt x="44067" y="3672"/>
                      </a:cubicBezTo>
                      <a:cubicBezTo>
                        <a:pt x="53802" y="2050"/>
                        <a:pt x="63653" y="1224"/>
                        <a:pt x="73446" y="0"/>
                      </a:cubicBezTo>
                      <a:cubicBezTo>
                        <a:pt x="86911" y="1224"/>
                        <a:pt x="100918" y="-304"/>
                        <a:pt x="113841" y="3672"/>
                      </a:cubicBezTo>
                      <a:cubicBezTo>
                        <a:pt x="118059" y="4970"/>
                        <a:pt x="119211" y="10741"/>
                        <a:pt x="121185" y="14689"/>
                      </a:cubicBezTo>
                      <a:cubicBezTo>
                        <a:pt x="136389" y="45097"/>
                        <a:pt x="111156" y="5151"/>
                        <a:pt x="132202" y="36723"/>
                      </a:cubicBezTo>
                      <a:cubicBezTo>
                        <a:pt x="133426" y="44068"/>
                        <a:pt x="133520" y="51693"/>
                        <a:pt x="135875" y="58757"/>
                      </a:cubicBezTo>
                      <a:cubicBezTo>
                        <a:pt x="138813" y="67570"/>
                        <a:pt x="146402" y="73201"/>
                        <a:pt x="154236" y="77118"/>
                      </a:cubicBezTo>
                      <a:cubicBezTo>
                        <a:pt x="155331" y="77665"/>
                        <a:pt x="156684" y="77118"/>
                        <a:pt x="157908" y="77118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91" name="Forma Livre: Forma 90">
                  <a:extLst>
                    <a:ext uri="{FF2B5EF4-FFF2-40B4-BE49-F238E27FC236}">
                      <a16:creationId xmlns:a16="http://schemas.microsoft.com/office/drawing/2014/main" id="{9E358F67-4113-4D1C-9652-D5777380BFBB}"/>
                    </a:ext>
                  </a:extLst>
                </p:cNvPr>
                <p:cNvSpPr/>
                <p:nvPr/>
              </p:nvSpPr>
              <p:spPr>
                <a:xfrm>
                  <a:off x="10701051" y="2397792"/>
                  <a:ext cx="117513" cy="55297"/>
                </a:xfrm>
                <a:custGeom>
                  <a:avLst/>
                  <a:gdLst>
                    <a:gd name="connsiteX0" fmla="*/ 0 w 117513"/>
                    <a:gd name="connsiteY0" fmla="*/ 55297 h 55297"/>
                    <a:gd name="connsiteX1" fmla="*/ 18361 w 117513"/>
                    <a:gd name="connsiteY1" fmla="*/ 40608 h 55297"/>
                    <a:gd name="connsiteX2" fmla="*/ 80790 w 117513"/>
                    <a:gd name="connsiteY2" fmla="*/ 33263 h 55297"/>
                    <a:gd name="connsiteX3" fmla="*/ 91807 w 117513"/>
                    <a:gd name="connsiteY3" fmla="*/ 25919 h 55297"/>
                    <a:gd name="connsiteX4" fmla="*/ 110168 w 117513"/>
                    <a:gd name="connsiteY4" fmla="*/ 213 h 55297"/>
                    <a:gd name="connsiteX5" fmla="*/ 117513 w 117513"/>
                    <a:gd name="connsiteY5" fmla="*/ 213 h 552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7513" h="55297">
                      <a:moveTo>
                        <a:pt x="0" y="55297"/>
                      </a:moveTo>
                      <a:cubicBezTo>
                        <a:pt x="6120" y="50401"/>
                        <a:pt x="10781" y="42603"/>
                        <a:pt x="18361" y="40608"/>
                      </a:cubicBezTo>
                      <a:cubicBezTo>
                        <a:pt x="33096" y="36730"/>
                        <a:pt x="62608" y="42354"/>
                        <a:pt x="80790" y="33263"/>
                      </a:cubicBezTo>
                      <a:cubicBezTo>
                        <a:pt x="84738" y="31289"/>
                        <a:pt x="88135" y="28367"/>
                        <a:pt x="91807" y="25919"/>
                      </a:cubicBezTo>
                      <a:cubicBezTo>
                        <a:pt x="98627" y="5458"/>
                        <a:pt x="92681" y="3710"/>
                        <a:pt x="110168" y="213"/>
                      </a:cubicBezTo>
                      <a:cubicBezTo>
                        <a:pt x="112569" y="-267"/>
                        <a:pt x="115065" y="213"/>
                        <a:pt x="117513" y="213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92" name="Forma Livre: Forma 91">
                  <a:extLst>
                    <a:ext uri="{FF2B5EF4-FFF2-40B4-BE49-F238E27FC236}">
                      <a16:creationId xmlns:a16="http://schemas.microsoft.com/office/drawing/2014/main" id="{AC3466FD-A77B-4C81-AECC-6AA8DD081C00}"/>
                    </a:ext>
                  </a:extLst>
                </p:cNvPr>
                <p:cNvSpPr/>
                <p:nvPr/>
              </p:nvSpPr>
              <p:spPr>
                <a:xfrm>
                  <a:off x="9749928" y="2188684"/>
                  <a:ext cx="315817" cy="29379"/>
                </a:xfrm>
                <a:custGeom>
                  <a:avLst/>
                  <a:gdLst>
                    <a:gd name="connsiteX0" fmla="*/ 0 w 315817"/>
                    <a:gd name="connsiteY0" fmla="*/ 14689 h 29379"/>
                    <a:gd name="connsiteX1" fmla="*/ 58756 w 315817"/>
                    <a:gd name="connsiteY1" fmla="*/ 14689 h 29379"/>
                    <a:gd name="connsiteX2" fmla="*/ 80790 w 315817"/>
                    <a:gd name="connsiteY2" fmla="*/ 25706 h 29379"/>
                    <a:gd name="connsiteX3" fmla="*/ 91807 w 315817"/>
                    <a:gd name="connsiteY3" fmla="*/ 29379 h 29379"/>
                    <a:gd name="connsiteX4" fmla="*/ 198303 w 315817"/>
                    <a:gd name="connsiteY4" fmla="*/ 18362 h 29379"/>
                    <a:gd name="connsiteX5" fmla="*/ 220337 w 315817"/>
                    <a:gd name="connsiteY5" fmla="*/ 7345 h 29379"/>
                    <a:gd name="connsiteX6" fmla="*/ 242371 w 315817"/>
                    <a:gd name="connsiteY6" fmla="*/ 0 h 29379"/>
                    <a:gd name="connsiteX7" fmla="*/ 293783 w 315817"/>
                    <a:gd name="connsiteY7" fmla="*/ 11017 h 29379"/>
                    <a:gd name="connsiteX8" fmla="*/ 304800 w 315817"/>
                    <a:gd name="connsiteY8" fmla="*/ 14689 h 29379"/>
                    <a:gd name="connsiteX9" fmla="*/ 315817 w 315817"/>
                    <a:gd name="connsiteY9" fmla="*/ 22034 h 293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15817" h="29379">
                      <a:moveTo>
                        <a:pt x="0" y="14689"/>
                      </a:moveTo>
                      <a:cubicBezTo>
                        <a:pt x="28358" y="9018"/>
                        <a:pt x="19209" y="9039"/>
                        <a:pt x="58756" y="14689"/>
                      </a:cubicBezTo>
                      <a:cubicBezTo>
                        <a:pt x="71675" y="16535"/>
                        <a:pt x="69158" y="19890"/>
                        <a:pt x="80790" y="25706"/>
                      </a:cubicBezTo>
                      <a:cubicBezTo>
                        <a:pt x="84252" y="27437"/>
                        <a:pt x="88135" y="28155"/>
                        <a:pt x="91807" y="29379"/>
                      </a:cubicBezTo>
                      <a:cubicBezTo>
                        <a:pt x="183989" y="25370"/>
                        <a:pt x="149539" y="34617"/>
                        <a:pt x="198303" y="18362"/>
                      </a:cubicBezTo>
                      <a:cubicBezTo>
                        <a:pt x="238475" y="4971"/>
                        <a:pt x="177632" y="26324"/>
                        <a:pt x="220337" y="7345"/>
                      </a:cubicBezTo>
                      <a:cubicBezTo>
                        <a:pt x="227412" y="4201"/>
                        <a:pt x="242371" y="0"/>
                        <a:pt x="242371" y="0"/>
                      </a:cubicBezTo>
                      <a:cubicBezTo>
                        <a:pt x="279431" y="4633"/>
                        <a:pt x="262386" y="552"/>
                        <a:pt x="293783" y="11017"/>
                      </a:cubicBezTo>
                      <a:lnTo>
                        <a:pt x="304800" y="14689"/>
                      </a:lnTo>
                      <a:lnTo>
                        <a:pt x="315817" y="22034"/>
                      </a:ln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93" name="Forma Livre: Forma 92">
                  <a:extLst>
                    <a:ext uri="{FF2B5EF4-FFF2-40B4-BE49-F238E27FC236}">
                      <a16:creationId xmlns:a16="http://schemas.microsoft.com/office/drawing/2014/main" id="{6426C3BC-9B61-43F0-ABD7-D53A0843B6EA}"/>
                    </a:ext>
                  </a:extLst>
                </p:cNvPr>
                <p:cNvSpPr/>
                <p:nvPr/>
              </p:nvSpPr>
              <p:spPr>
                <a:xfrm>
                  <a:off x="10179586" y="2137262"/>
                  <a:ext cx="482516" cy="69784"/>
                </a:xfrm>
                <a:custGeom>
                  <a:avLst/>
                  <a:gdLst>
                    <a:gd name="connsiteX0" fmla="*/ 0 w 482516"/>
                    <a:gd name="connsiteY0" fmla="*/ 62439 h 69784"/>
                    <a:gd name="connsiteX1" fmla="*/ 102824 w 482516"/>
                    <a:gd name="connsiteY1" fmla="*/ 51422 h 69784"/>
                    <a:gd name="connsiteX2" fmla="*/ 124857 w 482516"/>
                    <a:gd name="connsiteY2" fmla="*/ 66111 h 69784"/>
                    <a:gd name="connsiteX3" fmla="*/ 135874 w 482516"/>
                    <a:gd name="connsiteY3" fmla="*/ 69784 h 69784"/>
                    <a:gd name="connsiteX4" fmla="*/ 224009 w 482516"/>
                    <a:gd name="connsiteY4" fmla="*/ 66111 h 69784"/>
                    <a:gd name="connsiteX5" fmla="*/ 227681 w 482516"/>
                    <a:gd name="connsiteY5" fmla="*/ 55095 h 69784"/>
                    <a:gd name="connsiteX6" fmla="*/ 246043 w 482516"/>
                    <a:gd name="connsiteY6" fmla="*/ 51422 h 69784"/>
                    <a:gd name="connsiteX7" fmla="*/ 257060 w 482516"/>
                    <a:gd name="connsiteY7" fmla="*/ 47750 h 69784"/>
                    <a:gd name="connsiteX8" fmla="*/ 297455 w 482516"/>
                    <a:gd name="connsiteY8" fmla="*/ 36733 h 69784"/>
                    <a:gd name="connsiteX9" fmla="*/ 308472 w 482516"/>
                    <a:gd name="connsiteY9" fmla="*/ 29389 h 69784"/>
                    <a:gd name="connsiteX10" fmla="*/ 359884 w 482516"/>
                    <a:gd name="connsiteY10" fmla="*/ 40405 h 69784"/>
                    <a:gd name="connsiteX11" fmla="*/ 370901 w 482516"/>
                    <a:gd name="connsiteY11" fmla="*/ 44078 h 69784"/>
                    <a:gd name="connsiteX12" fmla="*/ 392934 w 482516"/>
                    <a:gd name="connsiteY12" fmla="*/ 55095 h 69784"/>
                    <a:gd name="connsiteX13" fmla="*/ 403951 w 482516"/>
                    <a:gd name="connsiteY13" fmla="*/ 51422 h 69784"/>
                    <a:gd name="connsiteX14" fmla="*/ 418641 w 482516"/>
                    <a:gd name="connsiteY14" fmla="*/ 29389 h 69784"/>
                    <a:gd name="connsiteX15" fmla="*/ 440674 w 482516"/>
                    <a:gd name="connsiteY15" fmla="*/ 11027 h 69784"/>
                    <a:gd name="connsiteX16" fmla="*/ 451691 w 482516"/>
                    <a:gd name="connsiteY16" fmla="*/ 7355 h 69784"/>
                    <a:gd name="connsiteX17" fmla="*/ 473725 w 482516"/>
                    <a:gd name="connsiteY17" fmla="*/ 10 h 69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482516" h="69784">
                      <a:moveTo>
                        <a:pt x="0" y="62439"/>
                      </a:moveTo>
                      <a:cubicBezTo>
                        <a:pt x="12819" y="60108"/>
                        <a:pt x="74274" y="39526"/>
                        <a:pt x="102824" y="51422"/>
                      </a:cubicBezTo>
                      <a:cubicBezTo>
                        <a:pt x="110972" y="54817"/>
                        <a:pt x="116483" y="63319"/>
                        <a:pt x="124857" y="66111"/>
                      </a:cubicBezTo>
                      <a:lnTo>
                        <a:pt x="135874" y="69784"/>
                      </a:lnTo>
                      <a:cubicBezTo>
                        <a:pt x="165252" y="68560"/>
                        <a:pt x="194974" y="70756"/>
                        <a:pt x="224009" y="66111"/>
                      </a:cubicBezTo>
                      <a:cubicBezTo>
                        <a:pt x="227831" y="65499"/>
                        <a:pt x="224460" y="57242"/>
                        <a:pt x="227681" y="55095"/>
                      </a:cubicBezTo>
                      <a:cubicBezTo>
                        <a:pt x="232875" y="51633"/>
                        <a:pt x="239987" y="52936"/>
                        <a:pt x="246043" y="51422"/>
                      </a:cubicBezTo>
                      <a:cubicBezTo>
                        <a:pt x="249798" y="50483"/>
                        <a:pt x="253305" y="48689"/>
                        <a:pt x="257060" y="47750"/>
                      </a:cubicBezTo>
                      <a:cubicBezTo>
                        <a:pt x="268099" y="44990"/>
                        <a:pt x="287998" y="43037"/>
                        <a:pt x="297455" y="36733"/>
                      </a:cubicBezTo>
                      <a:lnTo>
                        <a:pt x="308472" y="29389"/>
                      </a:lnTo>
                      <a:cubicBezTo>
                        <a:pt x="326956" y="32469"/>
                        <a:pt x="341592" y="34307"/>
                        <a:pt x="359884" y="40405"/>
                      </a:cubicBezTo>
                      <a:cubicBezTo>
                        <a:pt x="363556" y="41629"/>
                        <a:pt x="367439" y="42347"/>
                        <a:pt x="370901" y="44078"/>
                      </a:cubicBezTo>
                      <a:cubicBezTo>
                        <a:pt x="399379" y="58317"/>
                        <a:pt x="365242" y="45862"/>
                        <a:pt x="392934" y="55095"/>
                      </a:cubicBezTo>
                      <a:cubicBezTo>
                        <a:pt x="396606" y="53871"/>
                        <a:pt x="401214" y="54159"/>
                        <a:pt x="403951" y="51422"/>
                      </a:cubicBezTo>
                      <a:cubicBezTo>
                        <a:pt x="410193" y="45180"/>
                        <a:pt x="412400" y="35631"/>
                        <a:pt x="418641" y="29389"/>
                      </a:cubicBezTo>
                      <a:cubicBezTo>
                        <a:pt x="426762" y="21267"/>
                        <a:pt x="430449" y="16140"/>
                        <a:pt x="440674" y="11027"/>
                      </a:cubicBezTo>
                      <a:cubicBezTo>
                        <a:pt x="444136" y="9296"/>
                        <a:pt x="447956" y="8374"/>
                        <a:pt x="451691" y="7355"/>
                      </a:cubicBezTo>
                      <a:cubicBezTo>
                        <a:pt x="480799" y="-584"/>
                        <a:pt x="491804" y="10"/>
                        <a:pt x="473725" y="10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94" name="Forma Livre: Forma 93">
                  <a:extLst>
                    <a:ext uri="{FF2B5EF4-FFF2-40B4-BE49-F238E27FC236}">
                      <a16:creationId xmlns:a16="http://schemas.microsoft.com/office/drawing/2014/main" id="{5739271E-499A-4B65-8914-B9C6748CD9B6}"/>
                    </a:ext>
                  </a:extLst>
                </p:cNvPr>
                <p:cNvSpPr/>
                <p:nvPr/>
              </p:nvSpPr>
              <p:spPr>
                <a:xfrm>
                  <a:off x="10704723" y="2188661"/>
                  <a:ext cx="554516" cy="22057"/>
                </a:xfrm>
                <a:custGeom>
                  <a:avLst/>
                  <a:gdLst>
                    <a:gd name="connsiteX0" fmla="*/ 0 w 554516"/>
                    <a:gd name="connsiteY0" fmla="*/ 14712 h 22057"/>
                    <a:gd name="connsiteX1" fmla="*/ 58757 w 554516"/>
                    <a:gd name="connsiteY1" fmla="*/ 11040 h 22057"/>
                    <a:gd name="connsiteX2" fmla="*/ 80790 w 554516"/>
                    <a:gd name="connsiteY2" fmla="*/ 18385 h 22057"/>
                    <a:gd name="connsiteX3" fmla="*/ 102824 w 554516"/>
                    <a:gd name="connsiteY3" fmla="*/ 11040 h 22057"/>
                    <a:gd name="connsiteX4" fmla="*/ 113841 w 554516"/>
                    <a:gd name="connsiteY4" fmla="*/ 7368 h 22057"/>
                    <a:gd name="connsiteX5" fmla="*/ 187287 w 554516"/>
                    <a:gd name="connsiteY5" fmla="*/ 11040 h 22057"/>
                    <a:gd name="connsiteX6" fmla="*/ 264405 w 554516"/>
                    <a:gd name="connsiteY6" fmla="*/ 18385 h 22057"/>
                    <a:gd name="connsiteX7" fmla="*/ 279094 w 554516"/>
                    <a:gd name="connsiteY7" fmla="*/ 22057 h 22057"/>
                    <a:gd name="connsiteX8" fmla="*/ 308472 w 554516"/>
                    <a:gd name="connsiteY8" fmla="*/ 14712 h 22057"/>
                    <a:gd name="connsiteX9" fmla="*/ 341523 w 554516"/>
                    <a:gd name="connsiteY9" fmla="*/ 7368 h 22057"/>
                    <a:gd name="connsiteX10" fmla="*/ 378246 w 554516"/>
                    <a:gd name="connsiteY10" fmla="*/ 11040 h 22057"/>
                    <a:gd name="connsiteX11" fmla="*/ 407624 w 554516"/>
                    <a:gd name="connsiteY11" fmla="*/ 14712 h 22057"/>
                    <a:gd name="connsiteX12" fmla="*/ 466381 w 554516"/>
                    <a:gd name="connsiteY12" fmla="*/ 11040 h 22057"/>
                    <a:gd name="connsiteX13" fmla="*/ 488414 w 554516"/>
                    <a:gd name="connsiteY13" fmla="*/ 23 h 22057"/>
                    <a:gd name="connsiteX14" fmla="*/ 525137 w 554516"/>
                    <a:gd name="connsiteY14" fmla="*/ 7368 h 22057"/>
                    <a:gd name="connsiteX15" fmla="*/ 536154 w 554516"/>
                    <a:gd name="connsiteY15" fmla="*/ 11040 h 22057"/>
                    <a:gd name="connsiteX16" fmla="*/ 554516 w 554516"/>
                    <a:gd name="connsiteY16" fmla="*/ 11040 h 220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554516" h="22057">
                      <a:moveTo>
                        <a:pt x="0" y="14712"/>
                      </a:moveTo>
                      <a:cubicBezTo>
                        <a:pt x="27516" y="3706"/>
                        <a:pt x="18767" y="3983"/>
                        <a:pt x="58757" y="11040"/>
                      </a:cubicBezTo>
                      <a:cubicBezTo>
                        <a:pt x="66381" y="12385"/>
                        <a:pt x="80790" y="18385"/>
                        <a:pt x="80790" y="18385"/>
                      </a:cubicBezTo>
                      <a:lnTo>
                        <a:pt x="102824" y="11040"/>
                      </a:lnTo>
                      <a:lnTo>
                        <a:pt x="113841" y="7368"/>
                      </a:lnTo>
                      <a:cubicBezTo>
                        <a:pt x="138323" y="8592"/>
                        <a:pt x="162840" y="9251"/>
                        <a:pt x="187287" y="11040"/>
                      </a:cubicBezTo>
                      <a:cubicBezTo>
                        <a:pt x="213040" y="12924"/>
                        <a:pt x="264405" y="18385"/>
                        <a:pt x="264405" y="18385"/>
                      </a:cubicBezTo>
                      <a:cubicBezTo>
                        <a:pt x="269301" y="19609"/>
                        <a:pt x="274047" y="22057"/>
                        <a:pt x="279094" y="22057"/>
                      </a:cubicBezTo>
                      <a:cubicBezTo>
                        <a:pt x="290298" y="22057"/>
                        <a:pt x="298327" y="17611"/>
                        <a:pt x="308472" y="14712"/>
                      </a:cubicBezTo>
                      <a:cubicBezTo>
                        <a:pt x="320569" y="11256"/>
                        <a:pt x="328907" y="9891"/>
                        <a:pt x="341523" y="7368"/>
                      </a:cubicBezTo>
                      <a:lnTo>
                        <a:pt x="378246" y="11040"/>
                      </a:lnTo>
                      <a:cubicBezTo>
                        <a:pt x="388055" y="12130"/>
                        <a:pt x="397755" y="14712"/>
                        <a:pt x="407624" y="14712"/>
                      </a:cubicBezTo>
                      <a:cubicBezTo>
                        <a:pt x="427248" y="14712"/>
                        <a:pt x="446795" y="12264"/>
                        <a:pt x="466381" y="11040"/>
                      </a:cubicBezTo>
                      <a:cubicBezTo>
                        <a:pt x="471054" y="7925"/>
                        <a:pt x="481600" y="-501"/>
                        <a:pt x="488414" y="23"/>
                      </a:cubicBezTo>
                      <a:cubicBezTo>
                        <a:pt x="500861" y="980"/>
                        <a:pt x="513294" y="3421"/>
                        <a:pt x="525137" y="7368"/>
                      </a:cubicBezTo>
                      <a:cubicBezTo>
                        <a:pt x="528809" y="8592"/>
                        <a:pt x="532313" y="10560"/>
                        <a:pt x="536154" y="11040"/>
                      </a:cubicBezTo>
                      <a:cubicBezTo>
                        <a:pt x="542227" y="11799"/>
                        <a:pt x="548395" y="11040"/>
                        <a:pt x="554516" y="11040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95" name="Forma Livre: Forma 94">
                  <a:extLst>
                    <a:ext uri="{FF2B5EF4-FFF2-40B4-BE49-F238E27FC236}">
                      <a16:creationId xmlns:a16="http://schemas.microsoft.com/office/drawing/2014/main" id="{420885BC-8C7A-49B7-B4FF-76492E4A9A74}"/>
                    </a:ext>
                  </a:extLst>
                </p:cNvPr>
                <p:cNvSpPr/>
                <p:nvPr/>
              </p:nvSpPr>
              <p:spPr>
                <a:xfrm>
                  <a:off x="9860096" y="2390660"/>
                  <a:ext cx="99152" cy="18477"/>
                </a:xfrm>
                <a:custGeom>
                  <a:avLst/>
                  <a:gdLst>
                    <a:gd name="connsiteX0" fmla="*/ 0 w 99152"/>
                    <a:gd name="connsiteY0" fmla="*/ 14689 h 18477"/>
                    <a:gd name="connsiteX1" fmla="*/ 29379 w 99152"/>
                    <a:gd name="connsiteY1" fmla="*/ 0 h 18477"/>
                    <a:gd name="connsiteX2" fmla="*/ 84463 w 99152"/>
                    <a:gd name="connsiteY2" fmla="*/ 7345 h 18477"/>
                    <a:gd name="connsiteX3" fmla="*/ 99152 w 99152"/>
                    <a:gd name="connsiteY3" fmla="*/ 18362 h 184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9152" h="18477">
                      <a:moveTo>
                        <a:pt x="0" y="14689"/>
                      </a:moveTo>
                      <a:cubicBezTo>
                        <a:pt x="3455" y="12616"/>
                        <a:pt x="21476" y="0"/>
                        <a:pt x="29379" y="0"/>
                      </a:cubicBezTo>
                      <a:cubicBezTo>
                        <a:pt x="50841" y="0"/>
                        <a:pt x="64933" y="3439"/>
                        <a:pt x="84463" y="7345"/>
                      </a:cubicBezTo>
                      <a:cubicBezTo>
                        <a:pt x="93166" y="20399"/>
                        <a:pt x="87394" y="18362"/>
                        <a:pt x="99152" y="18362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96" name="Forma Livre: Forma 95">
                  <a:extLst>
                    <a:ext uri="{FF2B5EF4-FFF2-40B4-BE49-F238E27FC236}">
                      <a16:creationId xmlns:a16="http://schemas.microsoft.com/office/drawing/2014/main" id="{3505AC53-20B8-44AF-9AF5-B89024C955E5}"/>
                    </a:ext>
                  </a:extLst>
                </p:cNvPr>
                <p:cNvSpPr/>
                <p:nvPr/>
              </p:nvSpPr>
              <p:spPr>
                <a:xfrm>
                  <a:off x="9782978" y="2431055"/>
                  <a:ext cx="80913" cy="69774"/>
                </a:xfrm>
                <a:custGeom>
                  <a:avLst/>
                  <a:gdLst>
                    <a:gd name="connsiteX0" fmla="*/ 0 w 80913"/>
                    <a:gd name="connsiteY0" fmla="*/ 69774 h 69774"/>
                    <a:gd name="connsiteX1" fmla="*/ 29379 w 80913"/>
                    <a:gd name="connsiteY1" fmla="*/ 29379 h 69774"/>
                    <a:gd name="connsiteX2" fmla="*/ 66102 w 80913"/>
                    <a:gd name="connsiteY2" fmla="*/ 25706 h 69774"/>
                    <a:gd name="connsiteX3" fmla="*/ 77118 w 80913"/>
                    <a:gd name="connsiteY3" fmla="*/ 22034 h 69774"/>
                    <a:gd name="connsiteX4" fmla="*/ 80791 w 80913"/>
                    <a:gd name="connsiteY4" fmla="*/ 0 h 697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0913" h="69774">
                      <a:moveTo>
                        <a:pt x="0" y="69774"/>
                      </a:moveTo>
                      <a:cubicBezTo>
                        <a:pt x="9793" y="56309"/>
                        <a:pt x="15526" y="38615"/>
                        <a:pt x="29379" y="29379"/>
                      </a:cubicBezTo>
                      <a:cubicBezTo>
                        <a:pt x="39615" y="22555"/>
                        <a:pt x="53943" y="27577"/>
                        <a:pt x="66102" y="25706"/>
                      </a:cubicBezTo>
                      <a:cubicBezTo>
                        <a:pt x="69928" y="25117"/>
                        <a:pt x="73446" y="23258"/>
                        <a:pt x="77118" y="22034"/>
                      </a:cubicBezTo>
                      <a:cubicBezTo>
                        <a:pt x="81952" y="7533"/>
                        <a:pt x="80791" y="14888"/>
                        <a:pt x="80791" y="0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97" name="Forma Livre: Forma 96">
                  <a:extLst>
                    <a:ext uri="{FF2B5EF4-FFF2-40B4-BE49-F238E27FC236}">
                      <a16:creationId xmlns:a16="http://schemas.microsoft.com/office/drawing/2014/main" id="{B824669B-1295-4304-B289-44A07C4A0955}"/>
                    </a:ext>
                  </a:extLst>
                </p:cNvPr>
                <p:cNvSpPr/>
                <p:nvPr/>
              </p:nvSpPr>
              <p:spPr>
                <a:xfrm>
                  <a:off x="10076761" y="2207046"/>
                  <a:ext cx="69896" cy="282766"/>
                </a:xfrm>
                <a:custGeom>
                  <a:avLst/>
                  <a:gdLst>
                    <a:gd name="connsiteX0" fmla="*/ 29379 w 69896"/>
                    <a:gd name="connsiteY0" fmla="*/ 282766 h 282766"/>
                    <a:gd name="connsiteX1" fmla="*/ 7345 w 69896"/>
                    <a:gd name="connsiteY1" fmla="*/ 242371 h 282766"/>
                    <a:gd name="connsiteX2" fmla="*/ 0 w 69896"/>
                    <a:gd name="connsiteY2" fmla="*/ 220337 h 282766"/>
                    <a:gd name="connsiteX3" fmla="*/ 11017 w 69896"/>
                    <a:gd name="connsiteY3" fmla="*/ 154236 h 282766"/>
                    <a:gd name="connsiteX4" fmla="*/ 18362 w 69896"/>
                    <a:gd name="connsiteY4" fmla="*/ 132202 h 282766"/>
                    <a:gd name="connsiteX5" fmla="*/ 22034 w 69896"/>
                    <a:gd name="connsiteY5" fmla="*/ 121185 h 282766"/>
                    <a:gd name="connsiteX6" fmla="*/ 25706 w 69896"/>
                    <a:gd name="connsiteY6" fmla="*/ 84462 h 282766"/>
                    <a:gd name="connsiteX7" fmla="*/ 36723 w 69896"/>
                    <a:gd name="connsiteY7" fmla="*/ 80790 h 282766"/>
                    <a:gd name="connsiteX8" fmla="*/ 47740 w 69896"/>
                    <a:gd name="connsiteY8" fmla="*/ 73446 h 282766"/>
                    <a:gd name="connsiteX9" fmla="*/ 55085 w 69896"/>
                    <a:gd name="connsiteY9" fmla="*/ 62429 h 282766"/>
                    <a:gd name="connsiteX10" fmla="*/ 58757 w 69896"/>
                    <a:gd name="connsiteY10" fmla="*/ 51412 h 282766"/>
                    <a:gd name="connsiteX11" fmla="*/ 66102 w 69896"/>
                    <a:gd name="connsiteY11" fmla="*/ 22034 h 282766"/>
                    <a:gd name="connsiteX12" fmla="*/ 69774 w 69896"/>
                    <a:gd name="connsiteY12" fmla="*/ 0 h 2827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69896" h="282766">
                      <a:moveTo>
                        <a:pt x="29379" y="282766"/>
                      </a:moveTo>
                      <a:cubicBezTo>
                        <a:pt x="22034" y="269301"/>
                        <a:pt x="13876" y="256249"/>
                        <a:pt x="7345" y="242371"/>
                      </a:cubicBezTo>
                      <a:cubicBezTo>
                        <a:pt x="4048" y="235366"/>
                        <a:pt x="0" y="220337"/>
                        <a:pt x="0" y="220337"/>
                      </a:cubicBezTo>
                      <a:cubicBezTo>
                        <a:pt x="4315" y="168563"/>
                        <a:pt x="-987" y="190249"/>
                        <a:pt x="11017" y="154236"/>
                      </a:cubicBezTo>
                      <a:lnTo>
                        <a:pt x="18362" y="132202"/>
                      </a:lnTo>
                      <a:lnTo>
                        <a:pt x="22034" y="121185"/>
                      </a:lnTo>
                      <a:cubicBezTo>
                        <a:pt x="23258" y="108944"/>
                        <a:pt x="21502" y="96023"/>
                        <a:pt x="25706" y="84462"/>
                      </a:cubicBezTo>
                      <a:cubicBezTo>
                        <a:pt x="27029" y="80824"/>
                        <a:pt x="33261" y="82521"/>
                        <a:pt x="36723" y="80790"/>
                      </a:cubicBezTo>
                      <a:cubicBezTo>
                        <a:pt x="40671" y="78816"/>
                        <a:pt x="44068" y="75894"/>
                        <a:pt x="47740" y="73446"/>
                      </a:cubicBezTo>
                      <a:cubicBezTo>
                        <a:pt x="50188" y="69774"/>
                        <a:pt x="53111" y="66377"/>
                        <a:pt x="55085" y="62429"/>
                      </a:cubicBezTo>
                      <a:cubicBezTo>
                        <a:pt x="56816" y="58967"/>
                        <a:pt x="57738" y="55147"/>
                        <a:pt x="58757" y="51412"/>
                      </a:cubicBezTo>
                      <a:cubicBezTo>
                        <a:pt x="61413" y="41674"/>
                        <a:pt x="62910" y="31610"/>
                        <a:pt x="66102" y="22034"/>
                      </a:cubicBezTo>
                      <a:cubicBezTo>
                        <a:pt x="70935" y="7533"/>
                        <a:pt x="69774" y="14888"/>
                        <a:pt x="69774" y="0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98" name="Forma Livre: Forma 97">
                  <a:extLst>
                    <a:ext uri="{FF2B5EF4-FFF2-40B4-BE49-F238E27FC236}">
                      <a16:creationId xmlns:a16="http://schemas.microsoft.com/office/drawing/2014/main" id="{79F413B5-7947-4694-A19B-CB9366C38948}"/>
                    </a:ext>
                  </a:extLst>
                </p:cNvPr>
                <p:cNvSpPr/>
                <p:nvPr/>
              </p:nvSpPr>
              <p:spPr>
                <a:xfrm>
                  <a:off x="10054728" y="2276791"/>
                  <a:ext cx="47739" cy="22062"/>
                </a:xfrm>
                <a:custGeom>
                  <a:avLst/>
                  <a:gdLst>
                    <a:gd name="connsiteX0" fmla="*/ 47739 w 47739"/>
                    <a:gd name="connsiteY0" fmla="*/ 22062 h 22062"/>
                    <a:gd name="connsiteX1" fmla="*/ 29378 w 47739"/>
                    <a:gd name="connsiteY1" fmla="*/ 14717 h 22062"/>
                    <a:gd name="connsiteX2" fmla="*/ 22033 w 47739"/>
                    <a:gd name="connsiteY2" fmla="*/ 3701 h 22062"/>
                    <a:gd name="connsiteX3" fmla="*/ 0 w 47739"/>
                    <a:gd name="connsiteY3" fmla="*/ 28 h 220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7739" h="22062">
                      <a:moveTo>
                        <a:pt x="47739" y="22062"/>
                      </a:moveTo>
                      <a:cubicBezTo>
                        <a:pt x="41619" y="19614"/>
                        <a:pt x="34742" y="18548"/>
                        <a:pt x="29378" y="14717"/>
                      </a:cubicBezTo>
                      <a:cubicBezTo>
                        <a:pt x="25787" y="12152"/>
                        <a:pt x="25705" y="6149"/>
                        <a:pt x="22033" y="3701"/>
                      </a:cubicBezTo>
                      <a:cubicBezTo>
                        <a:pt x="15633" y="-566"/>
                        <a:pt x="7219" y="28"/>
                        <a:pt x="0" y="28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100" name="Forma Livre: Forma 99">
                  <a:extLst>
                    <a:ext uri="{FF2B5EF4-FFF2-40B4-BE49-F238E27FC236}">
                      <a16:creationId xmlns:a16="http://schemas.microsoft.com/office/drawing/2014/main" id="{0A500334-0103-4FCC-9C67-F406297E8AC2}"/>
                    </a:ext>
                  </a:extLst>
                </p:cNvPr>
                <p:cNvSpPr/>
                <p:nvPr/>
              </p:nvSpPr>
              <p:spPr>
                <a:xfrm>
                  <a:off x="11138466" y="2523356"/>
                  <a:ext cx="128117" cy="54592"/>
                </a:xfrm>
                <a:custGeom>
                  <a:avLst/>
                  <a:gdLst>
                    <a:gd name="connsiteX0" fmla="*/ 0 w 124858"/>
                    <a:gd name="connsiteY0" fmla="*/ 0 h 44067"/>
                    <a:gd name="connsiteX1" fmla="*/ 14689 w 124858"/>
                    <a:gd name="connsiteY1" fmla="*/ 29378 h 44067"/>
                    <a:gd name="connsiteX2" fmla="*/ 25706 w 124858"/>
                    <a:gd name="connsiteY2" fmla="*/ 36722 h 44067"/>
                    <a:gd name="connsiteX3" fmla="*/ 47740 w 124858"/>
                    <a:gd name="connsiteY3" fmla="*/ 44067 h 44067"/>
                    <a:gd name="connsiteX4" fmla="*/ 88135 w 124858"/>
                    <a:gd name="connsiteY4" fmla="*/ 40395 h 44067"/>
                    <a:gd name="connsiteX5" fmla="*/ 110169 w 124858"/>
                    <a:gd name="connsiteY5" fmla="*/ 33050 h 44067"/>
                    <a:gd name="connsiteX6" fmla="*/ 124858 w 124858"/>
                    <a:gd name="connsiteY6" fmla="*/ 36722 h 440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4858" h="44067">
                      <a:moveTo>
                        <a:pt x="0" y="0"/>
                      </a:moveTo>
                      <a:cubicBezTo>
                        <a:pt x="3505" y="8763"/>
                        <a:pt x="7357" y="22046"/>
                        <a:pt x="14689" y="29378"/>
                      </a:cubicBezTo>
                      <a:cubicBezTo>
                        <a:pt x="17810" y="32499"/>
                        <a:pt x="21673" y="34930"/>
                        <a:pt x="25706" y="36722"/>
                      </a:cubicBezTo>
                      <a:cubicBezTo>
                        <a:pt x="32781" y="39866"/>
                        <a:pt x="47740" y="44067"/>
                        <a:pt x="47740" y="44067"/>
                      </a:cubicBezTo>
                      <a:cubicBezTo>
                        <a:pt x="61205" y="42843"/>
                        <a:pt x="74820" y="42745"/>
                        <a:pt x="88135" y="40395"/>
                      </a:cubicBezTo>
                      <a:cubicBezTo>
                        <a:pt x="95759" y="39050"/>
                        <a:pt x="110169" y="33050"/>
                        <a:pt x="110169" y="33050"/>
                      </a:cubicBezTo>
                      <a:cubicBezTo>
                        <a:pt x="122347" y="37109"/>
                        <a:pt x="117315" y="36722"/>
                        <a:pt x="124858" y="36722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102" name="Forma Livre: Forma 101">
                  <a:extLst>
                    <a:ext uri="{FF2B5EF4-FFF2-40B4-BE49-F238E27FC236}">
                      <a16:creationId xmlns:a16="http://schemas.microsoft.com/office/drawing/2014/main" id="{CE778266-5F16-4C21-8C57-170BCD5E6704}"/>
                    </a:ext>
                  </a:extLst>
                </p:cNvPr>
                <p:cNvSpPr/>
                <p:nvPr/>
              </p:nvSpPr>
              <p:spPr>
                <a:xfrm>
                  <a:off x="11046246" y="2514598"/>
                  <a:ext cx="80790" cy="45038"/>
                </a:xfrm>
                <a:custGeom>
                  <a:avLst/>
                  <a:gdLst>
                    <a:gd name="connsiteX0" fmla="*/ 80790 w 80790"/>
                    <a:gd name="connsiteY0" fmla="*/ 37643 h 45038"/>
                    <a:gd name="connsiteX1" fmla="*/ 62429 w 80790"/>
                    <a:gd name="connsiteY1" fmla="*/ 44988 h 45038"/>
                    <a:gd name="connsiteX2" fmla="*/ 40395 w 80790"/>
                    <a:gd name="connsiteY2" fmla="*/ 33971 h 45038"/>
                    <a:gd name="connsiteX3" fmla="*/ 36723 w 80790"/>
                    <a:gd name="connsiteY3" fmla="*/ 8265 h 45038"/>
                    <a:gd name="connsiteX4" fmla="*/ 0 w 80790"/>
                    <a:gd name="connsiteY4" fmla="*/ 920 h 450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0790" h="45038">
                      <a:moveTo>
                        <a:pt x="80790" y="37643"/>
                      </a:moveTo>
                      <a:cubicBezTo>
                        <a:pt x="74670" y="40091"/>
                        <a:pt x="68970" y="44170"/>
                        <a:pt x="62429" y="44988"/>
                      </a:cubicBezTo>
                      <a:cubicBezTo>
                        <a:pt x="56029" y="45788"/>
                        <a:pt x="44595" y="36771"/>
                        <a:pt x="40395" y="33971"/>
                      </a:cubicBezTo>
                      <a:cubicBezTo>
                        <a:pt x="39171" y="25402"/>
                        <a:pt x="40238" y="16175"/>
                        <a:pt x="36723" y="8265"/>
                      </a:cubicBezTo>
                      <a:cubicBezTo>
                        <a:pt x="31346" y="-3833"/>
                        <a:pt x="5329" y="920"/>
                        <a:pt x="0" y="920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103" name="Forma Livre: Forma 102">
                  <a:extLst>
                    <a:ext uri="{FF2B5EF4-FFF2-40B4-BE49-F238E27FC236}">
                      <a16:creationId xmlns:a16="http://schemas.microsoft.com/office/drawing/2014/main" id="{C10C7959-0236-42FC-A90A-09EAFEE32BD6}"/>
                    </a:ext>
                  </a:extLst>
                </p:cNvPr>
                <p:cNvSpPr/>
                <p:nvPr/>
              </p:nvSpPr>
              <p:spPr>
                <a:xfrm>
                  <a:off x="11116019" y="2368605"/>
                  <a:ext cx="110169" cy="40417"/>
                </a:xfrm>
                <a:custGeom>
                  <a:avLst/>
                  <a:gdLst>
                    <a:gd name="connsiteX0" fmla="*/ 0 w 110169"/>
                    <a:gd name="connsiteY0" fmla="*/ 22 h 40417"/>
                    <a:gd name="connsiteX1" fmla="*/ 55085 w 110169"/>
                    <a:gd name="connsiteY1" fmla="*/ 11038 h 40417"/>
                    <a:gd name="connsiteX2" fmla="*/ 58757 w 110169"/>
                    <a:gd name="connsiteY2" fmla="*/ 22055 h 40417"/>
                    <a:gd name="connsiteX3" fmla="*/ 69774 w 110169"/>
                    <a:gd name="connsiteY3" fmla="*/ 25728 h 40417"/>
                    <a:gd name="connsiteX4" fmla="*/ 106497 w 110169"/>
                    <a:gd name="connsiteY4" fmla="*/ 36744 h 40417"/>
                    <a:gd name="connsiteX5" fmla="*/ 110169 w 110169"/>
                    <a:gd name="connsiteY5" fmla="*/ 40417 h 404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0169" h="40417">
                      <a:moveTo>
                        <a:pt x="0" y="22"/>
                      </a:moveTo>
                      <a:cubicBezTo>
                        <a:pt x="9584" y="821"/>
                        <a:pt x="43445" y="-3512"/>
                        <a:pt x="55085" y="11038"/>
                      </a:cubicBezTo>
                      <a:cubicBezTo>
                        <a:pt x="57503" y="14061"/>
                        <a:pt x="56020" y="19318"/>
                        <a:pt x="58757" y="22055"/>
                      </a:cubicBezTo>
                      <a:cubicBezTo>
                        <a:pt x="61494" y="24792"/>
                        <a:pt x="66052" y="24664"/>
                        <a:pt x="69774" y="25728"/>
                      </a:cubicBezTo>
                      <a:cubicBezTo>
                        <a:pt x="76763" y="27725"/>
                        <a:pt x="103008" y="33254"/>
                        <a:pt x="106497" y="36744"/>
                      </a:cubicBezTo>
                      <a:lnTo>
                        <a:pt x="110169" y="40417"/>
                      </a:ln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104" name="Forma Livre: Forma 103">
                  <a:extLst>
                    <a:ext uri="{FF2B5EF4-FFF2-40B4-BE49-F238E27FC236}">
                      <a16:creationId xmlns:a16="http://schemas.microsoft.com/office/drawing/2014/main" id="{0F398FCE-0713-42A2-87AA-FA03A1037228}"/>
                    </a:ext>
                  </a:extLst>
                </p:cNvPr>
                <p:cNvSpPr/>
                <p:nvPr/>
              </p:nvSpPr>
              <p:spPr>
                <a:xfrm>
                  <a:off x="10594470" y="2390660"/>
                  <a:ext cx="103061" cy="110169"/>
                </a:xfrm>
                <a:custGeom>
                  <a:avLst/>
                  <a:gdLst>
                    <a:gd name="connsiteX0" fmla="*/ 11101 w 103061"/>
                    <a:gd name="connsiteY0" fmla="*/ 0 h 110169"/>
                    <a:gd name="connsiteX1" fmla="*/ 84 w 103061"/>
                    <a:gd name="connsiteY1" fmla="*/ 18362 h 110169"/>
                    <a:gd name="connsiteX2" fmla="*/ 7429 w 103061"/>
                    <a:gd name="connsiteY2" fmla="*/ 40395 h 110169"/>
                    <a:gd name="connsiteX3" fmla="*/ 14773 w 103061"/>
                    <a:gd name="connsiteY3" fmla="*/ 51412 h 110169"/>
                    <a:gd name="connsiteX4" fmla="*/ 36807 w 103061"/>
                    <a:gd name="connsiteY4" fmla="*/ 69774 h 110169"/>
                    <a:gd name="connsiteX5" fmla="*/ 47824 w 103061"/>
                    <a:gd name="connsiteY5" fmla="*/ 73446 h 110169"/>
                    <a:gd name="connsiteX6" fmla="*/ 73530 w 103061"/>
                    <a:gd name="connsiteY6" fmla="*/ 69774 h 110169"/>
                    <a:gd name="connsiteX7" fmla="*/ 84547 w 103061"/>
                    <a:gd name="connsiteY7" fmla="*/ 66101 h 110169"/>
                    <a:gd name="connsiteX8" fmla="*/ 95564 w 103061"/>
                    <a:gd name="connsiteY8" fmla="*/ 73446 h 110169"/>
                    <a:gd name="connsiteX9" fmla="*/ 102908 w 103061"/>
                    <a:gd name="connsiteY9" fmla="*/ 102824 h 110169"/>
                    <a:gd name="connsiteX10" fmla="*/ 102908 w 103061"/>
                    <a:gd name="connsiteY10" fmla="*/ 110169 h 1101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03061" h="110169">
                      <a:moveTo>
                        <a:pt x="11101" y="0"/>
                      </a:moveTo>
                      <a:cubicBezTo>
                        <a:pt x="7429" y="6121"/>
                        <a:pt x="730" y="11253"/>
                        <a:pt x="84" y="18362"/>
                      </a:cubicBezTo>
                      <a:cubicBezTo>
                        <a:pt x="-617" y="26072"/>
                        <a:pt x="3135" y="33953"/>
                        <a:pt x="7429" y="40395"/>
                      </a:cubicBezTo>
                      <a:cubicBezTo>
                        <a:pt x="9877" y="44067"/>
                        <a:pt x="11948" y="48021"/>
                        <a:pt x="14773" y="51412"/>
                      </a:cubicBezTo>
                      <a:cubicBezTo>
                        <a:pt x="20573" y="58373"/>
                        <a:pt x="28555" y="65648"/>
                        <a:pt x="36807" y="69774"/>
                      </a:cubicBezTo>
                      <a:cubicBezTo>
                        <a:pt x="40269" y="71505"/>
                        <a:pt x="44152" y="72222"/>
                        <a:pt x="47824" y="73446"/>
                      </a:cubicBezTo>
                      <a:cubicBezTo>
                        <a:pt x="56393" y="72222"/>
                        <a:pt x="65042" y="71472"/>
                        <a:pt x="73530" y="69774"/>
                      </a:cubicBezTo>
                      <a:cubicBezTo>
                        <a:pt x="77326" y="69015"/>
                        <a:pt x="80729" y="65465"/>
                        <a:pt x="84547" y="66101"/>
                      </a:cubicBezTo>
                      <a:cubicBezTo>
                        <a:pt x="88901" y="66827"/>
                        <a:pt x="91892" y="70998"/>
                        <a:pt x="95564" y="73446"/>
                      </a:cubicBezTo>
                      <a:cubicBezTo>
                        <a:pt x="99835" y="86261"/>
                        <a:pt x="100693" y="87315"/>
                        <a:pt x="102908" y="102824"/>
                      </a:cubicBezTo>
                      <a:cubicBezTo>
                        <a:pt x="103254" y="105248"/>
                        <a:pt x="102908" y="107721"/>
                        <a:pt x="102908" y="110169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105" name="Forma Livre: Forma 104">
                  <a:extLst>
                    <a:ext uri="{FF2B5EF4-FFF2-40B4-BE49-F238E27FC236}">
                      <a16:creationId xmlns:a16="http://schemas.microsoft.com/office/drawing/2014/main" id="{BA4F7CB6-E37F-4C43-B15B-FC41AED7356D}"/>
                    </a:ext>
                  </a:extLst>
                </p:cNvPr>
                <p:cNvSpPr/>
                <p:nvPr/>
              </p:nvSpPr>
              <p:spPr>
                <a:xfrm>
                  <a:off x="10436646" y="2460434"/>
                  <a:ext cx="190959" cy="40395"/>
                </a:xfrm>
                <a:custGeom>
                  <a:avLst/>
                  <a:gdLst>
                    <a:gd name="connsiteX0" fmla="*/ 190959 w 190959"/>
                    <a:gd name="connsiteY0" fmla="*/ 0 h 40395"/>
                    <a:gd name="connsiteX1" fmla="*/ 176270 w 190959"/>
                    <a:gd name="connsiteY1" fmla="*/ 22033 h 40395"/>
                    <a:gd name="connsiteX2" fmla="*/ 172597 w 190959"/>
                    <a:gd name="connsiteY2" fmla="*/ 33050 h 40395"/>
                    <a:gd name="connsiteX3" fmla="*/ 161581 w 190959"/>
                    <a:gd name="connsiteY3" fmla="*/ 40395 h 40395"/>
                    <a:gd name="connsiteX4" fmla="*/ 150564 w 190959"/>
                    <a:gd name="connsiteY4" fmla="*/ 36723 h 40395"/>
                    <a:gd name="connsiteX5" fmla="*/ 139547 w 190959"/>
                    <a:gd name="connsiteY5" fmla="*/ 29378 h 40395"/>
                    <a:gd name="connsiteX6" fmla="*/ 102824 w 190959"/>
                    <a:gd name="connsiteY6" fmla="*/ 25706 h 40395"/>
                    <a:gd name="connsiteX7" fmla="*/ 80790 w 190959"/>
                    <a:gd name="connsiteY7" fmla="*/ 18361 h 40395"/>
                    <a:gd name="connsiteX8" fmla="*/ 0 w 190959"/>
                    <a:gd name="connsiteY8" fmla="*/ 14689 h 403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90959" h="40395">
                      <a:moveTo>
                        <a:pt x="190959" y="0"/>
                      </a:moveTo>
                      <a:cubicBezTo>
                        <a:pt x="186063" y="7344"/>
                        <a:pt x="180557" y="14317"/>
                        <a:pt x="176270" y="22033"/>
                      </a:cubicBezTo>
                      <a:cubicBezTo>
                        <a:pt x="174390" y="25417"/>
                        <a:pt x="175015" y="30027"/>
                        <a:pt x="172597" y="33050"/>
                      </a:cubicBezTo>
                      <a:cubicBezTo>
                        <a:pt x="169840" y="36496"/>
                        <a:pt x="165253" y="37947"/>
                        <a:pt x="161581" y="40395"/>
                      </a:cubicBezTo>
                      <a:cubicBezTo>
                        <a:pt x="157909" y="39171"/>
                        <a:pt x="154026" y="38454"/>
                        <a:pt x="150564" y="36723"/>
                      </a:cubicBezTo>
                      <a:cubicBezTo>
                        <a:pt x="146616" y="34749"/>
                        <a:pt x="143848" y="30370"/>
                        <a:pt x="139547" y="29378"/>
                      </a:cubicBezTo>
                      <a:cubicBezTo>
                        <a:pt x="127560" y="26612"/>
                        <a:pt x="115065" y="26930"/>
                        <a:pt x="102824" y="25706"/>
                      </a:cubicBezTo>
                      <a:cubicBezTo>
                        <a:pt x="95479" y="23258"/>
                        <a:pt x="88485" y="19216"/>
                        <a:pt x="80790" y="18361"/>
                      </a:cubicBezTo>
                      <a:cubicBezTo>
                        <a:pt x="31924" y="12932"/>
                        <a:pt x="58824" y="14689"/>
                        <a:pt x="0" y="14689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</p:grpSp>
          <p:cxnSp>
            <p:nvCxnSpPr>
              <p:cNvPr id="107" name="Conector de Seta Reta 106">
                <a:extLst>
                  <a:ext uri="{FF2B5EF4-FFF2-40B4-BE49-F238E27FC236}">
                    <a16:creationId xmlns:a16="http://schemas.microsoft.com/office/drawing/2014/main" id="{A2F1FB58-0F46-49A5-AFE3-2C236843319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549281" y="2616929"/>
                <a:ext cx="458854" cy="177012"/>
              </a:xfrm>
              <a:prstGeom prst="straightConnector1">
                <a:avLst/>
              </a:prstGeom>
              <a:ln w="12700">
                <a:solidFill>
                  <a:schemeClr val="accent1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Conector de Seta Reta 108">
                <a:extLst>
                  <a:ext uri="{FF2B5EF4-FFF2-40B4-BE49-F238E27FC236}">
                    <a16:creationId xmlns:a16="http://schemas.microsoft.com/office/drawing/2014/main" id="{2D3F4291-9AA3-4623-A0D3-26494FE72B5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542430" y="2623075"/>
                <a:ext cx="596036" cy="178022"/>
              </a:xfrm>
              <a:prstGeom prst="straightConnector1">
                <a:avLst/>
              </a:prstGeom>
              <a:ln w="12700">
                <a:solidFill>
                  <a:schemeClr val="accent1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Conector de Seta Reta 110">
                <a:extLst>
                  <a:ext uri="{FF2B5EF4-FFF2-40B4-BE49-F238E27FC236}">
                    <a16:creationId xmlns:a16="http://schemas.microsoft.com/office/drawing/2014/main" id="{EA698E5B-C5D3-41FA-9200-3FDF6650C69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0207934" y="2615104"/>
                <a:ext cx="342855" cy="184407"/>
              </a:xfrm>
              <a:prstGeom prst="straightConnector1">
                <a:avLst/>
              </a:prstGeom>
              <a:ln w="12700">
                <a:solidFill>
                  <a:schemeClr val="accent1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Conector de Seta Reta 112">
                <a:extLst>
                  <a:ext uri="{FF2B5EF4-FFF2-40B4-BE49-F238E27FC236}">
                    <a16:creationId xmlns:a16="http://schemas.microsoft.com/office/drawing/2014/main" id="{CE8E6334-E2AF-4C33-8D69-B0E57FBF647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9959248" y="2625450"/>
                <a:ext cx="592712" cy="174827"/>
              </a:xfrm>
              <a:prstGeom prst="straightConnector1">
                <a:avLst/>
              </a:prstGeom>
              <a:ln w="12700">
                <a:solidFill>
                  <a:schemeClr val="accent1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Conector de Seta Reta 114">
                <a:extLst>
                  <a:ext uri="{FF2B5EF4-FFF2-40B4-BE49-F238E27FC236}">
                    <a16:creationId xmlns:a16="http://schemas.microsoft.com/office/drawing/2014/main" id="{48026DDE-A06D-4B28-BCC7-E197FF0D47E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9851438" y="2628851"/>
                <a:ext cx="698093" cy="174576"/>
              </a:xfrm>
              <a:prstGeom prst="straightConnector1">
                <a:avLst/>
              </a:prstGeom>
              <a:ln w="12700">
                <a:solidFill>
                  <a:schemeClr val="accent1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Conector de Seta Reta 116">
                <a:extLst>
                  <a:ext uri="{FF2B5EF4-FFF2-40B4-BE49-F238E27FC236}">
                    <a16:creationId xmlns:a16="http://schemas.microsoft.com/office/drawing/2014/main" id="{DEA96534-92D2-41F5-A7EA-29242A3BBE3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554798" y="2615471"/>
                <a:ext cx="79449" cy="179267"/>
              </a:xfrm>
              <a:prstGeom prst="straightConnector1">
                <a:avLst/>
              </a:prstGeom>
              <a:ln w="12700">
                <a:solidFill>
                  <a:schemeClr val="accent1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40310040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>
            <a:extLst>
              <a:ext uri="{FF2B5EF4-FFF2-40B4-BE49-F238E27FC236}">
                <a16:creationId xmlns:a16="http://schemas.microsoft.com/office/drawing/2014/main" id="{EE89FE3F-589E-4C0B-AB6F-53868FD33677}"/>
              </a:ext>
            </a:extLst>
          </p:cNvPr>
          <p:cNvSpPr txBox="1"/>
          <p:nvPr/>
        </p:nvSpPr>
        <p:spPr>
          <a:xfrm>
            <a:off x="555607" y="767905"/>
            <a:ext cx="6062779" cy="1780863"/>
          </a:xfrm>
          <a:prstGeom prst="rect">
            <a:avLst/>
          </a:prstGeom>
          <a:noFill/>
        </p:spPr>
        <p:txBody>
          <a:bodyPr wrap="square" lIns="0" tIns="36000" rIns="0" bIns="36000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1600" dirty="0">
                <a:solidFill>
                  <a:srgbClr val="55555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• Parabolic kinetics confirmed;  </a:t>
            </a:r>
          </a:p>
          <a:p>
            <a:pPr algn="ctr">
              <a:lnSpc>
                <a:spcPct val="150000"/>
              </a:lnSpc>
              <a:spcBef>
                <a:spcPts val="600"/>
              </a:spcBef>
            </a:pPr>
            <a:endParaRPr lang="en-US" sz="1600" dirty="0">
              <a:solidFill>
                <a:srgbClr val="55555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16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algn="ctr">
              <a:lnSpc>
                <a:spcPct val="150000"/>
              </a:lnSpc>
              <a:spcBef>
                <a:spcPts val="600"/>
              </a:spcBef>
            </a:pPr>
            <a:endParaRPr lang="en-US" sz="1600" dirty="0">
              <a:solidFill>
                <a:srgbClr val="55555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6AC7698F-B1C5-4ECF-9C3E-33B6207F7B60}"/>
              </a:ext>
            </a:extLst>
          </p:cNvPr>
          <p:cNvSpPr txBox="1"/>
          <p:nvPr/>
        </p:nvSpPr>
        <p:spPr>
          <a:xfrm>
            <a:off x="555607" y="178801"/>
            <a:ext cx="11162065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RESULTS – PARABOLIC FITTING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tângulo 7">
                <a:extLst>
                  <a:ext uri="{FF2B5EF4-FFF2-40B4-BE49-F238E27FC236}">
                    <a16:creationId xmlns:a16="http://schemas.microsoft.com/office/drawing/2014/main" id="{94AE532B-5138-4049-8E0E-58A4E572D972}"/>
                  </a:ext>
                </a:extLst>
              </p:cNvPr>
              <p:cNvSpPr/>
              <p:nvPr/>
            </p:nvSpPr>
            <p:spPr>
              <a:xfrm>
                <a:off x="4781391" y="5558177"/>
                <a:ext cx="2283681" cy="814446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b="1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m:t>W</m:t>
                      </m:r>
                      <m:sSup>
                        <m:sSupPr>
                          <m:ctrlPr>
                            <a:rPr lang="pt-BR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GB" b="1">
                              <a:solidFill>
                                <a:srgbClr val="000000"/>
                              </a:solidFill>
                              <a:latin typeface="Verdana" panose="020B0604030504040204" pitchFamily="34" charset="0"/>
                              <a:ea typeface="Verdana" panose="020B0604030504040204" pitchFamily="34" charset="0"/>
                            </a:rPr>
                            <m:t>g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en-GB" b="1">
                              <a:solidFill>
                                <a:srgbClr val="000000"/>
                              </a:solidFill>
                              <a:latin typeface="Verdana" panose="020B0604030504040204" pitchFamily="34" charset="0"/>
                              <a:ea typeface="Verdana" panose="020B0604030504040204" pitchFamily="34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nor/>
                        </m:rPr>
                        <a:rPr lang="en-GB" b="1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m:t> = </m:t>
                      </m:r>
                      <m:sSubSup>
                        <m:sSubSupPr>
                          <m:ctrlPr>
                            <a:rPr lang="pt-BR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</m:ctrlPr>
                        </m:sSubSupPr>
                        <m:e>
                          <m:r>
                            <m:rPr>
                              <m:nor/>
                            </m:rPr>
                            <a:rPr lang="en-GB" b="1">
                              <a:solidFill>
                                <a:srgbClr val="000000"/>
                              </a:solidFill>
                              <a:latin typeface="Verdana" panose="020B0604030504040204" pitchFamily="34" charset="0"/>
                              <a:ea typeface="Verdana" panose="020B0604030504040204" pitchFamily="34" charset="0"/>
                            </a:rPr>
                            <m:t>k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GB" b="1">
                              <a:solidFill>
                                <a:srgbClr val="000000"/>
                              </a:solidFill>
                              <a:latin typeface="Verdana" panose="020B0604030504040204" pitchFamily="34" charset="0"/>
                              <a:ea typeface="Verdana" panose="020B0604030504040204" pitchFamily="34" charset="0"/>
                            </a:rPr>
                            <m:t>p</m:t>
                          </m:r>
                        </m:sub>
                        <m:sup>
                          <m:r>
                            <m:rPr>
                              <m:nor/>
                            </m:rPr>
                            <a:rPr lang="en-GB" b="1">
                              <a:solidFill>
                                <a:srgbClr val="000000"/>
                              </a:solidFill>
                              <a:latin typeface="Verdana" panose="020B0604030504040204" pitchFamily="34" charset="0"/>
                              <a:ea typeface="Verdana" panose="020B0604030504040204" pitchFamily="34" charset="0"/>
                            </a:rPr>
                            <m:t>Wg</m:t>
                          </m:r>
                        </m:sup>
                      </m:sSubSup>
                      <m:r>
                        <m:rPr>
                          <m:nor/>
                        </m:rPr>
                        <a:rPr lang="en-GB" b="1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m:t> ∙ </m:t>
                      </m:r>
                      <m:r>
                        <m:rPr>
                          <m:nor/>
                        </m:rPr>
                        <a:rPr lang="en-GB" b="1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m:t>t</m:t>
                      </m:r>
                    </m:oMath>
                  </m:oMathPara>
                </a14:m>
                <a:endParaRPr lang="pt-BR" dirty="0">
                  <a:ln w="57150">
                    <a:solidFill>
                      <a:schemeClr val="tx1"/>
                    </a:solidFill>
                  </a:ln>
                </a:endParaRPr>
              </a:p>
            </p:txBody>
          </p:sp>
        </mc:Choice>
        <mc:Fallback>
          <p:sp>
            <p:nvSpPr>
              <p:cNvPr id="8" name="Retângulo 7">
                <a:extLst>
                  <a:ext uri="{FF2B5EF4-FFF2-40B4-BE49-F238E27FC236}">
                    <a16:creationId xmlns:a16="http://schemas.microsoft.com/office/drawing/2014/main" id="{94AE532B-5138-4049-8E0E-58A4E572D9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1391" y="5558177"/>
                <a:ext cx="2283681" cy="81444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Agrupar 12">
            <a:extLst>
              <a:ext uri="{FF2B5EF4-FFF2-40B4-BE49-F238E27FC236}">
                <a16:creationId xmlns:a16="http://schemas.microsoft.com/office/drawing/2014/main" id="{7F9680A8-9858-4D96-958E-050CAAB0D0AD}"/>
              </a:ext>
            </a:extLst>
          </p:cNvPr>
          <p:cNvGrpSpPr/>
          <p:nvPr/>
        </p:nvGrpSpPr>
        <p:grpSpPr>
          <a:xfrm>
            <a:off x="968555" y="1275626"/>
            <a:ext cx="9909353" cy="4224365"/>
            <a:chOff x="2528694" y="548133"/>
            <a:chExt cx="9663306" cy="3988873"/>
          </a:xfrm>
        </p:grpSpPr>
        <p:pic>
          <p:nvPicPr>
            <p:cNvPr id="7" name="Imagem 6">
              <a:extLst>
                <a:ext uri="{FF2B5EF4-FFF2-40B4-BE49-F238E27FC236}">
                  <a16:creationId xmlns:a16="http://schemas.microsoft.com/office/drawing/2014/main" id="{E1744FEB-CB81-4A72-937E-D31E542C39D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6229" y="733641"/>
              <a:ext cx="4554874" cy="3266916"/>
            </a:xfrm>
            <a:prstGeom prst="rect">
              <a:avLst/>
            </a:prstGeom>
          </p:spPr>
        </p:pic>
        <p:pic>
          <p:nvPicPr>
            <p:cNvPr id="6" name="Imagem 5">
              <a:extLst>
                <a:ext uri="{FF2B5EF4-FFF2-40B4-BE49-F238E27FC236}">
                  <a16:creationId xmlns:a16="http://schemas.microsoft.com/office/drawing/2014/main" id="{19357BC4-7B3A-4ED4-985A-39F6406B68F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0978" y="733641"/>
              <a:ext cx="4503693" cy="3304686"/>
            </a:xfrm>
            <a:prstGeom prst="rect">
              <a:avLst/>
            </a:prstGeom>
          </p:spPr>
        </p:pic>
        <p:sp>
          <p:nvSpPr>
            <p:cNvPr id="3" name="Retângulo 2">
              <a:extLst>
                <a:ext uri="{FF2B5EF4-FFF2-40B4-BE49-F238E27FC236}">
                  <a16:creationId xmlns:a16="http://schemas.microsoft.com/office/drawing/2014/main" id="{545E0748-5A66-45E3-963F-A211470CE3AA}"/>
                </a:ext>
              </a:extLst>
            </p:cNvPr>
            <p:cNvSpPr/>
            <p:nvPr/>
          </p:nvSpPr>
          <p:spPr>
            <a:xfrm>
              <a:off x="2793379" y="3952231"/>
              <a:ext cx="939862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425"/>
                </a:spcAft>
              </a:pPr>
              <a:r>
                <a:rPr lang="en-US" sz="1600" i="1" dirty="0"/>
                <a:t>Fittings used to obtain parabolic weight gain kinetic constant (slope) in (mg/dm²)²/d for </a:t>
              </a:r>
              <a:r>
                <a:rPr lang="en-US" sz="1600" b="1" i="1" dirty="0"/>
                <a:t>a) </a:t>
              </a:r>
              <a:r>
                <a:rPr lang="en-US" sz="1600" i="1" dirty="0"/>
                <a:t>plates and tubes specimens tested on round 1 according to J. </a:t>
              </a:r>
              <a:r>
                <a:rPr lang="en-GB" sz="1600" i="1" dirty="0"/>
                <a:t>Robertson, 1991 [1] </a:t>
              </a:r>
              <a:r>
                <a:rPr lang="en-US" sz="1600" i="1" dirty="0"/>
                <a:t>and </a:t>
              </a:r>
              <a:r>
                <a:rPr lang="en-US" sz="1600" b="1" i="1" dirty="0"/>
                <a:t>b) </a:t>
              </a:r>
              <a:r>
                <a:rPr lang="en-US" sz="1600" i="1" dirty="0"/>
                <a:t>tubes according to B. </a:t>
              </a:r>
              <a:r>
                <a:rPr lang="en-GB" sz="1600" i="1" dirty="0" err="1"/>
                <a:t>Pierragi</a:t>
              </a:r>
              <a:r>
                <a:rPr lang="en-GB" sz="1600" i="1" dirty="0"/>
                <a:t>, 1987</a:t>
              </a:r>
              <a:r>
                <a:rPr lang="en-US" sz="1600" i="1" dirty="0"/>
                <a:t>[2]. </a:t>
              </a:r>
              <a:endParaRPr lang="pt-BR" sz="1600" i="1" dirty="0"/>
            </a:p>
          </p:txBody>
        </p:sp>
        <p:sp>
          <p:nvSpPr>
            <p:cNvPr id="4" name="CaixaDeTexto 3">
              <a:extLst>
                <a:ext uri="{FF2B5EF4-FFF2-40B4-BE49-F238E27FC236}">
                  <a16:creationId xmlns:a16="http://schemas.microsoft.com/office/drawing/2014/main" id="{ECE4CD40-05CB-4A8A-B648-BB0BBA677B3D}"/>
                </a:ext>
              </a:extLst>
            </p:cNvPr>
            <p:cNvSpPr txBox="1"/>
            <p:nvPr/>
          </p:nvSpPr>
          <p:spPr>
            <a:xfrm>
              <a:off x="2637394" y="721146"/>
              <a:ext cx="437621" cy="432161"/>
            </a:xfrm>
            <a:prstGeom prst="rect">
              <a:avLst/>
            </a:prstGeom>
            <a:noFill/>
          </p:spPr>
          <p:txBody>
            <a:bodyPr wrap="square" lIns="0" tIns="36000" rIns="0" bIns="36000" rtlCol="0">
              <a:spAutoFit/>
            </a:bodyPr>
            <a:lstStyle/>
            <a:p>
              <a:pPr algn="l">
                <a:lnSpc>
                  <a:spcPct val="150000"/>
                </a:lnSpc>
                <a:spcBef>
                  <a:spcPts val="600"/>
                </a:spcBef>
              </a:pPr>
              <a:r>
                <a:rPr lang="pt-BR" b="1" dirty="0">
                  <a:solidFill>
                    <a:srgbClr val="555555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a)</a:t>
              </a:r>
            </a:p>
          </p:txBody>
        </p:sp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4C6B4112-9713-4F86-91EA-DE948216A2E2}"/>
                </a:ext>
              </a:extLst>
            </p:cNvPr>
            <p:cNvSpPr txBox="1"/>
            <p:nvPr/>
          </p:nvSpPr>
          <p:spPr>
            <a:xfrm>
              <a:off x="7436872" y="698556"/>
              <a:ext cx="437621" cy="432161"/>
            </a:xfrm>
            <a:prstGeom prst="rect">
              <a:avLst/>
            </a:prstGeom>
            <a:noFill/>
          </p:spPr>
          <p:txBody>
            <a:bodyPr wrap="square" lIns="0" tIns="36000" rIns="0" bIns="36000" rtlCol="0">
              <a:spAutoFit/>
            </a:bodyPr>
            <a:lstStyle/>
            <a:p>
              <a:pPr algn="l">
                <a:lnSpc>
                  <a:spcPct val="150000"/>
                </a:lnSpc>
                <a:spcBef>
                  <a:spcPts val="600"/>
                </a:spcBef>
              </a:pPr>
              <a:r>
                <a:rPr lang="pt-BR" b="1" dirty="0">
                  <a:solidFill>
                    <a:srgbClr val="555555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b)</a:t>
              </a:r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AF89AB9A-C8FE-4D3E-9404-210153395A6C}"/>
                </a:ext>
              </a:extLst>
            </p:cNvPr>
            <p:cNvSpPr/>
            <p:nvPr/>
          </p:nvSpPr>
          <p:spPr>
            <a:xfrm>
              <a:off x="2528694" y="548133"/>
              <a:ext cx="9578037" cy="3942869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2269511807"/>
      </p:ext>
    </p:extLst>
  </p:cSld>
  <p:clrMapOvr>
    <a:masterClrMapping/>
  </p:clrMapOvr>
</p:sld>
</file>

<file path=ppt/theme/theme1.xml><?xml version="1.0" encoding="utf-8"?>
<a:theme xmlns:a="http://schemas.openxmlformats.org/drawingml/2006/main" name="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apítulos">
  <a:themeElements>
    <a:clrScheme name="Amazul">
      <a:dk1>
        <a:srgbClr val="1C4366"/>
      </a:dk1>
      <a:lt1>
        <a:sysClr val="window" lastClr="FFFFFF"/>
      </a:lt1>
      <a:dk2>
        <a:srgbClr val="1D4F88"/>
      </a:dk2>
      <a:lt2>
        <a:srgbClr val="FFFFFF"/>
      </a:lt2>
      <a:accent1>
        <a:srgbClr val="46BFE0"/>
      </a:accent1>
      <a:accent2>
        <a:srgbClr val="FFE271"/>
      </a:accent2>
      <a:accent3>
        <a:srgbClr val="257D86"/>
      </a:accent3>
      <a:accent4>
        <a:srgbClr val="FFF1C4"/>
      </a:accent4>
      <a:accent5>
        <a:srgbClr val="50BCBD"/>
      </a:accent5>
      <a:accent6>
        <a:srgbClr val="FFFBDC"/>
      </a:accent6>
      <a:hlink>
        <a:srgbClr val="0563C1"/>
      </a:hlink>
      <a:folHlink>
        <a:srgbClr val="954F72"/>
      </a:folHlink>
    </a:clrScheme>
    <a:fontScheme name="Personalizada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orpo">
  <a:themeElements>
    <a:clrScheme name="Amazul">
      <a:dk1>
        <a:srgbClr val="1C4366"/>
      </a:dk1>
      <a:lt1>
        <a:sysClr val="window" lastClr="FFFFFF"/>
      </a:lt1>
      <a:dk2>
        <a:srgbClr val="1D4F88"/>
      </a:dk2>
      <a:lt2>
        <a:srgbClr val="FFFFFF"/>
      </a:lt2>
      <a:accent1>
        <a:srgbClr val="46BFE0"/>
      </a:accent1>
      <a:accent2>
        <a:srgbClr val="FFE271"/>
      </a:accent2>
      <a:accent3>
        <a:srgbClr val="257D86"/>
      </a:accent3>
      <a:accent4>
        <a:srgbClr val="FFF1C4"/>
      </a:accent4>
      <a:accent5>
        <a:srgbClr val="50BCBD"/>
      </a:accent5>
      <a:accent6>
        <a:srgbClr val="FFFBDC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36000" rIns="0" bIns="36000" rtlCol="0">
        <a:spAutoFit/>
      </a:bodyPr>
      <a:lstStyle>
        <a:defPPr algn="l">
          <a:lnSpc>
            <a:spcPct val="150000"/>
          </a:lnSpc>
          <a:spcBef>
            <a:spcPts val="600"/>
          </a:spcBef>
          <a:defRPr dirty="0" err="1">
            <a:solidFill>
              <a:srgbClr val="555555"/>
            </a:solidFill>
            <a:latin typeface="Verdana" panose="020B0604030504040204" pitchFamily="34" charset="0"/>
            <a:ea typeface="Verdana" panose="020B060403050404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FRASES DESTAQU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o Office">
  <a:themeElements>
    <a:clrScheme name="Tema do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o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6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Amazul">
    <a:dk1>
      <a:srgbClr val="1C4366"/>
    </a:dk1>
    <a:lt1>
      <a:sysClr val="window" lastClr="FFFFFF"/>
    </a:lt1>
    <a:dk2>
      <a:srgbClr val="1D4F88"/>
    </a:dk2>
    <a:lt2>
      <a:srgbClr val="FFFFFF"/>
    </a:lt2>
    <a:accent1>
      <a:srgbClr val="46BFE0"/>
    </a:accent1>
    <a:accent2>
      <a:srgbClr val="FFE271"/>
    </a:accent2>
    <a:accent3>
      <a:srgbClr val="257D86"/>
    </a:accent3>
    <a:accent4>
      <a:srgbClr val="FFF1C4"/>
    </a:accent4>
    <a:accent5>
      <a:srgbClr val="50BCBD"/>
    </a:accent5>
    <a:accent6>
      <a:srgbClr val="FFFBDC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12874</TotalTime>
  <Words>1114</Words>
  <Application>Microsoft Macintosh PowerPoint</Application>
  <PresentationFormat>Widescreen</PresentationFormat>
  <Paragraphs>246</Paragraphs>
  <Slides>16</Slides>
  <Notes>13</Notes>
  <HiddenSlides>0</HiddenSlides>
  <MMClips>0</MMClips>
  <ScaleCrop>false</ScaleCrop>
  <HeadingPairs>
    <vt:vector size="6" baseType="variant">
      <vt:variant>
        <vt:lpstr>Fontes usadas</vt:lpstr>
      </vt:variant>
      <vt:variant>
        <vt:i4>11</vt:i4>
      </vt:variant>
      <vt:variant>
        <vt:lpstr>Tema</vt:lpstr>
      </vt:variant>
      <vt:variant>
        <vt:i4>4</vt:i4>
      </vt:variant>
      <vt:variant>
        <vt:lpstr>Títulos de slides</vt:lpstr>
      </vt:variant>
      <vt:variant>
        <vt:i4>16</vt:i4>
      </vt:variant>
    </vt:vector>
  </HeadingPairs>
  <TitlesOfParts>
    <vt:vector size="31" baseType="lpstr">
      <vt:lpstr>Microsoft YaHei</vt:lpstr>
      <vt:lpstr>SimSun</vt:lpstr>
      <vt:lpstr>Arial</vt:lpstr>
      <vt:lpstr>Calibri</vt:lpstr>
      <vt:lpstr>Calibri Light</vt:lpstr>
      <vt:lpstr>Cambria Math</vt:lpstr>
      <vt:lpstr>Helvetica</vt:lpstr>
      <vt:lpstr>Symbol</vt:lpstr>
      <vt:lpstr>Times New Roman</vt:lpstr>
      <vt:lpstr>Verdana</vt:lpstr>
      <vt:lpstr>Wingdings</vt:lpstr>
      <vt:lpstr>Personalizar design</vt:lpstr>
      <vt:lpstr>Capítulos</vt:lpstr>
      <vt:lpstr>Corpo</vt:lpstr>
      <vt:lpstr>FRASES DESTAQUE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ANA CATHARINA MOREIRA ZAHNER;LEONARDO DALAQUA JUNIOR</dc:creator>
  <cp:lastModifiedBy>Fábio de Camargo</cp:lastModifiedBy>
  <cp:revision>343</cp:revision>
  <cp:lastPrinted>2025-10-28T18:14:41Z</cp:lastPrinted>
  <dcterms:modified xsi:type="dcterms:W3CDTF">2025-10-28T18:15:17Z</dcterms:modified>
</cp:coreProperties>
</file>