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5"/>
  </p:sldMasterIdLst>
  <p:notesMasterIdLst>
    <p:notesMasterId r:id="rId32"/>
  </p:notesMasterIdLst>
  <p:handoutMasterIdLst>
    <p:handoutMasterId r:id="rId33"/>
  </p:handoutMasterIdLst>
  <p:sldIdLst>
    <p:sldId id="324" r:id="rId6"/>
    <p:sldId id="5854" r:id="rId7"/>
    <p:sldId id="5803" r:id="rId8"/>
    <p:sldId id="2145706002" r:id="rId9"/>
    <p:sldId id="2145706211" r:id="rId10"/>
    <p:sldId id="5584" r:id="rId11"/>
    <p:sldId id="5810" r:id="rId12"/>
    <p:sldId id="5811" r:id="rId13"/>
    <p:sldId id="2145706212" r:id="rId14"/>
    <p:sldId id="5809" r:id="rId15"/>
    <p:sldId id="5808" r:id="rId16"/>
    <p:sldId id="5797" r:id="rId17"/>
    <p:sldId id="5792" r:id="rId18"/>
    <p:sldId id="5555" r:id="rId19"/>
    <p:sldId id="5695" r:id="rId20"/>
    <p:sldId id="379" r:id="rId21"/>
    <p:sldId id="2145706214" r:id="rId22"/>
    <p:sldId id="5697" r:id="rId23"/>
    <p:sldId id="5768" r:id="rId24"/>
    <p:sldId id="5773" r:id="rId25"/>
    <p:sldId id="2145706215" r:id="rId26"/>
    <p:sldId id="312" r:id="rId27"/>
    <p:sldId id="5667" r:id="rId28"/>
    <p:sldId id="256" r:id="rId29"/>
    <p:sldId id="5691" r:id="rId30"/>
    <p:sldId id="343" r:id="rId31"/>
  </p:sldIdLst>
  <p:sldSz cx="12192000" cy="6858000"/>
  <p:notesSz cx="6797675" cy="9928225"/>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12" userDrawn="1">
          <p15:clr>
            <a:srgbClr val="A4A3A4"/>
          </p15:clr>
        </p15:guide>
        <p15:guide id="2" pos="552" userDrawn="1">
          <p15:clr>
            <a:srgbClr val="A4A3A4"/>
          </p15:clr>
        </p15:guide>
        <p15:guide id="3" pos="4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F1F7"/>
    <a:srgbClr val="FFFFFF"/>
    <a:srgbClr val="ED692E"/>
    <a:srgbClr val="0069B4"/>
    <a:srgbClr val="333233"/>
    <a:srgbClr val="8ECBF9"/>
    <a:srgbClr val="003563"/>
    <a:srgbClr val="C8B485"/>
    <a:srgbClr val="B9222D"/>
    <a:srgbClr val="413F8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DDFFBA-3E8E-4EF6-B1FC-57D4BCADF21E}" v="225" dt="2025-10-28T07:50:32.603"/>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22" autoAdjust="0"/>
    <p:restoredTop sz="91438" autoAdjust="0"/>
  </p:normalViewPr>
  <p:slideViewPr>
    <p:cSldViewPr snapToGrid="0">
      <p:cViewPr varScale="1">
        <p:scale>
          <a:sx n="128" d="100"/>
          <a:sy n="128" d="100"/>
        </p:scale>
        <p:origin x="510" y="126"/>
      </p:cViewPr>
      <p:guideLst>
        <p:guide orient="horz" pos="912"/>
        <p:guide pos="552"/>
        <p:guide pos="48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97" d="100"/>
          <a:sy n="97" d="100"/>
        </p:scale>
        <p:origin x="4328" y="200"/>
      </p:cViewPr>
      <p:guideLst/>
    </p:cSldViewPr>
  </p:notesViewPr>
  <p:gridSpacing cx="914400" cy="9144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HAPERSKAIA, Anzhelika" userId="56fe8c14-ea37-4eba-92e6-b2a0d96f9453" providerId="ADAL" clId="{00A802A0-01EC-4873-9FB9-534A845A5694}"/>
    <pc:docChg chg="undo custSel addSld delSld modSld sldOrd">
      <pc:chgData name="KHAPERSKAIA, Anzhelika" userId="56fe8c14-ea37-4eba-92e6-b2a0d96f9453" providerId="ADAL" clId="{00A802A0-01EC-4873-9FB9-534A845A5694}" dt="2025-10-28T07:52:01.706" v="1532" actId="20577"/>
      <pc:docMkLst>
        <pc:docMk/>
      </pc:docMkLst>
      <pc:sldChg chg="add">
        <pc:chgData name="KHAPERSKAIA, Anzhelika" userId="56fe8c14-ea37-4eba-92e6-b2a0d96f9453" providerId="ADAL" clId="{00A802A0-01EC-4873-9FB9-534A845A5694}" dt="2025-10-26T10:55:57.344" v="865"/>
        <pc:sldMkLst>
          <pc:docMk/>
          <pc:sldMk cId="1243433305" sldId="256"/>
        </pc:sldMkLst>
      </pc:sldChg>
      <pc:sldChg chg="delSp modSp add del mod">
        <pc:chgData name="KHAPERSKAIA, Anzhelika" userId="56fe8c14-ea37-4eba-92e6-b2a0d96f9453" providerId="ADAL" clId="{00A802A0-01EC-4873-9FB9-534A845A5694}" dt="2025-10-26T10:01:16.610" v="25" actId="47"/>
        <pc:sldMkLst>
          <pc:docMk/>
          <pc:sldMk cId="2081511865" sldId="270"/>
        </pc:sldMkLst>
      </pc:sldChg>
      <pc:sldChg chg="del">
        <pc:chgData name="KHAPERSKAIA, Anzhelika" userId="56fe8c14-ea37-4eba-92e6-b2a0d96f9453" providerId="ADAL" clId="{00A802A0-01EC-4873-9FB9-534A845A5694}" dt="2025-10-26T10:03:37.770" v="27" actId="47"/>
        <pc:sldMkLst>
          <pc:docMk/>
          <pc:sldMk cId="0" sldId="306"/>
        </pc:sldMkLst>
      </pc:sldChg>
      <pc:sldChg chg="add setBg">
        <pc:chgData name="KHAPERSKAIA, Anzhelika" userId="56fe8c14-ea37-4eba-92e6-b2a0d96f9453" providerId="ADAL" clId="{00A802A0-01EC-4873-9FB9-534A845A5694}" dt="2025-10-28T07:49:48.928" v="1516"/>
        <pc:sldMkLst>
          <pc:docMk/>
          <pc:sldMk cId="3759840266" sldId="312"/>
        </pc:sldMkLst>
      </pc:sldChg>
      <pc:sldChg chg="modSp mod">
        <pc:chgData name="KHAPERSKAIA, Anzhelika" userId="56fe8c14-ea37-4eba-92e6-b2a0d96f9453" providerId="ADAL" clId="{00A802A0-01EC-4873-9FB9-534A845A5694}" dt="2025-10-26T09:57:10.392" v="5"/>
        <pc:sldMkLst>
          <pc:docMk/>
          <pc:sldMk cId="1904055024" sldId="324"/>
        </pc:sldMkLst>
        <pc:spChg chg="mod">
          <ac:chgData name="KHAPERSKAIA, Anzhelika" userId="56fe8c14-ea37-4eba-92e6-b2a0d96f9453" providerId="ADAL" clId="{00A802A0-01EC-4873-9FB9-534A845A5694}" dt="2025-10-26T09:57:10.392" v="5"/>
          <ac:spMkLst>
            <pc:docMk/>
            <pc:sldMk cId="1904055024" sldId="324"/>
            <ac:spMk id="2" creationId="{55C8D335-B7C7-7071-5122-50610CA2732B}"/>
          </ac:spMkLst>
        </pc:spChg>
        <pc:spChg chg="mod">
          <ac:chgData name="KHAPERSKAIA, Anzhelika" userId="56fe8c14-ea37-4eba-92e6-b2a0d96f9453" providerId="ADAL" clId="{00A802A0-01EC-4873-9FB9-534A845A5694}" dt="2025-10-26T09:56:45.097" v="4" actId="6549"/>
          <ac:spMkLst>
            <pc:docMk/>
            <pc:sldMk cId="1904055024" sldId="324"/>
            <ac:spMk id="5" creationId="{413C47C6-549B-9E8E-7056-B2B1A2063F87}"/>
          </ac:spMkLst>
        </pc:spChg>
      </pc:sldChg>
      <pc:sldChg chg="modSp mod">
        <pc:chgData name="KHAPERSKAIA, Anzhelika" userId="56fe8c14-ea37-4eba-92e6-b2a0d96f9453" providerId="ADAL" clId="{00A802A0-01EC-4873-9FB9-534A845A5694}" dt="2025-10-26T12:33:51.711" v="1495" actId="1076"/>
        <pc:sldMkLst>
          <pc:docMk/>
          <pc:sldMk cId="3013590219" sldId="343"/>
        </pc:sldMkLst>
        <pc:spChg chg="mod">
          <ac:chgData name="KHAPERSKAIA, Anzhelika" userId="56fe8c14-ea37-4eba-92e6-b2a0d96f9453" providerId="ADAL" clId="{00A802A0-01EC-4873-9FB9-534A845A5694}" dt="2025-10-26T12:33:38.937" v="1494" actId="20577"/>
          <ac:spMkLst>
            <pc:docMk/>
            <pc:sldMk cId="3013590219" sldId="343"/>
            <ac:spMk id="2" creationId="{D6DC9421-5CED-02AF-066A-00778A3298F0}"/>
          </ac:spMkLst>
        </pc:spChg>
        <pc:spChg chg="mod">
          <ac:chgData name="KHAPERSKAIA, Anzhelika" userId="56fe8c14-ea37-4eba-92e6-b2a0d96f9453" providerId="ADAL" clId="{00A802A0-01EC-4873-9FB9-534A845A5694}" dt="2025-10-26T12:33:51.711" v="1495" actId="1076"/>
          <ac:spMkLst>
            <pc:docMk/>
            <pc:sldMk cId="3013590219" sldId="343"/>
            <ac:spMk id="3" creationId="{276415AA-DAD7-CC12-07BE-ADF6C7355503}"/>
          </ac:spMkLst>
        </pc:spChg>
      </pc:sldChg>
      <pc:sldChg chg="addSp delSp modSp add mod modClrScheme chgLayout">
        <pc:chgData name="KHAPERSKAIA, Anzhelika" userId="56fe8c14-ea37-4eba-92e6-b2a0d96f9453" providerId="ADAL" clId="{00A802A0-01EC-4873-9FB9-534A845A5694}" dt="2025-10-26T10:53:19.683" v="821" actId="108"/>
        <pc:sldMkLst>
          <pc:docMk/>
          <pc:sldMk cId="3287871975" sldId="379"/>
        </pc:sldMkLst>
        <pc:spChg chg="mod ord">
          <ac:chgData name="KHAPERSKAIA, Anzhelika" userId="56fe8c14-ea37-4eba-92e6-b2a0d96f9453" providerId="ADAL" clId="{00A802A0-01EC-4873-9FB9-534A845A5694}" dt="2025-10-26T10:52:06.551" v="813" actId="700"/>
          <ac:spMkLst>
            <pc:docMk/>
            <pc:sldMk cId="3287871975" sldId="379"/>
            <ac:spMk id="17" creationId="{5296E469-8FC4-4DC6-8422-62C31EC35584}"/>
          </ac:spMkLst>
        </pc:spChg>
        <pc:spChg chg="add mod ord">
          <ac:chgData name="KHAPERSKAIA, Anzhelika" userId="56fe8c14-ea37-4eba-92e6-b2a0d96f9453" providerId="ADAL" clId="{00A802A0-01EC-4873-9FB9-534A845A5694}" dt="2025-10-26T10:53:19.683" v="821" actId="108"/>
          <ac:spMkLst>
            <pc:docMk/>
            <pc:sldMk cId="3287871975" sldId="379"/>
            <ac:spMk id="19" creationId="{6CB29A1A-AF6F-3713-8CFE-67121512A3E7}"/>
          </ac:spMkLst>
        </pc:spChg>
        <pc:spChg chg="mod">
          <ac:chgData name="KHAPERSKAIA, Anzhelika" userId="56fe8c14-ea37-4eba-92e6-b2a0d96f9453" providerId="ADAL" clId="{00A802A0-01EC-4873-9FB9-534A845A5694}" dt="2025-10-26T10:52:35.945" v="817" actId="20577"/>
          <ac:spMkLst>
            <pc:docMk/>
            <pc:sldMk cId="3287871975" sldId="379"/>
            <ac:spMk id="20" creationId="{8FBFCFA6-5EFA-4451-B2F0-83651B2D661B}"/>
          </ac:spMkLst>
        </pc:spChg>
      </pc:sldChg>
      <pc:sldChg chg="del">
        <pc:chgData name="KHAPERSKAIA, Anzhelika" userId="56fe8c14-ea37-4eba-92e6-b2a0d96f9453" providerId="ADAL" clId="{00A802A0-01EC-4873-9FB9-534A845A5694}" dt="2025-10-26T10:05:46.942" v="30" actId="47"/>
        <pc:sldMkLst>
          <pc:docMk/>
          <pc:sldMk cId="1815106505" sldId="1166"/>
        </pc:sldMkLst>
      </pc:sldChg>
      <pc:sldChg chg="del">
        <pc:chgData name="KHAPERSKAIA, Anzhelika" userId="56fe8c14-ea37-4eba-92e6-b2a0d96f9453" providerId="ADAL" clId="{00A802A0-01EC-4873-9FB9-534A845A5694}" dt="2025-10-26T10:05:56.060" v="39" actId="47"/>
        <pc:sldMkLst>
          <pc:docMk/>
          <pc:sldMk cId="2157824407" sldId="3584"/>
        </pc:sldMkLst>
      </pc:sldChg>
      <pc:sldChg chg="addSp modSp add mod chgLayout modNotesTx">
        <pc:chgData name="KHAPERSKAIA, Anzhelika" userId="56fe8c14-ea37-4eba-92e6-b2a0d96f9453" providerId="ADAL" clId="{00A802A0-01EC-4873-9FB9-534A845A5694}" dt="2025-10-26T10:46:47.290" v="803" actId="6549"/>
        <pc:sldMkLst>
          <pc:docMk/>
          <pc:sldMk cId="1006229828" sldId="5555"/>
        </pc:sldMkLst>
        <pc:spChg chg="mod ord">
          <ac:chgData name="KHAPERSKAIA, Anzhelika" userId="56fe8c14-ea37-4eba-92e6-b2a0d96f9453" providerId="ADAL" clId="{00A802A0-01EC-4873-9FB9-534A845A5694}" dt="2025-10-26T10:12:04.323" v="42" actId="700"/>
          <ac:spMkLst>
            <pc:docMk/>
            <pc:sldMk cId="1006229828" sldId="5555"/>
            <ac:spMk id="5" creationId="{00000000-0000-0000-0000-000000000000}"/>
          </ac:spMkLst>
        </pc:spChg>
        <pc:spChg chg="mod ord">
          <ac:chgData name="KHAPERSKAIA, Anzhelika" userId="56fe8c14-ea37-4eba-92e6-b2a0d96f9453" providerId="ADAL" clId="{00A802A0-01EC-4873-9FB9-534A845A5694}" dt="2025-10-26T10:12:04.339" v="43" actId="27636"/>
          <ac:spMkLst>
            <pc:docMk/>
            <pc:sldMk cId="1006229828" sldId="5555"/>
            <ac:spMk id="7" creationId="{C97C5972-01E0-43F2-A3D3-A08E09C10798}"/>
          </ac:spMkLst>
        </pc:spChg>
        <pc:spChg chg="add mod">
          <ac:chgData name="KHAPERSKAIA, Anzhelika" userId="56fe8c14-ea37-4eba-92e6-b2a0d96f9453" providerId="ADAL" clId="{00A802A0-01EC-4873-9FB9-534A845A5694}" dt="2025-10-26T10:22:31.677" v="549" actId="1038"/>
          <ac:spMkLst>
            <pc:docMk/>
            <pc:sldMk cId="1006229828" sldId="5555"/>
            <ac:spMk id="8" creationId="{1AB0D6DE-9A40-5092-ABDE-76A90379259D}"/>
          </ac:spMkLst>
        </pc:spChg>
        <pc:spChg chg="add mod">
          <ac:chgData name="KHAPERSKAIA, Anzhelika" userId="56fe8c14-ea37-4eba-92e6-b2a0d96f9453" providerId="ADAL" clId="{00A802A0-01EC-4873-9FB9-534A845A5694}" dt="2025-10-26T10:17:24.453" v="476" actId="1076"/>
          <ac:spMkLst>
            <pc:docMk/>
            <pc:sldMk cId="1006229828" sldId="5555"/>
            <ac:spMk id="11" creationId="{40EAE77C-0DC1-22D8-C270-21C9C9126032}"/>
          </ac:spMkLst>
        </pc:spChg>
        <pc:spChg chg="mod">
          <ac:chgData name="KHAPERSKAIA, Anzhelika" userId="56fe8c14-ea37-4eba-92e6-b2a0d96f9453" providerId="ADAL" clId="{00A802A0-01EC-4873-9FB9-534A845A5694}" dt="2025-10-26T10:15:25.207" v="57" actId="1076"/>
          <ac:spMkLst>
            <pc:docMk/>
            <pc:sldMk cId="1006229828" sldId="5555"/>
            <ac:spMk id="12" creationId="{E935E0F6-1220-462B-6CBB-8CBFB68C372B}"/>
          </ac:spMkLst>
        </pc:spChg>
        <pc:spChg chg="add mod">
          <ac:chgData name="KHAPERSKAIA, Anzhelika" userId="56fe8c14-ea37-4eba-92e6-b2a0d96f9453" providerId="ADAL" clId="{00A802A0-01EC-4873-9FB9-534A845A5694}" dt="2025-10-26T10:45:37.462" v="799" actId="2711"/>
          <ac:spMkLst>
            <pc:docMk/>
            <pc:sldMk cId="1006229828" sldId="5555"/>
            <ac:spMk id="13" creationId="{3894EB1F-6A26-BD4D-3FA6-202FCCB5E9C5}"/>
          </ac:spMkLst>
        </pc:spChg>
        <pc:spChg chg="mod">
          <ac:chgData name="KHAPERSKAIA, Anzhelika" userId="56fe8c14-ea37-4eba-92e6-b2a0d96f9453" providerId="ADAL" clId="{00A802A0-01EC-4873-9FB9-534A845A5694}" dt="2025-10-26T10:22:04.998" v="531" actId="1076"/>
          <ac:spMkLst>
            <pc:docMk/>
            <pc:sldMk cId="1006229828" sldId="5555"/>
            <ac:spMk id="14" creationId="{8FA7D10C-9526-286E-8470-4A8F15E0B8BB}"/>
          </ac:spMkLst>
        </pc:spChg>
        <pc:spChg chg="mod">
          <ac:chgData name="KHAPERSKAIA, Anzhelika" userId="56fe8c14-ea37-4eba-92e6-b2a0d96f9453" providerId="ADAL" clId="{00A802A0-01EC-4873-9FB9-534A845A5694}" dt="2025-10-26T10:21:48.110" v="526" actId="1076"/>
          <ac:spMkLst>
            <pc:docMk/>
            <pc:sldMk cId="1006229828" sldId="5555"/>
            <ac:spMk id="16" creationId="{0D36C449-71AC-A4CA-7EC1-97E6E7557C51}"/>
          </ac:spMkLst>
        </pc:spChg>
        <pc:spChg chg="mod">
          <ac:chgData name="KHAPERSKAIA, Anzhelika" userId="56fe8c14-ea37-4eba-92e6-b2a0d96f9453" providerId="ADAL" clId="{00A802A0-01EC-4873-9FB9-534A845A5694}" dt="2025-10-26T10:21:50.863" v="527" actId="1076"/>
          <ac:spMkLst>
            <pc:docMk/>
            <pc:sldMk cId="1006229828" sldId="5555"/>
            <ac:spMk id="18" creationId="{66FF4352-2623-D63B-65A8-1D4C117744D3}"/>
          </ac:spMkLst>
        </pc:spChg>
        <pc:spChg chg="mod">
          <ac:chgData name="KHAPERSKAIA, Anzhelika" userId="56fe8c14-ea37-4eba-92e6-b2a0d96f9453" providerId="ADAL" clId="{00A802A0-01EC-4873-9FB9-534A845A5694}" dt="2025-10-26T10:22:31.677" v="549" actId="1038"/>
          <ac:spMkLst>
            <pc:docMk/>
            <pc:sldMk cId="1006229828" sldId="5555"/>
            <ac:spMk id="20" creationId="{30F57A14-7FF1-4431-99F2-17395C0830F8}"/>
          </ac:spMkLst>
        </pc:spChg>
        <pc:spChg chg="mod">
          <ac:chgData name="KHAPERSKAIA, Anzhelika" userId="56fe8c14-ea37-4eba-92e6-b2a0d96f9453" providerId="ADAL" clId="{00A802A0-01EC-4873-9FB9-534A845A5694}" dt="2025-10-26T10:46:47.290" v="803" actId="6549"/>
          <ac:spMkLst>
            <pc:docMk/>
            <pc:sldMk cId="1006229828" sldId="5555"/>
            <ac:spMk id="22" creationId="{5D57251D-9391-4043-B485-601F131DEED4}"/>
          </ac:spMkLst>
        </pc:spChg>
        <pc:picChg chg="mod">
          <ac:chgData name="KHAPERSKAIA, Anzhelika" userId="56fe8c14-ea37-4eba-92e6-b2a0d96f9453" providerId="ADAL" clId="{00A802A0-01EC-4873-9FB9-534A845A5694}" dt="2025-10-26T10:15:18.457" v="56" actId="1076"/>
          <ac:picMkLst>
            <pc:docMk/>
            <pc:sldMk cId="1006229828" sldId="5555"/>
            <ac:picMk id="4" creationId="{8FF243FC-F107-C44C-DFA8-394DE25858AA}"/>
          </ac:picMkLst>
        </pc:picChg>
        <pc:picChg chg="mod">
          <ac:chgData name="KHAPERSKAIA, Anzhelika" userId="56fe8c14-ea37-4eba-92e6-b2a0d96f9453" providerId="ADAL" clId="{00A802A0-01EC-4873-9FB9-534A845A5694}" dt="2025-10-26T10:21:29.403" v="521" actId="1076"/>
          <ac:picMkLst>
            <pc:docMk/>
            <pc:sldMk cId="1006229828" sldId="5555"/>
            <ac:picMk id="6" creationId="{B5DBBF94-8DB5-5034-8783-F0DC32871B3C}"/>
          </ac:picMkLst>
        </pc:picChg>
        <pc:picChg chg="mod">
          <ac:chgData name="KHAPERSKAIA, Anzhelika" userId="56fe8c14-ea37-4eba-92e6-b2a0d96f9453" providerId="ADAL" clId="{00A802A0-01EC-4873-9FB9-534A845A5694}" dt="2025-10-26T10:22:02.761" v="530" actId="1076"/>
          <ac:picMkLst>
            <pc:docMk/>
            <pc:sldMk cId="1006229828" sldId="5555"/>
            <ac:picMk id="9" creationId="{23166454-0B32-FA54-D65B-72F35920B31D}"/>
          </ac:picMkLst>
        </pc:picChg>
        <pc:picChg chg="mod">
          <ac:chgData name="KHAPERSKAIA, Anzhelika" userId="56fe8c14-ea37-4eba-92e6-b2a0d96f9453" providerId="ADAL" clId="{00A802A0-01EC-4873-9FB9-534A845A5694}" dt="2025-10-26T10:22:08.733" v="532" actId="1076"/>
          <ac:picMkLst>
            <pc:docMk/>
            <pc:sldMk cId="1006229828" sldId="5555"/>
            <ac:picMk id="10" creationId="{B6A536F0-C7C7-9E77-B0A2-6069F61AB4EB}"/>
          </ac:picMkLst>
        </pc:picChg>
        <pc:picChg chg="mod">
          <ac:chgData name="KHAPERSKAIA, Anzhelika" userId="56fe8c14-ea37-4eba-92e6-b2a0d96f9453" providerId="ADAL" clId="{00A802A0-01EC-4873-9FB9-534A845A5694}" dt="2025-10-26T10:22:31.677" v="549" actId="1038"/>
          <ac:picMkLst>
            <pc:docMk/>
            <pc:sldMk cId="1006229828" sldId="5555"/>
            <ac:picMk id="19" creationId="{CB5C427D-DBF0-4523-8056-F67153E70F37}"/>
          </ac:picMkLst>
        </pc:picChg>
        <pc:picChg chg="mod">
          <ac:chgData name="KHAPERSKAIA, Anzhelika" userId="56fe8c14-ea37-4eba-92e6-b2a0d96f9453" providerId="ADAL" clId="{00A802A0-01EC-4873-9FB9-534A845A5694}" dt="2025-10-26T10:16:37.293" v="469" actId="1076"/>
          <ac:picMkLst>
            <pc:docMk/>
            <pc:sldMk cId="1006229828" sldId="5555"/>
            <ac:picMk id="21" creationId="{FF990EBD-F295-49C5-A25F-2A8365176A4F}"/>
          </ac:picMkLst>
        </pc:picChg>
      </pc:sldChg>
      <pc:sldChg chg="del">
        <pc:chgData name="KHAPERSKAIA, Anzhelika" userId="56fe8c14-ea37-4eba-92e6-b2a0d96f9453" providerId="ADAL" clId="{00A802A0-01EC-4873-9FB9-534A845A5694}" dt="2025-10-26T10:05:50.196" v="34" actId="47"/>
        <pc:sldMkLst>
          <pc:docMk/>
          <pc:sldMk cId="2859368230" sldId="5585"/>
        </pc:sldMkLst>
      </pc:sldChg>
      <pc:sldChg chg="del">
        <pc:chgData name="KHAPERSKAIA, Anzhelika" userId="56fe8c14-ea37-4eba-92e6-b2a0d96f9453" providerId="ADAL" clId="{00A802A0-01EC-4873-9FB9-534A845A5694}" dt="2025-10-26T10:05:50.857" v="35" actId="47"/>
        <pc:sldMkLst>
          <pc:docMk/>
          <pc:sldMk cId="4250493791" sldId="5590"/>
        </pc:sldMkLst>
      </pc:sldChg>
      <pc:sldChg chg="modSp add mod setBg">
        <pc:chgData name="KHAPERSKAIA, Anzhelika" userId="56fe8c14-ea37-4eba-92e6-b2a0d96f9453" providerId="ADAL" clId="{00A802A0-01EC-4873-9FB9-534A845A5694}" dt="2025-10-28T07:52:01.706" v="1532" actId="20577"/>
        <pc:sldMkLst>
          <pc:docMk/>
          <pc:sldMk cId="1742212630" sldId="5667"/>
        </pc:sldMkLst>
        <pc:spChg chg="mod">
          <ac:chgData name="KHAPERSKAIA, Anzhelika" userId="56fe8c14-ea37-4eba-92e6-b2a0d96f9453" providerId="ADAL" clId="{00A802A0-01EC-4873-9FB9-534A845A5694}" dt="2025-10-28T07:52:01.706" v="1532" actId="20577"/>
          <ac:spMkLst>
            <pc:docMk/>
            <pc:sldMk cId="1742212630" sldId="5667"/>
            <ac:spMk id="3" creationId="{2CD6DC92-B1C4-E1C3-C746-264E07BD380C}"/>
          </ac:spMkLst>
        </pc:spChg>
      </pc:sldChg>
      <pc:sldChg chg="del">
        <pc:chgData name="KHAPERSKAIA, Anzhelika" userId="56fe8c14-ea37-4eba-92e6-b2a0d96f9453" providerId="ADAL" clId="{00A802A0-01EC-4873-9FB9-534A845A5694}" dt="2025-10-26T10:05:49.333" v="33" actId="47"/>
        <pc:sldMkLst>
          <pc:docMk/>
          <pc:sldMk cId="2899654704" sldId="5676"/>
        </pc:sldMkLst>
      </pc:sldChg>
      <pc:sldChg chg="add">
        <pc:chgData name="KHAPERSKAIA, Anzhelika" userId="56fe8c14-ea37-4eba-92e6-b2a0d96f9453" providerId="ADAL" clId="{00A802A0-01EC-4873-9FB9-534A845A5694}" dt="2025-10-26T10:55:57.344" v="865"/>
        <pc:sldMkLst>
          <pc:docMk/>
          <pc:sldMk cId="2980017984" sldId="5691"/>
        </pc:sldMkLst>
      </pc:sldChg>
      <pc:sldChg chg="addSp modSp mod modNotesTx">
        <pc:chgData name="KHAPERSKAIA, Anzhelika" userId="56fe8c14-ea37-4eba-92e6-b2a0d96f9453" providerId="ADAL" clId="{00A802A0-01EC-4873-9FB9-534A845A5694}" dt="2025-10-27T19:11:10.630" v="1509" actId="20577"/>
        <pc:sldMkLst>
          <pc:docMk/>
          <pc:sldMk cId="1607124578" sldId="5695"/>
        </pc:sldMkLst>
        <pc:spChg chg="mod">
          <ac:chgData name="KHAPERSKAIA, Anzhelika" userId="56fe8c14-ea37-4eba-92e6-b2a0d96f9453" providerId="ADAL" clId="{00A802A0-01EC-4873-9FB9-534A845A5694}" dt="2025-10-26T12:39:17.953" v="1500"/>
          <ac:spMkLst>
            <pc:docMk/>
            <pc:sldMk cId="1607124578" sldId="5695"/>
            <ac:spMk id="4" creationId="{3CCE0711-F27F-02BE-E539-B73C3A016769}"/>
          </ac:spMkLst>
        </pc:spChg>
        <pc:spChg chg="mod">
          <ac:chgData name="KHAPERSKAIA, Anzhelika" userId="56fe8c14-ea37-4eba-92e6-b2a0d96f9453" providerId="ADAL" clId="{00A802A0-01EC-4873-9FB9-534A845A5694}" dt="2025-10-27T19:11:10.630" v="1509" actId="20577"/>
          <ac:spMkLst>
            <pc:docMk/>
            <pc:sldMk cId="1607124578" sldId="5695"/>
            <ac:spMk id="6" creationId="{491B126F-B46C-E4F9-4B70-D23720EE1881}"/>
          </ac:spMkLst>
        </pc:spChg>
        <pc:spChg chg="mod">
          <ac:chgData name="KHAPERSKAIA, Anzhelika" userId="56fe8c14-ea37-4eba-92e6-b2a0d96f9453" providerId="ADAL" clId="{00A802A0-01EC-4873-9FB9-534A845A5694}" dt="2025-10-26T10:29:28.261" v="694" actId="1076"/>
          <ac:spMkLst>
            <pc:docMk/>
            <pc:sldMk cId="1607124578" sldId="5695"/>
            <ac:spMk id="7" creationId="{5342AC76-CB0B-4032-8F9C-83643902CA26}"/>
          </ac:spMkLst>
        </pc:spChg>
        <pc:spChg chg="add mod">
          <ac:chgData name="KHAPERSKAIA, Anzhelika" userId="56fe8c14-ea37-4eba-92e6-b2a0d96f9453" providerId="ADAL" clId="{00A802A0-01EC-4873-9FB9-534A845A5694}" dt="2025-10-27T19:10:11.921" v="1505" actId="6549"/>
          <ac:spMkLst>
            <pc:docMk/>
            <pc:sldMk cId="1607124578" sldId="5695"/>
            <ac:spMk id="9" creationId="{8021CB9D-E77B-A3DF-91DD-B68070E1D31C}"/>
          </ac:spMkLst>
        </pc:spChg>
      </pc:sldChg>
      <pc:sldChg chg="add ord">
        <pc:chgData name="KHAPERSKAIA, Anzhelika" userId="56fe8c14-ea37-4eba-92e6-b2a0d96f9453" providerId="ADAL" clId="{00A802A0-01EC-4873-9FB9-534A845A5694}" dt="2025-10-26T10:54:26.206" v="825"/>
        <pc:sldMkLst>
          <pc:docMk/>
          <pc:sldMk cId="0" sldId="5697"/>
        </pc:sldMkLst>
      </pc:sldChg>
      <pc:sldChg chg="del">
        <pc:chgData name="KHAPERSKAIA, Anzhelika" userId="56fe8c14-ea37-4eba-92e6-b2a0d96f9453" providerId="ADAL" clId="{00A802A0-01EC-4873-9FB9-534A845A5694}" dt="2025-10-26T10:55:30.771" v="864" actId="47"/>
        <pc:sldMkLst>
          <pc:docMk/>
          <pc:sldMk cId="191740621" sldId="5743"/>
        </pc:sldMkLst>
      </pc:sldChg>
      <pc:sldChg chg="addSp delSp modSp add mod">
        <pc:chgData name="KHAPERSKAIA, Anzhelika" userId="56fe8c14-ea37-4eba-92e6-b2a0d96f9453" providerId="ADAL" clId="{00A802A0-01EC-4873-9FB9-534A845A5694}" dt="2025-10-26T12:26:34.246" v="1438" actId="6549"/>
        <pc:sldMkLst>
          <pc:docMk/>
          <pc:sldMk cId="375519200" sldId="5768"/>
        </pc:sldMkLst>
        <pc:spChg chg="mod">
          <ac:chgData name="KHAPERSKAIA, Anzhelika" userId="56fe8c14-ea37-4eba-92e6-b2a0d96f9453" providerId="ADAL" clId="{00A802A0-01EC-4873-9FB9-534A845A5694}" dt="2025-10-26T12:21:17.811" v="1277" actId="114"/>
          <ac:spMkLst>
            <pc:docMk/>
            <pc:sldMk cId="375519200" sldId="5768"/>
            <ac:spMk id="2" creationId="{D7DD113C-E281-F440-A980-D4FE9065C3FD}"/>
          </ac:spMkLst>
        </pc:spChg>
        <pc:spChg chg="mod">
          <ac:chgData name="KHAPERSKAIA, Anzhelika" userId="56fe8c14-ea37-4eba-92e6-b2a0d96f9453" providerId="ADAL" clId="{00A802A0-01EC-4873-9FB9-534A845A5694}" dt="2025-10-26T12:26:34.246" v="1438" actId="6549"/>
          <ac:spMkLst>
            <pc:docMk/>
            <pc:sldMk cId="375519200" sldId="5768"/>
            <ac:spMk id="4" creationId="{6C80D1F2-9976-5C8E-A351-1F318ADB309B}"/>
          </ac:spMkLst>
        </pc:spChg>
      </pc:sldChg>
      <pc:sldChg chg="modSp mod">
        <pc:chgData name="KHAPERSKAIA, Anzhelika" userId="56fe8c14-ea37-4eba-92e6-b2a0d96f9453" providerId="ADAL" clId="{00A802A0-01EC-4873-9FB9-534A845A5694}" dt="2025-10-26T12:27:52.325" v="1439" actId="113"/>
        <pc:sldMkLst>
          <pc:docMk/>
          <pc:sldMk cId="2834707307" sldId="5773"/>
        </pc:sldMkLst>
        <pc:spChg chg="mod">
          <ac:chgData name="KHAPERSKAIA, Anzhelika" userId="56fe8c14-ea37-4eba-92e6-b2a0d96f9453" providerId="ADAL" clId="{00A802A0-01EC-4873-9FB9-534A845A5694}" dt="2025-10-26T12:27:52.325" v="1439" actId="113"/>
          <ac:spMkLst>
            <pc:docMk/>
            <pc:sldMk cId="2834707307" sldId="5773"/>
            <ac:spMk id="4" creationId="{FA1B1B06-A33B-4CFB-6D49-E4586FE0C429}"/>
          </ac:spMkLst>
        </pc:spChg>
      </pc:sldChg>
      <pc:sldChg chg="del">
        <pc:chgData name="KHAPERSKAIA, Anzhelika" userId="56fe8c14-ea37-4eba-92e6-b2a0d96f9453" providerId="ADAL" clId="{00A802A0-01EC-4873-9FB9-534A845A5694}" dt="2025-10-26T10:30:46.287" v="697" actId="47"/>
        <pc:sldMkLst>
          <pc:docMk/>
          <pc:sldMk cId="1718819559" sldId="5779"/>
        </pc:sldMkLst>
      </pc:sldChg>
      <pc:sldChg chg="del">
        <pc:chgData name="KHAPERSKAIA, Anzhelika" userId="56fe8c14-ea37-4eba-92e6-b2a0d96f9453" providerId="ADAL" clId="{00A802A0-01EC-4873-9FB9-534A845A5694}" dt="2025-10-26T10:05:47.508" v="31" actId="47"/>
        <pc:sldMkLst>
          <pc:docMk/>
          <pc:sldMk cId="3142135087" sldId="5782"/>
        </pc:sldMkLst>
      </pc:sldChg>
      <pc:sldChg chg="del">
        <pc:chgData name="KHAPERSKAIA, Anzhelika" userId="56fe8c14-ea37-4eba-92e6-b2a0d96f9453" providerId="ADAL" clId="{00A802A0-01EC-4873-9FB9-534A845A5694}" dt="2025-10-26T10:05:48.641" v="32" actId="47"/>
        <pc:sldMkLst>
          <pc:docMk/>
          <pc:sldMk cId="10098545" sldId="5783"/>
        </pc:sldMkLst>
      </pc:sldChg>
      <pc:sldChg chg="addSp modSp mod ord">
        <pc:chgData name="KHAPERSKAIA, Anzhelika" userId="56fe8c14-ea37-4eba-92e6-b2a0d96f9453" providerId="ADAL" clId="{00A802A0-01EC-4873-9FB9-534A845A5694}" dt="2025-10-26T12:07:32.714" v="1203" actId="1076"/>
        <pc:sldMkLst>
          <pc:docMk/>
          <pc:sldMk cId="812219642" sldId="5792"/>
        </pc:sldMkLst>
        <pc:spChg chg="mod">
          <ac:chgData name="KHAPERSKAIA, Anzhelika" userId="56fe8c14-ea37-4eba-92e6-b2a0d96f9453" providerId="ADAL" clId="{00A802A0-01EC-4873-9FB9-534A845A5694}" dt="2025-10-26T12:07:32.714" v="1203" actId="1076"/>
          <ac:spMkLst>
            <pc:docMk/>
            <pc:sldMk cId="812219642" sldId="5792"/>
            <ac:spMk id="4" creationId="{CC50CBA1-F51C-C9B7-31CE-6E8BC81C7182}"/>
          </ac:spMkLst>
        </pc:spChg>
        <pc:spChg chg="add mod">
          <ac:chgData name="KHAPERSKAIA, Anzhelika" userId="56fe8c14-ea37-4eba-92e6-b2a0d96f9453" providerId="ADAL" clId="{00A802A0-01EC-4873-9FB9-534A845A5694}" dt="2025-10-26T12:05:02.998" v="1189" actId="404"/>
          <ac:spMkLst>
            <pc:docMk/>
            <pc:sldMk cId="812219642" sldId="5792"/>
            <ac:spMk id="6" creationId="{60900949-7680-25CC-3483-9A67D9253B13}"/>
          </ac:spMkLst>
        </pc:spChg>
        <pc:picChg chg="add mod">
          <ac:chgData name="KHAPERSKAIA, Anzhelika" userId="56fe8c14-ea37-4eba-92e6-b2a0d96f9453" providerId="ADAL" clId="{00A802A0-01EC-4873-9FB9-534A845A5694}" dt="2025-10-26T12:05:53.583" v="1192" actId="1076"/>
          <ac:picMkLst>
            <pc:docMk/>
            <pc:sldMk cId="812219642" sldId="5792"/>
            <ac:picMk id="8" creationId="{6CF9AEED-8119-E6AC-5D3A-F77FF6D5101E}"/>
          </ac:picMkLst>
        </pc:picChg>
        <pc:picChg chg="add mod">
          <ac:chgData name="KHAPERSKAIA, Anzhelika" userId="56fe8c14-ea37-4eba-92e6-b2a0d96f9453" providerId="ADAL" clId="{00A802A0-01EC-4873-9FB9-534A845A5694}" dt="2025-10-26T12:06:25.489" v="1197" actId="1076"/>
          <ac:picMkLst>
            <pc:docMk/>
            <pc:sldMk cId="812219642" sldId="5792"/>
            <ac:picMk id="10" creationId="{AD924FD1-3182-7A09-0A5F-187675CE8A06}"/>
          </ac:picMkLst>
        </pc:picChg>
      </pc:sldChg>
      <pc:sldChg chg="modSp mod">
        <pc:chgData name="KHAPERSKAIA, Anzhelika" userId="56fe8c14-ea37-4eba-92e6-b2a0d96f9453" providerId="ADAL" clId="{00A802A0-01EC-4873-9FB9-534A845A5694}" dt="2025-10-26T12:01:41.377" v="1140" actId="20577"/>
        <pc:sldMkLst>
          <pc:docMk/>
          <pc:sldMk cId="4012685150" sldId="5797"/>
        </pc:sldMkLst>
        <pc:spChg chg="mod">
          <ac:chgData name="KHAPERSKAIA, Anzhelika" userId="56fe8c14-ea37-4eba-92e6-b2a0d96f9453" providerId="ADAL" clId="{00A802A0-01EC-4873-9FB9-534A845A5694}" dt="2025-10-26T12:01:41.377" v="1140" actId="20577"/>
          <ac:spMkLst>
            <pc:docMk/>
            <pc:sldMk cId="4012685150" sldId="5797"/>
            <ac:spMk id="4" creationId="{020CAA8F-270D-FDF4-6414-DE610E3B9772}"/>
          </ac:spMkLst>
        </pc:spChg>
      </pc:sldChg>
      <pc:sldChg chg="del">
        <pc:chgData name="KHAPERSKAIA, Anzhelika" userId="56fe8c14-ea37-4eba-92e6-b2a0d96f9453" providerId="ADAL" clId="{00A802A0-01EC-4873-9FB9-534A845A5694}" dt="2025-10-26T10:04:48.590" v="28" actId="47"/>
        <pc:sldMkLst>
          <pc:docMk/>
          <pc:sldMk cId="3911420763" sldId="5798"/>
        </pc:sldMkLst>
      </pc:sldChg>
      <pc:sldChg chg="addSp delSp modSp add mod">
        <pc:chgData name="KHAPERSKAIA, Anzhelika" userId="56fe8c14-ea37-4eba-92e6-b2a0d96f9453" providerId="ADAL" clId="{00A802A0-01EC-4873-9FB9-534A845A5694}" dt="2025-10-26T10:00:59.928" v="24" actId="14100"/>
        <pc:sldMkLst>
          <pc:docMk/>
          <pc:sldMk cId="2113207071" sldId="5803"/>
        </pc:sldMkLst>
        <pc:picChg chg="add mod">
          <ac:chgData name="KHAPERSKAIA, Anzhelika" userId="56fe8c14-ea37-4eba-92e6-b2a0d96f9453" providerId="ADAL" clId="{00A802A0-01EC-4873-9FB9-534A845A5694}" dt="2025-10-26T10:00:43.483" v="19" actId="1076"/>
          <ac:picMkLst>
            <pc:docMk/>
            <pc:sldMk cId="2113207071" sldId="5803"/>
            <ac:picMk id="4" creationId="{B2A5072A-BDF9-EAEA-47AC-3BC71FBB1683}"/>
          </ac:picMkLst>
        </pc:picChg>
        <pc:picChg chg="mod">
          <ac:chgData name="KHAPERSKAIA, Anzhelika" userId="56fe8c14-ea37-4eba-92e6-b2a0d96f9453" providerId="ADAL" clId="{00A802A0-01EC-4873-9FB9-534A845A5694}" dt="2025-10-26T10:00:59.928" v="24" actId="14100"/>
          <ac:picMkLst>
            <pc:docMk/>
            <pc:sldMk cId="2113207071" sldId="5803"/>
            <ac:picMk id="6" creationId="{75BDF294-A29F-0FD8-6215-169F83646C19}"/>
          </ac:picMkLst>
        </pc:picChg>
        <pc:picChg chg="mod">
          <ac:chgData name="KHAPERSKAIA, Anzhelika" userId="56fe8c14-ea37-4eba-92e6-b2a0d96f9453" providerId="ADAL" clId="{00A802A0-01EC-4873-9FB9-534A845A5694}" dt="2025-10-26T10:00:54.835" v="23" actId="14100"/>
          <ac:picMkLst>
            <pc:docMk/>
            <pc:sldMk cId="2113207071" sldId="5803"/>
            <ac:picMk id="8" creationId="{5411C357-679D-9FA3-212C-991FBD8E5BE8}"/>
          </ac:picMkLst>
        </pc:picChg>
      </pc:sldChg>
      <pc:sldChg chg="modSp mod">
        <pc:chgData name="KHAPERSKAIA, Anzhelika" userId="56fe8c14-ea37-4eba-92e6-b2a0d96f9453" providerId="ADAL" clId="{00A802A0-01EC-4873-9FB9-534A845A5694}" dt="2025-10-26T12:00:50.758" v="1136" actId="20577"/>
        <pc:sldMkLst>
          <pc:docMk/>
          <pc:sldMk cId="736775064" sldId="5809"/>
        </pc:sldMkLst>
        <pc:graphicFrameChg chg="modGraphic">
          <ac:chgData name="KHAPERSKAIA, Anzhelika" userId="56fe8c14-ea37-4eba-92e6-b2a0d96f9453" providerId="ADAL" clId="{00A802A0-01EC-4873-9FB9-534A845A5694}" dt="2025-10-26T12:00:50.758" v="1136" actId="20577"/>
          <ac:graphicFrameMkLst>
            <pc:docMk/>
            <pc:sldMk cId="736775064" sldId="5809"/>
            <ac:graphicFrameMk id="6" creationId="{8D380A5A-585C-6B2A-D430-D01B95F49FF5}"/>
          </ac:graphicFrameMkLst>
        </pc:graphicFrameChg>
      </pc:sldChg>
      <pc:sldChg chg="addSp delSp modSp add mod setBg">
        <pc:chgData name="KHAPERSKAIA, Anzhelika" userId="56fe8c14-ea37-4eba-92e6-b2a0d96f9453" providerId="ADAL" clId="{00A802A0-01EC-4873-9FB9-534A845A5694}" dt="2025-10-26T11:54:16.267" v="1128" actId="14100"/>
        <pc:sldMkLst>
          <pc:docMk/>
          <pc:sldMk cId="2602138531" sldId="5854"/>
        </pc:sldMkLst>
        <pc:spChg chg="mod">
          <ac:chgData name="KHAPERSKAIA, Anzhelika" userId="56fe8c14-ea37-4eba-92e6-b2a0d96f9453" providerId="ADAL" clId="{00A802A0-01EC-4873-9FB9-534A845A5694}" dt="2025-10-26T11:43:07.498" v="1027" actId="14100"/>
          <ac:spMkLst>
            <pc:docMk/>
            <pc:sldMk cId="2602138531" sldId="5854"/>
            <ac:spMk id="5" creationId="{40DC0D96-A7C3-26DE-1006-CCBF44139E2A}"/>
          </ac:spMkLst>
        </pc:spChg>
        <pc:graphicFrameChg chg="add del mod modGraphic">
          <ac:chgData name="KHAPERSKAIA, Anzhelika" userId="56fe8c14-ea37-4eba-92e6-b2a0d96f9453" providerId="ADAL" clId="{00A802A0-01EC-4873-9FB9-534A845A5694}" dt="2025-10-26T11:54:16.267" v="1128" actId="14100"/>
          <ac:graphicFrameMkLst>
            <pc:docMk/>
            <pc:sldMk cId="2602138531" sldId="5854"/>
            <ac:graphicFrameMk id="6" creationId="{089ADA12-8203-82A9-C942-E3B8FABBF748}"/>
          </ac:graphicFrameMkLst>
        </pc:graphicFrameChg>
      </pc:sldChg>
      <pc:sldChg chg="add">
        <pc:chgData name="KHAPERSKAIA, Anzhelika" userId="56fe8c14-ea37-4eba-92e6-b2a0d96f9453" providerId="ADAL" clId="{00A802A0-01EC-4873-9FB9-534A845A5694}" dt="2025-10-26T10:03:08.285" v="26"/>
        <pc:sldMkLst>
          <pc:docMk/>
          <pc:sldMk cId="1310946014" sldId="2145706002"/>
        </pc:sldMkLst>
      </pc:sldChg>
      <pc:sldChg chg="del">
        <pc:chgData name="KHAPERSKAIA, Anzhelika" userId="56fe8c14-ea37-4eba-92e6-b2a0d96f9453" providerId="ADAL" clId="{00A802A0-01EC-4873-9FB9-534A845A5694}" dt="2025-10-26T10:54:31.014" v="826" actId="47"/>
        <pc:sldMkLst>
          <pc:docMk/>
          <pc:sldMk cId="355418855" sldId="2145706206"/>
        </pc:sldMkLst>
      </pc:sldChg>
      <pc:sldChg chg="del">
        <pc:chgData name="KHAPERSKAIA, Anzhelika" userId="56fe8c14-ea37-4eba-92e6-b2a0d96f9453" providerId="ADAL" clId="{00A802A0-01EC-4873-9FB9-534A845A5694}" dt="2025-10-26T10:30:47.185" v="698" actId="47"/>
        <pc:sldMkLst>
          <pc:docMk/>
          <pc:sldMk cId="2504352305" sldId="2145706207"/>
        </pc:sldMkLst>
      </pc:sldChg>
      <pc:sldChg chg="modSp mod">
        <pc:chgData name="KHAPERSKAIA, Anzhelika" userId="56fe8c14-ea37-4eba-92e6-b2a0d96f9453" providerId="ADAL" clId="{00A802A0-01EC-4873-9FB9-534A845A5694}" dt="2025-10-26T12:00:10.258" v="1135" actId="20577"/>
        <pc:sldMkLst>
          <pc:docMk/>
          <pc:sldMk cId="2896961118" sldId="2145706212"/>
        </pc:sldMkLst>
        <pc:spChg chg="mod">
          <ac:chgData name="KHAPERSKAIA, Anzhelika" userId="56fe8c14-ea37-4eba-92e6-b2a0d96f9453" providerId="ADAL" clId="{00A802A0-01EC-4873-9FB9-534A845A5694}" dt="2025-10-26T12:00:10.258" v="1135" actId="20577"/>
          <ac:spMkLst>
            <pc:docMk/>
            <pc:sldMk cId="2896961118" sldId="2145706212"/>
            <ac:spMk id="10" creationId="{4B93FE68-397E-F300-BA97-500F340DFE04}"/>
          </ac:spMkLst>
        </pc:spChg>
        <pc:spChg chg="mod">
          <ac:chgData name="KHAPERSKAIA, Anzhelika" userId="56fe8c14-ea37-4eba-92e6-b2a0d96f9453" providerId="ADAL" clId="{00A802A0-01EC-4873-9FB9-534A845A5694}" dt="2025-10-26T12:00:05.630" v="1134" actId="6549"/>
          <ac:spMkLst>
            <pc:docMk/>
            <pc:sldMk cId="2896961118" sldId="2145706212"/>
            <ac:spMk id="27" creationId="{691A0C20-179E-A251-31F9-4DA02A1C1A34}"/>
          </ac:spMkLst>
        </pc:spChg>
      </pc:sldChg>
      <pc:sldChg chg="modSp mod ord">
        <pc:chgData name="KHAPERSKAIA, Anzhelika" userId="56fe8c14-ea37-4eba-92e6-b2a0d96f9453" providerId="ADAL" clId="{00A802A0-01EC-4873-9FB9-534A845A5694}" dt="2025-10-26T12:42:09.713" v="1502" actId="6549"/>
        <pc:sldMkLst>
          <pc:docMk/>
          <pc:sldMk cId="4227053639" sldId="2145706214"/>
        </pc:sldMkLst>
        <pc:spChg chg="mod">
          <ac:chgData name="KHAPERSKAIA, Anzhelika" userId="56fe8c14-ea37-4eba-92e6-b2a0d96f9453" providerId="ADAL" clId="{00A802A0-01EC-4873-9FB9-534A845A5694}" dt="2025-10-26T12:10:17.587" v="1222" actId="113"/>
          <ac:spMkLst>
            <pc:docMk/>
            <pc:sldMk cId="4227053639" sldId="2145706214"/>
            <ac:spMk id="6" creationId="{491B126F-B46C-E4F9-4B70-D23720EE1881}"/>
          </ac:spMkLst>
        </pc:spChg>
        <pc:spChg chg="mod">
          <ac:chgData name="KHAPERSKAIA, Anzhelika" userId="56fe8c14-ea37-4eba-92e6-b2a0d96f9453" providerId="ADAL" clId="{00A802A0-01EC-4873-9FB9-534A845A5694}" dt="2025-10-26T12:42:09.713" v="1502" actId="6549"/>
          <ac:spMkLst>
            <pc:docMk/>
            <pc:sldMk cId="4227053639" sldId="2145706214"/>
            <ac:spMk id="10" creationId="{C098B6DA-ED75-1329-CCB9-7F4EB9E8FCC8}"/>
          </ac:spMkLst>
        </pc:spChg>
      </pc:sldChg>
      <pc:sldChg chg="addSp delSp modSp new del mod">
        <pc:chgData name="KHAPERSKAIA, Anzhelika" userId="56fe8c14-ea37-4eba-92e6-b2a0d96f9453" providerId="ADAL" clId="{00A802A0-01EC-4873-9FB9-534A845A5694}" dt="2025-10-26T10:52:45.319" v="818" actId="47"/>
        <pc:sldMkLst>
          <pc:docMk/>
          <pc:sldMk cId="302603607" sldId="2145706215"/>
        </pc:sldMkLst>
      </pc:sldChg>
      <pc:sldChg chg="del">
        <pc:chgData name="KHAPERSKAIA, Anzhelika" userId="56fe8c14-ea37-4eba-92e6-b2a0d96f9453" providerId="ADAL" clId="{00A802A0-01EC-4873-9FB9-534A845A5694}" dt="2025-10-26T10:05:46.328" v="29" actId="47"/>
        <pc:sldMkLst>
          <pc:docMk/>
          <pc:sldMk cId="2830097255" sldId="2145706215"/>
        </pc:sldMkLst>
      </pc:sldChg>
      <pc:sldChg chg="addSp delSp modSp new mod">
        <pc:chgData name="KHAPERSKAIA, Anzhelika" userId="56fe8c14-ea37-4eba-92e6-b2a0d96f9453" providerId="ADAL" clId="{00A802A0-01EC-4873-9FB9-534A845A5694}" dt="2025-10-28T07:49:19.859" v="1515" actId="1076"/>
        <pc:sldMkLst>
          <pc:docMk/>
          <pc:sldMk cId="4025745494" sldId="2145706215"/>
        </pc:sldMkLst>
        <pc:spChg chg="mod">
          <ac:chgData name="KHAPERSKAIA, Anzhelika" userId="56fe8c14-ea37-4eba-92e6-b2a0d96f9453" providerId="ADAL" clId="{00A802A0-01EC-4873-9FB9-534A845A5694}" dt="2025-10-28T07:48:56.924" v="1511" actId="14100"/>
          <ac:spMkLst>
            <pc:docMk/>
            <pc:sldMk cId="4025745494" sldId="2145706215"/>
            <ac:spMk id="2" creationId="{3826074C-035F-491E-C16A-C3A62A875C62}"/>
          </ac:spMkLst>
        </pc:spChg>
        <pc:spChg chg="add mod">
          <ac:chgData name="KHAPERSKAIA, Anzhelika" userId="56fe8c14-ea37-4eba-92e6-b2a0d96f9453" providerId="ADAL" clId="{00A802A0-01EC-4873-9FB9-534A845A5694}" dt="2025-10-26T11:40:31.818" v="996" actId="1036"/>
          <ac:spMkLst>
            <pc:docMk/>
            <pc:sldMk cId="4025745494" sldId="2145706215"/>
            <ac:spMk id="6" creationId="{E90EB333-20BE-C43C-DDE7-4728A4A22425}"/>
          </ac:spMkLst>
        </pc:spChg>
        <pc:spChg chg="add mod">
          <ac:chgData name="KHAPERSKAIA, Anzhelika" userId="56fe8c14-ea37-4eba-92e6-b2a0d96f9453" providerId="ADAL" clId="{00A802A0-01EC-4873-9FB9-534A845A5694}" dt="2025-10-26T11:40:31.818" v="996" actId="1036"/>
          <ac:spMkLst>
            <pc:docMk/>
            <pc:sldMk cId="4025745494" sldId="2145706215"/>
            <ac:spMk id="9" creationId="{DC35257F-C719-007F-6839-921D43DF7272}"/>
          </ac:spMkLst>
        </pc:spChg>
        <pc:spChg chg="add mod">
          <ac:chgData name="KHAPERSKAIA, Anzhelika" userId="56fe8c14-ea37-4eba-92e6-b2a0d96f9453" providerId="ADAL" clId="{00A802A0-01EC-4873-9FB9-534A845A5694}" dt="2025-10-26T11:38:53.403" v="953" actId="1076"/>
          <ac:spMkLst>
            <pc:docMk/>
            <pc:sldMk cId="4025745494" sldId="2145706215"/>
            <ac:spMk id="10" creationId="{30283886-A1CF-9BA9-A60D-4D09E6856545}"/>
          </ac:spMkLst>
        </pc:spChg>
        <pc:spChg chg="add mod">
          <ac:chgData name="KHAPERSKAIA, Anzhelika" userId="56fe8c14-ea37-4eba-92e6-b2a0d96f9453" providerId="ADAL" clId="{00A802A0-01EC-4873-9FB9-534A845A5694}" dt="2025-10-26T11:38:57.522" v="955" actId="1076"/>
          <ac:spMkLst>
            <pc:docMk/>
            <pc:sldMk cId="4025745494" sldId="2145706215"/>
            <ac:spMk id="12" creationId="{D61D51EB-BFC8-1F23-1CF3-269A9000679F}"/>
          </ac:spMkLst>
        </pc:spChg>
        <pc:spChg chg="add mod">
          <ac:chgData name="KHAPERSKAIA, Anzhelika" userId="56fe8c14-ea37-4eba-92e6-b2a0d96f9453" providerId="ADAL" clId="{00A802A0-01EC-4873-9FB9-534A845A5694}" dt="2025-10-26T11:40:09.246" v="969" actId="1076"/>
          <ac:spMkLst>
            <pc:docMk/>
            <pc:sldMk cId="4025745494" sldId="2145706215"/>
            <ac:spMk id="16" creationId="{CC2EC479-31E2-9569-A8AF-72981356E356}"/>
          </ac:spMkLst>
        </pc:spChg>
        <pc:picChg chg="add mod">
          <ac:chgData name="KHAPERSKAIA, Anzhelika" userId="56fe8c14-ea37-4eba-92e6-b2a0d96f9453" providerId="ADAL" clId="{00A802A0-01EC-4873-9FB9-534A845A5694}" dt="2025-10-28T07:49:19.859" v="1515" actId="1076"/>
          <ac:picMkLst>
            <pc:docMk/>
            <pc:sldMk cId="4025745494" sldId="2145706215"/>
            <ac:picMk id="3" creationId="{1E3F8FD5-49FF-30DB-5CA9-9E63DC1A762A}"/>
          </ac:picMkLst>
        </pc:picChg>
        <pc:picChg chg="add mod">
          <ac:chgData name="KHAPERSKAIA, Anzhelika" userId="56fe8c14-ea37-4eba-92e6-b2a0d96f9453" providerId="ADAL" clId="{00A802A0-01EC-4873-9FB9-534A845A5694}" dt="2025-10-26T11:40:31.818" v="996" actId="1036"/>
          <ac:picMkLst>
            <pc:docMk/>
            <pc:sldMk cId="4025745494" sldId="2145706215"/>
            <ac:picMk id="4" creationId="{61C1E93E-22D3-FFF2-B393-944259DC34B6}"/>
          </ac:picMkLst>
        </pc:picChg>
        <pc:picChg chg="add mod">
          <ac:chgData name="KHAPERSKAIA, Anzhelika" userId="56fe8c14-ea37-4eba-92e6-b2a0d96f9453" providerId="ADAL" clId="{00A802A0-01EC-4873-9FB9-534A845A5694}" dt="2025-10-26T11:38:54.772" v="954" actId="1076"/>
          <ac:picMkLst>
            <pc:docMk/>
            <pc:sldMk cId="4025745494" sldId="2145706215"/>
            <ac:picMk id="8" creationId="{E9C5CB39-5D49-4E0F-EFC3-4D429A9C1F9F}"/>
          </ac:picMkLst>
        </pc:picChg>
        <pc:picChg chg="add del mod modCrop">
          <ac:chgData name="KHAPERSKAIA, Anzhelika" userId="56fe8c14-ea37-4eba-92e6-b2a0d96f9453" providerId="ADAL" clId="{00A802A0-01EC-4873-9FB9-534A845A5694}" dt="2025-10-28T07:49:12.181" v="1512" actId="478"/>
          <ac:picMkLst>
            <pc:docMk/>
            <pc:sldMk cId="4025745494" sldId="2145706215"/>
            <ac:picMk id="14" creationId="{B96736E8-7A36-EE65-6D17-AC44DAF6C122}"/>
          </ac:picMkLst>
        </pc:picChg>
      </pc:sldChg>
      <pc:sldChg chg="del">
        <pc:chgData name="KHAPERSKAIA, Anzhelika" userId="56fe8c14-ea37-4eba-92e6-b2a0d96f9453" providerId="ADAL" clId="{00A802A0-01EC-4873-9FB9-534A845A5694}" dt="2025-10-26T10:05:52.037" v="36" actId="47"/>
        <pc:sldMkLst>
          <pc:docMk/>
          <pc:sldMk cId="3323267536" sldId="2145706219"/>
        </pc:sldMkLst>
      </pc:sldChg>
      <pc:sldChg chg="del">
        <pc:chgData name="KHAPERSKAIA, Anzhelika" userId="56fe8c14-ea37-4eba-92e6-b2a0d96f9453" providerId="ADAL" clId="{00A802A0-01EC-4873-9FB9-534A845A5694}" dt="2025-10-26T10:05:52.870" v="37" actId="47"/>
        <pc:sldMkLst>
          <pc:docMk/>
          <pc:sldMk cId="3770352020" sldId="2145706220"/>
        </pc:sldMkLst>
      </pc:sldChg>
      <pc:sldChg chg="del">
        <pc:chgData name="KHAPERSKAIA, Anzhelika" userId="56fe8c14-ea37-4eba-92e6-b2a0d96f9453" providerId="ADAL" clId="{00A802A0-01EC-4873-9FB9-534A845A5694}" dt="2025-10-26T10:05:54.693" v="38" actId="47"/>
        <pc:sldMkLst>
          <pc:docMk/>
          <pc:sldMk cId="768340725" sldId="2145706221"/>
        </pc:sldMkLst>
      </pc:sldChg>
      <pc:sldChg chg="del">
        <pc:chgData name="KHAPERSKAIA, Anzhelika" userId="56fe8c14-ea37-4eba-92e6-b2a0d96f9453" providerId="ADAL" clId="{00A802A0-01EC-4873-9FB9-534A845A5694}" dt="2025-10-26T10:30:42.919" v="696" actId="47"/>
        <pc:sldMkLst>
          <pc:docMk/>
          <pc:sldMk cId="2051482313" sldId="2145706222"/>
        </pc:sldMkLst>
      </pc:sldChg>
      <pc:sldChg chg="addSp delSp new del mod">
        <pc:chgData name="KHAPERSKAIA, Anzhelika" userId="56fe8c14-ea37-4eba-92e6-b2a0d96f9453" providerId="ADAL" clId="{00A802A0-01EC-4873-9FB9-534A845A5694}" dt="2025-10-26T10:19:06.005" v="494" actId="47"/>
        <pc:sldMkLst>
          <pc:docMk/>
          <pc:sldMk cId="992119263" sldId="2145706223"/>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3E5B9A-EB14-40AA-9385-85096FA41B08}"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GB"/>
        </a:p>
      </dgm:t>
    </dgm:pt>
    <dgm:pt modelId="{E52BDE25-0F55-47F1-9FAC-EB35A9E249B6}">
      <dgm:prSet phldrT="[Text]" custT="1"/>
      <dgm:spPr/>
      <dgm:t>
        <a:bodyPr/>
        <a:lstStyle/>
        <a:p>
          <a:pPr>
            <a:buNone/>
          </a:pPr>
          <a:r>
            <a:rPr lang="en-US" sz="1400" b="1" dirty="0"/>
            <a:t>108 experts</a:t>
          </a:r>
          <a:endParaRPr lang="en-GB" sz="1400" b="1" dirty="0"/>
        </a:p>
      </dgm:t>
    </dgm:pt>
    <dgm:pt modelId="{38E18D8D-09C2-4BF0-AC9C-1426CFE7C354}" type="parTrans" cxnId="{7137E8E7-9B4E-4530-A57A-64BF21F0FE4A}">
      <dgm:prSet/>
      <dgm:spPr/>
      <dgm:t>
        <a:bodyPr/>
        <a:lstStyle/>
        <a:p>
          <a:endParaRPr lang="en-GB"/>
        </a:p>
      </dgm:t>
    </dgm:pt>
    <dgm:pt modelId="{F20B98D0-3032-43C5-B6C3-EE8E14F019FD}" type="sibTrans" cxnId="{7137E8E7-9B4E-4530-A57A-64BF21F0FE4A}">
      <dgm:prSet/>
      <dgm:spPr/>
      <dgm:t>
        <a:bodyPr/>
        <a:lstStyle/>
        <a:p>
          <a:endParaRPr lang="en-GB"/>
        </a:p>
      </dgm:t>
    </dgm:pt>
    <dgm:pt modelId="{4BEAFECD-1955-426F-A903-75AE4AD6597E}">
      <dgm:prSet custT="1"/>
      <dgm:spPr/>
      <dgm:t>
        <a:bodyPr/>
        <a:lstStyle/>
        <a:p>
          <a:pPr>
            <a:buNone/>
          </a:pPr>
          <a:r>
            <a:rPr lang="fr-FR" sz="1600" b="1" dirty="0"/>
            <a:t>40 </a:t>
          </a:r>
          <a:r>
            <a:rPr lang="fr-FR" sz="1600" b="1" dirty="0" err="1"/>
            <a:t>MSs</a:t>
          </a:r>
          <a:endParaRPr lang="en-GB" sz="1600" b="1" dirty="0"/>
        </a:p>
      </dgm:t>
    </dgm:pt>
    <dgm:pt modelId="{D470E0B5-6B72-41E8-8D7B-D147CF7FFEBF}" type="parTrans" cxnId="{CEE80F76-0363-4B8F-8D00-6F7F93310E81}">
      <dgm:prSet/>
      <dgm:spPr/>
      <dgm:t>
        <a:bodyPr/>
        <a:lstStyle/>
        <a:p>
          <a:endParaRPr lang="en-GB"/>
        </a:p>
      </dgm:t>
    </dgm:pt>
    <dgm:pt modelId="{AAA5B657-4B0A-4B4B-B06E-CFAA73CC8F37}" type="sibTrans" cxnId="{CEE80F76-0363-4B8F-8D00-6F7F93310E81}">
      <dgm:prSet/>
      <dgm:spPr/>
      <dgm:t>
        <a:bodyPr/>
        <a:lstStyle/>
        <a:p>
          <a:endParaRPr lang="en-GB"/>
        </a:p>
      </dgm:t>
    </dgm:pt>
    <dgm:pt modelId="{5A1DAA10-97BA-4914-B2FA-F6F692CC8207}">
      <dgm:prSet custT="1"/>
      <dgm:spPr/>
      <dgm:t>
        <a:bodyPr/>
        <a:lstStyle/>
        <a:p>
          <a:pPr>
            <a:buNone/>
          </a:pPr>
          <a:r>
            <a:rPr lang="en-US" sz="1400" b="1" dirty="0"/>
            <a:t>2 IOs </a:t>
          </a:r>
          <a:r>
            <a:rPr lang="en-US" sz="1100" dirty="0"/>
            <a:t>(</a:t>
          </a:r>
          <a:r>
            <a:rPr lang="en-GB" sz="1100" dirty="0"/>
            <a:t>OECD Nuclear Energy Agency NEA and EU: JRC</a:t>
          </a:r>
          <a:r>
            <a:rPr lang="en-US" sz="1100" dirty="0"/>
            <a:t>)</a:t>
          </a:r>
          <a:endParaRPr lang="en-GB" sz="1100" dirty="0"/>
        </a:p>
      </dgm:t>
    </dgm:pt>
    <dgm:pt modelId="{7D814659-8BB8-4EB1-A5A9-1791C791BABD}" type="parTrans" cxnId="{CD8720FF-7C65-4B86-B8B9-58E4425F65B4}">
      <dgm:prSet/>
      <dgm:spPr/>
      <dgm:t>
        <a:bodyPr/>
        <a:lstStyle/>
        <a:p>
          <a:endParaRPr lang="en-GB"/>
        </a:p>
      </dgm:t>
    </dgm:pt>
    <dgm:pt modelId="{C4407E03-E5D0-4F8C-8A4F-AE4D997269E9}" type="sibTrans" cxnId="{CD8720FF-7C65-4B86-B8B9-58E4425F65B4}">
      <dgm:prSet/>
      <dgm:spPr/>
      <dgm:t>
        <a:bodyPr/>
        <a:lstStyle/>
        <a:p>
          <a:endParaRPr lang="en-GB"/>
        </a:p>
      </dgm:t>
    </dgm:pt>
    <dgm:pt modelId="{11310684-08A1-496E-A665-D5A131FA3E5D}">
      <dgm:prSet/>
      <dgm:spPr/>
      <dgm:t>
        <a:bodyPr/>
        <a:lstStyle/>
        <a:p>
          <a:pPr>
            <a:buNone/>
          </a:pPr>
          <a:r>
            <a:rPr lang="en-GB" dirty="0"/>
            <a:t>China</a:t>
          </a:r>
        </a:p>
      </dgm:t>
    </dgm:pt>
    <dgm:pt modelId="{B2079437-BD5B-4A41-8E48-0460A41E61A4}" type="parTrans" cxnId="{50512CDD-9F6C-41AD-8A21-86AAF58BFA94}">
      <dgm:prSet/>
      <dgm:spPr/>
      <dgm:t>
        <a:bodyPr/>
        <a:lstStyle/>
        <a:p>
          <a:endParaRPr lang="en-GB"/>
        </a:p>
      </dgm:t>
    </dgm:pt>
    <dgm:pt modelId="{0B53940D-54D6-4370-9502-FCFA29A799B3}" type="sibTrans" cxnId="{50512CDD-9F6C-41AD-8A21-86AAF58BFA94}">
      <dgm:prSet/>
      <dgm:spPr/>
      <dgm:t>
        <a:bodyPr/>
        <a:lstStyle/>
        <a:p>
          <a:endParaRPr lang="en-GB"/>
        </a:p>
      </dgm:t>
    </dgm:pt>
    <dgm:pt modelId="{528A61B3-A74C-49E0-A83E-A0BD5EFA301D}">
      <dgm:prSet/>
      <dgm:spPr/>
      <dgm:t>
        <a:bodyPr/>
        <a:lstStyle/>
        <a:p>
          <a:pPr>
            <a:buNone/>
          </a:pPr>
          <a:r>
            <a:rPr lang="en-GB" dirty="0"/>
            <a:t>Czech Republic</a:t>
          </a:r>
        </a:p>
      </dgm:t>
    </dgm:pt>
    <dgm:pt modelId="{4DA7A83E-4C87-460E-8BAA-885724ACB16A}" type="parTrans" cxnId="{E86EB769-7C64-4E47-9766-2D9AADAE60A8}">
      <dgm:prSet/>
      <dgm:spPr/>
      <dgm:t>
        <a:bodyPr/>
        <a:lstStyle/>
        <a:p>
          <a:endParaRPr lang="en-GB"/>
        </a:p>
      </dgm:t>
    </dgm:pt>
    <dgm:pt modelId="{E0369916-1EFE-4705-8D2A-394E868810F0}" type="sibTrans" cxnId="{E86EB769-7C64-4E47-9766-2D9AADAE60A8}">
      <dgm:prSet/>
      <dgm:spPr/>
      <dgm:t>
        <a:bodyPr/>
        <a:lstStyle/>
        <a:p>
          <a:endParaRPr lang="en-GB"/>
        </a:p>
      </dgm:t>
    </dgm:pt>
    <dgm:pt modelId="{DEEB4EBF-B354-4DA4-BEE5-913E4C663265}">
      <dgm:prSet/>
      <dgm:spPr/>
      <dgm:t>
        <a:bodyPr/>
        <a:lstStyle/>
        <a:p>
          <a:pPr>
            <a:buNone/>
          </a:pPr>
          <a:r>
            <a:rPr lang="en-GB" dirty="0"/>
            <a:t>Egypt</a:t>
          </a:r>
        </a:p>
      </dgm:t>
    </dgm:pt>
    <dgm:pt modelId="{E6B39565-5292-424C-940D-7FC89D5F1949}" type="parTrans" cxnId="{43CB9618-66B8-4828-AE54-318686A633B5}">
      <dgm:prSet/>
      <dgm:spPr/>
      <dgm:t>
        <a:bodyPr/>
        <a:lstStyle/>
        <a:p>
          <a:endParaRPr lang="en-GB"/>
        </a:p>
      </dgm:t>
    </dgm:pt>
    <dgm:pt modelId="{8863E877-81C7-4E43-9198-E9059E87E3F0}" type="sibTrans" cxnId="{43CB9618-66B8-4828-AE54-318686A633B5}">
      <dgm:prSet/>
      <dgm:spPr/>
      <dgm:t>
        <a:bodyPr/>
        <a:lstStyle/>
        <a:p>
          <a:endParaRPr lang="en-GB"/>
        </a:p>
      </dgm:t>
    </dgm:pt>
    <dgm:pt modelId="{173299E4-1A8E-46C5-A5EE-3AB16B5BB10C}">
      <dgm:prSet/>
      <dgm:spPr/>
      <dgm:t>
        <a:bodyPr/>
        <a:lstStyle/>
        <a:p>
          <a:pPr>
            <a:buNone/>
          </a:pPr>
          <a:r>
            <a:rPr lang="en-GB" dirty="0"/>
            <a:t>France</a:t>
          </a:r>
        </a:p>
      </dgm:t>
    </dgm:pt>
    <dgm:pt modelId="{8DF96A27-5332-49F2-9CBB-2A06F884FF6A}" type="parTrans" cxnId="{78734D0E-8DF7-4874-B1C6-8F4B30743C9E}">
      <dgm:prSet/>
      <dgm:spPr/>
      <dgm:t>
        <a:bodyPr/>
        <a:lstStyle/>
        <a:p>
          <a:endParaRPr lang="en-GB"/>
        </a:p>
      </dgm:t>
    </dgm:pt>
    <dgm:pt modelId="{46AA063C-E60A-4909-AAD4-03F5B61EA8C6}" type="sibTrans" cxnId="{78734D0E-8DF7-4874-B1C6-8F4B30743C9E}">
      <dgm:prSet/>
      <dgm:spPr/>
      <dgm:t>
        <a:bodyPr/>
        <a:lstStyle/>
        <a:p>
          <a:endParaRPr lang="en-GB"/>
        </a:p>
      </dgm:t>
    </dgm:pt>
    <dgm:pt modelId="{A13D917F-595D-4BB1-A9F8-75A972660E4E}">
      <dgm:prSet/>
      <dgm:spPr/>
      <dgm:t>
        <a:bodyPr/>
        <a:lstStyle/>
        <a:p>
          <a:pPr>
            <a:buNone/>
          </a:pPr>
          <a:r>
            <a:rPr lang="en-GB" dirty="0"/>
            <a:t>Germany</a:t>
          </a:r>
        </a:p>
      </dgm:t>
    </dgm:pt>
    <dgm:pt modelId="{364D5DC2-7658-43A9-A41A-FDF9D3B8B81D}" type="parTrans" cxnId="{7C53BBC1-C876-4EC3-8BD0-F81FD8F973B5}">
      <dgm:prSet/>
      <dgm:spPr/>
      <dgm:t>
        <a:bodyPr/>
        <a:lstStyle/>
        <a:p>
          <a:endParaRPr lang="en-GB"/>
        </a:p>
      </dgm:t>
    </dgm:pt>
    <dgm:pt modelId="{116B6E1E-2426-4B3F-A5BA-4B6A5748398C}" type="sibTrans" cxnId="{7C53BBC1-C876-4EC3-8BD0-F81FD8F973B5}">
      <dgm:prSet/>
      <dgm:spPr/>
      <dgm:t>
        <a:bodyPr/>
        <a:lstStyle/>
        <a:p>
          <a:endParaRPr lang="en-GB"/>
        </a:p>
      </dgm:t>
    </dgm:pt>
    <dgm:pt modelId="{5553CD88-E83C-4F82-A86F-56AC00500C46}">
      <dgm:prSet/>
      <dgm:spPr/>
      <dgm:t>
        <a:bodyPr/>
        <a:lstStyle/>
        <a:p>
          <a:pPr>
            <a:buNone/>
          </a:pPr>
          <a:r>
            <a:rPr lang="en-GB" dirty="0"/>
            <a:t>Iran</a:t>
          </a:r>
        </a:p>
      </dgm:t>
    </dgm:pt>
    <dgm:pt modelId="{9494FA4F-01FE-4C22-896A-B5528C3A2364}" type="parTrans" cxnId="{D19A05F7-518C-4B52-855D-61F0EFB347D9}">
      <dgm:prSet/>
      <dgm:spPr/>
      <dgm:t>
        <a:bodyPr/>
        <a:lstStyle/>
        <a:p>
          <a:endParaRPr lang="en-GB"/>
        </a:p>
      </dgm:t>
    </dgm:pt>
    <dgm:pt modelId="{C0B6B49D-D208-4559-AAFD-17D11159DD10}" type="sibTrans" cxnId="{D19A05F7-518C-4B52-855D-61F0EFB347D9}">
      <dgm:prSet/>
      <dgm:spPr/>
      <dgm:t>
        <a:bodyPr/>
        <a:lstStyle/>
        <a:p>
          <a:endParaRPr lang="en-GB"/>
        </a:p>
      </dgm:t>
    </dgm:pt>
    <dgm:pt modelId="{245BE853-AE19-4501-9490-51D655BF72A7}">
      <dgm:prSet/>
      <dgm:spPr/>
      <dgm:t>
        <a:bodyPr/>
        <a:lstStyle/>
        <a:p>
          <a:pPr>
            <a:buNone/>
          </a:pPr>
          <a:r>
            <a:rPr lang="en-GB" dirty="0"/>
            <a:t>Italy</a:t>
          </a:r>
        </a:p>
      </dgm:t>
    </dgm:pt>
    <dgm:pt modelId="{3C4FC244-2888-4987-8154-96B2AC708557}" type="parTrans" cxnId="{5E6130F3-E55E-4681-980E-8737C9250E03}">
      <dgm:prSet/>
      <dgm:spPr/>
      <dgm:t>
        <a:bodyPr/>
        <a:lstStyle/>
        <a:p>
          <a:endParaRPr lang="en-GB"/>
        </a:p>
      </dgm:t>
    </dgm:pt>
    <dgm:pt modelId="{565C5108-4D39-489D-9DA0-99E33020F6AB}" type="sibTrans" cxnId="{5E6130F3-E55E-4681-980E-8737C9250E03}">
      <dgm:prSet/>
      <dgm:spPr/>
      <dgm:t>
        <a:bodyPr/>
        <a:lstStyle/>
        <a:p>
          <a:endParaRPr lang="en-GB"/>
        </a:p>
      </dgm:t>
    </dgm:pt>
    <dgm:pt modelId="{9381B1ED-F397-4A20-8E5B-A97A4F622B68}">
      <dgm:prSet/>
      <dgm:spPr/>
      <dgm:t>
        <a:bodyPr/>
        <a:lstStyle/>
        <a:p>
          <a:pPr>
            <a:buNone/>
          </a:pPr>
          <a:r>
            <a:rPr lang="en-GB" dirty="0"/>
            <a:t>Korea</a:t>
          </a:r>
        </a:p>
      </dgm:t>
    </dgm:pt>
    <dgm:pt modelId="{0A2ED7E6-F00B-428E-81F6-08CFB056D8D1}" type="parTrans" cxnId="{B93D9AB1-9377-406C-AC50-36528AEB6DCD}">
      <dgm:prSet/>
      <dgm:spPr/>
      <dgm:t>
        <a:bodyPr/>
        <a:lstStyle/>
        <a:p>
          <a:endParaRPr lang="en-GB"/>
        </a:p>
      </dgm:t>
    </dgm:pt>
    <dgm:pt modelId="{A817B69D-246B-409B-8E3A-B9EB075ABF82}" type="sibTrans" cxnId="{B93D9AB1-9377-406C-AC50-36528AEB6DCD}">
      <dgm:prSet/>
      <dgm:spPr/>
      <dgm:t>
        <a:bodyPr/>
        <a:lstStyle/>
        <a:p>
          <a:endParaRPr lang="en-GB"/>
        </a:p>
      </dgm:t>
    </dgm:pt>
    <dgm:pt modelId="{0448C022-3DCF-40D1-B335-975AD5391C8D}">
      <dgm:prSet/>
      <dgm:spPr/>
      <dgm:t>
        <a:bodyPr/>
        <a:lstStyle/>
        <a:p>
          <a:pPr>
            <a:buNone/>
          </a:pPr>
          <a:r>
            <a:rPr lang="en-GB" dirty="0"/>
            <a:t>Pakistan</a:t>
          </a:r>
        </a:p>
      </dgm:t>
    </dgm:pt>
    <dgm:pt modelId="{68B0FBAE-B9AB-45AF-9F4E-0524FD1DAD6C}" type="parTrans" cxnId="{6C788B38-59B9-4D35-BC9C-4331880536A0}">
      <dgm:prSet/>
      <dgm:spPr/>
      <dgm:t>
        <a:bodyPr/>
        <a:lstStyle/>
        <a:p>
          <a:endParaRPr lang="en-GB"/>
        </a:p>
      </dgm:t>
    </dgm:pt>
    <dgm:pt modelId="{88F1CF6D-71FD-40D4-840A-B83C060BC7BC}" type="sibTrans" cxnId="{6C788B38-59B9-4D35-BC9C-4331880536A0}">
      <dgm:prSet/>
      <dgm:spPr/>
      <dgm:t>
        <a:bodyPr/>
        <a:lstStyle/>
        <a:p>
          <a:endParaRPr lang="en-GB"/>
        </a:p>
      </dgm:t>
    </dgm:pt>
    <dgm:pt modelId="{8766A543-921B-4727-8E76-4C021950AC96}">
      <dgm:prSet/>
      <dgm:spPr/>
      <dgm:t>
        <a:bodyPr/>
        <a:lstStyle/>
        <a:p>
          <a:pPr>
            <a:buNone/>
          </a:pPr>
          <a:r>
            <a:rPr lang="en-GB" dirty="0"/>
            <a:t>Russian Federation</a:t>
          </a:r>
        </a:p>
      </dgm:t>
    </dgm:pt>
    <dgm:pt modelId="{A2B15D90-81FB-45CC-A91F-C48C8E27932E}" type="parTrans" cxnId="{A8E0DE7A-3CAC-49EB-B4CC-7C56E5F74DBF}">
      <dgm:prSet/>
      <dgm:spPr/>
      <dgm:t>
        <a:bodyPr/>
        <a:lstStyle/>
        <a:p>
          <a:endParaRPr lang="en-GB"/>
        </a:p>
      </dgm:t>
    </dgm:pt>
    <dgm:pt modelId="{5870A4FC-BEED-43A6-ADA2-AA7F681565A2}" type="sibTrans" cxnId="{A8E0DE7A-3CAC-49EB-B4CC-7C56E5F74DBF}">
      <dgm:prSet/>
      <dgm:spPr/>
      <dgm:t>
        <a:bodyPr/>
        <a:lstStyle/>
        <a:p>
          <a:endParaRPr lang="en-GB"/>
        </a:p>
      </dgm:t>
    </dgm:pt>
    <dgm:pt modelId="{39E0E122-48DC-4084-9E43-F3785465CBFF}">
      <dgm:prSet/>
      <dgm:spPr/>
      <dgm:t>
        <a:bodyPr/>
        <a:lstStyle/>
        <a:p>
          <a:pPr>
            <a:buNone/>
          </a:pPr>
          <a:r>
            <a:rPr lang="en-GB" dirty="0"/>
            <a:t>Slovakia</a:t>
          </a:r>
        </a:p>
      </dgm:t>
    </dgm:pt>
    <dgm:pt modelId="{B0413444-7BE2-42F7-9C4B-EF3152189EED}" type="parTrans" cxnId="{AAEE5ED9-34CB-487B-93AF-EAF7136A26AF}">
      <dgm:prSet/>
      <dgm:spPr/>
      <dgm:t>
        <a:bodyPr/>
        <a:lstStyle/>
        <a:p>
          <a:endParaRPr lang="en-GB"/>
        </a:p>
      </dgm:t>
    </dgm:pt>
    <dgm:pt modelId="{49401F65-EE5F-4F18-99A8-27B0E9096D4B}" type="sibTrans" cxnId="{AAEE5ED9-34CB-487B-93AF-EAF7136A26AF}">
      <dgm:prSet/>
      <dgm:spPr/>
      <dgm:t>
        <a:bodyPr/>
        <a:lstStyle/>
        <a:p>
          <a:endParaRPr lang="en-GB"/>
        </a:p>
      </dgm:t>
    </dgm:pt>
    <dgm:pt modelId="{E01BBB77-29D7-44B7-80F8-1D25E0C86FC8}">
      <dgm:prSet/>
      <dgm:spPr/>
      <dgm:t>
        <a:bodyPr/>
        <a:lstStyle/>
        <a:p>
          <a:pPr>
            <a:buNone/>
          </a:pPr>
          <a:r>
            <a:rPr lang="en-GB" dirty="0"/>
            <a:t>United Kingdom</a:t>
          </a:r>
        </a:p>
      </dgm:t>
    </dgm:pt>
    <dgm:pt modelId="{FB5A0937-9769-4733-8D84-8A3D8470E700}" type="parTrans" cxnId="{EF9B87C8-4110-4102-8639-480C5C5A9991}">
      <dgm:prSet/>
      <dgm:spPr/>
      <dgm:t>
        <a:bodyPr/>
        <a:lstStyle/>
        <a:p>
          <a:endParaRPr lang="en-GB"/>
        </a:p>
      </dgm:t>
    </dgm:pt>
    <dgm:pt modelId="{B1DA2BAC-E076-40CD-8261-58F506077BBE}" type="sibTrans" cxnId="{EF9B87C8-4110-4102-8639-480C5C5A9991}">
      <dgm:prSet/>
      <dgm:spPr/>
      <dgm:t>
        <a:bodyPr/>
        <a:lstStyle/>
        <a:p>
          <a:endParaRPr lang="en-GB"/>
        </a:p>
      </dgm:t>
    </dgm:pt>
    <dgm:pt modelId="{31E18F3D-916D-43E3-8ED8-73F67FF287A4}">
      <dgm:prSet/>
      <dgm:spPr/>
      <dgm:t>
        <a:bodyPr/>
        <a:lstStyle/>
        <a:p>
          <a:pPr>
            <a:buNone/>
          </a:pPr>
          <a:r>
            <a:rPr lang="en-GB" dirty="0"/>
            <a:t>United States of America</a:t>
          </a:r>
        </a:p>
      </dgm:t>
    </dgm:pt>
    <dgm:pt modelId="{B6F53214-3294-4DE9-838B-C99C2213E1CB}" type="parTrans" cxnId="{94BDED9B-346D-408F-B7A1-ED0877D5D364}">
      <dgm:prSet/>
      <dgm:spPr/>
      <dgm:t>
        <a:bodyPr/>
        <a:lstStyle/>
        <a:p>
          <a:endParaRPr lang="en-GB"/>
        </a:p>
      </dgm:t>
    </dgm:pt>
    <dgm:pt modelId="{3EC8B574-6F0A-422B-9F9C-5219461954ED}" type="sibTrans" cxnId="{94BDED9B-346D-408F-B7A1-ED0877D5D364}">
      <dgm:prSet/>
      <dgm:spPr/>
      <dgm:t>
        <a:bodyPr/>
        <a:lstStyle/>
        <a:p>
          <a:endParaRPr lang="en-GB"/>
        </a:p>
      </dgm:t>
    </dgm:pt>
    <dgm:pt modelId="{CDF11B35-A2EF-4307-9BF2-47C2C42E87C2}">
      <dgm:prSet/>
      <dgm:spPr/>
      <dgm:t>
        <a:bodyPr/>
        <a:lstStyle/>
        <a:p>
          <a:pPr>
            <a:buNone/>
          </a:pPr>
          <a:r>
            <a:rPr lang="en-GB"/>
            <a:t>Algeria</a:t>
          </a:r>
          <a:endParaRPr lang="en-GB" dirty="0"/>
        </a:p>
      </dgm:t>
    </dgm:pt>
    <dgm:pt modelId="{99405692-A051-4B4E-B728-3A4B73D17B51}" type="parTrans" cxnId="{111416B5-2241-422F-B022-972DBB114866}">
      <dgm:prSet/>
      <dgm:spPr/>
      <dgm:t>
        <a:bodyPr/>
        <a:lstStyle/>
        <a:p>
          <a:endParaRPr lang="en-GB"/>
        </a:p>
      </dgm:t>
    </dgm:pt>
    <dgm:pt modelId="{80DBCE70-BFD2-4EE9-B81B-082814C629F4}" type="sibTrans" cxnId="{111416B5-2241-422F-B022-972DBB114866}">
      <dgm:prSet/>
      <dgm:spPr/>
      <dgm:t>
        <a:bodyPr/>
        <a:lstStyle/>
        <a:p>
          <a:endParaRPr lang="en-GB"/>
        </a:p>
      </dgm:t>
    </dgm:pt>
    <dgm:pt modelId="{4703A2A3-65A7-42C5-B357-17927B0D76A4}">
      <dgm:prSet/>
      <dgm:spPr/>
      <dgm:t>
        <a:bodyPr/>
        <a:lstStyle/>
        <a:p>
          <a:pPr>
            <a:buNone/>
          </a:pPr>
          <a:r>
            <a:rPr lang="en-GB"/>
            <a:t>Argentina</a:t>
          </a:r>
          <a:endParaRPr lang="en-GB" dirty="0"/>
        </a:p>
      </dgm:t>
    </dgm:pt>
    <dgm:pt modelId="{09DFCEA3-7712-41CD-A802-66373C00BE47}" type="parTrans" cxnId="{E992D3FF-9364-4B5C-A1A1-AE782C9FA912}">
      <dgm:prSet/>
      <dgm:spPr/>
      <dgm:t>
        <a:bodyPr/>
        <a:lstStyle/>
        <a:p>
          <a:endParaRPr lang="en-GB"/>
        </a:p>
      </dgm:t>
    </dgm:pt>
    <dgm:pt modelId="{2BBD9159-FC0A-42AE-8126-22C8646DF93B}" type="sibTrans" cxnId="{E992D3FF-9364-4B5C-A1A1-AE782C9FA912}">
      <dgm:prSet/>
      <dgm:spPr/>
      <dgm:t>
        <a:bodyPr/>
        <a:lstStyle/>
        <a:p>
          <a:endParaRPr lang="en-GB"/>
        </a:p>
      </dgm:t>
    </dgm:pt>
    <dgm:pt modelId="{BC741554-055F-4F2B-BCC6-86069D289A4F}">
      <dgm:prSet/>
      <dgm:spPr/>
      <dgm:t>
        <a:bodyPr/>
        <a:lstStyle/>
        <a:p>
          <a:pPr>
            <a:buNone/>
          </a:pPr>
          <a:r>
            <a:rPr lang="en-GB"/>
            <a:t>Armenia</a:t>
          </a:r>
          <a:endParaRPr lang="en-GB" dirty="0"/>
        </a:p>
      </dgm:t>
    </dgm:pt>
    <dgm:pt modelId="{B142B8D8-8634-4904-9470-956FFEAC1598}" type="parTrans" cxnId="{7FC51276-6D92-4647-8D24-5F3DEA355AAD}">
      <dgm:prSet/>
      <dgm:spPr/>
      <dgm:t>
        <a:bodyPr/>
        <a:lstStyle/>
        <a:p>
          <a:endParaRPr lang="en-GB"/>
        </a:p>
      </dgm:t>
    </dgm:pt>
    <dgm:pt modelId="{82C1DE29-AE87-4ECB-8321-530BE4376794}" type="sibTrans" cxnId="{7FC51276-6D92-4647-8D24-5F3DEA355AAD}">
      <dgm:prSet/>
      <dgm:spPr/>
      <dgm:t>
        <a:bodyPr/>
        <a:lstStyle/>
        <a:p>
          <a:endParaRPr lang="en-GB"/>
        </a:p>
      </dgm:t>
    </dgm:pt>
    <dgm:pt modelId="{B9CF46C7-077A-4017-B305-BE1C2CB627EA}">
      <dgm:prSet/>
      <dgm:spPr/>
      <dgm:t>
        <a:bodyPr/>
        <a:lstStyle/>
        <a:p>
          <a:pPr>
            <a:buNone/>
          </a:pPr>
          <a:r>
            <a:rPr lang="en-GB"/>
            <a:t>Bangladesh</a:t>
          </a:r>
          <a:endParaRPr lang="en-GB" dirty="0"/>
        </a:p>
      </dgm:t>
    </dgm:pt>
    <dgm:pt modelId="{FFEBF4EA-C9CD-411F-AA86-DA3DE870BDF7}" type="parTrans" cxnId="{CCB21E8D-064A-4F7F-BABC-34E52413DA90}">
      <dgm:prSet/>
      <dgm:spPr/>
      <dgm:t>
        <a:bodyPr/>
        <a:lstStyle/>
        <a:p>
          <a:endParaRPr lang="en-GB"/>
        </a:p>
      </dgm:t>
    </dgm:pt>
    <dgm:pt modelId="{EBC16FBB-C1C9-4A66-BB16-D0A1AA3352DC}" type="sibTrans" cxnId="{CCB21E8D-064A-4F7F-BABC-34E52413DA90}">
      <dgm:prSet/>
      <dgm:spPr/>
      <dgm:t>
        <a:bodyPr/>
        <a:lstStyle/>
        <a:p>
          <a:endParaRPr lang="en-GB"/>
        </a:p>
      </dgm:t>
    </dgm:pt>
    <dgm:pt modelId="{6CB0519B-ED5F-49A2-8F92-7FD4D0B1365A}">
      <dgm:prSet/>
      <dgm:spPr/>
      <dgm:t>
        <a:bodyPr/>
        <a:lstStyle/>
        <a:p>
          <a:pPr>
            <a:buNone/>
          </a:pPr>
          <a:r>
            <a:rPr lang="en-GB"/>
            <a:t>Belarus</a:t>
          </a:r>
          <a:endParaRPr lang="en-GB" dirty="0"/>
        </a:p>
      </dgm:t>
    </dgm:pt>
    <dgm:pt modelId="{7C9AADFD-207A-4466-9A29-A0866E30C179}" type="parTrans" cxnId="{5C15DF3E-9C46-40EF-BC08-9D8E7BBB3972}">
      <dgm:prSet/>
      <dgm:spPr/>
      <dgm:t>
        <a:bodyPr/>
        <a:lstStyle/>
        <a:p>
          <a:endParaRPr lang="en-GB"/>
        </a:p>
      </dgm:t>
    </dgm:pt>
    <dgm:pt modelId="{DA12E49B-D8B7-4B77-A6AB-6C8F9E1E4070}" type="sibTrans" cxnId="{5C15DF3E-9C46-40EF-BC08-9D8E7BBB3972}">
      <dgm:prSet/>
      <dgm:spPr/>
      <dgm:t>
        <a:bodyPr/>
        <a:lstStyle/>
        <a:p>
          <a:endParaRPr lang="en-GB"/>
        </a:p>
      </dgm:t>
    </dgm:pt>
    <dgm:pt modelId="{607DC6FC-4097-4DD8-ABBE-1AF6562B6B54}">
      <dgm:prSet/>
      <dgm:spPr/>
      <dgm:t>
        <a:bodyPr/>
        <a:lstStyle/>
        <a:p>
          <a:pPr>
            <a:buNone/>
          </a:pPr>
          <a:r>
            <a:rPr lang="en-GB"/>
            <a:t>Belgium</a:t>
          </a:r>
          <a:endParaRPr lang="en-GB" dirty="0"/>
        </a:p>
      </dgm:t>
    </dgm:pt>
    <dgm:pt modelId="{7BBD0BBF-D56E-42C4-9A19-83FC29AFBDA4}" type="parTrans" cxnId="{7C9C37FA-8981-40A6-B60E-A45685D8987D}">
      <dgm:prSet/>
      <dgm:spPr/>
      <dgm:t>
        <a:bodyPr/>
        <a:lstStyle/>
        <a:p>
          <a:endParaRPr lang="en-GB"/>
        </a:p>
      </dgm:t>
    </dgm:pt>
    <dgm:pt modelId="{C2CCB469-E289-4FC0-9D10-B9BF03CAFA0E}" type="sibTrans" cxnId="{7C9C37FA-8981-40A6-B60E-A45685D8987D}">
      <dgm:prSet/>
      <dgm:spPr/>
      <dgm:t>
        <a:bodyPr/>
        <a:lstStyle/>
        <a:p>
          <a:endParaRPr lang="en-GB"/>
        </a:p>
      </dgm:t>
    </dgm:pt>
    <dgm:pt modelId="{749F3CAE-575F-412C-93BF-CFC16583F01B}">
      <dgm:prSet/>
      <dgm:spPr/>
      <dgm:t>
        <a:bodyPr/>
        <a:lstStyle/>
        <a:p>
          <a:pPr>
            <a:buNone/>
          </a:pPr>
          <a:r>
            <a:rPr lang="en-GB"/>
            <a:t>Brazil</a:t>
          </a:r>
          <a:endParaRPr lang="en-GB" dirty="0"/>
        </a:p>
      </dgm:t>
    </dgm:pt>
    <dgm:pt modelId="{4FAF9C3B-DE88-45AD-A9B3-75C50D5EB7CC}" type="parTrans" cxnId="{06A0472A-2554-48C0-A0A7-CC5F8E16CB35}">
      <dgm:prSet/>
      <dgm:spPr/>
      <dgm:t>
        <a:bodyPr/>
        <a:lstStyle/>
        <a:p>
          <a:endParaRPr lang="en-GB"/>
        </a:p>
      </dgm:t>
    </dgm:pt>
    <dgm:pt modelId="{BE579461-91AA-4D3D-896B-252C0EDE11B1}" type="sibTrans" cxnId="{06A0472A-2554-48C0-A0A7-CC5F8E16CB35}">
      <dgm:prSet/>
      <dgm:spPr/>
      <dgm:t>
        <a:bodyPr/>
        <a:lstStyle/>
        <a:p>
          <a:endParaRPr lang="en-GB"/>
        </a:p>
      </dgm:t>
    </dgm:pt>
    <dgm:pt modelId="{A69EE769-4192-4794-AD7A-43FF1BD71A85}">
      <dgm:prSet/>
      <dgm:spPr/>
      <dgm:t>
        <a:bodyPr/>
        <a:lstStyle/>
        <a:p>
          <a:pPr>
            <a:buNone/>
          </a:pPr>
          <a:r>
            <a:rPr lang="en-GB"/>
            <a:t>Bulgaria</a:t>
          </a:r>
          <a:endParaRPr lang="en-GB" dirty="0"/>
        </a:p>
      </dgm:t>
    </dgm:pt>
    <dgm:pt modelId="{E66696FF-94EE-48ED-AEDD-0C28AEB659C1}" type="parTrans" cxnId="{0C84E1A3-48ED-4FAC-8D3C-66476F81BE6C}">
      <dgm:prSet/>
      <dgm:spPr/>
      <dgm:t>
        <a:bodyPr/>
        <a:lstStyle/>
        <a:p>
          <a:endParaRPr lang="en-GB"/>
        </a:p>
      </dgm:t>
    </dgm:pt>
    <dgm:pt modelId="{0A4A5847-5DBC-42E8-AA48-1B7B4099F8E9}" type="sibTrans" cxnId="{0C84E1A3-48ED-4FAC-8D3C-66476F81BE6C}">
      <dgm:prSet/>
      <dgm:spPr/>
      <dgm:t>
        <a:bodyPr/>
        <a:lstStyle/>
        <a:p>
          <a:endParaRPr lang="en-GB"/>
        </a:p>
      </dgm:t>
    </dgm:pt>
    <dgm:pt modelId="{266C497D-8F13-4344-8F49-2F9B05A9E107}">
      <dgm:prSet/>
      <dgm:spPr/>
      <dgm:t>
        <a:bodyPr/>
        <a:lstStyle/>
        <a:p>
          <a:pPr>
            <a:buNone/>
          </a:pPr>
          <a:r>
            <a:rPr lang="en-GB"/>
            <a:t>Ethiopia</a:t>
          </a:r>
          <a:endParaRPr lang="en-GB" dirty="0"/>
        </a:p>
      </dgm:t>
    </dgm:pt>
    <dgm:pt modelId="{2FEA1615-0FC7-4B18-9CC9-0F164A78D073}" type="parTrans" cxnId="{1C5CCE69-19D3-48BD-B9CB-C72DE7E3CC28}">
      <dgm:prSet/>
      <dgm:spPr/>
      <dgm:t>
        <a:bodyPr/>
        <a:lstStyle/>
        <a:p>
          <a:endParaRPr lang="en-GB"/>
        </a:p>
      </dgm:t>
    </dgm:pt>
    <dgm:pt modelId="{3DAAE2C5-6F08-43FC-8788-09FBBD1EA87C}" type="sibTrans" cxnId="{1C5CCE69-19D3-48BD-B9CB-C72DE7E3CC28}">
      <dgm:prSet/>
      <dgm:spPr/>
      <dgm:t>
        <a:bodyPr/>
        <a:lstStyle/>
        <a:p>
          <a:endParaRPr lang="en-GB"/>
        </a:p>
      </dgm:t>
    </dgm:pt>
    <dgm:pt modelId="{24C13462-D87C-4B7C-BC18-419D322F0BD4}">
      <dgm:prSet/>
      <dgm:spPr/>
      <dgm:t>
        <a:bodyPr/>
        <a:lstStyle/>
        <a:p>
          <a:pPr>
            <a:buNone/>
          </a:pPr>
          <a:r>
            <a:rPr lang="en-GB" dirty="0"/>
            <a:t>Finland</a:t>
          </a:r>
        </a:p>
      </dgm:t>
    </dgm:pt>
    <dgm:pt modelId="{BD5CDF15-21BC-4F2E-910E-A6717156EC87}" type="parTrans" cxnId="{D15639F5-8C5F-447B-9501-44D6E9DE54DF}">
      <dgm:prSet/>
      <dgm:spPr/>
      <dgm:t>
        <a:bodyPr/>
        <a:lstStyle/>
        <a:p>
          <a:endParaRPr lang="en-GB"/>
        </a:p>
      </dgm:t>
    </dgm:pt>
    <dgm:pt modelId="{E70ABAE9-DFCA-4098-BEAF-09DD689B1DDA}" type="sibTrans" cxnId="{D15639F5-8C5F-447B-9501-44D6E9DE54DF}">
      <dgm:prSet/>
      <dgm:spPr/>
      <dgm:t>
        <a:bodyPr/>
        <a:lstStyle/>
        <a:p>
          <a:endParaRPr lang="en-GB"/>
        </a:p>
      </dgm:t>
    </dgm:pt>
    <dgm:pt modelId="{6B79E41D-7D94-4385-B650-4922279EA5F2}">
      <dgm:prSet/>
      <dgm:spPr/>
      <dgm:t>
        <a:bodyPr/>
        <a:lstStyle/>
        <a:p>
          <a:pPr>
            <a:buNone/>
          </a:pPr>
          <a:r>
            <a:rPr lang="en-GB"/>
            <a:t>Hungary</a:t>
          </a:r>
          <a:endParaRPr lang="en-GB" dirty="0"/>
        </a:p>
      </dgm:t>
    </dgm:pt>
    <dgm:pt modelId="{5C63065E-3B93-47CA-9FC8-1B8E4AFA85F1}" type="parTrans" cxnId="{E9BE251E-3B25-4527-9748-00CCCCB21957}">
      <dgm:prSet/>
      <dgm:spPr/>
      <dgm:t>
        <a:bodyPr/>
        <a:lstStyle/>
        <a:p>
          <a:endParaRPr lang="en-GB"/>
        </a:p>
      </dgm:t>
    </dgm:pt>
    <dgm:pt modelId="{9A0E2FCF-F229-4231-A266-EF597AE4048C}" type="sibTrans" cxnId="{E9BE251E-3B25-4527-9748-00CCCCB21957}">
      <dgm:prSet/>
      <dgm:spPr/>
      <dgm:t>
        <a:bodyPr/>
        <a:lstStyle/>
        <a:p>
          <a:endParaRPr lang="en-GB"/>
        </a:p>
      </dgm:t>
    </dgm:pt>
    <dgm:pt modelId="{FC907515-B3D2-49C6-8FBD-069D764AA41A}">
      <dgm:prSet/>
      <dgm:spPr/>
      <dgm:t>
        <a:bodyPr/>
        <a:lstStyle/>
        <a:p>
          <a:pPr>
            <a:buNone/>
          </a:pPr>
          <a:r>
            <a:rPr lang="en-GB"/>
            <a:t>Japan</a:t>
          </a:r>
          <a:endParaRPr lang="en-GB" dirty="0"/>
        </a:p>
      </dgm:t>
    </dgm:pt>
    <dgm:pt modelId="{85A5FA5C-7751-4247-939F-F339F08F8743}" type="parTrans" cxnId="{69C64EF3-E342-47B4-BD34-F944E6DDCD55}">
      <dgm:prSet/>
      <dgm:spPr/>
      <dgm:t>
        <a:bodyPr/>
        <a:lstStyle/>
        <a:p>
          <a:endParaRPr lang="en-GB"/>
        </a:p>
      </dgm:t>
    </dgm:pt>
    <dgm:pt modelId="{E4319F79-AEA2-4DB0-9E2A-18C4C38F4FAA}" type="sibTrans" cxnId="{69C64EF3-E342-47B4-BD34-F944E6DDCD55}">
      <dgm:prSet/>
      <dgm:spPr/>
      <dgm:t>
        <a:bodyPr/>
        <a:lstStyle/>
        <a:p>
          <a:endParaRPr lang="en-GB"/>
        </a:p>
      </dgm:t>
    </dgm:pt>
    <dgm:pt modelId="{F711CF97-BCAE-46E7-BADE-A475B9736722}">
      <dgm:prSet/>
      <dgm:spPr/>
      <dgm:t>
        <a:bodyPr/>
        <a:lstStyle/>
        <a:p>
          <a:pPr>
            <a:buNone/>
          </a:pPr>
          <a:r>
            <a:rPr lang="en-GB"/>
            <a:t>Jordan</a:t>
          </a:r>
          <a:endParaRPr lang="en-GB" dirty="0"/>
        </a:p>
      </dgm:t>
    </dgm:pt>
    <dgm:pt modelId="{A5369CFF-8B2E-491A-B457-753E17898653}" type="parTrans" cxnId="{9F528E71-B627-4DA6-BF7F-622AFAF6B3C6}">
      <dgm:prSet/>
      <dgm:spPr/>
      <dgm:t>
        <a:bodyPr/>
        <a:lstStyle/>
        <a:p>
          <a:endParaRPr lang="en-GB"/>
        </a:p>
      </dgm:t>
    </dgm:pt>
    <dgm:pt modelId="{798623D8-BBFB-4D55-AFD8-5D41432982D5}" type="sibTrans" cxnId="{9F528E71-B627-4DA6-BF7F-622AFAF6B3C6}">
      <dgm:prSet/>
      <dgm:spPr/>
      <dgm:t>
        <a:bodyPr/>
        <a:lstStyle/>
        <a:p>
          <a:endParaRPr lang="en-GB"/>
        </a:p>
      </dgm:t>
    </dgm:pt>
    <dgm:pt modelId="{CE436194-BBB0-4AE7-B90B-0674C11E5E1A}">
      <dgm:prSet/>
      <dgm:spPr/>
      <dgm:t>
        <a:bodyPr/>
        <a:lstStyle/>
        <a:p>
          <a:pPr>
            <a:buNone/>
          </a:pPr>
          <a:r>
            <a:rPr lang="en-GB"/>
            <a:t>Kazakhstan</a:t>
          </a:r>
          <a:endParaRPr lang="en-GB" dirty="0"/>
        </a:p>
      </dgm:t>
    </dgm:pt>
    <dgm:pt modelId="{55023952-BD30-4985-83F1-E67A411BC163}" type="parTrans" cxnId="{813815DF-5707-47CB-8FD7-9A91C1BF9DD2}">
      <dgm:prSet/>
      <dgm:spPr/>
      <dgm:t>
        <a:bodyPr/>
        <a:lstStyle/>
        <a:p>
          <a:endParaRPr lang="en-GB"/>
        </a:p>
      </dgm:t>
    </dgm:pt>
    <dgm:pt modelId="{929E619D-B2CC-4A78-BEF8-79899082BEDE}" type="sibTrans" cxnId="{813815DF-5707-47CB-8FD7-9A91C1BF9DD2}">
      <dgm:prSet/>
      <dgm:spPr/>
      <dgm:t>
        <a:bodyPr/>
        <a:lstStyle/>
        <a:p>
          <a:endParaRPr lang="en-GB"/>
        </a:p>
      </dgm:t>
    </dgm:pt>
    <dgm:pt modelId="{C29EFA2E-7A82-4ADC-8783-16F0850C4F5C}">
      <dgm:prSet/>
      <dgm:spPr/>
      <dgm:t>
        <a:bodyPr/>
        <a:lstStyle/>
        <a:p>
          <a:pPr>
            <a:buNone/>
          </a:pPr>
          <a:r>
            <a:rPr lang="en-GB"/>
            <a:t>Nigeria</a:t>
          </a:r>
          <a:endParaRPr lang="en-GB" dirty="0"/>
        </a:p>
      </dgm:t>
    </dgm:pt>
    <dgm:pt modelId="{73DBE834-B248-4A25-9B4C-64764D41E5E1}" type="parTrans" cxnId="{B47E2FCE-B67E-4F82-B4DE-CDABA63588FA}">
      <dgm:prSet/>
      <dgm:spPr/>
      <dgm:t>
        <a:bodyPr/>
        <a:lstStyle/>
        <a:p>
          <a:endParaRPr lang="en-GB"/>
        </a:p>
      </dgm:t>
    </dgm:pt>
    <dgm:pt modelId="{22325F06-50B4-488C-9058-63BC033881B8}" type="sibTrans" cxnId="{B47E2FCE-B67E-4F82-B4DE-CDABA63588FA}">
      <dgm:prSet/>
      <dgm:spPr/>
      <dgm:t>
        <a:bodyPr/>
        <a:lstStyle/>
        <a:p>
          <a:endParaRPr lang="en-GB"/>
        </a:p>
      </dgm:t>
    </dgm:pt>
    <dgm:pt modelId="{CE5D90C1-2F10-4CA6-AF43-122FA764517D}">
      <dgm:prSet/>
      <dgm:spPr/>
      <dgm:t>
        <a:bodyPr/>
        <a:lstStyle/>
        <a:p>
          <a:pPr>
            <a:buNone/>
          </a:pPr>
          <a:r>
            <a:rPr lang="en-GB"/>
            <a:t>Poland</a:t>
          </a:r>
          <a:endParaRPr lang="en-GB" dirty="0"/>
        </a:p>
      </dgm:t>
    </dgm:pt>
    <dgm:pt modelId="{570F7723-6744-4CBB-8A8D-036F973DE620}" type="parTrans" cxnId="{DEFE9119-E4E8-4B7C-A685-8D2A7B8FD655}">
      <dgm:prSet/>
      <dgm:spPr/>
      <dgm:t>
        <a:bodyPr/>
        <a:lstStyle/>
        <a:p>
          <a:endParaRPr lang="en-GB"/>
        </a:p>
      </dgm:t>
    </dgm:pt>
    <dgm:pt modelId="{1A8E8C45-07D4-4323-909D-54C511C7D764}" type="sibTrans" cxnId="{DEFE9119-E4E8-4B7C-A685-8D2A7B8FD655}">
      <dgm:prSet/>
      <dgm:spPr/>
      <dgm:t>
        <a:bodyPr/>
        <a:lstStyle/>
        <a:p>
          <a:endParaRPr lang="en-GB"/>
        </a:p>
      </dgm:t>
    </dgm:pt>
    <dgm:pt modelId="{34AA3989-2D51-415F-BCA5-150FC844E407}">
      <dgm:prSet/>
      <dgm:spPr/>
      <dgm:t>
        <a:bodyPr/>
        <a:lstStyle/>
        <a:p>
          <a:pPr>
            <a:buNone/>
          </a:pPr>
          <a:r>
            <a:rPr lang="en-GB"/>
            <a:t>Romania</a:t>
          </a:r>
          <a:endParaRPr lang="en-GB" dirty="0"/>
        </a:p>
      </dgm:t>
    </dgm:pt>
    <dgm:pt modelId="{1B80288A-F7BA-4D01-9AA1-385A5751EB44}" type="parTrans" cxnId="{33B5F10B-4696-440D-B5F3-37EEFABA5836}">
      <dgm:prSet/>
      <dgm:spPr/>
      <dgm:t>
        <a:bodyPr/>
        <a:lstStyle/>
        <a:p>
          <a:endParaRPr lang="en-GB"/>
        </a:p>
      </dgm:t>
    </dgm:pt>
    <dgm:pt modelId="{792F3A34-A2CE-46B9-B99D-F55F9A7C7FA5}" type="sibTrans" cxnId="{33B5F10B-4696-440D-B5F3-37EEFABA5836}">
      <dgm:prSet/>
      <dgm:spPr/>
      <dgm:t>
        <a:bodyPr/>
        <a:lstStyle/>
        <a:p>
          <a:endParaRPr lang="en-GB"/>
        </a:p>
      </dgm:t>
    </dgm:pt>
    <dgm:pt modelId="{63F99CBC-91E0-406A-8ECD-B2832F84C809}">
      <dgm:prSet/>
      <dgm:spPr/>
      <dgm:t>
        <a:bodyPr/>
        <a:lstStyle/>
        <a:p>
          <a:pPr>
            <a:buNone/>
          </a:pPr>
          <a:r>
            <a:rPr lang="en-GB"/>
            <a:t>Slovenia</a:t>
          </a:r>
          <a:endParaRPr lang="en-GB" dirty="0"/>
        </a:p>
      </dgm:t>
    </dgm:pt>
    <dgm:pt modelId="{5E54AA7D-7DC2-4D8C-9A4D-FB0DC4452EFF}" type="parTrans" cxnId="{DE524277-99AF-4341-89A5-7C377AA66452}">
      <dgm:prSet/>
      <dgm:spPr/>
      <dgm:t>
        <a:bodyPr/>
        <a:lstStyle/>
        <a:p>
          <a:endParaRPr lang="en-GB"/>
        </a:p>
      </dgm:t>
    </dgm:pt>
    <dgm:pt modelId="{648654CB-CCFA-47A2-863F-97E66E3927F2}" type="sibTrans" cxnId="{DE524277-99AF-4341-89A5-7C377AA66452}">
      <dgm:prSet/>
      <dgm:spPr/>
      <dgm:t>
        <a:bodyPr/>
        <a:lstStyle/>
        <a:p>
          <a:endParaRPr lang="en-GB"/>
        </a:p>
      </dgm:t>
    </dgm:pt>
    <dgm:pt modelId="{7386159E-47F4-4E41-8EBB-99E80EEEF2B2}">
      <dgm:prSet/>
      <dgm:spPr/>
      <dgm:t>
        <a:bodyPr/>
        <a:lstStyle/>
        <a:p>
          <a:pPr>
            <a:buNone/>
          </a:pPr>
          <a:r>
            <a:rPr lang="en-GB"/>
            <a:t>Spain</a:t>
          </a:r>
          <a:endParaRPr lang="en-GB" dirty="0"/>
        </a:p>
      </dgm:t>
    </dgm:pt>
    <dgm:pt modelId="{B91A2D2E-3F22-45FD-9552-6EB9D4BA5F61}" type="parTrans" cxnId="{6AAC39A0-006B-4D33-B9F1-EB593C0C262C}">
      <dgm:prSet/>
      <dgm:spPr/>
      <dgm:t>
        <a:bodyPr/>
        <a:lstStyle/>
        <a:p>
          <a:endParaRPr lang="en-GB"/>
        </a:p>
      </dgm:t>
    </dgm:pt>
    <dgm:pt modelId="{7D6E7E22-88EC-4E5D-96BE-EA2E26EEC453}" type="sibTrans" cxnId="{6AAC39A0-006B-4D33-B9F1-EB593C0C262C}">
      <dgm:prSet/>
      <dgm:spPr/>
      <dgm:t>
        <a:bodyPr/>
        <a:lstStyle/>
        <a:p>
          <a:endParaRPr lang="en-GB"/>
        </a:p>
      </dgm:t>
    </dgm:pt>
    <dgm:pt modelId="{1303BE75-E15A-4BEF-82A3-762151C4DB57}">
      <dgm:prSet/>
      <dgm:spPr/>
      <dgm:t>
        <a:bodyPr/>
        <a:lstStyle/>
        <a:p>
          <a:pPr>
            <a:buNone/>
          </a:pPr>
          <a:r>
            <a:rPr lang="en-GB"/>
            <a:t>Switzerland</a:t>
          </a:r>
          <a:endParaRPr lang="en-GB" dirty="0"/>
        </a:p>
      </dgm:t>
    </dgm:pt>
    <dgm:pt modelId="{5636D370-94B0-40BB-BA5D-7641222EB462}" type="parTrans" cxnId="{034E06CA-865D-452D-A022-2CD0E0C48249}">
      <dgm:prSet/>
      <dgm:spPr/>
      <dgm:t>
        <a:bodyPr/>
        <a:lstStyle/>
        <a:p>
          <a:endParaRPr lang="en-GB"/>
        </a:p>
      </dgm:t>
    </dgm:pt>
    <dgm:pt modelId="{7322D517-8E4A-4D8D-A55A-1ECF8E658878}" type="sibTrans" cxnId="{034E06CA-865D-452D-A022-2CD0E0C48249}">
      <dgm:prSet/>
      <dgm:spPr/>
      <dgm:t>
        <a:bodyPr/>
        <a:lstStyle/>
        <a:p>
          <a:endParaRPr lang="en-GB"/>
        </a:p>
      </dgm:t>
    </dgm:pt>
    <dgm:pt modelId="{08CC9F40-909E-4B4D-BF7F-5306A5D9D6A0}">
      <dgm:prSet/>
      <dgm:spPr/>
      <dgm:t>
        <a:bodyPr/>
        <a:lstStyle/>
        <a:p>
          <a:pPr>
            <a:buNone/>
          </a:pPr>
          <a:r>
            <a:rPr lang="en-GB"/>
            <a:t>Thailand</a:t>
          </a:r>
          <a:endParaRPr lang="en-GB" dirty="0"/>
        </a:p>
      </dgm:t>
    </dgm:pt>
    <dgm:pt modelId="{4D759F19-20BB-454F-833F-138E48C2706B}" type="parTrans" cxnId="{2EF856D2-1F06-47A2-A656-AEEC98F5323F}">
      <dgm:prSet/>
      <dgm:spPr/>
      <dgm:t>
        <a:bodyPr/>
        <a:lstStyle/>
        <a:p>
          <a:endParaRPr lang="en-GB"/>
        </a:p>
      </dgm:t>
    </dgm:pt>
    <dgm:pt modelId="{10BC4C35-8CFA-4FEF-8C14-E306D56E8950}" type="sibTrans" cxnId="{2EF856D2-1F06-47A2-A656-AEEC98F5323F}">
      <dgm:prSet/>
      <dgm:spPr/>
      <dgm:t>
        <a:bodyPr/>
        <a:lstStyle/>
        <a:p>
          <a:endParaRPr lang="en-GB"/>
        </a:p>
      </dgm:t>
    </dgm:pt>
    <dgm:pt modelId="{DEC8AD21-76BF-4FFB-B679-60970D7D374C}">
      <dgm:prSet/>
      <dgm:spPr/>
      <dgm:t>
        <a:bodyPr/>
        <a:lstStyle/>
        <a:p>
          <a:pPr>
            <a:buNone/>
          </a:pPr>
          <a:r>
            <a:rPr lang="en-GB"/>
            <a:t>Türkiye</a:t>
          </a:r>
          <a:endParaRPr lang="en-GB" dirty="0"/>
        </a:p>
      </dgm:t>
    </dgm:pt>
    <dgm:pt modelId="{C876C873-94E8-4759-ADAF-7D630C3D13E5}" type="parTrans" cxnId="{826ED0C9-38C0-42C6-806E-3CDBC3AD2A27}">
      <dgm:prSet/>
      <dgm:spPr/>
      <dgm:t>
        <a:bodyPr/>
        <a:lstStyle/>
        <a:p>
          <a:endParaRPr lang="en-GB"/>
        </a:p>
      </dgm:t>
    </dgm:pt>
    <dgm:pt modelId="{443ED71E-4169-45AC-BF36-C560716BE4AD}" type="sibTrans" cxnId="{826ED0C9-38C0-42C6-806E-3CDBC3AD2A27}">
      <dgm:prSet/>
      <dgm:spPr/>
      <dgm:t>
        <a:bodyPr/>
        <a:lstStyle/>
        <a:p>
          <a:endParaRPr lang="en-GB"/>
        </a:p>
      </dgm:t>
    </dgm:pt>
    <dgm:pt modelId="{54B3F8FB-44EF-41A3-A953-4DFB66AF3C98}">
      <dgm:prSet/>
      <dgm:spPr/>
      <dgm:t>
        <a:bodyPr/>
        <a:lstStyle/>
        <a:p>
          <a:pPr>
            <a:buNone/>
          </a:pPr>
          <a:r>
            <a:rPr lang="en-GB"/>
            <a:t>Ukraine</a:t>
          </a:r>
          <a:endParaRPr lang="en-GB" dirty="0"/>
        </a:p>
      </dgm:t>
    </dgm:pt>
    <dgm:pt modelId="{6FD4D239-C00F-43F7-8500-160152FA60E7}" type="parTrans" cxnId="{5DF7B4A7-8E9E-4843-A74A-90CE0C580248}">
      <dgm:prSet/>
      <dgm:spPr/>
      <dgm:t>
        <a:bodyPr/>
        <a:lstStyle/>
        <a:p>
          <a:endParaRPr lang="en-GB"/>
        </a:p>
      </dgm:t>
    </dgm:pt>
    <dgm:pt modelId="{F3F098CC-7658-4895-A660-FEC1D100612D}" type="sibTrans" cxnId="{5DF7B4A7-8E9E-4843-A74A-90CE0C580248}">
      <dgm:prSet/>
      <dgm:spPr/>
      <dgm:t>
        <a:bodyPr/>
        <a:lstStyle/>
        <a:p>
          <a:endParaRPr lang="en-GB"/>
        </a:p>
      </dgm:t>
    </dgm:pt>
    <dgm:pt modelId="{A58BD3B6-2DCE-49CE-BD93-7A9B28193877}">
      <dgm:prSet/>
      <dgm:spPr/>
      <dgm:t>
        <a:bodyPr/>
        <a:lstStyle/>
        <a:p>
          <a:pPr>
            <a:buNone/>
          </a:pPr>
          <a:r>
            <a:rPr lang="en-GB"/>
            <a:t>Uzbekistan</a:t>
          </a:r>
          <a:endParaRPr lang="en-GB" dirty="0"/>
        </a:p>
      </dgm:t>
    </dgm:pt>
    <dgm:pt modelId="{B8009350-7837-421B-B2E0-D8683BE8F0D6}" type="parTrans" cxnId="{8281AEF6-C4E8-463B-B5C6-3F79160C6C99}">
      <dgm:prSet/>
      <dgm:spPr/>
      <dgm:t>
        <a:bodyPr/>
        <a:lstStyle/>
        <a:p>
          <a:endParaRPr lang="en-GB"/>
        </a:p>
      </dgm:t>
    </dgm:pt>
    <dgm:pt modelId="{91CD81E6-D4BF-4E5B-90CA-4DACB1C58E78}" type="sibTrans" cxnId="{8281AEF6-C4E8-463B-B5C6-3F79160C6C99}">
      <dgm:prSet/>
      <dgm:spPr/>
      <dgm:t>
        <a:bodyPr/>
        <a:lstStyle/>
        <a:p>
          <a:endParaRPr lang="en-GB"/>
        </a:p>
      </dgm:t>
    </dgm:pt>
    <dgm:pt modelId="{731A8F32-7B38-4364-9D13-C8786DBA99CA}">
      <dgm:prSet/>
      <dgm:spPr/>
      <dgm:t>
        <a:bodyPr/>
        <a:lstStyle/>
        <a:p>
          <a:pPr>
            <a:buNone/>
          </a:pPr>
          <a:r>
            <a:rPr lang="en-GB"/>
            <a:t>Viet Nam</a:t>
          </a:r>
          <a:endParaRPr lang="en-GB" dirty="0"/>
        </a:p>
      </dgm:t>
    </dgm:pt>
    <dgm:pt modelId="{39006294-8675-43CC-9DE4-2E1FFC7EB79D}" type="parTrans" cxnId="{B60015B4-FC55-4089-BADC-560F0CC7BE5E}">
      <dgm:prSet/>
      <dgm:spPr/>
      <dgm:t>
        <a:bodyPr/>
        <a:lstStyle/>
        <a:p>
          <a:endParaRPr lang="en-GB"/>
        </a:p>
      </dgm:t>
    </dgm:pt>
    <dgm:pt modelId="{C17B44D5-512E-44C4-9B33-CF0679ACCAA9}" type="sibTrans" cxnId="{B60015B4-FC55-4089-BADC-560F0CC7BE5E}">
      <dgm:prSet/>
      <dgm:spPr/>
      <dgm:t>
        <a:bodyPr/>
        <a:lstStyle/>
        <a:p>
          <a:endParaRPr lang="en-GB"/>
        </a:p>
      </dgm:t>
    </dgm:pt>
    <dgm:pt modelId="{25DA9667-171A-44E0-BFE6-9CE13CFC0A51}">
      <dgm:prSet/>
      <dgm:spPr/>
      <dgm:t>
        <a:bodyPr/>
        <a:lstStyle/>
        <a:p>
          <a:pPr>
            <a:buNone/>
          </a:pPr>
          <a:r>
            <a:rPr lang="en-GB"/>
            <a:t>Zimbabwe</a:t>
          </a:r>
          <a:endParaRPr lang="en-GB" dirty="0"/>
        </a:p>
      </dgm:t>
    </dgm:pt>
    <dgm:pt modelId="{ADD11A91-37CC-4A86-BFDC-92BC16F70748}" type="parTrans" cxnId="{F9036C22-D107-4430-B261-893FA5AFF483}">
      <dgm:prSet/>
      <dgm:spPr/>
      <dgm:t>
        <a:bodyPr/>
        <a:lstStyle/>
        <a:p>
          <a:endParaRPr lang="en-GB"/>
        </a:p>
      </dgm:t>
    </dgm:pt>
    <dgm:pt modelId="{AE9C3436-178E-4D56-847A-0392D92B2E3F}" type="sibTrans" cxnId="{F9036C22-D107-4430-B261-893FA5AFF483}">
      <dgm:prSet/>
      <dgm:spPr/>
      <dgm:t>
        <a:bodyPr/>
        <a:lstStyle/>
        <a:p>
          <a:endParaRPr lang="en-GB"/>
        </a:p>
      </dgm:t>
    </dgm:pt>
    <dgm:pt modelId="{C53BE417-36AB-4C8B-A586-101C2D16A943}" type="pres">
      <dgm:prSet presAssocID="{303E5B9A-EB14-40AA-9385-85096FA41B08}" presName="diagram" presStyleCnt="0">
        <dgm:presLayoutVars>
          <dgm:dir/>
          <dgm:resizeHandles val="exact"/>
        </dgm:presLayoutVars>
      </dgm:prSet>
      <dgm:spPr/>
    </dgm:pt>
    <dgm:pt modelId="{CABAD1B5-1C14-4667-AD5F-D29DC880CE97}" type="pres">
      <dgm:prSet presAssocID="{E52BDE25-0F55-47F1-9FAC-EB35A9E249B6}" presName="node" presStyleLbl="node1" presStyleIdx="0" presStyleCnt="42">
        <dgm:presLayoutVars>
          <dgm:bulletEnabled val="1"/>
        </dgm:presLayoutVars>
      </dgm:prSet>
      <dgm:spPr/>
    </dgm:pt>
    <dgm:pt modelId="{BB16EA80-DCE6-4B7C-9FF2-968D046140B3}" type="pres">
      <dgm:prSet presAssocID="{F20B98D0-3032-43C5-B6C3-EE8E14F019FD}" presName="sibTrans" presStyleCnt="0"/>
      <dgm:spPr/>
    </dgm:pt>
    <dgm:pt modelId="{08256BC2-9331-4AF8-BD89-F4BA89C882FE}" type="pres">
      <dgm:prSet presAssocID="{4BEAFECD-1955-426F-A903-75AE4AD6597E}" presName="node" presStyleLbl="node1" presStyleIdx="1" presStyleCnt="42">
        <dgm:presLayoutVars>
          <dgm:bulletEnabled val="1"/>
        </dgm:presLayoutVars>
      </dgm:prSet>
      <dgm:spPr/>
    </dgm:pt>
    <dgm:pt modelId="{B51C9286-A1DE-4104-8F85-CE2C85D28D28}" type="pres">
      <dgm:prSet presAssocID="{AAA5B657-4B0A-4B4B-B06E-CFAA73CC8F37}" presName="sibTrans" presStyleCnt="0"/>
      <dgm:spPr/>
    </dgm:pt>
    <dgm:pt modelId="{31EF2A19-1DB9-4921-B6BD-656551E72C70}" type="pres">
      <dgm:prSet presAssocID="{5A1DAA10-97BA-4914-B2FA-F6F692CC8207}" presName="node" presStyleLbl="node1" presStyleIdx="2" presStyleCnt="42">
        <dgm:presLayoutVars>
          <dgm:bulletEnabled val="1"/>
        </dgm:presLayoutVars>
      </dgm:prSet>
      <dgm:spPr/>
    </dgm:pt>
    <dgm:pt modelId="{E0D8E286-F90F-4FEA-B5D9-413D40D4EAB1}" type="pres">
      <dgm:prSet presAssocID="{C4407E03-E5D0-4F8C-8A4F-AE4D997269E9}" presName="sibTrans" presStyleCnt="0"/>
      <dgm:spPr/>
    </dgm:pt>
    <dgm:pt modelId="{3915E0E5-0FAC-468D-B14E-60CAA15B558E}" type="pres">
      <dgm:prSet presAssocID="{CDF11B35-A2EF-4307-9BF2-47C2C42E87C2}" presName="node" presStyleLbl="node1" presStyleIdx="3" presStyleCnt="42">
        <dgm:presLayoutVars>
          <dgm:bulletEnabled val="1"/>
        </dgm:presLayoutVars>
      </dgm:prSet>
      <dgm:spPr/>
    </dgm:pt>
    <dgm:pt modelId="{45BBEA44-991B-4301-8DED-C7FC47C32DBE}" type="pres">
      <dgm:prSet presAssocID="{80DBCE70-BFD2-4EE9-B81B-082814C629F4}" presName="sibTrans" presStyleCnt="0"/>
      <dgm:spPr/>
    </dgm:pt>
    <dgm:pt modelId="{EE374097-60DE-428D-8B36-9816875285A3}" type="pres">
      <dgm:prSet presAssocID="{4703A2A3-65A7-42C5-B357-17927B0D76A4}" presName="node" presStyleLbl="node1" presStyleIdx="4" presStyleCnt="42">
        <dgm:presLayoutVars>
          <dgm:bulletEnabled val="1"/>
        </dgm:presLayoutVars>
      </dgm:prSet>
      <dgm:spPr/>
    </dgm:pt>
    <dgm:pt modelId="{560B2E0D-1661-4329-BF6B-88D9C6604240}" type="pres">
      <dgm:prSet presAssocID="{2BBD9159-FC0A-42AE-8126-22C8646DF93B}" presName="sibTrans" presStyleCnt="0"/>
      <dgm:spPr/>
    </dgm:pt>
    <dgm:pt modelId="{DC4FF5C6-5682-4AB2-A156-897E9307CB98}" type="pres">
      <dgm:prSet presAssocID="{BC741554-055F-4F2B-BCC6-86069D289A4F}" presName="node" presStyleLbl="node1" presStyleIdx="5" presStyleCnt="42">
        <dgm:presLayoutVars>
          <dgm:bulletEnabled val="1"/>
        </dgm:presLayoutVars>
      </dgm:prSet>
      <dgm:spPr/>
    </dgm:pt>
    <dgm:pt modelId="{CE885A13-1317-4062-AD6B-1371D1EAA783}" type="pres">
      <dgm:prSet presAssocID="{82C1DE29-AE87-4ECB-8321-530BE4376794}" presName="sibTrans" presStyleCnt="0"/>
      <dgm:spPr/>
    </dgm:pt>
    <dgm:pt modelId="{13D57ED6-C309-47D1-A511-9FF2E460AE3A}" type="pres">
      <dgm:prSet presAssocID="{B9CF46C7-077A-4017-B305-BE1C2CB627EA}" presName="node" presStyleLbl="node1" presStyleIdx="6" presStyleCnt="42">
        <dgm:presLayoutVars>
          <dgm:bulletEnabled val="1"/>
        </dgm:presLayoutVars>
      </dgm:prSet>
      <dgm:spPr/>
    </dgm:pt>
    <dgm:pt modelId="{E73F93FD-459D-4113-A1EA-E02BC422E66A}" type="pres">
      <dgm:prSet presAssocID="{EBC16FBB-C1C9-4A66-BB16-D0A1AA3352DC}" presName="sibTrans" presStyleCnt="0"/>
      <dgm:spPr/>
    </dgm:pt>
    <dgm:pt modelId="{0F05F318-66D5-4084-80B8-123EBDE5D291}" type="pres">
      <dgm:prSet presAssocID="{6CB0519B-ED5F-49A2-8F92-7FD4D0B1365A}" presName="node" presStyleLbl="node1" presStyleIdx="7" presStyleCnt="42">
        <dgm:presLayoutVars>
          <dgm:bulletEnabled val="1"/>
        </dgm:presLayoutVars>
      </dgm:prSet>
      <dgm:spPr/>
    </dgm:pt>
    <dgm:pt modelId="{EAD6DF72-A483-4FCD-8180-6696A64FDE0D}" type="pres">
      <dgm:prSet presAssocID="{DA12E49B-D8B7-4B77-A6AB-6C8F9E1E4070}" presName="sibTrans" presStyleCnt="0"/>
      <dgm:spPr/>
    </dgm:pt>
    <dgm:pt modelId="{47D5F5CA-4B37-4B54-BA9C-31308CDA6AD1}" type="pres">
      <dgm:prSet presAssocID="{607DC6FC-4097-4DD8-ABBE-1AF6562B6B54}" presName="node" presStyleLbl="node1" presStyleIdx="8" presStyleCnt="42">
        <dgm:presLayoutVars>
          <dgm:bulletEnabled val="1"/>
        </dgm:presLayoutVars>
      </dgm:prSet>
      <dgm:spPr/>
    </dgm:pt>
    <dgm:pt modelId="{552B2F8D-3222-48A3-B33B-5DFD457BBA31}" type="pres">
      <dgm:prSet presAssocID="{C2CCB469-E289-4FC0-9D10-B9BF03CAFA0E}" presName="sibTrans" presStyleCnt="0"/>
      <dgm:spPr/>
    </dgm:pt>
    <dgm:pt modelId="{E6CB9DAF-F3E9-4F63-A99B-1C2CE7DA3713}" type="pres">
      <dgm:prSet presAssocID="{749F3CAE-575F-412C-93BF-CFC16583F01B}" presName="node" presStyleLbl="node1" presStyleIdx="9" presStyleCnt="42">
        <dgm:presLayoutVars>
          <dgm:bulletEnabled val="1"/>
        </dgm:presLayoutVars>
      </dgm:prSet>
      <dgm:spPr/>
    </dgm:pt>
    <dgm:pt modelId="{5860B837-B6B0-480C-9DD0-030A6CA3F882}" type="pres">
      <dgm:prSet presAssocID="{BE579461-91AA-4D3D-896B-252C0EDE11B1}" presName="sibTrans" presStyleCnt="0"/>
      <dgm:spPr/>
    </dgm:pt>
    <dgm:pt modelId="{5766B018-E128-40FE-AC18-3620CA07FE62}" type="pres">
      <dgm:prSet presAssocID="{A69EE769-4192-4794-AD7A-43FF1BD71A85}" presName="node" presStyleLbl="node1" presStyleIdx="10" presStyleCnt="42">
        <dgm:presLayoutVars>
          <dgm:bulletEnabled val="1"/>
        </dgm:presLayoutVars>
      </dgm:prSet>
      <dgm:spPr/>
    </dgm:pt>
    <dgm:pt modelId="{F10829B7-D59A-4AF2-B80F-8E0A9C61B8DC}" type="pres">
      <dgm:prSet presAssocID="{0A4A5847-5DBC-42E8-AA48-1B7B4099F8E9}" presName="sibTrans" presStyleCnt="0"/>
      <dgm:spPr/>
    </dgm:pt>
    <dgm:pt modelId="{CEED5954-58F0-495B-B264-CBADD85CDAFD}" type="pres">
      <dgm:prSet presAssocID="{11310684-08A1-496E-A665-D5A131FA3E5D}" presName="node" presStyleLbl="node1" presStyleIdx="11" presStyleCnt="42">
        <dgm:presLayoutVars>
          <dgm:bulletEnabled val="1"/>
        </dgm:presLayoutVars>
      </dgm:prSet>
      <dgm:spPr/>
    </dgm:pt>
    <dgm:pt modelId="{DD819E95-F357-43FE-A99C-4B710EA71B4C}" type="pres">
      <dgm:prSet presAssocID="{0B53940D-54D6-4370-9502-FCFA29A799B3}" presName="sibTrans" presStyleCnt="0"/>
      <dgm:spPr/>
    </dgm:pt>
    <dgm:pt modelId="{38869598-97E8-4B22-ABAE-951A4B1F8C7F}" type="pres">
      <dgm:prSet presAssocID="{528A61B3-A74C-49E0-A83E-A0BD5EFA301D}" presName="node" presStyleLbl="node1" presStyleIdx="12" presStyleCnt="42">
        <dgm:presLayoutVars>
          <dgm:bulletEnabled val="1"/>
        </dgm:presLayoutVars>
      </dgm:prSet>
      <dgm:spPr/>
    </dgm:pt>
    <dgm:pt modelId="{E0F3ED63-DCA7-4AD5-8423-25E452CAC863}" type="pres">
      <dgm:prSet presAssocID="{E0369916-1EFE-4705-8D2A-394E868810F0}" presName="sibTrans" presStyleCnt="0"/>
      <dgm:spPr/>
    </dgm:pt>
    <dgm:pt modelId="{2D72BF3A-BA25-4CE2-B97A-275B9B58161C}" type="pres">
      <dgm:prSet presAssocID="{DEEB4EBF-B354-4DA4-BEE5-913E4C663265}" presName="node" presStyleLbl="node1" presStyleIdx="13" presStyleCnt="42">
        <dgm:presLayoutVars>
          <dgm:bulletEnabled val="1"/>
        </dgm:presLayoutVars>
      </dgm:prSet>
      <dgm:spPr/>
    </dgm:pt>
    <dgm:pt modelId="{BD386013-7E9E-440E-A6BE-E3755F3893BE}" type="pres">
      <dgm:prSet presAssocID="{8863E877-81C7-4E43-9198-E9059E87E3F0}" presName="sibTrans" presStyleCnt="0"/>
      <dgm:spPr/>
    </dgm:pt>
    <dgm:pt modelId="{5336CAE4-0DD3-440A-8EB9-1352B8144975}" type="pres">
      <dgm:prSet presAssocID="{266C497D-8F13-4344-8F49-2F9B05A9E107}" presName="node" presStyleLbl="node1" presStyleIdx="14" presStyleCnt="42">
        <dgm:presLayoutVars>
          <dgm:bulletEnabled val="1"/>
        </dgm:presLayoutVars>
      </dgm:prSet>
      <dgm:spPr/>
    </dgm:pt>
    <dgm:pt modelId="{11063956-16ED-4953-B547-215C529BC7BD}" type="pres">
      <dgm:prSet presAssocID="{3DAAE2C5-6F08-43FC-8788-09FBBD1EA87C}" presName="sibTrans" presStyleCnt="0"/>
      <dgm:spPr/>
    </dgm:pt>
    <dgm:pt modelId="{839D7748-D581-4209-BF82-8592B990288A}" type="pres">
      <dgm:prSet presAssocID="{24C13462-D87C-4B7C-BC18-419D322F0BD4}" presName="node" presStyleLbl="node1" presStyleIdx="15" presStyleCnt="42">
        <dgm:presLayoutVars>
          <dgm:bulletEnabled val="1"/>
        </dgm:presLayoutVars>
      </dgm:prSet>
      <dgm:spPr/>
    </dgm:pt>
    <dgm:pt modelId="{60C32067-F963-413E-BCE7-77B0E7730C2C}" type="pres">
      <dgm:prSet presAssocID="{E70ABAE9-DFCA-4098-BEAF-09DD689B1DDA}" presName="sibTrans" presStyleCnt="0"/>
      <dgm:spPr/>
    </dgm:pt>
    <dgm:pt modelId="{C99F9AEE-12F5-4284-BF60-8AE4FBB7D2FC}" type="pres">
      <dgm:prSet presAssocID="{173299E4-1A8E-46C5-A5EE-3AB16B5BB10C}" presName="node" presStyleLbl="node1" presStyleIdx="16" presStyleCnt="42">
        <dgm:presLayoutVars>
          <dgm:bulletEnabled val="1"/>
        </dgm:presLayoutVars>
      </dgm:prSet>
      <dgm:spPr/>
    </dgm:pt>
    <dgm:pt modelId="{425486EB-A375-41AF-AEFA-CF2E31BDFDAF}" type="pres">
      <dgm:prSet presAssocID="{46AA063C-E60A-4909-AAD4-03F5B61EA8C6}" presName="sibTrans" presStyleCnt="0"/>
      <dgm:spPr/>
    </dgm:pt>
    <dgm:pt modelId="{515D08FE-7CD1-4B3E-8EC0-84E80E4CD695}" type="pres">
      <dgm:prSet presAssocID="{A13D917F-595D-4BB1-A9F8-75A972660E4E}" presName="node" presStyleLbl="node1" presStyleIdx="17" presStyleCnt="42">
        <dgm:presLayoutVars>
          <dgm:bulletEnabled val="1"/>
        </dgm:presLayoutVars>
      </dgm:prSet>
      <dgm:spPr/>
    </dgm:pt>
    <dgm:pt modelId="{82230E8D-AAD6-4CC7-8302-4F8450350841}" type="pres">
      <dgm:prSet presAssocID="{116B6E1E-2426-4B3F-A5BA-4B6A5748398C}" presName="sibTrans" presStyleCnt="0"/>
      <dgm:spPr/>
    </dgm:pt>
    <dgm:pt modelId="{84004C7F-819D-4DBD-8F1A-3AED6020BAAB}" type="pres">
      <dgm:prSet presAssocID="{6B79E41D-7D94-4385-B650-4922279EA5F2}" presName="node" presStyleLbl="node1" presStyleIdx="18" presStyleCnt="42">
        <dgm:presLayoutVars>
          <dgm:bulletEnabled val="1"/>
        </dgm:presLayoutVars>
      </dgm:prSet>
      <dgm:spPr/>
    </dgm:pt>
    <dgm:pt modelId="{D36A8E40-DFC8-4BB1-9001-BF9436383419}" type="pres">
      <dgm:prSet presAssocID="{9A0E2FCF-F229-4231-A266-EF597AE4048C}" presName="sibTrans" presStyleCnt="0"/>
      <dgm:spPr/>
    </dgm:pt>
    <dgm:pt modelId="{A16557A5-922C-46EC-8E6E-02C8AF2E259C}" type="pres">
      <dgm:prSet presAssocID="{5553CD88-E83C-4F82-A86F-56AC00500C46}" presName="node" presStyleLbl="node1" presStyleIdx="19" presStyleCnt="42">
        <dgm:presLayoutVars>
          <dgm:bulletEnabled val="1"/>
        </dgm:presLayoutVars>
      </dgm:prSet>
      <dgm:spPr/>
    </dgm:pt>
    <dgm:pt modelId="{E61DF149-E31B-4AB0-8EE1-A870A6343281}" type="pres">
      <dgm:prSet presAssocID="{C0B6B49D-D208-4559-AAFD-17D11159DD10}" presName="sibTrans" presStyleCnt="0"/>
      <dgm:spPr/>
    </dgm:pt>
    <dgm:pt modelId="{7CE85252-681E-4A12-9344-A8059F4FCF2C}" type="pres">
      <dgm:prSet presAssocID="{245BE853-AE19-4501-9490-51D655BF72A7}" presName="node" presStyleLbl="node1" presStyleIdx="20" presStyleCnt="42">
        <dgm:presLayoutVars>
          <dgm:bulletEnabled val="1"/>
        </dgm:presLayoutVars>
      </dgm:prSet>
      <dgm:spPr/>
    </dgm:pt>
    <dgm:pt modelId="{F2F1414E-9947-46B3-802E-E21A6633F0B5}" type="pres">
      <dgm:prSet presAssocID="{565C5108-4D39-489D-9DA0-99E33020F6AB}" presName="sibTrans" presStyleCnt="0"/>
      <dgm:spPr/>
    </dgm:pt>
    <dgm:pt modelId="{5092C8CF-3447-4894-AEFA-5A9FB531CE30}" type="pres">
      <dgm:prSet presAssocID="{FC907515-B3D2-49C6-8FBD-069D764AA41A}" presName="node" presStyleLbl="node1" presStyleIdx="21" presStyleCnt="42">
        <dgm:presLayoutVars>
          <dgm:bulletEnabled val="1"/>
        </dgm:presLayoutVars>
      </dgm:prSet>
      <dgm:spPr/>
    </dgm:pt>
    <dgm:pt modelId="{58868601-2080-4A64-A4A3-7AB4C7F56D3C}" type="pres">
      <dgm:prSet presAssocID="{E4319F79-AEA2-4DB0-9E2A-18C4C38F4FAA}" presName="sibTrans" presStyleCnt="0"/>
      <dgm:spPr/>
    </dgm:pt>
    <dgm:pt modelId="{9D3C3DD2-5D87-434A-B7F0-9C3C60F9BA18}" type="pres">
      <dgm:prSet presAssocID="{F711CF97-BCAE-46E7-BADE-A475B9736722}" presName="node" presStyleLbl="node1" presStyleIdx="22" presStyleCnt="42">
        <dgm:presLayoutVars>
          <dgm:bulletEnabled val="1"/>
        </dgm:presLayoutVars>
      </dgm:prSet>
      <dgm:spPr/>
    </dgm:pt>
    <dgm:pt modelId="{32AAA685-AE97-4A1D-A5B0-A9D109BD2ADA}" type="pres">
      <dgm:prSet presAssocID="{798623D8-BBFB-4D55-AFD8-5D41432982D5}" presName="sibTrans" presStyleCnt="0"/>
      <dgm:spPr/>
    </dgm:pt>
    <dgm:pt modelId="{9D978979-FCFF-4CD7-9D95-0E2B6D9B5080}" type="pres">
      <dgm:prSet presAssocID="{CE436194-BBB0-4AE7-B90B-0674C11E5E1A}" presName="node" presStyleLbl="node1" presStyleIdx="23" presStyleCnt="42">
        <dgm:presLayoutVars>
          <dgm:bulletEnabled val="1"/>
        </dgm:presLayoutVars>
      </dgm:prSet>
      <dgm:spPr/>
    </dgm:pt>
    <dgm:pt modelId="{1B63F0AC-E3A7-4AC4-958A-54A01B0D677E}" type="pres">
      <dgm:prSet presAssocID="{929E619D-B2CC-4A78-BEF8-79899082BEDE}" presName="sibTrans" presStyleCnt="0"/>
      <dgm:spPr/>
    </dgm:pt>
    <dgm:pt modelId="{CB2DA34F-E808-42EB-B257-59623C35352D}" type="pres">
      <dgm:prSet presAssocID="{9381B1ED-F397-4A20-8E5B-A97A4F622B68}" presName="node" presStyleLbl="node1" presStyleIdx="24" presStyleCnt="42">
        <dgm:presLayoutVars>
          <dgm:bulletEnabled val="1"/>
        </dgm:presLayoutVars>
      </dgm:prSet>
      <dgm:spPr/>
    </dgm:pt>
    <dgm:pt modelId="{A2C2A76A-F935-464A-9F49-240AE284FE12}" type="pres">
      <dgm:prSet presAssocID="{A817B69D-246B-409B-8E3A-B9EB075ABF82}" presName="sibTrans" presStyleCnt="0"/>
      <dgm:spPr/>
    </dgm:pt>
    <dgm:pt modelId="{65B02CB4-9644-4033-B15C-36C0DDB0C144}" type="pres">
      <dgm:prSet presAssocID="{C29EFA2E-7A82-4ADC-8783-16F0850C4F5C}" presName="node" presStyleLbl="node1" presStyleIdx="25" presStyleCnt="42">
        <dgm:presLayoutVars>
          <dgm:bulletEnabled val="1"/>
        </dgm:presLayoutVars>
      </dgm:prSet>
      <dgm:spPr/>
    </dgm:pt>
    <dgm:pt modelId="{87C5DB8B-DDE0-46EF-B1A6-2297EA917B73}" type="pres">
      <dgm:prSet presAssocID="{22325F06-50B4-488C-9058-63BC033881B8}" presName="sibTrans" presStyleCnt="0"/>
      <dgm:spPr/>
    </dgm:pt>
    <dgm:pt modelId="{2DBC4EC7-9BEA-4C41-A655-10859E8A5D02}" type="pres">
      <dgm:prSet presAssocID="{0448C022-3DCF-40D1-B335-975AD5391C8D}" presName="node" presStyleLbl="node1" presStyleIdx="26" presStyleCnt="42">
        <dgm:presLayoutVars>
          <dgm:bulletEnabled val="1"/>
        </dgm:presLayoutVars>
      </dgm:prSet>
      <dgm:spPr/>
    </dgm:pt>
    <dgm:pt modelId="{494FD99A-D2C7-4426-8F6E-C4B64DD48FDB}" type="pres">
      <dgm:prSet presAssocID="{88F1CF6D-71FD-40D4-840A-B83C060BC7BC}" presName="sibTrans" presStyleCnt="0"/>
      <dgm:spPr/>
    </dgm:pt>
    <dgm:pt modelId="{A56C4743-27B0-4C10-A173-C5B57765B81B}" type="pres">
      <dgm:prSet presAssocID="{CE5D90C1-2F10-4CA6-AF43-122FA764517D}" presName="node" presStyleLbl="node1" presStyleIdx="27" presStyleCnt="42">
        <dgm:presLayoutVars>
          <dgm:bulletEnabled val="1"/>
        </dgm:presLayoutVars>
      </dgm:prSet>
      <dgm:spPr/>
    </dgm:pt>
    <dgm:pt modelId="{7848064F-542B-4569-A388-697346CF6A1C}" type="pres">
      <dgm:prSet presAssocID="{1A8E8C45-07D4-4323-909D-54C511C7D764}" presName="sibTrans" presStyleCnt="0"/>
      <dgm:spPr/>
    </dgm:pt>
    <dgm:pt modelId="{F37DC83B-06E5-436A-A448-7F6B21ADC7BF}" type="pres">
      <dgm:prSet presAssocID="{34AA3989-2D51-415F-BCA5-150FC844E407}" presName="node" presStyleLbl="node1" presStyleIdx="28" presStyleCnt="42">
        <dgm:presLayoutVars>
          <dgm:bulletEnabled val="1"/>
        </dgm:presLayoutVars>
      </dgm:prSet>
      <dgm:spPr/>
    </dgm:pt>
    <dgm:pt modelId="{40BA9EFE-D462-4277-A552-63D5CCE7ED40}" type="pres">
      <dgm:prSet presAssocID="{792F3A34-A2CE-46B9-B99D-F55F9A7C7FA5}" presName="sibTrans" presStyleCnt="0"/>
      <dgm:spPr/>
    </dgm:pt>
    <dgm:pt modelId="{E1C8D4F1-B7C1-48D2-BDA2-E070867A329E}" type="pres">
      <dgm:prSet presAssocID="{8766A543-921B-4727-8E76-4C021950AC96}" presName="node" presStyleLbl="node1" presStyleIdx="29" presStyleCnt="42">
        <dgm:presLayoutVars>
          <dgm:bulletEnabled val="1"/>
        </dgm:presLayoutVars>
      </dgm:prSet>
      <dgm:spPr/>
    </dgm:pt>
    <dgm:pt modelId="{EFF06052-D602-4FC4-AF7F-C791C7ACE30D}" type="pres">
      <dgm:prSet presAssocID="{5870A4FC-BEED-43A6-ADA2-AA7F681565A2}" presName="sibTrans" presStyleCnt="0"/>
      <dgm:spPr/>
    </dgm:pt>
    <dgm:pt modelId="{B80F36A2-B08D-491E-AD91-EA8BA209CCAC}" type="pres">
      <dgm:prSet presAssocID="{39E0E122-48DC-4084-9E43-F3785465CBFF}" presName="node" presStyleLbl="node1" presStyleIdx="30" presStyleCnt="42">
        <dgm:presLayoutVars>
          <dgm:bulletEnabled val="1"/>
        </dgm:presLayoutVars>
      </dgm:prSet>
      <dgm:spPr/>
    </dgm:pt>
    <dgm:pt modelId="{A56AAC8A-1D18-40E4-9563-8E3E60F670EA}" type="pres">
      <dgm:prSet presAssocID="{49401F65-EE5F-4F18-99A8-27B0E9096D4B}" presName="sibTrans" presStyleCnt="0"/>
      <dgm:spPr/>
    </dgm:pt>
    <dgm:pt modelId="{37BF9371-CA5F-49CB-92FE-C2CECEBABF17}" type="pres">
      <dgm:prSet presAssocID="{63F99CBC-91E0-406A-8ECD-B2832F84C809}" presName="node" presStyleLbl="node1" presStyleIdx="31" presStyleCnt="42">
        <dgm:presLayoutVars>
          <dgm:bulletEnabled val="1"/>
        </dgm:presLayoutVars>
      </dgm:prSet>
      <dgm:spPr/>
    </dgm:pt>
    <dgm:pt modelId="{56D1FDFF-E0DE-4BC3-A302-CE80C44A3784}" type="pres">
      <dgm:prSet presAssocID="{648654CB-CCFA-47A2-863F-97E66E3927F2}" presName="sibTrans" presStyleCnt="0"/>
      <dgm:spPr/>
    </dgm:pt>
    <dgm:pt modelId="{5257224E-240B-4960-8C8B-46908D95FC9D}" type="pres">
      <dgm:prSet presAssocID="{7386159E-47F4-4E41-8EBB-99E80EEEF2B2}" presName="node" presStyleLbl="node1" presStyleIdx="32" presStyleCnt="42">
        <dgm:presLayoutVars>
          <dgm:bulletEnabled val="1"/>
        </dgm:presLayoutVars>
      </dgm:prSet>
      <dgm:spPr/>
    </dgm:pt>
    <dgm:pt modelId="{445A1182-D634-4841-95E1-10457589CFC8}" type="pres">
      <dgm:prSet presAssocID="{7D6E7E22-88EC-4E5D-96BE-EA2E26EEC453}" presName="sibTrans" presStyleCnt="0"/>
      <dgm:spPr/>
    </dgm:pt>
    <dgm:pt modelId="{30D38F7E-346B-43D1-9D18-EF7E4676EE3E}" type="pres">
      <dgm:prSet presAssocID="{1303BE75-E15A-4BEF-82A3-762151C4DB57}" presName="node" presStyleLbl="node1" presStyleIdx="33" presStyleCnt="42">
        <dgm:presLayoutVars>
          <dgm:bulletEnabled val="1"/>
        </dgm:presLayoutVars>
      </dgm:prSet>
      <dgm:spPr/>
    </dgm:pt>
    <dgm:pt modelId="{477C8FE6-D96B-4506-99CF-6481DCB888D9}" type="pres">
      <dgm:prSet presAssocID="{7322D517-8E4A-4D8D-A55A-1ECF8E658878}" presName="sibTrans" presStyleCnt="0"/>
      <dgm:spPr/>
    </dgm:pt>
    <dgm:pt modelId="{88DBF384-1567-4F89-8D6A-406D88915379}" type="pres">
      <dgm:prSet presAssocID="{08CC9F40-909E-4B4D-BF7F-5306A5D9D6A0}" presName="node" presStyleLbl="node1" presStyleIdx="34" presStyleCnt="42">
        <dgm:presLayoutVars>
          <dgm:bulletEnabled val="1"/>
        </dgm:presLayoutVars>
      </dgm:prSet>
      <dgm:spPr/>
    </dgm:pt>
    <dgm:pt modelId="{C2147519-FB0F-42D5-807C-05A414C038BC}" type="pres">
      <dgm:prSet presAssocID="{10BC4C35-8CFA-4FEF-8C14-E306D56E8950}" presName="sibTrans" presStyleCnt="0"/>
      <dgm:spPr/>
    </dgm:pt>
    <dgm:pt modelId="{3B75B4E5-537A-4922-A50A-EA0DFEB7FBBD}" type="pres">
      <dgm:prSet presAssocID="{DEC8AD21-76BF-4FFB-B679-60970D7D374C}" presName="node" presStyleLbl="node1" presStyleIdx="35" presStyleCnt="42">
        <dgm:presLayoutVars>
          <dgm:bulletEnabled val="1"/>
        </dgm:presLayoutVars>
      </dgm:prSet>
      <dgm:spPr/>
    </dgm:pt>
    <dgm:pt modelId="{25F17445-B4FA-46FC-A68F-83818C7C0322}" type="pres">
      <dgm:prSet presAssocID="{443ED71E-4169-45AC-BF36-C560716BE4AD}" presName="sibTrans" presStyleCnt="0"/>
      <dgm:spPr/>
    </dgm:pt>
    <dgm:pt modelId="{71AEE71D-6BB1-4924-BDB0-967D262277BB}" type="pres">
      <dgm:prSet presAssocID="{54B3F8FB-44EF-41A3-A953-4DFB66AF3C98}" presName="node" presStyleLbl="node1" presStyleIdx="36" presStyleCnt="42">
        <dgm:presLayoutVars>
          <dgm:bulletEnabled val="1"/>
        </dgm:presLayoutVars>
      </dgm:prSet>
      <dgm:spPr/>
    </dgm:pt>
    <dgm:pt modelId="{C6E7576D-894C-4CDE-ADA6-2056DA64B0EB}" type="pres">
      <dgm:prSet presAssocID="{F3F098CC-7658-4895-A660-FEC1D100612D}" presName="sibTrans" presStyleCnt="0"/>
      <dgm:spPr/>
    </dgm:pt>
    <dgm:pt modelId="{4DDCDC50-F70D-4258-87AE-C16C3B9B04AA}" type="pres">
      <dgm:prSet presAssocID="{E01BBB77-29D7-44B7-80F8-1D25E0C86FC8}" presName="node" presStyleLbl="node1" presStyleIdx="37" presStyleCnt="42">
        <dgm:presLayoutVars>
          <dgm:bulletEnabled val="1"/>
        </dgm:presLayoutVars>
      </dgm:prSet>
      <dgm:spPr/>
    </dgm:pt>
    <dgm:pt modelId="{0AA22F36-84E9-436F-8AB8-711D6982ECA6}" type="pres">
      <dgm:prSet presAssocID="{B1DA2BAC-E076-40CD-8261-58F506077BBE}" presName="sibTrans" presStyleCnt="0"/>
      <dgm:spPr/>
    </dgm:pt>
    <dgm:pt modelId="{82DCF934-005C-4045-A9FC-5371E7120ADB}" type="pres">
      <dgm:prSet presAssocID="{31E18F3D-916D-43E3-8ED8-73F67FF287A4}" presName="node" presStyleLbl="node1" presStyleIdx="38" presStyleCnt="42">
        <dgm:presLayoutVars>
          <dgm:bulletEnabled val="1"/>
        </dgm:presLayoutVars>
      </dgm:prSet>
      <dgm:spPr/>
    </dgm:pt>
    <dgm:pt modelId="{7F80E200-0E3C-4B71-BA76-16C04F55EF3F}" type="pres">
      <dgm:prSet presAssocID="{3EC8B574-6F0A-422B-9F9C-5219461954ED}" presName="sibTrans" presStyleCnt="0"/>
      <dgm:spPr/>
    </dgm:pt>
    <dgm:pt modelId="{0A6A0310-8FAE-4E2B-B382-4F840403AEFA}" type="pres">
      <dgm:prSet presAssocID="{A58BD3B6-2DCE-49CE-BD93-7A9B28193877}" presName="node" presStyleLbl="node1" presStyleIdx="39" presStyleCnt="42">
        <dgm:presLayoutVars>
          <dgm:bulletEnabled val="1"/>
        </dgm:presLayoutVars>
      </dgm:prSet>
      <dgm:spPr/>
    </dgm:pt>
    <dgm:pt modelId="{285B74DC-0C24-4A57-84EB-855923131907}" type="pres">
      <dgm:prSet presAssocID="{91CD81E6-D4BF-4E5B-90CA-4DACB1C58E78}" presName="sibTrans" presStyleCnt="0"/>
      <dgm:spPr/>
    </dgm:pt>
    <dgm:pt modelId="{C2E4B255-F19B-4E25-A88E-55B0A8FDFF4D}" type="pres">
      <dgm:prSet presAssocID="{731A8F32-7B38-4364-9D13-C8786DBA99CA}" presName="node" presStyleLbl="node1" presStyleIdx="40" presStyleCnt="42">
        <dgm:presLayoutVars>
          <dgm:bulletEnabled val="1"/>
        </dgm:presLayoutVars>
      </dgm:prSet>
      <dgm:spPr/>
    </dgm:pt>
    <dgm:pt modelId="{0F5AD574-6C01-44B1-9ACF-EE011D7B3F8B}" type="pres">
      <dgm:prSet presAssocID="{C17B44D5-512E-44C4-9B33-CF0679ACCAA9}" presName="sibTrans" presStyleCnt="0"/>
      <dgm:spPr/>
    </dgm:pt>
    <dgm:pt modelId="{F5F822D0-FC3D-4284-80FF-9CA67500B47F}" type="pres">
      <dgm:prSet presAssocID="{25DA9667-171A-44E0-BFE6-9CE13CFC0A51}" presName="node" presStyleLbl="node1" presStyleIdx="41" presStyleCnt="42">
        <dgm:presLayoutVars>
          <dgm:bulletEnabled val="1"/>
        </dgm:presLayoutVars>
      </dgm:prSet>
      <dgm:spPr/>
    </dgm:pt>
  </dgm:ptLst>
  <dgm:cxnLst>
    <dgm:cxn modelId="{E2CBF200-9651-4714-8351-23DF1E69C212}" type="presOf" srcId="{5A1DAA10-97BA-4914-B2FA-F6F692CC8207}" destId="{31EF2A19-1DB9-4921-B6BD-656551E72C70}" srcOrd="0" destOrd="0" presId="urn:microsoft.com/office/officeart/2005/8/layout/default"/>
    <dgm:cxn modelId="{A7839A05-5660-4649-875A-27E1804093AE}" type="presOf" srcId="{CE436194-BBB0-4AE7-B90B-0674C11E5E1A}" destId="{9D978979-FCFF-4CD7-9D95-0E2B6D9B5080}" srcOrd="0" destOrd="0" presId="urn:microsoft.com/office/officeart/2005/8/layout/default"/>
    <dgm:cxn modelId="{B176B706-37BF-40B5-BAA0-F59BCD0F77F9}" type="presOf" srcId="{11310684-08A1-496E-A665-D5A131FA3E5D}" destId="{CEED5954-58F0-495B-B264-CBADD85CDAFD}" srcOrd="0" destOrd="0" presId="urn:microsoft.com/office/officeart/2005/8/layout/default"/>
    <dgm:cxn modelId="{7BB9C906-B4AE-4A22-8AD2-CC2000A1B638}" type="presOf" srcId="{31E18F3D-916D-43E3-8ED8-73F67FF287A4}" destId="{82DCF934-005C-4045-A9FC-5371E7120ADB}" srcOrd="0" destOrd="0" presId="urn:microsoft.com/office/officeart/2005/8/layout/default"/>
    <dgm:cxn modelId="{33B5F10B-4696-440D-B5F3-37EEFABA5836}" srcId="{303E5B9A-EB14-40AA-9385-85096FA41B08}" destId="{34AA3989-2D51-415F-BCA5-150FC844E407}" srcOrd="28" destOrd="0" parTransId="{1B80288A-F7BA-4D01-9AA1-385A5751EB44}" sibTransId="{792F3A34-A2CE-46B9-B99D-F55F9A7C7FA5}"/>
    <dgm:cxn modelId="{9CDC3F0C-5BDF-4A2C-9A4F-3AF64AC1D925}" type="presOf" srcId="{25DA9667-171A-44E0-BFE6-9CE13CFC0A51}" destId="{F5F822D0-FC3D-4284-80FF-9CA67500B47F}" srcOrd="0" destOrd="0" presId="urn:microsoft.com/office/officeart/2005/8/layout/default"/>
    <dgm:cxn modelId="{78734D0E-8DF7-4874-B1C6-8F4B30743C9E}" srcId="{303E5B9A-EB14-40AA-9385-85096FA41B08}" destId="{173299E4-1A8E-46C5-A5EE-3AB16B5BB10C}" srcOrd="16" destOrd="0" parTransId="{8DF96A27-5332-49F2-9CBB-2A06F884FF6A}" sibTransId="{46AA063C-E60A-4909-AAD4-03F5B61EA8C6}"/>
    <dgm:cxn modelId="{7CA0360F-7F55-4381-8B2E-1D81F15FAACC}" type="presOf" srcId="{BC741554-055F-4F2B-BCC6-86069D289A4F}" destId="{DC4FF5C6-5682-4AB2-A156-897E9307CB98}" srcOrd="0" destOrd="0" presId="urn:microsoft.com/office/officeart/2005/8/layout/default"/>
    <dgm:cxn modelId="{48F34318-3336-4AAC-AD2C-B8B53E7283A3}" type="presOf" srcId="{DEC8AD21-76BF-4FFB-B679-60970D7D374C}" destId="{3B75B4E5-537A-4922-A50A-EA0DFEB7FBBD}" srcOrd="0" destOrd="0" presId="urn:microsoft.com/office/officeart/2005/8/layout/default"/>
    <dgm:cxn modelId="{43CB9618-66B8-4828-AE54-318686A633B5}" srcId="{303E5B9A-EB14-40AA-9385-85096FA41B08}" destId="{DEEB4EBF-B354-4DA4-BEE5-913E4C663265}" srcOrd="13" destOrd="0" parTransId="{E6B39565-5292-424C-940D-7FC89D5F1949}" sibTransId="{8863E877-81C7-4E43-9198-E9059E87E3F0}"/>
    <dgm:cxn modelId="{DEFE9119-E4E8-4B7C-A685-8D2A7B8FD655}" srcId="{303E5B9A-EB14-40AA-9385-85096FA41B08}" destId="{CE5D90C1-2F10-4CA6-AF43-122FA764517D}" srcOrd="27" destOrd="0" parTransId="{570F7723-6744-4CBB-8A8D-036F973DE620}" sibTransId="{1A8E8C45-07D4-4323-909D-54C511C7D764}"/>
    <dgm:cxn modelId="{7758141A-6BB9-4D8B-98D8-5A4B9E3B136B}" type="presOf" srcId="{A58BD3B6-2DCE-49CE-BD93-7A9B28193877}" destId="{0A6A0310-8FAE-4E2B-B382-4F840403AEFA}" srcOrd="0" destOrd="0" presId="urn:microsoft.com/office/officeart/2005/8/layout/default"/>
    <dgm:cxn modelId="{6B614C1C-311E-4C01-9E47-AD03DCF18F4D}" type="presOf" srcId="{08CC9F40-909E-4B4D-BF7F-5306A5D9D6A0}" destId="{88DBF384-1567-4F89-8D6A-406D88915379}" srcOrd="0" destOrd="0" presId="urn:microsoft.com/office/officeart/2005/8/layout/default"/>
    <dgm:cxn modelId="{E9BE251E-3B25-4527-9748-00CCCCB21957}" srcId="{303E5B9A-EB14-40AA-9385-85096FA41B08}" destId="{6B79E41D-7D94-4385-B650-4922279EA5F2}" srcOrd="18" destOrd="0" parTransId="{5C63065E-3B93-47CA-9FC8-1B8E4AFA85F1}" sibTransId="{9A0E2FCF-F229-4231-A266-EF597AE4048C}"/>
    <dgm:cxn modelId="{D103AB1F-2F8D-44B8-8091-6EFA9B15114F}" type="presOf" srcId="{528A61B3-A74C-49E0-A83E-A0BD5EFA301D}" destId="{38869598-97E8-4B22-ABAE-951A4B1F8C7F}" srcOrd="0" destOrd="0" presId="urn:microsoft.com/office/officeart/2005/8/layout/default"/>
    <dgm:cxn modelId="{F9036C22-D107-4430-B261-893FA5AFF483}" srcId="{303E5B9A-EB14-40AA-9385-85096FA41B08}" destId="{25DA9667-171A-44E0-BFE6-9CE13CFC0A51}" srcOrd="41" destOrd="0" parTransId="{ADD11A91-37CC-4A86-BFDC-92BC16F70748}" sibTransId="{AE9C3436-178E-4D56-847A-0392D92B2E3F}"/>
    <dgm:cxn modelId="{06A0472A-2554-48C0-A0A7-CC5F8E16CB35}" srcId="{303E5B9A-EB14-40AA-9385-85096FA41B08}" destId="{749F3CAE-575F-412C-93BF-CFC16583F01B}" srcOrd="9" destOrd="0" parTransId="{4FAF9C3B-DE88-45AD-A9B3-75C50D5EB7CC}" sibTransId="{BE579461-91AA-4D3D-896B-252C0EDE11B1}"/>
    <dgm:cxn modelId="{E08D8932-A3B5-4449-A3AF-8DF25276CDA4}" type="presOf" srcId="{266C497D-8F13-4344-8F49-2F9B05A9E107}" destId="{5336CAE4-0DD3-440A-8EB9-1352B8144975}" srcOrd="0" destOrd="0" presId="urn:microsoft.com/office/officeart/2005/8/layout/default"/>
    <dgm:cxn modelId="{EA417F33-5DE1-40E5-931D-09C7D61E5855}" type="presOf" srcId="{749F3CAE-575F-412C-93BF-CFC16583F01B}" destId="{E6CB9DAF-F3E9-4F63-A99B-1C2CE7DA3713}" srcOrd="0" destOrd="0" presId="urn:microsoft.com/office/officeart/2005/8/layout/default"/>
    <dgm:cxn modelId="{9AE93234-52B2-4BEE-9D18-B782BA70812C}" type="presOf" srcId="{39E0E122-48DC-4084-9E43-F3785465CBFF}" destId="{B80F36A2-B08D-491E-AD91-EA8BA209CCAC}" srcOrd="0" destOrd="0" presId="urn:microsoft.com/office/officeart/2005/8/layout/default"/>
    <dgm:cxn modelId="{F20AC836-20AB-4F5B-A660-C9295D100A2A}" type="presOf" srcId="{173299E4-1A8E-46C5-A5EE-3AB16B5BB10C}" destId="{C99F9AEE-12F5-4284-BF60-8AE4FBB7D2FC}" srcOrd="0" destOrd="0" presId="urn:microsoft.com/office/officeart/2005/8/layout/default"/>
    <dgm:cxn modelId="{6C788B38-59B9-4D35-BC9C-4331880536A0}" srcId="{303E5B9A-EB14-40AA-9385-85096FA41B08}" destId="{0448C022-3DCF-40D1-B335-975AD5391C8D}" srcOrd="26" destOrd="0" parTransId="{68B0FBAE-B9AB-45AF-9F4E-0524FD1DAD6C}" sibTransId="{88F1CF6D-71FD-40D4-840A-B83C060BC7BC}"/>
    <dgm:cxn modelId="{D94D693C-E115-4AAE-8F8D-D776FB7E5600}" type="presOf" srcId="{F711CF97-BCAE-46E7-BADE-A475B9736722}" destId="{9D3C3DD2-5D87-434A-B7F0-9C3C60F9BA18}" srcOrd="0" destOrd="0" presId="urn:microsoft.com/office/officeart/2005/8/layout/default"/>
    <dgm:cxn modelId="{5C15DF3E-9C46-40EF-BC08-9D8E7BBB3972}" srcId="{303E5B9A-EB14-40AA-9385-85096FA41B08}" destId="{6CB0519B-ED5F-49A2-8F92-7FD4D0B1365A}" srcOrd="7" destOrd="0" parTransId="{7C9AADFD-207A-4466-9A29-A0866E30C179}" sibTransId="{DA12E49B-D8B7-4B77-A6AB-6C8F9E1E4070}"/>
    <dgm:cxn modelId="{0A59273F-BBED-4CFB-9CD9-5B09CF412A1E}" type="presOf" srcId="{731A8F32-7B38-4364-9D13-C8786DBA99CA}" destId="{C2E4B255-F19B-4E25-A88E-55B0A8FDFF4D}" srcOrd="0" destOrd="0" presId="urn:microsoft.com/office/officeart/2005/8/layout/default"/>
    <dgm:cxn modelId="{28FA713F-7EAE-4A59-95B1-FC803DA1F84F}" type="presOf" srcId="{C29EFA2E-7A82-4ADC-8783-16F0850C4F5C}" destId="{65B02CB4-9644-4033-B15C-36C0DDB0C144}" srcOrd="0" destOrd="0" presId="urn:microsoft.com/office/officeart/2005/8/layout/default"/>
    <dgm:cxn modelId="{E97FB25C-DD01-48C7-B7CD-9009F39F93DE}" type="presOf" srcId="{34AA3989-2D51-415F-BCA5-150FC844E407}" destId="{F37DC83B-06E5-436A-A448-7F6B21ADC7BF}" srcOrd="0" destOrd="0" presId="urn:microsoft.com/office/officeart/2005/8/layout/default"/>
    <dgm:cxn modelId="{169F7263-5EA8-4F8C-A1A5-5794C9C2B7F2}" type="presOf" srcId="{CDF11B35-A2EF-4307-9BF2-47C2C42E87C2}" destId="{3915E0E5-0FAC-468D-B14E-60CAA15B558E}" srcOrd="0" destOrd="0" presId="urn:microsoft.com/office/officeart/2005/8/layout/default"/>
    <dgm:cxn modelId="{A7AE0165-03BC-41C0-A623-42E969E6CDC4}" type="presOf" srcId="{FC907515-B3D2-49C6-8FBD-069D764AA41A}" destId="{5092C8CF-3447-4894-AEFA-5A9FB531CE30}" srcOrd="0" destOrd="0" presId="urn:microsoft.com/office/officeart/2005/8/layout/default"/>
    <dgm:cxn modelId="{E86EB769-7C64-4E47-9766-2D9AADAE60A8}" srcId="{303E5B9A-EB14-40AA-9385-85096FA41B08}" destId="{528A61B3-A74C-49E0-A83E-A0BD5EFA301D}" srcOrd="12" destOrd="0" parTransId="{4DA7A83E-4C87-460E-8BAA-885724ACB16A}" sibTransId="{E0369916-1EFE-4705-8D2A-394E868810F0}"/>
    <dgm:cxn modelId="{1C5CCE69-19D3-48BD-B9CB-C72DE7E3CC28}" srcId="{303E5B9A-EB14-40AA-9385-85096FA41B08}" destId="{266C497D-8F13-4344-8F49-2F9B05A9E107}" srcOrd="14" destOrd="0" parTransId="{2FEA1615-0FC7-4B18-9CC9-0F164A78D073}" sibTransId="{3DAAE2C5-6F08-43FC-8788-09FBBD1EA87C}"/>
    <dgm:cxn modelId="{191E6E4B-EA2D-4E1A-BE66-77D906241277}" type="presOf" srcId="{A69EE769-4192-4794-AD7A-43FF1BD71A85}" destId="{5766B018-E128-40FE-AC18-3620CA07FE62}" srcOrd="0" destOrd="0" presId="urn:microsoft.com/office/officeart/2005/8/layout/default"/>
    <dgm:cxn modelId="{2BF4FA4C-FCCA-4CE2-B5B6-A1967A4322EB}" type="presOf" srcId="{245BE853-AE19-4501-9490-51D655BF72A7}" destId="{7CE85252-681E-4A12-9344-A8059F4FCF2C}" srcOrd="0" destOrd="0" presId="urn:microsoft.com/office/officeart/2005/8/layout/default"/>
    <dgm:cxn modelId="{9F528E71-B627-4DA6-BF7F-622AFAF6B3C6}" srcId="{303E5B9A-EB14-40AA-9385-85096FA41B08}" destId="{F711CF97-BCAE-46E7-BADE-A475B9736722}" srcOrd="22" destOrd="0" parTransId="{A5369CFF-8B2E-491A-B457-753E17898653}" sibTransId="{798623D8-BBFB-4D55-AFD8-5D41432982D5}"/>
    <dgm:cxn modelId="{CEE80F76-0363-4B8F-8D00-6F7F93310E81}" srcId="{303E5B9A-EB14-40AA-9385-85096FA41B08}" destId="{4BEAFECD-1955-426F-A903-75AE4AD6597E}" srcOrd="1" destOrd="0" parTransId="{D470E0B5-6B72-41E8-8D7B-D147CF7FFEBF}" sibTransId="{AAA5B657-4B0A-4B4B-B06E-CFAA73CC8F37}"/>
    <dgm:cxn modelId="{7FC51276-6D92-4647-8D24-5F3DEA355AAD}" srcId="{303E5B9A-EB14-40AA-9385-85096FA41B08}" destId="{BC741554-055F-4F2B-BCC6-86069D289A4F}" srcOrd="5" destOrd="0" parTransId="{B142B8D8-8634-4904-9470-956FFEAC1598}" sibTransId="{82C1DE29-AE87-4ECB-8321-530BE4376794}"/>
    <dgm:cxn modelId="{EE7D7356-B7C1-44C7-B819-6CCE35124F29}" type="presOf" srcId="{6B79E41D-7D94-4385-B650-4922279EA5F2}" destId="{84004C7F-819D-4DBD-8F1A-3AED6020BAAB}" srcOrd="0" destOrd="0" presId="urn:microsoft.com/office/officeart/2005/8/layout/default"/>
    <dgm:cxn modelId="{0759B556-239B-48EE-8130-1CE4D7265077}" type="presOf" srcId="{54B3F8FB-44EF-41A3-A953-4DFB66AF3C98}" destId="{71AEE71D-6BB1-4924-BDB0-967D262277BB}" srcOrd="0" destOrd="0" presId="urn:microsoft.com/office/officeart/2005/8/layout/default"/>
    <dgm:cxn modelId="{DE524277-99AF-4341-89A5-7C377AA66452}" srcId="{303E5B9A-EB14-40AA-9385-85096FA41B08}" destId="{63F99CBC-91E0-406A-8ECD-B2832F84C809}" srcOrd="31" destOrd="0" parTransId="{5E54AA7D-7DC2-4D8C-9A4D-FB0DC4452EFF}" sibTransId="{648654CB-CCFA-47A2-863F-97E66E3927F2}"/>
    <dgm:cxn modelId="{E108B77A-1DD5-47F1-BD80-895C6AAC8BF4}" type="presOf" srcId="{DEEB4EBF-B354-4DA4-BEE5-913E4C663265}" destId="{2D72BF3A-BA25-4CE2-B97A-275B9B58161C}" srcOrd="0" destOrd="0" presId="urn:microsoft.com/office/officeart/2005/8/layout/default"/>
    <dgm:cxn modelId="{A8E0DE7A-3CAC-49EB-B4CC-7C56E5F74DBF}" srcId="{303E5B9A-EB14-40AA-9385-85096FA41B08}" destId="{8766A543-921B-4727-8E76-4C021950AC96}" srcOrd="29" destOrd="0" parTransId="{A2B15D90-81FB-45CC-A91F-C48C8E27932E}" sibTransId="{5870A4FC-BEED-43A6-ADA2-AA7F681565A2}"/>
    <dgm:cxn modelId="{74AADD7C-5B82-4050-94BF-6DE61E1D7DB0}" type="presOf" srcId="{5553CD88-E83C-4F82-A86F-56AC00500C46}" destId="{A16557A5-922C-46EC-8E6E-02C8AF2E259C}" srcOrd="0" destOrd="0" presId="urn:microsoft.com/office/officeart/2005/8/layout/default"/>
    <dgm:cxn modelId="{711ACF82-EDAA-4B58-99DE-9938568C135C}" type="presOf" srcId="{24C13462-D87C-4B7C-BC18-419D322F0BD4}" destId="{839D7748-D581-4209-BF82-8592B990288A}" srcOrd="0" destOrd="0" presId="urn:microsoft.com/office/officeart/2005/8/layout/default"/>
    <dgm:cxn modelId="{F3F2F588-00CA-4EF7-89D7-7A19350B943E}" type="presOf" srcId="{7386159E-47F4-4E41-8EBB-99E80EEEF2B2}" destId="{5257224E-240B-4960-8C8B-46908D95FC9D}" srcOrd="0" destOrd="0" presId="urn:microsoft.com/office/officeart/2005/8/layout/default"/>
    <dgm:cxn modelId="{CCB21E8D-064A-4F7F-BABC-34E52413DA90}" srcId="{303E5B9A-EB14-40AA-9385-85096FA41B08}" destId="{B9CF46C7-077A-4017-B305-BE1C2CB627EA}" srcOrd="6" destOrd="0" parTransId="{FFEBF4EA-C9CD-411F-AA86-DA3DE870BDF7}" sibTransId="{EBC16FBB-C1C9-4A66-BB16-D0A1AA3352DC}"/>
    <dgm:cxn modelId="{D7486F90-8E7F-488D-9F11-5E7C7D49182E}" type="presOf" srcId="{0448C022-3DCF-40D1-B335-975AD5391C8D}" destId="{2DBC4EC7-9BEA-4C41-A655-10859E8A5D02}" srcOrd="0" destOrd="0" presId="urn:microsoft.com/office/officeart/2005/8/layout/default"/>
    <dgm:cxn modelId="{94BDED9B-346D-408F-B7A1-ED0877D5D364}" srcId="{303E5B9A-EB14-40AA-9385-85096FA41B08}" destId="{31E18F3D-916D-43E3-8ED8-73F67FF287A4}" srcOrd="38" destOrd="0" parTransId="{B6F53214-3294-4DE9-838B-C99C2213E1CB}" sibTransId="{3EC8B574-6F0A-422B-9F9C-5219461954ED}"/>
    <dgm:cxn modelId="{6AAC39A0-006B-4D33-B9F1-EB593C0C262C}" srcId="{303E5B9A-EB14-40AA-9385-85096FA41B08}" destId="{7386159E-47F4-4E41-8EBB-99E80EEEF2B2}" srcOrd="32" destOrd="0" parTransId="{B91A2D2E-3F22-45FD-9552-6EB9D4BA5F61}" sibTransId="{7D6E7E22-88EC-4E5D-96BE-EA2E26EEC453}"/>
    <dgm:cxn modelId="{61D002A2-C7DB-46BC-AC1A-E7F35089053E}" type="presOf" srcId="{4BEAFECD-1955-426F-A903-75AE4AD6597E}" destId="{08256BC2-9331-4AF8-BD89-F4BA89C882FE}" srcOrd="0" destOrd="0" presId="urn:microsoft.com/office/officeart/2005/8/layout/default"/>
    <dgm:cxn modelId="{0C84E1A3-48ED-4FAC-8D3C-66476F81BE6C}" srcId="{303E5B9A-EB14-40AA-9385-85096FA41B08}" destId="{A69EE769-4192-4794-AD7A-43FF1BD71A85}" srcOrd="10" destOrd="0" parTransId="{E66696FF-94EE-48ED-AEDD-0C28AEB659C1}" sibTransId="{0A4A5847-5DBC-42E8-AA48-1B7B4099F8E9}"/>
    <dgm:cxn modelId="{4D5B94A7-123F-47FA-8E13-D8C257E8E1AD}" type="presOf" srcId="{8766A543-921B-4727-8E76-4C021950AC96}" destId="{E1C8D4F1-B7C1-48D2-BDA2-E070867A329E}" srcOrd="0" destOrd="0" presId="urn:microsoft.com/office/officeart/2005/8/layout/default"/>
    <dgm:cxn modelId="{5DF7B4A7-8E9E-4843-A74A-90CE0C580248}" srcId="{303E5B9A-EB14-40AA-9385-85096FA41B08}" destId="{54B3F8FB-44EF-41A3-A953-4DFB66AF3C98}" srcOrd="36" destOrd="0" parTransId="{6FD4D239-C00F-43F7-8500-160152FA60E7}" sibTransId="{F3F098CC-7658-4895-A660-FEC1D100612D}"/>
    <dgm:cxn modelId="{B92301AD-FBD7-4314-BD83-426EA6FFDB66}" type="presOf" srcId="{9381B1ED-F397-4A20-8E5B-A97A4F622B68}" destId="{CB2DA34F-E808-42EB-B257-59623C35352D}" srcOrd="0" destOrd="0" presId="urn:microsoft.com/office/officeart/2005/8/layout/default"/>
    <dgm:cxn modelId="{B93D9AB1-9377-406C-AC50-36528AEB6DCD}" srcId="{303E5B9A-EB14-40AA-9385-85096FA41B08}" destId="{9381B1ED-F397-4A20-8E5B-A97A4F622B68}" srcOrd="24" destOrd="0" parTransId="{0A2ED7E6-F00B-428E-81F6-08CFB056D8D1}" sibTransId="{A817B69D-246B-409B-8E3A-B9EB075ABF82}"/>
    <dgm:cxn modelId="{B60015B4-FC55-4089-BADC-560F0CC7BE5E}" srcId="{303E5B9A-EB14-40AA-9385-85096FA41B08}" destId="{731A8F32-7B38-4364-9D13-C8786DBA99CA}" srcOrd="40" destOrd="0" parTransId="{39006294-8675-43CC-9DE4-2E1FFC7EB79D}" sibTransId="{C17B44D5-512E-44C4-9B33-CF0679ACCAA9}"/>
    <dgm:cxn modelId="{5046B5B4-B7BA-4997-93AB-B504706C2991}" type="presOf" srcId="{607DC6FC-4097-4DD8-ABBE-1AF6562B6B54}" destId="{47D5F5CA-4B37-4B54-BA9C-31308CDA6AD1}" srcOrd="0" destOrd="0" presId="urn:microsoft.com/office/officeart/2005/8/layout/default"/>
    <dgm:cxn modelId="{111416B5-2241-422F-B022-972DBB114866}" srcId="{303E5B9A-EB14-40AA-9385-85096FA41B08}" destId="{CDF11B35-A2EF-4307-9BF2-47C2C42E87C2}" srcOrd="3" destOrd="0" parTransId="{99405692-A051-4B4E-B728-3A4B73D17B51}" sibTransId="{80DBCE70-BFD2-4EE9-B81B-082814C629F4}"/>
    <dgm:cxn modelId="{6D3543BB-16A4-4093-8D60-76F468D4BBFB}" type="presOf" srcId="{E52BDE25-0F55-47F1-9FAC-EB35A9E249B6}" destId="{CABAD1B5-1C14-4667-AD5F-D29DC880CE97}" srcOrd="0" destOrd="0" presId="urn:microsoft.com/office/officeart/2005/8/layout/default"/>
    <dgm:cxn modelId="{8B7FB7BB-820A-4BA1-8D6B-D4ABED3169A0}" type="presOf" srcId="{303E5B9A-EB14-40AA-9385-85096FA41B08}" destId="{C53BE417-36AB-4C8B-A586-101C2D16A943}" srcOrd="0" destOrd="0" presId="urn:microsoft.com/office/officeart/2005/8/layout/default"/>
    <dgm:cxn modelId="{7C53BBC1-C876-4EC3-8BD0-F81FD8F973B5}" srcId="{303E5B9A-EB14-40AA-9385-85096FA41B08}" destId="{A13D917F-595D-4BB1-A9F8-75A972660E4E}" srcOrd="17" destOrd="0" parTransId="{364D5DC2-7658-43A9-A41A-FDF9D3B8B81D}" sibTransId="{116B6E1E-2426-4B3F-A5BA-4B6A5748398C}"/>
    <dgm:cxn modelId="{88FBB6C6-DEF6-47CC-B532-3FD2FD45E1A1}" type="presOf" srcId="{6CB0519B-ED5F-49A2-8F92-7FD4D0B1365A}" destId="{0F05F318-66D5-4084-80B8-123EBDE5D291}" srcOrd="0" destOrd="0" presId="urn:microsoft.com/office/officeart/2005/8/layout/default"/>
    <dgm:cxn modelId="{EF9B87C8-4110-4102-8639-480C5C5A9991}" srcId="{303E5B9A-EB14-40AA-9385-85096FA41B08}" destId="{E01BBB77-29D7-44B7-80F8-1D25E0C86FC8}" srcOrd="37" destOrd="0" parTransId="{FB5A0937-9769-4733-8D84-8A3D8470E700}" sibTransId="{B1DA2BAC-E076-40CD-8261-58F506077BBE}"/>
    <dgm:cxn modelId="{E62BFEC8-F3BB-4F5C-807B-2A728F7D52FA}" type="presOf" srcId="{B9CF46C7-077A-4017-B305-BE1C2CB627EA}" destId="{13D57ED6-C309-47D1-A511-9FF2E460AE3A}" srcOrd="0" destOrd="0" presId="urn:microsoft.com/office/officeart/2005/8/layout/default"/>
    <dgm:cxn modelId="{826ED0C9-38C0-42C6-806E-3CDBC3AD2A27}" srcId="{303E5B9A-EB14-40AA-9385-85096FA41B08}" destId="{DEC8AD21-76BF-4FFB-B679-60970D7D374C}" srcOrd="35" destOrd="0" parTransId="{C876C873-94E8-4759-ADAF-7D630C3D13E5}" sibTransId="{443ED71E-4169-45AC-BF36-C560716BE4AD}"/>
    <dgm:cxn modelId="{034E06CA-865D-452D-A022-2CD0E0C48249}" srcId="{303E5B9A-EB14-40AA-9385-85096FA41B08}" destId="{1303BE75-E15A-4BEF-82A3-762151C4DB57}" srcOrd="33" destOrd="0" parTransId="{5636D370-94B0-40BB-BA5D-7641222EB462}" sibTransId="{7322D517-8E4A-4D8D-A55A-1ECF8E658878}"/>
    <dgm:cxn modelId="{B47E2FCE-B67E-4F82-B4DE-CDABA63588FA}" srcId="{303E5B9A-EB14-40AA-9385-85096FA41B08}" destId="{C29EFA2E-7A82-4ADC-8783-16F0850C4F5C}" srcOrd="25" destOrd="0" parTransId="{73DBE834-B248-4A25-9B4C-64764D41E5E1}" sibTransId="{22325F06-50B4-488C-9058-63BC033881B8}"/>
    <dgm:cxn modelId="{2EF856D2-1F06-47A2-A656-AEEC98F5323F}" srcId="{303E5B9A-EB14-40AA-9385-85096FA41B08}" destId="{08CC9F40-909E-4B4D-BF7F-5306A5D9D6A0}" srcOrd="34" destOrd="0" parTransId="{4D759F19-20BB-454F-833F-138E48C2706B}" sibTransId="{10BC4C35-8CFA-4FEF-8C14-E306D56E8950}"/>
    <dgm:cxn modelId="{AAEE5ED9-34CB-487B-93AF-EAF7136A26AF}" srcId="{303E5B9A-EB14-40AA-9385-85096FA41B08}" destId="{39E0E122-48DC-4084-9E43-F3785465CBFF}" srcOrd="30" destOrd="0" parTransId="{B0413444-7BE2-42F7-9C4B-EF3152189EED}" sibTransId="{49401F65-EE5F-4F18-99A8-27B0E9096D4B}"/>
    <dgm:cxn modelId="{50512CDD-9F6C-41AD-8A21-86AAF58BFA94}" srcId="{303E5B9A-EB14-40AA-9385-85096FA41B08}" destId="{11310684-08A1-496E-A665-D5A131FA3E5D}" srcOrd="11" destOrd="0" parTransId="{B2079437-BD5B-4A41-8E48-0460A41E61A4}" sibTransId="{0B53940D-54D6-4370-9502-FCFA29A799B3}"/>
    <dgm:cxn modelId="{813815DF-5707-47CB-8FD7-9A91C1BF9DD2}" srcId="{303E5B9A-EB14-40AA-9385-85096FA41B08}" destId="{CE436194-BBB0-4AE7-B90B-0674C11E5E1A}" srcOrd="23" destOrd="0" parTransId="{55023952-BD30-4985-83F1-E67A411BC163}" sibTransId="{929E619D-B2CC-4A78-BEF8-79899082BEDE}"/>
    <dgm:cxn modelId="{4D1E7CE1-0523-409E-99EC-0A2028B8083E}" type="presOf" srcId="{CE5D90C1-2F10-4CA6-AF43-122FA764517D}" destId="{A56C4743-27B0-4C10-A173-C5B57765B81B}" srcOrd="0" destOrd="0" presId="urn:microsoft.com/office/officeart/2005/8/layout/default"/>
    <dgm:cxn modelId="{50D3ACE1-4B21-453A-A275-82E59DDA0B7A}" type="presOf" srcId="{1303BE75-E15A-4BEF-82A3-762151C4DB57}" destId="{30D38F7E-346B-43D1-9D18-EF7E4676EE3E}" srcOrd="0" destOrd="0" presId="urn:microsoft.com/office/officeart/2005/8/layout/default"/>
    <dgm:cxn modelId="{AC2C9DE4-8C52-4EA4-8FD5-AF304FAF9483}" type="presOf" srcId="{E01BBB77-29D7-44B7-80F8-1D25E0C86FC8}" destId="{4DDCDC50-F70D-4258-87AE-C16C3B9B04AA}" srcOrd="0" destOrd="0" presId="urn:microsoft.com/office/officeart/2005/8/layout/default"/>
    <dgm:cxn modelId="{7137E8E7-9B4E-4530-A57A-64BF21F0FE4A}" srcId="{303E5B9A-EB14-40AA-9385-85096FA41B08}" destId="{E52BDE25-0F55-47F1-9FAC-EB35A9E249B6}" srcOrd="0" destOrd="0" parTransId="{38E18D8D-09C2-4BF0-AC9C-1426CFE7C354}" sibTransId="{F20B98D0-3032-43C5-B6C3-EE8E14F019FD}"/>
    <dgm:cxn modelId="{C7DA2FEF-8679-4399-8DAB-5527FCFDACFD}" type="presOf" srcId="{4703A2A3-65A7-42C5-B357-17927B0D76A4}" destId="{EE374097-60DE-428D-8B36-9816875285A3}" srcOrd="0" destOrd="0" presId="urn:microsoft.com/office/officeart/2005/8/layout/default"/>
    <dgm:cxn modelId="{5E6130F3-E55E-4681-980E-8737C9250E03}" srcId="{303E5B9A-EB14-40AA-9385-85096FA41B08}" destId="{245BE853-AE19-4501-9490-51D655BF72A7}" srcOrd="20" destOrd="0" parTransId="{3C4FC244-2888-4987-8154-96B2AC708557}" sibTransId="{565C5108-4D39-489D-9DA0-99E33020F6AB}"/>
    <dgm:cxn modelId="{69C64EF3-E342-47B4-BD34-F944E6DDCD55}" srcId="{303E5B9A-EB14-40AA-9385-85096FA41B08}" destId="{FC907515-B3D2-49C6-8FBD-069D764AA41A}" srcOrd="21" destOrd="0" parTransId="{85A5FA5C-7751-4247-939F-F339F08F8743}" sibTransId="{E4319F79-AEA2-4DB0-9E2A-18C4C38F4FAA}"/>
    <dgm:cxn modelId="{D15639F5-8C5F-447B-9501-44D6E9DE54DF}" srcId="{303E5B9A-EB14-40AA-9385-85096FA41B08}" destId="{24C13462-D87C-4B7C-BC18-419D322F0BD4}" srcOrd="15" destOrd="0" parTransId="{BD5CDF15-21BC-4F2E-910E-A6717156EC87}" sibTransId="{E70ABAE9-DFCA-4098-BEAF-09DD689B1DDA}"/>
    <dgm:cxn modelId="{C8943AF5-9F55-45F2-8C36-3A1DED28343D}" type="presOf" srcId="{63F99CBC-91E0-406A-8ECD-B2832F84C809}" destId="{37BF9371-CA5F-49CB-92FE-C2CECEBABF17}" srcOrd="0" destOrd="0" presId="urn:microsoft.com/office/officeart/2005/8/layout/default"/>
    <dgm:cxn modelId="{8281AEF6-C4E8-463B-B5C6-3F79160C6C99}" srcId="{303E5B9A-EB14-40AA-9385-85096FA41B08}" destId="{A58BD3B6-2DCE-49CE-BD93-7A9B28193877}" srcOrd="39" destOrd="0" parTransId="{B8009350-7837-421B-B2E0-D8683BE8F0D6}" sibTransId="{91CD81E6-D4BF-4E5B-90CA-4DACB1C58E78}"/>
    <dgm:cxn modelId="{D19A05F7-518C-4B52-855D-61F0EFB347D9}" srcId="{303E5B9A-EB14-40AA-9385-85096FA41B08}" destId="{5553CD88-E83C-4F82-A86F-56AC00500C46}" srcOrd="19" destOrd="0" parTransId="{9494FA4F-01FE-4C22-896A-B5528C3A2364}" sibTransId="{C0B6B49D-D208-4559-AAFD-17D11159DD10}"/>
    <dgm:cxn modelId="{7C9C37FA-8981-40A6-B60E-A45685D8987D}" srcId="{303E5B9A-EB14-40AA-9385-85096FA41B08}" destId="{607DC6FC-4097-4DD8-ABBE-1AF6562B6B54}" srcOrd="8" destOrd="0" parTransId="{7BBD0BBF-D56E-42C4-9A19-83FC29AFBDA4}" sibTransId="{C2CCB469-E289-4FC0-9D10-B9BF03CAFA0E}"/>
    <dgm:cxn modelId="{D35693FC-09DD-405A-9364-41EA030801C4}" type="presOf" srcId="{A13D917F-595D-4BB1-A9F8-75A972660E4E}" destId="{515D08FE-7CD1-4B3E-8EC0-84E80E4CD695}" srcOrd="0" destOrd="0" presId="urn:microsoft.com/office/officeart/2005/8/layout/default"/>
    <dgm:cxn modelId="{CD8720FF-7C65-4B86-B8B9-58E4425F65B4}" srcId="{303E5B9A-EB14-40AA-9385-85096FA41B08}" destId="{5A1DAA10-97BA-4914-B2FA-F6F692CC8207}" srcOrd="2" destOrd="0" parTransId="{7D814659-8BB8-4EB1-A5A9-1791C791BABD}" sibTransId="{C4407E03-E5D0-4F8C-8A4F-AE4D997269E9}"/>
    <dgm:cxn modelId="{E992D3FF-9364-4B5C-A1A1-AE782C9FA912}" srcId="{303E5B9A-EB14-40AA-9385-85096FA41B08}" destId="{4703A2A3-65A7-42C5-B357-17927B0D76A4}" srcOrd="4" destOrd="0" parTransId="{09DFCEA3-7712-41CD-A802-66373C00BE47}" sibTransId="{2BBD9159-FC0A-42AE-8126-22C8646DF93B}"/>
    <dgm:cxn modelId="{FC0A750F-1A7C-4AF2-9CD6-461CCA302898}" type="presParOf" srcId="{C53BE417-36AB-4C8B-A586-101C2D16A943}" destId="{CABAD1B5-1C14-4667-AD5F-D29DC880CE97}" srcOrd="0" destOrd="0" presId="urn:microsoft.com/office/officeart/2005/8/layout/default"/>
    <dgm:cxn modelId="{BD87C31B-C7E4-44DF-897B-AFD61A69617D}" type="presParOf" srcId="{C53BE417-36AB-4C8B-A586-101C2D16A943}" destId="{BB16EA80-DCE6-4B7C-9FF2-968D046140B3}" srcOrd="1" destOrd="0" presId="urn:microsoft.com/office/officeart/2005/8/layout/default"/>
    <dgm:cxn modelId="{AFED0C19-7CF2-4065-9611-BF15D44C8346}" type="presParOf" srcId="{C53BE417-36AB-4C8B-A586-101C2D16A943}" destId="{08256BC2-9331-4AF8-BD89-F4BA89C882FE}" srcOrd="2" destOrd="0" presId="urn:microsoft.com/office/officeart/2005/8/layout/default"/>
    <dgm:cxn modelId="{AD5B92AF-DB82-4243-AC2A-C12C842519B8}" type="presParOf" srcId="{C53BE417-36AB-4C8B-A586-101C2D16A943}" destId="{B51C9286-A1DE-4104-8F85-CE2C85D28D28}" srcOrd="3" destOrd="0" presId="urn:microsoft.com/office/officeart/2005/8/layout/default"/>
    <dgm:cxn modelId="{A2CC9074-F337-4742-B7C3-E610A235BF08}" type="presParOf" srcId="{C53BE417-36AB-4C8B-A586-101C2D16A943}" destId="{31EF2A19-1DB9-4921-B6BD-656551E72C70}" srcOrd="4" destOrd="0" presId="urn:microsoft.com/office/officeart/2005/8/layout/default"/>
    <dgm:cxn modelId="{7D7A3B8F-CEA6-402F-BA85-1B705A6C3491}" type="presParOf" srcId="{C53BE417-36AB-4C8B-A586-101C2D16A943}" destId="{E0D8E286-F90F-4FEA-B5D9-413D40D4EAB1}" srcOrd="5" destOrd="0" presId="urn:microsoft.com/office/officeart/2005/8/layout/default"/>
    <dgm:cxn modelId="{FEA074F6-F238-4C48-BB01-6B03BAA6779A}" type="presParOf" srcId="{C53BE417-36AB-4C8B-A586-101C2D16A943}" destId="{3915E0E5-0FAC-468D-B14E-60CAA15B558E}" srcOrd="6" destOrd="0" presId="urn:microsoft.com/office/officeart/2005/8/layout/default"/>
    <dgm:cxn modelId="{6007F294-B9A9-467F-BDCC-6ADAC7D7965F}" type="presParOf" srcId="{C53BE417-36AB-4C8B-A586-101C2D16A943}" destId="{45BBEA44-991B-4301-8DED-C7FC47C32DBE}" srcOrd="7" destOrd="0" presId="urn:microsoft.com/office/officeart/2005/8/layout/default"/>
    <dgm:cxn modelId="{5E496B88-1E4C-4086-94A2-89D6CD9A9472}" type="presParOf" srcId="{C53BE417-36AB-4C8B-A586-101C2D16A943}" destId="{EE374097-60DE-428D-8B36-9816875285A3}" srcOrd="8" destOrd="0" presId="urn:microsoft.com/office/officeart/2005/8/layout/default"/>
    <dgm:cxn modelId="{AF9771AC-8323-47CB-B81B-F2C5AA2AA311}" type="presParOf" srcId="{C53BE417-36AB-4C8B-A586-101C2D16A943}" destId="{560B2E0D-1661-4329-BF6B-88D9C6604240}" srcOrd="9" destOrd="0" presId="urn:microsoft.com/office/officeart/2005/8/layout/default"/>
    <dgm:cxn modelId="{C9864A5E-5103-4414-A16D-CA6F5386D5C2}" type="presParOf" srcId="{C53BE417-36AB-4C8B-A586-101C2D16A943}" destId="{DC4FF5C6-5682-4AB2-A156-897E9307CB98}" srcOrd="10" destOrd="0" presId="urn:microsoft.com/office/officeart/2005/8/layout/default"/>
    <dgm:cxn modelId="{04E8D2A9-0553-4952-B0D2-64AEF05C0B87}" type="presParOf" srcId="{C53BE417-36AB-4C8B-A586-101C2D16A943}" destId="{CE885A13-1317-4062-AD6B-1371D1EAA783}" srcOrd="11" destOrd="0" presId="urn:microsoft.com/office/officeart/2005/8/layout/default"/>
    <dgm:cxn modelId="{90E0FFB6-08FF-41D0-9C68-4729E23F05D1}" type="presParOf" srcId="{C53BE417-36AB-4C8B-A586-101C2D16A943}" destId="{13D57ED6-C309-47D1-A511-9FF2E460AE3A}" srcOrd="12" destOrd="0" presId="urn:microsoft.com/office/officeart/2005/8/layout/default"/>
    <dgm:cxn modelId="{5636E689-5EE1-47BE-B695-FBA2B2B6BD8D}" type="presParOf" srcId="{C53BE417-36AB-4C8B-A586-101C2D16A943}" destId="{E73F93FD-459D-4113-A1EA-E02BC422E66A}" srcOrd="13" destOrd="0" presId="urn:microsoft.com/office/officeart/2005/8/layout/default"/>
    <dgm:cxn modelId="{3CAE9BCE-AB88-49DA-B25F-FF3E75F1C5CC}" type="presParOf" srcId="{C53BE417-36AB-4C8B-A586-101C2D16A943}" destId="{0F05F318-66D5-4084-80B8-123EBDE5D291}" srcOrd="14" destOrd="0" presId="urn:microsoft.com/office/officeart/2005/8/layout/default"/>
    <dgm:cxn modelId="{29EFE460-F1C4-4C7B-9EAE-9D042BF41109}" type="presParOf" srcId="{C53BE417-36AB-4C8B-A586-101C2D16A943}" destId="{EAD6DF72-A483-4FCD-8180-6696A64FDE0D}" srcOrd="15" destOrd="0" presId="urn:microsoft.com/office/officeart/2005/8/layout/default"/>
    <dgm:cxn modelId="{2F2058A1-43C3-4359-8084-24F9245083B2}" type="presParOf" srcId="{C53BE417-36AB-4C8B-A586-101C2D16A943}" destId="{47D5F5CA-4B37-4B54-BA9C-31308CDA6AD1}" srcOrd="16" destOrd="0" presId="urn:microsoft.com/office/officeart/2005/8/layout/default"/>
    <dgm:cxn modelId="{3E6A6979-8CEA-4E44-81F4-45F568674FD4}" type="presParOf" srcId="{C53BE417-36AB-4C8B-A586-101C2D16A943}" destId="{552B2F8D-3222-48A3-B33B-5DFD457BBA31}" srcOrd="17" destOrd="0" presId="urn:microsoft.com/office/officeart/2005/8/layout/default"/>
    <dgm:cxn modelId="{C4508B24-2EE6-454A-B4B2-73E2D7FF4957}" type="presParOf" srcId="{C53BE417-36AB-4C8B-A586-101C2D16A943}" destId="{E6CB9DAF-F3E9-4F63-A99B-1C2CE7DA3713}" srcOrd="18" destOrd="0" presId="urn:microsoft.com/office/officeart/2005/8/layout/default"/>
    <dgm:cxn modelId="{CEF3A6D0-D431-4F48-979E-412D7960CD57}" type="presParOf" srcId="{C53BE417-36AB-4C8B-A586-101C2D16A943}" destId="{5860B837-B6B0-480C-9DD0-030A6CA3F882}" srcOrd="19" destOrd="0" presId="urn:microsoft.com/office/officeart/2005/8/layout/default"/>
    <dgm:cxn modelId="{11CE3580-56D0-483C-A2C0-3EA8B9C86C80}" type="presParOf" srcId="{C53BE417-36AB-4C8B-A586-101C2D16A943}" destId="{5766B018-E128-40FE-AC18-3620CA07FE62}" srcOrd="20" destOrd="0" presId="urn:microsoft.com/office/officeart/2005/8/layout/default"/>
    <dgm:cxn modelId="{9EDCB198-9C03-4E5D-8263-632CA7C98ECE}" type="presParOf" srcId="{C53BE417-36AB-4C8B-A586-101C2D16A943}" destId="{F10829B7-D59A-4AF2-B80F-8E0A9C61B8DC}" srcOrd="21" destOrd="0" presId="urn:microsoft.com/office/officeart/2005/8/layout/default"/>
    <dgm:cxn modelId="{F1F3903B-9D28-4EF4-9D60-8D0C82998E21}" type="presParOf" srcId="{C53BE417-36AB-4C8B-A586-101C2D16A943}" destId="{CEED5954-58F0-495B-B264-CBADD85CDAFD}" srcOrd="22" destOrd="0" presId="urn:microsoft.com/office/officeart/2005/8/layout/default"/>
    <dgm:cxn modelId="{1276CC09-A6B4-458C-899D-F436EA3B9B07}" type="presParOf" srcId="{C53BE417-36AB-4C8B-A586-101C2D16A943}" destId="{DD819E95-F357-43FE-A99C-4B710EA71B4C}" srcOrd="23" destOrd="0" presId="urn:microsoft.com/office/officeart/2005/8/layout/default"/>
    <dgm:cxn modelId="{4635B202-03C0-4476-BB8D-7CB2065AE051}" type="presParOf" srcId="{C53BE417-36AB-4C8B-A586-101C2D16A943}" destId="{38869598-97E8-4B22-ABAE-951A4B1F8C7F}" srcOrd="24" destOrd="0" presId="urn:microsoft.com/office/officeart/2005/8/layout/default"/>
    <dgm:cxn modelId="{A4751158-6961-48D5-AEDF-31AD854AF116}" type="presParOf" srcId="{C53BE417-36AB-4C8B-A586-101C2D16A943}" destId="{E0F3ED63-DCA7-4AD5-8423-25E452CAC863}" srcOrd="25" destOrd="0" presId="urn:microsoft.com/office/officeart/2005/8/layout/default"/>
    <dgm:cxn modelId="{1D38BB4E-95FD-4A1D-BFA4-C8B9FBEDB354}" type="presParOf" srcId="{C53BE417-36AB-4C8B-A586-101C2D16A943}" destId="{2D72BF3A-BA25-4CE2-B97A-275B9B58161C}" srcOrd="26" destOrd="0" presId="urn:microsoft.com/office/officeart/2005/8/layout/default"/>
    <dgm:cxn modelId="{DAB22A75-8AB0-4021-8293-51C4C0C835A5}" type="presParOf" srcId="{C53BE417-36AB-4C8B-A586-101C2D16A943}" destId="{BD386013-7E9E-440E-A6BE-E3755F3893BE}" srcOrd="27" destOrd="0" presId="urn:microsoft.com/office/officeart/2005/8/layout/default"/>
    <dgm:cxn modelId="{00C7BF44-D3D3-4D44-B391-1874B7522B0D}" type="presParOf" srcId="{C53BE417-36AB-4C8B-A586-101C2D16A943}" destId="{5336CAE4-0DD3-440A-8EB9-1352B8144975}" srcOrd="28" destOrd="0" presId="urn:microsoft.com/office/officeart/2005/8/layout/default"/>
    <dgm:cxn modelId="{987B4BF4-2149-4C3E-B3B6-3BE8B4CF8EB5}" type="presParOf" srcId="{C53BE417-36AB-4C8B-A586-101C2D16A943}" destId="{11063956-16ED-4953-B547-215C529BC7BD}" srcOrd="29" destOrd="0" presId="urn:microsoft.com/office/officeart/2005/8/layout/default"/>
    <dgm:cxn modelId="{9BCEFB79-9227-4030-87CB-8B6520EDD775}" type="presParOf" srcId="{C53BE417-36AB-4C8B-A586-101C2D16A943}" destId="{839D7748-D581-4209-BF82-8592B990288A}" srcOrd="30" destOrd="0" presId="urn:microsoft.com/office/officeart/2005/8/layout/default"/>
    <dgm:cxn modelId="{99DCBEE0-5474-4C44-9A3F-9054D4E5219B}" type="presParOf" srcId="{C53BE417-36AB-4C8B-A586-101C2D16A943}" destId="{60C32067-F963-413E-BCE7-77B0E7730C2C}" srcOrd="31" destOrd="0" presId="urn:microsoft.com/office/officeart/2005/8/layout/default"/>
    <dgm:cxn modelId="{2E3627A1-ACBF-4A9C-9462-04F257D6D726}" type="presParOf" srcId="{C53BE417-36AB-4C8B-A586-101C2D16A943}" destId="{C99F9AEE-12F5-4284-BF60-8AE4FBB7D2FC}" srcOrd="32" destOrd="0" presId="urn:microsoft.com/office/officeart/2005/8/layout/default"/>
    <dgm:cxn modelId="{43AAAE89-79B3-4AA0-92D1-071CE47A6960}" type="presParOf" srcId="{C53BE417-36AB-4C8B-A586-101C2D16A943}" destId="{425486EB-A375-41AF-AEFA-CF2E31BDFDAF}" srcOrd="33" destOrd="0" presId="urn:microsoft.com/office/officeart/2005/8/layout/default"/>
    <dgm:cxn modelId="{DB170E1D-2018-4357-8088-BCBF1AC12D41}" type="presParOf" srcId="{C53BE417-36AB-4C8B-A586-101C2D16A943}" destId="{515D08FE-7CD1-4B3E-8EC0-84E80E4CD695}" srcOrd="34" destOrd="0" presId="urn:microsoft.com/office/officeart/2005/8/layout/default"/>
    <dgm:cxn modelId="{6087A00B-04F2-46F3-B1F7-D25D16FF6A4D}" type="presParOf" srcId="{C53BE417-36AB-4C8B-A586-101C2D16A943}" destId="{82230E8D-AAD6-4CC7-8302-4F8450350841}" srcOrd="35" destOrd="0" presId="urn:microsoft.com/office/officeart/2005/8/layout/default"/>
    <dgm:cxn modelId="{FF7FFF9A-9238-4902-968B-BD0FB0F50C79}" type="presParOf" srcId="{C53BE417-36AB-4C8B-A586-101C2D16A943}" destId="{84004C7F-819D-4DBD-8F1A-3AED6020BAAB}" srcOrd="36" destOrd="0" presId="urn:microsoft.com/office/officeart/2005/8/layout/default"/>
    <dgm:cxn modelId="{6476F641-3DC3-4665-BB97-9558815285F0}" type="presParOf" srcId="{C53BE417-36AB-4C8B-A586-101C2D16A943}" destId="{D36A8E40-DFC8-4BB1-9001-BF9436383419}" srcOrd="37" destOrd="0" presId="urn:microsoft.com/office/officeart/2005/8/layout/default"/>
    <dgm:cxn modelId="{1CD986DB-2BC2-4485-9966-0EDA15B9D8C0}" type="presParOf" srcId="{C53BE417-36AB-4C8B-A586-101C2D16A943}" destId="{A16557A5-922C-46EC-8E6E-02C8AF2E259C}" srcOrd="38" destOrd="0" presId="urn:microsoft.com/office/officeart/2005/8/layout/default"/>
    <dgm:cxn modelId="{9CFEF76E-0EB0-4274-AA12-6741872BC550}" type="presParOf" srcId="{C53BE417-36AB-4C8B-A586-101C2D16A943}" destId="{E61DF149-E31B-4AB0-8EE1-A870A6343281}" srcOrd="39" destOrd="0" presId="urn:microsoft.com/office/officeart/2005/8/layout/default"/>
    <dgm:cxn modelId="{CC36363F-7B3D-4337-BB1F-45D5F786A7E4}" type="presParOf" srcId="{C53BE417-36AB-4C8B-A586-101C2D16A943}" destId="{7CE85252-681E-4A12-9344-A8059F4FCF2C}" srcOrd="40" destOrd="0" presId="urn:microsoft.com/office/officeart/2005/8/layout/default"/>
    <dgm:cxn modelId="{EE8537B2-3D28-474D-B732-A1815F6C8FE8}" type="presParOf" srcId="{C53BE417-36AB-4C8B-A586-101C2D16A943}" destId="{F2F1414E-9947-46B3-802E-E21A6633F0B5}" srcOrd="41" destOrd="0" presId="urn:microsoft.com/office/officeart/2005/8/layout/default"/>
    <dgm:cxn modelId="{6324AC86-E298-462D-B342-16CF5CDE3AC3}" type="presParOf" srcId="{C53BE417-36AB-4C8B-A586-101C2D16A943}" destId="{5092C8CF-3447-4894-AEFA-5A9FB531CE30}" srcOrd="42" destOrd="0" presId="urn:microsoft.com/office/officeart/2005/8/layout/default"/>
    <dgm:cxn modelId="{8E50B477-486A-4427-BB55-89297FFB4E3F}" type="presParOf" srcId="{C53BE417-36AB-4C8B-A586-101C2D16A943}" destId="{58868601-2080-4A64-A4A3-7AB4C7F56D3C}" srcOrd="43" destOrd="0" presId="urn:microsoft.com/office/officeart/2005/8/layout/default"/>
    <dgm:cxn modelId="{F135C968-AA7F-48DF-B65A-35171D403F62}" type="presParOf" srcId="{C53BE417-36AB-4C8B-A586-101C2D16A943}" destId="{9D3C3DD2-5D87-434A-B7F0-9C3C60F9BA18}" srcOrd="44" destOrd="0" presId="urn:microsoft.com/office/officeart/2005/8/layout/default"/>
    <dgm:cxn modelId="{55E2E6B4-C52B-4F82-A53D-8F19354DF74D}" type="presParOf" srcId="{C53BE417-36AB-4C8B-A586-101C2D16A943}" destId="{32AAA685-AE97-4A1D-A5B0-A9D109BD2ADA}" srcOrd="45" destOrd="0" presId="urn:microsoft.com/office/officeart/2005/8/layout/default"/>
    <dgm:cxn modelId="{EB36A0BA-DCF4-4255-8938-DA33DB5C158F}" type="presParOf" srcId="{C53BE417-36AB-4C8B-A586-101C2D16A943}" destId="{9D978979-FCFF-4CD7-9D95-0E2B6D9B5080}" srcOrd="46" destOrd="0" presId="urn:microsoft.com/office/officeart/2005/8/layout/default"/>
    <dgm:cxn modelId="{26F6AC44-C87D-4F23-AB75-8A640A6ECFC6}" type="presParOf" srcId="{C53BE417-36AB-4C8B-A586-101C2D16A943}" destId="{1B63F0AC-E3A7-4AC4-958A-54A01B0D677E}" srcOrd="47" destOrd="0" presId="urn:microsoft.com/office/officeart/2005/8/layout/default"/>
    <dgm:cxn modelId="{AE322A28-CE86-4D28-A730-B968B7FCD1FE}" type="presParOf" srcId="{C53BE417-36AB-4C8B-A586-101C2D16A943}" destId="{CB2DA34F-E808-42EB-B257-59623C35352D}" srcOrd="48" destOrd="0" presId="urn:microsoft.com/office/officeart/2005/8/layout/default"/>
    <dgm:cxn modelId="{4155B08D-FE47-419E-84CE-063917C9B80D}" type="presParOf" srcId="{C53BE417-36AB-4C8B-A586-101C2D16A943}" destId="{A2C2A76A-F935-464A-9F49-240AE284FE12}" srcOrd="49" destOrd="0" presId="urn:microsoft.com/office/officeart/2005/8/layout/default"/>
    <dgm:cxn modelId="{D08EBC03-9B02-466D-97AF-0C4A28499F17}" type="presParOf" srcId="{C53BE417-36AB-4C8B-A586-101C2D16A943}" destId="{65B02CB4-9644-4033-B15C-36C0DDB0C144}" srcOrd="50" destOrd="0" presId="urn:microsoft.com/office/officeart/2005/8/layout/default"/>
    <dgm:cxn modelId="{64069680-F58D-48DD-AFC4-C0BBF8605E92}" type="presParOf" srcId="{C53BE417-36AB-4C8B-A586-101C2D16A943}" destId="{87C5DB8B-DDE0-46EF-B1A6-2297EA917B73}" srcOrd="51" destOrd="0" presId="urn:microsoft.com/office/officeart/2005/8/layout/default"/>
    <dgm:cxn modelId="{ED4B069E-6242-4063-BD31-61D21BBEB9A8}" type="presParOf" srcId="{C53BE417-36AB-4C8B-A586-101C2D16A943}" destId="{2DBC4EC7-9BEA-4C41-A655-10859E8A5D02}" srcOrd="52" destOrd="0" presId="urn:microsoft.com/office/officeart/2005/8/layout/default"/>
    <dgm:cxn modelId="{DBE7D4F7-53DA-4C3D-B058-7DA9A82F02FD}" type="presParOf" srcId="{C53BE417-36AB-4C8B-A586-101C2D16A943}" destId="{494FD99A-D2C7-4426-8F6E-C4B64DD48FDB}" srcOrd="53" destOrd="0" presId="urn:microsoft.com/office/officeart/2005/8/layout/default"/>
    <dgm:cxn modelId="{ADA4F48C-202E-4A61-A9A0-CCC11D484223}" type="presParOf" srcId="{C53BE417-36AB-4C8B-A586-101C2D16A943}" destId="{A56C4743-27B0-4C10-A173-C5B57765B81B}" srcOrd="54" destOrd="0" presId="urn:microsoft.com/office/officeart/2005/8/layout/default"/>
    <dgm:cxn modelId="{3BA9E3C5-2C43-48EA-848D-D7D728E82FB7}" type="presParOf" srcId="{C53BE417-36AB-4C8B-A586-101C2D16A943}" destId="{7848064F-542B-4569-A388-697346CF6A1C}" srcOrd="55" destOrd="0" presId="urn:microsoft.com/office/officeart/2005/8/layout/default"/>
    <dgm:cxn modelId="{51CA9068-B53D-4F7B-B802-1DBD9E561CAE}" type="presParOf" srcId="{C53BE417-36AB-4C8B-A586-101C2D16A943}" destId="{F37DC83B-06E5-436A-A448-7F6B21ADC7BF}" srcOrd="56" destOrd="0" presId="urn:microsoft.com/office/officeart/2005/8/layout/default"/>
    <dgm:cxn modelId="{B1600095-9CC9-4918-A614-5A0EE0A0F5A6}" type="presParOf" srcId="{C53BE417-36AB-4C8B-A586-101C2D16A943}" destId="{40BA9EFE-D462-4277-A552-63D5CCE7ED40}" srcOrd="57" destOrd="0" presId="urn:microsoft.com/office/officeart/2005/8/layout/default"/>
    <dgm:cxn modelId="{F17BA831-A121-4051-8B3A-0E2FCBBB19C6}" type="presParOf" srcId="{C53BE417-36AB-4C8B-A586-101C2D16A943}" destId="{E1C8D4F1-B7C1-48D2-BDA2-E070867A329E}" srcOrd="58" destOrd="0" presId="urn:microsoft.com/office/officeart/2005/8/layout/default"/>
    <dgm:cxn modelId="{55D2DEDF-C4E7-4165-AA39-90E78B8EA0CE}" type="presParOf" srcId="{C53BE417-36AB-4C8B-A586-101C2D16A943}" destId="{EFF06052-D602-4FC4-AF7F-C791C7ACE30D}" srcOrd="59" destOrd="0" presId="urn:microsoft.com/office/officeart/2005/8/layout/default"/>
    <dgm:cxn modelId="{EEA992E5-57FA-434F-B007-3E78056FD341}" type="presParOf" srcId="{C53BE417-36AB-4C8B-A586-101C2D16A943}" destId="{B80F36A2-B08D-491E-AD91-EA8BA209CCAC}" srcOrd="60" destOrd="0" presId="urn:microsoft.com/office/officeart/2005/8/layout/default"/>
    <dgm:cxn modelId="{C66B3CDD-E71D-451A-A04A-18455EE79A3B}" type="presParOf" srcId="{C53BE417-36AB-4C8B-A586-101C2D16A943}" destId="{A56AAC8A-1D18-40E4-9563-8E3E60F670EA}" srcOrd="61" destOrd="0" presId="urn:microsoft.com/office/officeart/2005/8/layout/default"/>
    <dgm:cxn modelId="{A7A3CA1E-621E-445B-A65A-99EE35984032}" type="presParOf" srcId="{C53BE417-36AB-4C8B-A586-101C2D16A943}" destId="{37BF9371-CA5F-49CB-92FE-C2CECEBABF17}" srcOrd="62" destOrd="0" presId="urn:microsoft.com/office/officeart/2005/8/layout/default"/>
    <dgm:cxn modelId="{3D706596-951E-48B0-A44E-3AFE8059E44A}" type="presParOf" srcId="{C53BE417-36AB-4C8B-A586-101C2D16A943}" destId="{56D1FDFF-E0DE-4BC3-A302-CE80C44A3784}" srcOrd="63" destOrd="0" presId="urn:microsoft.com/office/officeart/2005/8/layout/default"/>
    <dgm:cxn modelId="{1E9DE4A2-BD36-48BD-90F7-BA83A459EAC5}" type="presParOf" srcId="{C53BE417-36AB-4C8B-A586-101C2D16A943}" destId="{5257224E-240B-4960-8C8B-46908D95FC9D}" srcOrd="64" destOrd="0" presId="urn:microsoft.com/office/officeart/2005/8/layout/default"/>
    <dgm:cxn modelId="{30E922C6-96AF-462B-A9CC-EC6555468720}" type="presParOf" srcId="{C53BE417-36AB-4C8B-A586-101C2D16A943}" destId="{445A1182-D634-4841-95E1-10457589CFC8}" srcOrd="65" destOrd="0" presId="urn:microsoft.com/office/officeart/2005/8/layout/default"/>
    <dgm:cxn modelId="{3812830F-0A26-4FFE-AB41-D5ED47205EE1}" type="presParOf" srcId="{C53BE417-36AB-4C8B-A586-101C2D16A943}" destId="{30D38F7E-346B-43D1-9D18-EF7E4676EE3E}" srcOrd="66" destOrd="0" presId="urn:microsoft.com/office/officeart/2005/8/layout/default"/>
    <dgm:cxn modelId="{D0E79170-E8A7-4291-80B8-D144A4985E0A}" type="presParOf" srcId="{C53BE417-36AB-4C8B-A586-101C2D16A943}" destId="{477C8FE6-D96B-4506-99CF-6481DCB888D9}" srcOrd="67" destOrd="0" presId="urn:microsoft.com/office/officeart/2005/8/layout/default"/>
    <dgm:cxn modelId="{A61E5149-03E7-49CC-B849-304D902928FA}" type="presParOf" srcId="{C53BE417-36AB-4C8B-A586-101C2D16A943}" destId="{88DBF384-1567-4F89-8D6A-406D88915379}" srcOrd="68" destOrd="0" presId="urn:microsoft.com/office/officeart/2005/8/layout/default"/>
    <dgm:cxn modelId="{B829843A-CD82-4FA7-8C28-6C09763B1BAF}" type="presParOf" srcId="{C53BE417-36AB-4C8B-A586-101C2D16A943}" destId="{C2147519-FB0F-42D5-807C-05A414C038BC}" srcOrd="69" destOrd="0" presId="urn:microsoft.com/office/officeart/2005/8/layout/default"/>
    <dgm:cxn modelId="{FF231235-BF00-4C76-8AD8-27BF0CE6C0AD}" type="presParOf" srcId="{C53BE417-36AB-4C8B-A586-101C2D16A943}" destId="{3B75B4E5-537A-4922-A50A-EA0DFEB7FBBD}" srcOrd="70" destOrd="0" presId="urn:microsoft.com/office/officeart/2005/8/layout/default"/>
    <dgm:cxn modelId="{456240A2-5CBD-4FA1-9A1D-195E99A16D1F}" type="presParOf" srcId="{C53BE417-36AB-4C8B-A586-101C2D16A943}" destId="{25F17445-B4FA-46FC-A68F-83818C7C0322}" srcOrd="71" destOrd="0" presId="urn:microsoft.com/office/officeart/2005/8/layout/default"/>
    <dgm:cxn modelId="{7A6F70BF-B77F-464E-B050-D5958BBCD99F}" type="presParOf" srcId="{C53BE417-36AB-4C8B-A586-101C2D16A943}" destId="{71AEE71D-6BB1-4924-BDB0-967D262277BB}" srcOrd="72" destOrd="0" presId="urn:microsoft.com/office/officeart/2005/8/layout/default"/>
    <dgm:cxn modelId="{3ADD2422-BB76-41F0-B258-2A6F186967D4}" type="presParOf" srcId="{C53BE417-36AB-4C8B-A586-101C2D16A943}" destId="{C6E7576D-894C-4CDE-ADA6-2056DA64B0EB}" srcOrd="73" destOrd="0" presId="urn:microsoft.com/office/officeart/2005/8/layout/default"/>
    <dgm:cxn modelId="{1228AB99-2B1E-48F6-9D0B-0BFDD26882FE}" type="presParOf" srcId="{C53BE417-36AB-4C8B-A586-101C2D16A943}" destId="{4DDCDC50-F70D-4258-87AE-C16C3B9B04AA}" srcOrd="74" destOrd="0" presId="urn:microsoft.com/office/officeart/2005/8/layout/default"/>
    <dgm:cxn modelId="{286014D9-B247-4B9F-AA83-FBE4817ABD5C}" type="presParOf" srcId="{C53BE417-36AB-4C8B-A586-101C2D16A943}" destId="{0AA22F36-84E9-436F-8AB8-711D6982ECA6}" srcOrd="75" destOrd="0" presId="urn:microsoft.com/office/officeart/2005/8/layout/default"/>
    <dgm:cxn modelId="{6B3C39A7-2E5E-4122-AB3A-0346926B029C}" type="presParOf" srcId="{C53BE417-36AB-4C8B-A586-101C2D16A943}" destId="{82DCF934-005C-4045-A9FC-5371E7120ADB}" srcOrd="76" destOrd="0" presId="urn:microsoft.com/office/officeart/2005/8/layout/default"/>
    <dgm:cxn modelId="{D88312CC-09B8-48A2-87ED-C3B1B2525F4D}" type="presParOf" srcId="{C53BE417-36AB-4C8B-A586-101C2D16A943}" destId="{7F80E200-0E3C-4B71-BA76-16C04F55EF3F}" srcOrd="77" destOrd="0" presId="urn:microsoft.com/office/officeart/2005/8/layout/default"/>
    <dgm:cxn modelId="{F389325B-0552-4613-889A-906593D25999}" type="presParOf" srcId="{C53BE417-36AB-4C8B-A586-101C2D16A943}" destId="{0A6A0310-8FAE-4E2B-B382-4F840403AEFA}" srcOrd="78" destOrd="0" presId="urn:microsoft.com/office/officeart/2005/8/layout/default"/>
    <dgm:cxn modelId="{8BA89FB8-496A-4570-ACCF-E96FA37E4B94}" type="presParOf" srcId="{C53BE417-36AB-4C8B-A586-101C2D16A943}" destId="{285B74DC-0C24-4A57-84EB-855923131907}" srcOrd="79" destOrd="0" presId="urn:microsoft.com/office/officeart/2005/8/layout/default"/>
    <dgm:cxn modelId="{EF89964C-A6D9-48F8-BC7F-9DDFE3E141A4}" type="presParOf" srcId="{C53BE417-36AB-4C8B-A586-101C2D16A943}" destId="{C2E4B255-F19B-4E25-A88E-55B0A8FDFF4D}" srcOrd="80" destOrd="0" presId="urn:microsoft.com/office/officeart/2005/8/layout/default"/>
    <dgm:cxn modelId="{2535F092-DE81-481B-AD44-6AD1A8FFA56C}" type="presParOf" srcId="{C53BE417-36AB-4C8B-A586-101C2D16A943}" destId="{0F5AD574-6C01-44B1-9ACF-EE011D7B3F8B}" srcOrd="81" destOrd="0" presId="urn:microsoft.com/office/officeart/2005/8/layout/default"/>
    <dgm:cxn modelId="{171D60B6-633A-4CF3-A3DF-1686396530C9}" type="presParOf" srcId="{C53BE417-36AB-4C8B-A586-101C2D16A943}" destId="{F5F822D0-FC3D-4284-80FF-9CA67500B47F}" srcOrd="8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91BD33-E063-46D1-882A-FEA9137E547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71984BB-8AF1-400F-8CCE-98117466E3B7}">
      <dgm:prSet phldrT="[Text]" custT="1"/>
      <dgm:spPr>
        <a:solidFill>
          <a:srgbClr val="0069B4"/>
        </a:solidFill>
      </dgm:spPr>
      <dgm:t>
        <a:bodyPr/>
        <a:lstStyle/>
        <a:p>
          <a:r>
            <a:rPr lang="en-GB" sz="1600" b="1" dirty="0"/>
            <a:t>Fuel engineering and operation for current generation of nuclear power reactors</a:t>
          </a:r>
          <a:endParaRPr lang="en-US" sz="1600" b="1" dirty="0"/>
        </a:p>
      </dgm:t>
    </dgm:pt>
    <dgm:pt modelId="{04F97889-980B-4854-B366-07359B3DFB87}" type="parTrans" cxnId="{CDF1F65A-82FF-403F-BA52-0AC2EAF5472E}">
      <dgm:prSet/>
      <dgm:spPr/>
      <dgm:t>
        <a:bodyPr/>
        <a:lstStyle/>
        <a:p>
          <a:endParaRPr lang="en-US" sz="2000"/>
        </a:p>
      </dgm:t>
    </dgm:pt>
    <dgm:pt modelId="{59497A7A-D195-4D56-939D-053F515108FF}" type="sibTrans" cxnId="{CDF1F65A-82FF-403F-BA52-0AC2EAF5472E}">
      <dgm:prSet/>
      <dgm:spPr/>
      <dgm:t>
        <a:bodyPr/>
        <a:lstStyle/>
        <a:p>
          <a:endParaRPr lang="en-US" sz="2000"/>
        </a:p>
      </dgm:t>
    </dgm:pt>
    <dgm:pt modelId="{F97CB94A-BB3B-4716-AB10-CD93DFCD3B12}">
      <dgm:prSet phldrT="[Text]" custT="1"/>
      <dgm:spPr/>
      <dgm:t>
        <a:bodyPr/>
        <a:lstStyle/>
        <a:p>
          <a:r>
            <a:rPr lang="en-US" sz="1600" b="1" kern="1200" dirty="0">
              <a:latin typeface="Roboto" panose="02000000000000000000" pitchFamily="2" charset="0"/>
              <a:ea typeface="Roboto" panose="02000000000000000000" pitchFamily="2" charset="0"/>
            </a:rPr>
            <a:t>Accident Tolerant Fuels</a:t>
          </a:r>
        </a:p>
      </dgm:t>
    </dgm:pt>
    <dgm:pt modelId="{68F9BDA5-BFCA-4B47-9928-8960154F4E45}" type="parTrans" cxnId="{AA7B4CDA-E40F-434A-A08C-75591D971BD3}">
      <dgm:prSet/>
      <dgm:spPr/>
      <dgm:t>
        <a:bodyPr/>
        <a:lstStyle/>
        <a:p>
          <a:endParaRPr lang="en-US" sz="2000"/>
        </a:p>
      </dgm:t>
    </dgm:pt>
    <dgm:pt modelId="{0C81B412-3B20-4EFF-A3FD-44F57BADD4D7}" type="sibTrans" cxnId="{AA7B4CDA-E40F-434A-A08C-75591D971BD3}">
      <dgm:prSet/>
      <dgm:spPr/>
      <dgm:t>
        <a:bodyPr/>
        <a:lstStyle/>
        <a:p>
          <a:endParaRPr lang="en-US" sz="2000"/>
        </a:p>
      </dgm:t>
    </dgm:pt>
    <dgm:pt modelId="{2363EBA7-F799-409A-B41D-91814A1054C8}">
      <dgm:prSet phldrT="[Text]" custT="1"/>
      <dgm:spPr>
        <a:noFill/>
        <a:ln>
          <a:noFill/>
        </a:ln>
        <a:effectLst/>
      </dgm:spPr>
      <dgm:t>
        <a:bodyPr spcFirstLastPara="0" vert="horz" wrap="square" lIns="345362" tIns="15240" rIns="85344" bIns="15240" numCol="1" spcCol="1270" anchor="t" anchorCtr="0"/>
        <a:lstStyle/>
        <a:p>
          <a:pPr marL="57150" lvl="1" indent="-57150" algn="l" defTabSz="488950">
            <a:lnSpc>
              <a:spcPct val="90000"/>
            </a:lnSpc>
            <a:spcBef>
              <a:spcPct val="0"/>
            </a:spcBef>
            <a:spcAft>
              <a:spcPct val="20000"/>
            </a:spcAft>
            <a:buFont typeface="Arial" panose="020B0604020202020204" pitchFamily="34" charset="0"/>
            <a:buChar char="•"/>
          </a:pPr>
          <a:r>
            <a:rPr lang="en-US" sz="1400" b="1" kern="1200">
              <a:solidFill>
                <a:srgbClr val="0069B4">
                  <a:hueOff val="0"/>
                  <a:satOff val="0"/>
                  <a:lumOff val="0"/>
                  <a:alphaOff val="0"/>
                </a:srgbClr>
              </a:solidFill>
              <a:latin typeface="Roboto"/>
              <a:ea typeface="+mn-ea"/>
              <a:cs typeface="+mn-cs"/>
            </a:rPr>
            <a:t> </a:t>
          </a:r>
          <a:endParaRPr lang="en-US" sz="1200" b="1" kern="1200" dirty="0">
            <a:solidFill>
              <a:srgbClr val="0069B4">
                <a:hueOff val="0"/>
                <a:satOff val="0"/>
                <a:lumOff val="0"/>
                <a:alphaOff val="0"/>
              </a:srgbClr>
            </a:solidFill>
            <a:latin typeface="+mn-lt"/>
            <a:ea typeface="+mn-ea"/>
            <a:cs typeface="+mn-cs"/>
          </a:endParaRPr>
        </a:p>
      </dgm:t>
    </dgm:pt>
    <dgm:pt modelId="{C500890B-89CB-4FDF-BA80-CF928C51CFE1}" type="parTrans" cxnId="{30AA995D-526E-46DA-A370-086A8B9CEE48}">
      <dgm:prSet/>
      <dgm:spPr/>
      <dgm:t>
        <a:bodyPr/>
        <a:lstStyle/>
        <a:p>
          <a:endParaRPr lang="en-US" sz="2000"/>
        </a:p>
      </dgm:t>
    </dgm:pt>
    <dgm:pt modelId="{D7B7D4AB-B49B-4504-81AC-7F27BB702126}" type="sibTrans" cxnId="{30AA995D-526E-46DA-A370-086A8B9CEE48}">
      <dgm:prSet/>
      <dgm:spPr/>
      <dgm:t>
        <a:bodyPr/>
        <a:lstStyle/>
        <a:p>
          <a:endParaRPr lang="en-US" sz="2000"/>
        </a:p>
      </dgm:t>
    </dgm:pt>
    <dgm:pt modelId="{F064518F-FFC5-4785-8CDA-D37D999F9EEB}">
      <dgm:prSet phldrT="[Text]" custT="1"/>
      <dgm:spPr/>
      <dgm:t>
        <a:bodyPr/>
        <a:lstStyle/>
        <a:p>
          <a:pPr>
            <a:buFont typeface="+mj-lt"/>
            <a:buNone/>
          </a:pPr>
          <a:r>
            <a:rPr lang="en-US" sz="1600" kern="1200" dirty="0">
              <a:latin typeface="Roboto" panose="02000000000000000000" pitchFamily="2" charset="0"/>
              <a:ea typeface="Roboto" panose="02000000000000000000" pitchFamily="2" charset="0"/>
            </a:rPr>
            <a:t>		1. TECDOC on “</a:t>
          </a:r>
          <a:r>
            <a:rPr lang="en-GB" sz="1600" i="1" u="sng" kern="1200" dirty="0">
              <a:latin typeface="Roboto" panose="02000000000000000000" pitchFamily="2" charset="0"/>
              <a:ea typeface="Roboto" panose="02000000000000000000" pitchFamily="2" charset="0"/>
            </a:rPr>
            <a:t>Mixed Oxide Fuels </a:t>
          </a:r>
          <a:r>
            <a:rPr lang="en-GB" sz="1600" i="1" kern="1200" dirty="0">
              <a:latin typeface="Roboto" panose="02000000000000000000" pitchFamily="2" charset="0"/>
              <a:ea typeface="Roboto" panose="02000000000000000000" pitchFamily="2" charset="0"/>
            </a:rPr>
            <a:t>Design, Operation and Management</a:t>
          </a:r>
          <a:r>
            <a:rPr lang="en-GB" sz="1600" kern="1200" dirty="0">
              <a:latin typeface="Roboto" panose="02000000000000000000" pitchFamily="2" charset="0"/>
              <a:ea typeface="Roboto" panose="02000000000000000000" pitchFamily="2" charset="0"/>
            </a:rPr>
            <a:t>” (in preparation to publishing)</a:t>
          </a:r>
          <a:endParaRPr lang="en-US" sz="1600" kern="1200" dirty="0">
            <a:latin typeface="Roboto" panose="02000000000000000000" pitchFamily="2" charset="0"/>
            <a:ea typeface="Roboto" panose="02000000000000000000" pitchFamily="2" charset="0"/>
          </a:endParaRPr>
        </a:p>
      </dgm:t>
    </dgm:pt>
    <dgm:pt modelId="{08D2E76C-FA32-4A57-B6FB-038E3B478585}" type="sibTrans" cxnId="{507B4319-088C-4C0E-81BF-04F5AC792D16}">
      <dgm:prSet/>
      <dgm:spPr/>
      <dgm:t>
        <a:bodyPr/>
        <a:lstStyle/>
        <a:p>
          <a:endParaRPr lang="en-US" sz="2000"/>
        </a:p>
      </dgm:t>
    </dgm:pt>
    <dgm:pt modelId="{EC1E6AD4-87A1-443E-BA69-E2FE901D4B87}" type="parTrans" cxnId="{507B4319-088C-4C0E-81BF-04F5AC792D16}">
      <dgm:prSet/>
      <dgm:spPr/>
      <dgm:t>
        <a:bodyPr/>
        <a:lstStyle/>
        <a:p>
          <a:endParaRPr lang="en-US" sz="2000"/>
        </a:p>
      </dgm:t>
    </dgm:pt>
    <dgm:pt modelId="{BED33B70-7B6D-49ED-8A32-3472DC2234FD}">
      <dgm:prSet custT="1"/>
      <dgm:spPr/>
      <dgm:t>
        <a:bodyPr/>
        <a:lstStyle/>
        <a:p>
          <a:pPr>
            <a:buFont typeface="+mj-lt"/>
            <a:buNone/>
          </a:pPr>
          <a:r>
            <a:rPr lang="en-GB" sz="1600" kern="1200" dirty="0">
              <a:latin typeface="Roboto" panose="02000000000000000000" pitchFamily="2" charset="0"/>
              <a:ea typeface="Roboto" panose="02000000000000000000" pitchFamily="2" charset="0"/>
            </a:rPr>
            <a:t>		2.TECDOC on “</a:t>
          </a:r>
          <a:r>
            <a:rPr lang="en-GB" sz="1600" i="1" u="sng" kern="1200" dirty="0">
              <a:latin typeface="Roboto" panose="02000000000000000000" pitchFamily="2" charset="0"/>
              <a:ea typeface="Roboto" panose="02000000000000000000" pitchFamily="2" charset="0"/>
            </a:rPr>
            <a:t>Structural Behaviour of Fuel</a:t>
          </a:r>
          <a:r>
            <a:rPr lang="en-GB" sz="1600" i="1" u="none" kern="1200" dirty="0">
              <a:latin typeface="Roboto" panose="02000000000000000000" pitchFamily="2" charset="0"/>
              <a:ea typeface="Roboto" panose="02000000000000000000" pitchFamily="2" charset="0"/>
            </a:rPr>
            <a:t> </a:t>
          </a:r>
          <a:r>
            <a:rPr lang="en-GB" sz="1600" i="1" kern="1200" dirty="0">
              <a:latin typeface="Roboto" panose="02000000000000000000" pitchFamily="2" charset="0"/>
              <a:ea typeface="Roboto" panose="02000000000000000000" pitchFamily="2" charset="0"/>
            </a:rPr>
            <a:t>Assemblies in Water Cooled Reactors</a:t>
          </a:r>
          <a:r>
            <a:rPr lang="en-GB" sz="1600" kern="1200" dirty="0">
              <a:latin typeface="Roboto" panose="02000000000000000000" pitchFamily="2" charset="0"/>
              <a:ea typeface="Roboto" panose="02000000000000000000" pitchFamily="2" charset="0"/>
            </a:rPr>
            <a:t>” (in publishing)</a:t>
          </a:r>
        </a:p>
      </dgm:t>
    </dgm:pt>
    <dgm:pt modelId="{DABF80A1-F7FA-4AC1-94CC-81D11898607A}" type="sibTrans" cxnId="{EF0EC2A5-8A9D-402D-B9DB-D2845E5A2D3E}">
      <dgm:prSet/>
      <dgm:spPr/>
      <dgm:t>
        <a:bodyPr/>
        <a:lstStyle/>
        <a:p>
          <a:endParaRPr lang="en-US" sz="2000"/>
        </a:p>
      </dgm:t>
    </dgm:pt>
    <dgm:pt modelId="{7B4F46F5-4E8C-4F71-B148-E106472CC964}" type="parTrans" cxnId="{EF0EC2A5-8A9D-402D-B9DB-D2845E5A2D3E}">
      <dgm:prSet/>
      <dgm:spPr/>
      <dgm:t>
        <a:bodyPr/>
        <a:lstStyle/>
        <a:p>
          <a:endParaRPr lang="en-US" sz="2000"/>
        </a:p>
      </dgm:t>
    </dgm:pt>
    <dgm:pt modelId="{BC8124D8-0ABA-430C-A228-08F67CF63630}">
      <dgm:prSet custT="1"/>
      <dgm:spPr/>
      <dgm:t>
        <a:bodyPr/>
        <a:lstStyle/>
        <a:p>
          <a:pPr>
            <a:buFont typeface="+mj-lt"/>
            <a:buNone/>
          </a:pPr>
          <a:r>
            <a:rPr lang="en-GB" sz="1600" kern="1200" dirty="0">
              <a:latin typeface="Roboto" panose="02000000000000000000" pitchFamily="2" charset="0"/>
              <a:ea typeface="Roboto" panose="02000000000000000000" pitchFamily="2" charset="0"/>
            </a:rPr>
            <a:t>		3. TM on “</a:t>
          </a:r>
          <a:r>
            <a:rPr lang="en-GB" sz="1600" i="1" u="sng" kern="1200" dirty="0">
              <a:latin typeface="Roboto" panose="02000000000000000000" pitchFamily="2" charset="0"/>
              <a:ea typeface="Roboto" panose="02000000000000000000" pitchFamily="2" charset="0"/>
            </a:rPr>
            <a:t>Advances in Fuel Design, Manufacturing and Examinations</a:t>
          </a:r>
          <a:r>
            <a:rPr lang="en-GB" sz="1600" i="1" u="none" kern="1200" dirty="0">
              <a:latin typeface="Roboto" panose="02000000000000000000" pitchFamily="2" charset="0"/>
              <a:ea typeface="Roboto" panose="02000000000000000000" pitchFamily="2" charset="0"/>
            </a:rPr>
            <a:t> </a:t>
          </a:r>
          <a:r>
            <a:rPr lang="en-GB" sz="1600" i="1" kern="1200" dirty="0">
              <a:latin typeface="Roboto" panose="02000000000000000000" pitchFamily="2" charset="0"/>
              <a:ea typeface="Roboto" panose="02000000000000000000" pitchFamily="2" charset="0"/>
            </a:rPr>
            <a:t>for Pressurized Heavy Water Reactors” </a:t>
          </a:r>
          <a:r>
            <a:rPr lang="en-GB" sz="1600" kern="1200" dirty="0">
              <a:latin typeface="Roboto" panose="02000000000000000000" pitchFamily="2" charset="0"/>
              <a:ea typeface="Roboto" panose="02000000000000000000" pitchFamily="2" charset="0"/>
            </a:rPr>
            <a:t>(November 2024, Argentina)</a:t>
          </a:r>
        </a:p>
      </dgm:t>
    </dgm:pt>
    <dgm:pt modelId="{A0513B82-C6FA-4CE3-9419-E4A15A32D1DA}" type="sibTrans" cxnId="{BC0F07DB-2718-43EC-9664-812C8148F7B8}">
      <dgm:prSet/>
      <dgm:spPr/>
      <dgm:t>
        <a:bodyPr/>
        <a:lstStyle/>
        <a:p>
          <a:endParaRPr lang="en-US" sz="2000"/>
        </a:p>
      </dgm:t>
    </dgm:pt>
    <dgm:pt modelId="{D0C8DDA3-CFE3-4C52-99ED-2D0B5C6A9C73}" type="parTrans" cxnId="{BC0F07DB-2718-43EC-9664-812C8148F7B8}">
      <dgm:prSet/>
      <dgm:spPr/>
      <dgm:t>
        <a:bodyPr/>
        <a:lstStyle/>
        <a:p>
          <a:endParaRPr lang="en-US" sz="2000"/>
        </a:p>
      </dgm:t>
    </dgm:pt>
    <dgm:pt modelId="{92282BC8-9C1F-4CFD-8A15-38FD5DB0C370}">
      <dgm:prSet phldrT="[Text]" custT="1"/>
      <dgm:spPr/>
      <dgm:t>
        <a:bodyPr/>
        <a:lstStyle/>
        <a:p>
          <a:pPr>
            <a:buFont typeface="+mj-lt"/>
            <a:buNone/>
          </a:pPr>
          <a:r>
            <a:rPr lang="en-GB" sz="1600" kern="1200" dirty="0">
              <a:latin typeface="Roboto" panose="02000000000000000000" pitchFamily="2" charset="0"/>
              <a:ea typeface="Roboto" panose="02000000000000000000" pitchFamily="2" charset="0"/>
            </a:rPr>
            <a:t>		2. TM on “Advanced Technology Fuels: Progress on their Design, Manufacturing, Experimentation, Irradiation, and Case Studies for their Industrialization, Safety Evaluation, and  Future Prospects” (28-31 October 2025)</a:t>
          </a:r>
          <a:endParaRPr lang="en-US" sz="1600" kern="1200" dirty="0">
            <a:latin typeface="Roboto" panose="02000000000000000000" pitchFamily="2" charset="0"/>
            <a:ea typeface="Roboto" panose="02000000000000000000" pitchFamily="2" charset="0"/>
          </a:endParaRPr>
        </a:p>
      </dgm:t>
    </dgm:pt>
    <dgm:pt modelId="{6C16DBE6-6031-437B-85EC-96AF5A8C55A1}" type="parTrans" cxnId="{5C65A447-8B41-41DE-B85F-3F300211C522}">
      <dgm:prSet/>
      <dgm:spPr/>
      <dgm:t>
        <a:bodyPr/>
        <a:lstStyle/>
        <a:p>
          <a:endParaRPr lang="en-GB"/>
        </a:p>
      </dgm:t>
    </dgm:pt>
    <dgm:pt modelId="{A0F25BFE-A435-4748-A864-01E137FEF895}" type="sibTrans" cxnId="{5C65A447-8B41-41DE-B85F-3F300211C522}">
      <dgm:prSet/>
      <dgm:spPr/>
      <dgm:t>
        <a:bodyPr/>
        <a:lstStyle/>
        <a:p>
          <a:endParaRPr lang="en-GB"/>
        </a:p>
      </dgm:t>
    </dgm:pt>
    <dgm:pt modelId="{CF033D0E-F6A4-496B-B6C7-A282275F5C6D}">
      <dgm:prSet phldrT="[Text]" custT="1"/>
      <dgm:spPr/>
      <dgm:t>
        <a:bodyPr/>
        <a:lstStyle/>
        <a:p>
          <a:pPr>
            <a:buFont typeface="+mj-lt"/>
            <a:buNone/>
          </a:pPr>
          <a:r>
            <a:rPr lang="en-US" sz="1600" kern="1200" dirty="0">
              <a:latin typeface="Roboto" panose="02000000000000000000" pitchFamily="2" charset="0"/>
              <a:ea typeface="Roboto" panose="02000000000000000000" pitchFamily="2" charset="0"/>
            </a:rPr>
            <a:t>		2. IAEA publications on “</a:t>
          </a:r>
          <a:r>
            <a:rPr lang="en-GB" sz="1600" i="1" kern="1200" dirty="0">
              <a:latin typeface="Roboto" panose="02000000000000000000" pitchFamily="2" charset="0"/>
              <a:ea typeface="Roboto" panose="02000000000000000000" pitchFamily="2" charset="0"/>
            </a:rPr>
            <a:t>Challenges and Opportunities in </a:t>
          </a:r>
          <a:r>
            <a:rPr lang="en-GB" sz="1600" i="1" u="sng" kern="1200" dirty="0">
              <a:latin typeface="Roboto" panose="02000000000000000000" pitchFamily="2" charset="0"/>
              <a:ea typeface="Roboto" panose="02000000000000000000" pitchFamily="2" charset="0"/>
            </a:rPr>
            <a:t>Reprocessed Uranium Fuels</a:t>
          </a:r>
          <a:r>
            <a:rPr lang="en-GB" sz="1600" kern="1200" dirty="0">
              <a:latin typeface="Roboto" panose="02000000000000000000" pitchFamily="2" charset="0"/>
              <a:ea typeface="Roboto" panose="02000000000000000000" pitchFamily="2" charset="0"/>
            </a:rPr>
            <a:t>” (TECDOC in progress)</a:t>
          </a:r>
          <a:endParaRPr lang="en-US" sz="1600" kern="1200" dirty="0">
            <a:latin typeface="Roboto" panose="02000000000000000000" pitchFamily="2" charset="0"/>
            <a:ea typeface="Roboto" panose="02000000000000000000" pitchFamily="2" charset="0"/>
          </a:endParaRPr>
        </a:p>
      </dgm:t>
    </dgm:pt>
    <dgm:pt modelId="{F1135B95-9320-48E9-A36F-0FE82671ACE9}" type="parTrans" cxnId="{B76D1985-E9F0-4A25-BFA7-8E0D018AA5C5}">
      <dgm:prSet/>
      <dgm:spPr/>
      <dgm:t>
        <a:bodyPr/>
        <a:lstStyle/>
        <a:p>
          <a:endParaRPr lang="en-GB"/>
        </a:p>
      </dgm:t>
    </dgm:pt>
    <dgm:pt modelId="{7E2E23A6-D551-4C71-9527-0AC7CD789BEB}" type="sibTrans" cxnId="{B76D1985-E9F0-4A25-BFA7-8E0D018AA5C5}">
      <dgm:prSet/>
      <dgm:spPr/>
      <dgm:t>
        <a:bodyPr/>
        <a:lstStyle/>
        <a:p>
          <a:endParaRPr lang="en-GB"/>
        </a:p>
      </dgm:t>
    </dgm:pt>
    <dgm:pt modelId="{C40BE764-DBD5-44A3-8A7C-AA37CADBBBC5}">
      <dgm:prSet phldrT="[Text]" custT="1"/>
      <dgm:spPr/>
      <dgm:t>
        <a:bodyPr/>
        <a:lstStyle/>
        <a:p>
          <a:pPr>
            <a:buFont typeface="+mj-lt"/>
            <a:buNone/>
          </a:pPr>
          <a:r>
            <a:rPr lang="en-US" sz="1600" b="0" kern="1200" dirty="0">
              <a:latin typeface="Roboto" panose="02000000000000000000" pitchFamily="2" charset="0"/>
              <a:ea typeface="Roboto" panose="02000000000000000000" pitchFamily="2" charset="0"/>
            </a:rPr>
            <a:t>         3. </a:t>
          </a:r>
          <a:r>
            <a:rPr lang="en-US" sz="1600" b="1" i="1" kern="1200" dirty="0">
              <a:solidFill>
                <a:srgbClr val="ED692E"/>
              </a:solidFill>
              <a:latin typeface="Roboto" panose="02000000000000000000" pitchFamily="2" charset="0"/>
              <a:ea typeface="Roboto" panose="02000000000000000000" pitchFamily="2" charset="0"/>
              <a:cs typeface="+mn-cs"/>
            </a:rPr>
            <a:t>Proposed new CRP </a:t>
          </a:r>
          <a:r>
            <a:rPr lang="en-GB" sz="1600" kern="1200" dirty="0">
              <a:latin typeface="Roboto" panose="02000000000000000000" pitchFamily="2" charset="0"/>
              <a:ea typeface="Roboto" panose="02000000000000000000" pitchFamily="2" charset="0"/>
            </a:rPr>
            <a:t>on “</a:t>
          </a:r>
          <a:r>
            <a:rPr lang="en-GB" sz="1600" i="1" kern="1200" dirty="0">
              <a:latin typeface="Roboto" panose="02000000000000000000" pitchFamily="2" charset="0"/>
              <a:ea typeface="Roboto" panose="02000000000000000000" pitchFamily="2" charset="0"/>
            </a:rPr>
            <a:t>Testing and performance simulation of Advanced Technology Fuels (ATF- HBU) </a:t>
          </a:r>
          <a:r>
            <a:rPr lang="en-GB" sz="1600" kern="1200" dirty="0">
              <a:latin typeface="Roboto" panose="02000000000000000000" pitchFamily="2" charset="0"/>
              <a:ea typeface="Roboto" panose="02000000000000000000" pitchFamily="2" charset="0"/>
            </a:rPr>
            <a:t>(2026 -?)</a:t>
          </a:r>
          <a:endParaRPr lang="en-US" sz="1600" kern="1200" dirty="0">
            <a:latin typeface="Roboto" panose="02000000000000000000" pitchFamily="2" charset="0"/>
            <a:ea typeface="Roboto" panose="02000000000000000000" pitchFamily="2" charset="0"/>
          </a:endParaRPr>
        </a:p>
      </dgm:t>
    </dgm:pt>
    <dgm:pt modelId="{41AAB07F-6E9F-4E53-A3E2-BC93657B3A50}" type="parTrans" cxnId="{50EB571A-1050-4101-BB43-CD94CCC58DB3}">
      <dgm:prSet/>
      <dgm:spPr/>
      <dgm:t>
        <a:bodyPr/>
        <a:lstStyle/>
        <a:p>
          <a:endParaRPr lang="en-GB"/>
        </a:p>
      </dgm:t>
    </dgm:pt>
    <dgm:pt modelId="{6802F966-79E7-4884-80DA-0A142C63F383}" type="sibTrans" cxnId="{50EB571A-1050-4101-BB43-CD94CCC58DB3}">
      <dgm:prSet/>
      <dgm:spPr/>
      <dgm:t>
        <a:bodyPr/>
        <a:lstStyle/>
        <a:p>
          <a:endParaRPr lang="en-GB"/>
        </a:p>
      </dgm:t>
    </dgm:pt>
    <dgm:pt modelId="{9B841346-8027-48F8-AC2B-C635B923BC05}">
      <dgm:prSet custT="1"/>
      <dgm:spPr/>
      <dgm:t>
        <a:bodyPr/>
        <a:lstStyle/>
        <a:p>
          <a:pPr>
            <a:buFont typeface="+mj-lt"/>
            <a:buNone/>
          </a:pPr>
          <a:r>
            <a:rPr lang="en-US" sz="1600" kern="1200" dirty="0">
              <a:latin typeface="Roboto" panose="02000000000000000000" pitchFamily="2" charset="0"/>
              <a:ea typeface="Roboto" panose="02000000000000000000" pitchFamily="2" charset="0"/>
            </a:rPr>
            <a:t>         4</a:t>
          </a:r>
          <a:r>
            <a:rPr lang="en-US" sz="1600" kern="1200" dirty="0">
              <a:solidFill>
                <a:schemeClr val="tx1"/>
              </a:solidFill>
              <a:latin typeface="Roboto" panose="02000000000000000000" pitchFamily="2" charset="0"/>
              <a:ea typeface="Roboto" panose="02000000000000000000" pitchFamily="2" charset="0"/>
            </a:rPr>
            <a:t>.TM on “</a:t>
          </a:r>
          <a:r>
            <a:rPr lang="en-GB" sz="1600" i="1" u="sng" kern="1200" dirty="0">
              <a:solidFill>
                <a:schemeClr val="tx1"/>
              </a:solidFill>
              <a:latin typeface="Roboto" panose="02000000000000000000" pitchFamily="2" charset="0"/>
              <a:ea typeface="Roboto" panose="02000000000000000000" pitchFamily="2" charset="0"/>
              <a:cs typeface="+mn-cs"/>
            </a:rPr>
            <a:t>Digitalization and the Use of Artificial Intelligence in Advanced Nuclear Fuel Manufacturing and Quality Control</a:t>
          </a:r>
          <a:r>
            <a:rPr lang="en-CA" sz="1600" i="1" u="sng" kern="1200" dirty="0">
              <a:solidFill>
                <a:schemeClr val="tx1"/>
              </a:solidFill>
              <a:latin typeface="Roboto" panose="02000000000000000000" pitchFamily="2" charset="0"/>
              <a:ea typeface="Roboto" panose="02000000000000000000" pitchFamily="2" charset="0"/>
              <a:cs typeface="+mn-cs"/>
            </a:rPr>
            <a:t>”, June </a:t>
          </a:r>
          <a:r>
            <a:rPr lang="en-GB" sz="1600" kern="1200" dirty="0">
              <a:solidFill>
                <a:schemeClr val="tx1"/>
              </a:solidFill>
              <a:latin typeface="Roboto" panose="02000000000000000000" pitchFamily="2" charset="0"/>
              <a:ea typeface="Roboto" panose="02000000000000000000" pitchFamily="2" charset="0"/>
            </a:rPr>
            <a:t>2026</a:t>
          </a:r>
        </a:p>
      </dgm:t>
    </dgm:pt>
    <dgm:pt modelId="{CD0CF977-4E94-45F0-8AA4-4643C07AFD24}" type="parTrans" cxnId="{3D104676-2F61-4A19-800F-E6DFF2C9233E}">
      <dgm:prSet/>
      <dgm:spPr/>
      <dgm:t>
        <a:bodyPr/>
        <a:lstStyle/>
        <a:p>
          <a:endParaRPr lang="en-GB"/>
        </a:p>
      </dgm:t>
    </dgm:pt>
    <dgm:pt modelId="{390E0D99-A2E8-4E11-B1F4-A2A566EF5BFC}" type="sibTrans" cxnId="{3D104676-2F61-4A19-800F-E6DFF2C9233E}">
      <dgm:prSet/>
      <dgm:spPr/>
      <dgm:t>
        <a:bodyPr/>
        <a:lstStyle/>
        <a:p>
          <a:endParaRPr lang="en-GB"/>
        </a:p>
      </dgm:t>
    </dgm:pt>
    <dgm:pt modelId="{869A615E-ABAD-4157-A64C-B6BB7A72BA8F}">
      <dgm:prSet phldrT="[Text]" custT="1"/>
      <dgm:spPr/>
      <dgm:t>
        <a:bodyPr/>
        <a:lstStyle/>
        <a:p>
          <a:pPr>
            <a:buFont typeface="+mj-lt"/>
            <a:buNone/>
          </a:pPr>
          <a:r>
            <a:rPr lang="en-US" sz="1600" b="1" kern="1200" dirty="0">
              <a:latin typeface="Roboto" panose="02000000000000000000" pitchFamily="2" charset="0"/>
              <a:ea typeface="Roboto" panose="02000000000000000000" pitchFamily="2" charset="0"/>
            </a:rPr>
            <a:t>Fuels for recycling/multi-recycling</a:t>
          </a:r>
          <a:endParaRPr lang="en-US" sz="1600" kern="1200" dirty="0">
            <a:latin typeface="Roboto" panose="02000000000000000000" pitchFamily="2" charset="0"/>
            <a:ea typeface="Roboto" panose="02000000000000000000" pitchFamily="2" charset="0"/>
          </a:endParaRPr>
        </a:p>
      </dgm:t>
    </dgm:pt>
    <dgm:pt modelId="{03C4C72B-2968-43CD-9D5C-4F47D89C3901}" type="parTrans" cxnId="{5762B9F6-4D37-4CD8-9533-A38025B95247}">
      <dgm:prSet/>
      <dgm:spPr/>
      <dgm:t>
        <a:bodyPr/>
        <a:lstStyle/>
        <a:p>
          <a:endParaRPr lang="en-GB"/>
        </a:p>
      </dgm:t>
    </dgm:pt>
    <dgm:pt modelId="{2AF4160B-ABD8-445F-A555-428D3FCF0E07}" type="sibTrans" cxnId="{5762B9F6-4D37-4CD8-9533-A38025B95247}">
      <dgm:prSet/>
      <dgm:spPr/>
      <dgm:t>
        <a:bodyPr/>
        <a:lstStyle/>
        <a:p>
          <a:endParaRPr lang="en-GB"/>
        </a:p>
      </dgm:t>
    </dgm:pt>
    <dgm:pt modelId="{59F6B34A-EAFB-429F-A13D-17FD67A4AB82}">
      <dgm:prSet phldrT="[Text]" custT="1"/>
      <dgm:spPr/>
      <dgm:t>
        <a:bodyPr/>
        <a:lstStyle/>
        <a:p>
          <a:r>
            <a:rPr lang="en-GB" sz="1600" b="1" i="1" u="none" kern="1200" dirty="0">
              <a:solidFill>
                <a:srgbClr val="ED692E"/>
              </a:solidFill>
              <a:latin typeface="Roboto" panose="02000000000000000000" pitchFamily="2" charset="0"/>
              <a:ea typeface="Roboto" panose="02000000000000000000" pitchFamily="2" charset="0"/>
              <a:cs typeface="+mn-cs"/>
            </a:rPr>
            <a:t>	</a:t>
          </a:r>
          <a:r>
            <a:rPr lang="en-GB" sz="1600" kern="1200" dirty="0">
              <a:solidFill>
                <a:srgbClr val="0069B4">
                  <a:hueOff val="0"/>
                  <a:satOff val="0"/>
                  <a:lumOff val="0"/>
                  <a:alphaOff val="0"/>
                </a:srgbClr>
              </a:solidFill>
              <a:latin typeface="Roboto" panose="02000000000000000000" pitchFamily="2" charset="0"/>
              <a:ea typeface="Roboto" panose="02000000000000000000" pitchFamily="2" charset="0"/>
              <a:cs typeface="+mn-cs"/>
            </a:rPr>
            <a:t>1. </a:t>
          </a:r>
          <a:r>
            <a:rPr lang="en-GB" sz="1600" kern="1200" dirty="0">
              <a:latin typeface="Roboto" panose="02000000000000000000" pitchFamily="2" charset="0"/>
              <a:ea typeface="Roboto" panose="02000000000000000000" pitchFamily="2" charset="0"/>
            </a:rPr>
            <a:t>NES on “</a:t>
          </a:r>
          <a:r>
            <a:rPr lang="en-GB" sz="1600" i="1" kern="1200" dirty="0">
              <a:latin typeface="Roboto" panose="02000000000000000000" pitchFamily="2" charset="0"/>
              <a:ea typeface="Roboto" panose="02000000000000000000" pitchFamily="2" charset="0"/>
            </a:rPr>
            <a:t>Review of </a:t>
          </a:r>
          <a:r>
            <a:rPr lang="en-GB" sz="1600" i="1" u="sng" kern="1200" dirty="0">
              <a:latin typeface="Roboto" panose="02000000000000000000" pitchFamily="2" charset="0"/>
              <a:ea typeface="Roboto" panose="02000000000000000000" pitchFamily="2" charset="0"/>
            </a:rPr>
            <a:t>Fuel Failures</a:t>
          </a:r>
          <a:r>
            <a:rPr lang="en-GB" sz="1600" i="1" u="none" kern="1200" dirty="0">
              <a:latin typeface="Roboto" panose="02000000000000000000" pitchFamily="2" charset="0"/>
              <a:ea typeface="Roboto" panose="02000000000000000000" pitchFamily="2" charset="0"/>
            </a:rPr>
            <a:t> </a:t>
          </a:r>
          <a:r>
            <a:rPr lang="en-GB" sz="1600" i="1" kern="1200" dirty="0">
              <a:latin typeface="Roboto" panose="02000000000000000000" pitchFamily="2" charset="0"/>
              <a:ea typeface="Roboto" panose="02000000000000000000" pitchFamily="2" charset="0"/>
            </a:rPr>
            <a:t>in Water Cooled Reactors (2016–2020) Rev.1” </a:t>
          </a:r>
          <a:r>
            <a:rPr lang="en-GB" sz="1600" kern="1200" dirty="0">
              <a:latin typeface="Roboto" panose="02000000000000000000" pitchFamily="2" charset="0"/>
              <a:ea typeface="Roboto" panose="02000000000000000000" pitchFamily="2" charset="0"/>
            </a:rPr>
            <a:t>(preparation for publication)</a:t>
          </a:r>
          <a:endParaRPr lang="en-US" sz="1600" b="1" kern="1200" dirty="0">
            <a:latin typeface="Roboto" panose="02000000000000000000" pitchFamily="2" charset="0"/>
            <a:ea typeface="Roboto" panose="02000000000000000000" pitchFamily="2" charset="0"/>
          </a:endParaRPr>
        </a:p>
      </dgm:t>
    </dgm:pt>
    <dgm:pt modelId="{2385F463-BBE2-4E71-96D3-99E4D122395D}" type="parTrans" cxnId="{EEB227A4-A86B-4201-93E5-22D3BF2D5AA2}">
      <dgm:prSet/>
      <dgm:spPr/>
      <dgm:t>
        <a:bodyPr/>
        <a:lstStyle/>
        <a:p>
          <a:endParaRPr lang="en-GB"/>
        </a:p>
      </dgm:t>
    </dgm:pt>
    <dgm:pt modelId="{D6F62E7F-CB5A-413D-9525-C1521B577E8F}" type="sibTrans" cxnId="{EEB227A4-A86B-4201-93E5-22D3BF2D5AA2}">
      <dgm:prSet/>
      <dgm:spPr/>
      <dgm:t>
        <a:bodyPr/>
        <a:lstStyle/>
        <a:p>
          <a:endParaRPr lang="en-GB"/>
        </a:p>
      </dgm:t>
    </dgm:pt>
    <dgm:pt modelId="{820FB998-0355-4880-8B6A-F3348E27533E}">
      <dgm:prSet phldrT="[Text]" custT="1"/>
      <dgm:spPr/>
      <dgm:t>
        <a:bodyPr/>
        <a:lstStyle/>
        <a:p>
          <a:r>
            <a:rPr lang="en-US" sz="1600" b="0" kern="1200" dirty="0">
              <a:latin typeface="Roboto" panose="02000000000000000000" pitchFamily="2" charset="0"/>
              <a:ea typeface="Roboto" panose="02000000000000000000" pitchFamily="2" charset="0"/>
            </a:rPr>
            <a:t>	1. </a:t>
          </a:r>
          <a:r>
            <a:rPr lang="en-US" sz="1600" b="1" i="1" kern="1200" dirty="0">
              <a:solidFill>
                <a:srgbClr val="ED692E"/>
              </a:solidFill>
              <a:latin typeface="Roboto" panose="02000000000000000000" pitchFamily="2" charset="0"/>
              <a:ea typeface="Roboto" panose="02000000000000000000" pitchFamily="2" charset="0"/>
              <a:cs typeface="+mn-cs"/>
            </a:rPr>
            <a:t>CRP </a:t>
          </a:r>
          <a:r>
            <a:rPr lang="en-GB" sz="1600" b="1" i="1" kern="1200" dirty="0">
              <a:solidFill>
                <a:srgbClr val="ED692E"/>
              </a:solidFill>
              <a:latin typeface="Roboto" panose="02000000000000000000" pitchFamily="2" charset="0"/>
              <a:ea typeface="Roboto" panose="02000000000000000000" pitchFamily="2" charset="0"/>
              <a:cs typeface="+mn-cs"/>
            </a:rPr>
            <a:t>T12032 </a:t>
          </a:r>
          <a:r>
            <a:rPr lang="en-GB" sz="1600" kern="1200" dirty="0">
              <a:latin typeface="Roboto" panose="02000000000000000000" pitchFamily="2" charset="0"/>
              <a:ea typeface="Roboto" panose="02000000000000000000" pitchFamily="2" charset="0"/>
            </a:rPr>
            <a:t>on “</a:t>
          </a:r>
          <a:r>
            <a:rPr lang="en-GB" sz="1600" i="1" kern="1200" dirty="0">
              <a:latin typeface="Roboto" panose="02000000000000000000" pitchFamily="2" charset="0"/>
              <a:ea typeface="Roboto" panose="02000000000000000000" pitchFamily="2" charset="0"/>
            </a:rPr>
            <a:t>Testing and Simulation of Advanced Technology and Accident Tolerant Fuels </a:t>
          </a:r>
          <a:r>
            <a:rPr lang="en-GB" sz="1600" kern="1200" dirty="0">
              <a:latin typeface="Roboto" panose="02000000000000000000" pitchFamily="2" charset="0"/>
              <a:ea typeface="Roboto" panose="02000000000000000000" pitchFamily="2" charset="0"/>
            </a:rPr>
            <a:t>(ATF-TS)” (2020-2024)</a:t>
          </a:r>
          <a:endParaRPr lang="en-US" sz="1600" b="1" kern="1200" dirty="0">
            <a:latin typeface="Roboto" panose="02000000000000000000" pitchFamily="2" charset="0"/>
            <a:ea typeface="Roboto" panose="02000000000000000000" pitchFamily="2" charset="0"/>
          </a:endParaRPr>
        </a:p>
      </dgm:t>
    </dgm:pt>
    <dgm:pt modelId="{77FAEBC9-19AE-442E-96C0-568EB78B3DFC}" type="parTrans" cxnId="{FCB498C6-54C1-44DC-A026-F13334699652}">
      <dgm:prSet/>
      <dgm:spPr/>
      <dgm:t>
        <a:bodyPr/>
        <a:lstStyle/>
        <a:p>
          <a:endParaRPr lang="en-GB"/>
        </a:p>
      </dgm:t>
    </dgm:pt>
    <dgm:pt modelId="{C1A6CF1B-401D-44C8-AAB5-944EBC96942B}" type="sibTrans" cxnId="{FCB498C6-54C1-44DC-A026-F13334699652}">
      <dgm:prSet/>
      <dgm:spPr/>
      <dgm:t>
        <a:bodyPr/>
        <a:lstStyle/>
        <a:p>
          <a:endParaRPr lang="en-GB"/>
        </a:p>
      </dgm:t>
    </dgm:pt>
    <dgm:pt modelId="{044CFDFF-FDD4-4BFF-B989-DD4D4596C589}">
      <dgm:prSet phldrT="[Text]" custT="1"/>
      <dgm:spPr/>
      <dgm:t>
        <a:bodyPr/>
        <a:lstStyle/>
        <a:p>
          <a:pPr>
            <a:buFont typeface="+mj-lt"/>
            <a:buNone/>
          </a:pPr>
          <a:r>
            <a:rPr lang="en-US" sz="1600" b="1" kern="1200" dirty="0">
              <a:latin typeface="Roboto" panose="02000000000000000000" pitchFamily="2" charset="0"/>
              <a:ea typeface="Roboto" panose="02000000000000000000" pitchFamily="2" charset="0"/>
            </a:rPr>
            <a:t>Conventional Water-Cooled Reactor fuels</a:t>
          </a:r>
          <a:endParaRPr lang="en-US" sz="1600" kern="1200" dirty="0">
            <a:latin typeface="Roboto" panose="02000000000000000000" pitchFamily="2" charset="0"/>
            <a:ea typeface="Roboto" panose="02000000000000000000" pitchFamily="2" charset="0"/>
          </a:endParaRPr>
        </a:p>
      </dgm:t>
    </dgm:pt>
    <dgm:pt modelId="{C0CCE01E-4FBC-4319-A3D5-3FCF436ACBB6}" type="parTrans" cxnId="{D394BA74-65AD-4B4E-BCE1-3FF6501EDD04}">
      <dgm:prSet/>
      <dgm:spPr/>
      <dgm:t>
        <a:bodyPr/>
        <a:lstStyle/>
        <a:p>
          <a:endParaRPr lang="en-GB"/>
        </a:p>
      </dgm:t>
    </dgm:pt>
    <dgm:pt modelId="{F989C09E-AC42-4671-BC8C-E2C2C1473A29}" type="sibTrans" cxnId="{D394BA74-65AD-4B4E-BCE1-3FF6501EDD04}">
      <dgm:prSet/>
      <dgm:spPr/>
      <dgm:t>
        <a:bodyPr/>
        <a:lstStyle/>
        <a:p>
          <a:endParaRPr lang="en-GB"/>
        </a:p>
      </dgm:t>
    </dgm:pt>
    <dgm:pt modelId="{BB83F401-FBB7-4F1E-9A33-719487A079C0}" type="pres">
      <dgm:prSet presAssocID="{8C91BD33-E063-46D1-882A-FEA9137E5475}" presName="linear" presStyleCnt="0">
        <dgm:presLayoutVars>
          <dgm:animLvl val="lvl"/>
          <dgm:resizeHandles val="exact"/>
        </dgm:presLayoutVars>
      </dgm:prSet>
      <dgm:spPr/>
    </dgm:pt>
    <dgm:pt modelId="{C17B1CF9-5202-4B7A-B72A-501D93F646E7}" type="pres">
      <dgm:prSet presAssocID="{C71984BB-8AF1-400F-8CCE-98117466E3B7}" presName="parentText" presStyleLbl="node1" presStyleIdx="0" presStyleCnt="2" custScaleY="209946" custLinFactNeighborX="-577" custLinFactNeighborY="-23531">
        <dgm:presLayoutVars>
          <dgm:chMax val="0"/>
          <dgm:bulletEnabled val="1"/>
        </dgm:presLayoutVars>
      </dgm:prSet>
      <dgm:spPr/>
    </dgm:pt>
    <dgm:pt modelId="{BEC6D7A4-78A4-4CA5-86AF-FA2A64A055B9}" type="pres">
      <dgm:prSet presAssocID="{C71984BB-8AF1-400F-8CCE-98117466E3B7}" presName="childText" presStyleLbl="revTx" presStyleIdx="0" presStyleCnt="1" custScaleY="258970">
        <dgm:presLayoutVars>
          <dgm:bulletEnabled val="1"/>
        </dgm:presLayoutVars>
      </dgm:prSet>
      <dgm:spPr/>
    </dgm:pt>
    <dgm:pt modelId="{9F8904EC-1B75-4BC3-9B98-0E4D26C5B155}" type="pres">
      <dgm:prSet presAssocID="{2363EBA7-F799-409A-B41D-91814A1054C8}" presName="parentText" presStyleLbl="node1" presStyleIdx="1" presStyleCnt="2">
        <dgm:presLayoutVars>
          <dgm:chMax val="0"/>
          <dgm:bulletEnabled val="1"/>
        </dgm:presLayoutVars>
      </dgm:prSet>
      <dgm:spPr/>
    </dgm:pt>
  </dgm:ptLst>
  <dgm:cxnLst>
    <dgm:cxn modelId="{9E6B8B04-3589-4508-AB1A-A509E99F6644}" type="presOf" srcId="{C40BE764-DBD5-44A3-8A7C-AA37CADBBBC5}" destId="{BEC6D7A4-78A4-4CA5-86AF-FA2A64A055B9}" srcOrd="0" destOrd="3" presId="urn:microsoft.com/office/officeart/2005/8/layout/vList2"/>
    <dgm:cxn modelId="{00A92A05-0416-4DB2-9825-1CF822037DA5}" type="presOf" srcId="{820FB998-0355-4880-8B6A-F3348E27533E}" destId="{BEC6D7A4-78A4-4CA5-86AF-FA2A64A055B9}" srcOrd="0" destOrd="1" presId="urn:microsoft.com/office/officeart/2005/8/layout/vList2"/>
    <dgm:cxn modelId="{5A2D6712-DD06-47CD-80E4-1918B4EB2E8E}" type="presOf" srcId="{9B841346-8027-48F8-AC2B-C635B923BC05}" destId="{BEC6D7A4-78A4-4CA5-86AF-FA2A64A055B9}" srcOrd="0" destOrd="11" presId="urn:microsoft.com/office/officeart/2005/8/layout/vList2"/>
    <dgm:cxn modelId="{507B4319-088C-4C0E-81BF-04F5AC792D16}" srcId="{C71984BB-8AF1-400F-8CCE-98117466E3B7}" destId="{F064518F-FFC5-4785-8CDA-D37D999F9EEB}" srcOrd="2" destOrd="0" parTransId="{EC1E6AD4-87A1-443E-BA69-E2FE901D4B87}" sibTransId="{08D2E76C-FA32-4A57-B6FB-038E3B478585}"/>
    <dgm:cxn modelId="{50EB571A-1050-4101-BB43-CD94CCC58DB3}" srcId="{92282BC8-9C1F-4CFD-8A15-38FD5DB0C370}" destId="{C40BE764-DBD5-44A3-8A7C-AA37CADBBBC5}" srcOrd="0" destOrd="0" parTransId="{41AAB07F-6E9F-4E53-A3E2-BC93657B3A50}" sibTransId="{6802F966-79E7-4884-80DA-0A142C63F383}"/>
    <dgm:cxn modelId="{30AA995D-526E-46DA-A370-086A8B9CEE48}" srcId="{8C91BD33-E063-46D1-882A-FEA9137E5475}" destId="{2363EBA7-F799-409A-B41D-91814A1054C8}" srcOrd="1" destOrd="0" parTransId="{C500890B-89CB-4FDF-BA80-CF928C51CFE1}" sibTransId="{D7B7D4AB-B49B-4504-81AC-7F27BB702126}"/>
    <dgm:cxn modelId="{5C65A447-8B41-41DE-B85F-3F300211C522}" srcId="{820FB998-0355-4880-8B6A-F3348E27533E}" destId="{92282BC8-9C1F-4CFD-8A15-38FD5DB0C370}" srcOrd="0" destOrd="0" parTransId="{6C16DBE6-6031-437B-85EC-96AF5A8C55A1}" sibTransId="{A0F25BFE-A435-4748-A864-01E137FEF895}"/>
    <dgm:cxn modelId="{2E5BF36C-DA96-4793-85D4-6E00AF74B7A0}" type="presOf" srcId="{CF033D0E-F6A4-496B-B6C7-A282275F5C6D}" destId="{BEC6D7A4-78A4-4CA5-86AF-FA2A64A055B9}" srcOrd="0" destOrd="6" presId="urn:microsoft.com/office/officeart/2005/8/layout/vList2"/>
    <dgm:cxn modelId="{D394BA74-65AD-4B4E-BCE1-3FF6501EDD04}" srcId="{F064518F-FFC5-4785-8CDA-D37D999F9EEB}" destId="{044CFDFF-FDD4-4BFF-B989-DD4D4596C589}" srcOrd="1" destOrd="0" parTransId="{C0CCE01E-4FBC-4319-A3D5-3FCF436ACBB6}" sibTransId="{F989C09E-AC42-4671-BC8C-E2C2C1473A29}"/>
    <dgm:cxn modelId="{3D104676-2F61-4A19-800F-E6DFF2C9233E}" srcId="{BED33B70-7B6D-49ED-8A32-3472DC2234FD}" destId="{9B841346-8027-48F8-AC2B-C635B923BC05}" srcOrd="1" destOrd="0" parTransId="{CD0CF977-4E94-45F0-8AA4-4643C07AFD24}" sibTransId="{390E0D99-A2E8-4E11-B1F4-A2A566EF5BFC}"/>
    <dgm:cxn modelId="{CDF1F65A-82FF-403F-BA52-0AC2EAF5472E}" srcId="{8C91BD33-E063-46D1-882A-FEA9137E5475}" destId="{C71984BB-8AF1-400F-8CCE-98117466E3B7}" srcOrd="0" destOrd="0" parTransId="{04F97889-980B-4854-B366-07359B3DFB87}" sibTransId="{59497A7A-D195-4D56-939D-053F515108FF}"/>
    <dgm:cxn modelId="{B76D1985-E9F0-4A25-BFA7-8E0D018AA5C5}" srcId="{F064518F-FFC5-4785-8CDA-D37D999F9EEB}" destId="{CF033D0E-F6A4-496B-B6C7-A282275F5C6D}" srcOrd="0" destOrd="0" parTransId="{F1135B95-9320-48E9-A36F-0FE82671ACE9}" sibTransId="{7E2E23A6-D551-4C71-9527-0AC7CD789BEB}"/>
    <dgm:cxn modelId="{35014486-6D97-4C84-96A5-56D614EE56AE}" type="presOf" srcId="{BC8124D8-0ABA-430C-A228-08F67CF63630}" destId="{BEC6D7A4-78A4-4CA5-86AF-FA2A64A055B9}" srcOrd="0" destOrd="10" presId="urn:microsoft.com/office/officeart/2005/8/layout/vList2"/>
    <dgm:cxn modelId="{D1959B89-DAE3-436F-A9D6-BA64D1242FAB}" type="presOf" srcId="{2363EBA7-F799-409A-B41D-91814A1054C8}" destId="{9F8904EC-1B75-4BC3-9B98-0E4D26C5B155}" srcOrd="0" destOrd="0" presId="urn:microsoft.com/office/officeart/2005/8/layout/vList2"/>
    <dgm:cxn modelId="{EEB227A4-A86B-4201-93E5-22D3BF2D5AA2}" srcId="{C71984BB-8AF1-400F-8CCE-98117466E3B7}" destId="{59F6B34A-EAFB-429F-A13D-17FD67A4AB82}" srcOrd="3" destOrd="0" parTransId="{2385F463-BBE2-4E71-96D3-99E4D122395D}" sibTransId="{D6F62E7F-CB5A-413D-9525-C1521B577E8F}"/>
    <dgm:cxn modelId="{EF0EC2A5-8A9D-402D-B9DB-D2845E5A2D3E}" srcId="{59F6B34A-EAFB-429F-A13D-17FD67A4AB82}" destId="{BED33B70-7B6D-49ED-8A32-3472DC2234FD}" srcOrd="0" destOrd="0" parTransId="{7B4F46F5-4E8C-4F71-B148-E106472CC964}" sibTransId="{DABF80A1-F7FA-4AC1-94CC-81D11898607A}"/>
    <dgm:cxn modelId="{E2AE62A6-4B08-4B06-88CF-93EE1C0086FC}" type="presOf" srcId="{F97CB94A-BB3B-4716-AB10-CD93DFCD3B12}" destId="{BEC6D7A4-78A4-4CA5-86AF-FA2A64A055B9}" srcOrd="0" destOrd="0" presId="urn:microsoft.com/office/officeart/2005/8/layout/vList2"/>
    <dgm:cxn modelId="{922E82B3-6A14-4E17-89C2-9D0565F87C8B}" type="presOf" srcId="{869A615E-ABAD-4157-A64C-B6BB7A72BA8F}" destId="{BEC6D7A4-78A4-4CA5-86AF-FA2A64A055B9}" srcOrd="0" destOrd="4" presId="urn:microsoft.com/office/officeart/2005/8/layout/vList2"/>
    <dgm:cxn modelId="{40A1CDC3-D650-42F5-B4A7-E1A71987DE9D}" type="presOf" srcId="{F064518F-FFC5-4785-8CDA-D37D999F9EEB}" destId="{BEC6D7A4-78A4-4CA5-86AF-FA2A64A055B9}" srcOrd="0" destOrd="5" presId="urn:microsoft.com/office/officeart/2005/8/layout/vList2"/>
    <dgm:cxn modelId="{FCB498C6-54C1-44DC-A026-F13334699652}" srcId="{C71984BB-8AF1-400F-8CCE-98117466E3B7}" destId="{820FB998-0355-4880-8B6A-F3348E27533E}" srcOrd="1" destOrd="0" parTransId="{77FAEBC9-19AE-442E-96C0-568EB78B3DFC}" sibTransId="{C1A6CF1B-401D-44C8-AAB5-944EBC96942B}"/>
    <dgm:cxn modelId="{5FF4FED2-5692-4216-9A00-F39D213A9A41}" type="presOf" srcId="{8C91BD33-E063-46D1-882A-FEA9137E5475}" destId="{BB83F401-FBB7-4F1E-9A33-719487A079C0}" srcOrd="0" destOrd="0" presId="urn:microsoft.com/office/officeart/2005/8/layout/vList2"/>
    <dgm:cxn modelId="{4BE37AD3-2418-40D3-AB13-FCC9F995E20E}" type="presOf" srcId="{044CFDFF-FDD4-4BFF-B989-DD4D4596C589}" destId="{BEC6D7A4-78A4-4CA5-86AF-FA2A64A055B9}" srcOrd="0" destOrd="7" presId="urn:microsoft.com/office/officeart/2005/8/layout/vList2"/>
    <dgm:cxn modelId="{AA7B4CDA-E40F-434A-A08C-75591D971BD3}" srcId="{C71984BB-8AF1-400F-8CCE-98117466E3B7}" destId="{F97CB94A-BB3B-4716-AB10-CD93DFCD3B12}" srcOrd="0" destOrd="0" parTransId="{68F9BDA5-BFCA-4B47-9928-8960154F4E45}" sibTransId="{0C81B412-3B20-4EFF-A3FD-44F57BADD4D7}"/>
    <dgm:cxn modelId="{BC0F07DB-2718-43EC-9664-812C8148F7B8}" srcId="{BED33B70-7B6D-49ED-8A32-3472DC2234FD}" destId="{BC8124D8-0ABA-430C-A228-08F67CF63630}" srcOrd="0" destOrd="0" parTransId="{D0C8DDA3-CFE3-4C52-99ED-2D0B5C6A9C73}" sibTransId="{A0513B82-C6FA-4CE3-9419-E4A15A32D1DA}"/>
    <dgm:cxn modelId="{52B7D5DB-E626-463F-BE8B-4F0C8B573DC6}" type="presOf" srcId="{92282BC8-9C1F-4CFD-8A15-38FD5DB0C370}" destId="{BEC6D7A4-78A4-4CA5-86AF-FA2A64A055B9}" srcOrd="0" destOrd="2" presId="urn:microsoft.com/office/officeart/2005/8/layout/vList2"/>
    <dgm:cxn modelId="{3DDC9BEB-0D3B-4064-AE4C-800132F1706A}" type="presOf" srcId="{C71984BB-8AF1-400F-8CCE-98117466E3B7}" destId="{C17B1CF9-5202-4B7A-B72A-501D93F646E7}" srcOrd="0" destOrd="0" presId="urn:microsoft.com/office/officeart/2005/8/layout/vList2"/>
    <dgm:cxn modelId="{FAC514EE-165A-4529-B945-D2EBD953FC71}" type="presOf" srcId="{59F6B34A-EAFB-429F-A13D-17FD67A4AB82}" destId="{BEC6D7A4-78A4-4CA5-86AF-FA2A64A055B9}" srcOrd="0" destOrd="8" presId="urn:microsoft.com/office/officeart/2005/8/layout/vList2"/>
    <dgm:cxn modelId="{332D96F1-B401-444C-9F21-41507C57E802}" type="presOf" srcId="{BED33B70-7B6D-49ED-8A32-3472DC2234FD}" destId="{BEC6D7A4-78A4-4CA5-86AF-FA2A64A055B9}" srcOrd="0" destOrd="9" presId="urn:microsoft.com/office/officeart/2005/8/layout/vList2"/>
    <dgm:cxn modelId="{5762B9F6-4D37-4CD8-9533-A38025B95247}" srcId="{92282BC8-9C1F-4CFD-8A15-38FD5DB0C370}" destId="{869A615E-ABAD-4157-A64C-B6BB7A72BA8F}" srcOrd="1" destOrd="0" parTransId="{03C4C72B-2968-43CD-9D5C-4F47D89C3901}" sibTransId="{2AF4160B-ABD8-445F-A555-428D3FCF0E07}"/>
    <dgm:cxn modelId="{45C0A81F-8E8B-44E2-A6AE-446E36F32EE9}" type="presParOf" srcId="{BB83F401-FBB7-4F1E-9A33-719487A079C0}" destId="{C17B1CF9-5202-4B7A-B72A-501D93F646E7}" srcOrd="0" destOrd="0" presId="urn:microsoft.com/office/officeart/2005/8/layout/vList2"/>
    <dgm:cxn modelId="{21014691-CA72-4D37-A03B-968E6C4AD410}" type="presParOf" srcId="{BB83F401-FBB7-4F1E-9A33-719487A079C0}" destId="{BEC6D7A4-78A4-4CA5-86AF-FA2A64A055B9}" srcOrd="1" destOrd="0" presId="urn:microsoft.com/office/officeart/2005/8/layout/vList2"/>
    <dgm:cxn modelId="{B0F4F702-5BEC-4EBB-8C41-E2E7CD46800E}" type="presParOf" srcId="{BB83F401-FBB7-4F1E-9A33-719487A079C0}" destId="{9F8904EC-1B75-4BC3-9B98-0E4D26C5B155}"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91BD33-E063-46D1-882A-FEA9137E547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2363EBA7-F799-409A-B41D-91814A1054C8}">
      <dgm:prSet phldrT="[Text]" custT="1"/>
      <dgm:spPr>
        <a:noFill/>
        <a:ln>
          <a:noFill/>
        </a:ln>
        <a:effectLst/>
      </dgm:spPr>
      <dgm:t>
        <a:bodyPr spcFirstLastPara="0" vert="horz" wrap="square" lIns="345362" tIns="15240" rIns="85344" bIns="15240" numCol="1" spcCol="1270" anchor="t" anchorCtr="0"/>
        <a:lstStyle/>
        <a:p>
          <a:pPr marL="57150" lvl="1" indent="-57150" algn="l" defTabSz="488950">
            <a:lnSpc>
              <a:spcPct val="90000"/>
            </a:lnSpc>
            <a:spcBef>
              <a:spcPct val="0"/>
            </a:spcBef>
            <a:spcAft>
              <a:spcPct val="20000"/>
            </a:spcAft>
            <a:buFont typeface="Arial" panose="020B0604020202020204" pitchFamily="34" charset="0"/>
            <a:buChar char="•"/>
          </a:pPr>
          <a:r>
            <a:rPr lang="en-US" sz="1400" b="1" kern="1200" dirty="0">
              <a:solidFill>
                <a:srgbClr val="0069B4">
                  <a:hueOff val="0"/>
                  <a:satOff val="0"/>
                  <a:lumOff val="0"/>
                  <a:alphaOff val="0"/>
                </a:srgbClr>
              </a:solidFill>
              <a:latin typeface="Roboto" panose="02000000000000000000" pitchFamily="2" charset="0"/>
              <a:ea typeface="Roboto" panose="02000000000000000000" pitchFamily="2" charset="0"/>
              <a:cs typeface="+mn-cs"/>
            </a:rPr>
            <a:t> Water-cooled SMR fuels</a:t>
          </a:r>
        </a:p>
      </dgm:t>
    </dgm:pt>
    <dgm:pt modelId="{C500890B-89CB-4FDF-BA80-CF928C51CFE1}" type="parTrans" cxnId="{30AA995D-526E-46DA-A370-086A8B9CEE48}">
      <dgm:prSet/>
      <dgm:spPr/>
      <dgm:t>
        <a:bodyPr/>
        <a:lstStyle/>
        <a:p>
          <a:endParaRPr lang="en-US" sz="2000"/>
        </a:p>
      </dgm:t>
    </dgm:pt>
    <dgm:pt modelId="{D7B7D4AB-B49B-4504-81AC-7F27BB702126}" type="sibTrans" cxnId="{30AA995D-526E-46DA-A370-086A8B9CEE48}">
      <dgm:prSet/>
      <dgm:spPr/>
      <dgm:t>
        <a:bodyPr/>
        <a:lstStyle/>
        <a:p>
          <a:endParaRPr lang="en-US" sz="2000"/>
        </a:p>
      </dgm:t>
    </dgm:pt>
    <dgm:pt modelId="{51845FF5-A661-4D24-9E0E-486954B1C4E7}">
      <dgm:prSet phldrT="[Text]" custT="1"/>
      <dgm:spPr>
        <a:noFill/>
        <a:ln>
          <a:noFill/>
        </a:ln>
        <a:effectLst/>
      </dgm:spPr>
      <dgm:t>
        <a:bodyPr spcFirstLastPara="0" vert="horz" wrap="square" lIns="345362" tIns="15240" rIns="85344" bIns="15240" numCol="1" spcCol="1270" anchor="t" anchorCtr="0"/>
        <a:lstStyle/>
        <a:p>
          <a:pPr marL="57150" lvl="1" indent="-57150" algn="l" defTabSz="488950">
            <a:lnSpc>
              <a:spcPct val="90000"/>
            </a:lnSpc>
            <a:spcBef>
              <a:spcPct val="0"/>
            </a:spcBef>
            <a:spcAft>
              <a:spcPct val="20000"/>
            </a:spcAft>
            <a:buFont typeface="Arial" panose="020B0604020202020204" pitchFamily="34" charset="0"/>
            <a:buChar char="•"/>
          </a:pPr>
          <a:r>
            <a:rPr lang="en-GB" sz="1400" b="1" kern="1200" dirty="0">
              <a:solidFill>
                <a:srgbClr val="0069B4">
                  <a:hueOff val="0"/>
                  <a:satOff val="0"/>
                  <a:lumOff val="0"/>
                  <a:alphaOff val="0"/>
                </a:srgbClr>
              </a:solidFill>
              <a:latin typeface="Roboto" panose="02000000000000000000" pitchFamily="2" charset="0"/>
              <a:ea typeface="Roboto" panose="02000000000000000000" pitchFamily="2" charset="0"/>
              <a:cs typeface="+mn-cs"/>
            </a:rPr>
            <a:t> Fast reactor fuels</a:t>
          </a:r>
          <a:endParaRPr lang="en-US" sz="1400" b="1" kern="1200" dirty="0">
            <a:solidFill>
              <a:srgbClr val="0069B4">
                <a:hueOff val="0"/>
                <a:satOff val="0"/>
                <a:lumOff val="0"/>
                <a:alphaOff val="0"/>
              </a:srgbClr>
            </a:solidFill>
            <a:latin typeface="Roboto" panose="02000000000000000000" pitchFamily="2" charset="0"/>
            <a:ea typeface="Roboto" panose="02000000000000000000" pitchFamily="2" charset="0"/>
            <a:cs typeface="+mn-cs"/>
          </a:endParaRPr>
        </a:p>
      </dgm:t>
    </dgm:pt>
    <dgm:pt modelId="{99E6B8EF-E295-4685-975D-F5822B1BD680}" type="parTrans" cxnId="{E513DE04-C3C2-4C7A-9D1D-441DFD12D666}">
      <dgm:prSet/>
      <dgm:spPr/>
      <dgm:t>
        <a:bodyPr/>
        <a:lstStyle/>
        <a:p>
          <a:endParaRPr lang="en-US" sz="2000"/>
        </a:p>
      </dgm:t>
    </dgm:pt>
    <dgm:pt modelId="{D53CA868-C88C-430A-AC38-7E75B7B5C54F}" type="sibTrans" cxnId="{E513DE04-C3C2-4C7A-9D1D-441DFD12D666}">
      <dgm:prSet/>
      <dgm:spPr/>
      <dgm:t>
        <a:bodyPr/>
        <a:lstStyle/>
        <a:p>
          <a:endParaRPr lang="en-US" sz="2000"/>
        </a:p>
      </dgm:t>
    </dgm:pt>
    <dgm:pt modelId="{32931578-2807-4A14-B2B3-75C89F9982F9}">
      <dgm:prSet phldrT="[Text]" custT="1"/>
      <dgm:spPr>
        <a:noFill/>
        <a:ln>
          <a:noFill/>
        </a:ln>
        <a:effectLst/>
      </dgm:spPr>
      <dgm:t>
        <a:bodyPr spcFirstLastPara="0" vert="horz" wrap="square" lIns="345362" tIns="15240" rIns="85344" bIns="15240" numCol="1" spcCol="1270" anchor="t" anchorCtr="0"/>
        <a:lstStyle/>
        <a:p>
          <a:pPr marL="57150" lvl="1" indent="-57150" algn="l" defTabSz="488950">
            <a:lnSpc>
              <a:spcPct val="90000"/>
            </a:lnSpc>
            <a:spcBef>
              <a:spcPct val="0"/>
            </a:spcBef>
            <a:spcAft>
              <a:spcPct val="20000"/>
            </a:spcAft>
            <a:buFont typeface="Arial" panose="020B0604020202020204" pitchFamily="34" charset="0"/>
            <a:buChar char="•"/>
          </a:pPr>
          <a:r>
            <a:rPr lang="en-US" sz="1400" b="1" kern="1200" dirty="0">
              <a:solidFill>
                <a:srgbClr val="0069B4">
                  <a:hueOff val="0"/>
                  <a:satOff val="0"/>
                  <a:lumOff val="0"/>
                  <a:alphaOff val="0"/>
                </a:srgbClr>
              </a:solidFill>
              <a:latin typeface="Roboto" panose="02000000000000000000" pitchFamily="2" charset="0"/>
              <a:ea typeface="Roboto" panose="02000000000000000000" pitchFamily="2" charset="0"/>
              <a:cs typeface="+mn-cs"/>
            </a:rPr>
            <a:t> HTRs SMR fuels</a:t>
          </a:r>
        </a:p>
      </dgm:t>
    </dgm:pt>
    <dgm:pt modelId="{8A0A795F-AFFA-49A3-8BDD-4CF209FF74CC}" type="parTrans" cxnId="{7B8C7520-AEA0-4410-9A5C-8C6F4662AB5B}">
      <dgm:prSet/>
      <dgm:spPr/>
      <dgm:t>
        <a:bodyPr/>
        <a:lstStyle/>
        <a:p>
          <a:endParaRPr lang="en-US" sz="2000"/>
        </a:p>
      </dgm:t>
    </dgm:pt>
    <dgm:pt modelId="{E3744AAD-0CEE-42E4-A98C-453E6F35704E}" type="sibTrans" cxnId="{7B8C7520-AEA0-4410-9A5C-8C6F4662AB5B}">
      <dgm:prSet/>
      <dgm:spPr/>
      <dgm:t>
        <a:bodyPr/>
        <a:lstStyle/>
        <a:p>
          <a:endParaRPr lang="en-US" sz="2000"/>
        </a:p>
      </dgm:t>
    </dgm:pt>
    <dgm:pt modelId="{D849886F-A4DA-4C37-AA6B-08D8185FA37D}">
      <dgm:prSet phldrT="[Text]" custT="1"/>
      <dgm:spPr>
        <a:noFill/>
        <a:ln>
          <a:noFill/>
        </a:ln>
        <a:effectLst/>
      </dgm:spPr>
      <dgm:t>
        <a:bodyPr/>
        <a:lstStyle/>
        <a:p>
          <a:pPr marL="57150" lvl="1" indent="-57150" algn="l" defTabSz="444500">
            <a:lnSpc>
              <a:spcPct val="90000"/>
            </a:lnSpc>
            <a:spcBef>
              <a:spcPct val="0"/>
            </a:spcBef>
            <a:spcAft>
              <a:spcPct val="20000"/>
            </a:spcAft>
            <a:buFont typeface="Roboto"/>
            <a:buNone/>
          </a:pPr>
          <a:r>
            <a:rPr lang="en-GB" sz="1400" i="1" kern="1200" dirty="0">
              <a:solidFill>
                <a:srgbClr val="0069B4">
                  <a:hueOff val="0"/>
                  <a:satOff val="0"/>
                  <a:lumOff val="0"/>
                  <a:alphaOff val="0"/>
                </a:srgbClr>
              </a:solidFill>
              <a:latin typeface="Roboto" panose="02000000000000000000" pitchFamily="2" charset="0"/>
              <a:ea typeface="Roboto" panose="02000000000000000000" pitchFamily="2" charset="0"/>
              <a:cs typeface="+mn-cs"/>
            </a:rPr>
            <a:t>		1. </a:t>
          </a:r>
          <a:r>
            <a:rPr lang="en-GB" sz="1400" i="0" kern="1200" dirty="0">
              <a:solidFill>
                <a:srgbClr val="0069B4">
                  <a:hueOff val="0"/>
                  <a:satOff val="0"/>
                  <a:lumOff val="0"/>
                  <a:alphaOff val="0"/>
                </a:srgbClr>
              </a:solidFill>
              <a:latin typeface="Roboto" panose="02000000000000000000" pitchFamily="2" charset="0"/>
              <a:ea typeface="Roboto" panose="02000000000000000000" pitchFamily="2" charset="0"/>
              <a:cs typeface="+mn-cs"/>
            </a:rPr>
            <a:t>TECDOC </a:t>
          </a:r>
          <a:r>
            <a:rPr lang="en-GB" sz="1400" i="1" kern="1200" dirty="0">
              <a:solidFill>
                <a:srgbClr val="0069B4">
                  <a:hueOff val="0"/>
                  <a:satOff val="0"/>
                  <a:lumOff val="0"/>
                  <a:alphaOff val="0"/>
                </a:srgbClr>
              </a:solidFill>
              <a:latin typeface="Roboto" panose="02000000000000000000" pitchFamily="2" charset="0"/>
              <a:ea typeface="Roboto" panose="02000000000000000000" pitchFamily="2" charset="0"/>
              <a:cs typeface="+mn-cs"/>
            </a:rPr>
            <a:t>on “Core and Plant Simulation with an Emphasis on Fuel Behaviour in Light Water Reactor Based Small Modular Reactors” </a:t>
          </a:r>
          <a:r>
            <a:rPr lang="en-GB" sz="1400" i="0" kern="1200" dirty="0">
              <a:solidFill>
                <a:srgbClr val="0069B4">
                  <a:hueOff val="0"/>
                  <a:satOff val="0"/>
                  <a:lumOff val="0"/>
                  <a:alphaOff val="0"/>
                </a:srgbClr>
              </a:solidFill>
              <a:latin typeface="Roboto" panose="02000000000000000000" pitchFamily="2" charset="0"/>
              <a:ea typeface="Roboto" panose="02000000000000000000" pitchFamily="2" charset="0"/>
              <a:cs typeface="+mn-cs"/>
            </a:rPr>
            <a:t>( based on Workshop 27-29 February 2024, TECDOC in progress) </a:t>
          </a:r>
          <a:endParaRPr lang="en-US" sz="1400" i="0" kern="1200" dirty="0">
            <a:solidFill>
              <a:srgbClr val="0069B4">
                <a:hueOff val="0"/>
                <a:satOff val="0"/>
                <a:lumOff val="0"/>
                <a:alphaOff val="0"/>
              </a:srgbClr>
            </a:solidFill>
            <a:latin typeface="Roboto" panose="02000000000000000000" pitchFamily="2" charset="0"/>
            <a:ea typeface="Roboto" panose="02000000000000000000" pitchFamily="2" charset="0"/>
            <a:cs typeface="+mn-cs"/>
          </a:endParaRPr>
        </a:p>
      </dgm:t>
    </dgm:pt>
    <dgm:pt modelId="{69B8E139-CB3A-4686-A610-9A31D3CC24A5}" type="parTrans" cxnId="{58883EF9-FE20-4C85-A34B-8A5D33BAF063}">
      <dgm:prSet/>
      <dgm:spPr/>
      <dgm:t>
        <a:bodyPr/>
        <a:lstStyle/>
        <a:p>
          <a:endParaRPr lang="en-US" sz="2000"/>
        </a:p>
      </dgm:t>
    </dgm:pt>
    <dgm:pt modelId="{655CF254-A5EC-4CAB-9AB3-495EF667D422}" type="sibTrans" cxnId="{58883EF9-FE20-4C85-A34B-8A5D33BAF063}">
      <dgm:prSet/>
      <dgm:spPr/>
      <dgm:t>
        <a:bodyPr/>
        <a:lstStyle/>
        <a:p>
          <a:endParaRPr lang="en-US" sz="2000"/>
        </a:p>
      </dgm:t>
    </dgm:pt>
    <dgm:pt modelId="{CCCE0F44-472D-4C53-BFFA-F82D15B7D798}">
      <dgm:prSet custT="1"/>
      <dgm:spPr/>
      <dgm:t>
        <a:bodyPr/>
        <a:lstStyle/>
        <a:p>
          <a:pPr marL="57150" lvl="1" indent="-57150" algn="l" defTabSz="444500">
            <a:lnSpc>
              <a:spcPct val="90000"/>
            </a:lnSpc>
            <a:spcBef>
              <a:spcPct val="0"/>
            </a:spcBef>
            <a:spcAft>
              <a:spcPct val="20000"/>
            </a:spcAft>
            <a:buFont typeface="Roboto"/>
            <a:buNone/>
          </a:pPr>
          <a:r>
            <a:rPr lang="en-GB" sz="1400" i="1" kern="1200" dirty="0">
              <a:solidFill>
                <a:srgbClr val="0069B4">
                  <a:hueOff val="0"/>
                  <a:satOff val="0"/>
                  <a:lumOff val="0"/>
                  <a:alphaOff val="0"/>
                </a:srgbClr>
              </a:solidFill>
              <a:latin typeface="Roboto" panose="02000000000000000000" pitchFamily="2" charset="0"/>
              <a:ea typeface="Roboto" panose="02000000000000000000" pitchFamily="2" charset="0"/>
              <a:cs typeface="+mn-cs"/>
            </a:rPr>
            <a:t>		2. NES Technical Report on “Nuclear Fuel Technologies for Liquid Metal Cooled Fast Reactors (LMFRs)” </a:t>
          </a:r>
          <a:r>
            <a:rPr lang="en-GB" sz="1400" i="0" kern="1200" dirty="0">
              <a:solidFill>
                <a:srgbClr val="0069B4">
                  <a:hueOff val="0"/>
                  <a:satOff val="0"/>
                  <a:lumOff val="0"/>
                  <a:alphaOff val="0"/>
                </a:srgbClr>
              </a:solidFill>
              <a:latin typeface="Roboto" panose="02000000000000000000" pitchFamily="2" charset="0"/>
              <a:ea typeface="Roboto" panose="02000000000000000000" pitchFamily="2" charset="0"/>
              <a:cs typeface="+mn-cs"/>
            </a:rPr>
            <a:t>(in preparation to publishing)</a:t>
          </a:r>
        </a:p>
      </dgm:t>
    </dgm:pt>
    <dgm:pt modelId="{3E0B5020-ACED-4996-BB62-5B37904D8FB4}" type="parTrans" cxnId="{D522BEF0-1CE0-4CB1-A084-F4157F92293A}">
      <dgm:prSet/>
      <dgm:spPr/>
      <dgm:t>
        <a:bodyPr/>
        <a:lstStyle/>
        <a:p>
          <a:endParaRPr lang="en-US" sz="2000"/>
        </a:p>
      </dgm:t>
    </dgm:pt>
    <dgm:pt modelId="{AF81256C-B8E9-49D3-9D81-02786DF5AB36}" type="sibTrans" cxnId="{D522BEF0-1CE0-4CB1-A084-F4157F92293A}">
      <dgm:prSet/>
      <dgm:spPr/>
      <dgm:t>
        <a:bodyPr/>
        <a:lstStyle/>
        <a:p>
          <a:endParaRPr lang="en-US" sz="2000"/>
        </a:p>
      </dgm:t>
    </dgm:pt>
    <dgm:pt modelId="{B56A2255-964A-4748-8F77-6961D528832C}">
      <dgm:prSet custT="1"/>
      <dgm:spPr/>
      <dgm:t>
        <a:bodyPr/>
        <a:lstStyle/>
        <a:p>
          <a:pPr marL="57150" lvl="1" indent="-57150" algn="l" defTabSz="444500">
            <a:lnSpc>
              <a:spcPct val="90000"/>
            </a:lnSpc>
            <a:spcBef>
              <a:spcPct val="0"/>
            </a:spcBef>
            <a:spcAft>
              <a:spcPct val="20000"/>
            </a:spcAft>
            <a:buFont typeface="Roboto"/>
            <a:buNone/>
          </a:pPr>
          <a:r>
            <a:rPr lang="en-GB" sz="1400" i="1" kern="1200" dirty="0">
              <a:solidFill>
                <a:srgbClr val="0069B4">
                  <a:hueOff val="0"/>
                  <a:satOff val="0"/>
                  <a:lumOff val="0"/>
                  <a:alphaOff val="0"/>
                </a:srgbClr>
              </a:solidFill>
              <a:latin typeface="Roboto" panose="02000000000000000000" pitchFamily="2" charset="0"/>
              <a:ea typeface="Roboto" panose="02000000000000000000" pitchFamily="2" charset="0"/>
              <a:cs typeface="+mn-cs"/>
            </a:rPr>
            <a:t>		3. Workshop on the “Behaviour of Liquid Metal Cooled Fast Reactors Fuels” </a:t>
          </a:r>
          <a:r>
            <a:rPr lang="en-GB" sz="1400" i="0" kern="1200" dirty="0">
              <a:solidFill>
                <a:srgbClr val="0069B4">
                  <a:hueOff val="0"/>
                  <a:satOff val="0"/>
                  <a:lumOff val="0"/>
                  <a:alphaOff val="0"/>
                </a:srgbClr>
              </a:solidFill>
              <a:latin typeface="Roboto" panose="02000000000000000000" pitchFamily="2" charset="0"/>
              <a:ea typeface="Roboto" panose="02000000000000000000" pitchFamily="2" charset="0"/>
              <a:cs typeface="+mn-cs"/>
            </a:rPr>
            <a:t>(30 June – 04 July 2025)</a:t>
          </a:r>
        </a:p>
      </dgm:t>
    </dgm:pt>
    <dgm:pt modelId="{E6720F0E-2586-4EAA-A5B0-46026E68927C}" type="parTrans" cxnId="{9AFA56AA-5E5F-4712-86CF-C0D3F9D039D7}">
      <dgm:prSet/>
      <dgm:spPr/>
      <dgm:t>
        <a:bodyPr/>
        <a:lstStyle/>
        <a:p>
          <a:endParaRPr lang="en-US" sz="2000"/>
        </a:p>
      </dgm:t>
    </dgm:pt>
    <dgm:pt modelId="{734977BC-EB96-4E51-B766-6AB6758F3EE5}" type="sibTrans" cxnId="{9AFA56AA-5E5F-4712-86CF-C0D3F9D039D7}">
      <dgm:prSet/>
      <dgm:spPr/>
      <dgm:t>
        <a:bodyPr/>
        <a:lstStyle/>
        <a:p>
          <a:endParaRPr lang="en-US" sz="2000"/>
        </a:p>
      </dgm:t>
    </dgm:pt>
    <dgm:pt modelId="{EC3276DC-AF15-415F-8091-8464772E5016}">
      <dgm:prSet phldrT="[Text]" custT="1"/>
      <dgm:spPr>
        <a:noFill/>
        <a:ln>
          <a:noFill/>
        </a:ln>
        <a:effectLst/>
      </dgm:spPr>
      <dgm:t>
        <a:bodyPr spcFirstLastPara="0" vert="horz" wrap="square" lIns="345362" tIns="15240" rIns="85344" bIns="15240" numCol="1" spcCol="1270" anchor="t" anchorCtr="0"/>
        <a:lstStyle/>
        <a:p>
          <a:pPr marL="57150" lvl="1" indent="-57150" algn="l" defTabSz="444500">
            <a:lnSpc>
              <a:spcPct val="90000"/>
            </a:lnSpc>
            <a:spcBef>
              <a:spcPct val="0"/>
            </a:spcBef>
            <a:spcAft>
              <a:spcPct val="20000"/>
            </a:spcAft>
            <a:buFont typeface="Roboto"/>
            <a:buNone/>
          </a:pPr>
          <a:r>
            <a:rPr lang="en-GB" sz="1400" b="1" i="1" kern="1200" dirty="0">
              <a:solidFill>
                <a:srgbClr val="ED692E"/>
              </a:solidFill>
              <a:latin typeface="Roboto" panose="02000000000000000000" pitchFamily="2" charset="0"/>
              <a:ea typeface="Roboto" panose="02000000000000000000" pitchFamily="2" charset="0"/>
              <a:cs typeface="+mn-cs"/>
            </a:rPr>
            <a:t>		1. CRP T12034</a:t>
          </a:r>
          <a:r>
            <a:rPr lang="en-US" sz="1400" b="1" i="1" kern="1200" dirty="0">
              <a:solidFill>
                <a:srgbClr val="ED692E"/>
              </a:solidFill>
              <a:latin typeface="Roboto" panose="02000000000000000000" pitchFamily="2" charset="0"/>
              <a:ea typeface="Roboto" panose="02000000000000000000" pitchFamily="2" charset="0"/>
              <a:cs typeface="+mn-cs"/>
            </a:rPr>
            <a:t> </a:t>
          </a:r>
          <a:r>
            <a:rPr lang="en-US" sz="1400" i="1" kern="1200" dirty="0">
              <a:solidFill>
                <a:srgbClr val="0069B4">
                  <a:hueOff val="0"/>
                  <a:satOff val="0"/>
                  <a:lumOff val="0"/>
                  <a:alphaOff val="0"/>
                </a:srgbClr>
              </a:solidFill>
              <a:latin typeface="Roboto" panose="02000000000000000000" pitchFamily="2" charset="0"/>
              <a:ea typeface="Roboto" panose="02000000000000000000" pitchFamily="2" charset="0"/>
              <a:cs typeface="+mn-cs"/>
            </a:rPr>
            <a:t>on “</a:t>
          </a:r>
          <a:r>
            <a:rPr lang="en-GB" sz="1400" i="1" kern="1200" dirty="0">
              <a:solidFill>
                <a:srgbClr val="0069B4">
                  <a:hueOff val="0"/>
                  <a:satOff val="0"/>
                  <a:lumOff val="0"/>
                  <a:alphaOff val="0"/>
                </a:srgbClr>
              </a:solidFill>
              <a:latin typeface="Roboto" panose="02000000000000000000" pitchFamily="2" charset="0"/>
              <a:ea typeface="Roboto" panose="02000000000000000000" pitchFamily="2" charset="0"/>
              <a:cs typeface="+mn-cs"/>
            </a:rPr>
            <a:t>Fuel Modelling Exercises for Coated Particle Fuel for advanced reactors including SMR”(2024-2029)</a:t>
          </a:r>
          <a:endParaRPr lang="en-US" sz="1400" i="1" kern="1200" dirty="0">
            <a:solidFill>
              <a:srgbClr val="0069B4">
                <a:hueOff val="0"/>
                <a:satOff val="0"/>
                <a:lumOff val="0"/>
                <a:alphaOff val="0"/>
              </a:srgbClr>
            </a:solidFill>
            <a:latin typeface="Roboto" panose="02000000000000000000" pitchFamily="2" charset="0"/>
            <a:ea typeface="Roboto" panose="02000000000000000000" pitchFamily="2" charset="0"/>
            <a:cs typeface="+mn-cs"/>
          </a:endParaRPr>
        </a:p>
      </dgm:t>
    </dgm:pt>
    <dgm:pt modelId="{0021BE78-2585-45DF-B9FA-95238112B3C3}" type="parTrans" cxnId="{1138038D-418B-40FE-AC9E-4A989E10F415}">
      <dgm:prSet/>
      <dgm:spPr/>
      <dgm:t>
        <a:bodyPr/>
        <a:lstStyle/>
        <a:p>
          <a:endParaRPr lang="en-US" sz="2000"/>
        </a:p>
      </dgm:t>
    </dgm:pt>
    <dgm:pt modelId="{5A4CB747-F4D1-49D6-A2E9-8BAEF3D0DADA}" type="sibTrans" cxnId="{1138038D-418B-40FE-AC9E-4A989E10F415}">
      <dgm:prSet/>
      <dgm:spPr/>
      <dgm:t>
        <a:bodyPr/>
        <a:lstStyle/>
        <a:p>
          <a:endParaRPr lang="en-US" sz="2000"/>
        </a:p>
      </dgm:t>
    </dgm:pt>
    <dgm:pt modelId="{9228BF09-37A5-4EA8-AD24-738D931FD019}">
      <dgm:prSet phldrT="[Text]" custT="1"/>
      <dgm:spPr>
        <a:noFill/>
        <a:ln>
          <a:noFill/>
        </a:ln>
        <a:effectLst/>
      </dgm:spPr>
      <dgm:t>
        <a:bodyPr/>
        <a:lstStyle/>
        <a:p>
          <a:pPr marL="57150" lvl="1" indent="-57150" algn="l" defTabSz="444500">
            <a:lnSpc>
              <a:spcPct val="90000"/>
            </a:lnSpc>
            <a:spcBef>
              <a:spcPct val="0"/>
            </a:spcBef>
            <a:spcAft>
              <a:spcPct val="20000"/>
            </a:spcAft>
            <a:buFont typeface="Roboto"/>
            <a:buNone/>
          </a:pPr>
          <a:r>
            <a:rPr lang="en-GB" sz="1400" i="1" kern="1200" dirty="0">
              <a:solidFill>
                <a:srgbClr val="0069B4">
                  <a:hueOff val="0"/>
                  <a:satOff val="0"/>
                  <a:lumOff val="0"/>
                  <a:alphaOff val="0"/>
                </a:srgbClr>
              </a:solidFill>
              <a:latin typeface="Roboto" panose="02000000000000000000" pitchFamily="2" charset="0"/>
              <a:ea typeface="Roboto" panose="02000000000000000000" pitchFamily="2" charset="0"/>
              <a:cs typeface="+mn-cs"/>
            </a:rPr>
            <a:t>		1. New Simulation tool module development for MSR with relevant fuel cycle</a:t>
          </a:r>
          <a:endParaRPr lang="en-US" sz="1400" i="1" kern="1200" dirty="0">
            <a:solidFill>
              <a:srgbClr val="0069B4">
                <a:hueOff val="0"/>
                <a:satOff val="0"/>
                <a:lumOff val="0"/>
                <a:alphaOff val="0"/>
              </a:srgbClr>
            </a:solidFill>
            <a:latin typeface="Roboto" panose="02000000000000000000" pitchFamily="2" charset="0"/>
            <a:ea typeface="Roboto" panose="02000000000000000000" pitchFamily="2" charset="0"/>
            <a:cs typeface="+mn-cs"/>
          </a:endParaRPr>
        </a:p>
      </dgm:t>
    </dgm:pt>
    <dgm:pt modelId="{315C0EEF-109C-434A-996B-36318D7F714D}" type="parTrans" cxnId="{0E192E4E-EA48-473F-BA8D-23CD3BBFFEDB}">
      <dgm:prSet/>
      <dgm:spPr/>
      <dgm:t>
        <a:bodyPr/>
        <a:lstStyle/>
        <a:p>
          <a:endParaRPr lang="en-US" sz="2000"/>
        </a:p>
      </dgm:t>
    </dgm:pt>
    <dgm:pt modelId="{91A1038C-F8EE-4E1D-B2EE-4290D1A7E204}" type="sibTrans" cxnId="{0E192E4E-EA48-473F-BA8D-23CD3BBFFEDB}">
      <dgm:prSet/>
      <dgm:spPr/>
      <dgm:t>
        <a:bodyPr/>
        <a:lstStyle/>
        <a:p>
          <a:endParaRPr lang="en-US" sz="2000"/>
        </a:p>
      </dgm:t>
    </dgm:pt>
    <dgm:pt modelId="{ABA02C6D-A14B-4654-A910-E825C744E398}">
      <dgm:prSet custT="1"/>
      <dgm:spPr/>
      <dgm:t>
        <a:bodyPr/>
        <a:lstStyle/>
        <a:p>
          <a:pPr marL="57150" lvl="1" indent="-57150" algn="l" defTabSz="444500">
            <a:lnSpc>
              <a:spcPct val="90000"/>
            </a:lnSpc>
            <a:spcBef>
              <a:spcPct val="0"/>
            </a:spcBef>
            <a:spcAft>
              <a:spcPct val="20000"/>
            </a:spcAft>
            <a:buFont typeface="Roboto"/>
            <a:buNone/>
          </a:pPr>
          <a:r>
            <a:rPr lang="en-GB" sz="1400" i="1" kern="1200" dirty="0">
              <a:solidFill>
                <a:srgbClr val="0069B4">
                  <a:hueOff val="0"/>
                  <a:satOff val="0"/>
                  <a:lumOff val="0"/>
                  <a:alphaOff val="0"/>
                </a:srgbClr>
              </a:solidFill>
              <a:latin typeface="Roboto" panose="02000000000000000000" pitchFamily="2" charset="0"/>
              <a:ea typeface="Roboto" panose="02000000000000000000" pitchFamily="2" charset="0"/>
              <a:cs typeface="+mn-cs"/>
            </a:rPr>
            <a:t>		2. Workshop on “Molten Salt Reactor Fuel: Recent Development and Future Challenges” </a:t>
          </a:r>
          <a:r>
            <a:rPr lang="en-GB" sz="1400" i="0" kern="1200" dirty="0">
              <a:solidFill>
                <a:srgbClr val="0069B4">
                  <a:hueOff val="0"/>
                  <a:satOff val="0"/>
                  <a:lumOff val="0"/>
                  <a:alphaOff val="0"/>
                </a:srgbClr>
              </a:solidFill>
              <a:latin typeface="Roboto" panose="02000000000000000000" pitchFamily="2" charset="0"/>
              <a:ea typeface="Roboto" panose="02000000000000000000" pitchFamily="2" charset="0"/>
              <a:cs typeface="+mn-cs"/>
            </a:rPr>
            <a:t>(21-25 July 2025)</a:t>
          </a:r>
        </a:p>
      </dgm:t>
    </dgm:pt>
    <dgm:pt modelId="{002823B0-DA94-49E9-AE4E-08EF497D91B0}" type="parTrans" cxnId="{427786AC-01E9-43B2-ADC5-3394F12AC5F9}">
      <dgm:prSet/>
      <dgm:spPr/>
      <dgm:t>
        <a:bodyPr/>
        <a:lstStyle/>
        <a:p>
          <a:endParaRPr lang="en-US" sz="2000"/>
        </a:p>
      </dgm:t>
    </dgm:pt>
    <dgm:pt modelId="{8CD2E35F-3244-4786-9C8A-9A66F8D8AEAD}" type="sibTrans" cxnId="{427786AC-01E9-43B2-ADC5-3394F12AC5F9}">
      <dgm:prSet/>
      <dgm:spPr/>
      <dgm:t>
        <a:bodyPr/>
        <a:lstStyle/>
        <a:p>
          <a:endParaRPr lang="en-US" sz="2000"/>
        </a:p>
      </dgm:t>
    </dgm:pt>
    <dgm:pt modelId="{2583DDC1-7C88-4DC8-811B-073EB51A4435}">
      <dgm:prSet phldrT="[Text]" custT="1"/>
      <dgm:spPr>
        <a:noFill/>
        <a:ln>
          <a:noFill/>
        </a:ln>
        <a:effectLst/>
      </dgm:spPr>
      <dgm:t>
        <a:bodyPr/>
        <a:lstStyle/>
        <a:p>
          <a:pPr marL="57150" lvl="1" indent="-57150" algn="l" defTabSz="444500">
            <a:lnSpc>
              <a:spcPct val="90000"/>
            </a:lnSpc>
            <a:spcBef>
              <a:spcPct val="0"/>
            </a:spcBef>
            <a:spcAft>
              <a:spcPct val="20000"/>
            </a:spcAft>
            <a:buFont typeface="Roboto"/>
            <a:buNone/>
          </a:pPr>
          <a:r>
            <a:rPr lang="en-GB" sz="1400" b="0" i="1" u="none" kern="1200" dirty="0">
              <a:solidFill>
                <a:srgbClr val="ED692E"/>
              </a:solidFill>
              <a:latin typeface="Roboto" panose="02000000000000000000" pitchFamily="2" charset="0"/>
              <a:ea typeface="Roboto" panose="02000000000000000000" pitchFamily="2" charset="0"/>
              <a:cs typeface="+mn-cs"/>
            </a:rPr>
            <a:t>		</a:t>
          </a:r>
          <a:r>
            <a:rPr lang="en-GB" sz="1400" b="1" i="1" kern="1200" dirty="0">
              <a:solidFill>
                <a:srgbClr val="ED692E"/>
              </a:solidFill>
              <a:latin typeface="Roboto" panose="02000000000000000000" pitchFamily="2" charset="0"/>
              <a:ea typeface="Roboto" panose="02000000000000000000" pitchFamily="2" charset="0"/>
              <a:cs typeface="+mn-cs"/>
            </a:rPr>
            <a:t>1. CRP T12033 </a:t>
          </a:r>
          <a:r>
            <a:rPr lang="en-GB" sz="1400" b="0" i="1" u="none" kern="1200" dirty="0">
              <a:solidFill>
                <a:srgbClr val="0069B4">
                  <a:hueOff val="0"/>
                  <a:satOff val="0"/>
                  <a:lumOff val="0"/>
                  <a:alphaOff val="0"/>
                </a:srgbClr>
              </a:solidFill>
              <a:latin typeface="Roboto" panose="02000000000000000000" pitchFamily="2" charset="0"/>
              <a:ea typeface="Roboto" panose="02000000000000000000" pitchFamily="2" charset="0"/>
              <a:cs typeface="+mn-cs"/>
            </a:rPr>
            <a:t>on “Standardization of Subsized Specimens for Post-Irradiation Examination and Advanced Characterization of Fuel and Structural Materials for Small Modular Reactor and Advanced Reactor Applications (PIE for SMR)”(2024-2028)</a:t>
          </a:r>
          <a:endParaRPr lang="en-US" sz="1400" b="0" i="1" u="none" kern="1200" dirty="0">
            <a:solidFill>
              <a:srgbClr val="0069B4">
                <a:hueOff val="0"/>
                <a:satOff val="0"/>
                <a:lumOff val="0"/>
                <a:alphaOff val="0"/>
              </a:srgbClr>
            </a:solidFill>
            <a:latin typeface="Roboto" panose="02000000000000000000" pitchFamily="2" charset="0"/>
            <a:ea typeface="Roboto" panose="02000000000000000000" pitchFamily="2" charset="0"/>
            <a:cs typeface="+mn-cs"/>
          </a:endParaRPr>
        </a:p>
      </dgm:t>
    </dgm:pt>
    <dgm:pt modelId="{E9E4C728-9A68-484D-A17C-657932D0513D}" type="parTrans" cxnId="{585CA8F7-F805-4C1F-B397-9A2333E97098}">
      <dgm:prSet/>
      <dgm:spPr/>
      <dgm:t>
        <a:bodyPr/>
        <a:lstStyle/>
        <a:p>
          <a:endParaRPr lang="en-US" sz="2000"/>
        </a:p>
      </dgm:t>
    </dgm:pt>
    <dgm:pt modelId="{EEDEE8CE-D792-4B2E-9D7B-04058978ABF0}" type="sibTrans" cxnId="{585CA8F7-F805-4C1F-B397-9A2333E97098}">
      <dgm:prSet/>
      <dgm:spPr/>
      <dgm:t>
        <a:bodyPr/>
        <a:lstStyle/>
        <a:p>
          <a:endParaRPr lang="en-US" sz="2000"/>
        </a:p>
      </dgm:t>
    </dgm:pt>
    <dgm:pt modelId="{83172D7D-F9B8-4A8E-9AB4-E226D734803C}">
      <dgm:prSet phldrT="[Text]" custT="1"/>
      <dgm:spPr>
        <a:noFill/>
        <a:ln>
          <a:noFill/>
        </a:ln>
        <a:effectLst/>
      </dgm:spPr>
      <dgm:t>
        <a:bodyPr spcFirstLastPara="0" vert="horz" wrap="square" lIns="345362" tIns="15240" rIns="85344" bIns="15240" numCol="1" spcCol="1270" anchor="t" anchorCtr="0"/>
        <a:lstStyle/>
        <a:p>
          <a:pPr marL="57150" lvl="1" indent="-57150" algn="l" defTabSz="444500">
            <a:lnSpc>
              <a:spcPct val="90000"/>
            </a:lnSpc>
            <a:spcBef>
              <a:spcPct val="0"/>
            </a:spcBef>
            <a:spcAft>
              <a:spcPct val="20000"/>
            </a:spcAft>
            <a:buFont typeface="Roboto"/>
            <a:buNone/>
          </a:pPr>
          <a:r>
            <a:rPr lang="en-GB" sz="1400" b="1" i="1" kern="1200" dirty="0">
              <a:solidFill>
                <a:srgbClr val="ED692E"/>
              </a:solidFill>
              <a:latin typeface="Roboto" panose="02000000000000000000" pitchFamily="2" charset="0"/>
              <a:ea typeface="Roboto" panose="02000000000000000000" pitchFamily="2" charset="0"/>
              <a:cs typeface="+mn-cs"/>
            </a:rPr>
            <a:t>		1. CRP T12031 </a:t>
          </a:r>
          <a:r>
            <a:rPr lang="en-GB" sz="1400" i="1" kern="1200" dirty="0">
              <a:solidFill>
                <a:srgbClr val="0069B4">
                  <a:hueOff val="0"/>
                  <a:satOff val="0"/>
                  <a:lumOff val="0"/>
                  <a:alphaOff val="0"/>
                </a:srgbClr>
              </a:solidFill>
              <a:latin typeface="Roboto" panose="02000000000000000000" pitchFamily="2" charset="0"/>
              <a:ea typeface="Roboto" panose="02000000000000000000" pitchFamily="2" charset="0"/>
              <a:cs typeface="+mn-cs"/>
            </a:rPr>
            <a:t>on “Fuel Materials for Fast Reactors (FMFR)” </a:t>
          </a:r>
          <a:r>
            <a:rPr lang="en-GB" sz="1400" i="0" kern="1200" dirty="0">
              <a:solidFill>
                <a:srgbClr val="0069B4">
                  <a:hueOff val="0"/>
                  <a:satOff val="0"/>
                  <a:lumOff val="0"/>
                  <a:alphaOff val="0"/>
                </a:srgbClr>
              </a:solidFill>
              <a:latin typeface="Roboto" panose="02000000000000000000" pitchFamily="2" charset="0"/>
              <a:ea typeface="Roboto" panose="02000000000000000000" pitchFamily="2" charset="0"/>
              <a:cs typeface="+mn-cs"/>
            </a:rPr>
            <a:t>(2019-2023: Final Report in preparation to publishing)</a:t>
          </a:r>
          <a:endParaRPr lang="en-US" sz="1400" i="0" kern="1200" dirty="0">
            <a:solidFill>
              <a:srgbClr val="0069B4">
                <a:hueOff val="0"/>
                <a:satOff val="0"/>
                <a:lumOff val="0"/>
                <a:alphaOff val="0"/>
              </a:srgbClr>
            </a:solidFill>
            <a:latin typeface="Roboto" panose="02000000000000000000" pitchFamily="2" charset="0"/>
            <a:ea typeface="Roboto" panose="02000000000000000000" pitchFamily="2" charset="0"/>
            <a:cs typeface="+mn-cs"/>
          </a:endParaRPr>
        </a:p>
      </dgm:t>
    </dgm:pt>
    <dgm:pt modelId="{B7D240B5-D7DB-4CD5-B264-7213EA143727}" type="parTrans" cxnId="{2B0F4E60-D477-4670-A547-3C5302CEFF3E}">
      <dgm:prSet/>
      <dgm:spPr/>
      <dgm:t>
        <a:bodyPr/>
        <a:lstStyle/>
        <a:p>
          <a:endParaRPr lang="en-US" sz="2000"/>
        </a:p>
      </dgm:t>
    </dgm:pt>
    <dgm:pt modelId="{230C07B5-D0E3-4046-A07F-237562C1CFD0}" type="sibTrans" cxnId="{2B0F4E60-D477-4670-A547-3C5302CEFF3E}">
      <dgm:prSet/>
      <dgm:spPr/>
      <dgm:t>
        <a:bodyPr/>
        <a:lstStyle/>
        <a:p>
          <a:endParaRPr lang="en-US" sz="2000"/>
        </a:p>
      </dgm:t>
    </dgm:pt>
    <dgm:pt modelId="{16D82AB8-9A5B-4C9F-AFAF-096FC49DA54F}">
      <dgm:prSet custT="1"/>
      <dgm:spPr/>
      <dgm:t>
        <a:bodyPr/>
        <a:lstStyle/>
        <a:p>
          <a:pPr marL="57150" lvl="1" indent="-57150" algn="l" defTabSz="444500">
            <a:lnSpc>
              <a:spcPct val="90000"/>
            </a:lnSpc>
            <a:spcBef>
              <a:spcPct val="0"/>
            </a:spcBef>
            <a:spcAft>
              <a:spcPct val="20000"/>
            </a:spcAft>
            <a:buFont typeface="Roboto"/>
            <a:buNone/>
          </a:pPr>
          <a:r>
            <a:rPr lang="en-US" sz="1400" b="1" kern="1200" dirty="0">
              <a:solidFill>
                <a:srgbClr val="0069B4">
                  <a:hueOff val="0"/>
                  <a:satOff val="0"/>
                  <a:lumOff val="0"/>
                  <a:alphaOff val="0"/>
                </a:srgbClr>
              </a:solidFill>
              <a:latin typeface="Roboto" panose="02000000000000000000" pitchFamily="2" charset="0"/>
              <a:ea typeface="Roboto" panose="02000000000000000000" pitchFamily="2" charset="0"/>
              <a:cs typeface="+mn-cs"/>
            </a:rPr>
            <a:t> Molten salt SMR fuels</a:t>
          </a:r>
          <a:endParaRPr lang="en-GB" sz="1400" i="0" kern="1200" dirty="0">
            <a:solidFill>
              <a:srgbClr val="0069B4">
                <a:hueOff val="0"/>
                <a:satOff val="0"/>
                <a:lumOff val="0"/>
                <a:alphaOff val="0"/>
              </a:srgbClr>
            </a:solidFill>
            <a:latin typeface="Roboto" panose="02000000000000000000" pitchFamily="2" charset="0"/>
            <a:ea typeface="Roboto" panose="02000000000000000000" pitchFamily="2" charset="0"/>
            <a:cs typeface="+mn-cs"/>
          </a:endParaRPr>
        </a:p>
      </dgm:t>
    </dgm:pt>
    <dgm:pt modelId="{7EB04C06-D3AC-4602-A36C-6ED7BA7C16A3}" type="parTrans" cxnId="{CDB63BC9-20B5-4FF5-AF7F-41E507DEBF38}">
      <dgm:prSet/>
      <dgm:spPr/>
      <dgm:t>
        <a:bodyPr/>
        <a:lstStyle/>
        <a:p>
          <a:endParaRPr lang="en-GB"/>
        </a:p>
      </dgm:t>
    </dgm:pt>
    <dgm:pt modelId="{D7DDF071-EAA6-4C09-A2C8-8B729A26776F}" type="sibTrans" cxnId="{CDB63BC9-20B5-4FF5-AF7F-41E507DEBF38}">
      <dgm:prSet/>
      <dgm:spPr/>
      <dgm:t>
        <a:bodyPr/>
        <a:lstStyle/>
        <a:p>
          <a:endParaRPr lang="en-GB"/>
        </a:p>
      </dgm:t>
    </dgm:pt>
    <dgm:pt modelId="{A951C7BF-A17F-4FA4-B0E8-CDFD6D7F460A}">
      <dgm:prSet custT="1"/>
      <dgm:spPr/>
      <dgm:t>
        <a:bodyPr/>
        <a:lstStyle/>
        <a:p>
          <a:pPr marL="57150" lvl="1" indent="-57150" algn="l" defTabSz="444500">
            <a:lnSpc>
              <a:spcPct val="90000"/>
            </a:lnSpc>
            <a:spcBef>
              <a:spcPct val="0"/>
            </a:spcBef>
            <a:spcAft>
              <a:spcPct val="20000"/>
            </a:spcAft>
            <a:buFont typeface="Roboto"/>
            <a:buNone/>
          </a:pPr>
          <a:r>
            <a:rPr lang="en-GB" sz="1400" i="0" kern="1200" dirty="0">
              <a:solidFill>
                <a:srgbClr val="0069B4">
                  <a:hueOff val="0"/>
                  <a:satOff val="0"/>
                  <a:lumOff val="0"/>
                  <a:alphaOff val="0"/>
                </a:srgbClr>
              </a:solidFill>
              <a:latin typeface="Roboto" panose="02000000000000000000" pitchFamily="2" charset="0"/>
              <a:ea typeface="Roboto" panose="02000000000000000000" pitchFamily="2" charset="0"/>
              <a:cs typeface="+mn-cs"/>
            </a:rPr>
            <a:t>		4. </a:t>
          </a:r>
          <a:r>
            <a:rPr lang="en-US" sz="1400" b="1" i="1" kern="1200" dirty="0">
              <a:solidFill>
                <a:srgbClr val="ED692E"/>
              </a:solidFill>
              <a:latin typeface="Roboto" panose="02000000000000000000" pitchFamily="2" charset="0"/>
              <a:ea typeface="Roboto" panose="02000000000000000000" pitchFamily="2" charset="0"/>
              <a:cs typeface="+mn-cs"/>
            </a:rPr>
            <a:t>Proposed new CRP </a:t>
          </a:r>
          <a:r>
            <a:rPr lang="en-GB" sz="1400" kern="1200" dirty="0">
              <a:latin typeface="Roboto" panose="02000000000000000000" pitchFamily="2" charset="0"/>
              <a:ea typeface="Roboto" panose="02000000000000000000" pitchFamily="2" charset="0"/>
            </a:rPr>
            <a:t>on </a:t>
          </a:r>
          <a:r>
            <a:rPr lang="en-GB" sz="1400" i="1" kern="1200" dirty="0">
              <a:solidFill>
                <a:srgbClr val="0069B4">
                  <a:hueOff val="0"/>
                  <a:satOff val="0"/>
                  <a:lumOff val="0"/>
                  <a:alphaOff val="0"/>
                </a:srgbClr>
              </a:solidFill>
              <a:latin typeface="Roboto" panose="02000000000000000000" pitchFamily="2" charset="0"/>
              <a:ea typeface="Roboto" panose="02000000000000000000" pitchFamily="2" charset="0"/>
              <a:cs typeface="+mn-cs"/>
            </a:rPr>
            <a:t>“</a:t>
          </a:r>
          <a:r>
            <a:rPr lang="en-GB" sz="1400" i="1" kern="1200" dirty="0">
              <a:latin typeface="Roboto" panose="02000000000000000000" pitchFamily="2" charset="0"/>
              <a:ea typeface="Roboto" panose="02000000000000000000" pitchFamily="2" charset="0"/>
            </a:rPr>
            <a:t>Benchmark Exercises on Testing and Performance Simulation of Advanced Fuels for Liquid Metal-Cooled Fast Reactors</a:t>
          </a:r>
          <a:r>
            <a:rPr lang="en-GB" sz="1400" i="1" kern="1200" dirty="0">
              <a:solidFill>
                <a:srgbClr val="0069B4">
                  <a:hueOff val="0"/>
                  <a:satOff val="0"/>
                  <a:lumOff val="0"/>
                  <a:alphaOff val="0"/>
                </a:srgbClr>
              </a:solidFill>
              <a:latin typeface="Roboto" panose="02000000000000000000" pitchFamily="2" charset="0"/>
              <a:ea typeface="Roboto" panose="02000000000000000000" pitchFamily="2" charset="0"/>
              <a:cs typeface="+mn-cs"/>
            </a:rPr>
            <a:t>” </a:t>
          </a:r>
          <a:r>
            <a:rPr lang="en-GB" sz="1400" i="0" kern="1200" dirty="0">
              <a:solidFill>
                <a:srgbClr val="0069B4">
                  <a:hueOff val="0"/>
                  <a:satOff val="0"/>
                  <a:lumOff val="0"/>
                  <a:alphaOff val="0"/>
                </a:srgbClr>
              </a:solidFill>
              <a:latin typeface="Roboto" panose="02000000000000000000" pitchFamily="2" charset="0"/>
              <a:ea typeface="Roboto" panose="02000000000000000000" pitchFamily="2" charset="0"/>
              <a:cs typeface="+mn-cs"/>
            </a:rPr>
            <a:t>(2026-…)</a:t>
          </a:r>
        </a:p>
      </dgm:t>
    </dgm:pt>
    <dgm:pt modelId="{3C5A0A68-72A0-4698-8CEA-02940ACAFD0A}" type="parTrans" cxnId="{F682F305-3146-4717-9163-93E97BC54ABF}">
      <dgm:prSet/>
      <dgm:spPr/>
      <dgm:t>
        <a:bodyPr/>
        <a:lstStyle/>
        <a:p>
          <a:endParaRPr lang="en-GB"/>
        </a:p>
      </dgm:t>
    </dgm:pt>
    <dgm:pt modelId="{6708C9EE-6487-440E-91FC-6CB324B401EF}" type="sibTrans" cxnId="{F682F305-3146-4717-9163-93E97BC54ABF}">
      <dgm:prSet/>
      <dgm:spPr/>
      <dgm:t>
        <a:bodyPr/>
        <a:lstStyle/>
        <a:p>
          <a:endParaRPr lang="en-GB"/>
        </a:p>
      </dgm:t>
    </dgm:pt>
    <dgm:pt modelId="{BBC36ECD-37F8-4849-8516-26A3CEB2836A}">
      <dgm:prSet custT="1"/>
      <dgm:spPr/>
      <dgm:t>
        <a:bodyPr/>
        <a:lstStyle/>
        <a:p>
          <a:pPr marL="57150" lvl="1" indent="-57150" algn="l" defTabSz="444500">
            <a:lnSpc>
              <a:spcPct val="90000"/>
            </a:lnSpc>
            <a:spcBef>
              <a:spcPct val="0"/>
            </a:spcBef>
            <a:spcAft>
              <a:spcPct val="20000"/>
            </a:spcAft>
            <a:buFont typeface="Roboto"/>
            <a:buNone/>
          </a:pPr>
          <a:r>
            <a:rPr lang="en-GB" sz="1400" b="1" kern="1200" dirty="0">
              <a:solidFill>
                <a:srgbClr val="0069B4">
                  <a:hueOff val="0"/>
                  <a:satOff val="0"/>
                  <a:lumOff val="0"/>
                  <a:alphaOff val="0"/>
                </a:srgbClr>
              </a:solidFill>
              <a:latin typeface="Roboto" panose="02000000000000000000" pitchFamily="2" charset="0"/>
              <a:ea typeface="Roboto" panose="02000000000000000000" pitchFamily="2" charset="0"/>
              <a:cs typeface="+mn-cs"/>
            </a:rPr>
            <a:t> PIE for SMR fuels</a:t>
          </a:r>
          <a:endParaRPr lang="en-GB" sz="1400" i="0" kern="1200" dirty="0">
            <a:solidFill>
              <a:srgbClr val="0069B4">
                <a:hueOff val="0"/>
                <a:satOff val="0"/>
                <a:lumOff val="0"/>
                <a:alphaOff val="0"/>
              </a:srgbClr>
            </a:solidFill>
            <a:latin typeface="Roboto" panose="02000000000000000000" pitchFamily="2" charset="0"/>
            <a:ea typeface="Roboto" panose="02000000000000000000" pitchFamily="2" charset="0"/>
            <a:cs typeface="+mn-cs"/>
          </a:endParaRPr>
        </a:p>
      </dgm:t>
    </dgm:pt>
    <dgm:pt modelId="{AB15D446-DBC2-462C-867A-C3EDE542959C}" type="parTrans" cxnId="{1200347D-69AC-40EC-88F7-C6D9E46EB055}">
      <dgm:prSet/>
      <dgm:spPr/>
      <dgm:t>
        <a:bodyPr/>
        <a:lstStyle/>
        <a:p>
          <a:endParaRPr lang="en-GB"/>
        </a:p>
      </dgm:t>
    </dgm:pt>
    <dgm:pt modelId="{566A5898-2E28-4BB4-9ACE-33C3595A0FE6}" type="sibTrans" cxnId="{1200347D-69AC-40EC-88F7-C6D9E46EB055}">
      <dgm:prSet/>
      <dgm:spPr/>
      <dgm:t>
        <a:bodyPr/>
        <a:lstStyle/>
        <a:p>
          <a:endParaRPr lang="en-GB"/>
        </a:p>
      </dgm:t>
    </dgm:pt>
    <dgm:pt modelId="{D529072A-E43D-40B8-8DC4-8CB4584085B0}">
      <dgm:prSet custT="1"/>
      <dgm:spPr/>
      <dgm:t>
        <a:bodyPr/>
        <a:lstStyle/>
        <a:p>
          <a:pPr marL="57150" lvl="1" indent="-57150" algn="l" defTabSz="444500">
            <a:lnSpc>
              <a:spcPct val="90000"/>
            </a:lnSpc>
            <a:spcBef>
              <a:spcPct val="0"/>
            </a:spcBef>
            <a:spcAft>
              <a:spcPct val="20000"/>
            </a:spcAft>
            <a:buFont typeface="Roboto"/>
            <a:buNone/>
          </a:pPr>
          <a:r>
            <a:rPr lang="en-GB" sz="1400" i="1" kern="1200" dirty="0">
              <a:solidFill>
                <a:srgbClr val="0069B4">
                  <a:hueOff val="0"/>
                  <a:satOff val="0"/>
                  <a:lumOff val="0"/>
                  <a:alphaOff val="0"/>
                </a:srgbClr>
              </a:solidFill>
              <a:latin typeface="Roboto" panose="02000000000000000000" pitchFamily="2" charset="0"/>
              <a:ea typeface="Roboto" panose="02000000000000000000" pitchFamily="2" charset="0"/>
              <a:cs typeface="+mn-cs"/>
            </a:rPr>
            <a:t>             3. Workshop on “Current Status of Structural Material Development for Molten Salt Reactors and Related Challenges” </a:t>
          </a:r>
          <a:r>
            <a:rPr lang="en-GB" sz="1400" i="0" kern="1200" dirty="0">
              <a:solidFill>
                <a:srgbClr val="0069B4">
                  <a:hueOff val="0"/>
                  <a:satOff val="0"/>
                  <a:lumOff val="0"/>
                  <a:alphaOff val="0"/>
                </a:srgbClr>
              </a:solidFill>
              <a:latin typeface="Roboto" panose="02000000000000000000" pitchFamily="2" charset="0"/>
              <a:ea typeface="Roboto" panose="02000000000000000000" pitchFamily="2" charset="0"/>
              <a:cs typeface="+mn-cs"/>
            </a:rPr>
            <a:t>(July 2026)</a:t>
          </a:r>
        </a:p>
      </dgm:t>
    </dgm:pt>
    <dgm:pt modelId="{456C84B5-07E3-43BF-AB03-52564F370463}" type="parTrans" cxnId="{FC206222-34AB-43E6-8445-4932ECE9B88A}">
      <dgm:prSet/>
      <dgm:spPr/>
      <dgm:t>
        <a:bodyPr/>
        <a:lstStyle/>
        <a:p>
          <a:endParaRPr lang="en-GB"/>
        </a:p>
      </dgm:t>
    </dgm:pt>
    <dgm:pt modelId="{1EA27848-BFE9-491C-909B-10D5B516A5EE}" type="sibTrans" cxnId="{FC206222-34AB-43E6-8445-4932ECE9B88A}">
      <dgm:prSet/>
      <dgm:spPr/>
      <dgm:t>
        <a:bodyPr/>
        <a:lstStyle/>
        <a:p>
          <a:endParaRPr lang="en-GB"/>
        </a:p>
      </dgm:t>
    </dgm:pt>
    <dgm:pt modelId="{B9FD8F31-8E99-4467-A178-3CC723E0B9F7}">
      <dgm:prSet custT="1"/>
      <dgm:spPr/>
      <dgm:t>
        <a:bodyPr/>
        <a:lstStyle/>
        <a:p>
          <a:pPr marL="57150" lvl="1" indent="-57150" algn="l" defTabSz="444500">
            <a:lnSpc>
              <a:spcPct val="90000"/>
            </a:lnSpc>
            <a:spcBef>
              <a:spcPct val="0"/>
            </a:spcBef>
            <a:spcAft>
              <a:spcPct val="20000"/>
            </a:spcAft>
            <a:buFont typeface="Roboto"/>
            <a:buNone/>
          </a:pPr>
          <a:r>
            <a:rPr lang="en-GB" sz="1400" b="1" kern="1200" dirty="0">
              <a:solidFill>
                <a:srgbClr val="0069B4">
                  <a:hueOff val="0"/>
                  <a:satOff val="0"/>
                  <a:lumOff val="0"/>
                  <a:alphaOff val="0"/>
                </a:srgbClr>
              </a:solidFill>
              <a:latin typeface="Roboto" panose="02000000000000000000" pitchFamily="2" charset="0"/>
              <a:ea typeface="Roboto" panose="02000000000000000000" pitchFamily="2" charset="0"/>
              <a:cs typeface="+mn-cs"/>
            </a:rPr>
            <a:t>HALEU fuel</a:t>
          </a:r>
        </a:p>
      </dgm:t>
    </dgm:pt>
    <dgm:pt modelId="{75219D9B-7A40-42DD-A53E-A6400ABDC222}" type="parTrans" cxnId="{969C2FB2-FB4D-4273-9FED-B913C14E66B0}">
      <dgm:prSet/>
      <dgm:spPr/>
      <dgm:t>
        <a:bodyPr/>
        <a:lstStyle/>
        <a:p>
          <a:endParaRPr lang="en-GB"/>
        </a:p>
      </dgm:t>
    </dgm:pt>
    <dgm:pt modelId="{A5CBB1D7-4120-4855-9933-A3E054F6F544}" type="sibTrans" cxnId="{969C2FB2-FB4D-4273-9FED-B913C14E66B0}">
      <dgm:prSet/>
      <dgm:spPr/>
      <dgm:t>
        <a:bodyPr/>
        <a:lstStyle/>
        <a:p>
          <a:endParaRPr lang="en-GB"/>
        </a:p>
      </dgm:t>
    </dgm:pt>
    <dgm:pt modelId="{DD06B5ED-7447-4226-851C-D8BA44C9820E}">
      <dgm:prSet custT="1"/>
      <dgm:spPr/>
      <dgm:t>
        <a:bodyPr/>
        <a:lstStyle/>
        <a:p>
          <a:pPr marL="57150" lvl="1" indent="-57150" algn="l" defTabSz="444500">
            <a:lnSpc>
              <a:spcPct val="90000"/>
            </a:lnSpc>
            <a:spcBef>
              <a:spcPct val="0"/>
            </a:spcBef>
            <a:spcAft>
              <a:spcPct val="20000"/>
            </a:spcAft>
            <a:buFont typeface="Roboto"/>
            <a:buNone/>
          </a:pPr>
          <a:r>
            <a:rPr lang="en-GB" sz="1400" i="1" kern="1200" dirty="0">
              <a:solidFill>
                <a:srgbClr val="0069B4">
                  <a:hueOff val="0"/>
                  <a:satOff val="0"/>
                  <a:lumOff val="0"/>
                  <a:alphaOff val="0"/>
                </a:srgbClr>
              </a:solidFill>
              <a:latin typeface="Roboto" panose="02000000000000000000" pitchFamily="2" charset="0"/>
              <a:ea typeface="Roboto" panose="02000000000000000000" pitchFamily="2" charset="0"/>
              <a:cs typeface="+mn-cs"/>
            </a:rPr>
            <a:t>             1. Workshop on</a:t>
          </a:r>
          <a:r>
            <a:rPr lang="en-GB" sz="1400" kern="1200" dirty="0">
              <a:latin typeface="Roboto" panose="02000000000000000000" pitchFamily="2" charset="0"/>
              <a:ea typeface="Roboto" panose="02000000000000000000" pitchFamily="2" charset="0"/>
            </a:rPr>
            <a:t> “</a:t>
          </a:r>
          <a:r>
            <a:rPr lang="en-GB" sz="1400" b="0" i="1" kern="1200" dirty="0">
              <a:latin typeface="Roboto" panose="02000000000000000000" pitchFamily="2" charset="0"/>
              <a:ea typeface="Roboto" panose="02000000000000000000" pitchFamily="2" charset="0"/>
            </a:rPr>
            <a:t>Operational Aspects of Manufacturing High Assay Low Enriched Uranium Advanced Fuels</a:t>
          </a:r>
          <a:r>
            <a:rPr lang="en-GB" sz="1400" b="1" i="1" kern="1200" dirty="0">
              <a:latin typeface="Roboto" panose="02000000000000000000" pitchFamily="2" charset="0"/>
              <a:ea typeface="Roboto" panose="02000000000000000000" pitchFamily="2" charset="0"/>
            </a:rPr>
            <a:t>”</a:t>
          </a:r>
          <a:r>
            <a:rPr lang="en-GB" sz="1400" i="1" kern="1200" dirty="0">
              <a:solidFill>
                <a:srgbClr val="0069B4">
                  <a:hueOff val="0"/>
                  <a:satOff val="0"/>
                  <a:lumOff val="0"/>
                  <a:alphaOff val="0"/>
                </a:srgbClr>
              </a:solidFill>
              <a:latin typeface="Roboto" panose="02000000000000000000" pitchFamily="2" charset="0"/>
              <a:ea typeface="Roboto" panose="02000000000000000000" pitchFamily="2" charset="0"/>
              <a:cs typeface="+mn-cs"/>
            </a:rPr>
            <a:t> </a:t>
          </a:r>
          <a:r>
            <a:rPr lang="en-GB" sz="1400" i="0" kern="1200" dirty="0">
              <a:solidFill>
                <a:srgbClr val="0069B4">
                  <a:hueOff val="0"/>
                  <a:satOff val="0"/>
                  <a:lumOff val="0"/>
                  <a:alphaOff val="0"/>
                </a:srgbClr>
              </a:solidFill>
              <a:latin typeface="Roboto" panose="02000000000000000000" pitchFamily="2" charset="0"/>
              <a:ea typeface="Roboto" panose="02000000000000000000" pitchFamily="2" charset="0"/>
              <a:cs typeface="+mn-cs"/>
            </a:rPr>
            <a:t>(August 2026)</a:t>
          </a:r>
        </a:p>
      </dgm:t>
    </dgm:pt>
    <dgm:pt modelId="{604684DB-43D3-4248-9C81-6D6B27FE4977}" type="parTrans" cxnId="{8C911B74-F45E-40E7-B270-F88D9A7B9170}">
      <dgm:prSet/>
      <dgm:spPr/>
      <dgm:t>
        <a:bodyPr/>
        <a:lstStyle/>
        <a:p>
          <a:endParaRPr lang="en-GB"/>
        </a:p>
      </dgm:t>
    </dgm:pt>
    <dgm:pt modelId="{9978C00B-1ABC-4187-95B8-9D8DA6861FE0}" type="sibTrans" cxnId="{8C911B74-F45E-40E7-B270-F88D9A7B9170}">
      <dgm:prSet/>
      <dgm:spPr/>
      <dgm:t>
        <a:bodyPr/>
        <a:lstStyle/>
        <a:p>
          <a:endParaRPr lang="en-GB"/>
        </a:p>
      </dgm:t>
    </dgm:pt>
    <dgm:pt modelId="{A7E6B6B0-173E-4434-BB1A-46FB867397D0}">
      <dgm:prSet phldrT="[Text]" custT="1"/>
      <dgm:spPr>
        <a:solidFill>
          <a:srgbClr val="0069B4"/>
        </a:solidFill>
        <a:ln w="12700" cap="flat" cmpd="sng" algn="ctr">
          <a:solidFill>
            <a:srgbClr val="FFFFFF">
              <a:hueOff val="0"/>
              <a:satOff val="0"/>
              <a:lumOff val="0"/>
              <a:alphaOff val="0"/>
            </a:srgbClr>
          </a:solidFill>
          <a:prstDash val="solid"/>
          <a:miter lim="800000"/>
        </a:ln>
        <a:effectLst/>
      </dgm:spPr>
      <dgm:t>
        <a:bodyPr/>
        <a:lstStyle/>
        <a:p>
          <a:pPr marL="0" lvl="0" indent="0" algn="l" defTabSz="711200">
            <a:lnSpc>
              <a:spcPct val="90000"/>
            </a:lnSpc>
            <a:spcBef>
              <a:spcPct val="0"/>
            </a:spcBef>
            <a:spcAft>
              <a:spcPct val="35000"/>
            </a:spcAft>
          </a:pPr>
          <a:r>
            <a:rPr lang="en-GB" sz="1600" b="1" kern="1200" dirty="0"/>
            <a:t>Fuel engineering and operation for SMRs and future generations of nuclear power reactors</a:t>
          </a:r>
          <a:endParaRPr lang="en-US" sz="1600" b="1" kern="1200" dirty="0">
            <a:solidFill>
              <a:srgbClr val="FFFFFF"/>
            </a:solidFill>
            <a:latin typeface="Roboto"/>
            <a:ea typeface="+mn-ea"/>
            <a:cs typeface="+mn-cs"/>
          </a:endParaRPr>
        </a:p>
      </dgm:t>
    </dgm:pt>
    <dgm:pt modelId="{15127AC2-373C-4009-9091-63F5D4933456}" type="sibTrans" cxnId="{0CEBA4B4-8F90-4E75-81E7-3DC990516190}">
      <dgm:prSet/>
      <dgm:spPr/>
      <dgm:t>
        <a:bodyPr/>
        <a:lstStyle/>
        <a:p>
          <a:endParaRPr lang="en-US" sz="2000"/>
        </a:p>
      </dgm:t>
    </dgm:pt>
    <dgm:pt modelId="{A254B6B6-00F4-4EA4-96BD-34BB1D8B6D3A}" type="parTrans" cxnId="{0CEBA4B4-8F90-4E75-81E7-3DC990516190}">
      <dgm:prSet/>
      <dgm:spPr/>
      <dgm:t>
        <a:bodyPr/>
        <a:lstStyle/>
        <a:p>
          <a:endParaRPr lang="en-US" sz="2000"/>
        </a:p>
      </dgm:t>
    </dgm:pt>
    <dgm:pt modelId="{BB83F401-FBB7-4F1E-9A33-719487A079C0}" type="pres">
      <dgm:prSet presAssocID="{8C91BD33-E063-46D1-882A-FEA9137E5475}" presName="linear" presStyleCnt="0">
        <dgm:presLayoutVars>
          <dgm:animLvl val="lvl"/>
          <dgm:resizeHandles val="exact"/>
        </dgm:presLayoutVars>
      </dgm:prSet>
      <dgm:spPr/>
    </dgm:pt>
    <dgm:pt modelId="{D3308F59-1460-4BE5-B815-21FA3EC5835D}" type="pres">
      <dgm:prSet presAssocID="{A7E6B6B0-173E-4434-BB1A-46FB867397D0}" presName="parentText" presStyleLbl="node1" presStyleIdx="0" presStyleCnt="1" custScaleY="55303" custLinFactNeighborX="2231" custLinFactNeighborY="-9557">
        <dgm:presLayoutVars>
          <dgm:chMax val="0"/>
          <dgm:bulletEnabled val="1"/>
        </dgm:presLayoutVars>
      </dgm:prSet>
      <dgm:spPr>
        <a:xfrm>
          <a:off x="0" y="2617617"/>
          <a:ext cx="11563350" cy="414108"/>
        </a:xfrm>
        <a:prstGeom prst="roundRect">
          <a:avLst/>
        </a:prstGeom>
      </dgm:spPr>
    </dgm:pt>
    <dgm:pt modelId="{19021DD3-4247-48EA-8910-C8A820BDB2B6}" type="pres">
      <dgm:prSet presAssocID="{A7E6B6B0-173E-4434-BB1A-46FB867397D0}" presName="childText" presStyleLbl="revTx" presStyleIdx="0" presStyleCnt="1" custScaleX="100000" custLinFactNeighborX="1357" custLinFactNeighborY="5281">
        <dgm:presLayoutVars>
          <dgm:bulletEnabled val="1"/>
        </dgm:presLayoutVars>
      </dgm:prSet>
      <dgm:spPr>
        <a:xfrm>
          <a:off x="0" y="3769612"/>
          <a:ext cx="10877551" cy="310500"/>
        </a:xfrm>
        <a:prstGeom prst="rect">
          <a:avLst/>
        </a:prstGeom>
      </dgm:spPr>
    </dgm:pt>
  </dgm:ptLst>
  <dgm:cxnLst>
    <dgm:cxn modelId="{E513DE04-C3C2-4C7A-9D1D-441DFD12D666}" srcId="{A7E6B6B0-173E-4434-BB1A-46FB867397D0}" destId="{51845FF5-A661-4D24-9E0E-486954B1C4E7}" srcOrd="1" destOrd="0" parTransId="{99E6B8EF-E295-4685-975D-F5822B1BD680}" sibTransId="{D53CA868-C88C-430A-AC38-7E75B7B5C54F}"/>
    <dgm:cxn modelId="{F682F305-3146-4717-9163-93E97BC54ABF}" srcId="{B56A2255-964A-4748-8F77-6961D528832C}" destId="{A951C7BF-A17F-4FA4-B0E8-CDFD6D7F460A}" srcOrd="0" destOrd="0" parTransId="{3C5A0A68-72A0-4698-8CEA-02940ACAFD0A}" sibTransId="{6708C9EE-6487-440E-91FC-6CB324B401EF}"/>
    <dgm:cxn modelId="{353AEA0D-92C5-4DAA-B790-F3F1B92DEF7F}" type="presOf" srcId="{EC3276DC-AF15-415F-8091-8464772E5016}" destId="{19021DD3-4247-48EA-8910-C8A820BDB2B6}" srcOrd="0" destOrd="8" presId="urn:microsoft.com/office/officeart/2005/8/layout/vList2"/>
    <dgm:cxn modelId="{7B8C7520-AEA0-4410-9A5C-8C6F4662AB5B}" srcId="{A7E6B6B0-173E-4434-BB1A-46FB867397D0}" destId="{32931578-2807-4A14-B2B3-75C89F9982F9}" srcOrd="2" destOrd="0" parTransId="{8A0A795F-AFFA-49A3-8BDD-4CF209FF74CC}" sibTransId="{E3744AAD-0CEE-42E4-A98C-453E6F35704E}"/>
    <dgm:cxn modelId="{FC206222-34AB-43E6-8445-4932ECE9B88A}" srcId="{9228BF09-37A5-4EA8-AD24-738D931FD019}" destId="{D529072A-E43D-40B8-8DC4-8CB4584085B0}" srcOrd="1" destOrd="0" parTransId="{456C84B5-07E3-43BF-AB03-52564F370463}" sibTransId="{1EA27848-BFE9-491C-909B-10D5B516A5EE}"/>
    <dgm:cxn modelId="{8310C736-B52C-4FDE-B2E2-0EACE7AEE6CF}" type="presOf" srcId="{B9FD8F31-8E99-4467-A178-3CC723E0B9F7}" destId="{19021DD3-4247-48EA-8910-C8A820BDB2B6}" srcOrd="0" destOrd="13" presId="urn:microsoft.com/office/officeart/2005/8/layout/vList2"/>
    <dgm:cxn modelId="{30AA995D-526E-46DA-A370-086A8B9CEE48}" srcId="{A7E6B6B0-173E-4434-BB1A-46FB867397D0}" destId="{2363EBA7-F799-409A-B41D-91814A1054C8}" srcOrd="0" destOrd="0" parTransId="{C500890B-89CB-4FDF-BA80-CF928C51CFE1}" sibTransId="{D7B7D4AB-B49B-4504-81AC-7F27BB702126}"/>
    <dgm:cxn modelId="{2B0F4E60-D477-4670-A547-3C5302CEFF3E}" srcId="{51845FF5-A661-4D24-9E0E-486954B1C4E7}" destId="{83172D7D-F9B8-4A8E-9AB4-E226D734803C}" srcOrd="0" destOrd="0" parTransId="{B7D240B5-D7DB-4CD5-B264-7213EA143727}" sibTransId="{230C07B5-D0E3-4046-A07F-237562C1CFD0}"/>
    <dgm:cxn modelId="{57D1C143-A395-4646-9016-14EBAE5142E1}" type="presOf" srcId="{D529072A-E43D-40B8-8DC4-8CB4584085B0}" destId="{19021DD3-4247-48EA-8910-C8A820BDB2B6}" srcOrd="0" destOrd="12" presId="urn:microsoft.com/office/officeart/2005/8/layout/vList2"/>
    <dgm:cxn modelId="{B47EE544-EDC6-49BB-91D8-AEF4D6AFF4EF}" type="presOf" srcId="{83172D7D-F9B8-4A8E-9AB4-E226D734803C}" destId="{19021DD3-4247-48EA-8910-C8A820BDB2B6}" srcOrd="0" destOrd="3" presId="urn:microsoft.com/office/officeart/2005/8/layout/vList2"/>
    <dgm:cxn modelId="{BAC57945-D36B-4E2B-A866-32330B81C23B}" type="presOf" srcId="{A7E6B6B0-173E-4434-BB1A-46FB867397D0}" destId="{D3308F59-1460-4BE5-B815-21FA3EC5835D}" srcOrd="0" destOrd="0" presId="urn:microsoft.com/office/officeart/2005/8/layout/vList2"/>
    <dgm:cxn modelId="{0E192E4E-EA48-473F-BA8D-23CD3BBFFEDB}" srcId="{A7E6B6B0-173E-4434-BB1A-46FB867397D0}" destId="{9228BF09-37A5-4EA8-AD24-738D931FD019}" srcOrd="3" destOrd="0" parTransId="{315C0EEF-109C-434A-996B-36318D7F714D}" sibTransId="{91A1038C-F8EE-4E1D-B2EE-4290D1A7E204}"/>
    <dgm:cxn modelId="{8C911B74-F45E-40E7-B270-F88D9A7B9170}" srcId="{9228BF09-37A5-4EA8-AD24-738D931FD019}" destId="{DD06B5ED-7447-4226-851C-D8BA44C9820E}" srcOrd="3" destOrd="0" parTransId="{604684DB-43D3-4248-9C81-6D6B27FE4977}" sibTransId="{9978C00B-1ABC-4187-95B8-9D8DA6861FE0}"/>
    <dgm:cxn modelId="{3E10B256-5BF2-4C22-B9DF-6B8DD8DA1766}" type="presOf" srcId="{2583DDC1-7C88-4DC8-811B-073EB51A4435}" destId="{19021DD3-4247-48EA-8910-C8A820BDB2B6}" srcOrd="0" destOrd="16" presId="urn:microsoft.com/office/officeart/2005/8/layout/vList2"/>
    <dgm:cxn modelId="{1200347D-69AC-40EC-88F7-C6D9E46EB055}" srcId="{9228BF09-37A5-4EA8-AD24-738D931FD019}" destId="{BBC36ECD-37F8-4849-8516-26A3CEB2836A}" srcOrd="4" destOrd="0" parTransId="{AB15D446-DBC2-462C-867A-C3EDE542959C}" sibTransId="{566A5898-2E28-4BB4-9ACE-33C3595A0FE6}"/>
    <dgm:cxn modelId="{2B303A7D-F04E-4D67-83E0-C1F66F9DDD0E}" type="presOf" srcId="{2363EBA7-F799-409A-B41D-91814A1054C8}" destId="{19021DD3-4247-48EA-8910-C8A820BDB2B6}" srcOrd="0" destOrd="0" presId="urn:microsoft.com/office/officeart/2005/8/layout/vList2"/>
    <dgm:cxn modelId="{1138038D-418B-40FE-AC9E-4A989E10F415}" srcId="{32931578-2807-4A14-B2B3-75C89F9982F9}" destId="{EC3276DC-AF15-415F-8091-8464772E5016}" srcOrd="0" destOrd="0" parTransId="{0021BE78-2585-45DF-B9FA-95238112B3C3}" sibTransId="{5A4CB747-F4D1-49D6-A2E9-8BAEF3D0DADA}"/>
    <dgm:cxn modelId="{10752C90-11DE-4EFB-87E1-68E956989758}" type="presOf" srcId="{BBC36ECD-37F8-4849-8516-26A3CEB2836A}" destId="{19021DD3-4247-48EA-8910-C8A820BDB2B6}" srcOrd="0" destOrd="15" presId="urn:microsoft.com/office/officeart/2005/8/layout/vList2"/>
    <dgm:cxn modelId="{D916FC95-5AF8-48D0-9719-49F985A2464A}" type="presOf" srcId="{DD06B5ED-7447-4226-851C-D8BA44C9820E}" destId="{19021DD3-4247-48EA-8910-C8A820BDB2B6}" srcOrd="0" destOrd="14" presId="urn:microsoft.com/office/officeart/2005/8/layout/vList2"/>
    <dgm:cxn modelId="{9B013E9C-3E3F-49BB-9A82-0BBF24DB4AD9}" type="presOf" srcId="{32931578-2807-4A14-B2B3-75C89F9982F9}" destId="{19021DD3-4247-48EA-8910-C8A820BDB2B6}" srcOrd="0" destOrd="7" presId="urn:microsoft.com/office/officeart/2005/8/layout/vList2"/>
    <dgm:cxn modelId="{F8446CA8-1CF2-4582-A9BC-F6CCB91CB0AA}" type="presOf" srcId="{9228BF09-37A5-4EA8-AD24-738D931FD019}" destId="{19021DD3-4247-48EA-8910-C8A820BDB2B6}" srcOrd="0" destOrd="10" presId="urn:microsoft.com/office/officeart/2005/8/layout/vList2"/>
    <dgm:cxn modelId="{9AFA56AA-5E5F-4712-86CF-C0D3F9D039D7}" srcId="{CCCE0F44-472D-4C53-BFFA-F82D15B7D798}" destId="{B56A2255-964A-4748-8F77-6961D528832C}" srcOrd="0" destOrd="0" parTransId="{E6720F0E-2586-4EAA-A5B0-46026E68927C}" sibTransId="{734977BC-EB96-4E51-B766-6AB6758F3EE5}"/>
    <dgm:cxn modelId="{427786AC-01E9-43B2-ADC5-3394F12AC5F9}" srcId="{9228BF09-37A5-4EA8-AD24-738D931FD019}" destId="{ABA02C6D-A14B-4654-A910-E825C744E398}" srcOrd="0" destOrd="0" parTransId="{002823B0-DA94-49E9-AE4E-08EF497D91B0}" sibTransId="{8CD2E35F-3244-4786-9C8A-9A66F8D8AEAD}"/>
    <dgm:cxn modelId="{AC23B0AE-E68B-4596-89A7-D59989386CC7}" type="presOf" srcId="{16D82AB8-9A5B-4C9F-AFAF-096FC49DA54F}" destId="{19021DD3-4247-48EA-8910-C8A820BDB2B6}" srcOrd="0" destOrd="9" presId="urn:microsoft.com/office/officeart/2005/8/layout/vList2"/>
    <dgm:cxn modelId="{4CA5B4AE-3FD8-4302-8040-D0CDFEC4D25A}" type="presOf" srcId="{ABA02C6D-A14B-4654-A910-E825C744E398}" destId="{19021DD3-4247-48EA-8910-C8A820BDB2B6}" srcOrd="0" destOrd="11" presId="urn:microsoft.com/office/officeart/2005/8/layout/vList2"/>
    <dgm:cxn modelId="{969C2FB2-FB4D-4273-9FED-B913C14E66B0}" srcId="{9228BF09-37A5-4EA8-AD24-738D931FD019}" destId="{B9FD8F31-8E99-4467-A178-3CC723E0B9F7}" srcOrd="2" destOrd="0" parTransId="{75219D9B-7A40-42DD-A53E-A6400ABDC222}" sibTransId="{A5CBB1D7-4120-4855-9933-A3E054F6F544}"/>
    <dgm:cxn modelId="{0CEBA4B4-8F90-4E75-81E7-3DC990516190}" srcId="{8C91BD33-E063-46D1-882A-FEA9137E5475}" destId="{A7E6B6B0-173E-4434-BB1A-46FB867397D0}" srcOrd="0" destOrd="0" parTransId="{A254B6B6-00F4-4EA4-96BD-34BB1D8B6D3A}" sibTransId="{15127AC2-373C-4009-9091-63F5D4933456}"/>
    <dgm:cxn modelId="{E904BDC7-985D-48A1-A9FA-0D59642521C8}" type="presOf" srcId="{A951C7BF-A17F-4FA4-B0E8-CDFD6D7F460A}" destId="{19021DD3-4247-48EA-8910-C8A820BDB2B6}" srcOrd="0" destOrd="6" presId="urn:microsoft.com/office/officeart/2005/8/layout/vList2"/>
    <dgm:cxn modelId="{CDB63BC9-20B5-4FF5-AF7F-41E507DEBF38}" srcId="{EC3276DC-AF15-415F-8091-8464772E5016}" destId="{16D82AB8-9A5B-4C9F-AFAF-096FC49DA54F}" srcOrd="0" destOrd="0" parTransId="{7EB04C06-D3AC-4602-A36C-6ED7BA7C16A3}" sibTransId="{D7DDF071-EAA6-4C09-A2C8-8B729A26776F}"/>
    <dgm:cxn modelId="{1572FCCB-C415-46CB-813E-CADF7C19FCF9}" type="presOf" srcId="{CCCE0F44-472D-4C53-BFFA-F82D15B7D798}" destId="{19021DD3-4247-48EA-8910-C8A820BDB2B6}" srcOrd="0" destOrd="4" presId="urn:microsoft.com/office/officeart/2005/8/layout/vList2"/>
    <dgm:cxn modelId="{71DBB0CF-DD9C-4C9D-BB04-6FD1D47B5EC7}" type="presOf" srcId="{D849886F-A4DA-4C37-AA6B-08D8185FA37D}" destId="{19021DD3-4247-48EA-8910-C8A820BDB2B6}" srcOrd="0" destOrd="1" presId="urn:microsoft.com/office/officeart/2005/8/layout/vList2"/>
    <dgm:cxn modelId="{5FF4FED2-5692-4216-9A00-F39D213A9A41}" type="presOf" srcId="{8C91BD33-E063-46D1-882A-FEA9137E5475}" destId="{BB83F401-FBB7-4F1E-9A33-719487A079C0}" srcOrd="0" destOrd="0" presId="urn:microsoft.com/office/officeart/2005/8/layout/vList2"/>
    <dgm:cxn modelId="{DCB66EDD-7E88-4CB1-8F4A-03BC079B9620}" type="presOf" srcId="{B56A2255-964A-4748-8F77-6961D528832C}" destId="{19021DD3-4247-48EA-8910-C8A820BDB2B6}" srcOrd="0" destOrd="5" presId="urn:microsoft.com/office/officeart/2005/8/layout/vList2"/>
    <dgm:cxn modelId="{D522BEF0-1CE0-4CB1-A084-F4157F92293A}" srcId="{83172D7D-F9B8-4A8E-9AB4-E226D734803C}" destId="{CCCE0F44-472D-4C53-BFFA-F82D15B7D798}" srcOrd="0" destOrd="0" parTransId="{3E0B5020-ACED-4996-BB62-5B37904D8FB4}" sibTransId="{AF81256C-B8E9-49D3-9D81-02786DF5AB36}"/>
    <dgm:cxn modelId="{6D9FCDF0-BD44-4203-8FB1-28F2190B70CC}" type="presOf" srcId="{51845FF5-A661-4D24-9E0E-486954B1C4E7}" destId="{19021DD3-4247-48EA-8910-C8A820BDB2B6}" srcOrd="0" destOrd="2" presId="urn:microsoft.com/office/officeart/2005/8/layout/vList2"/>
    <dgm:cxn modelId="{585CA8F7-F805-4C1F-B397-9A2333E97098}" srcId="{A7E6B6B0-173E-4434-BB1A-46FB867397D0}" destId="{2583DDC1-7C88-4DC8-811B-073EB51A4435}" srcOrd="4" destOrd="0" parTransId="{E9E4C728-9A68-484D-A17C-657932D0513D}" sibTransId="{EEDEE8CE-D792-4B2E-9D7B-04058978ABF0}"/>
    <dgm:cxn modelId="{58883EF9-FE20-4C85-A34B-8A5D33BAF063}" srcId="{2363EBA7-F799-409A-B41D-91814A1054C8}" destId="{D849886F-A4DA-4C37-AA6B-08D8185FA37D}" srcOrd="0" destOrd="0" parTransId="{69B8E139-CB3A-4686-A610-9A31D3CC24A5}" sibTransId="{655CF254-A5EC-4CAB-9AB3-495EF667D422}"/>
    <dgm:cxn modelId="{096CC2B7-1904-45C2-A647-77B1077DE160}" type="presParOf" srcId="{BB83F401-FBB7-4F1E-9A33-719487A079C0}" destId="{D3308F59-1460-4BE5-B815-21FA3EC5835D}" srcOrd="0" destOrd="0" presId="urn:microsoft.com/office/officeart/2005/8/layout/vList2"/>
    <dgm:cxn modelId="{EBF28C57-595E-4992-ABC2-55AF51D4C0A0}" type="presParOf" srcId="{BB83F401-FBB7-4F1E-9A33-719487A079C0}" destId="{19021DD3-4247-48EA-8910-C8A820BDB2B6}"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BAD1B5-1C14-4667-AD5F-D29DC880CE97}">
      <dsp:nvSpPr>
        <dsp:cNvPr id="0" name=""/>
        <dsp:cNvSpPr/>
      </dsp:nvSpPr>
      <dsp:spPr>
        <a:xfrm>
          <a:off x="461817" y="2235"/>
          <a:ext cx="1386011" cy="8316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108 experts</a:t>
          </a:r>
          <a:endParaRPr lang="en-GB" sz="1400" b="1" kern="1200" dirty="0"/>
        </a:p>
      </dsp:txBody>
      <dsp:txXfrm>
        <a:off x="461817" y="2235"/>
        <a:ext cx="1386011" cy="831606"/>
      </dsp:txXfrm>
    </dsp:sp>
    <dsp:sp modelId="{08256BC2-9331-4AF8-BD89-F4BA89C882FE}">
      <dsp:nvSpPr>
        <dsp:cNvPr id="0" name=""/>
        <dsp:cNvSpPr/>
      </dsp:nvSpPr>
      <dsp:spPr>
        <a:xfrm>
          <a:off x="1986430" y="2235"/>
          <a:ext cx="1386011" cy="8316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fr-FR" sz="1600" b="1" kern="1200" dirty="0"/>
            <a:t>40 </a:t>
          </a:r>
          <a:r>
            <a:rPr lang="fr-FR" sz="1600" b="1" kern="1200" dirty="0" err="1"/>
            <a:t>MSs</a:t>
          </a:r>
          <a:endParaRPr lang="en-GB" sz="1600" b="1" kern="1200" dirty="0"/>
        </a:p>
      </dsp:txBody>
      <dsp:txXfrm>
        <a:off x="1986430" y="2235"/>
        <a:ext cx="1386011" cy="831606"/>
      </dsp:txXfrm>
    </dsp:sp>
    <dsp:sp modelId="{31EF2A19-1DB9-4921-B6BD-656551E72C70}">
      <dsp:nvSpPr>
        <dsp:cNvPr id="0" name=""/>
        <dsp:cNvSpPr/>
      </dsp:nvSpPr>
      <dsp:spPr>
        <a:xfrm>
          <a:off x="3511042" y="2235"/>
          <a:ext cx="1386011" cy="8316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dirty="0"/>
            <a:t>2 IOs </a:t>
          </a:r>
          <a:r>
            <a:rPr lang="en-US" sz="1100" kern="1200" dirty="0"/>
            <a:t>(</a:t>
          </a:r>
          <a:r>
            <a:rPr lang="en-GB" sz="1100" kern="1200" dirty="0"/>
            <a:t>OECD Nuclear Energy Agency NEA and EU: JRC</a:t>
          </a:r>
          <a:r>
            <a:rPr lang="en-US" sz="1100" kern="1200" dirty="0"/>
            <a:t>)</a:t>
          </a:r>
          <a:endParaRPr lang="en-GB" sz="1100" kern="1200" dirty="0"/>
        </a:p>
      </dsp:txBody>
      <dsp:txXfrm>
        <a:off x="3511042" y="2235"/>
        <a:ext cx="1386011" cy="831606"/>
      </dsp:txXfrm>
    </dsp:sp>
    <dsp:sp modelId="{3915E0E5-0FAC-468D-B14E-60CAA15B558E}">
      <dsp:nvSpPr>
        <dsp:cNvPr id="0" name=""/>
        <dsp:cNvSpPr/>
      </dsp:nvSpPr>
      <dsp:spPr>
        <a:xfrm>
          <a:off x="5035655" y="2235"/>
          <a:ext cx="1386011" cy="8316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t>Algeria</a:t>
          </a:r>
          <a:endParaRPr lang="en-GB" sz="1700" kern="1200" dirty="0"/>
        </a:p>
      </dsp:txBody>
      <dsp:txXfrm>
        <a:off x="5035655" y="2235"/>
        <a:ext cx="1386011" cy="831606"/>
      </dsp:txXfrm>
    </dsp:sp>
    <dsp:sp modelId="{EE374097-60DE-428D-8B36-9816875285A3}">
      <dsp:nvSpPr>
        <dsp:cNvPr id="0" name=""/>
        <dsp:cNvSpPr/>
      </dsp:nvSpPr>
      <dsp:spPr>
        <a:xfrm>
          <a:off x="6560268" y="2235"/>
          <a:ext cx="1386011" cy="8316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t>Argentina</a:t>
          </a:r>
          <a:endParaRPr lang="en-GB" sz="1700" kern="1200" dirty="0"/>
        </a:p>
      </dsp:txBody>
      <dsp:txXfrm>
        <a:off x="6560268" y="2235"/>
        <a:ext cx="1386011" cy="831606"/>
      </dsp:txXfrm>
    </dsp:sp>
    <dsp:sp modelId="{DC4FF5C6-5682-4AB2-A156-897E9307CB98}">
      <dsp:nvSpPr>
        <dsp:cNvPr id="0" name=""/>
        <dsp:cNvSpPr/>
      </dsp:nvSpPr>
      <dsp:spPr>
        <a:xfrm>
          <a:off x="8084881" y="2235"/>
          <a:ext cx="1386011" cy="8316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t>Armenia</a:t>
          </a:r>
          <a:endParaRPr lang="en-GB" sz="1700" kern="1200" dirty="0"/>
        </a:p>
      </dsp:txBody>
      <dsp:txXfrm>
        <a:off x="8084881" y="2235"/>
        <a:ext cx="1386011" cy="831606"/>
      </dsp:txXfrm>
    </dsp:sp>
    <dsp:sp modelId="{13D57ED6-C309-47D1-A511-9FF2E460AE3A}">
      <dsp:nvSpPr>
        <dsp:cNvPr id="0" name=""/>
        <dsp:cNvSpPr/>
      </dsp:nvSpPr>
      <dsp:spPr>
        <a:xfrm>
          <a:off x="9609494" y="2235"/>
          <a:ext cx="1386011" cy="8316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t>Bangladesh</a:t>
          </a:r>
          <a:endParaRPr lang="en-GB" sz="1700" kern="1200" dirty="0"/>
        </a:p>
      </dsp:txBody>
      <dsp:txXfrm>
        <a:off x="9609494" y="2235"/>
        <a:ext cx="1386011" cy="831606"/>
      </dsp:txXfrm>
    </dsp:sp>
    <dsp:sp modelId="{0F05F318-66D5-4084-80B8-123EBDE5D291}">
      <dsp:nvSpPr>
        <dsp:cNvPr id="0" name=""/>
        <dsp:cNvSpPr/>
      </dsp:nvSpPr>
      <dsp:spPr>
        <a:xfrm>
          <a:off x="461817" y="972443"/>
          <a:ext cx="1386011" cy="8316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t>Belarus</a:t>
          </a:r>
          <a:endParaRPr lang="en-GB" sz="1700" kern="1200" dirty="0"/>
        </a:p>
      </dsp:txBody>
      <dsp:txXfrm>
        <a:off x="461817" y="972443"/>
        <a:ext cx="1386011" cy="831606"/>
      </dsp:txXfrm>
    </dsp:sp>
    <dsp:sp modelId="{47D5F5CA-4B37-4B54-BA9C-31308CDA6AD1}">
      <dsp:nvSpPr>
        <dsp:cNvPr id="0" name=""/>
        <dsp:cNvSpPr/>
      </dsp:nvSpPr>
      <dsp:spPr>
        <a:xfrm>
          <a:off x="1986430" y="972443"/>
          <a:ext cx="1386011" cy="8316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t>Belgium</a:t>
          </a:r>
          <a:endParaRPr lang="en-GB" sz="1700" kern="1200" dirty="0"/>
        </a:p>
      </dsp:txBody>
      <dsp:txXfrm>
        <a:off x="1986430" y="972443"/>
        <a:ext cx="1386011" cy="831606"/>
      </dsp:txXfrm>
    </dsp:sp>
    <dsp:sp modelId="{E6CB9DAF-F3E9-4F63-A99B-1C2CE7DA3713}">
      <dsp:nvSpPr>
        <dsp:cNvPr id="0" name=""/>
        <dsp:cNvSpPr/>
      </dsp:nvSpPr>
      <dsp:spPr>
        <a:xfrm>
          <a:off x="3511042" y="972443"/>
          <a:ext cx="1386011" cy="8316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t>Brazil</a:t>
          </a:r>
          <a:endParaRPr lang="en-GB" sz="1700" kern="1200" dirty="0"/>
        </a:p>
      </dsp:txBody>
      <dsp:txXfrm>
        <a:off x="3511042" y="972443"/>
        <a:ext cx="1386011" cy="831606"/>
      </dsp:txXfrm>
    </dsp:sp>
    <dsp:sp modelId="{5766B018-E128-40FE-AC18-3620CA07FE62}">
      <dsp:nvSpPr>
        <dsp:cNvPr id="0" name=""/>
        <dsp:cNvSpPr/>
      </dsp:nvSpPr>
      <dsp:spPr>
        <a:xfrm>
          <a:off x="5035655" y="972443"/>
          <a:ext cx="1386011" cy="8316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t>Bulgaria</a:t>
          </a:r>
          <a:endParaRPr lang="en-GB" sz="1700" kern="1200" dirty="0"/>
        </a:p>
      </dsp:txBody>
      <dsp:txXfrm>
        <a:off x="5035655" y="972443"/>
        <a:ext cx="1386011" cy="831606"/>
      </dsp:txXfrm>
    </dsp:sp>
    <dsp:sp modelId="{CEED5954-58F0-495B-B264-CBADD85CDAFD}">
      <dsp:nvSpPr>
        <dsp:cNvPr id="0" name=""/>
        <dsp:cNvSpPr/>
      </dsp:nvSpPr>
      <dsp:spPr>
        <a:xfrm>
          <a:off x="6560268" y="972443"/>
          <a:ext cx="1386011" cy="8316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China</a:t>
          </a:r>
        </a:p>
      </dsp:txBody>
      <dsp:txXfrm>
        <a:off x="6560268" y="972443"/>
        <a:ext cx="1386011" cy="831606"/>
      </dsp:txXfrm>
    </dsp:sp>
    <dsp:sp modelId="{38869598-97E8-4B22-ABAE-951A4B1F8C7F}">
      <dsp:nvSpPr>
        <dsp:cNvPr id="0" name=""/>
        <dsp:cNvSpPr/>
      </dsp:nvSpPr>
      <dsp:spPr>
        <a:xfrm>
          <a:off x="8084881" y="972443"/>
          <a:ext cx="1386011" cy="8316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Czech Republic</a:t>
          </a:r>
        </a:p>
      </dsp:txBody>
      <dsp:txXfrm>
        <a:off x="8084881" y="972443"/>
        <a:ext cx="1386011" cy="831606"/>
      </dsp:txXfrm>
    </dsp:sp>
    <dsp:sp modelId="{2D72BF3A-BA25-4CE2-B97A-275B9B58161C}">
      <dsp:nvSpPr>
        <dsp:cNvPr id="0" name=""/>
        <dsp:cNvSpPr/>
      </dsp:nvSpPr>
      <dsp:spPr>
        <a:xfrm>
          <a:off x="9609494" y="972443"/>
          <a:ext cx="1386011" cy="8316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Egypt</a:t>
          </a:r>
        </a:p>
      </dsp:txBody>
      <dsp:txXfrm>
        <a:off x="9609494" y="972443"/>
        <a:ext cx="1386011" cy="831606"/>
      </dsp:txXfrm>
    </dsp:sp>
    <dsp:sp modelId="{5336CAE4-0DD3-440A-8EB9-1352B8144975}">
      <dsp:nvSpPr>
        <dsp:cNvPr id="0" name=""/>
        <dsp:cNvSpPr/>
      </dsp:nvSpPr>
      <dsp:spPr>
        <a:xfrm>
          <a:off x="461817" y="1942651"/>
          <a:ext cx="1386011" cy="8316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t>Ethiopia</a:t>
          </a:r>
          <a:endParaRPr lang="en-GB" sz="1700" kern="1200" dirty="0"/>
        </a:p>
      </dsp:txBody>
      <dsp:txXfrm>
        <a:off x="461817" y="1942651"/>
        <a:ext cx="1386011" cy="831606"/>
      </dsp:txXfrm>
    </dsp:sp>
    <dsp:sp modelId="{839D7748-D581-4209-BF82-8592B990288A}">
      <dsp:nvSpPr>
        <dsp:cNvPr id="0" name=""/>
        <dsp:cNvSpPr/>
      </dsp:nvSpPr>
      <dsp:spPr>
        <a:xfrm>
          <a:off x="1986430" y="1942651"/>
          <a:ext cx="1386011" cy="8316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Finland</a:t>
          </a:r>
        </a:p>
      </dsp:txBody>
      <dsp:txXfrm>
        <a:off x="1986430" y="1942651"/>
        <a:ext cx="1386011" cy="831606"/>
      </dsp:txXfrm>
    </dsp:sp>
    <dsp:sp modelId="{C99F9AEE-12F5-4284-BF60-8AE4FBB7D2FC}">
      <dsp:nvSpPr>
        <dsp:cNvPr id="0" name=""/>
        <dsp:cNvSpPr/>
      </dsp:nvSpPr>
      <dsp:spPr>
        <a:xfrm>
          <a:off x="3511042" y="1942651"/>
          <a:ext cx="1386011" cy="8316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France</a:t>
          </a:r>
        </a:p>
      </dsp:txBody>
      <dsp:txXfrm>
        <a:off x="3511042" y="1942651"/>
        <a:ext cx="1386011" cy="831606"/>
      </dsp:txXfrm>
    </dsp:sp>
    <dsp:sp modelId="{515D08FE-7CD1-4B3E-8EC0-84E80E4CD695}">
      <dsp:nvSpPr>
        <dsp:cNvPr id="0" name=""/>
        <dsp:cNvSpPr/>
      </dsp:nvSpPr>
      <dsp:spPr>
        <a:xfrm>
          <a:off x="5035655" y="1942651"/>
          <a:ext cx="1386011" cy="8316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Germany</a:t>
          </a:r>
        </a:p>
      </dsp:txBody>
      <dsp:txXfrm>
        <a:off x="5035655" y="1942651"/>
        <a:ext cx="1386011" cy="831606"/>
      </dsp:txXfrm>
    </dsp:sp>
    <dsp:sp modelId="{84004C7F-819D-4DBD-8F1A-3AED6020BAAB}">
      <dsp:nvSpPr>
        <dsp:cNvPr id="0" name=""/>
        <dsp:cNvSpPr/>
      </dsp:nvSpPr>
      <dsp:spPr>
        <a:xfrm>
          <a:off x="6560268" y="1942651"/>
          <a:ext cx="1386011" cy="8316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t>Hungary</a:t>
          </a:r>
          <a:endParaRPr lang="en-GB" sz="1700" kern="1200" dirty="0"/>
        </a:p>
      </dsp:txBody>
      <dsp:txXfrm>
        <a:off x="6560268" y="1942651"/>
        <a:ext cx="1386011" cy="831606"/>
      </dsp:txXfrm>
    </dsp:sp>
    <dsp:sp modelId="{A16557A5-922C-46EC-8E6E-02C8AF2E259C}">
      <dsp:nvSpPr>
        <dsp:cNvPr id="0" name=""/>
        <dsp:cNvSpPr/>
      </dsp:nvSpPr>
      <dsp:spPr>
        <a:xfrm>
          <a:off x="8084881" y="1942651"/>
          <a:ext cx="1386011" cy="8316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Iran</a:t>
          </a:r>
        </a:p>
      </dsp:txBody>
      <dsp:txXfrm>
        <a:off x="8084881" y="1942651"/>
        <a:ext cx="1386011" cy="831606"/>
      </dsp:txXfrm>
    </dsp:sp>
    <dsp:sp modelId="{7CE85252-681E-4A12-9344-A8059F4FCF2C}">
      <dsp:nvSpPr>
        <dsp:cNvPr id="0" name=""/>
        <dsp:cNvSpPr/>
      </dsp:nvSpPr>
      <dsp:spPr>
        <a:xfrm>
          <a:off x="9609494" y="1942651"/>
          <a:ext cx="1386011" cy="8316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Italy</a:t>
          </a:r>
        </a:p>
      </dsp:txBody>
      <dsp:txXfrm>
        <a:off x="9609494" y="1942651"/>
        <a:ext cx="1386011" cy="831606"/>
      </dsp:txXfrm>
    </dsp:sp>
    <dsp:sp modelId="{5092C8CF-3447-4894-AEFA-5A9FB531CE30}">
      <dsp:nvSpPr>
        <dsp:cNvPr id="0" name=""/>
        <dsp:cNvSpPr/>
      </dsp:nvSpPr>
      <dsp:spPr>
        <a:xfrm>
          <a:off x="461817" y="2912860"/>
          <a:ext cx="1386011" cy="8316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t>Japan</a:t>
          </a:r>
          <a:endParaRPr lang="en-GB" sz="1700" kern="1200" dirty="0"/>
        </a:p>
      </dsp:txBody>
      <dsp:txXfrm>
        <a:off x="461817" y="2912860"/>
        <a:ext cx="1386011" cy="831606"/>
      </dsp:txXfrm>
    </dsp:sp>
    <dsp:sp modelId="{9D3C3DD2-5D87-434A-B7F0-9C3C60F9BA18}">
      <dsp:nvSpPr>
        <dsp:cNvPr id="0" name=""/>
        <dsp:cNvSpPr/>
      </dsp:nvSpPr>
      <dsp:spPr>
        <a:xfrm>
          <a:off x="1986430" y="2912860"/>
          <a:ext cx="1386011" cy="8316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t>Jordan</a:t>
          </a:r>
          <a:endParaRPr lang="en-GB" sz="1700" kern="1200" dirty="0"/>
        </a:p>
      </dsp:txBody>
      <dsp:txXfrm>
        <a:off x="1986430" y="2912860"/>
        <a:ext cx="1386011" cy="831606"/>
      </dsp:txXfrm>
    </dsp:sp>
    <dsp:sp modelId="{9D978979-FCFF-4CD7-9D95-0E2B6D9B5080}">
      <dsp:nvSpPr>
        <dsp:cNvPr id="0" name=""/>
        <dsp:cNvSpPr/>
      </dsp:nvSpPr>
      <dsp:spPr>
        <a:xfrm>
          <a:off x="3511042" y="2912860"/>
          <a:ext cx="1386011" cy="8316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t>Kazakhstan</a:t>
          </a:r>
          <a:endParaRPr lang="en-GB" sz="1700" kern="1200" dirty="0"/>
        </a:p>
      </dsp:txBody>
      <dsp:txXfrm>
        <a:off x="3511042" y="2912860"/>
        <a:ext cx="1386011" cy="831606"/>
      </dsp:txXfrm>
    </dsp:sp>
    <dsp:sp modelId="{CB2DA34F-E808-42EB-B257-59623C35352D}">
      <dsp:nvSpPr>
        <dsp:cNvPr id="0" name=""/>
        <dsp:cNvSpPr/>
      </dsp:nvSpPr>
      <dsp:spPr>
        <a:xfrm>
          <a:off x="5035655" y="2912860"/>
          <a:ext cx="1386011" cy="8316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Korea</a:t>
          </a:r>
        </a:p>
      </dsp:txBody>
      <dsp:txXfrm>
        <a:off x="5035655" y="2912860"/>
        <a:ext cx="1386011" cy="831606"/>
      </dsp:txXfrm>
    </dsp:sp>
    <dsp:sp modelId="{65B02CB4-9644-4033-B15C-36C0DDB0C144}">
      <dsp:nvSpPr>
        <dsp:cNvPr id="0" name=""/>
        <dsp:cNvSpPr/>
      </dsp:nvSpPr>
      <dsp:spPr>
        <a:xfrm>
          <a:off x="6560268" y="2912860"/>
          <a:ext cx="1386011" cy="8316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t>Nigeria</a:t>
          </a:r>
          <a:endParaRPr lang="en-GB" sz="1700" kern="1200" dirty="0"/>
        </a:p>
      </dsp:txBody>
      <dsp:txXfrm>
        <a:off x="6560268" y="2912860"/>
        <a:ext cx="1386011" cy="831606"/>
      </dsp:txXfrm>
    </dsp:sp>
    <dsp:sp modelId="{2DBC4EC7-9BEA-4C41-A655-10859E8A5D02}">
      <dsp:nvSpPr>
        <dsp:cNvPr id="0" name=""/>
        <dsp:cNvSpPr/>
      </dsp:nvSpPr>
      <dsp:spPr>
        <a:xfrm>
          <a:off x="8084881" y="2912860"/>
          <a:ext cx="1386011" cy="8316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Pakistan</a:t>
          </a:r>
        </a:p>
      </dsp:txBody>
      <dsp:txXfrm>
        <a:off x="8084881" y="2912860"/>
        <a:ext cx="1386011" cy="831606"/>
      </dsp:txXfrm>
    </dsp:sp>
    <dsp:sp modelId="{A56C4743-27B0-4C10-A173-C5B57765B81B}">
      <dsp:nvSpPr>
        <dsp:cNvPr id="0" name=""/>
        <dsp:cNvSpPr/>
      </dsp:nvSpPr>
      <dsp:spPr>
        <a:xfrm>
          <a:off x="9609494" y="2912860"/>
          <a:ext cx="1386011" cy="8316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t>Poland</a:t>
          </a:r>
          <a:endParaRPr lang="en-GB" sz="1700" kern="1200" dirty="0"/>
        </a:p>
      </dsp:txBody>
      <dsp:txXfrm>
        <a:off x="9609494" y="2912860"/>
        <a:ext cx="1386011" cy="831606"/>
      </dsp:txXfrm>
    </dsp:sp>
    <dsp:sp modelId="{F37DC83B-06E5-436A-A448-7F6B21ADC7BF}">
      <dsp:nvSpPr>
        <dsp:cNvPr id="0" name=""/>
        <dsp:cNvSpPr/>
      </dsp:nvSpPr>
      <dsp:spPr>
        <a:xfrm>
          <a:off x="461817" y="3883068"/>
          <a:ext cx="1386011" cy="8316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t>Romania</a:t>
          </a:r>
          <a:endParaRPr lang="en-GB" sz="1700" kern="1200" dirty="0"/>
        </a:p>
      </dsp:txBody>
      <dsp:txXfrm>
        <a:off x="461817" y="3883068"/>
        <a:ext cx="1386011" cy="831606"/>
      </dsp:txXfrm>
    </dsp:sp>
    <dsp:sp modelId="{E1C8D4F1-B7C1-48D2-BDA2-E070867A329E}">
      <dsp:nvSpPr>
        <dsp:cNvPr id="0" name=""/>
        <dsp:cNvSpPr/>
      </dsp:nvSpPr>
      <dsp:spPr>
        <a:xfrm>
          <a:off x="1986430" y="3883068"/>
          <a:ext cx="1386011" cy="8316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Russian Federation</a:t>
          </a:r>
        </a:p>
      </dsp:txBody>
      <dsp:txXfrm>
        <a:off x="1986430" y="3883068"/>
        <a:ext cx="1386011" cy="831606"/>
      </dsp:txXfrm>
    </dsp:sp>
    <dsp:sp modelId="{B80F36A2-B08D-491E-AD91-EA8BA209CCAC}">
      <dsp:nvSpPr>
        <dsp:cNvPr id="0" name=""/>
        <dsp:cNvSpPr/>
      </dsp:nvSpPr>
      <dsp:spPr>
        <a:xfrm>
          <a:off x="3511042" y="3883068"/>
          <a:ext cx="1386011" cy="8316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Slovakia</a:t>
          </a:r>
        </a:p>
      </dsp:txBody>
      <dsp:txXfrm>
        <a:off x="3511042" y="3883068"/>
        <a:ext cx="1386011" cy="831606"/>
      </dsp:txXfrm>
    </dsp:sp>
    <dsp:sp modelId="{37BF9371-CA5F-49CB-92FE-C2CECEBABF17}">
      <dsp:nvSpPr>
        <dsp:cNvPr id="0" name=""/>
        <dsp:cNvSpPr/>
      </dsp:nvSpPr>
      <dsp:spPr>
        <a:xfrm>
          <a:off x="5035655" y="3883068"/>
          <a:ext cx="1386011" cy="8316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t>Slovenia</a:t>
          </a:r>
          <a:endParaRPr lang="en-GB" sz="1700" kern="1200" dirty="0"/>
        </a:p>
      </dsp:txBody>
      <dsp:txXfrm>
        <a:off x="5035655" y="3883068"/>
        <a:ext cx="1386011" cy="831606"/>
      </dsp:txXfrm>
    </dsp:sp>
    <dsp:sp modelId="{5257224E-240B-4960-8C8B-46908D95FC9D}">
      <dsp:nvSpPr>
        <dsp:cNvPr id="0" name=""/>
        <dsp:cNvSpPr/>
      </dsp:nvSpPr>
      <dsp:spPr>
        <a:xfrm>
          <a:off x="6560268" y="3883068"/>
          <a:ext cx="1386011" cy="8316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t>Spain</a:t>
          </a:r>
          <a:endParaRPr lang="en-GB" sz="1700" kern="1200" dirty="0"/>
        </a:p>
      </dsp:txBody>
      <dsp:txXfrm>
        <a:off x="6560268" y="3883068"/>
        <a:ext cx="1386011" cy="831606"/>
      </dsp:txXfrm>
    </dsp:sp>
    <dsp:sp modelId="{30D38F7E-346B-43D1-9D18-EF7E4676EE3E}">
      <dsp:nvSpPr>
        <dsp:cNvPr id="0" name=""/>
        <dsp:cNvSpPr/>
      </dsp:nvSpPr>
      <dsp:spPr>
        <a:xfrm>
          <a:off x="8084881" y="3883068"/>
          <a:ext cx="1386011" cy="8316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t>Switzerland</a:t>
          </a:r>
          <a:endParaRPr lang="en-GB" sz="1700" kern="1200" dirty="0"/>
        </a:p>
      </dsp:txBody>
      <dsp:txXfrm>
        <a:off x="8084881" y="3883068"/>
        <a:ext cx="1386011" cy="831606"/>
      </dsp:txXfrm>
    </dsp:sp>
    <dsp:sp modelId="{88DBF384-1567-4F89-8D6A-406D88915379}">
      <dsp:nvSpPr>
        <dsp:cNvPr id="0" name=""/>
        <dsp:cNvSpPr/>
      </dsp:nvSpPr>
      <dsp:spPr>
        <a:xfrm>
          <a:off x="9609494" y="3883068"/>
          <a:ext cx="1386011" cy="8316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t>Thailand</a:t>
          </a:r>
          <a:endParaRPr lang="en-GB" sz="1700" kern="1200" dirty="0"/>
        </a:p>
      </dsp:txBody>
      <dsp:txXfrm>
        <a:off x="9609494" y="3883068"/>
        <a:ext cx="1386011" cy="831606"/>
      </dsp:txXfrm>
    </dsp:sp>
    <dsp:sp modelId="{3B75B4E5-537A-4922-A50A-EA0DFEB7FBBD}">
      <dsp:nvSpPr>
        <dsp:cNvPr id="0" name=""/>
        <dsp:cNvSpPr/>
      </dsp:nvSpPr>
      <dsp:spPr>
        <a:xfrm>
          <a:off x="461817" y="4853276"/>
          <a:ext cx="1386011" cy="8316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t>Türkiye</a:t>
          </a:r>
          <a:endParaRPr lang="en-GB" sz="1700" kern="1200" dirty="0"/>
        </a:p>
      </dsp:txBody>
      <dsp:txXfrm>
        <a:off x="461817" y="4853276"/>
        <a:ext cx="1386011" cy="831606"/>
      </dsp:txXfrm>
    </dsp:sp>
    <dsp:sp modelId="{71AEE71D-6BB1-4924-BDB0-967D262277BB}">
      <dsp:nvSpPr>
        <dsp:cNvPr id="0" name=""/>
        <dsp:cNvSpPr/>
      </dsp:nvSpPr>
      <dsp:spPr>
        <a:xfrm>
          <a:off x="1986430" y="4853276"/>
          <a:ext cx="1386011" cy="8316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t>Ukraine</a:t>
          </a:r>
          <a:endParaRPr lang="en-GB" sz="1700" kern="1200" dirty="0"/>
        </a:p>
      </dsp:txBody>
      <dsp:txXfrm>
        <a:off x="1986430" y="4853276"/>
        <a:ext cx="1386011" cy="831606"/>
      </dsp:txXfrm>
    </dsp:sp>
    <dsp:sp modelId="{4DDCDC50-F70D-4258-87AE-C16C3B9B04AA}">
      <dsp:nvSpPr>
        <dsp:cNvPr id="0" name=""/>
        <dsp:cNvSpPr/>
      </dsp:nvSpPr>
      <dsp:spPr>
        <a:xfrm>
          <a:off x="3511042" y="4853276"/>
          <a:ext cx="1386011" cy="8316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United Kingdom</a:t>
          </a:r>
        </a:p>
      </dsp:txBody>
      <dsp:txXfrm>
        <a:off x="3511042" y="4853276"/>
        <a:ext cx="1386011" cy="831606"/>
      </dsp:txXfrm>
    </dsp:sp>
    <dsp:sp modelId="{82DCF934-005C-4045-A9FC-5371E7120ADB}">
      <dsp:nvSpPr>
        <dsp:cNvPr id="0" name=""/>
        <dsp:cNvSpPr/>
      </dsp:nvSpPr>
      <dsp:spPr>
        <a:xfrm>
          <a:off x="5035655" y="4853276"/>
          <a:ext cx="1386011" cy="8316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dirty="0"/>
            <a:t>United States of America</a:t>
          </a:r>
        </a:p>
      </dsp:txBody>
      <dsp:txXfrm>
        <a:off x="5035655" y="4853276"/>
        <a:ext cx="1386011" cy="831606"/>
      </dsp:txXfrm>
    </dsp:sp>
    <dsp:sp modelId="{0A6A0310-8FAE-4E2B-B382-4F840403AEFA}">
      <dsp:nvSpPr>
        <dsp:cNvPr id="0" name=""/>
        <dsp:cNvSpPr/>
      </dsp:nvSpPr>
      <dsp:spPr>
        <a:xfrm>
          <a:off x="6560268" y="4853276"/>
          <a:ext cx="1386011" cy="8316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t>Uzbekistan</a:t>
          </a:r>
          <a:endParaRPr lang="en-GB" sz="1700" kern="1200" dirty="0"/>
        </a:p>
      </dsp:txBody>
      <dsp:txXfrm>
        <a:off x="6560268" y="4853276"/>
        <a:ext cx="1386011" cy="831606"/>
      </dsp:txXfrm>
    </dsp:sp>
    <dsp:sp modelId="{C2E4B255-F19B-4E25-A88E-55B0A8FDFF4D}">
      <dsp:nvSpPr>
        <dsp:cNvPr id="0" name=""/>
        <dsp:cNvSpPr/>
      </dsp:nvSpPr>
      <dsp:spPr>
        <a:xfrm>
          <a:off x="8084881" y="4853276"/>
          <a:ext cx="1386011" cy="8316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t>Viet Nam</a:t>
          </a:r>
          <a:endParaRPr lang="en-GB" sz="1700" kern="1200" dirty="0"/>
        </a:p>
      </dsp:txBody>
      <dsp:txXfrm>
        <a:off x="8084881" y="4853276"/>
        <a:ext cx="1386011" cy="831606"/>
      </dsp:txXfrm>
    </dsp:sp>
    <dsp:sp modelId="{F5F822D0-FC3D-4284-80FF-9CA67500B47F}">
      <dsp:nvSpPr>
        <dsp:cNvPr id="0" name=""/>
        <dsp:cNvSpPr/>
      </dsp:nvSpPr>
      <dsp:spPr>
        <a:xfrm>
          <a:off x="9609494" y="4853276"/>
          <a:ext cx="1386011" cy="83160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kern="1200"/>
            <a:t>Zimbabwe</a:t>
          </a:r>
          <a:endParaRPr lang="en-GB" sz="1700" kern="1200" dirty="0"/>
        </a:p>
      </dsp:txBody>
      <dsp:txXfrm>
        <a:off x="9609494" y="4853276"/>
        <a:ext cx="1386011" cy="8316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7B1CF9-5202-4B7A-B72A-501D93F646E7}">
      <dsp:nvSpPr>
        <dsp:cNvPr id="0" name=""/>
        <dsp:cNvSpPr/>
      </dsp:nvSpPr>
      <dsp:spPr>
        <a:xfrm>
          <a:off x="0" y="0"/>
          <a:ext cx="10389433" cy="677612"/>
        </a:xfrm>
        <a:prstGeom prst="roundRect">
          <a:avLst/>
        </a:prstGeom>
        <a:solidFill>
          <a:srgbClr val="0069B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1" kern="1200" dirty="0"/>
            <a:t>Fuel engineering and operation for current generation of nuclear power reactors</a:t>
          </a:r>
          <a:endParaRPr lang="en-US" sz="1600" b="1" kern="1200" dirty="0"/>
        </a:p>
      </dsp:txBody>
      <dsp:txXfrm>
        <a:off x="33078" y="33078"/>
        <a:ext cx="10323277" cy="611456"/>
      </dsp:txXfrm>
    </dsp:sp>
    <dsp:sp modelId="{BEC6D7A4-78A4-4CA5-86AF-FA2A64A055B9}">
      <dsp:nvSpPr>
        <dsp:cNvPr id="0" name=""/>
        <dsp:cNvSpPr/>
      </dsp:nvSpPr>
      <dsp:spPr>
        <a:xfrm>
          <a:off x="0" y="677636"/>
          <a:ext cx="10389433" cy="50973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9864"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b="1" kern="1200" dirty="0">
              <a:latin typeface="Roboto" panose="02000000000000000000" pitchFamily="2" charset="0"/>
              <a:ea typeface="Roboto" panose="02000000000000000000" pitchFamily="2" charset="0"/>
            </a:rPr>
            <a:t>Accident Tolerant Fuels</a:t>
          </a:r>
        </a:p>
        <a:p>
          <a:pPr marL="171450" lvl="1" indent="-171450" algn="l" defTabSz="711200">
            <a:lnSpc>
              <a:spcPct val="90000"/>
            </a:lnSpc>
            <a:spcBef>
              <a:spcPct val="0"/>
            </a:spcBef>
            <a:spcAft>
              <a:spcPct val="20000"/>
            </a:spcAft>
            <a:buChar char="•"/>
          </a:pPr>
          <a:r>
            <a:rPr lang="en-US" sz="1600" b="0" kern="1200" dirty="0">
              <a:latin typeface="Roboto" panose="02000000000000000000" pitchFamily="2" charset="0"/>
              <a:ea typeface="Roboto" panose="02000000000000000000" pitchFamily="2" charset="0"/>
            </a:rPr>
            <a:t>	1. </a:t>
          </a:r>
          <a:r>
            <a:rPr lang="en-US" sz="1600" b="1" i="1" kern="1200" dirty="0">
              <a:solidFill>
                <a:srgbClr val="ED692E"/>
              </a:solidFill>
              <a:latin typeface="Roboto" panose="02000000000000000000" pitchFamily="2" charset="0"/>
              <a:ea typeface="Roboto" panose="02000000000000000000" pitchFamily="2" charset="0"/>
              <a:cs typeface="+mn-cs"/>
            </a:rPr>
            <a:t>CRP </a:t>
          </a:r>
          <a:r>
            <a:rPr lang="en-GB" sz="1600" b="1" i="1" kern="1200" dirty="0">
              <a:solidFill>
                <a:srgbClr val="ED692E"/>
              </a:solidFill>
              <a:latin typeface="Roboto" panose="02000000000000000000" pitchFamily="2" charset="0"/>
              <a:ea typeface="Roboto" panose="02000000000000000000" pitchFamily="2" charset="0"/>
              <a:cs typeface="+mn-cs"/>
            </a:rPr>
            <a:t>T12032 </a:t>
          </a:r>
          <a:r>
            <a:rPr lang="en-GB" sz="1600" kern="1200" dirty="0">
              <a:latin typeface="Roboto" panose="02000000000000000000" pitchFamily="2" charset="0"/>
              <a:ea typeface="Roboto" panose="02000000000000000000" pitchFamily="2" charset="0"/>
            </a:rPr>
            <a:t>on “</a:t>
          </a:r>
          <a:r>
            <a:rPr lang="en-GB" sz="1600" i="1" kern="1200" dirty="0">
              <a:latin typeface="Roboto" panose="02000000000000000000" pitchFamily="2" charset="0"/>
              <a:ea typeface="Roboto" panose="02000000000000000000" pitchFamily="2" charset="0"/>
            </a:rPr>
            <a:t>Testing and Simulation of Advanced Technology and Accident Tolerant Fuels </a:t>
          </a:r>
          <a:r>
            <a:rPr lang="en-GB" sz="1600" kern="1200" dirty="0">
              <a:latin typeface="Roboto" panose="02000000000000000000" pitchFamily="2" charset="0"/>
              <a:ea typeface="Roboto" panose="02000000000000000000" pitchFamily="2" charset="0"/>
            </a:rPr>
            <a:t>(ATF-TS)” (2020-2024)</a:t>
          </a:r>
          <a:endParaRPr lang="en-US" sz="1600" b="1" kern="1200" dirty="0">
            <a:latin typeface="Roboto" panose="02000000000000000000" pitchFamily="2" charset="0"/>
            <a:ea typeface="Roboto" panose="02000000000000000000" pitchFamily="2" charset="0"/>
          </a:endParaRPr>
        </a:p>
        <a:p>
          <a:pPr marL="342900" lvl="2" indent="-171450" algn="l" defTabSz="711200">
            <a:lnSpc>
              <a:spcPct val="90000"/>
            </a:lnSpc>
            <a:spcBef>
              <a:spcPct val="0"/>
            </a:spcBef>
            <a:spcAft>
              <a:spcPct val="20000"/>
            </a:spcAft>
            <a:buFont typeface="+mj-lt"/>
            <a:buNone/>
          </a:pPr>
          <a:r>
            <a:rPr lang="en-GB" sz="1600" kern="1200" dirty="0">
              <a:latin typeface="Roboto" panose="02000000000000000000" pitchFamily="2" charset="0"/>
              <a:ea typeface="Roboto" panose="02000000000000000000" pitchFamily="2" charset="0"/>
            </a:rPr>
            <a:t>		2. TM on “Advanced Technology Fuels: Progress on their Design, Manufacturing, Experimentation, Irradiation, and Case Studies for their Industrialization, Safety Evaluation, and  Future Prospects” (28-31 October 2025)</a:t>
          </a:r>
          <a:endParaRPr lang="en-US" sz="1600" kern="1200" dirty="0">
            <a:latin typeface="Roboto" panose="02000000000000000000" pitchFamily="2" charset="0"/>
            <a:ea typeface="Roboto" panose="02000000000000000000" pitchFamily="2" charset="0"/>
          </a:endParaRPr>
        </a:p>
        <a:p>
          <a:pPr marL="514350" lvl="3" indent="-171450" algn="l" defTabSz="711200">
            <a:lnSpc>
              <a:spcPct val="90000"/>
            </a:lnSpc>
            <a:spcBef>
              <a:spcPct val="0"/>
            </a:spcBef>
            <a:spcAft>
              <a:spcPct val="20000"/>
            </a:spcAft>
            <a:buFont typeface="+mj-lt"/>
            <a:buNone/>
          </a:pPr>
          <a:r>
            <a:rPr lang="en-US" sz="1600" b="0" kern="1200" dirty="0">
              <a:latin typeface="Roboto" panose="02000000000000000000" pitchFamily="2" charset="0"/>
              <a:ea typeface="Roboto" panose="02000000000000000000" pitchFamily="2" charset="0"/>
            </a:rPr>
            <a:t>         3. </a:t>
          </a:r>
          <a:r>
            <a:rPr lang="en-US" sz="1600" b="1" i="1" kern="1200" dirty="0">
              <a:solidFill>
                <a:srgbClr val="ED692E"/>
              </a:solidFill>
              <a:latin typeface="Roboto" panose="02000000000000000000" pitchFamily="2" charset="0"/>
              <a:ea typeface="Roboto" panose="02000000000000000000" pitchFamily="2" charset="0"/>
              <a:cs typeface="+mn-cs"/>
            </a:rPr>
            <a:t>Proposed new CRP </a:t>
          </a:r>
          <a:r>
            <a:rPr lang="en-GB" sz="1600" kern="1200" dirty="0">
              <a:latin typeface="Roboto" panose="02000000000000000000" pitchFamily="2" charset="0"/>
              <a:ea typeface="Roboto" panose="02000000000000000000" pitchFamily="2" charset="0"/>
            </a:rPr>
            <a:t>on “</a:t>
          </a:r>
          <a:r>
            <a:rPr lang="en-GB" sz="1600" i="1" kern="1200" dirty="0">
              <a:latin typeface="Roboto" panose="02000000000000000000" pitchFamily="2" charset="0"/>
              <a:ea typeface="Roboto" panose="02000000000000000000" pitchFamily="2" charset="0"/>
            </a:rPr>
            <a:t>Testing and performance simulation of Advanced Technology Fuels (ATF- HBU) </a:t>
          </a:r>
          <a:r>
            <a:rPr lang="en-GB" sz="1600" kern="1200" dirty="0">
              <a:latin typeface="Roboto" panose="02000000000000000000" pitchFamily="2" charset="0"/>
              <a:ea typeface="Roboto" panose="02000000000000000000" pitchFamily="2" charset="0"/>
            </a:rPr>
            <a:t>(2026 -?)</a:t>
          </a:r>
          <a:endParaRPr lang="en-US" sz="1600" kern="1200" dirty="0">
            <a:latin typeface="Roboto" panose="02000000000000000000" pitchFamily="2" charset="0"/>
            <a:ea typeface="Roboto" panose="02000000000000000000" pitchFamily="2" charset="0"/>
          </a:endParaRPr>
        </a:p>
        <a:p>
          <a:pPr marL="514350" lvl="3" indent="-171450" algn="l" defTabSz="711200">
            <a:lnSpc>
              <a:spcPct val="90000"/>
            </a:lnSpc>
            <a:spcBef>
              <a:spcPct val="0"/>
            </a:spcBef>
            <a:spcAft>
              <a:spcPct val="20000"/>
            </a:spcAft>
            <a:buFont typeface="+mj-lt"/>
            <a:buNone/>
          </a:pPr>
          <a:r>
            <a:rPr lang="en-US" sz="1600" b="1" kern="1200" dirty="0">
              <a:latin typeface="Roboto" panose="02000000000000000000" pitchFamily="2" charset="0"/>
              <a:ea typeface="Roboto" panose="02000000000000000000" pitchFamily="2" charset="0"/>
            </a:rPr>
            <a:t>Fuels for recycling/multi-recycling</a:t>
          </a:r>
          <a:endParaRPr lang="en-US" sz="1600" kern="1200" dirty="0">
            <a:latin typeface="Roboto" panose="02000000000000000000" pitchFamily="2" charset="0"/>
            <a:ea typeface="Roboto" panose="02000000000000000000" pitchFamily="2" charset="0"/>
          </a:endParaRPr>
        </a:p>
        <a:p>
          <a:pPr marL="171450" lvl="1" indent="-171450" algn="l" defTabSz="711200">
            <a:lnSpc>
              <a:spcPct val="90000"/>
            </a:lnSpc>
            <a:spcBef>
              <a:spcPct val="0"/>
            </a:spcBef>
            <a:spcAft>
              <a:spcPct val="20000"/>
            </a:spcAft>
            <a:buFont typeface="+mj-lt"/>
            <a:buNone/>
          </a:pPr>
          <a:r>
            <a:rPr lang="en-US" sz="1600" kern="1200" dirty="0">
              <a:latin typeface="Roboto" panose="02000000000000000000" pitchFamily="2" charset="0"/>
              <a:ea typeface="Roboto" panose="02000000000000000000" pitchFamily="2" charset="0"/>
            </a:rPr>
            <a:t>		1. TECDOC on “</a:t>
          </a:r>
          <a:r>
            <a:rPr lang="en-GB" sz="1600" i="1" u="sng" kern="1200" dirty="0">
              <a:latin typeface="Roboto" panose="02000000000000000000" pitchFamily="2" charset="0"/>
              <a:ea typeface="Roboto" panose="02000000000000000000" pitchFamily="2" charset="0"/>
            </a:rPr>
            <a:t>Mixed Oxide Fuels </a:t>
          </a:r>
          <a:r>
            <a:rPr lang="en-GB" sz="1600" i="1" kern="1200" dirty="0">
              <a:latin typeface="Roboto" panose="02000000000000000000" pitchFamily="2" charset="0"/>
              <a:ea typeface="Roboto" panose="02000000000000000000" pitchFamily="2" charset="0"/>
            </a:rPr>
            <a:t>Design, Operation and Management</a:t>
          </a:r>
          <a:r>
            <a:rPr lang="en-GB" sz="1600" kern="1200" dirty="0">
              <a:latin typeface="Roboto" panose="02000000000000000000" pitchFamily="2" charset="0"/>
              <a:ea typeface="Roboto" panose="02000000000000000000" pitchFamily="2" charset="0"/>
            </a:rPr>
            <a:t>” (in preparation to publishing)</a:t>
          </a:r>
          <a:endParaRPr lang="en-US" sz="1600" kern="1200" dirty="0">
            <a:latin typeface="Roboto" panose="02000000000000000000" pitchFamily="2" charset="0"/>
            <a:ea typeface="Roboto" panose="02000000000000000000" pitchFamily="2" charset="0"/>
          </a:endParaRPr>
        </a:p>
        <a:p>
          <a:pPr marL="342900" lvl="2" indent="-171450" algn="l" defTabSz="711200">
            <a:lnSpc>
              <a:spcPct val="90000"/>
            </a:lnSpc>
            <a:spcBef>
              <a:spcPct val="0"/>
            </a:spcBef>
            <a:spcAft>
              <a:spcPct val="20000"/>
            </a:spcAft>
            <a:buFont typeface="+mj-lt"/>
            <a:buNone/>
          </a:pPr>
          <a:r>
            <a:rPr lang="en-US" sz="1600" kern="1200" dirty="0">
              <a:latin typeface="Roboto" panose="02000000000000000000" pitchFamily="2" charset="0"/>
              <a:ea typeface="Roboto" panose="02000000000000000000" pitchFamily="2" charset="0"/>
            </a:rPr>
            <a:t>		2. IAEA publications on “</a:t>
          </a:r>
          <a:r>
            <a:rPr lang="en-GB" sz="1600" i="1" kern="1200" dirty="0">
              <a:latin typeface="Roboto" panose="02000000000000000000" pitchFamily="2" charset="0"/>
              <a:ea typeface="Roboto" panose="02000000000000000000" pitchFamily="2" charset="0"/>
            </a:rPr>
            <a:t>Challenges and Opportunities in </a:t>
          </a:r>
          <a:r>
            <a:rPr lang="en-GB" sz="1600" i="1" u="sng" kern="1200" dirty="0">
              <a:latin typeface="Roboto" panose="02000000000000000000" pitchFamily="2" charset="0"/>
              <a:ea typeface="Roboto" panose="02000000000000000000" pitchFamily="2" charset="0"/>
            </a:rPr>
            <a:t>Reprocessed Uranium Fuels</a:t>
          </a:r>
          <a:r>
            <a:rPr lang="en-GB" sz="1600" kern="1200" dirty="0">
              <a:latin typeface="Roboto" panose="02000000000000000000" pitchFamily="2" charset="0"/>
              <a:ea typeface="Roboto" panose="02000000000000000000" pitchFamily="2" charset="0"/>
            </a:rPr>
            <a:t>” (TECDOC in progress)</a:t>
          </a:r>
          <a:endParaRPr lang="en-US" sz="1600" kern="1200" dirty="0">
            <a:latin typeface="Roboto" panose="02000000000000000000" pitchFamily="2" charset="0"/>
            <a:ea typeface="Roboto" panose="02000000000000000000" pitchFamily="2" charset="0"/>
          </a:endParaRPr>
        </a:p>
        <a:p>
          <a:pPr marL="342900" lvl="2" indent="-171450" algn="l" defTabSz="711200">
            <a:lnSpc>
              <a:spcPct val="90000"/>
            </a:lnSpc>
            <a:spcBef>
              <a:spcPct val="0"/>
            </a:spcBef>
            <a:spcAft>
              <a:spcPct val="20000"/>
            </a:spcAft>
            <a:buFont typeface="+mj-lt"/>
            <a:buNone/>
          </a:pPr>
          <a:r>
            <a:rPr lang="en-US" sz="1600" b="1" kern="1200" dirty="0">
              <a:latin typeface="Roboto" panose="02000000000000000000" pitchFamily="2" charset="0"/>
              <a:ea typeface="Roboto" panose="02000000000000000000" pitchFamily="2" charset="0"/>
            </a:rPr>
            <a:t>Conventional Water-Cooled Reactor fuels</a:t>
          </a:r>
          <a:endParaRPr lang="en-US" sz="1600" kern="1200" dirty="0">
            <a:latin typeface="Roboto" panose="02000000000000000000" pitchFamily="2" charset="0"/>
            <a:ea typeface="Roboto" panose="02000000000000000000" pitchFamily="2" charset="0"/>
          </a:endParaRPr>
        </a:p>
        <a:p>
          <a:pPr marL="171450" lvl="1" indent="-171450" algn="l" defTabSz="711200">
            <a:lnSpc>
              <a:spcPct val="90000"/>
            </a:lnSpc>
            <a:spcBef>
              <a:spcPct val="0"/>
            </a:spcBef>
            <a:spcAft>
              <a:spcPct val="20000"/>
            </a:spcAft>
            <a:buChar char="•"/>
          </a:pPr>
          <a:r>
            <a:rPr lang="en-GB" sz="1600" b="1" i="1" u="none" kern="1200" dirty="0">
              <a:solidFill>
                <a:srgbClr val="ED692E"/>
              </a:solidFill>
              <a:latin typeface="Roboto" panose="02000000000000000000" pitchFamily="2" charset="0"/>
              <a:ea typeface="Roboto" panose="02000000000000000000" pitchFamily="2" charset="0"/>
              <a:cs typeface="+mn-cs"/>
            </a:rPr>
            <a:t>	</a:t>
          </a:r>
          <a:r>
            <a:rPr lang="en-GB" sz="1600" kern="1200" dirty="0">
              <a:solidFill>
                <a:srgbClr val="0069B4">
                  <a:hueOff val="0"/>
                  <a:satOff val="0"/>
                  <a:lumOff val="0"/>
                  <a:alphaOff val="0"/>
                </a:srgbClr>
              </a:solidFill>
              <a:latin typeface="Roboto" panose="02000000000000000000" pitchFamily="2" charset="0"/>
              <a:ea typeface="Roboto" panose="02000000000000000000" pitchFamily="2" charset="0"/>
              <a:cs typeface="+mn-cs"/>
            </a:rPr>
            <a:t>1. </a:t>
          </a:r>
          <a:r>
            <a:rPr lang="en-GB" sz="1600" kern="1200" dirty="0">
              <a:latin typeface="Roboto" panose="02000000000000000000" pitchFamily="2" charset="0"/>
              <a:ea typeface="Roboto" panose="02000000000000000000" pitchFamily="2" charset="0"/>
            </a:rPr>
            <a:t>NES on “</a:t>
          </a:r>
          <a:r>
            <a:rPr lang="en-GB" sz="1600" i="1" kern="1200" dirty="0">
              <a:latin typeface="Roboto" panose="02000000000000000000" pitchFamily="2" charset="0"/>
              <a:ea typeface="Roboto" panose="02000000000000000000" pitchFamily="2" charset="0"/>
            </a:rPr>
            <a:t>Review of </a:t>
          </a:r>
          <a:r>
            <a:rPr lang="en-GB" sz="1600" i="1" u="sng" kern="1200" dirty="0">
              <a:latin typeface="Roboto" panose="02000000000000000000" pitchFamily="2" charset="0"/>
              <a:ea typeface="Roboto" panose="02000000000000000000" pitchFamily="2" charset="0"/>
            </a:rPr>
            <a:t>Fuel Failures</a:t>
          </a:r>
          <a:r>
            <a:rPr lang="en-GB" sz="1600" i="1" u="none" kern="1200" dirty="0">
              <a:latin typeface="Roboto" panose="02000000000000000000" pitchFamily="2" charset="0"/>
              <a:ea typeface="Roboto" panose="02000000000000000000" pitchFamily="2" charset="0"/>
            </a:rPr>
            <a:t> </a:t>
          </a:r>
          <a:r>
            <a:rPr lang="en-GB" sz="1600" i="1" kern="1200" dirty="0">
              <a:latin typeface="Roboto" panose="02000000000000000000" pitchFamily="2" charset="0"/>
              <a:ea typeface="Roboto" panose="02000000000000000000" pitchFamily="2" charset="0"/>
            </a:rPr>
            <a:t>in Water Cooled Reactors (2016–2020) Rev.1” </a:t>
          </a:r>
          <a:r>
            <a:rPr lang="en-GB" sz="1600" kern="1200" dirty="0">
              <a:latin typeface="Roboto" panose="02000000000000000000" pitchFamily="2" charset="0"/>
              <a:ea typeface="Roboto" panose="02000000000000000000" pitchFamily="2" charset="0"/>
            </a:rPr>
            <a:t>(preparation for publication)</a:t>
          </a:r>
          <a:endParaRPr lang="en-US" sz="1600" b="1" kern="1200" dirty="0">
            <a:latin typeface="Roboto" panose="02000000000000000000" pitchFamily="2" charset="0"/>
            <a:ea typeface="Roboto" panose="02000000000000000000" pitchFamily="2" charset="0"/>
          </a:endParaRPr>
        </a:p>
        <a:p>
          <a:pPr marL="342900" lvl="2" indent="-171450" algn="l" defTabSz="711200">
            <a:lnSpc>
              <a:spcPct val="90000"/>
            </a:lnSpc>
            <a:spcBef>
              <a:spcPct val="0"/>
            </a:spcBef>
            <a:spcAft>
              <a:spcPct val="20000"/>
            </a:spcAft>
            <a:buFont typeface="+mj-lt"/>
            <a:buNone/>
          </a:pPr>
          <a:r>
            <a:rPr lang="en-GB" sz="1600" kern="1200" dirty="0">
              <a:latin typeface="Roboto" panose="02000000000000000000" pitchFamily="2" charset="0"/>
              <a:ea typeface="Roboto" panose="02000000000000000000" pitchFamily="2" charset="0"/>
            </a:rPr>
            <a:t>		2.TECDOC on “</a:t>
          </a:r>
          <a:r>
            <a:rPr lang="en-GB" sz="1600" i="1" u="sng" kern="1200" dirty="0">
              <a:latin typeface="Roboto" panose="02000000000000000000" pitchFamily="2" charset="0"/>
              <a:ea typeface="Roboto" panose="02000000000000000000" pitchFamily="2" charset="0"/>
            </a:rPr>
            <a:t>Structural Behaviour of Fuel</a:t>
          </a:r>
          <a:r>
            <a:rPr lang="en-GB" sz="1600" i="1" u="none" kern="1200" dirty="0">
              <a:latin typeface="Roboto" panose="02000000000000000000" pitchFamily="2" charset="0"/>
              <a:ea typeface="Roboto" panose="02000000000000000000" pitchFamily="2" charset="0"/>
            </a:rPr>
            <a:t> </a:t>
          </a:r>
          <a:r>
            <a:rPr lang="en-GB" sz="1600" i="1" kern="1200" dirty="0">
              <a:latin typeface="Roboto" panose="02000000000000000000" pitchFamily="2" charset="0"/>
              <a:ea typeface="Roboto" panose="02000000000000000000" pitchFamily="2" charset="0"/>
            </a:rPr>
            <a:t>Assemblies in Water Cooled Reactors</a:t>
          </a:r>
          <a:r>
            <a:rPr lang="en-GB" sz="1600" kern="1200" dirty="0">
              <a:latin typeface="Roboto" panose="02000000000000000000" pitchFamily="2" charset="0"/>
              <a:ea typeface="Roboto" panose="02000000000000000000" pitchFamily="2" charset="0"/>
            </a:rPr>
            <a:t>” (in publishing)</a:t>
          </a:r>
        </a:p>
        <a:p>
          <a:pPr marL="514350" lvl="3" indent="-171450" algn="l" defTabSz="711200">
            <a:lnSpc>
              <a:spcPct val="90000"/>
            </a:lnSpc>
            <a:spcBef>
              <a:spcPct val="0"/>
            </a:spcBef>
            <a:spcAft>
              <a:spcPct val="20000"/>
            </a:spcAft>
            <a:buFont typeface="+mj-lt"/>
            <a:buNone/>
          </a:pPr>
          <a:r>
            <a:rPr lang="en-GB" sz="1600" kern="1200" dirty="0">
              <a:latin typeface="Roboto" panose="02000000000000000000" pitchFamily="2" charset="0"/>
              <a:ea typeface="Roboto" panose="02000000000000000000" pitchFamily="2" charset="0"/>
            </a:rPr>
            <a:t>		3. TM on “</a:t>
          </a:r>
          <a:r>
            <a:rPr lang="en-GB" sz="1600" i="1" u="sng" kern="1200" dirty="0">
              <a:latin typeface="Roboto" panose="02000000000000000000" pitchFamily="2" charset="0"/>
              <a:ea typeface="Roboto" panose="02000000000000000000" pitchFamily="2" charset="0"/>
            </a:rPr>
            <a:t>Advances in Fuel Design, Manufacturing and Examinations</a:t>
          </a:r>
          <a:r>
            <a:rPr lang="en-GB" sz="1600" i="1" u="none" kern="1200" dirty="0">
              <a:latin typeface="Roboto" panose="02000000000000000000" pitchFamily="2" charset="0"/>
              <a:ea typeface="Roboto" panose="02000000000000000000" pitchFamily="2" charset="0"/>
            </a:rPr>
            <a:t> </a:t>
          </a:r>
          <a:r>
            <a:rPr lang="en-GB" sz="1600" i="1" kern="1200" dirty="0">
              <a:latin typeface="Roboto" panose="02000000000000000000" pitchFamily="2" charset="0"/>
              <a:ea typeface="Roboto" panose="02000000000000000000" pitchFamily="2" charset="0"/>
            </a:rPr>
            <a:t>for Pressurized Heavy Water Reactors” </a:t>
          </a:r>
          <a:r>
            <a:rPr lang="en-GB" sz="1600" kern="1200" dirty="0">
              <a:latin typeface="Roboto" panose="02000000000000000000" pitchFamily="2" charset="0"/>
              <a:ea typeface="Roboto" panose="02000000000000000000" pitchFamily="2" charset="0"/>
            </a:rPr>
            <a:t>(November 2024, Argentina)</a:t>
          </a:r>
        </a:p>
        <a:p>
          <a:pPr marL="514350" lvl="3" indent="-171450" algn="l" defTabSz="711200">
            <a:lnSpc>
              <a:spcPct val="90000"/>
            </a:lnSpc>
            <a:spcBef>
              <a:spcPct val="0"/>
            </a:spcBef>
            <a:spcAft>
              <a:spcPct val="20000"/>
            </a:spcAft>
            <a:buFont typeface="+mj-lt"/>
            <a:buNone/>
          </a:pPr>
          <a:r>
            <a:rPr lang="en-US" sz="1600" kern="1200" dirty="0">
              <a:latin typeface="Roboto" panose="02000000000000000000" pitchFamily="2" charset="0"/>
              <a:ea typeface="Roboto" panose="02000000000000000000" pitchFamily="2" charset="0"/>
            </a:rPr>
            <a:t>         4</a:t>
          </a:r>
          <a:r>
            <a:rPr lang="en-US" sz="1600" kern="1200" dirty="0">
              <a:solidFill>
                <a:schemeClr val="tx1"/>
              </a:solidFill>
              <a:latin typeface="Roboto" panose="02000000000000000000" pitchFamily="2" charset="0"/>
              <a:ea typeface="Roboto" panose="02000000000000000000" pitchFamily="2" charset="0"/>
            </a:rPr>
            <a:t>.TM on “</a:t>
          </a:r>
          <a:r>
            <a:rPr lang="en-GB" sz="1600" i="1" u="sng" kern="1200" dirty="0">
              <a:solidFill>
                <a:schemeClr val="tx1"/>
              </a:solidFill>
              <a:latin typeface="Roboto" panose="02000000000000000000" pitchFamily="2" charset="0"/>
              <a:ea typeface="Roboto" panose="02000000000000000000" pitchFamily="2" charset="0"/>
              <a:cs typeface="+mn-cs"/>
            </a:rPr>
            <a:t>Digitalization and the Use of Artificial Intelligence in Advanced Nuclear Fuel Manufacturing and Quality Control</a:t>
          </a:r>
          <a:r>
            <a:rPr lang="en-CA" sz="1600" i="1" u="sng" kern="1200" dirty="0">
              <a:solidFill>
                <a:schemeClr val="tx1"/>
              </a:solidFill>
              <a:latin typeface="Roboto" panose="02000000000000000000" pitchFamily="2" charset="0"/>
              <a:ea typeface="Roboto" panose="02000000000000000000" pitchFamily="2" charset="0"/>
              <a:cs typeface="+mn-cs"/>
            </a:rPr>
            <a:t>”, June </a:t>
          </a:r>
          <a:r>
            <a:rPr lang="en-GB" sz="1600" kern="1200" dirty="0">
              <a:solidFill>
                <a:schemeClr val="tx1"/>
              </a:solidFill>
              <a:latin typeface="Roboto" panose="02000000000000000000" pitchFamily="2" charset="0"/>
              <a:ea typeface="Roboto" panose="02000000000000000000" pitchFamily="2" charset="0"/>
            </a:rPr>
            <a:t>2026</a:t>
          </a:r>
        </a:p>
      </dsp:txBody>
      <dsp:txXfrm>
        <a:off x="0" y="677636"/>
        <a:ext cx="10389433" cy="5097361"/>
      </dsp:txXfrm>
    </dsp:sp>
    <dsp:sp modelId="{9F8904EC-1B75-4BC3-9B98-0E4D26C5B155}">
      <dsp:nvSpPr>
        <dsp:cNvPr id="0" name=""/>
        <dsp:cNvSpPr/>
      </dsp:nvSpPr>
      <dsp:spPr>
        <a:xfrm>
          <a:off x="0" y="5774998"/>
          <a:ext cx="10389433" cy="322755"/>
        </a:xfrm>
        <a:prstGeom prst="roundRect">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5362" tIns="15240" rIns="85344" bIns="15240" numCol="1" spcCol="1270" anchor="t" anchorCtr="0">
          <a:noAutofit/>
        </a:bodyPr>
        <a:lstStyle/>
        <a:p>
          <a:pPr marL="57150" lvl="1" indent="-57150" algn="l" defTabSz="488950">
            <a:lnSpc>
              <a:spcPct val="90000"/>
            </a:lnSpc>
            <a:spcBef>
              <a:spcPct val="0"/>
            </a:spcBef>
            <a:spcAft>
              <a:spcPct val="20000"/>
            </a:spcAft>
            <a:buFont typeface="Arial" panose="020B0604020202020204" pitchFamily="34" charset="0"/>
            <a:buNone/>
          </a:pPr>
          <a:r>
            <a:rPr lang="en-US" sz="1400" b="1" kern="1200">
              <a:solidFill>
                <a:srgbClr val="0069B4">
                  <a:hueOff val="0"/>
                  <a:satOff val="0"/>
                  <a:lumOff val="0"/>
                  <a:alphaOff val="0"/>
                </a:srgbClr>
              </a:solidFill>
              <a:latin typeface="Roboto"/>
              <a:ea typeface="+mn-ea"/>
              <a:cs typeface="+mn-cs"/>
            </a:rPr>
            <a:t> </a:t>
          </a:r>
          <a:endParaRPr lang="en-US" sz="1200" b="1" kern="1200" dirty="0">
            <a:solidFill>
              <a:srgbClr val="0069B4">
                <a:hueOff val="0"/>
                <a:satOff val="0"/>
                <a:lumOff val="0"/>
                <a:alphaOff val="0"/>
              </a:srgbClr>
            </a:solidFill>
            <a:latin typeface="+mn-lt"/>
            <a:ea typeface="+mn-ea"/>
            <a:cs typeface="+mn-cs"/>
          </a:endParaRPr>
        </a:p>
      </dsp:txBody>
      <dsp:txXfrm>
        <a:off x="15756" y="5790754"/>
        <a:ext cx="10357921" cy="2912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308F59-1460-4BE5-B815-21FA3EC5835D}">
      <dsp:nvSpPr>
        <dsp:cNvPr id="0" name=""/>
        <dsp:cNvSpPr/>
      </dsp:nvSpPr>
      <dsp:spPr>
        <a:xfrm>
          <a:off x="0" y="0"/>
          <a:ext cx="10764188" cy="672926"/>
        </a:xfrm>
        <a:prstGeom prst="roundRect">
          <a:avLst/>
        </a:prstGeom>
        <a:solidFill>
          <a:srgbClr val="0069B4"/>
        </a:solidFill>
        <a:ln w="12700" cap="flat" cmpd="sng" algn="ctr">
          <a:solidFill>
            <a:srgbClr val="FFFFFF">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GB" sz="1600" b="1" kern="1200" dirty="0"/>
            <a:t>Fuel engineering and operation for SMRs and future generations of nuclear power reactors</a:t>
          </a:r>
          <a:endParaRPr lang="en-US" sz="1600" b="1" kern="1200" dirty="0">
            <a:solidFill>
              <a:srgbClr val="FFFFFF"/>
            </a:solidFill>
            <a:latin typeface="Roboto"/>
            <a:ea typeface="+mn-ea"/>
            <a:cs typeface="+mn-cs"/>
          </a:endParaRPr>
        </a:p>
      </dsp:txBody>
      <dsp:txXfrm>
        <a:off x="32850" y="32850"/>
        <a:ext cx="10698488" cy="607226"/>
      </dsp:txXfrm>
    </dsp:sp>
    <dsp:sp modelId="{19021DD3-4247-48EA-8910-C8A820BDB2B6}">
      <dsp:nvSpPr>
        <dsp:cNvPr id="0" name=""/>
        <dsp:cNvSpPr/>
      </dsp:nvSpPr>
      <dsp:spPr>
        <a:xfrm>
          <a:off x="0" y="960436"/>
          <a:ext cx="10764188" cy="4978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5362" tIns="15240" rIns="85344" bIns="15240" numCol="1" spcCol="1270" anchor="t" anchorCtr="0">
          <a:noAutofit/>
        </a:bodyPr>
        <a:lstStyle/>
        <a:p>
          <a:pPr marL="57150" lvl="1" indent="-57150" algn="l" defTabSz="488950">
            <a:lnSpc>
              <a:spcPct val="90000"/>
            </a:lnSpc>
            <a:spcBef>
              <a:spcPct val="0"/>
            </a:spcBef>
            <a:spcAft>
              <a:spcPct val="20000"/>
            </a:spcAft>
            <a:buFont typeface="Arial" panose="020B0604020202020204" pitchFamily="34" charset="0"/>
            <a:buChar char="•"/>
          </a:pPr>
          <a:r>
            <a:rPr lang="en-US" sz="1400" b="1" kern="1200" dirty="0">
              <a:solidFill>
                <a:srgbClr val="0069B4">
                  <a:hueOff val="0"/>
                  <a:satOff val="0"/>
                  <a:lumOff val="0"/>
                  <a:alphaOff val="0"/>
                </a:srgbClr>
              </a:solidFill>
              <a:latin typeface="Roboto" panose="02000000000000000000" pitchFamily="2" charset="0"/>
              <a:ea typeface="Roboto" panose="02000000000000000000" pitchFamily="2" charset="0"/>
              <a:cs typeface="+mn-cs"/>
            </a:rPr>
            <a:t> Water-cooled SMR fuels</a:t>
          </a:r>
        </a:p>
        <a:p>
          <a:pPr marL="57150" lvl="1" indent="-57150" algn="l" defTabSz="444500">
            <a:lnSpc>
              <a:spcPct val="90000"/>
            </a:lnSpc>
            <a:spcBef>
              <a:spcPct val="0"/>
            </a:spcBef>
            <a:spcAft>
              <a:spcPct val="20000"/>
            </a:spcAft>
            <a:buFont typeface="Roboto"/>
            <a:buNone/>
          </a:pPr>
          <a:r>
            <a:rPr lang="en-GB" sz="1400" i="1" kern="1200" dirty="0">
              <a:solidFill>
                <a:srgbClr val="0069B4">
                  <a:hueOff val="0"/>
                  <a:satOff val="0"/>
                  <a:lumOff val="0"/>
                  <a:alphaOff val="0"/>
                </a:srgbClr>
              </a:solidFill>
              <a:latin typeface="Roboto" panose="02000000000000000000" pitchFamily="2" charset="0"/>
              <a:ea typeface="Roboto" panose="02000000000000000000" pitchFamily="2" charset="0"/>
              <a:cs typeface="+mn-cs"/>
            </a:rPr>
            <a:t>		1. </a:t>
          </a:r>
          <a:r>
            <a:rPr lang="en-GB" sz="1400" i="0" kern="1200" dirty="0">
              <a:solidFill>
                <a:srgbClr val="0069B4">
                  <a:hueOff val="0"/>
                  <a:satOff val="0"/>
                  <a:lumOff val="0"/>
                  <a:alphaOff val="0"/>
                </a:srgbClr>
              </a:solidFill>
              <a:latin typeface="Roboto" panose="02000000000000000000" pitchFamily="2" charset="0"/>
              <a:ea typeface="Roboto" panose="02000000000000000000" pitchFamily="2" charset="0"/>
              <a:cs typeface="+mn-cs"/>
            </a:rPr>
            <a:t>TECDOC </a:t>
          </a:r>
          <a:r>
            <a:rPr lang="en-GB" sz="1400" i="1" kern="1200" dirty="0">
              <a:solidFill>
                <a:srgbClr val="0069B4">
                  <a:hueOff val="0"/>
                  <a:satOff val="0"/>
                  <a:lumOff val="0"/>
                  <a:alphaOff val="0"/>
                </a:srgbClr>
              </a:solidFill>
              <a:latin typeface="Roboto" panose="02000000000000000000" pitchFamily="2" charset="0"/>
              <a:ea typeface="Roboto" panose="02000000000000000000" pitchFamily="2" charset="0"/>
              <a:cs typeface="+mn-cs"/>
            </a:rPr>
            <a:t>on “Core and Plant Simulation with an Emphasis on Fuel Behaviour in Light Water Reactor Based Small Modular Reactors” </a:t>
          </a:r>
          <a:r>
            <a:rPr lang="en-GB" sz="1400" i="0" kern="1200" dirty="0">
              <a:solidFill>
                <a:srgbClr val="0069B4">
                  <a:hueOff val="0"/>
                  <a:satOff val="0"/>
                  <a:lumOff val="0"/>
                  <a:alphaOff val="0"/>
                </a:srgbClr>
              </a:solidFill>
              <a:latin typeface="Roboto" panose="02000000000000000000" pitchFamily="2" charset="0"/>
              <a:ea typeface="Roboto" panose="02000000000000000000" pitchFamily="2" charset="0"/>
              <a:cs typeface="+mn-cs"/>
            </a:rPr>
            <a:t>( based on Workshop 27-29 February 2024, TECDOC in progress) </a:t>
          </a:r>
          <a:endParaRPr lang="en-US" sz="1400" i="0" kern="1200" dirty="0">
            <a:solidFill>
              <a:srgbClr val="0069B4">
                <a:hueOff val="0"/>
                <a:satOff val="0"/>
                <a:lumOff val="0"/>
                <a:alphaOff val="0"/>
              </a:srgbClr>
            </a:solidFill>
            <a:latin typeface="Roboto" panose="02000000000000000000" pitchFamily="2" charset="0"/>
            <a:ea typeface="Roboto" panose="02000000000000000000" pitchFamily="2" charset="0"/>
            <a:cs typeface="+mn-cs"/>
          </a:endParaRPr>
        </a:p>
        <a:p>
          <a:pPr marL="57150" lvl="1" indent="-57150" algn="l" defTabSz="488950">
            <a:lnSpc>
              <a:spcPct val="90000"/>
            </a:lnSpc>
            <a:spcBef>
              <a:spcPct val="0"/>
            </a:spcBef>
            <a:spcAft>
              <a:spcPct val="20000"/>
            </a:spcAft>
            <a:buFont typeface="Arial" panose="020B0604020202020204" pitchFamily="34" charset="0"/>
            <a:buChar char="•"/>
          </a:pPr>
          <a:r>
            <a:rPr lang="en-GB" sz="1400" b="1" kern="1200" dirty="0">
              <a:solidFill>
                <a:srgbClr val="0069B4">
                  <a:hueOff val="0"/>
                  <a:satOff val="0"/>
                  <a:lumOff val="0"/>
                  <a:alphaOff val="0"/>
                </a:srgbClr>
              </a:solidFill>
              <a:latin typeface="Roboto" panose="02000000000000000000" pitchFamily="2" charset="0"/>
              <a:ea typeface="Roboto" panose="02000000000000000000" pitchFamily="2" charset="0"/>
              <a:cs typeface="+mn-cs"/>
            </a:rPr>
            <a:t> Fast reactor fuels</a:t>
          </a:r>
          <a:endParaRPr lang="en-US" sz="1400" b="1" kern="1200" dirty="0">
            <a:solidFill>
              <a:srgbClr val="0069B4">
                <a:hueOff val="0"/>
                <a:satOff val="0"/>
                <a:lumOff val="0"/>
                <a:alphaOff val="0"/>
              </a:srgbClr>
            </a:solidFill>
            <a:latin typeface="Roboto" panose="02000000000000000000" pitchFamily="2" charset="0"/>
            <a:ea typeface="Roboto" panose="02000000000000000000" pitchFamily="2" charset="0"/>
            <a:cs typeface="+mn-cs"/>
          </a:endParaRPr>
        </a:p>
        <a:p>
          <a:pPr marL="57150" lvl="1" indent="-57150" algn="l" defTabSz="444500">
            <a:lnSpc>
              <a:spcPct val="90000"/>
            </a:lnSpc>
            <a:spcBef>
              <a:spcPct val="0"/>
            </a:spcBef>
            <a:spcAft>
              <a:spcPct val="20000"/>
            </a:spcAft>
            <a:buFont typeface="Roboto"/>
            <a:buNone/>
          </a:pPr>
          <a:r>
            <a:rPr lang="en-GB" sz="1400" b="1" i="1" kern="1200" dirty="0">
              <a:solidFill>
                <a:srgbClr val="ED692E"/>
              </a:solidFill>
              <a:latin typeface="Roboto" panose="02000000000000000000" pitchFamily="2" charset="0"/>
              <a:ea typeface="Roboto" panose="02000000000000000000" pitchFamily="2" charset="0"/>
              <a:cs typeface="+mn-cs"/>
            </a:rPr>
            <a:t>		1. CRP T12031 </a:t>
          </a:r>
          <a:r>
            <a:rPr lang="en-GB" sz="1400" i="1" kern="1200" dirty="0">
              <a:solidFill>
                <a:srgbClr val="0069B4">
                  <a:hueOff val="0"/>
                  <a:satOff val="0"/>
                  <a:lumOff val="0"/>
                  <a:alphaOff val="0"/>
                </a:srgbClr>
              </a:solidFill>
              <a:latin typeface="Roboto" panose="02000000000000000000" pitchFamily="2" charset="0"/>
              <a:ea typeface="Roboto" panose="02000000000000000000" pitchFamily="2" charset="0"/>
              <a:cs typeface="+mn-cs"/>
            </a:rPr>
            <a:t>on “Fuel Materials for Fast Reactors (FMFR)” </a:t>
          </a:r>
          <a:r>
            <a:rPr lang="en-GB" sz="1400" i="0" kern="1200" dirty="0">
              <a:solidFill>
                <a:srgbClr val="0069B4">
                  <a:hueOff val="0"/>
                  <a:satOff val="0"/>
                  <a:lumOff val="0"/>
                  <a:alphaOff val="0"/>
                </a:srgbClr>
              </a:solidFill>
              <a:latin typeface="Roboto" panose="02000000000000000000" pitchFamily="2" charset="0"/>
              <a:ea typeface="Roboto" panose="02000000000000000000" pitchFamily="2" charset="0"/>
              <a:cs typeface="+mn-cs"/>
            </a:rPr>
            <a:t>(2019-2023: Final Report in preparation to publishing)</a:t>
          </a:r>
          <a:endParaRPr lang="en-US" sz="1400" i="0" kern="1200" dirty="0">
            <a:solidFill>
              <a:srgbClr val="0069B4">
                <a:hueOff val="0"/>
                <a:satOff val="0"/>
                <a:lumOff val="0"/>
                <a:alphaOff val="0"/>
              </a:srgbClr>
            </a:solidFill>
            <a:latin typeface="Roboto" panose="02000000000000000000" pitchFamily="2" charset="0"/>
            <a:ea typeface="Roboto" panose="02000000000000000000" pitchFamily="2" charset="0"/>
            <a:cs typeface="+mn-cs"/>
          </a:endParaRPr>
        </a:p>
        <a:p>
          <a:pPr marL="57150" lvl="1" indent="-57150" algn="l" defTabSz="444500">
            <a:lnSpc>
              <a:spcPct val="90000"/>
            </a:lnSpc>
            <a:spcBef>
              <a:spcPct val="0"/>
            </a:spcBef>
            <a:spcAft>
              <a:spcPct val="20000"/>
            </a:spcAft>
            <a:buFont typeface="Roboto"/>
            <a:buNone/>
          </a:pPr>
          <a:r>
            <a:rPr lang="en-GB" sz="1400" i="1" kern="1200" dirty="0">
              <a:solidFill>
                <a:srgbClr val="0069B4">
                  <a:hueOff val="0"/>
                  <a:satOff val="0"/>
                  <a:lumOff val="0"/>
                  <a:alphaOff val="0"/>
                </a:srgbClr>
              </a:solidFill>
              <a:latin typeface="Roboto" panose="02000000000000000000" pitchFamily="2" charset="0"/>
              <a:ea typeface="Roboto" panose="02000000000000000000" pitchFamily="2" charset="0"/>
              <a:cs typeface="+mn-cs"/>
            </a:rPr>
            <a:t>		2. NES Technical Report on “Nuclear Fuel Technologies for Liquid Metal Cooled Fast Reactors (LMFRs)” </a:t>
          </a:r>
          <a:r>
            <a:rPr lang="en-GB" sz="1400" i="0" kern="1200" dirty="0">
              <a:solidFill>
                <a:srgbClr val="0069B4">
                  <a:hueOff val="0"/>
                  <a:satOff val="0"/>
                  <a:lumOff val="0"/>
                  <a:alphaOff val="0"/>
                </a:srgbClr>
              </a:solidFill>
              <a:latin typeface="Roboto" panose="02000000000000000000" pitchFamily="2" charset="0"/>
              <a:ea typeface="Roboto" panose="02000000000000000000" pitchFamily="2" charset="0"/>
              <a:cs typeface="+mn-cs"/>
            </a:rPr>
            <a:t>(in preparation to publishing)</a:t>
          </a:r>
        </a:p>
        <a:p>
          <a:pPr marL="57150" lvl="1" indent="-57150" algn="l" defTabSz="444500">
            <a:lnSpc>
              <a:spcPct val="90000"/>
            </a:lnSpc>
            <a:spcBef>
              <a:spcPct val="0"/>
            </a:spcBef>
            <a:spcAft>
              <a:spcPct val="20000"/>
            </a:spcAft>
            <a:buFont typeface="Roboto"/>
            <a:buNone/>
          </a:pPr>
          <a:r>
            <a:rPr lang="en-GB" sz="1400" i="1" kern="1200" dirty="0">
              <a:solidFill>
                <a:srgbClr val="0069B4">
                  <a:hueOff val="0"/>
                  <a:satOff val="0"/>
                  <a:lumOff val="0"/>
                  <a:alphaOff val="0"/>
                </a:srgbClr>
              </a:solidFill>
              <a:latin typeface="Roboto" panose="02000000000000000000" pitchFamily="2" charset="0"/>
              <a:ea typeface="Roboto" panose="02000000000000000000" pitchFamily="2" charset="0"/>
              <a:cs typeface="+mn-cs"/>
            </a:rPr>
            <a:t>		3. Workshop on the “Behaviour of Liquid Metal Cooled Fast Reactors Fuels” </a:t>
          </a:r>
          <a:r>
            <a:rPr lang="en-GB" sz="1400" i="0" kern="1200" dirty="0">
              <a:solidFill>
                <a:srgbClr val="0069B4">
                  <a:hueOff val="0"/>
                  <a:satOff val="0"/>
                  <a:lumOff val="0"/>
                  <a:alphaOff val="0"/>
                </a:srgbClr>
              </a:solidFill>
              <a:latin typeface="Roboto" panose="02000000000000000000" pitchFamily="2" charset="0"/>
              <a:ea typeface="Roboto" panose="02000000000000000000" pitchFamily="2" charset="0"/>
              <a:cs typeface="+mn-cs"/>
            </a:rPr>
            <a:t>(30 June – 04 July 2025)</a:t>
          </a:r>
        </a:p>
        <a:p>
          <a:pPr marL="57150" lvl="1" indent="-57150" algn="l" defTabSz="444500">
            <a:lnSpc>
              <a:spcPct val="90000"/>
            </a:lnSpc>
            <a:spcBef>
              <a:spcPct val="0"/>
            </a:spcBef>
            <a:spcAft>
              <a:spcPct val="20000"/>
            </a:spcAft>
            <a:buFont typeface="Roboto"/>
            <a:buNone/>
          </a:pPr>
          <a:r>
            <a:rPr lang="en-GB" sz="1400" i="0" kern="1200" dirty="0">
              <a:solidFill>
                <a:srgbClr val="0069B4">
                  <a:hueOff val="0"/>
                  <a:satOff val="0"/>
                  <a:lumOff val="0"/>
                  <a:alphaOff val="0"/>
                </a:srgbClr>
              </a:solidFill>
              <a:latin typeface="Roboto" panose="02000000000000000000" pitchFamily="2" charset="0"/>
              <a:ea typeface="Roboto" panose="02000000000000000000" pitchFamily="2" charset="0"/>
              <a:cs typeface="+mn-cs"/>
            </a:rPr>
            <a:t>		4. </a:t>
          </a:r>
          <a:r>
            <a:rPr lang="en-US" sz="1400" b="1" i="1" kern="1200" dirty="0">
              <a:solidFill>
                <a:srgbClr val="ED692E"/>
              </a:solidFill>
              <a:latin typeface="Roboto" panose="02000000000000000000" pitchFamily="2" charset="0"/>
              <a:ea typeface="Roboto" panose="02000000000000000000" pitchFamily="2" charset="0"/>
              <a:cs typeface="+mn-cs"/>
            </a:rPr>
            <a:t>Proposed new CRP </a:t>
          </a:r>
          <a:r>
            <a:rPr lang="en-GB" sz="1400" kern="1200" dirty="0">
              <a:latin typeface="Roboto" panose="02000000000000000000" pitchFamily="2" charset="0"/>
              <a:ea typeface="Roboto" panose="02000000000000000000" pitchFamily="2" charset="0"/>
            </a:rPr>
            <a:t>on </a:t>
          </a:r>
          <a:r>
            <a:rPr lang="en-GB" sz="1400" i="1" kern="1200" dirty="0">
              <a:solidFill>
                <a:srgbClr val="0069B4">
                  <a:hueOff val="0"/>
                  <a:satOff val="0"/>
                  <a:lumOff val="0"/>
                  <a:alphaOff val="0"/>
                </a:srgbClr>
              </a:solidFill>
              <a:latin typeface="Roboto" panose="02000000000000000000" pitchFamily="2" charset="0"/>
              <a:ea typeface="Roboto" panose="02000000000000000000" pitchFamily="2" charset="0"/>
              <a:cs typeface="+mn-cs"/>
            </a:rPr>
            <a:t>“</a:t>
          </a:r>
          <a:r>
            <a:rPr lang="en-GB" sz="1400" i="1" kern="1200" dirty="0">
              <a:latin typeface="Roboto" panose="02000000000000000000" pitchFamily="2" charset="0"/>
              <a:ea typeface="Roboto" panose="02000000000000000000" pitchFamily="2" charset="0"/>
            </a:rPr>
            <a:t>Benchmark Exercises on Testing and Performance Simulation of Advanced Fuels for Liquid Metal-Cooled Fast Reactors</a:t>
          </a:r>
          <a:r>
            <a:rPr lang="en-GB" sz="1400" i="1" kern="1200" dirty="0">
              <a:solidFill>
                <a:srgbClr val="0069B4">
                  <a:hueOff val="0"/>
                  <a:satOff val="0"/>
                  <a:lumOff val="0"/>
                  <a:alphaOff val="0"/>
                </a:srgbClr>
              </a:solidFill>
              <a:latin typeface="Roboto" panose="02000000000000000000" pitchFamily="2" charset="0"/>
              <a:ea typeface="Roboto" panose="02000000000000000000" pitchFamily="2" charset="0"/>
              <a:cs typeface="+mn-cs"/>
            </a:rPr>
            <a:t>” </a:t>
          </a:r>
          <a:r>
            <a:rPr lang="en-GB" sz="1400" i="0" kern="1200" dirty="0">
              <a:solidFill>
                <a:srgbClr val="0069B4">
                  <a:hueOff val="0"/>
                  <a:satOff val="0"/>
                  <a:lumOff val="0"/>
                  <a:alphaOff val="0"/>
                </a:srgbClr>
              </a:solidFill>
              <a:latin typeface="Roboto" panose="02000000000000000000" pitchFamily="2" charset="0"/>
              <a:ea typeface="Roboto" panose="02000000000000000000" pitchFamily="2" charset="0"/>
              <a:cs typeface="+mn-cs"/>
            </a:rPr>
            <a:t>(2026-…)</a:t>
          </a:r>
        </a:p>
        <a:p>
          <a:pPr marL="57150" lvl="1" indent="-57150" algn="l" defTabSz="488950">
            <a:lnSpc>
              <a:spcPct val="90000"/>
            </a:lnSpc>
            <a:spcBef>
              <a:spcPct val="0"/>
            </a:spcBef>
            <a:spcAft>
              <a:spcPct val="20000"/>
            </a:spcAft>
            <a:buFont typeface="Arial" panose="020B0604020202020204" pitchFamily="34" charset="0"/>
            <a:buChar char="•"/>
          </a:pPr>
          <a:r>
            <a:rPr lang="en-US" sz="1400" b="1" kern="1200" dirty="0">
              <a:solidFill>
                <a:srgbClr val="0069B4">
                  <a:hueOff val="0"/>
                  <a:satOff val="0"/>
                  <a:lumOff val="0"/>
                  <a:alphaOff val="0"/>
                </a:srgbClr>
              </a:solidFill>
              <a:latin typeface="Roboto" panose="02000000000000000000" pitchFamily="2" charset="0"/>
              <a:ea typeface="Roboto" panose="02000000000000000000" pitchFamily="2" charset="0"/>
              <a:cs typeface="+mn-cs"/>
            </a:rPr>
            <a:t> HTRs SMR fuels</a:t>
          </a:r>
        </a:p>
        <a:p>
          <a:pPr marL="57150" lvl="1" indent="-57150" algn="l" defTabSz="444500">
            <a:lnSpc>
              <a:spcPct val="90000"/>
            </a:lnSpc>
            <a:spcBef>
              <a:spcPct val="0"/>
            </a:spcBef>
            <a:spcAft>
              <a:spcPct val="20000"/>
            </a:spcAft>
            <a:buFont typeface="Roboto"/>
            <a:buNone/>
          </a:pPr>
          <a:r>
            <a:rPr lang="en-GB" sz="1400" b="1" i="1" kern="1200" dirty="0">
              <a:solidFill>
                <a:srgbClr val="ED692E"/>
              </a:solidFill>
              <a:latin typeface="Roboto" panose="02000000000000000000" pitchFamily="2" charset="0"/>
              <a:ea typeface="Roboto" panose="02000000000000000000" pitchFamily="2" charset="0"/>
              <a:cs typeface="+mn-cs"/>
            </a:rPr>
            <a:t>		1. CRP T12034</a:t>
          </a:r>
          <a:r>
            <a:rPr lang="en-US" sz="1400" b="1" i="1" kern="1200" dirty="0">
              <a:solidFill>
                <a:srgbClr val="ED692E"/>
              </a:solidFill>
              <a:latin typeface="Roboto" panose="02000000000000000000" pitchFamily="2" charset="0"/>
              <a:ea typeface="Roboto" panose="02000000000000000000" pitchFamily="2" charset="0"/>
              <a:cs typeface="+mn-cs"/>
            </a:rPr>
            <a:t> </a:t>
          </a:r>
          <a:r>
            <a:rPr lang="en-US" sz="1400" i="1" kern="1200" dirty="0">
              <a:solidFill>
                <a:srgbClr val="0069B4">
                  <a:hueOff val="0"/>
                  <a:satOff val="0"/>
                  <a:lumOff val="0"/>
                  <a:alphaOff val="0"/>
                </a:srgbClr>
              </a:solidFill>
              <a:latin typeface="Roboto" panose="02000000000000000000" pitchFamily="2" charset="0"/>
              <a:ea typeface="Roboto" panose="02000000000000000000" pitchFamily="2" charset="0"/>
              <a:cs typeface="+mn-cs"/>
            </a:rPr>
            <a:t>on “</a:t>
          </a:r>
          <a:r>
            <a:rPr lang="en-GB" sz="1400" i="1" kern="1200" dirty="0">
              <a:solidFill>
                <a:srgbClr val="0069B4">
                  <a:hueOff val="0"/>
                  <a:satOff val="0"/>
                  <a:lumOff val="0"/>
                  <a:alphaOff val="0"/>
                </a:srgbClr>
              </a:solidFill>
              <a:latin typeface="Roboto" panose="02000000000000000000" pitchFamily="2" charset="0"/>
              <a:ea typeface="Roboto" panose="02000000000000000000" pitchFamily="2" charset="0"/>
              <a:cs typeface="+mn-cs"/>
            </a:rPr>
            <a:t>Fuel Modelling Exercises for Coated Particle Fuel for advanced reactors including SMR”(2024-2029)</a:t>
          </a:r>
          <a:endParaRPr lang="en-US" sz="1400" i="1" kern="1200" dirty="0">
            <a:solidFill>
              <a:srgbClr val="0069B4">
                <a:hueOff val="0"/>
                <a:satOff val="0"/>
                <a:lumOff val="0"/>
                <a:alphaOff val="0"/>
              </a:srgbClr>
            </a:solidFill>
            <a:latin typeface="Roboto" panose="02000000000000000000" pitchFamily="2" charset="0"/>
            <a:ea typeface="Roboto" panose="02000000000000000000" pitchFamily="2" charset="0"/>
            <a:cs typeface="+mn-cs"/>
          </a:endParaRPr>
        </a:p>
        <a:p>
          <a:pPr marL="57150" lvl="1" indent="-57150" algn="l" defTabSz="444500">
            <a:lnSpc>
              <a:spcPct val="90000"/>
            </a:lnSpc>
            <a:spcBef>
              <a:spcPct val="0"/>
            </a:spcBef>
            <a:spcAft>
              <a:spcPct val="20000"/>
            </a:spcAft>
            <a:buFont typeface="Roboto"/>
            <a:buNone/>
          </a:pPr>
          <a:r>
            <a:rPr lang="en-US" sz="1400" b="1" kern="1200" dirty="0">
              <a:solidFill>
                <a:srgbClr val="0069B4">
                  <a:hueOff val="0"/>
                  <a:satOff val="0"/>
                  <a:lumOff val="0"/>
                  <a:alphaOff val="0"/>
                </a:srgbClr>
              </a:solidFill>
              <a:latin typeface="Roboto" panose="02000000000000000000" pitchFamily="2" charset="0"/>
              <a:ea typeface="Roboto" panose="02000000000000000000" pitchFamily="2" charset="0"/>
              <a:cs typeface="+mn-cs"/>
            </a:rPr>
            <a:t> Molten salt SMR fuels</a:t>
          </a:r>
          <a:endParaRPr lang="en-GB" sz="1400" i="0" kern="1200" dirty="0">
            <a:solidFill>
              <a:srgbClr val="0069B4">
                <a:hueOff val="0"/>
                <a:satOff val="0"/>
                <a:lumOff val="0"/>
                <a:alphaOff val="0"/>
              </a:srgbClr>
            </a:solidFill>
            <a:latin typeface="Roboto" panose="02000000000000000000" pitchFamily="2" charset="0"/>
            <a:ea typeface="Roboto" panose="02000000000000000000" pitchFamily="2" charset="0"/>
            <a:cs typeface="+mn-cs"/>
          </a:endParaRPr>
        </a:p>
        <a:p>
          <a:pPr marL="57150" lvl="1" indent="-57150" algn="l" defTabSz="444500">
            <a:lnSpc>
              <a:spcPct val="90000"/>
            </a:lnSpc>
            <a:spcBef>
              <a:spcPct val="0"/>
            </a:spcBef>
            <a:spcAft>
              <a:spcPct val="20000"/>
            </a:spcAft>
            <a:buFont typeface="Roboto"/>
            <a:buNone/>
          </a:pPr>
          <a:r>
            <a:rPr lang="en-GB" sz="1400" i="1" kern="1200" dirty="0">
              <a:solidFill>
                <a:srgbClr val="0069B4">
                  <a:hueOff val="0"/>
                  <a:satOff val="0"/>
                  <a:lumOff val="0"/>
                  <a:alphaOff val="0"/>
                </a:srgbClr>
              </a:solidFill>
              <a:latin typeface="Roboto" panose="02000000000000000000" pitchFamily="2" charset="0"/>
              <a:ea typeface="Roboto" panose="02000000000000000000" pitchFamily="2" charset="0"/>
              <a:cs typeface="+mn-cs"/>
            </a:rPr>
            <a:t>		1. New Simulation tool module development for MSR with relevant fuel cycle</a:t>
          </a:r>
          <a:endParaRPr lang="en-US" sz="1400" i="1" kern="1200" dirty="0">
            <a:solidFill>
              <a:srgbClr val="0069B4">
                <a:hueOff val="0"/>
                <a:satOff val="0"/>
                <a:lumOff val="0"/>
                <a:alphaOff val="0"/>
              </a:srgbClr>
            </a:solidFill>
            <a:latin typeface="Roboto" panose="02000000000000000000" pitchFamily="2" charset="0"/>
            <a:ea typeface="Roboto" panose="02000000000000000000" pitchFamily="2" charset="0"/>
            <a:cs typeface="+mn-cs"/>
          </a:endParaRPr>
        </a:p>
        <a:p>
          <a:pPr marL="57150" lvl="1" indent="-57150" algn="l" defTabSz="444500">
            <a:lnSpc>
              <a:spcPct val="90000"/>
            </a:lnSpc>
            <a:spcBef>
              <a:spcPct val="0"/>
            </a:spcBef>
            <a:spcAft>
              <a:spcPct val="20000"/>
            </a:spcAft>
            <a:buFont typeface="Roboto"/>
            <a:buNone/>
          </a:pPr>
          <a:r>
            <a:rPr lang="en-GB" sz="1400" i="1" kern="1200" dirty="0">
              <a:solidFill>
                <a:srgbClr val="0069B4">
                  <a:hueOff val="0"/>
                  <a:satOff val="0"/>
                  <a:lumOff val="0"/>
                  <a:alphaOff val="0"/>
                </a:srgbClr>
              </a:solidFill>
              <a:latin typeface="Roboto" panose="02000000000000000000" pitchFamily="2" charset="0"/>
              <a:ea typeface="Roboto" panose="02000000000000000000" pitchFamily="2" charset="0"/>
              <a:cs typeface="+mn-cs"/>
            </a:rPr>
            <a:t>		2. Workshop on “Molten Salt Reactor Fuel: Recent Development and Future Challenges” </a:t>
          </a:r>
          <a:r>
            <a:rPr lang="en-GB" sz="1400" i="0" kern="1200" dirty="0">
              <a:solidFill>
                <a:srgbClr val="0069B4">
                  <a:hueOff val="0"/>
                  <a:satOff val="0"/>
                  <a:lumOff val="0"/>
                  <a:alphaOff val="0"/>
                </a:srgbClr>
              </a:solidFill>
              <a:latin typeface="Roboto" panose="02000000000000000000" pitchFamily="2" charset="0"/>
              <a:ea typeface="Roboto" panose="02000000000000000000" pitchFamily="2" charset="0"/>
              <a:cs typeface="+mn-cs"/>
            </a:rPr>
            <a:t>(21-25 July 2025)</a:t>
          </a:r>
        </a:p>
        <a:p>
          <a:pPr marL="57150" lvl="1" indent="-57150" algn="l" defTabSz="444500">
            <a:lnSpc>
              <a:spcPct val="90000"/>
            </a:lnSpc>
            <a:spcBef>
              <a:spcPct val="0"/>
            </a:spcBef>
            <a:spcAft>
              <a:spcPct val="20000"/>
            </a:spcAft>
            <a:buFont typeface="Roboto"/>
            <a:buNone/>
          </a:pPr>
          <a:r>
            <a:rPr lang="en-GB" sz="1400" i="1" kern="1200" dirty="0">
              <a:solidFill>
                <a:srgbClr val="0069B4">
                  <a:hueOff val="0"/>
                  <a:satOff val="0"/>
                  <a:lumOff val="0"/>
                  <a:alphaOff val="0"/>
                </a:srgbClr>
              </a:solidFill>
              <a:latin typeface="Roboto" panose="02000000000000000000" pitchFamily="2" charset="0"/>
              <a:ea typeface="Roboto" panose="02000000000000000000" pitchFamily="2" charset="0"/>
              <a:cs typeface="+mn-cs"/>
            </a:rPr>
            <a:t>             3. Workshop on “Current Status of Structural Material Development for Molten Salt Reactors and Related Challenges” </a:t>
          </a:r>
          <a:r>
            <a:rPr lang="en-GB" sz="1400" i="0" kern="1200" dirty="0">
              <a:solidFill>
                <a:srgbClr val="0069B4">
                  <a:hueOff val="0"/>
                  <a:satOff val="0"/>
                  <a:lumOff val="0"/>
                  <a:alphaOff val="0"/>
                </a:srgbClr>
              </a:solidFill>
              <a:latin typeface="Roboto" panose="02000000000000000000" pitchFamily="2" charset="0"/>
              <a:ea typeface="Roboto" panose="02000000000000000000" pitchFamily="2" charset="0"/>
              <a:cs typeface="+mn-cs"/>
            </a:rPr>
            <a:t>(July 2026)</a:t>
          </a:r>
        </a:p>
        <a:p>
          <a:pPr marL="57150" lvl="1" indent="-57150" algn="l" defTabSz="444500">
            <a:lnSpc>
              <a:spcPct val="90000"/>
            </a:lnSpc>
            <a:spcBef>
              <a:spcPct val="0"/>
            </a:spcBef>
            <a:spcAft>
              <a:spcPct val="20000"/>
            </a:spcAft>
            <a:buFont typeface="Roboto"/>
            <a:buNone/>
          </a:pPr>
          <a:r>
            <a:rPr lang="en-GB" sz="1400" b="1" kern="1200" dirty="0">
              <a:solidFill>
                <a:srgbClr val="0069B4">
                  <a:hueOff val="0"/>
                  <a:satOff val="0"/>
                  <a:lumOff val="0"/>
                  <a:alphaOff val="0"/>
                </a:srgbClr>
              </a:solidFill>
              <a:latin typeface="Roboto" panose="02000000000000000000" pitchFamily="2" charset="0"/>
              <a:ea typeface="Roboto" panose="02000000000000000000" pitchFamily="2" charset="0"/>
              <a:cs typeface="+mn-cs"/>
            </a:rPr>
            <a:t>HALEU fuel</a:t>
          </a:r>
        </a:p>
        <a:p>
          <a:pPr marL="57150" lvl="1" indent="-57150" algn="l" defTabSz="444500">
            <a:lnSpc>
              <a:spcPct val="90000"/>
            </a:lnSpc>
            <a:spcBef>
              <a:spcPct val="0"/>
            </a:spcBef>
            <a:spcAft>
              <a:spcPct val="20000"/>
            </a:spcAft>
            <a:buFont typeface="Roboto"/>
            <a:buNone/>
          </a:pPr>
          <a:r>
            <a:rPr lang="en-GB" sz="1400" i="1" kern="1200" dirty="0">
              <a:solidFill>
                <a:srgbClr val="0069B4">
                  <a:hueOff val="0"/>
                  <a:satOff val="0"/>
                  <a:lumOff val="0"/>
                  <a:alphaOff val="0"/>
                </a:srgbClr>
              </a:solidFill>
              <a:latin typeface="Roboto" panose="02000000000000000000" pitchFamily="2" charset="0"/>
              <a:ea typeface="Roboto" panose="02000000000000000000" pitchFamily="2" charset="0"/>
              <a:cs typeface="+mn-cs"/>
            </a:rPr>
            <a:t>             1. Workshop on</a:t>
          </a:r>
          <a:r>
            <a:rPr lang="en-GB" sz="1400" kern="1200" dirty="0">
              <a:latin typeface="Roboto" panose="02000000000000000000" pitchFamily="2" charset="0"/>
              <a:ea typeface="Roboto" panose="02000000000000000000" pitchFamily="2" charset="0"/>
            </a:rPr>
            <a:t> “</a:t>
          </a:r>
          <a:r>
            <a:rPr lang="en-GB" sz="1400" b="0" i="1" kern="1200" dirty="0">
              <a:latin typeface="Roboto" panose="02000000000000000000" pitchFamily="2" charset="0"/>
              <a:ea typeface="Roboto" panose="02000000000000000000" pitchFamily="2" charset="0"/>
            </a:rPr>
            <a:t>Operational Aspects of Manufacturing High Assay Low Enriched Uranium Advanced Fuels</a:t>
          </a:r>
          <a:r>
            <a:rPr lang="en-GB" sz="1400" b="1" i="1" kern="1200" dirty="0">
              <a:latin typeface="Roboto" panose="02000000000000000000" pitchFamily="2" charset="0"/>
              <a:ea typeface="Roboto" panose="02000000000000000000" pitchFamily="2" charset="0"/>
            </a:rPr>
            <a:t>”</a:t>
          </a:r>
          <a:r>
            <a:rPr lang="en-GB" sz="1400" i="1" kern="1200" dirty="0">
              <a:solidFill>
                <a:srgbClr val="0069B4">
                  <a:hueOff val="0"/>
                  <a:satOff val="0"/>
                  <a:lumOff val="0"/>
                  <a:alphaOff val="0"/>
                </a:srgbClr>
              </a:solidFill>
              <a:latin typeface="Roboto" panose="02000000000000000000" pitchFamily="2" charset="0"/>
              <a:ea typeface="Roboto" panose="02000000000000000000" pitchFamily="2" charset="0"/>
              <a:cs typeface="+mn-cs"/>
            </a:rPr>
            <a:t> </a:t>
          </a:r>
          <a:r>
            <a:rPr lang="en-GB" sz="1400" i="0" kern="1200" dirty="0">
              <a:solidFill>
                <a:srgbClr val="0069B4">
                  <a:hueOff val="0"/>
                  <a:satOff val="0"/>
                  <a:lumOff val="0"/>
                  <a:alphaOff val="0"/>
                </a:srgbClr>
              </a:solidFill>
              <a:latin typeface="Roboto" panose="02000000000000000000" pitchFamily="2" charset="0"/>
              <a:ea typeface="Roboto" panose="02000000000000000000" pitchFamily="2" charset="0"/>
              <a:cs typeface="+mn-cs"/>
            </a:rPr>
            <a:t>(August 2026)</a:t>
          </a:r>
        </a:p>
        <a:p>
          <a:pPr marL="57150" lvl="1" indent="-57150" algn="l" defTabSz="444500">
            <a:lnSpc>
              <a:spcPct val="90000"/>
            </a:lnSpc>
            <a:spcBef>
              <a:spcPct val="0"/>
            </a:spcBef>
            <a:spcAft>
              <a:spcPct val="20000"/>
            </a:spcAft>
            <a:buFont typeface="Roboto"/>
            <a:buNone/>
          </a:pPr>
          <a:r>
            <a:rPr lang="en-GB" sz="1400" b="1" kern="1200" dirty="0">
              <a:solidFill>
                <a:srgbClr val="0069B4">
                  <a:hueOff val="0"/>
                  <a:satOff val="0"/>
                  <a:lumOff val="0"/>
                  <a:alphaOff val="0"/>
                </a:srgbClr>
              </a:solidFill>
              <a:latin typeface="Roboto" panose="02000000000000000000" pitchFamily="2" charset="0"/>
              <a:ea typeface="Roboto" panose="02000000000000000000" pitchFamily="2" charset="0"/>
              <a:cs typeface="+mn-cs"/>
            </a:rPr>
            <a:t> PIE for SMR fuels</a:t>
          </a:r>
          <a:endParaRPr lang="en-GB" sz="1400" i="0" kern="1200" dirty="0">
            <a:solidFill>
              <a:srgbClr val="0069B4">
                <a:hueOff val="0"/>
                <a:satOff val="0"/>
                <a:lumOff val="0"/>
                <a:alphaOff val="0"/>
              </a:srgbClr>
            </a:solidFill>
            <a:latin typeface="Roboto" panose="02000000000000000000" pitchFamily="2" charset="0"/>
            <a:ea typeface="Roboto" panose="02000000000000000000" pitchFamily="2" charset="0"/>
            <a:cs typeface="+mn-cs"/>
          </a:endParaRPr>
        </a:p>
        <a:p>
          <a:pPr marL="57150" lvl="1" indent="-57150" algn="l" defTabSz="444500">
            <a:lnSpc>
              <a:spcPct val="90000"/>
            </a:lnSpc>
            <a:spcBef>
              <a:spcPct val="0"/>
            </a:spcBef>
            <a:spcAft>
              <a:spcPct val="20000"/>
            </a:spcAft>
            <a:buFont typeface="Roboto"/>
            <a:buNone/>
          </a:pPr>
          <a:r>
            <a:rPr lang="en-GB" sz="1400" b="0" i="1" u="none" kern="1200" dirty="0">
              <a:solidFill>
                <a:srgbClr val="ED692E"/>
              </a:solidFill>
              <a:latin typeface="Roboto" panose="02000000000000000000" pitchFamily="2" charset="0"/>
              <a:ea typeface="Roboto" panose="02000000000000000000" pitchFamily="2" charset="0"/>
              <a:cs typeface="+mn-cs"/>
            </a:rPr>
            <a:t>		</a:t>
          </a:r>
          <a:r>
            <a:rPr lang="en-GB" sz="1400" b="1" i="1" kern="1200" dirty="0">
              <a:solidFill>
                <a:srgbClr val="ED692E"/>
              </a:solidFill>
              <a:latin typeface="Roboto" panose="02000000000000000000" pitchFamily="2" charset="0"/>
              <a:ea typeface="Roboto" panose="02000000000000000000" pitchFamily="2" charset="0"/>
              <a:cs typeface="+mn-cs"/>
            </a:rPr>
            <a:t>1. CRP T12033 </a:t>
          </a:r>
          <a:r>
            <a:rPr lang="en-GB" sz="1400" b="0" i="1" u="none" kern="1200" dirty="0">
              <a:solidFill>
                <a:srgbClr val="0069B4">
                  <a:hueOff val="0"/>
                  <a:satOff val="0"/>
                  <a:lumOff val="0"/>
                  <a:alphaOff val="0"/>
                </a:srgbClr>
              </a:solidFill>
              <a:latin typeface="Roboto" panose="02000000000000000000" pitchFamily="2" charset="0"/>
              <a:ea typeface="Roboto" panose="02000000000000000000" pitchFamily="2" charset="0"/>
              <a:cs typeface="+mn-cs"/>
            </a:rPr>
            <a:t>on “Standardization of Subsized Specimens for Post-Irradiation Examination and Advanced Characterization of Fuel and Structural Materials for Small Modular Reactor and Advanced Reactor Applications (PIE for SMR)”(2024-2028)</a:t>
          </a:r>
          <a:endParaRPr lang="en-US" sz="1400" b="0" i="1" u="none" kern="1200" dirty="0">
            <a:solidFill>
              <a:srgbClr val="0069B4">
                <a:hueOff val="0"/>
                <a:satOff val="0"/>
                <a:lumOff val="0"/>
                <a:alphaOff val="0"/>
              </a:srgbClr>
            </a:solidFill>
            <a:latin typeface="Roboto" panose="02000000000000000000" pitchFamily="2" charset="0"/>
            <a:ea typeface="Roboto" panose="02000000000000000000" pitchFamily="2" charset="0"/>
            <a:cs typeface="+mn-cs"/>
          </a:endParaRPr>
        </a:p>
      </dsp:txBody>
      <dsp:txXfrm>
        <a:off x="0" y="960436"/>
        <a:ext cx="10764188" cy="497835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570B534-2FF8-4672-1B1C-51A48ED34ADC}"/>
              </a:ext>
            </a:extLst>
          </p:cNvPr>
          <p:cNvSpPr>
            <a:spLocks noGrp="1"/>
          </p:cNvSpPr>
          <p:nvPr>
            <p:ph type="hdr" sz="quarter"/>
          </p:nvPr>
        </p:nvSpPr>
        <p:spPr>
          <a:xfrm>
            <a:off x="1" y="0"/>
            <a:ext cx="2945659" cy="498136"/>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0488AFC-9850-FB06-67A0-B140F1D96BFC}"/>
              </a:ext>
            </a:extLst>
          </p:cNvPr>
          <p:cNvSpPr>
            <a:spLocks noGrp="1"/>
          </p:cNvSpPr>
          <p:nvPr>
            <p:ph type="dt" sz="quarter" idx="1"/>
          </p:nvPr>
        </p:nvSpPr>
        <p:spPr>
          <a:xfrm>
            <a:off x="3850444" y="0"/>
            <a:ext cx="2945659" cy="498136"/>
          </a:xfrm>
          <a:prstGeom prst="rect">
            <a:avLst/>
          </a:prstGeom>
        </p:spPr>
        <p:txBody>
          <a:bodyPr vert="horz" lIns="91440" tIns="45720" rIns="91440" bIns="45720" rtlCol="0"/>
          <a:lstStyle>
            <a:lvl1pPr algn="r">
              <a:defRPr sz="1200"/>
            </a:lvl1pPr>
          </a:lstStyle>
          <a:p>
            <a:fld id="{5741D30C-EF2E-1A42-877F-103720B84717}" type="datetimeFigureOut">
              <a:rPr lang="en-US" smtClean="0"/>
              <a:t>10/28/2025</a:t>
            </a:fld>
            <a:endParaRPr lang="en-US"/>
          </a:p>
        </p:txBody>
      </p:sp>
      <p:sp>
        <p:nvSpPr>
          <p:cNvPr id="4" name="Footer Placeholder 3">
            <a:extLst>
              <a:ext uri="{FF2B5EF4-FFF2-40B4-BE49-F238E27FC236}">
                <a16:creationId xmlns:a16="http://schemas.microsoft.com/office/drawing/2014/main" id="{F2DC802D-EE6B-33A2-5ED5-9F8D8A5096F2}"/>
              </a:ext>
            </a:extLst>
          </p:cNvPr>
          <p:cNvSpPr>
            <a:spLocks noGrp="1"/>
          </p:cNvSpPr>
          <p:nvPr>
            <p:ph type="ftr" sz="quarter" idx="2"/>
          </p:nvPr>
        </p:nvSpPr>
        <p:spPr>
          <a:xfrm>
            <a:off x="1" y="9430094"/>
            <a:ext cx="2945659" cy="49813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5BF5DF5-6EC4-31B8-4985-8E1FCD4A4435}"/>
              </a:ext>
            </a:extLst>
          </p:cNvPr>
          <p:cNvSpPr>
            <a:spLocks noGrp="1"/>
          </p:cNvSpPr>
          <p:nvPr>
            <p:ph type="sldNum" sz="quarter" idx="3"/>
          </p:nvPr>
        </p:nvSpPr>
        <p:spPr>
          <a:xfrm>
            <a:off x="3850444" y="9430094"/>
            <a:ext cx="2945659" cy="498135"/>
          </a:xfrm>
          <a:prstGeom prst="rect">
            <a:avLst/>
          </a:prstGeom>
        </p:spPr>
        <p:txBody>
          <a:bodyPr vert="horz" lIns="91440" tIns="45720" rIns="91440" bIns="45720" rtlCol="0" anchor="b"/>
          <a:lstStyle>
            <a:lvl1pPr algn="r">
              <a:defRPr sz="1200"/>
            </a:lvl1pPr>
          </a:lstStyle>
          <a:p>
            <a:fld id="{BFB779FE-353A-7A4F-B772-DC23E73778CA}" type="slidenum">
              <a:rPr lang="en-US" smtClean="0"/>
              <a:t>‹#›</a:t>
            </a:fld>
            <a:endParaRPr lang="en-US"/>
          </a:p>
        </p:txBody>
      </p:sp>
    </p:spTree>
    <p:extLst>
      <p:ext uri="{BB962C8B-B14F-4D97-AF65-F5344CB8AC3E}">
        <p14:creationId xmlns:p14="http://schemas.microsoft.com/office/powerpoint/2010/main" val="29084672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1" y="0"/>
            <a:ext cx="2945659" cy="498136"/>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50444" y="0"/>
            <a:ext cx="2945659" cy="498136"/>
          </a:xfrm>
          <a:prstGeom prst="rect">
            <a:avLst/>
          </a:prstGeom>
        </p:spPr>
        <p:txBody>
          <a:bodyPr vert="horz" lIns="91440" tIns="45720" rIns="91440" bIns="45720" rtlCol="0"/>
          <a:lstStyle>
            <a:lvl1pPr algn="r">
              <a:defRPr sz="1200"/>
            </a:lvl1pPr>
          </a:lstStyle>
          <a:p>
            <a:fld id="{62FD6F27-D7D2-DA46-8DC4-D58D6C2844CB}" type="datetimeFigureOut">
              <a:rPr lang="it-IT" smtClean="0"/>
              <a:t>28/10/2025</a:t>
            </a:fld>
            <a:endParaRPr lang="it-IT"/>
          </a:p>
        </p:txBody>
      </p:sp>
      <p:sp>
        <p:nvSpPr>
          <p:cNvPr id="4" name="Segnaposto immagine diapositiva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79768" y="4777959"/>
            <a:ext cx="5438140" cy="3909239"/>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1" y="9430094"/>
            <a:ext cx="2945659" cy="498135"/>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50444" y="9430094"/>
            <a:ext cx="2945659" cy="498135"/>
          </a:xfrm>
          <a:prstGeom prst="rect">
            <a:avLst/>
          </a:prstGeom>
        </p:spPr>
        <p:txBody>
          <a:bodyPr vert="horz" lIns="91440" tIns="45720" rIns="91440" bIns="45720" rtlCol="0" anchor="b"/>
          <a:lstStyle>
            <a:lvl1pPr algn="r">
              <a:defRPr sz="1200"/>
            </a:lvl1pPr>
          </a:lstStyle>
          <a:p>
            <a:fld id="{EB722F73-D059-D843-9C15-869AB0056DDE}" type="slidenum">
              <a:rPr lang="it-IT" smtClean="0"/>
              <a:t>‹#›</a:t>
            </a:fld>
            <a:endParaRPr lang="it-IT"/>
          </a:p>
        </p:txBody>
      </p:sp>
    </p:spTree>
    <p:extLst>
      <p:ext uri="{BB962C8B-B14F-4D97-AF65-F5344CB8AC3E}">
        <p14:creationId xmlns:p14="http://schemas.microsoft.com/office/powerpoint/2010/main" val="20752648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722F73-D059-D843-9C15-869AB0056DDE}" type="slidenum">
              <a:rPr lang="it-IT" smtClean="0"/>
              <a:t>4</a:t>
            </a:fld>
            <a:endParaRPr lang="it-IT"/>
          </a:p>
        </p:txBody>
      </p:sp>
    </p:spTree>
    <p:extLst>
      <p:ext uri="{BB962C8B-B14F-4D97-AF65-F5344CB8AC3E}">
        <p14:creationId xmlns:p14="http://schemas.microsoft.com/office/powerpoint/2010/main" val="9509815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24ED4DB3-3881-10FF-C2C0-1AB2F16C45C4}"/>
              </a:ext>
            </a:extLst>
          </p:cNvPr>
          <p:cNvSpPr>
            <a:spLocks noGrp="1" noRot="1" noChangeAspect="1" noChangeArrowheads="1" noTextEdit="1"/>
          </p:cNvSpPr>
          <p:nvPr>
            <p:ph type="sldImg"/>
          </p:nvPr>
        </p:nvSpPr>
        <p:spPr bwMode="auto">
          <a:xfrm>
            <a:off x="125413" y="768350"/>
            <a:ext cx="6543675" cy="36814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Rectangle 3">
            <a:extLst>
              <a:ext uri="{FF2B5EF4-FFF2-40B4-BE49-F238E27FC236}">
                <a16:creationId xmlns:a16="http://schemas.microsoft.com/office/drawing/2014/main" id="{ACDC765D-908B-74DC-9E15-849A2AB39238}"/>
              </a:ext>
            </a:extLst>
          </p:cNvPr>
          <p:cNvSpPr>
            <a:spLocks noGrp="1" noChangeArrowheads="1"/>
          </p:cNvSpPr>
          <p:nvPr>
            <p:ph type="body" idx="1"/>
          </p:nvPr>
        </p:nvSpPr>
        <p:spPr bwMode="auto">
          <a:xfrm>
            <a:off x="917575" y="4681538"/>
            <a:ext cx="4959350" cy="4527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70" tIns="46028" rIns="90470" bIns="46028" numCol="1" anchor="t" anchorCtr="0" compatLnSpc="1">
            <a:prstTxWarp prst="textNoShape">
              <a:avLst/>
            </a:prstTxWarp>
          </a:bodyPr>
          <a:lstStyle/>
          <a:p>
            <a:pPr eaLnBrk="1" hangingPunct="1">
              <a:spcBef>
                <a:spcPct val="0"/>
              </a:spcBef>
            </a:pPr>
            <a:endParaRPr lang="fr-FR" altLang="en-US"/>
          </a:p>
          <a:p>
            <a:pPr eaLnBrk="1" hangingPunct="1">
              <a:spcBef>
                <a:spcPct val="0"/>
              </a:spcBef>
            </a:pPr>
            <a:r>
              <a:rPr lang="fr-FR" altLang="en-US"/>
              <a:t>If your facility doesn’t have a strategic plan, why not?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50A1E1-C8D9-4447-9192-37BA973CD27A}" type="slidenum">
              <a:rPr lang="en-GB" smtClean="0"/>
              <a:t>22</a:t>
            </a:fld>
            <a:endParaRPr lang="en-GB"/>
          </a:p>
        </p:txBody>
      </p:sp>
    </p:spTree>
    <p:extLst>
      <p:ext uri="{BB962C8B-B14F-4D97-AF65-F5344CB8AC3E}">
        <p14:creationId xmlns:p14="http://schemas.microsoft.com/office/powerpoint/2010/main" val="37673413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B722F73-D059-D843-9C15-869AB0056DDE}" type="slidenum">
              <a:rPr lang="it-IT" smtClean="0"/>
              <a:t>5</a:t>
            </a:fld>
            <a:endParaRPr lang="it-IT"/>
          </a:p>
        </p:txBody>
      </p:sp>
    </p:spTree>
    <p:extLst>
      <p:ext uri="{BB962C8B-B14F-4D97-AF65-F5344CB8AC3E}">
        <p14:creationId xmlns:p14="http://schemas.microsoft.com/office/powerpoint/2010/main" val="2576252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Tree>
    <p:extLst>
      <p:ext uri="{BB962C8B-B14F-4D97-AF65-F5344CB8AC3E}">
        <p14:creationId xmlns:p14="http://schemas.microsoft.com/office/powerpoint/2010/main" val="420661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6453EDAE-73F2-4BC1-8022-69E3557F13BD}" type="slidenum">
              <a:rPr lang="es-419" smtClean="0"/>
              <a:t>9</a:t>
            </a:fld>
            <a:endParaRPr lang="es-419"/>
          </a:p>
        </p:txBody>
      </p:sp>
    </p:spTree>
    <p:extLst>
      <p:ext uri="{BB962C8B-B14F-4D97-AF65-F5344CB8AC3E}">
        <p14:creationId xmlns:p14="http://schemas.microsoft.com/office/powerpoint/2010/main" val="192053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3F470-ABDD-257D-76FC-723179547F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516348-6C8E-0485-40BC-3A95CF2396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EC353C-52C9-2819-28BE-477099AA963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28AD6CF-AB8B-D380-9D2D-9898E02A20E9}"/>
              </a:ext>
            </a:extLst>
          </p:cNvPr>
          <p:cNvSpPr>
            <a:spLocks noGrp="1"/>
          </p:cNvSpPr>
          <p:nvPr>
            <p:ph type="sldNum" sz="quarter" idx="5"/>
          </p:nvPr>
        </p:nvSpPr>
        <p:spPr/>
        <p:txBody>
          <a:bodyPr/>
          <a:lstStyle/>
          <a:p>
            <a:fld id="{EB722F73-D059-D843-9C15-869AB0056DDE}" type="slidenum">
              <a:rPr lang="en-GB" noProof="0" smtClean="0"/>
              <a:pPr/>
              <a:t>10</a:t>
            </a:fld>
            <a:endParaRPr lang="en-GB" noProof="0"/>
          </a:p>
        </p:txBody>
      </p:sp>
    </p:spTree>
    <p:extLst>
      <p:ext uri="{BB962C8B-B14F-4D97-AF65-F5344CB8AC3E}">
        <p14:creationId xmlns:p14="http://schemas.microsoft.com/office/powerpoint/2010/main" val="2294933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B722F73-D059-D843-9C15-869AB0056DDE}" type="slidenum">
              <a:rPr lang="en-GB" noProof="0" smtClean="0"/>
              <a:pPr/>
              <a:t>11</a:t>
            </a:fld>
            <a:endParaRPr lang="en-GB" noProof="0"/>
          </a:p>
        </p:txBody>
      </p:sp>
    </p:spTree>
    <p:extLst>
      <p:ext uri="{BB962C8B-B14F-4D97-AF65-F5344CB8AC3E}">
        <p14:creationId xmlns:p14="http://schemas.microsoft.com/office/powerpoint/2010/main" val="3685377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5338" y="1082675"/>
            <a:ext cx="5648325" cy="31781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B06CD8F-B7ED-4A05-9FB1-A01CC0EF02CC}" type="slidenum">
              <a:rPr lang="fr-FR" smtClean="0"/>
              <a:pPr/>
              <a:t>14</a:t>
            </a:fld>
            <a:endParaRPr lang="fr-FR" dirty="0"/>
          </a:p>
        </p:txBody>
      </p:sp>
    </p:spTree>
    <p:extLst>
      <p:ext uri="{BB962C8B-B14F-4D97-AF65-F5344CB8AC3E}">
        <p14:creationId xmlns:p14="http://schemas.microsoft.com/office/powerpoint/2010/main" val="2507554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endParaRPr lang="en-GB" dirty="0">
              <a:highlight>
                <a:srgbClr val="FFFF00"/>
              </a:highlight>
            </a:endParaRPr>
          </a:p>
          <a:p>
            <a:pPr latinLnBrk="1"/>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5750A1E1-C8D9-4447-9192-37BA973CD27A}" type="slidenum">
              <a:rPr lang="en-GB" smtClean="0"/>
              <a:t>15</a:t>
            </a:fld>
            <a:endParaRPr lang="en-GB"/>
          </a:p>
        </p:txBody>
      </p:sp>
    </p:spTree>
    <p:extLst>
      <p:ext uri="{BB962C8B-B14F-4D97-AF65-F5344CB8AC3E}">
        <p14:creationId xmlns:p14="http://schemas.microsoft.com/office/powerpoint/2010/main" val="274133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750A1E1-C8D9-4447-9192-37BA973CD27A}" type="slidenum">
              <a:rPr lang="en-GB" smtClean="0"/>
              <a:t>17</a:t>
            </a:fld>
            <a:endParaRPr lang="en-GB"/>
          </a:p>
        </p:txBody>
      </p:sp>
    </p:spTree>
    <p:extLst>
      <p:ext uri="{BB962C8B-B14F-4D97-AF65-F5344CB8AC3E}">
        <p14:creationId xmlns:p14="http://schemas.microsoft.com/office/powerpoint/2010/main" val="2741335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ttangolo 5">
            <a:extLst>
              <a:ext uri="{FF2B5EF4-FFF2-40B4-BE49-F238E27FC236}">
                <a16:creationId xmlns:a16="http://schemas.microsoft.com/office/drawing/2014/main" id="{5B1DCC94-D8E5-0652-BD18-88581B7E256A}"/>
              </a:ext>
            </a:extLst>
          </p:cNvPr>
          <p:cNvSpPr>
            <a:spLocks noGrp="1" noRot="1" noMove="1" noResize="1" noEditPoints="1" noAdjustHandles="1" noChangeArrowheads="1" noChangeShapeType="1"/>
          </p:cNvSpPr>
          <p:nvPr userDrawn="1"/>
        </p:nvSpPr>
        <p:spPr>
          <a:xfrm>
            <a:off x="0" y="273025"/>
            <a:ext cx="304800" cy="706458"/>
          </a:xfrm>
          <a:prstGeom prst="rect">
            <a:avLst/>
          </a:prstGeom>
          <a:solidFill>
            <a:srgbClr val="EEF1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7" name="Connettore 1 4">
            <a:extLst>
              <a:ext uri="{FF2B5EF4-FFF2-40B4-BE49-F238E27FC236}">
                <a16:creationId xmlns:a16="http://schemas.microsoft.com/office/drawing/2014/main" id="{EBF4F91D-1FC7-C21C-323E-1509665E24ED}"/>
              </a:ext>
            </a:extLst>
          </p:cNvPr>
          <p:cNvCxnSpPr>
            <a:cxnSpLocks noGrp="1" noRot="1" noMove="1" noResize="1" noEditPoints="1" noAdjustHandles="1" noChangeArrowheads="1" noChangeShapeType="1"/>
          </p:cNvCxnSpPr>
          <p:nvPr userDrawn="1"/>
        </p:nvCxnSpPr>
        <p:spPr>
          <a:xfrm>
            <a:off x="1044448" y="4929202"/>
            <a:ext cx="3894151"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
        <p:nvSpPr>
          <p:cNvPr id="18" name="Title 29">
            <a:extLst>
              <a:ext uri="{FF2B5EF4-FFF2-40B4-BE49-F238E27FC236}">
                <a16:creationId xmlns:a16="http://schemas.microsoft.com/office/drawing/2014/main" id="{01E608A6-CAF7-5776-D63F-7CAA34DA6BF2}"/>
              </a:ext>
            </a:extLst>
          </p:cNvPr>
          <p:cNvSpPr>
            <a:spLocks noGrp="1" noRot="1" noMove="1" noResize="1" noEditPoints="1" noAdjustHandles="1" noChangeArrowheads="1" noChangeShapeType="1"/>
          </p:cNvSpPr>
          <p:nvPr>
            <p:ph type="title" hasCustomPrompt="1"/>
          </p:nvPr>
        </p:nvSpPr>
        <p:spPr>
          <a:xfrm>
            <a:off x="1026739" y="4376029"/>
            <a:ext cx="3960042" cy="387798"/>
          </a:xfrm>
          <a:prstGeom prst="rect">
            <a:avLst/>
          </a:prstGeom>
        </p:spPr>
        <p:txBody>
          <a:bodyPr wrap="square" lIns="0" tIns="0" rIns="0" bIns="0" anchor="b" anchorCtr="0">
            <a:spAutoFit/>
          </a:bodyPr>
          <a:lstStyle>
            <a:lvl1pPr>
              <a:defRPr sz="2800" b="1">
                <a:solidFill>
                  <a:schemeClr val="bg1"/>
                </a:solidFill>
                <a:latin typeface="Roboto Condensed Medium" panose="02000000000000000000" pitchFamily="2" charset="0"/>
                <a:ea typeface="Roboto Condensed Medium" panose="02000000000000000000" pitchFamily="2" charset="0"/>
              </a:defRPr>
            </a:lvl1pPr>
          </a:lstStyle>
          <a:p>
            <a:r>
              <a:rPr lang="en-US" dirty="0"/>
              <a:t>Presentation Title</a:t>
            </a:r>
            <a:endParaRPr lang="en-GB" dirty="0"/>
          </a:p>
        </p:txBody>
      </p:sp>
      <p:sp>
        <p:nvSpPr>
          <p:cNvPr id="20" name="Text Placeholder 33">
            <a:extLst>
              <a:ext uri="{FF2B5EF4-FFF2-40B4-BE49-F238E27FC236}">
                <a16:creationId xmlns:a16="http://schemas.microsoft.com/office/drawing/2014/main" id="{F0724515-AE7F-C848-1DE5-D5AB2B2A137E}"/>
              </a:ext>
            </a:extLst>
          </p:cNvPr>
          <p:cNvSpPr>
            <a:spLocks noGrp="1" noRot="1" noMove="1" noResize="1" noEditPoints="1" noAdjustHandles="1" noChangeArrowheads="1" noChangeShapeType="1"/>
          </p:cNvSpPr>
          <p:nvPr>
            <p:ph type="body" sz="quarter" idx="10" hasCustomPrompt="1"/>
          </p:nvPr>
        </p:nvSpPr>
        <p:spPr>
          <a:xfrm>
            <a:off x="1046049" y="5091113"/>
            <a:ext cx="3968750" cy="1027112"/>
          </a:xfrm>
          <a:prstGeom prst="rect">
            <a:avLst/>
          </a:prstGeom>
        </p:spPr>
        <p:txBody>
          <a:bodyPr lIns="0" tIns="0" bIns="0"/>
          <a:lstStyle>
            <a:lvl1pPr marL="0" indent="0">
              <a:buNone/>
              <a:defRPr sz="2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Your name / Your title</a:t>
            </a:r>
          </a:p>
        </p:txBody>
      </p:sp>
    </p:spTree>
    <p:extLst>
      <p:ext uri="{BB962C8B-B14F-4D97-AF65-F5344CB8AC3E}">
        <p14:creationId xmlns:p14="http://schemas.microsoft.com/office/powerpoint/2010/main" val="26859385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 on white background">
    <p:bg>
      <p:bgPr>
        <a:solidFill>
          <a:schemeClr val="bg1"/>
        </a:solidFill>
        <a:effectLst/>
      </p:bgPr>
    </p:bg>
    <p:spTree>
      <p:nvGrpSpPr>
        <p:cNvPr id="1" name=""/>
        <p:cNvGrpSpPr/>
        <p:nvPr/>
      </p:nvGrpSpPr>
      <p:grpSpPr>
        <a:xfrm>
          <a:off x="0" y="0"/>
          <a:ext cx="0" cy="0"/>
          <a:chOff x="0" y="0"/>
          <a:chExt cx="0" cy="0"/>
        </a:xfrm>
      </p:grpSpPr>
      <p:sp>
        <p:nvSpPr>
          <p:cNvPr id="7" name="Rettangolo 5">
            <a:extLst>
              <a:ext uri="{FF2B5EF4-FFF2-40B4-BE49-F238E27FC236}">
                <a16:creationId xmlns:a16="http://schemas.microsoft.com/office/drawing/2014/main" id="{52C2C798-A952-0215-7B0A-854487ED4D9F}"/>
              </a:ext>
            </a:extLst>
          </p:cNvPr>
          <p:cNvSpPr>
            <a:spLocks noGrp="1" noRot="1" noMove="1" noResize="1" noEditPoints="1" noAdjustHandles="1" noChangeArrowheads="1" noChangeShapeType="1"/>
          </p:cNvSpPr>
          <p:nvPr userDrawn="1"/>
        </p:nvSpPr>
        <p:spPr>
          <a:xfrm>
            <a:off x="0" y="273025"/>
            <a:ext cx="304800" cy="706458"/>
          </a:xfrm>
          <a:prstGeom prst="rect">
            <a:avLst/>
          </a:prstGeom>
          <a:solidFill>
            <a:srgbClr val="0069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4" name="Picture 13" descr="A blue leaf and a black background&#10;&#10;Description automatically generated">
            <a:extLst>
              <a:ext uri="{FF2B5EF4-FFF2-40B4-BE49-F238E27FC236}">
                <a16:creationId xmlns:a16="http://schemas.microsoft.com/office/drawing/2014/main" id="{1F05C179-1037-1FA4-FFEF-0E3E6FF8A435}"/>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469019" y="271014"/>
            <a:ext cx="2020216" cy="713244"/>
          </a:xfrm>
          <a:prstGeom prst="rect">
            <a:avLst/>
          </a:prstGeom>
        </p:spPr>
      </p:pic>
    </p:spTree>
    <p:extLst>
      <p:ext uri="{BB962C8B-B14F-4D97-AF65-F5344CB8AC3E}">
        <p14:creationId xmlns:p14="http://schemas.microsoft.com/office/powerpoint/2010/main" val="1755830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 on grey background">
    <p:bg>
      <p:bgPr>
        <a:solidFill>
          <a:srgbClr val="EEF1F7"/>
        </a:solidFill>
        <a:effectLst/>
      </p:bgPr>
    </p:bg>
    <p:spTree>
      <p:nvGrpSpPr>
        <p:cNvPr id="1" name=""/>
        <p:cNvGrpSpPr/>
        <p:nvPr/>
      </p:nvGrpSpPr>
      <p:grpSpPr>
        <a:xfrm>
          <a:off x="0" y="0"/>
          <a:ext cx="0" cy="0"/>
          <a:chOff x="0" y="0"/>
          <a:chExt cx="0" cy="0"/>
        </a:xfrm>
      </p:grpSpPr>
      <p:sp>
        <p:nvSpPr>
          <p:cNvPr id="3" name="Rettangolo 5">
            <a:extLst>
              <a:ext uri="{FF2B5EF4-FFF2-40B4-BE49-F238E27FC236}">
                <a16:creationId xmlns:a16="http://schemas.microsoft.com/office/drawing/2014/main" id="{285122A4-E545-6E10-4780-6965FA0415F8}"/>
              </a:ext>
            </a:extLst>
          </p:cNvPr>
          <p:cNvSpPr>
            <a:spLocks noGrp="1" noRot="1" noMove="1" noResize="1" noEditPoints="1" noAdjustHandles="1" noChangeArrowheads="1" noChangeShapeType="1"/>
          </p:cNvSpPr>
          <p:nvPr userDrawn="1"/>
        </p:nvSpPr>
        <p:spPr>
          <a:xfrm>
            <a:off x="0" y="273025"/>
            <a:ext cx="304800" cy="706458"/>
          </a:xfrm>
          <a:prstGeom prst="rect">
            <a:avLst/>
          </a:prstGeom>
          <a:solidFill>
            <a:srgbClr val="0069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Picture 4" descr="A blue leaf and a black background&#10;&#10;Description automatically generated">
            <a:extLst>
              <a:ext uri="{FF2B5EF4-FFF2-40B4-BE49-F238E27FC236}">
                <a16:creationId xmlns:a16="http://schemas.microsoft.com/office/drawing/2014/main" id="{22983F44-0727-91EE-C527-85B7BB52DCD1}"/>
              </a:ext>
            </a:extLst>
          </p:cNvPr>
          <p:cNvPicPr>
            <a:picLocks noGrp="1" noRot="1" noMove="1" noResize="1" noEditPoints="1" noAdjustHandles="1" noChangeArrowheads="1" noChangeShapeType="1" noCrop="1"/>
          </p:cNvPicPr>
          <p:nvPr userDrawn="1"/>
        </p:nvPicPr>
        <p:blipFill>
          <a:blip r:embed="rId2"/>
          <a:stretch>
            <a:fillRect/>
          </a:stretch>
        </p:blipFill>
        <p:spPr>
          <a:xfrm>
            <a:off x="469019" y="271014"/>
            <a:ext cx="2020216" cy="713244"/>
          </a:xfrm>
          <a:prstGeom prst="rect">
            <a:avLst/>
          </a:prstGeom>
        </p:spPr>
      </p:pic>
    </p:spTree>
    <p:extLst>
      <p:ext uri="{BB962C8B-B14F-4D97-AF65-F5344CB8AC3E}">
        <p14:creationId xmlns:p14="http://schemas.microsoft.com/office/powerpoint/2010/main" val="2504644041"/>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quare on blue background">
    <p:bg>
      <p:bgPr>
        <a:solidFill>
          <a:srgbClr val="0069B4"/>
        </a:solidFill>
        <a:effectLst/>
      </p:bgPr>
    </p:bg>
    <p:spTree>
      <p:nvGrpSpPr>
        <p:cNvPr id="1" name=""/>
        <p:cNvGrpSpPr/>
        <p:nvPr/>
      </p:nvGrpSpPr>
      <p:grpSpPr>
        <a:xfrm>
          <a:off x="0" y="0"/>
          <a:ext cx="0" cy="0"/>
          <a:chOff x="0" y="0"/>
          <a:chExt cx="0" cy="0"/>
        </a:xfrm>
      </p:grpSpPr>
      <p:sp>
        <p:nvSpPr>
          <p:cNvPr id="2" name="Title 29">
            <a:extLst>
              <a:ext uri="{FF2B5EF4-FFF2-40B4-BE49-F238E27FC236}">
                <a16:creationId xmlns:a16="http://schemas.microsoft.com/office/drawing/2014/main" id="{8D212DD4-0C2C-FC1B-48E4-B33A473D7F8E}"/>
              </a:ext>
            </a:extLst>
          </p:cNvPr>
          <p:cNvSpPr>
            <a:spLocks noGrp="1" noRot="1" noMove="1" noResize="1" noEditPoints="1" noAdjustHandles="1" noChangeArrowheads="1" noChangeShapeType="1"/>
          </p:cNvSpPr>
          <p:nvPr>
            <p:ph type="title" hasCustomPrompt="1"/>
          </p:nvPr>
        </p:nvSpPr>
        <p:spPr>
          <a:xfrm>
            <a:off x="838985" y="455459"/>
            <a:ext cx="9634193" cy="387798"/>
          </a:xfrm>
          <a:prstGeom prst="rect">
            <a:avLst/>
          </a:prstGeom>
        </p:spPr>
        <p:txBody>
          <a:bodyPr wrap="square" lIns="0" tIns="0" rIns="0" bIns="0" anchor="ctr" anchorCtr="0">
            <a:spAutoFit/>
          </a:bodyPr>
          <a:lstStyle>
            <a:lvl1pPr>
              <a:defRPr sz="2800" b="1">
                <a:solidFill>
                  <a:schemeClr val="bg1"/>
                </a:solidFill>
                <a:latin typeface="Roboto Condensed Medium" panose="02000000000000000000" pitchFamily="2" charset="0"/>
                <a:ea typeface="Roboto Condensed Medium" panose="02000000000000000000" pitchFamily="2" charset="0"/>
              </a:defRPr>
            </a:lvl1pPr>
          </a:lstStyle>
          <a:p>
            <a:r>
              <a:rPr lang="en-US" dirty="0"/>
              <a:t>TITLE HERE</a:t>
            </a:r>
            <a:endParaRPr lang="en-GB" dirty="0"/>
          </a:p>
        </p:txBody>
      </p:sp>
      <p:sp>
        <p:nvSpPr>
          <p:cNvPr id="4" name="Rettangolo 5">
            <a:extLst>
              <a:ext uri="{FF2B5EF4-FFF2-40B4-BE49-F238E27FC236}">
                <a16:creationId xmlns:a16="http://schemas.microsoft.com/office/drawing/2014/main" id="{51C8ACBF-C961-C823-BDA1-A7052A6AD72D}"/>
              </a:ext>
            </a:extLst>
          </p:cNvPr>
          <p:cNvSpPr>
            <a:spLocks noGrp="1" noRot="1" noMove="1" noResize="1" noEditPoints="1" noAdjustHandles="1" noChangeArrowheads="1" noChangeShapeType="1"/>
          </p:cNvSpPr>
          <p:nvPr userDrawn="1"/>
        </p:nvSpPr>
        <p:spPr>
          <a:xfrm>
            <a:off x="0" y="273025"/>
            <a:ext cx="304800" cy="706458"/>
          </a:xfrm>
          <a:prstGeom prst="rect">
            <a:avLst/>
          </a:prstGeom>
          <a:solidFill>
            <a:srgbClr val="EEF1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639374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quare on white background">
    <p:bg>
      <p:bgPr>
        <a:solidFill>
          <a:schemeClr val="bg1"/>
        </a:solidFill>
        <a:effectLst/>
      </p:bgPr>
    </p:bg>
    <p:spTree>
      <p:nvGrpSpPr>
        <p:cNvPr id="1" name=""/>
        <p:cNvGrpSpPr/>
        <p:nvPr/>
      </p:nvGrpSpPr>
      <p:grpSpPr>
        <a:xfrm>
          <a:off x="0" y="0"/>
          <a:ext cx="0" cy="0"/>
          <a:chOff x="0" y="0"/>
          <a:chExt cx="0" cy="0"/>
        </a:xfrm>
      </p:grpSpPr>
      <p:sp>
        <p:nvSpPr>
          <p:cNvPr id="7" name="Rettangolo 5">
            <a:extLst>
              <a:ext uri="{FF2B5EF4-FFF2-40B4-BE49-F238E27FC236}">
                <a16:creationId xmlns:a16="http://schemas.microsoft.com/office/drawing/2014/main" id="{52C2C798-A952-0215-7B0A-854487ED4D9F}"/>
              </a:ext>
            </a:extLst>
          </p:cNvPr>
          <p:cNvSpPr>
            <a:spLocks noGrp="1" noRot="1" noMove="1" noResize="1" noEditPoints="1" noAdjustHandles="1" noChangeArrowheads="1" noChangeShapeType="1"/>
          </p:cNvSpPr>
          <p:nvPr userDrawn="1"/>
        </p:nvSpPr>
        <p:spPr>
          <a:xfrm>
            <a:off x="0" y="273025"/>
            <a:ext cx="304800" cy="706458"/>
          </a:xfrm>
          <a:prstGeom prst="rect">
            <a:avLst/>
          </a:prstGeom>
          <a:solidFill>
            <a:srgbClr val="0069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le 29">
            <a:extLst>
              <a:ext uri="{FF2B5EF4-FFF2-40B4-BE49-F238E27FC236}">
                <a16:creationId xmlns:a16="http://schemas.microsoft.com/office/drawing/2014/main" id="{8F430D79-DEFB-F0B5-7D72-FAED064CE7C6}"/>
              </a:ext>
            </a:extLst>
          </p:cNvPr>
          <p:cNvSpPr>
            <a:spLocks noGrp="1" noRot="1" noMove="1" noResize="1" noEditPoints="1" noAdjustHandles="1" noChangeArrowheads="1" noChangeShapeType="1"/>
          </p:cNvSpPr>
          <p:nvPr>
            <p:ph type="title" hasCustomPrompt="1"/>
          </p:nvPr>
        </p:nvSpPr>
        <p:spPr>
          <a:xfrm>
            <a:off x="838985" y="455459"/>
            <a:ext cx="9634193" cy="387798"/>
          </a:xfrm>
          <a:prstGeom prst="rect">
            <a:avLst/>
          </a:prstGeom>
        </p:spPr>
        <p:txBody>
          <a:bodyPr wrap="square" lIns="0" tIns="0" rIns="0" bIns="0" anchor="ctr" anchorCtr="0">
            <a:spAutoFit/>
          </a:bodyPr>
          <a:lstStyle>
            <a:lvl1pPr>
              <a:defRPr sz="2800" b="1">
                <a:solidFill>
                  <a:srgbClr val="333233"/>
                </a:solidFill>
                <a:latin typeface="Roboto Condensed Medium" panose="02000000000000000000" pitchFamily="2" charset="0"/>
                <a:ea typeface="Roboto Condensed Medium" panose="02000000000000000000" pitchFamily="2" charset="0"/>
              </a:defRPr>
            </a:lvl1pPr>
          </a:lstStyle>
          <a:p>
            <a:r>
              <a:rPr lang="en-US" dirty="0"/>
              <a:t>TITLE HERE</a:t>
            </a:r>
            <a:endParaRPr lang="en-GB" dirty="0"/>
          </a:p>
        </p:txBody>
      </p:sp>
    </p:spTree>
    <p:extLst>
      <p:ext uri="{BB962C8B-B14F-4D97-AF65-F5344CB8AC3E}">
        <p14:creationId xmlns:p14="http://schemas.microsoft.com/office/powerpoint/2010/main" val="17092315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quare on clear grey background">
    <p:bg>
      <p:bgPr>
        <a:solidFill>
          <a:srgbClr val="EEF1F7"/>
        </a:solidFill>
        <a:effectLst/>
      </p:bgPr>
    </p:bg>
    <p:spTree>
      <p:nvGrpSpPr>
        <p:cNvPr id="1" name=""/>
        <p:cNvGrpSpPr/>
        <p:nvPr/>
      </p:nvGrpSpPr>
      <p:grpSpPr>
        <a:xfrm>
          <a:off x="0" y="0"/>
          <a:ext cx="0" cy="0"/>
          <a:chOff x="0" y="0"/>
          <a:chExt cx="0" cy="0"/>
        </a:xfrm>
      </p:grpSpPr>
      <p:sp>
        <p:nvSpPr>
          <p:cNvPr id="7" name="Rettangolo 5">
            <a:extLst>
              <a:ext uri="{FF2B5EF4-FFF2-40B4-BE49-F238E27FC236}">
                <a16:creationId xmlns:a16="http://schemas.microsoft.com/office/drawing/2014/main" id="{52C2C798-A952-0215-7B0A-854487ED4D9F}"/>
              </a:ext>
            </a:extLst>
          </p:cNvPr>
          <p:cNvSpPr>
            <a:spLocks noGrp="1" noRot="1" noMove="1" noResize="1" noEditPoints="1" noAdjustHandles="1" noChangeArrowheads="1" noChangeShapeType="1"/>
          </p:cNvSpPr>
          <p:nvPr userDrawn="1"/>
        </p:nvSpPr>
        <p:spPr>
          <a:xfrm>
            <a:off x="0" y="273025"/>
            <a:ext cx="304800" cy="706458"/>
          </a:xfrm>
          <a:prstGeom prst="rect">
            <a:avLst/>
          </a:prstGeom>
          <a:solidFill>
            <a:srgbClr val="0069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le 29">
            <a:extLst>
              <a:ext uri="{FF2B5EF4-FFF2-40B4-BE49-F238E27FC236}">
                <a16:creationId xmlns:a16="http://schemas.microsoft.com/office/drawing/2014/main" id="{60647228-7F3F-53B8-6569-2B48580FC063}"/>
              </a:ext>
            </a:extLst>
          </p:cNvPr>
          <p:cNvSpPr>
            <a:spLocks noGrp="1" noRot="1" noMove="1" noResize="1" noEditPoints="1" noAdjustHandles="1" noChangeArrowheads="1" noChangeShapeType="1"/>
          </p:cNvSpPr>
          <p:nvPr>
            <p:ph type="title" hasCustomPrompt="1"/>
          </p:nvPr>
        </p:nvSpPr>
        <p:spPr>
          <a:xfrm>
            <a:off x="838985" y="455459"/>
            <a:ext cx="9634193" cy="387798"/>
          </a:xfrm>
          <a:prstGeom prst="rect">
            <a:avLst/>
          </a:prstGeom>
        </p:spPr>
        <p:txBody>
          <a:bodyPr wrap="square" lIns="0" tIns="0" rIns="0" bIns="0" anchor="ctr" anchorCtr="0">
            <a:spAutoFit/>
          </a:bodyPr>
          <a:lstStyle>
            <a:lvl1pPr>
              <a:defRPr sz="2800" b="1">
                <a:solidFill>
                  <a:srgbClr val="333233"/>
                </a:solidFill>
                <a:latin typeface="Roboto Condensed Medium" panose="02000000000000000000" pitchFamily="2" charset="0"/>
                <a:ea typeface="Roboto Condensed Medium" panose="02000000000000000000" pitchFamily="2" charset="0"/>
              </a:defRPr>
            </a:lvl1pPr>
          </a:lstStyle>
          <a:p>
            <a:r>
              <a:rPr lang="en-US" dirty="0"/>
              <a:t>TITLE HERE</a:t>
            </a:r>
            <a:endParaRPr lang="en-GB" dirty="0"/>
          </a:p>
        </p:txBody>
      </p:sp>
    </p:spTree>
    <p:extLst>
      <p:ext uri="{BB962C8B-B14F-4D97-AF65-F5344CB8AC3E}">
        <p14:creationId xmlns:p14="http://schemas.microsoft.com/office/powerpoint/2010/main" val="15587745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right blue background">
    <p:bg>
      <p:bgPr>
        <a:solidFill>
          <a:schemeClr val="tx1"/>
        </a:solidFill>
        <a:effectLst/>
      </p:bgPr>
    </p:bg>
    <p:spTree>
      <p:nvGrpSpPr>
        <p:cNvPr id="1" name=""/>
        <p:cNvGrpSpPr/>
        <p:nvPr/>
      </p:nvGrpSpPr>
      <p:grpSpPr>
        <a:xfrm>
          <a:off x="0" y="0"/>
          <a:ext cx="0" cy="0"/>
          <a:chOff x="0" y="0"/>
          <a:chExt cx="0" cy="0"/>
        </a:xfrm>
      </p:grpSpPr>
      <p:sp>
        <p:nvSpPr>
          <p:cNvPr id="5" name="Segnaposto immagine 8">
            <a:extLst>
              <a:ext uri="{FF2B5EF4-FFF2-40B4-BE49-F238E27FC236}">
                <a16:creationId xmlns:a16="http://schemas.microsoft.com/office/drawing/2014/main" id="{EAC11DFD-6674-56CB-62D1-8323751A3F35}"/>
              </a:ext>
            </a:extLst>
          </p:cNvPr>
          <p:cNvSpPr>
            <a:spLocks noGrp="1" noRot="1" noMove="1" noResize="1" noEditPoints="1" noAdjustHandles="1" noChangeArrowheads="1" noChangeShapeType="1"/>
          </p:cNvSpPr>
          <p:nvPr>
            <p:ph type="pic" sz="quarter" idx="10"/>
          </p:nvPr>
        </p:nvSpPr>
        <p:spPr>
          <a:xfrm>
            <a:off x="7516678" y="0"/>
            <a:ext cx="4675322" cy="6858000"/>
          </a:xfrm>
          <a:prstGeom prst="rect">
            <a:avLst/>
          </a:prstGeom>
          <a:pattFill prst="pct50">
            <a:fgClr>
              <a:schemeClr val="accent1"/>
            </a:fgClr>
            <a:bgClr>
              <a:schemeClr val="bg1"/>
            </a:bgClr>
          </a:pattFill>
        </p:spPr>
        <p:txBody>
          <a:bodyPr>
            <a:normAutofit/>
          </a:bodyPr>
          <a:lstStyle>
            <a:lvl1pPr marL="0" indent="0" algn="ctr">
              <a:buNone/>
              <a:defRPr sz="1800" b="0" i="0">
                <a:solidFill>
                  <a:schemeClr val="bg1"/>
                </a:solidFill>
                <a:latin typeface="Roboto Light" panose="02000000000000000000" pitchFamily="2" charset="0"/>
                <a:ea typeface="Roboto Light" panose="02000000000000000000" pitchFamily="2" charset="0"/>
              </a:defRPr>
            </a:lvl1pPr>
          </a:lstStyle>
          <a:p>
            <a:endParaRPr lang="it-IT" dirty="0"/>
          </a:p>
          <a:p>
            <a:endParaRPr lang="it-IT" dirty="0"/>
          </a:p>
          <a:p>
            <a:endParaRPr lang="it-IT" dirty="0"/>
          </a:p>
          <a:p>
            <a:endParaRPr lang="it-IT" dirty="0"/>
          </a:p>
          <a:p>
            <a:br>
              <a:rPr lang="it-IT" dirty="0"/>
            </a:br>
            <a:r>
              <a:rPr lang="it-IT" dirty="0"/>
              <a:t>Drag and drop</a:t>
            </a:r>
          </a:p>
          <a:p>
            <a:r>
              <a:rPr lang="it-IT" dirty="0" err="1"/>
              <a:t>your</a:t>
            </a:r>
            <a:r>
              <a:rPr lang="it-IT" dirty="0"/>
              <a:t> image </a:t>
            </a:r>
            <a:r>
              <a:rPr lang="it-IT" dirty="0" err="1"/>
              <a:t>here</a:t>
            </a:r>
            <a:endParaRPr lang="it-IT" dirty="0"/>
          </a:p>
        </p:txBody>
      </p:sp>
      <p:sp>
        <p:nvSpPr>
          <p:cNvPr id="8" name="Title 29">
            <a:extLst>
              <a:ext uri="{FF2B5EF4-FFF2-40B4-BE49-F238E27FC236}">
                <a16:creationId xmlns:a16="http://schemas.microsoft.com/office/drawing/2014/main" id="{7294EFE4-6B0F-730E-2DE2-CC0499322454}"/>
              </a:ext>
            </a:extLst>
          </p:cNvPr>
          <p:cNvSpPr>
            <a:spLocks noGrp="1" noRot="1" noMove="1" noResize="1" noEditPoints="1" noAdjustHandles="1" noChangeArrowheads="1" noChangeShapeType="1"/>
          </p:cNvSpPr>
          <p:nvPr>
            <p:ph type="title" hasCustomPrompt="1"/>
          </p:nvPr>
        </p:nvSpPr>
        <p:spPr>
          <a:xfrm>
            <a:off x="838986" y="455459"/>
            <a:ext cx="6305734" cy="387798"/>
          </a:xfrm>
          <a:prstGeom prst="rect">
            <a:avLst/>
          </a:prstGeom>
        </p:spPr>
        <p:txBody>
          <a:bodyPr wrap="square" lIns="0" tIns="0" rIns="0" bIns="0" anchor="ctr" anchorCtr="0">
            <a:spAutoFit/>
          </a:bodyPr>
          <a:lstStyle>
            <a:lvl1pPr>
              <a:defRPr sz="2800" b="1">
                <a:solidFill>
                  <a:schemeClr val="bg1"/>
                </a:solidFill>
                <a:latin typeface="Roboto Condensed Medium" panose="02000000000000000000" pitchFamily="2" charset="0"/>
                <a:ea typeface="Roboto Condensed Medium" panose="02000000000000000000" pitchFamily="2" charset="0"/>
              </a:defRPr>
            </a:lvl1pPr>
          </a:lstStyle>
          <a:p>
            <a:r>
              <a:rPr lang="en-US" dirty="0"/>
              <a:t>TITLE HERE</a:t>
            </a:r>
            <a:endParaRPr lang="en-GB" dirty="0"/>
          </a:p>
        </p:txBody>
      </p:sp>
      <p:sp>
        <p:nvSpPr>
          <p:cNvPr id="3" name="Rettangolo 5">
            <a:extLst>
              <a:ext uri="{FF2B5EF4-FFF2-40B4-BE49-F238E27FC236}">
                <a16:creationId xmlns:a16="http://schemas.microsoft.com/office/drawing/2014/main" id="{C3498F39-E13A-B9E2-89B6-24C8679A4A0E}"/>
              </a:ext>
            </a:extLst>
          </p:cNvPr>
          <p:cNvSpPr>
            <a:spLocks noGrp="1" noRot="1" noMove="1" noResize="1" noEditPoints="1" noAdjustHandles="1" noChangeArrowheads="1" noChangeShapeType="1"/>
          </p:cNvSpPr>
          <p:nvPr userDrawn="1"/>
        </p:nvSpPr>
        <p:spPr>
          <a:xfrm>
            <a:off x="0" y="273025"/>
            <a:ext cx="304800" cy="706458"/>
          </a:xfrm>
          <a:prstGeom prst="rect">
            <a:avLst/>
          </a:prstGeom>
          <a:solidFill>
            <a:srgbClr val="EEF1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ext Placeholder 33">
            <a:extLst>
              <a:ext uri="{FF2B5EF4-FFF2-40B4-BE49-F238E27FC236}">
                <a16:creationId xmlns:a16="http://schemas.microsoft.com/office/drawing/2014/main" id="{4F8C58EF-FE9A-2F69-6B13-16A57ADA2C0E}"/>
              </a:ext>
            </a:extLst>
          </p:cNvPr>
          <p:cNvSpPr>
            <a:spLocks noGrp="1"/>
          </p:cNvSpPr>
          <p:nvPr>
            <p:ph type="body" sz="quarter" idx="11" hasCustomPrompt="1"/>
          </p:nvPr>
        </p:nvSpPr>
        <p:spPr>
          <a:xfrm>
            <a:off x="847966" y="1321655"/>
            <a:ext cx="5724795" cy="4816390"/>
          </a:xfrm>
          <a:prstGeom prst="rect">
            <a:avLst/>
          </a:prstGeom>
        </p:spPr>
        <p:txBody>
          <a:bodyPr lIns="0" tIns="0" rIns="0" bIns="0" anchor="ctr"/>
          <a:lstStyle>
            <a:lvl1pPr marL="0" indent="0" algn="just">
              <a:lnSpc>
                <a:spcPct val="110000"/>
              </a:lnSpc>
              <a:spcBef>
                <a:spcPts val="0"/>
              </a:spcBef>
              <a:buNone/>
              <a:defRPr sz="160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a:p>
            <a:pPr lvl="0"/>
            <a:r>
              <a:rPr lang="en-US" dirty="0"/>
              <a:t> </a:t>
            </a:r>
          </a:p>
          <a:p>
            <a:pPr lvl="0"/>
            <a:r>
              <a:rPr lang="en-US" dirty="0"/>
              <a:t>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Tree>
    <p:extLst>
      <p:ext uri="{BB962C8B-B14F-4D97-AF65-F5344CB8AC3E}">
        <p14:creationId xmlns:p14="http://schemas.microsoft.com/office/powerpoint/2010/main" val="33429336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right white background">
    <p:bg>
      <p:bgPr>
        <a:solidFill>
          <a:schemeClr val="bg1"/>
        </a:solidFill>
        <a:effectLst/>
      </p:bgPr>
    </p:bg>
    <p:spTree>
      <p:nvGrpSpPr>
        <p:cNvPr id="1" name=""/>
        <p:cNvGrpSpPr/>
        <p:nvPr/>
      </p:nvGrpSpPr>
      <p:grpSpPr>
        <a:xfrm>
          <a:off x="0" y="0"/>
          <a:ext cx="0" cy="0"/>
          <a:chOff x="0" y="0"/>
          <a:chExt cx="0" cy="0"/>
        </a:xfrm>
      </p:grpSpPr>
      <p:sp>
        <p:nvSpPr>
          <p:cNvPr id="5" name="Segnaposto immagine 8">
            <a:extLst>
              <a:ext uri="{FF2B5EF4-FFF2-40B4-BE49-F238E27FC236}">
                <a16:creationId xmlns:a16="http://schemas.microsoft.com/office/drawing/2014/main" id="{EAC11DFD-6674-56CB-62D1-8323751A3F35}"/>
              </a:ext>
            </a:extLst>
          </p:cNvPr>
          <p:cNvSpPr>
            <a:spLocks noGrp="1" noRot="1" noMove="1" noResize="1" noEditPoints="1" noAdjustHandles="1" noChangeArrowheads="1" noChangeShapeType="1"/>
          </p:cNvSpPr>
          <p:nvPr>
            <p:ph type="pic" sz="quarter" idx="10"/>
          </p:nvPr>
        </p:nvSpPr>
        <p:spPr>
          <a:xfrm>
            <a:off x="7516678" y="0"/>
            <a:ext cx="4675322" cy="6858000"/>
          </a:xfrm>
          <a:prstGeom prst="rect">
            <a:avLst/>
          </a:prstGeom>
          <a:pattFill prst="pct50">
            <a:fgClr>
              <a:schemeClr val="accent1"/>
            </a:fgClr>
            <a:bgClr>
              <a:schemeClr val="bg1"/>
            </a:bgClr>
          </a:pattFill>
        </p:spPr>
        <p:txBody>
          <a:bodyPr>
            <a:normAutofit/>
          </a:bodyPr>
          <a:lstStyle>
            <a:lvl1pPr marL="0" indent="0" algn="ctr">
              <a:buNone/>
              <a:defRPr sz="1800" b="0" i="0">
                <a:solidFill>
                  <a:schemeClr val="bg1"/>
                </a:solidFill>
                <a:latin typeface="Roboto Light" panose="02000000000000000000" pitchFamily="2" charset="0"/>
                <a:ea typeface="Roboto Light" panose="02000000000000000000" pitchFamily="2" charset="0"/>
              </a:defRPr>
            </a:lvl1pPr>
          </a:lstStyle>
          <a:p>
            <a:endParaRPr lang="it-IT" dirty="0"/>
          </a:p>
          <a:p>
            <a:endParaRPr lang="it-IT" dirty="0"/>
          </a:p>
          <a:p>
            <a:endParaRPr lang="it-IT" dirty="0"/>
          </a:p>
          <a:p>
            <a:endParaRPr lang="it-IT" dirty="0"/>
          </a:p>
          <a:p>
            <a:br>
              <a:rPr lang="it-IT" dirty="0"/>
            </a:br>
            <a:r>
              <a:rPr lang="it-IT" dirty="0"/>
              <a:t>Drag and drop</a:t>
            </a:r>
          </a:p>
          <a:p>
            <a:r>
              <a:rPr lang="it-IT" dirty="0" err="1"/>
              <a:t>your</a:t>
            </a:r>
            <a:r>
              <a:rPr lang="it-IT" dirty="0"/>
              <a:t> image </a:t>
            </a:r>
            <a:r>
              <a:rPr lang="it-IT" dirty="0" err="1"/>
              <a:t>here</a:t>
            </a:r>
            <a:endParaRPr lang="it-IT" dirty="0"/>
          </a:p>
        </p:txBody>
      </p:sp>
      <p:sp>
        <p:nvSpPr>
          <p:cNvPr id="6" name="Rettangolo 5">
            <a:extLst>
              <a:ext uri="{FF2B5EF4-FFF2-40B4-BE49-F238E27FC236}">
                <a16:creationId xmlns:a16="http://schemas.microsoft.com/office/drawing/2014/main" id="{EE9463A5-3669-83BE-6C68-BB686B510478}"/>
              </a:ext>
            </a:extLst>
          </p:cNvPr>
          <p:cNvSpPr>
            <a:spLocks noGrp="1" noRot="1" noMove="1" noResize="1" noEditPoints="1" noAdjustHandles="1" noChangeArrowheads="1" noChangeShapeType="1"/>
          </p:cNvSpPr>
          <p:nvPr userDrawn="1"/>
        </p:nvSpPr>
        <p:spPr>
          <a:xfrm>
            <a:off x="0" y="273025"/>
            <a:ext cx="304800" cy="706458"/>
          </a:xfrm>
          <a:prstGeom prst="rect">
            <a:avLst/>
          </a:prstGeom>
          <a:solidFill>
            <a:srgbClr val="0069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Title 29">
            <a:extLst>
              <a:ext uri="{FF2B5EF4-FFF2-40B4-BE49-F238E27FC236}">
                <a16:creationId xmlns:a16="http://schemas.microsoft.com/office/drawing/2014/main" id="{7294EFE4-6B0F-730E-2DE2-CC0499322454}"/>
              </a:ext>
            </a:extLst>
          </p:cNvPr>
          <p:cNvSpPr>
            <a:spLocks noGrp="1" noRot="1" noMove="1" noResize="1" noEditPoints="1" noAdjustHandles="1" noChangeArrowheads="1" noChangeShapeType="1"/>
          </p:cNvSpPr>
          <p:nvPr>
            <p:ph type="title" hasCustomPrompt="1"/>
          </p:nvPr>
        </p:nvSpPr>
        <p:spPr>
          <a:xfrm>
            <a:off x="838986" y="455459"/>
            <a:ext cx="6305734" cy="387798"/>
          </a:xfrm>
          <a:prstGeom prst="rect">
            <a:avLst/>
          </a:prstGeom>
        </p:spPr>
        <p:txBody>
          <a:bodyPr wrap="square" lIns="0" tIns="0" rIns="0" bIns="0" anchor="ctr" anchorCtr="0">
            <a:spAutoFit/>
          </a:bodyPr>
          <a:lstStyle>
            <a:lvl1pPr>
              <a:defRPr sz="2800" b="1">
                <a:solidFill>
                  <a:srgbClr val="333233"/>
                </a:solidFill>
                <a:latin typeface="Roboto Condensed Medium" panose="02000000000000000000" pitchFamily="2" charset="0"/>
                <a:ea typeface="Roboto Condensed Medium" panose="02000000000000000000" pitchFamily="2" charset="0"/>
              </a:defRPr>
            </a:lvl1pPr>
          </a:lstStyle>
          <a:p>
            <a:r>
              <a:rPr lang="en-US" dirty="0"/>
              <a:t>TITLE HERE</a:t>
            </a:r>
            <a:endParaRPr lang="en-GB" dirty="0"/>
          </a:p>
        </p:txBody>
      </p:sp>
      <p:sp>
        <p:nvSpPr>
          <p:cNvPr id="3" name="Text Placeholder 33">
            <a:extLst>
              <a:ext uri="{FF2B5EF4-FFF2-40B4-BE49-F238E27FC236}">
                <a16:creationId xmlns:a16="http://schemas.microsoft.com/office/drawing/2014/main" id="{14828524-3747-EAB5-22F9-2DA9D2997435}"/>
              </a:ext>
            </a:extLst>
          </p:cNvPr>
          <p:cNvSpPr>
            <a:spLocks noGrp="1"/>
          </p:cNvSpPr>
          <p:nvPr>
            <p:ph type="body" sz="quarter" idx="11" hasCustomPrompt="1"/>
          </p:nvPr>
        </p:nvSpPr>
        <p:spPr>
          <a:xfrm>
            <a:off x="847966" y="1321655"/>
            <a:ext cx="5724795" cy="4816390"/>
          </a:xfrm>
          <a:prstGeom prst="rect">
            <a:avLst/>
          </a:prstGeom>
        </p:spPr>
        <p:txBody>
          <a:bodyPr lIns="0" tIns="0" rIns="0" bIns="0" anchor="ctr"/>
          <a:lstStyle>
            <a:lvl1pPr marL="0" indent="0" algn="just">
              <a:lnSpc>
                <a:spcPct val="110000"/>
              </a:lnSpc>
              <a:spcBef>
                <a:spcPts val="0"/>
              </a:spcBef>
              <a:buNone/>
              <a:defRPr sz="1600">
                <a:solidFill>
                  <a:srgbClr val="333233"/>
                </a:solidFill>
                <a:latin typeface="Roboto" panose="02000000000000000000" pitchFamily="2" charset="0"/>
                <a:ea typeface="Roboto" panose="02000000000000000000" pitchFamily="2" charset="0"/>
                <a:cs typeface="Roboto"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a:p>
            <a:pPr lvl="0"/>
            <a:r>
              <a:rPr lang="en-US" dirty="0"/>
              <a:t> </a:t>
            </a:r>
          </a:p>
          <a:p>
            <a:pPr lvl="0"/>
            <a:r>
              <a:rPr lang="en-US" dirty="0"/>
              <a:t>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Tree>
    <p:extLst>
      <p:ext uri="{BB962C8B-B14F-4D97-AF65-F5344CB8AC3E}">
        <p14:creationId xmlns:p14="http://schemas.microsoft.com/office/powerpoint/2010/main" val="16618068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left side white background">
    <p:bg>
      <p:bgPr>
        <a:solidFill>
          <a:schemeClr val="bg1"/>
        </a:solidFill>
        <a:effectLst/>
      </p:bgPr>
    </p:bg>
    <p:spTree>
      <p:nvGrpSpPr>
        <p:cNvPr id="1" name=""/>
        <p:cNvGrpSpPr/>
        <p:nvPr/>
      </p:nvGrpSpPr>
      <p:grpSpPr>
        <a:xfrm>
          <a:off x="0" y="0"/>
          <a:ext cx="0" cy="0"/>
          <a:chOff x="0" y="0"/>
          <a:chExt cx="0" cy="0"/>
        </a:xfrm>
      </p:grpSpPr>
      <p:sp>
        <p:nvSpPr>
          <p:cNvPr id="8" name="Title 29">
            <a:extLst>
              <a:ext uri="{FF2B5EF4-FFF2-40B4-BE49-F238E27FC236}">
                <a16:creationId xmlns:a16="http://schemas.microsoft.com/office/drawing/2014/main" id="{DA99A913-2B64-BF9A-E22B-ECC1D8A54B92}"/>
              </a:ext>
            </a:extLst>
          </p:cNvPr>
          <p:cNvSpPr>
            <a:spLocks noGrp="1" noRot="1" noMove="1" noResize="1" noEditPoints="1" noAdjustHandles="1" noChangeArrowheads="1" noChangeShapeType="1"/>
          </p:cNvSpPr>
          <p:nvPr>
            <p:ph type="title" hasCustomPrompt="1"/>
          </p:nvPr>
        </p:nvSpPr>
        <p:spPr>
          <a:xfrm>
            <a:off x="5520043" y="455459"/>
            <a:ext cx="5763150" cy="387798"/>
          </a:xfrm>
          <a:prstGeom prst="rect">
            <a:avLst/>
          </a:prstGeom>
        </p:spPr>
        <p:txBody>
          <a:bodyPr wrap="square" lIns="0" tIns="0" rIns="0" bIns="0" anchor="ctr" anchorCtr="0">
            <a:spAutoFit/>
          </a:bodyPr>
          <a:lstStyle>
            <a:lvl1pPr>
              <a:defRPr sz="2800" b="1">
                <a:solidFill>
                  <a:srgbClr val="333233"/>
                </a:solidFill>
                <a:latin typeface="Roboto Condensed Medium" panose="02000000000000000000" pitchFamily="2" charset="0"/>
                <a:ea typeface="Roboto Condensed Medium" panose="02000000000000000000" pitchFamily="2" charset="0"/>
              </a:defRPr>
            </a:lvl1pPr>
          </a:lstStyle>
          <a:p>
            <a:r>
              <a:rPr lang="en-US" dirty="0"/>
              <a:t>TITLE HERE</a:t>
            </a:r>
            <a:endParaRPr lang="en-GB" dirty="0"/>
          </a:p>
        </p:txBody>
      </p:sp>
      <p:sp>
        <p:nvSpPr>
          <p:cNvPr id="12" name="Rettangolo 5">
            <a:extLst>
              <a:ext uri="{FF2B5EF4-FFF2-40B4-BE49-F238E27FC236}">
                <a16:creationId xmlns:a16="http://schemas.microsoft.com/office/drawing/2014/main" id="{1608217E-71FD-F844-50CA-183BC5344A99}"/>
              </a:ext>
            </a:extLst>
          </p:cNvPr>
          <p:cNvSpPr>
            <a:spLocks noGrp="1" noRot="1" noMove="1" noResize="1" noEditPoints="1" noAdjustHandles="1" noChangeArrowheads="1" noChangeShapeType="1"/>
          </p:cNvSpPr>
          <p:nvPr userDrawn="1"/>
        </p:nvSpPr>
        <p:spPr>
          <a:xfrm>
            <a:off x="4681057" y="273025"/>
            <a:ext cx="304800" cy="706458"/>
          </a:xfrm>
          <a:prstGeom prst="rect">
            <a:avLst/>
          </a:prstGeom>
          <a:solidFill>
            <a:srgbClr val="0069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Segnaposto immagine 8">
            <a:extLst>
              <a:ext uri="{FF2B5EF4-FFF2-40B4-BE49-F238E27FC236}">
                <a16:creationId xmlns:a16="http://schemas.microsoft.com/office/drawing/2014/main" id="{1DB3B5BF-B4AC-CF81-9626-12011A03E107}"/>
              </a:ext>
            </a:extLst>
          </p:cNvPr>
          <p:cNvSpPr>
            <a:spLocks noGrp="1" noRot="1" noMove="1" noResize="1" noEditPoints="1" noAdjustHandles="1" noChangeArrowheads="1" noChangeShapeType="1"/>
          </p:cNvSpPr>
          <p:nvPr>
            <p:ph type="pic" sz="quarter" idx="10"/>
          </p:nvPr>
        </p:nvSpPr>
        <p:spPr>
          <a:xfrm>
            <a:off x="0" y="0"/>
            <a:ext cx="4675322" cy="6858000"/>
          </a:xfrm>
          <a:prstGeom prst="rect">
            <a:avLst/>
          </a:prstGeom>
          <a:pattFill prst="pct50">
            <a:fgClr>
              <a:schemeClr val="accent1"/>
            </a:fgClr>
            <a:bgClr>
              <a:schemeClr val="bg1"/>
            </a:bgClr>
          </a:pattFill>
        </p:spPr>
        <p:txBody>
          <a:bodyPr>
            <a:normAutofit/>
          </a:bodyPr>
          <a:lstStyle>
            <a:lvl1pPr marL="0" indent="0" algn="ctr">
              <a:buNone/>
              <a:defRPr sz="1800" b="0" i="0">
                <a:solidFill>
                  <a:schemeClr val="bg1"/>
                </a:solidFill>
                <a:latin typeface="Roboto Light" panose="02000000000000000000" pitchFamily="2" charset="0"/>
                <a:ea typeface="Roboto Light" panose="02000000000000000000" pitchFamily="2" charset="0"/>
              </a:defRPr>
            </a:lvl1pPr>
          </a:lstStyle>
          <a:p>
            <a:endParaRPr lang="it-IT" dirty="0"/>
          </a:p>
          <a:p>
            <a:endParaRPr lang="it-IT" dirty="0"/>
          </a:p>
          <a:p>
            <a:endParaRPr lang="it-IT" dirty="0"/>
          </a:p>
          <a:p>
            <a:endParaRPr lang="it-IT" dirty="0"/>
          </a:p>
          <a:p>
            <a:br>
              <a:rPr lang="it-IT" dirty="0"/>
            </a:br>
            <a:r>
              <a:rPr lang="it-IT" dirty="0"/>
              <a:t>Drag and drop</a:t>
            </a:r>
          </a:p>
          <a:p>
            <a:r>
              <a:rPr lang="it-IT" dirty="0" err="1"/>
              <a:t>your</a:t>
            </a:r>
            <a:r>
              <a:rPr lang="it-IT" dirty="0"/>
              <a:t> image </a:t>
            </a:r>
            <a:r>
              <a:rPr lang="it-IT" dirty="0" err="1"/>
              <a:t>here</a:t>
            </a:r>
            <a:endParaRPr lang="it-IT" dirty="0"/>
          </a:p>
        </p:txBody>
      </p:sp>
      <p:sp>
        <p:nvSpPr>
          <p:cNvPr id="2" name="Text Placeholder 33">
            <a:extLst>
              <a:ext uri="{FF2B5EF4-FFF2-40B4-BE49-F238E27FC236}">
                <a16:creationId xmlns:a16="http://schemas.microsoft.com/office/drawing/2014/main" id="{0E95365E-9A34-D1F4-825F-A0383E012275}"/>
              </a:ext>
            </a:extLst>
          </p:cNvPr>
          <p:cNvSpPr>
            <a:spLocks noGrp="1"/>
          </p:cNvSpPr>
          <p:nvPr>
            <p:ph type="body" sz="quarter" idx="11" hasCustomPrompt="1"/>
          </p:nvPr>
        </p:nvSpPr>
        <p:spPr>
          <a:xfrm>
            <a:off x="5527543" y="1321655"/>
            <a:ext cx="5724795" cy="4816390"/>
          </a:xfrm>
          <a:prstGeom prst="rect">
            <a:avLst/>
          </a:prstGeom>
        </p:spPr>
        <p:txBody>
          <a:bodyPr lIns="0" tIns="0" rIns="0" bIns="0" anchor="ctr"/>
          <a:lstStyle>
            <a:lvl1pPr marL="0" indent="0" algn="just">
              <a:lnSpc>
                <a:spcPct val="110000"/>
              </a:lnSpc>
              <a:spcBef>
                <a:spcPts val="0"/>
              </a:spcBef>
              <a:buNone/>
              <a:defRPr sz="1600">
                <a:solidFill>
                  <a:srgbClr val="333233"/>
                </a:solidFill>
                <a:latin typeface="Roboto" panose="02000000000000000000" pitchFamily="2" charset="0"/>
                <a:ea typeface="Roboto" panose="02000000000000000000" pitchFamily="2" charset="0"/>
                <a:cs typeface="Roboto"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a:p>
            <a:pPr lvl="0"/>
            <a:r>
              <a:rPr lang="en-US" dirty="0"/>
              <a:t> </a:t>
            </a:r>
          </a:p>
          <a:p>
            <a:pPr lvl="0"/>
            <a:r>
              <a:rPr lang="en-US" dirty="0"/>
              <a:t>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Tree>
    <p:extLst>
      <p:ext uri="{BB962C8B-B14F-4D97-AF65-F5344CB8AC3E}">
        <p14:creationId xmlns:p14="http://schemas.microsoft.com/office/powerpoint/2010/main" val="1651017087"/>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right small blu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egnaposto immagine 2">
            <a:extLst>
              <a:ext uri="{FF2B5EF4-FFF2-40B4-BE49-F238E27FC236}">
                <a16:creationId xmlns:a16="http://schemas.microsoft.com/office/drawing/2014/main" id="{B5A785F4-C2D7-044E-4078-42C2F41A1668}"/>
              </a:ext>
            </a:extLst>
          </p:cNvPr>
          <p:cNvSpPr>
            <a:spLocks noGrp="1"/>
          </p:cNvSpPr>
          <p:nvPr>
            <p:ph type="pic" sz="quarter" idx="10"/>
          </p:nvPr>
        </p:nvSpPr>
        <p:spPr>
          <a:xfrm>
            <a:off x="7331425" y="1605588"/>
            <a:ext cx="3982337" cy="4353509"/>
          </a:xfrm>
          <a:prstGeom prst="rect">
            <a:avLst/>
          </a:prstGeom>
          <a:pattFill prst="pct50">
            <a:fgClr>
              <a:schemeClr val="accent1"/>
            </a:fgClr>
            <a:bgClr>
              <a:schemeClr val="bg1"/>
            </a:bgClr>
          </a:pattFill>
        </p:spPr>
        <p:txBody>
          <a:bodyPr/>
          <a:lstStyle>
            <a:lvl1pPr marL="0" indent="0" algn="ctr">
              <a:buNone/>
              <a:defRPr sz="1800" b="0" i="0">
                <a:solidFill>
                  <a:schemeClr val="bg1"/>
                </a:solidFill>
                <a:latin typeface="Roboto Light" panose="02000000000000000000" pitchFamily="2" charset="0"/>
                <a:ea typeface="Roboto Light" panose="02000000000000000000" pitchFamily="2" charset="0"/>
              </a:defRPr>
            </a:lvl1pPr>
          </a:lstStyle>
          <a:p>
            <a:endParaRPr lang="it-IT" dirty="0"/>
          </a:p>
          <a:p>
            <a:endParaRPr lang="it-IT" dirty="0"/>
          </a:p>
          <a:p>
            <a:r>
              <a:rPr lang="it-IT" dirty="0"/>
              <a:t>Drag and drop </a:t>
            </a:r>
            <a:r>
              <a:rPr lang="it-IT" dirty="0" err="1"/>
              <a:t>your</a:t>
            </a:r>
            <a:endParaRPr lang="it-IT" dirty="0"/>
          </a:p>
          <a:p>
            <a:r>
              <a:rPr lang="it-IT" dirty="0"/>
              <a:t>image </a:t>
            </a:r>
            <a:r>
              <a:rPr lang="it-IT" dirty="0" err="1"/>
              <a:t>here</a:t>
            </a:r>
            <a:endParaRPr lang="it-IT" dirty="0"/>
          </a:p>
        </p:txBody>
      </p:sp>
      <p:sp>
        <p:nvSpPr>
          <p:cNvPr id="4" name="Title 29">
            <a:extLst>
              <a:ext uri="{FF2B5EF4-FFF2-40B4-BE49-F238E27FC236}">
                <a16:creationId xmlns:a16="http://schemas.microsoft.com/office/drawing/2014/main" id="{49F36A20-01BB-A9F2-09EE-72229E123D99}"/>
              </a:ext>
            </a:extLst>
          </p:cNvPr>
          <p:cNvSpPr>
            <a:spLocks noGrp="1" noRot="1" noMove="1" noResize="1" noEditPoints="1" noAdjustHandles="1" noChangeArrowheads="1" noChangeShapeType="1"/>
          </p:cNvSpPr>
          <p:nvPr>
            <p:ph type="title" hasCustomPrompt="1"/>
          </p:nvPr>
        </p:nvSpPr>
        <p:spPr>
          <a:xfrm>
            <a:off x="838986" y="455459"/>
            <a:ext cx="6305734" cy="387798"/>
          </a:xfrm>
          <a:prstGeom prst="rect">
            <a:avLst/>
          </a:prstGeom>
        </p:spPr>
        <p:txBody>
          <a:bodyPr wrap="square" lIns="0" tIns="0" rIns="0" bIns="0" anchor="ctr" anchorCtr="0">
            <a:spAutoFit/>
          </a:bodyPr>
          <a:lstStyle>
            <a:lvl1pPr>
              <a:defRPr sz="2800" b="1">
                <a:solidFill>
                  <a:schemeClr val="bg1"/>
                </a:solidFill>
                <a:latin typeface="Roboto Condensed Medium" panose="02000000000000000000" pitchFamily="2" charset="0"/>
                <a:ea typeface="Roboto Condensed Medium" panose="02000000000000000000" pitchFamily="2" charset="0"/>
              </a:defRPr>
            </a:lvl1pPr>
          </a:lstStyle>
          <a:p>
            <a:r>
              <a:rPr lang="en-US" dirty="0"/>
              <a:t>TITLE HERE</a:t>
            </a:r>
            <a:endParaRPr lang="en-GB" dirty="0"/>
          </a:p>
        </p:txBody>
      </p:sp>
      <p:sp>
        <p:nvSpPr>
          <p:cNvPr id="9" name="Rettangolo 5">
            <a:extLst>
              <a:ext uri="{FF2B5EF4-FFF2-40B4-BE49-F238E27FC236}">
                <a16:creationId xmlns:a16="http://schemas.microsoft.com/office/drawing/2014/main" id="{B9FA8CC6-861E-630C-0A86-DD565BE1807C}"/>
              </a:ext>
            </a:extLst>
          </p:cNvPr>
          <p:cNvSpPr>
            <a:spLocks noGrp="1" noRot="1" noMove="1" noResize="1" noEditPoints="1" noAdjustHandles="1" noChangeArrowheads="1" noChangeShapeType="1"/>
          </p:cNvSpPr>
          <p:nvPr userDrawn="1"/>
        </p:nvSpPr>
        <p:spPr>
          <a:xfrm>
            <a:off x="0" y="273025"/>
            <a:ext cx="304800" cy="706458"/>
          </a:xfrm>
          <a:prstGeom prst="rect">
            <a:avLst/>
          </a:prstGeom>
          <a:solidFill>
            <a:srgbClr val="EEF1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ext Placeholder 33">
            <a:extLst>
              <a:ext uri="{FF2B5EF4-FFF2-40B4-BE49-F238E27FC236}">
                <a16:creationId xmlns:a16="http://schemas.microsoft.com/office/drawing/2014/main" id="{0A3AE057-E917-7B35-83C4-1CF8294DEAFF}"/>
              </a:ext>
            </a:extLst>
          </p:cNvPr>
          <p:cNvSpPr>
            <a:spLocks noGrp="1"/>
          </p:cNvSpPr>
          <p:nvPr>
            <p:ph type="body" sz="quarter" idx="11" hasCustomPrompt="1"/>
          </p:nvPr>
        </p:nvSpPr>
        <p:spPr>
          <a:xfrm>
            <a:off x="847966" y="1321655"/>
            <a:ext cx="5724795" cy="4816390"/>
          </a:xfrm>
          <a:prstGeom prst="rect">
            <a:avLst/>
          </a:prstGeom>
        </p:spPr>
        <p:txBody>
          <a:bodyPr lIns="0" tIns="0" rIns="0" bIns="0" anchor="ctr"/>
          <a:lstStyle>
            <a:lvl1pPr marL="0" indent="0" algn="just">
              <a:lnSpc>
                <a:spcPct val="110000"/>
              </a:lnSpc>
              <a:spcBef>
                <a:spcPts val="0"/>
              </a:spcBef>
              <a:buNone/>
              <a:defRPr sz="160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a:p>
            <a:pPr lvl="0"/>
            <a:r>
              <a:rPr lang="en-US" dirty="0"/>
              <a:t> </a:t>
            </a:r>
          </a:p>
          <a:p>
            <a:pPr lvl="0"/>
            <a:r>
              <a:rPr lang="en-US" dirty="0"/>
              <a:t>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Tree>
    <p:extLst>
      <p:ext uri="{BB962C8B-B14F-4D97-AF65-F5344CB8AC3E}">
        <p14:creationId xmlns:p14="http://schemas.microsoft.com/office/powerpoint/2010/main" val="404991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right small white background">
    <p:bg>
      <p:bgPr>
        <a:solidFill>
          <a:schemeClr val="bg1"/>
        </a:solidFill>
        <a:effectLst/>
      </p:bgPr>
    </p:bg>
    <p:spTree>
      <p:nvGrpSpPr>
        <p:cNvPr id="1" name=""/>
        <p:cNvGrpSpPr/>
        <p:nvPr/>
      </p:nvGrpSpPr>
      <p:grpSpPr>
        <a:xfrm>
          <a:off x="0" y="0"/>
          <a:ext cx="0" cy="0"/>
          <a:chOff x="0" y="0"/>
          <a:chExt cx="0" cy="0"/>
        </a:xfrm>
      </p:grpSpPr>
      <p:sp>
        <p:nvSpPr>
          <p:cNvPr id="2" name="Rettangolo 5">
            <a:extLst>
              <a:ext uri="{FF2B5EF4-FFF2-40B4-BE49-F238E27FC236}">
                <a16:creationId xmlns:a16="http://schemas.microsoft.com/office/drawing/2014/main" id="{EEA6AE2A-B3DC-986E-83ED-C69CCBC28018}"/>
              </a:ext>
            </a:extLst>
          </p:cNvPr>
          <p:cNvSpPr>
            <a:spLocks noGrp="1" noRot="1" noMove="1" noResize="1" noEditPoints="1" noAdjustHandles="1" noChangeArrowheads="1" noChangeShapeType="1"/>
          </p:cNvSpPr>
          <p:nvPr userDrawn="1"/>
        </p:nvSpPr>
        <p:spPr>
          <a:xfrm>
            <a:off x="0" y="273025"/>
            <a:ext cx="304800" cy="706458"/>
          </a:xfrm>
          <a:prstGeom prst="rect">
            <a:avLst/>
          </a:prstGeom>
          <a:solidFill>
            <a:srgbClr val="0069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Title 29">
            <a:extLst>
              <a:ext uri="{FF2B5EF4-FFF2-40B4-BE49-F238E27FC236}">
                <a16:creationId xmlns:a16="http://schemas.microsoft.com/office/drawing/2014/main" id="{914279DD-A911-5425-317C-298E6BB2D642}"/>
              </a:ext>
            </a:extLst>
          </p:cNvPr>
          <p:cNvSpPr>
            <a:spLocks noGrp="1" noRot="1" noMove="1" noResize="1" noEditPoints="1" noAdjustHandles="1" noChangeArrowheads="1" noChangeShapeType="1"/>
          </p:cNvSpPr>
          <p:nvPr>
            <p:ph type="title" hasCustomPrompt="1"/>
          </p:nvPr>
        </p:nvSpPr>
        <p:spPr>
          <a:xfrm>
            <a:off x="838985" y="455459"/>
            <a:ext cx="9634193" cy="387798"/>
          </a:xfrm>
          <a:prstGeom prst="rect">
            <a:avLst/>
          </a:prstGeom>
        </p:spPr>
        <p:txBody>
          <a:bodyPr wrap="square" lIns="0" tIns="0" rIns="0" bIns="0" anchor="ctr" anchorCtr="0">
            <a:spAutoFit/>
          </a:bodyPr>
          <a:lstStyle>
            <a:lvl1pPr>
              <a:defRPr sz="2800" b="1">
                <a:solidFill>
                  <a:srgbClr val="333233"/>
                </a:solidFill>
                <a:latin typeface="Roboto Condensed Medium" panose="02000000000000000000" pitchFamily="2" charset="0"/>
                <a:ea typeface="Roboto Condensed Medium" panose="02000000000000000000" pitchFamily="2" charset="0"/>
              </a:defRPr>
            </a:lvl1pPr>
          </a:lstStyle>
          <a:p>
            <a:r>
              <a:rPr lang="en-US" dirty="0"/>
              <a:t>TITLE HERE</a:t>
            </a:r>
            <a:endParaRPr lang="en-GB" dirty="0"/>
          </a:p>
        </p:txBody>
      </p:sp>
      <p:sp>
        <p:nvSpPr>
          <p:cNvPr id="5" name="Segnaposto immagine 2">
            <a:extLst>
              <a:ext uri="{FF2B5EF4-FFF2-40B4-BE49-F238E27FC236}">
                <a16:creationId xmlns:a16="http://schemas.microsoft.com/office/drawing/2014/main" id="{611D231C-C35A-E142-6369-B4D6C36F47B4}"/>
              </a:ext>
            </a:extLst>
          </p:cNvPr>
          <p:cNvSpPr>
            <a:spLocks noGrp="1"/>
          </p:cNvSpPr>
          <p:nvPr>
            <p:ph type="pic" sz="quarter" idx="10"/>
          </p:nvPr>
        </p:nvSpPr>
        <p:spPr>
          <a:xfrm>
            <a:off x="7331425" y="1605588"/>
            <a:ext cx="3982337" cy="4353509"/>
          </a:xfrm>
          <a:prstGeom prst="rect">
            <a:avLst/>
          </a:prstGeom>
          <a:pattFill prst="pct50">
            <a:fgClr>
              <a:schemeClr val="accent1"/>
            </a:fgClr>
            <a:bgClr>
              <a:schemeClr val="bg1"/>
            </a:bgClr>
          </a:pattFill>
        </p:spPr>
        <p:txBody>
          <a:bodyPr/>
          <a:lstStyle>
            <a:lvl1pPr marL="0" indent="0" algn="ctr">
              <a:buNone/>
              <a:defRPr sz="1800" b="0" i="0">
                <a:solidFill>
                  <a:schemeClr val="bg1"/>
                </a:solidFill>
                <a:latin typeface="Roboto Light" panose="02000000000000000000" pitchFamily="2" charset="0"/>
                <a:ea typeface="Roboto Light" panose="02000000000000000000" pitchFamily="2" charset="0"/>
              </a:defRPr>
            </a:lvl1pPr>
          </a:lstStyle>
          <a:p>
            <a:endParaRPr lang="it-IT" dirty="0"/>
          </a:p>
          <a:p>
            <a:endParaRPr lang="it-IT" dirty="0"/>
          </a:p>
          <a:p>
            <a:r>
              <a:rPr lang="it-IT" dirty="0"/>
              <a:t>Drag and drop </a:t>
            </a:r>
            <a:r>
              <a:rPr lang="it-IT" dirty="0" err="1"/>
              <a:t>your</a:t>
            </a:r>
            <a:endParaRPr lang="it-IT" dirty="0"/>
          </a:p>
          <a:p>
            <a:r>
              <a:rPr lang="it-IT" dirty="0"/>
              <a:t>image </a:t>
            </a:r>
            <a:r>
              <a:rPr lang="it-IT" dirty="0" err="1"/>
              <a:t>here</a:t>
            </a:r>
            <a:endParaRPr lang="it-IT" dirty="0"/>
          </a:p>
        </p:txBody>
      </p:sp>
      <p:sp>
        <p:nvSpPr>
          <p:cNvPr id="3" name="Text Placeholder 33">
            <a:extLst>
              <a:ext uri="{FF2B5EF4-FFF2-40B4-BE49-F238E27FC236}">
                <a16:creationId xmlns:a16="http://schemas.microsoft.com/office/drawing/2014/main" id="{0D8AE1F0-EB85-072C-29F8-4A1DDA991E7E}"/>
              </a:ext>
            </a:extLst>
          </p:cNvPr>
          <p:cNvSpPr>
            <a:spLocks noGrp="1"/>
          </p:cNvSpPr>
          <p:nvPr>
            <p:ph type="body" sz="quarter" idx="11" hasCustomPrompt="1"/>
          </p:nvPr>
        </p:nvSpPr>
        <p:spPr>
          <a:xfrm>
            <a:off x="847966" y="1321655"/>
            <a:ext cx="5724795" cy="4816390"/>
          </a:xfrm>
          <a:prstGeom prst="rect">
            <a:avLst/>
          </a:prstGeom>
        </p:spPr>
        <p:txBody>
          <a:bodyPr lIns="0" tIns="0" rIns="0" bIns="0" anchor="ctr"/>
          <a:lstStyle>
            <a:lvl1pPr marL="0" indent="0" algn="just">
              <a:lnSpc>
                <a:spcPct val="110000"/>
              </a:lnSpc>
              <a:spcBef>
                <a:spcPts val="0"/>
              </a:spcBef>
              <a:buNone/>
              <a:defRPr sz="1600">
                <a:solidFill>
                  <a:srgbClr val="333233"/>
                </a:solidFill>
                <a:latin typeface="Roboto" panose="02000000000000000000" pitchFamily="2" charset="0"/>
                <a:ea typeface="Roboto" panose="02000000000000000000" pitchFamily="2" charset="0"/>
                <a:cs typeface="Roboto"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a:p>
            <a:pPr lvl="0"/>
            <a:r>
              <a:rPr lang="en-US" dirty="0"/>
              <a:t> </a:t>
            </a:r>
          </a:p>
          <a:p>
            <a:pPr lvl="0"/>
            <a:r>
              <a:rPr lang="en-US" dirty="0"/>
              <a:t>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Tree>
    <p:extLst>
      <p:ext uri="{BB962C8B-B14F-4D97-AF65-F5344CB8AC3E}">
        <p14:creationId xmlns:p14="http://schemas.microsoft.com/office/powerpoint/2010/main" val="3801633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esentation Title B">
    <p:bg>
      <p:bgPr>
        <a:solidFill>
          <a:srgbClr val="0069B4"/>
        </a:solidFill>
        <a:effectLst/>
      </p:bgPr>
    </p:bg>
    <p:spTree>
      <p:nvGrpSpPr>
        <p:cNvPr id="1" name=""/>
        <p:cNvGrpSpPr/>
        <p:nvPr/>
      </p:nvGrpSpPr>
      <p:grpSpPr>
        <a:xfrm>
          <a:off x="0" y="0"/>
          <a:ext cx="0" cy="0"/>
          <a:chOff x="0" y="0"/>
          <a:chExt cx="0" cy="0"/>
        </a:xfrm>
      </p:grpSpPr>
      <p:pic>
        <p:nvPicPr>
          <p:cNvPr id="6" name="Immagine 1" descr="Immagine che contiene nuvola, cielo, aria aperta, giornata&#10;&#10;Descrizione generata automaticamente">
            <a:extLst>
              <a:ext uri="{FF2B5EF4-FFF2-40B4-BE49-F238E27FC236}">
                <a16:creationId xmlns:a16="http://schemas.microsoft.com/office/drawing/2014/main" id="{3241C1C6-9382-DFB6-50ED-C8138C2AA453}"/>
              </a:ext>
            </a:extLst>
          </p:cNvPr>
          <p:cNvPicPr>
            <a:picLocks noGrp="1" noRot="1" noMove="1" noResize="1" noEditPoints="1" noAdjustHandles="1" noChangeArrowheads="1" noChangeShapeType="1" noCrop="1"/>
          </p:cNvPicPr>
          <p:nvPr userDrawn="1"/>
        </p:nvPicPr>
        <p:blipFill rotWithShape="1">
          <a:blip r:embed="rId2"/>
          <a:srcRect l="17078" t="2368" r="5901" b="22311"/>
          <a:stretch/>
        </p:blipFill>
        <p:spPr>
          <a:xfrm>
            <a:off x="0" y="0"/>
            <a:ext cx="6857386" cy="6858000"/>
          </a:xfrm>
          <a:prstGeom prst="rect">
            <a:avLst/>
          </a:prstGeom>
        </p:spPr>
      </p:pic>
      <p:sp>
        <p:nvSpPr>
          <p:cNvPr id="7" name="Rettangolo 5">
            <a:extLst>
              <a:ext uri="{FF2B5EF4-FFF2-40B4-BE49-F238E27FC236}">
                <a16:creationId xmlns:a16="http://schemas.microsoft.com/office/drawing/2014/main" id="{5B1DCC94-D8E5-0652-BD18-88581B7E256A}"/>
              </a:ext>
            </a:extLst>
          </p:cNvPr>
          <p:cNvSpPr/>
          <p:nvPr userDrawn="1"/>
        </p:nvSpPr>
        <p:spPr>
          <a:xfrm>
            <a:off x="0" y="273025"/>
            <a:ext cx="304800" cy="706458"/>
          </a:xfrm>
          <a:prstGeom prst="rect">
            <a:avLst/>
          </a:prstGeom>
          <a:solidFill>
            <a:srgbClr val="EEF1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Picture 11" descr="A black and white logo&#10;&#10;Description automatically generated">
            <a:extLst>
              <a:ext uri="{FF2B5EF4-FFF2-40B4-BE49-F238E27FC236}">
                <a16:creationId xmlns:a16="http://schemas.microsoft.com/office/drawing/2014/main" id="{4029801C-5759-4852-1DC1-DC75BDF59C18}"/>
              </a:ext>
            </a:extLst>
          </p:cNvPr>
          <p:cNvPicPr>
            <a:picLocks noGrp="1" noRot="1" noMove="1" noResize="1" noEditPoints="1" noAdjustHandles="1" noChangeArrowheads="1" noChangeShapeType="1" noCrop="1"/>
          </p:cNvPicPr>
          <p:nvPr userDrawn="1"/>
        </p:nvPicPr>
        <p:blipFill>
          <a:blip r:embed="rId3"/>
          <a:stretch>
            <a:fillRect/>
          </a:stretch>
        </p:blipFill>
        <p:spPr>
          <a:xfrm>
            <a:off x="471333" y="275226"/>
            <a:ext cx="2016244" cy="711842"/>
          </a:xfrm>
          <a:prstGeom prst="rect">
            <a:avLst/>
          </a:prstGeom>
        </p:spPr>
      </p:pic>
      <p:cxnSp>
        <p:nvCxnSpPr>
          <p:cNvPr id="19" name="Connettore 1 4">
            <a:extLst>
              <a:ext uri="{FF2B5EF4-FFF2-40B4-BE49-F238E27FC236}">
                <a16:creationId xmlns:a16="http://schemas.microsoft.com/office/drawing/2014/main" id="{31E27A23-8361-0527-67A4-6CC87574C9FB}"/>
              </a:ext>
            </a:extLst>
          </p:cNvPr>
          <p:cNvCxnSpPr>
            <a:cxnSpLocks noGrp="1" noRot="1" noMove="1" noResize="1" noEditPoints="1" noAdjustHandles="1" noChangeArrowheads="1" noChangeShapeType="1"/>
          </p:cNvCxnSpPr>
          <p:nvPr userDrawn="1"/>
        </p:nvCxnSpPr>
        <p:spPr>
          <a:xfrm>
            <a:off x="7586649" y="4929202"/>
            <a:ext cx="3894151"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
        <p:nvSpPr>
          <p:cNvPr id="31" name="Title 29">
            <a:extLst>
              <a:ext uri="{FF2B5EF4-FFF2-40B4-BE49-F238E27FC236}">
                <a16:creationId xmlns:a16="http://schemas.microsoft.com/office/drawing/2014/main" id="{647EF295-3FE2-21AB-4996-58F967AF2001}"/>
              </a:ext>
            </a:extLst>
          </p:cNvPr>
          <p:cNvSpPr>
            <a:spLocks noGrp="1" noRot="1" noMove="1" noResize="1" noEditPoints="1" noAdjustHandles="1" noChangeArrowheads="1" noChangeShapeType="1"/>
          </p:cNvSpPr>
          <p:nvPr>
            <p:ph type="title" hasCustomPrompt="1"/>
          </p:nvPr>
        </p:nvSpPr>
        <p:spPr>
          <a:xfrm>
            <a:off x="7568940" y="4376029"/>
            <a:ext cx="3960042" cy="387798"/>
          </a:xfrm>
          <a:prstGeom prst="rect">
            <a:avLst/>
          </a:prstGeom>
        </p:spPr>
        <p:txBody>
          <a:bodyPr wrap="square" lIns="0" tIns="0" rIns="0" bIns="0" anchor="b" anchorCtr="0">
            <a:spAutoFit/>
          </a:bodyPr>
          <a:lstStyle>
            <a:lvl1pPr>
              <a:defRPr sz="2800" b="1">
                <a:solidFill>
                  <a:schemeClr val="bg1"/>
                </a:solidFill>
                <a:latin typeface="Roboto Condensed Medium" panose="02000000000000000000" pitchFamily="2" charset="0"/>
                <a:ea typeface="Roboto Condensed Medium" panose="02000000000000000000" pitchFamily="2" charset="0"/>
              </a:defRPr>
            </a:lvl1pPr>
          </a:lstStyle>
          <a:p>
            <a:r>
              <a:rPr lang="en-US" dirty="0"/>
              <a:t>Presentation Title</a:t>
            </a:r>
            <a:endParaRPr lang="en-GB" dirty="0"/>
          </a:p>
        </p:txBody>
      </p:sp>
      <p:sp>
        <p:nvSpPr>
          <p:cNvPr id="34" name="Text Placeholder 33">
            <a:extLst>
              <a:ext uri="{FF2B5EF4-FFF2-40B4-BE49-F238E27FC236}">
                <a16:creationId xmlns:a16="http://schemas.microsoft.com/office/drawing/2014/main" id="{1B8CE3A1-1865-8466-176D-43CB40E73834}"/>
              </a:ext>
            </a:extLst>
          </p:cNvPr>
          <p:cNvSpPr>
            <a:spLocks noGrp="1" noRot="1" noMove="1" noResize="1" noEditPoints="1" noAdjustHandles="1" noChangeArrowheads="1" noChangeShapeType="1"/>
          </p:cNvSpPr>
          <p:nvPr>
            <p:ph type="body" sz="quarter" idx="10" hasCustomPrompt="1"/>
          </p:nvPr>
        </p:nvSpPr>
        <p:spPr>
          <a:xfrm>
            <a:off x="7588250" y="5091113"/>
            <a:ext cx="3968750" cy="1027112"/>
          </a:xfrm>
          <a:prstGeom prst="rect">
            <a:avLst/>
          </a:prstGeom>
        </p:spPr>
        <p:txBody>
          <a:bodyPr lIns="0" tIns="0" rIns="0" bIns="0"/>
          <a:lstStyle>
            <a:lvl1pPr marL="0" indent="0">
              <a:buNone/>
              <a:defRPr sz="2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Your name / Your title</a:t>
            </a:r>
          </a:p>
        </p:txBody>
      </p:sp>
    </p:spTree>
    <p:extLst>
      <p:ext uri="{BB962C8B-B14F-4D97-AF65-F5344CB8AC3E}">
        <p14:creationId xmlns:p14="http://schemas.microsoft.com/office/powerpoint/2010/main" val="266325240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bottom blu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egnaposto immagine 2">
            <a:extLst>
              <a:ext uri="{FF2B5EF4-FFF2-40B4-BE49-F238E27FC236}">
                <a16:creationId xmlns:a16="http://schemas.microsoft.com/office/drawing/2014/main" id="{B5A785F4-C2D7-044E-4078-42C2F41A1668}"/>
              </a:ext>
            </a:extLst>
          </p:cNvPr>
          <p:cNvSpPr>
            <a:spLocks noGrp="1" noRot="1" noMove="1" noResize="1" noEditPoints="1" noAdjustHandles="1" noChangeArrowheads="1" noChangeShapeType="1"/>
          </p:cNvSpPr>
          <p:nvPr>
            <p:ph type="pic" sz="quarter" idx="10"/>
          </p:nvPr>
        </p:nvSpPr>
        <p:spPr>
          <a:xfrm>
            <a:off x="0" y="3998563"/>
            <a:ext cx="12192000" cy="2859437"/>
          </a:xfrm>
          <a:prstGeom prst="rect">
            <a:avLst/>
          </a:prstGeom>
          <a:pattFill prst="pct50">
            <a:fgClr>
              <a:schemeClr val="accent1"/>
            </a:fgClr>
            <a:bgClr>
              <a:schemeClr val="bg1"/>
            </a:bgClr>
          </a:pattFill>
        </p:spPr>
        <p:txBody>
          <a:bodyPr>
            <a:normAutofit/>
          </a:bodyPr>
          <a:lstStyle>
            <a:lvl1pPr marL="0" indent="0" algn="ctr">
              <a:buNone/>
              <a:defRPr sz="1800">
                <a:solidFill>
                  <a:schemeClr val="bg1"/>
                </a:solidFill>
                <a:latin typeface="Roboto" panose="02000000000000000000" pitchFamily="2" charset="0"/>
                <a:ea typeface="Roboto" panose="02000000000000000000" pitchFamily="2" charset="0"/>
              </a:defRPr>
            </a:lvl1pPr>
          </a:lstStyle>
          <a:p>
            <a:endParaRPr lang="it-IT" dirty="0"/>
          </a:p>
          <a:p>
            <a:endParaRPr lang="it-IT" dirty="0"/>
          </a:p>
          <a:p>
            <a:r>
              <a:rPr lang="it-IT" dirty="0"/>
              <a:t>Drag and drop </a:t>
            </a:r>
            <a:r>
              <a:rPr lang="it-IT" dirty="0" err="1"/>
              <a:t>your</a:t>
            </a:r>
            <a:endParaRPr lang="it-IT" dirty="0"/>
          </a:p>
          <a:p>
            <a:r>
              <a:rPr lang="it-IT" dirty="0"/>
              <a:t>image </a:t>
            </a:r>
            <a:r>
              <a:rPr lang="it-IT" dirty="0" err="1"/>
              <a:t>here</a:t>
            </a:r>
            <a:endParaRPr lang="it-IT" dirty="0"/>
          </a:p>
        </p:txBody>
      </p:sp>
      <p:sp>
        <p:nvSpPr>
          <p:cNvPr id="6" name="Title 29">
            <a:extLst>
              <a:ext uri="{FF2B5EF4-FFF2-40B4-BE49-F238E27FC236}">
                <a16:creationId xmlns:a16="http://schemas.microsoft.com/office/drawing/2014/main" id="{DAC57DC2-E14E-53E8-6E14-4E7BD122F9F5}"/>
              </a:ext>
            </a:extLst>
          </p:cNvPr>
          <p:cNvSpPr>
            <a:spLocks noGrp="1" noRot="1" noMove="1" noResize="1" noEditPoints="1" noAdjustHandles="1" noChangeArrowheads="1" noChangeShapeType="1"/>
          </p:cNvSpPr>
          <p:nvPr>
            <p:ph type="title" hasCustomPrompt="1"/>
          </p:nvPr>
        </p:nvSpPr>
        <p:spPr>
          <a:xfrm>
            <a:off x="838986" y="455459"/>
            <a:ext cx="6305734" cy="387798"/>
          </a:xfrm>
          <a:prstGeom prst="rect">
            <a:avLst/>
          </a:prstGeom>
        </p:spPr>
        <p:txBody>
          <a:bodyPr wrap="square" lIns="0" tIns="0" rIns="0" bIns="0" anchor="ctr" anchorCtr="0">
            <a:spAutoFit/>
          </a:bodyPr>
          <a:lstStyle>
            <a:lvl1pPr>
              <a:defRPr sz="2800" b="1">
                <a:solidFill>
                  <a:schemeClr val="bg1"/>
                </a:solidFill>
                <a:latin typeface="Roboto Condensed Medium" panose="02000000000000000000" pitchFamily="2" charset="0"/>
                <a:ea typeface="Roboto Condensed Medium" panose="02000000000000000000" pitchFamily="2" charset="0"/>
              </a:defRPr>
            </a:lvl1pPr>
          </a:lstStyle>
          <a:p>
            <a:r>
              <a:rPr lang="en-US" dirty="0"/>
              <a:t>TITLE HERE</a:t>
            </a:r>
            <a:endParaRPr lang="en-GB" dirty="0"/>
          </a:p>
        </p:txBody>
      </p:sp>
      <p:sp>
        <p:nvSpPr>
          <p:cNvPr id="7" name="Text Placeholder 33">
            <a:extLst>
              <a:ext uri="{FF2B5EF4-FFF2-40B4-BE49-F238E27FC236}">
                <a16:creationId xmlns:a16="http://schemas.microsoft.com/office/drawing/2014/main" id="{246FEB00-8715-23A1-2778-1D145F969275}"/>
              </a:ext>
            </a:extLst>
          </p:cNvPr>
          <p:cNvSpPr>
            <a:spLocks noGrp="1"/>
          </p:cNvSpPr>
          <p:nvPr>
            <p:ph type="body" sz="quarter" idx="11" hasCustomPrompt="1"/>
          </p:nvPr>
        </p:nvSpPr>
        <p:spPr>
          <a:xfrm>
            <a:off x="838985" y="1405470"/>
            <a:ext cx="10505774" cy="2023529"/>
          </a:xfrm>
          <a:prstGeom prst="rect">
            <a:avLst/>
          </a:prstGeom>
        </p:spPr>
        <p:txBody>
          <a:bodyPr lIns="0" tIns="0" rIns="0" bIns="0"/>
          <a:lstStyle>
            <a:lvl1pPr marL="0" indent="0">
              <a:lnSpc>
                <a:spcPct val="100000"/>
              </a:lnSpc>
              <a:buNone/>
              <a:defRPr sz="1600" b="0" i="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4" name="Rettangolo 5">
            <a:extLst>
              <a:ext uri="{FF2B5EF4-FFF2-40B4-BE49-F238E27FC236}">
                <a16:creationId xmlns:a16="http://schemas.microsoft.com/office/drawing/2014/main" id="{769CB022-E847-C531-0ED7-1309B4D97B1D}"/>
              </a:ext>
            </a:extLst>
          </p:cNvPr>
          <p:cNvSpPr>
            <a:spLocks noGrp="1" noRot="1" noMove="1" noResize="1" noEditPoints="1" noAdjustHandles="1" noChangeArrowheads="1" noChangeShapeType="1"/>
          </p:cNvSpPr>
          <p:nvPr userDrawn="1"/>
        </p:nvSpPr>
        <p:spPr>
          <a:xfrm>
            <a:off x="0" y="273025"/>
            <a:ext cx="304800" cy="706458"/>
          </a:xfrm>
          <a:prstGeom prst="rect">
            <a:avLst/>
          </a:prstGeom>
          <a:solidFill>
            <a:srgbClr val="EEF1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6407927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bottom white background">
    <p:bg>
      <p:bgPr>
        <a:solidFill>
          <a:schemeClr val="bg1"/>
        </a:solidFill>
        <a:effectLst/>
      </p:bgPr>
    </p:bg>
    <p:spTree>
      <p:nvGrpSpPr>
        <p:cNvPr id="1" name=""/>
        <p:cNvGrpSpPr/>
        <p:nvPr/>
      </p:nvGrpSpPr>
      <p:grpSpPr>
        <a:xfrm>
          <a:off x="0" y="0"/>
          <a:ext cx="0" cy="0"/>
          <a:chOff x="0" y="0"/>
          <a:chExt cx="0" cy="0"/>
        </a:xfrm>
      </p:grpSpPr>
      <p:sp>
        <p:nvSpPr>
          <p:cNvPr id="5" name="Rettangolo 5">
            <a:extLst>
              <a:ext uri="{FF2B5EF4-FFF2-40B4-BE49-F238E27FC236}">
                <a16:creationId xmlns:a16="http://schemas.microsoft.com/office/drawing/2014/main" id="{7D6BFBF6-7F00-55FA-CD62-6D517BD0C666}"/>
              </a:ext>
            </a:extLst>
          </p:cNvPr>
          <p:cNvSpPr/>
          <p:nvPr userDrawn="1"/>
        </p:nvSpPr>
        <p:spPr>
          <a:xfrm>
            <a:off x="0" y="273025"/>
            <a:ext cx="304800" cy="706458"/>
          </a:xfrm>
          <a:prstGeom prst="rect">
            <a:avLst/>
          </a:prstGeom>
          <a:solidFill>
            <a:srgbClr val="0069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Title 29">
            <a:extLst>
              <a:ext uri="{FF2B5EF4-FFF2-40B4-BE49-F238E27FC236}">
                <a16:creationId xmlns:a16="http://schemas.microsoft.com/office/drawing/2014/main" id="{B6C73F46-4CB3-77A3-035D-BB480317B33D}"/>
              </a:ext>
            </a:extLst>
          </p:cNvPr>
          <p:cNvSpPr>
            <a:spLocks noGrp="1" noRot="1" noMove="1" noResize="1" noEditPoints="1" noAdjustHandles="1" noChangeArrowheads="1" noChangeShapeType="1"/>
          </p:cNvSpPr>
          <p:nvPr>
            <p:ph type="title" hasCustomPrompt="1"/>
          </p:nvPr>
        </p:nvSpPr>
        <p:spPr>
          <a:xfrm>
            <a:off x="838985" y="455459"/>
            <a:ext cx="9634193" cy="387798"/>
          </a:xfrm>
          <a:prstGeom prst="rect">
            <a:avLst/>
          </a:prstGeom>
        </p:spPr>
        <p:txBody>
          <a:bodyPr wrap="square" lIns="0" tIns="0" rIns="0" bIns="0" anchor="ctr" anchorCtr="0">
            <a:spAutoFit/>
          </a:bodyPr>
          <a:lstStyle>
            <a:lvl1pPr>
              <a:defRPr sz="2800" b="1">
                <a:solidFill>
                  <a:srgbClr val="333233"/>
                </a:solidFill>
                <a:latin typeface="Roboto Condensed Medium" panose="02000000000000000000" pitchFamily="2" charset="0"/>
                <a:ea typeface="Roboto Condensed Medium" panose="02000000000000000000" pitchFamily="2" charset="0"/>
              </a:defRPr>
            </a:lvl1pPr>
          </a:lstStyle>
          <a:p>
            <a:r>
              <a:rPr lang="en-US" dirty="0"/>
              <a:t>TITLE HERE</a:t>
            </a:r>
            <a:endParaRPr lang="en-GB" dirty="0"/>
          </a:p>
        </p:txBody>
      </p:sp>
      <p:sp>
        <p:nvSpPr>
          <p:cNvPr id="9" name="Segnaposto immagine 2">
            <a:extLst>
              <a:ext uri="{FF2B5EF4-FFF2-40B4-BE49-F238E27FC236}">
                <a16:creationId xmlns:a16="http://schemas.microsoft.com/office/drawing/2014/main" id="{B998A4F0-20DD-E673-ECA9-D13ED2D5C064}"/>
              </a:ext>
            </a:extLst>
          </p:cNvPr>
          <p:cNvSpPr>
            <a:spLocks noGrp="1" noRot="1" noMove="1" noResize="1" noEditPoints="1" noAdjustHandles="1" noChangeArrowheads="1" noChangeShapeType="1"/>
          </p:cNvSpPr>
          <p:nvPr>
            <p:ph type="pic" sz="quarter" idx="10"/>
          </p:nvPr>
        </p:nvSpPr>
        <p:spPr>
          <a:xfrm>
            <a:off x="0" y="3998563"/>
            <a:ext cx="12192000" cy="2859437"/>
          </a:xfrm>
          <a:prstGeom prst="rect">
            <a:avLst/>
          </a:prstGeom>
          <a:pattFill prst="pct50">
            <a:fgClr>
              <a:schemeClr val="accent1"/>
            </a:fgClr>
            <a:bgClr>
              <a:schemeClr val="bg1"/>
            </a:bgClr>
          </a:pattFill>
        </p:spPr>
        <p:txBody>
          <a:bodyPr>
            <a:normAutofit/>
          </a:bodyPr>
          <a:lstStyle>
            <a:lvl1pPr marL="0" indent="0" algn="ctr">
              <a:buNone/>
              <a:defRPr sz="1800">
                <a:solidFill>
                  <a:schemeClr val="bg1"/>
                </a:solidFill>
                <a:latin typeface="Roboto" panose="02000000000000000000" pitchFamily="2" charset="0"/>
                <a:ea typeface="Roboto" panose="02000000000000000000" pitchFamily="2" charset="0"/>
              </a:defRPr>
            </a:lvl1pPr>
          </a:lstStyle>
          <a:p>
            <a:endParaRPr lang="it-IT" dirty="0"/>
          </a:p>
          <a:p>
            <a:endParaRPr lang="it-IT" dirty="0"/>
          </a:p>
          <a:p>
            <a:r>
              <a:rPr lang="it-IT" dirty="0"/>
              <a:t>Drag and drop </a:t>
            </a:r>
            <a:r>
              <a:rPr lang="it-IT" dirty="0" err="1"/>
              <a:t>your</a:t>
            </a:r>
            <a:endParaRPr lang="it-IT" dirty="0"/>
          </a:p>
          <a:p>
            <a:r>
              <a:rPr lang="it-IT" dirty="0"/>
              <a:t>image </a:t>
            </a:r>
            <a:r>
              <a:rPr lang="it-IT" dirty="0" err="1"/>
              <a:t>here</a:t>
            </a:r>
            <a:endParaRPr lang="it-IT" dirty="0"/>
          </a:p>
        </p:txBody>
      </p:sp>
      <p:sp>
        <p:nvSpPr>
          <p:cNvPr id="10" name="Text Placeholder 33">
            <a:extLst>
              <a:ext uri="{FF2B5EF4-FFF2-40B4-BE49-F238E27FC236}">
                <a16:creationId xmlns:a16="http://schemas.microsoft.com/office/drawing/2014/main" id="{97A14F70-9537-D351-6428-F27C6199D7B5}"/>
              </a:ext>
            </a:extLst>
          </p:cNvPr>
          <p:cNvSpPr>
            <a:spLocks noGrp="1"/>
          </p:cNvSpPr>
          <p:nvPr>
            <p:ph type="body" sz="quarter" idx="11" hasCustomPrompt="1"/>
          </p:nvPr>
        </p:nvSpPr>
        <p:spPr>
          <a:xfrm>
            <a:off x="838985" y="1405470"/>
            <a:ext cx="10505774" cy="2023529"/>
          </a:xfrm>
          <a:prstGeom prst="rect">
            <a:avLst/>
          </a:prstGeom>
        </p:spPr>
        <p:txBody>
          <a:bodyPr lIns="0" tIns="0" rIns="0" bIns="0"/>
          <a:lstStyle>
            <a:lvl1pPr marL="0" indent="0">
              <a:lnSpc>
                <a:spcPct val="100000"/>
              </a:lnSpc>
              <a:buNone/>
              <a:defRPr sz="1600" b="0" i="0">
                <a:solidFill>
                  <a:srgbClr val="333233"/>
                </a:solidFill>
                <a:latin typeface="Roboto Condensed" panose="02000000000000000000" pitchFamily="2" charset="0"/>
                <a:ea typeface="Roboto Condensed" panose="02000000000000000000" pitchFamily="2" charset="0"/>
                <a:cs typeface="Roboto Condensed"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Tree>
    <p:extLst>
      <p:ext uri="{BB962C8B-B14F-4D97-AF65-F5344CB8AC3E}">
        <p14:creationId xmlns:p14="http://schemas.microsoft.com/office/powerpoint/2010/main" val="7965282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 rectangl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egnaposto immagine 2">
            <a:extLst>
              <a:ext uri="{FF2B5EF4-FFF2-40B4-BE49-F238E27FC236}">
                <a16:creationId xmlns:a16="http://schemas.microsoft.com/office/drawing/2014/main" id="{B34F13FA-CBA9-E8D7-66FA-2BF4D0C39B2C}"/>
              </a:ext>
            </a:extLst>
          </p:cNvPr>
          <p:cNvSpPr>
            <a:spLocks noGrp="1" noRot="1" noMove="1" noResize="1" noEditPoints="1" noAdjustHandles="1" noChangeArrowheads="1" noChangeShapeType="1"/>
          </p:cNvSpPr>
          <p:nvPr>
            <p:ph type="pic" sz="quarter" idx="12"/>
          </p:nvPr>
        </p:nvSpPr>
        <p:spPr>
          <a:xfrm>
            <a:off x="6096000" y="0"/>
            <a:ext cx="6096000" cy="3429000"/>
          </a:xfrm>
          <a:prstGeom prst="rect">
            <a:avLst/>
          </a:prstGeom>
          <a:pattFill prst="pct50">
            <a:fgClr>
              <a:schemeClr val="accent1"/>
            </a:fgClr>
            <a:bgClr>
              <a:schemeClr val="bg1"/>
            </a:bgClr>
          </a:pattFill>
        </p:spPr>
        <p:txBody>
          <a:bodyPr/>
          <a:lstStyle>
            <a:lvl1pPr marL="0" indent="0" algn="ctr">
              <a:buNone/>
              <a:defRPr sz="1800" b="0" i="0">
                <a:solidFill>
                  <a:schemeClr val="bg1"/>
                </a:solidFill>
                <a:latin typeface="Roboto Light" panose="02000000000000000000" pitchFamily="2" charset="0"/>
                <a:ea typeface="Roboto Light" panose="02000000000000000000" pitchFamily="2" charset="0"/>
              </a:defRPr>
            </a:lvl1pPr>
          </a:lstStyle>
          <a:p>
            <a:endParaRPr lang="it-IT" dirty="0"/>
          </a:p>
          <a:p>
            <a:endParaRPr lang="it-IT" dirty="0"/>
          </a:p>
          <a:p>
            <a:r>
              <a:rPr lang="it-IT" dirty="0"/>
              <a:t>Drag and drop </a:t>
            </a:r>
            <a:r>
              <a:rPr lang="it-IT" dirty="0" err="1"/>
              <a:t>your</a:t>
            </a:r>
            <a:endParaRPr lang="it-IT" dirty="0"/>
          </a:p>
          <a:p>
            <a:r>
              <a:rPr lang="it-IT" dirty="0"/>
              <a:t>image </a:t>
            </a:r>
            <a:r>
              <a:rPr lang="it-IT" dirty="0" err="1"/>
              <a:t>here</a:t>
            </a:r>
            <a:endParaRPr lang="it-IT" dirty="0"/>
          </a:p>
        </p:txBody>
      </p:sp>
      <p:sp>
        <p:nvSpPr>
          <p:cNvPr id="11" name="Segnaposto immagine 2">
            <a:extLst>
              <a:ext uri="{FF2B5EF4-FFF2-40B4-BE49-F238E27FC236}">
                <a16:creationId xmlns:a16="http://schemas.microsoft.com/office/drawing/2014/main" id="{2DFDC2B0-1F84-1C2C-0FBB-36055831244A}"/>
              </a:ext>
            </a:extLst>
          </p:cNvPr>
          <p:cNvSpPr>
            <a:spLocks noGrp="1" noRot="1" noMove="1" noResize="1" noEditPoints="1" noAdjustHandles="1" noChangeArrowheads="1" noChangeShapeType="1"/>
          </p:cNvSpPr>
          <p:nvPr>
            <p:ph type="pic" sz="quarter" idx="13"/>
          </p:nvPr>
        </p:nvSpPr>
        <p:spPr>
          <a:xfrm>
            <a:off x="0" y="3429000"/>
            <a:ext cx="6096000" cy="3429000"/>
          </a:xfrm>
          <a:prstGeom prst="rect">
            <a:avLst/>
          </a:prstGeom>
          <a:pattFill prst="pct50">
            <a:fgClr>
              <a:schemeClr val="accent1"/>
            </a:fgClr>
            <a:bgClr>
              <a:schemeClr val="bg1"/>
            </a:bgClr>
          </a:pattFill>
        </p:spPr>
        <p:txBody>
          <a:bodyPr/>
          <a:lstStyle>
            <a:lvl1pPr marL="0" indent="0" algn="ctr">
              <a:buNone/>
              <a:defRPr sz="1800" b="0" i="0">
                <a:solidFill>
                  <a:schemeClr val="bg1"/>
                </a:solidFill>
                <a:latin typeface="Roboto Light" panose="02000000000000000000" pitchFamily="2" charset="0"/>
                <a:ea typeface="Roboto Light" panose="02000000000000000000" pitchFamily="2" charset="0"/>
              </a:defRPr>
            </a:lvl1pPr>
          </a:lstStyle>
          <a:p>
            <a:endParaRPr lang="it-IT" dirty="0"/>
          </a:p>
          <a:p>
            <a:endParaRPr lang="it-IT" dirty="0"/>
          </a:p>
          <a:p>
            <a:r>
              <a:rPr lang="it-IT" dirty="0"/>
              <a:t>Drag and drop </a:t>
            </a:r>
            <a:r>
              <a:rPr lang="it-IT" dirty="0" err="1"/>
              <a:t>your</a:t>
            </a:r>
            <a:endParaRPr lang="it-IT" dirty="0"/>
          </a:p>
          <a:p>
            <a:r>
              <a:rPr lang="it-IT" dirty="0"/>
              <a:t>image </a:t>
            </a:r>
            <a:r>
              <a:rPr lang="it-IT" dirty="0" err="1"/>
              <a:t>here</a:t>
            </a:r>
            <a:endParaRPr lang="it-IT" dirty="0"/>
          </a:p>
        </p:txBody>
      </p:sp>
      <p:sp>
        <p:nvSpPr>
          <p:cNvPr id="12" name="Text Placeholder 33">
            <a:extLst>
              <a:ext uri="{FF2B5EF4-FFF2-40B4-BE49-F238E27FC236}">
                <a16:creationId xmlns:a16="http://schemas.microsoft.com/office/drawing/2014/main" id="{7A2C5FE3-3A7D-BE65-237C-E2A495D12248}"/>
              </a:ext>
            </a:extLst>
          </p:cNvPr>
          <p:cNvSpPr>
            <a:spLocks noGrp="1" noRot="1" noMove="1" noResize="1" noEditPoints="1" noAdjustHandles="1" noChangeArrowheads="1" noChangeShapeType="1"/>
          </p:cNvSpPr>
          <p:nvPr>
            <p:ph type="body" sz="quarter" idx="11" hasCustomPrompt="1"/>
          </p:nvPr>
        </p:nvSpPr>
        <p:spPr>
          <a:xfrm>
            <a:off x="846487" y="586740"/>
            <a:ext cx="4380833" cy="2324101"/>
          </a:xfrm>
          <a:prstGeom prst="rect">
            <a:avLst/>
          </a:prstGeom>
        </p:spPr>
        <p:txBody>
          <a:bodyPr lIns="0" tIns="0" rIns="0" bIns="0" anchor="ctr"/>
          <a:lstStyle>
            <a:lvl1pPr marL="0" indent="0" algn="just">
              <a:lnSpc>
                <a:spcPct val="110000"/>
              </a:lnSpc>
              <a:spcBef>
                <a:spcPts val="0"/>
              </a:spcBef>
              <a:buNone/>
              <a:defRPr sz="160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
        <p:nvSpPr>
          <p:cNvPr id="13" name="Text Placeholder 33">
            <a:extLst>
              <a:ext uri="{FF2B5EF4-FFF2-40B4-BE49-F238E27FC236}">
                <a16:creationId xmlns:a16="http://schemas.microsoft.com/office/drawing/2014/main" id="{A9592D12-A519-37A4-212D-D4F6F9225C14}"/>
              </a:ext>
            </a:extLst>
          </p:cNvPr>
          <p:cNvSpPr>
            <a:spLocks noGrp="1" noRot="1" noMove="1" noResize="1" noEditPoints="1" noAdjustHandles="1" noChangeArrowheads="1" noChangeShapeType="1"/>
          </p:cNvSpPr>
          <p:nvPr>
            <p:ph type="body" sz="quarter" idx="14" hasCustomPrompt="1"/>
          </p:nvPr>
        </p:nvSpPr>
        <p:spPr>
          <a:xfrm>
            <a:off x="6965347" y="4015740"/>
            <a:ext cx="4380833" cy="2324101"/>
          </a:xfrm>
          <a:prstGeom prst="rect">
            <a:avLst/>
          </a:prstGeom>
        </p:spPr>
        <p:txBody>
          <a:bodyPr lIns="0" tIns="0" rIns="0" bIns="0" anchor="ctr"/>
          <a:lstStyle>
            <a:lvl1pPr marL="0" indent="0" algn="just">
              <a:lnSpc>
                <a:spcPct val="110000"/>
              </a:lnSpc>
              <a:spcBef>
                <a:spcPts val="0"/>
              </a:spcBef>
              <a:buNone/>
              <a:defRPr sz="160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p:txBody>
      </p:sp>
    </p:spTree>
    <p:extLst>
      <p:ext uri="{BB962C8B-B14F-4D97-AF65-F5344CB8AC3E}">
        <p14:creationId xmlns:p14="http://schemas.microsoft.com/office/powerpoint/2010/main" val="22761150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 rectangl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Segnaposto immagine 2">
            <a:extLst>
              <a:ext uri="{FF2B5EF4-FFF2-40B4-BE49-F238E27FC236}">
                <a16:creationId xmlns:a16="http://schemas.microsoft.com/office/drawing/2014/main" id="{2DFDC2B0-1F84-1C2C-0FBB-36055831244A}"/>
              </a:ext>
            </a:extLst>
          </p:cNvPr>
          <p:cNvSpPr>
            <a:spLocks noGrp="1" noRot="1" noMove="1" noResize="1" noEditPoints="1" noAdjustHandles="1" noChangeArrowheads="1" noChangeShapeType="1"/>
          </p:cNvSpPr>
          <p:nvPr>
            <p:ph type="pic" sz="quarter" idx="13"/>
          </p:nvPr>
        </p:nvSpPr>
        <p:spPr>
          <a:xfrm>
            <a:off x="-1" y="3429000"/>
            <a:ext cx="4052712" cy="3429000"/>
          </a:xfrm>
          <a:prstGeom prst="rect">
            <a:avLst/>
          </a:prstGeom>
          <a:pattFill prst="pct50">
            <a:fgClr>
              <a:schemeClr val="accent1"/>
            </a:fgClr>
            <a:bgClr>
              <a:schemeClr val="bg1"/>
            </a:bgClr>
          </a:pattFill>
        </p:spPr>
        <p:txBody>
          <a:bodyPr/>
          <a:lstStyle>
            <a:lvl1pPr marL="0" indent="0" algn="ctr">
              <a:buNone/>
              <a:defRPr sz="1800" b="0" i="0">
                <a:solidFill>
                  <a:schemeClr val="bg1"/>
                </a:solidFill>
                <a:latin typeface="Roboto Light" panose="02000000000000000000" pitchFamily="2" charset="0"/>
                <a:ea typeface="Roboto Light" panose="02000000000000000000" pitchFamily="2" charset="0"/>
              </a:defRPr>
            </a:lvl1pPr>
          </a:lstStyle>
          <a:p>
            <a:endParaRPr lang="it-IT" dirty="0"/>
          </a:p>
          <a:p>
            <a:endParaRPr lang="it-IT" dirty="0"/>
          </a:p>
          <a:p>
            <a:r>
              <a:rPr lang="it-IT" dirty="0"/>
              <a:t>Drag and drop </a:t>
            </a:r>
            <a:r>
              <a:rPr lang="it-IT" dirty="0" err="1"/>
              <a:t>your</a:t>
            </a:r>
            <a:endParaRPr lang="it-IT" dirty="0"/>
          </a:p>
          <a:p>
            <a:r>
              <a:rPr lang="it-IT" dirty="0"/>
              <a:t>image </a:t>
            </a:r>
            <a:r>
              <a:rPr lang="it-IT" dirty="0" err="1"/>
              <a:t>here</a:t>
            </a:r>
            <a:endParaRPr lang="it-IT" dirty="0"/>
          </a:p>
        </p:txBody>
      </p:sp>
      <p:sp>
        <p:nvSpPr>
          <p:cNvPr id="12" name="Text Placeholder 33">
            <a:extLst>
              <a:ext uri="{FF2B5EF4-FFF2-40B4-BE49-F238E27FC236}">
                <a16:creationId xmlns:a16="http://schemas.microsoft.com/office/drawing/2014/main" id="{7A2C5FE3-3A7D-BE65-237C-E2A495D12248}"/>
              </a:ext>
            </a:extLst>
          </p:cNvPr>
          <p:cNvSpPr>
            <a:spLocks noGrp="1" noRot="1" noMove="1" noResize="1" noEditPoints="1" noAdjustHandles="1" noChangeArrowheads="1" noChangeShapeType="1"/>
          </p:cNvSpPr>
          <p:nvPr>
            <p:ph type="body" sz="quarter" idx="11" hasCustomPrompt="1"/>
          </p:nvPr>
        </p:nvSpPr>
        <p:spPr>
          <a:xfrm>
            <a:off x="503695" y="586740"/>
            <a:ext cx="3053166" cy="2324101"/>
          </a:xfrm>
          <a:prstGeom prst="rect">
            <a:avLst/>
          </a:prstGeom>
        </p:spPr>
        <p:txBody>
          <a:bodyPr lIns="0" tIns="0" rIns="0" bIns="0" anchor="ctr"/>
          <a:lstStyle>
            <a:lvl1pPr marL="0" indent="0" algn="ctr">
              <a:lnSpc>
                <a:spcPct val="110000"/>
              </a:lnSpc>
              <a:spcBef>
                <a:spcPts val="0"/>
              </a:spcBef>
              <a:buNone/>
              <a:defRPr sz="160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3" name="Segnaposto immagine 2">
            <a:extLst>
              <a:ext uri="{FF2B5EF4-FFF2-40B4-BE49-F238E27FC236}">
                <a16:creationId xmlns:a16="http://schemas.microsoft.com/office/drawing/2014/main" id="{FDE1134E-01A9-BEDC-1B93-3FC0FCCC5AA8}"/>
              </a:ext>
            </a:extLst>
          </p:cNvPr>
          <p:cNvSpPr>
            <a:spLocks noGrp="1" noRot="1" noMove="1" noResize="1" noEditPoints="1" noAdjustHandles="1" noChangeArrowheads="1" noChangeShapeType="1"/>
          </p:cNvSpPr>
          <p:nvPr>
            <p:ph type="pic" sz="quarter" idx="15"/>
          </p:nvPr>
        </p:nvSpPr>
        <p:spPr>
          <a:xfrm>
            <a:off x="4052807" y="0"/>
            <a:ext cx="4076054" cy="3429000"/>
          </a:xfrm>
          <a:prstGeom prst="rect">
            <a:avLst/>
          </a:prstGeom>
          <a:pattFill prst="pct50">
            <a:fgClr>
              <a:schemeClr val="accent1"/>
            </a:fgClr>
            <a:bgClr>
              <a:schemeClr val="bg1"/>
            </a:bgClr>
          </a:pattFill>
        </p:spPr>
        <p:txBody>
          <a:bodyPr/>
          <a:lstStyle>
            <a:lvl1pPr marL="0" indent="0" algn="ctr">
              <a:buNone/>
              <a:defRPr sz="1800" b="0" i="0">
                <a:solidFill>
                  <a:schemeClr val="bg1"/>
                </a:solidFill>
                <a:latin typeface="Roboto Light" panose="02000000000000000000" pitchFamily="2" charset="0"/>
                <a:ea typeface="Roboto Light" panose="02000000000000000000" pitchFamily="2" charset="0"/>
              </a:defRPr>
            </a:lvl1pPr>
          </a:lstStyle>
          <a:p>
            <a:endParaRPr lang="it-IT" dirty="0"/>
          </a:p>
          <a:p>
            <a:endParaRPr lang="it-IT" dirty="0"/>
          </a:p>
          <a:p>
            <a:r>
              <a:rPr lang="it-IT" dirty="0"/>
              <a:t>Drag and drop </a:t>
            </a:r>
            <a:r>
              <a:rPr lang="it-IT" dirty="0" err="1"/>
              <a:t>your</a:t>
            </a:r>
            <a:endParaRPr lang="it-IT" dirty="0"/>
          </a:p>
          <a:p>
            <a:r>
              <a:rPr lang="it-IT" dirty="0"/>
              <a:t>image </a:t>
            </a:r>
            <a:r>
              <a:rPr lang="it-IT" dirty="0" err="1"/>
              <a:t>here</a:t>
            </a:r>
            <a:endParaRPr lang="it-IT" dirty="0"/>
          </a:p>
        </p:txBody>
      </p:sp>
      <p:sp>
        <p:nvSpPr>
          <p:cNvPr id="4" name="Segnaposto immagine 2">
            <a:extLst>
              <a:ext uri="{FF2B5EF4-FFF2-40B4-BE49-F238E27FC236}">
                <a16:creationId xmlns:a16="http://schemas.microsoft.com/office/drawing/2014/main" id="{36FAAB90-4BFC-E3A3-2DE3-2C50177EF80E}"/>
              </a:ext>
            </a:extLst>
          </p:cNvPr>
          <p:cNvSpPr>
            <a:spLocks noGrp="1" noRot="1" noMove="1" noResize="1" noEditPoints="1" noAdjustHandles="1" noChangeArrowheads="1" noChangeShapeType="1"/>
          </p:cNvSpPr>
          <p:nvPr>
            <p:ph type="pic" sz="quarter" idx="16"/>
          </p:nvPr>
        </p:nvSpPr>
        <p:spPr>
          <a:xfrm>
            <a:off x="8139289" y="3429000"/>
            <a:ext cx="4052711" cy="3429000"/>
          </a:xfrm>
          <a:prstGeom prst="rect">
            <a:avLst/>
          </a:prstGeom>
          <a:pattFill prst="pct50">
            <a:fgClr>
              <a:schemeClr val="accent1"/>
            </a:fgClr>
            <a:bgClr>
              <a:schemeClr val="bg1"/>
            </a:bgClr>
          </a:pattFill>
        </p:spPr>
        <p:txBody>
          <a:bodyPr/>
          <a:lstStyle>
            <a:lvl1pPr marL="0" indent="0" algn="ctr">
              <a:buNone/>
              <a:defRPr sz="1800" b="0" i="0">
                <a:solidFill>
                  <a:schemeClr val="bg1"/>
                </a:solidFill>
                <a:latin typeface="Roboto Light" panose="02000000000000000000" pitchFamily="2" charset="0"/>
                <a:ea typeface="Roboto Light" panose="02000000000000000000" pitchFamily="2" charset="0"/>
              </a:defRPr>
            </a:lvl1pPr>
          </a:lstStyle>
          <a:p>
            <a:endParaRPr lang="it-IT" dirty="0"/>
          </a:p>
          <a:p>
            <a:endParaRPr lang="it-IT" dirty="0"/>
          </a:p>
          <a:p>
            <a:r>
              <a:rPr lang="it-IT" dirty="0"/>
              <a:t>Drag and drop </a:t>
            </a:r>
            <a:r>
              <a:rPr lang="it-IT" dirty="0" err="1"/>
              <a:t>your</a:t>
            </a:r>
            <a:endParaRPr lang="it-IT" dirty="0"/>
          </a:p>
          <a:p>
            <a:r>
              <a:rPr lang="it-IT" dirty="0"/>
              <a:t>image </a:t>
            </a:r>
            <a:r>
              <a:rPr lang="it-IT" dirty="0" err="1"/>
              <a:t>here</a:t>
            </a:r>
            <a:endParaRPr lang="it-IT" dirty="0"/>
          </a:p>
        </p:txBody>
      </p:sp>
      <p:sp>
        <p:nvSpPr>
          <p:cNvPr id="5" name="Text Placeholder 33">
            <a:extLst>
              <a:ext uri="{FF2B5EF4-FFF2-40B4-BE49-F238E27FC236}">
                <a16:creationId xmlns:a16="http://schemas.microsoft.com/office/drawing/2014/main" id="{CA3F27B0-846C-B2F7-30C5-73A952C86FB1}"/>
              </a:ext>
            </a:extLst>
          </p:cNvPr>
          <p:cNvSpPr>
            <a:spLocks noGrp="1" noRot="1" noMove="1" noResize="1" noEditPoints="1" noAdjustHandles="1" noChangeArrowheads="1" noChangeShapeType="1"/>
          </p:cNvSpPr>
          <p:nvPr>
            <p:ph type="body" sz="quarter" idx="17" hasCustomPrompt="1"/>
          </p:nvPr>
        </p:nvSpPr>
        <p:spPr>
          <a:xfrm>
            <a:off x="8633460" y="586740"/>
            <a:ext cx="3053166" cy="2324101"/>
          </a:xfrm>
          <a:prstGeom prst="rect">
            <a:avLst/>
          </a:prstGeom>
        </p:spPr>
        <p:txBody>
          <a:bodyPr lIns="0" tIns="0" rIns="0" bIns="0" anchor="ctr"/>
          <a:lstStyle>
            <a:lvl1pPr marL="0" indent="0" algn="ctr">
              <a:lnSpc>
                <a:spcPct val="110000"/>
              </a:lnSpc>
              <a:spcBef>
                <a:spcPts val="0"/>
              </a:spcBef>
              <a:buNone/>
              <a:defRPr sz="160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
        <p:nvSpPr>
          <p:cNvPr id="6" name="Text Placeholder 33">
            <a:extLst>
              <a:ext uri="{FF2B5EF4-FFF2-40B4-BE49-F238E27FC236}">
                <a16:creationId xmlns:a16="http://schemas.microsoft.com/office/drawing/2014/main" id="{96BD0E0F-8BD9-F461-E2AD-76C692CE45F0}"/>
              </a:ext>
            </a:extLst>
          </p:cNvPr>
          <p:cNvSpPr>
            <a:spLocks noGrp="1" noRot="1" noMove="1" noResize="1" noEditPoints="1" noAdjustHandles="1" noChangeArrowheads="1" noChangeShapeType="1"/>
          </p:cNvSpPr>
          <p:nvPr>
            <p:ph type="body" sz="quarter" idx="18" hasCustomPrompt="1"/>
          </p:nvPr>
        </p:nvSpPr>
        <p:spPr>
          <a:xfrm>
            <a:off x="4569417" y="3977640"/>
            <a:ext cx="3053166" cy="2324101"/>
          </a:xfrm>
          <a:prstGeom prst="rect">
            <a:avLst/>
          </a:prstGeom>
        </p:spPr>
        <p:txBody>
          <a:bodyPr lIns="0" tIns="0" rIns="0" bIns="0" anchor="ctr"/>
          <a:lstStyle>
            <a:lvl1pPr marL="0" indent="0" algn="ctr">
              <a:lnSpc>
                <a:spcPct val="110000"/>
              </a:lnSpc>
              <a:spcBef>
                <a:spcPts val="0"/>
              </a:spcBef>
              <a:buNone/>
              <a:defRPr sz="160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p:txBody>
      </p:sp>
    </p:spTree>
    <p:extLst>
      <p:ext uri="{BB962C8B-B14F-4D97-AF65-F5344CB8AC3E}">
        <p14:creationId xmlns:p14="http://schemas.microsoft.com/office/powerpoint/2010/main" val="17903224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 rectangl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Segnaposto immagine 2">
            <a:extLst>
              <a:ext uri="{FF2B5EF4-FFF2-40B4-BE49-F238E27FC236}">
                <a16:creationId xmlns:a16="http://schemas.microsoft.com/office/drawing/2014/main" id="{2DFDC2B0-1F84-1C2C-0FBB-36055831244A}"/>
              </a:ext>
            </a:extLst>
          </p:cNvPr>
          <p:cNvSpPr>
            <a:spLocks noGrp="1" noRot="1" noMove="1" noResize="1" noEditPoints="1" noAdjustHandles="1" noChangeArrowheads="1" noChangeShapeType="1"/>
          </p:cNvSpPr>
          <p:nvPr>
            <p:ph type="pic" sz="quarter" idx="13"/>
          </p:nvPr>
        </p:nvSpPr>
        <p:spPr>
          <a:xfrm>
            <a:off x="0" y="3429000"/>
            <a:ext cx="3063240" cy="3429000"/>
          </a:xfrm>
          <a:prstGeom prst="rect">
            <a:avLst/>
          </a:prstGeom>
          <a:pattFill prst="pct50">
            <a:fgClr>
              <a:schemeClr val="accent1"/>
            </a:fgClr>
            <a:bgClr>
              <a:schemeClr val="bg1"/>
            </a:bgClr>
          </a:pattFill>
        </p:spPr>
        <p:txBody>
          <a:bodyPr/>
          <a:lstStyle>
            <a:lvl1pPr marL="0" indent="0" algn="ctr">
              <a:buNone/>
              <a:defRPr sz="1800" b="0" i="0">
                <a:solidFill>
                  <a:schemeClr val="bg1"/>
                </a:solidFill>
                <a:latin typeface="Roboto Light" panose="02000000000000000000" pitchFamily="2" charset="0"/>
                <a:ea typeface="Roboto Light" panose="02000000000000000000" pitchFamily="2" charset="0"/>
              </a:defRPr>
            </a:lvl1pPr>
          </a:lstStyle>
          <a:p>
            <a:endParaRPr lang="it-IT" dirty="0"/>
          </a:p>
          <a:p>
            <a:endParaRPr lang="it-IT" dirty="0"/>
          </a:p>
          <a:p>
            <a:r>
              <a:rPr lang="it-IT" dirty="0"/>
              <a:t>Drag and drop </a:t>
            </a:r>
            <a:r>
              <a:rPr lang="it-IT" dirty="0" err="1"/>
              <a:t>your</a:t>
            </a:r>
            <a:endParaRPr lang="it-IT" dirty="0"/>
          </a:p>
          <a:p>
            <a:r>
              <a:rPr lang="it-IT" dirty="0"/>
              <a:t>image </a:t>
            </a:r>
            <a:r>
              <a:rPr lang="it-IT" dirty="0" err="1"/>
              <a:t>here</a:t>
            </a:r>
            <a:endParaRPr lang="it-IT" dirty="0"/>
          </a:p>
        </p:txBody>
      </p:sp>
      <p:sp>
        <p:nvSpPr>
          <p:cNvPr id="12" name="Text Placeholder 33">
            <a:extLst>
              <a:ext uri="{FF2B5EF4-FFF2-40B4-BE49-F238E27FC236}">
                <a16:creationId xmlns:a16="http://schemas.microsoft.com/office/drawing/2014/main" id="{7A2C5FE3-3A7D-BE65-237C-E2A495D12248}"/>
              </a:ext>
            </a:extLst>
          </p:cNvPr>
          <p:cNvSpPr>
            <a:spLocks noGrp="1" noRot="1" noMove="1" noResize="1" noEditPoints="1" noAdjustHandles="1" noChangeArrowheads="1" noChangeShapeType="1"/>
          </p:cNvSpPr>
          <p:nvPr>
            <p:ph type="body" sz="quarter" idx="11" hasCustomPrompt="1"/>
          </p:nvPr>
        </p:nvSpPr>
        <p:spPr>
          <a:xfrm>
            <a:off x="412147" y="434340"/>
            <a:ext cx="2331053" cy="2636520"/>
          </a:xfrm>
          <a:prstGeom prst="rect">
            <a:avLst/>
          </a:prstGeom>
        </p:spPr>
        <p:txBody>
          <a:bodyPr lIns="0" tIns="0" rIns="0" bIns="0" anchor="ctr"/>
          <a:lstStyle>
            <a:lvl1pPr marL="0" indent="0" algn="ctr">
              <a:lnSpc>
                <a:spcPct val="110000"/>
              </a:lnSpc>
              <a:spcBef>
                <a:spcPts val="0"/>
              </a:spcBef>
              <a:buNone/>
              <a:defRPr sz="160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p:txBody>
      </p:sp>
      <p:sp>
        <p:nvSpPr>
          <p:cNvPr id="3" name="Segnaposto immagine 2">
            <a:extLst>
              <a:ext uri="{FF2B5EF4-FFF2-40B4-BE49-F238E27FC236}">
                <a16:creationId xmlns:a16="http://schemas.microsoft.com/office/drawing/2014/main" id="{5B694F22-3141-196F-ADE1-CAC196D36F93}"/>
              </a:ext>
            </a:extLst>
          </p:cNvPr>
          <p:cNvSpPr>
            <a:spLocks noGrp="1" noRot="1" noMove="1" noResize="1" noEditPoints="1" noAdjustHandles="1" noChangeArrowheads="1" noChangeShapeType="1"/>
          </p:cNvSpPr>
          <p:nvPr>
            <p:ph type="pic" sz="quarter" idx="15"/>
          </p:nvPr>
        </p:nvSpPr>
        <p:spPr>
          <a:xfrm>
            <a:off x="3063240" y="0"/>
            <a:ext cx="3032760" cy="3429000"/>
          </a:xfrm>
          <a:prstGeom prst="rect">
            <a:avLst/>
          </a:prstGeom>
          <a:pattFill prst="pct50">
            <a:fgClr>
              <a:schemeClr val="accent1"/>
            </a:fgClr>
            <a:bgClr>
              <a:schemeClr val="bg1"/>
            </a:bgClr>
          </a:pattFill>
        </p:spPr>
        <p:txBody>
          <a:bodyPr/>
          <a:lstStyle>
            <a:lvl1pPr marL="0" indent="0" algn="ctr">
              <a:buNone/>
              <a:defRPr sz="1800" b="0" i="0">
                <a:solidFill>
                  <a:schemeClr val="bg1"/>
                </a:solidFill>
                <a:latin typeface="Roboto Light" panose="02000000000000000000" pitchFamily="2" charset="0"/>
                <a:ea typeface="Roboto Light" panose="02000000000000000000" pitchFamily="2" charset="0"/>
              </a:defRPr>
            </a:lvl1pPr>
          </a:lstStyle>
          <a:p>
            <a:endParaRPr lang="it-IT" dirty="0"/>
          </a:p>
          <a:p>
            <a:endParaRPr lang="it-IT" dirty="0"/>
          </a:p>
          <a:p>
            <a:r>
              <a:rPr lang="it-IT" dirty="0"/>
              <a:t>Drag and drop </a:t>
            </a:r>
            <a:r>
              <a:rPr lang="it-IT" dirty="0" err="1"/>
              <a:t>your</a:t>
            </a:r>
            <a:endParaRPr lang="it-IT" dirty="0"/>
          </a:p>
          <a:p>
            <a:r>
              <a:rPr lang="it-IT" dirty="0"/>
              <a:t>image </a:t>
            </a:r>
            <a:r>
              <a:rPr lang="it-IT" dirty="0" err="1"/>
              <a:t>here</a:t>
            </a:r>
            <a:endParaRPr lang="it-IT" dirty="0"/>
          </a:p>
        </p:txBody>
      </p:sp>
      <p:sp>
        <p:nvSpPr>
          <p:cNvPr id="4" name="Text Placeholder 33">
            <a:extLst>
              <a:ext uri="{FF2B5EF4-FFF2-40B4-BE49-F238E27FC236}">
                <a16:creationId xmlns:a16="http://schemas.microsoft.com/office/drawing/2014/main" id="{F093663D-E3FB-EC73-CE10-4D466E066D56}"/>
              </a:ext>
            </a:extLst>
          </p:cNvPr>
          <p:cNvSpPr>
            <a:spLocks noGrp="1" noRot="1" noMove="1" noResize="1" noEditPoints="1" noAdjustHandles="1" noChangeArrowheads="1" noChangeShapeType="1"/>
          </p:cNvSpPr>
          <p:nvPr>
            <p:ph type="body" sz="quarter" idx="16" hasCustomPrompt="1"/>
          </p:nvPr>
        </p:nvSpPr>
        <p:spPr>
          <a:xfrm>
            <a:off x="3421380" y="3840480"/>
            <a:ext cx="2331053" cy="2636520"/>
          </a:xfrm>
          <a:prstGeom prst="rect">
            <a:avLst/>
          </a:prstGeom>
        </p:spPr>
        <p:txBody>
          <a:bodyPr lIns="0" tIns="0" rIns="0" bIns="0" anchor="ctr"/>
          <a:lstStyle>
            <a:lvl1pPr marL="0" indent="0" algn="ctr">
              <a:lnSpc>
                <a:spcPct val="110000"/>
              </a:lnSpc>
              <a:spcBef>
                <a:spcPts val="0"/>
              </a:spcBef>
              <a:buNone/>
              <a:defRPr sz="160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p:txBody>
      </p:sp>
      <p:sp>
        <p:nvSpPr>
          <p:cNvPr id="5" name="Segnaposto immagine 2">
            <a:extLst>
              <a:ext uri="{FF2B5EF4-FFF2-40B4-BE49-F238E27FC236}">
                <a16:creationId xmlns:a16="http://schemas.microsoft.com/office/drawing/2014/main" id="{E3742A0C-A8D2-E77C-937E-ACAA2ADB6226}"/>
              </a:ext>
            </a:extLst>
          </p:cNvPr>
          <p:cNvSpPr>
            <a:spLocks noGrp="1" noRot="1" noMove="1" noResize="1" noEditPoints="1" noAdjustHandles="1" noChangeArrowheads="1" noChangeShapeType="1"/>
          </p:cNvSpPr>
          <p:nvPr>
            <p:ph type="pic" sz="quarter" idx="17"/>
          </p:nvPr>
        </p:nvSpPr>
        <p:spPr>
          <a:xfrm>
            <a:off x="6096000" y="3429000"/>
            <a:ext cx="3063240" cy="3429000"/>
          </a:xfrm>
          <a:prstGeom prst="rect">
            <a:avLst/>
          </a:prstGeom>
          <a:pattFill prst="pct50">
            <a:fgClr>
              <a:schemeClr val="accent1"/>
            </a:fgClr>
            <a:bgClr>
              <a:schemeClr val="bg1"/>
            </a:bgClr>
          </a:pattFill>
        </p:spPr>
        <p:txBody>
          <a:bodyPr/>
          <a:lstStyle>
            <a:lvl1pPr marL="0" indent="0" algn="ctr">
              <a:buNone/>
              <a:defRPr sz="1800" b="0" i="0">
                <a:solidFill>
                  <a:schemeClr val="bg1"/>
                </a:solidFill>
                <a:latin typeface="Roboto Light" panose="02000000000000000000" pitchFamily="2" charset="0"/>
                <a:ea typeface="Roboto Light" panose="02000000000000000000" pitchFamily="2" charset="0"/>
              </a:defRPr>
            </a:lvl1pPr>
          </a:lstStyle>
          <a:p>
            <a:endParaRPr lang="it-IT" dirty="0"/>
          </a:p>
          <a:p>
            <a:endParaRPr lang="it-IT" dirty="0"/>
          </a:p>
          <a:p>
            <a:r>
              <a:rPr lang="it-IT" dirty="0"/>
              <a:t>Drag and drop </a:t>
            </a:r>
            <a:r>
              <a:rPr lang="it-IT" dirty="0" err="1"/>
              <a:t>your</a:t>
            </a:r>
            <a:endParaRPr lang="it-IT" dirty="0"/>
          </a:p>
          <a:p>
            <a:r>
              <a:rPr lang="it-IT" dirty="0"/>
              <a:t>image </a:t>
            </a:r>
            <a:r>
              <a:rPr lang="it-IT" dirty="0" err="1"/>
              <a:t>here</a:t>
            </a:r>
            <a:endParaRPr lang="it-IT" dirty="0"/>
          </a:p>
        </p:txBody>
      </p:sp>
      <p:sp>
        <p:nvSpPr>
          <p:cNvPr id="6" name="Text Placeholder 33">
            <a:extLst>
              <a:ext uri="{FF2B5EF4-FFF2-40B4-BE49-F238E27FC236}">
                <a16:creationId xmlns:a16="http://schemas.microsoft.com/office/drawing/2014/main" id="{54614B9B-9487-DF64-8736-6B208FB85E9C}"/>
              </a:ext>
            </a:extLst>
          </p:cNvPr>
          <p:cNvSpPr>
            <a:spLocks noGrp="1" noRot="1" noMove="1" noResize="1" noEditPoints="1" noAdjustHandles="1" noChangeArrowheads="1" noChangeShapeType="1"/>
          </p:cNvSpPr>
          <p:nvPr>
            <p:ph type="body" sz="quarter" idx="18" hasCustomPrompt="1"/>
          </p:nvPr>
        </p:nvSpPr>
        <p:spPr>
          <a:xfrm>
            <a:off x="6508147" y="434340"/>
            <a:ext cx="2331053" cy="2636520"/>
          </a:xfrm>
          <a:prstGeom prst="rect">
            <a:avLst/>
          </a:prstGeom>
        </p:spPr>
        <p:txBody>
          <a:bodyPr lIns="0" tIns="0" rIns="0" bIns="0" anchor="ctr"/>
          <a:lstStyle>
            <a:lvl1pPr marL="0" indent="0" algn="ctr">
              <a:lnSpc>
                <a:spcPct val="110000"/>
              </a:lnSpc>
              <a:spcBef>
                <a:spcPts val="0"/>
              </a:spcBef>
              <a:buNone/>
              <a:defRPr sz="160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p:txBody>
      </p:sp>
      <p:sp>
        <p:nvSpPr>
          <p:cNvPr id="7" name="Segnaposto immagine 2">
            <a:extLst>
              <a:ext uri="{FF2B5EF4-FFF2-40B4-BE49-F238E27FC236}">
                <a16:creationId xmlns:a16="http://schemas.microsoft.com/office/drawing/2014/main" id="{1821D268-C4C8-891E-803C-B88212CF8171}"/>
              </a:ext>
            </a:extLst>
          </p:cNvPr>
          <p:cNvSpPr>
            <a:spLocks noGrp="1" noRot="1" noMove="1" noResize="1" noEditPoints="1" noAdjustHandles="1" noChangeArrowheads="1" noChangeShapeType="1"/>
          </p:cNvSpPr>
          <p:nvPr>
            <p:ph type="pic" sz="quarter" idx="19"/>
          </p:nvPr>
        </p:nvSpPr>
        <p:spPr>
          <a:xfrm>
            <a:off x="9159240" y="0"/>
            <a:ext cx="3032760" cy="3429000"/>
          </a:xfrm>
          <a:prstGeom prst="rect">
            <a:avLst/>
          </a:prstGeom>
          <a:pattFill prst="pct50">
            <a:fgClr>
              <a:schemeClr val="accent1"/>
            </a:fgClr>
            <a:bgClr>
              <a:schemeClr val="bg1"/>
            </a:bgClr>
          </a:pattFill>
        </p:spPr>
        <p:txBody>
          <a:bodyPr/>
          <a:lstStyle>
            <a:lvl1pPr marL="0" indent="0" algn="ctr">
              <a:buNone/>
              <a:defRPr sz="1800" b="0" i="0">
                <a:solidFill>
                  <a:schemeClr val="bg1"/>
                </a:solidFill>
                <a:latin typeface="Roboto Light" panose="02000000000000000000" pitchFamily="2" charset="0"/>
                <a:ea typeface="Roboto Light" panose="02000000000000000000" pitchFamily="2" charset="0"/>
              </a:defRPr>
            </a:lvl1pPr>
          </a:lstStyle>
          <a:p>
            <a:endParaRPr lang="it-IT" dirty="0"/>
          </a:p>
          <a:p>
            <a:endParaRPr lang="it-IT" dirty="0"/>
          </a:p>
          <a:p>
            <a:r>
              <a:rPr lang="it-IT" dirty="0"/>
              <a:t>Drag and drop </a:t>
            </a:r>
            <a:r>
              <a:rPr lang="it-IT" dirty="0" err="1"/>
              <a:t>your</a:t>
            </a:r>
            <a:endParaRPr lang="it-IT" dirty="0"/>
          </a:p>
          <a:p>
            <a:r>
              <a:rPr lang="it-IT" dirty="0"/>
              <a:t>image </a:t>
            </a:r>
            <a:r>
              <a:rPr lang="it-IT" dirty="0" err="1"/>
              <a:t>here</a:t>
            </a:r>
            <a:endParaRPr lang="it-IT" dirty="0"/>
          </a:p>
        </p:txBody>
      </p:sp>
      <p:sp>
        <p:nvSpPr>
          <p:cNvPr id="8" name="Text Placeholder 33">
            <a:extLst>
              <a:ext uri="{FF2B5EF4-FFF2-40B4-BE49-F238E27FC236}">
                <a16:creationId xmlns:a16="http://schemas.microsoft.com/office/drawing/2014/main" id="{883B1B59-D2F1-E153-8D80-6B63A25835E0}"/>
              </a:ext>
            </a:extLst>
          </p:cNvPr>
          <p:cNvSpPr>
            <a:spLocks noGrp="1" noRot="1" noMove="1" noResize="1" noEditPoints="1" noAdjustHandles="1" noChangeArrowheads="1" noChangeShapeType="1"/>
          </p:cNvSpPr>
          <p:nvPr>
            <p:ph type="body" sz="quarter" idx="20" hasCustomPrompt="1"/>
          </p:nvPr>
        </p:nvSpPr>
        <p:spPr>
          <a:xfrm>
            <a:off x="9517380" y="3840480"/>
            <a:ext cx="2331053" cy="2636520"/>
          </a:xfrm>
          <a:prstGeom prst="rect">
            <a:avLst/>
          </a:prstGeom>
        </p:spPr>
        <p:txBody>
          <a:bodyPr lIns="0" tIns="0" rIns="0" bIns="0" anchor="ctr"/>
          <a:lstStyle>
            <a:lvl1pPr marL="0" indent="0" algn="ctr">
              <a:lnSpc>
                <a:spcPct val="110000"/>
              </a:lnSpc>
              <a:spcBef>
                <a:spcPts val="0"/>
              </a:spcBef>
              <a:buNone/>
              <a:defRPr sz="160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p:txBody>
      </p:sp>
    </p:spTree>
    <p:extLst>
      <p:ext uri="{BB962C8B-B14F-4D97-AF65-F5344CB8AC3E}">
        <p14:creationId xmlns:p14="http://schemas.microsoft.com/office/powerpoint/2010/main" val="38249301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ue box">
    <p:bg>
      <p:bgRef idx="1001">
        <a:schemeClr val="bg1"/>
      </p:bgRef>
    </p:bg>
    <p:spTree>
      <p:nvGrpSpPr>
        <p:cNvPr id="1" name=""/>
        <p:cNvGrpSpPr/>
        <p:nvPr/>
      </p:nvGrpSpPr>
      <p:grpSpPr>
        <a:xfrm>
          <a:off x="0" y="0"/>
          <a:ext cx="0" cy="0"/>
          <a:chOff x="0" y="0"/>
          <a:chExt cx="0" cy="0"/>
        </a:xfrm>
      </p:grpSpPr>
      <p:sp>
        <p:nvSpPr>
          <p:cNvPr id="2" name="Rettangolo 19">
            <a:extLst>
              <a:ext uri="{FF2B5EF4-FFF2-40B4-BE49-F238E27FC236}">
                <a16:creationId xmlns:a16="http://schemas.microsoft.com/office/drawing/2014/main" id="{E2AB63E9-B8DC-15C8-5EE6-6DF79A4DD4EA}"/>
              </a:ext>
            </a:extLst>
          </p:cNvPr>
          <p:cNvSpPr/>
          <p:nvPr userDrawn="1"/>
        </p:nvSpPr>
        <p:spPr>
          <a:xfrm>
            <a:off x="8452624" y="0"/>
            <a:ext cx="3739376" cy="6858000"/>
          </a:xfrm>
          <a:prstGeom prst="rect">
            <a:avLst/>
          </a:prstGeom>
          <a:solidFill>
            <a:srgbClr val="0069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ttangolo 5">
            <a:extLst>
              <a:ext uri="{FF2B5EF4-FFF2-40B4-BE49-F238E27FC236}">
                <a16:creationId xmlns:a16="http://schemas.microsoft.com/office/drawing/2014/main" id="{8B739983-0969-D72F-BEFB-AF063DC398F8}"/>
              </a:ext>
            </a:extLst>
          </p:cNvPr>
          <p:cNvSpPr/>
          <p:nvPr userDrawn="1"/>
        </p:nvSpPr>
        <p:spPr>
          <a:xfrm>
            <a:off x="0" y="273025"/>
            <a:ext cx="304800" cy="706458"/>
          </a:xfrm>
          <a:prstGeom prst="rect">
            <a:avLst/>
          </a:prstGeom>
          <a:solidFill>
            <a:srgbClr val="0069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009958996"/>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and Pictures">
    <p:bg>
      <p:bgRef idx="1001">
        <a:schemeClr val="bg1"/>
      </p:bgRef>
    </p:bg>
    <p:spTree>
      <p:nvGrpSpPr>
        <p:cNvPr id="1" name=""/>
        <p:cNvGrpSpPr/>
        <p:nvPr/>
      </p:nvGrpSpPr>
      <p:grpSpPr>
        <a:xfrm>
          <a:off x="0" y="0"/>
          <a:ext cx="0" cy="0"/>
          <a:chOff x="0" y="0"/>
          <a:chExt cx="0" cy="0"/>
        </a:xfrm>
      </p:grpSpPr>
      <p:sp>
        <p:nvSpPr>
          <p:cNvPr id="2" name="Rettangolo 19">
            <a:extLst>
              <a:ext uri="{FF2B5EF4-FFF2-40B4-BE49-F238E27FC236}">
                <a16:creationId xmlns:a16="http://schemas.microsoft.com/office/drawing/2014/main" id="{E2AB63E9-B8DC-15C8-5EE6-6DF79A4DD4EA}"/>
              </a:ext>
            </a:extLst>
          </p:cNvPr>
          <p:cNvSpPr/>
          <p:nvPr userDrawn="1"/>
        </p:nvSpPr>
        <p:spPr>
          <a:xfrm>
            <a:off x="0" y="0"/>
            <a:ext cx="4533580" cy="6858000"/>
          </a:xfrm>
          <a:prstGeom prst="rect">
            <a:avLst/>
          </a:prstGeom>
          <a:solidFill>
            <a:srgbClr val="0069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 name="Title 29">
            <a:extLst>
              <a:ext uri="{FF2B5EF4-FFF2-40B4-BE49-F238E27FC236}">
                <a16:creationId xmlns:a16="http://schemas.microsoft.com/office/drawing/2014/main" id="{84B74F46-1E81-F893-7117-91FF02047EE8}"/>
              </a:ext>
            </a:extLst>
          </p:cNvPr>
          <p:cNvSpPr>
            <a:spLocks noGrp="1"/>
          </p:cNvSpPr>
          <p:nvPr>
            <p:ph type="title" hasCustomPrompt="1"/>
          </p:nvPr>
        </p:nvSpPr>
        <p:spPr>
          <a:xfrm>
            <a:off x="838986" y="455459"/>
            <a:ext cx="3149028" cy="387798"/>
          </a:xfrm>
          <a:prstGeom prst="rect">
            <a:avLst/>
          </a:prstGeom>
        </p:spPr>
        <p:txBody>
          <a:bodyPr wrap="square" lIns="0" tIns="0" rIns="0" bIns="0" anchor="ctr" anchorCtr="0">
            <a:spAutoFit/>
          </a:bodyPr>
          <a:lstStyle>
            <a:lvl1pPr>
              <a:defRPr sz="2800" b="1">
                <a:solidFill>
                  <a:schemeClr val="bg1"/>
                </a:solidFill>
                <a:latin typeface="Roboto Condensed Medium" panose="02000000000000000000" pitchFamily="2" charset="0"/>
                <a:ea typeface="Roboto Condensed Medium" panose="02000000000000000000" pitchFamily="2" charset="0"/>
              </a:defRPr>
            </a:lvl1pPr>
          </a:lstStyle>
          <a:p>
            <a:r>
              <a:rPr lang="en-US" dirty="0"/>
              <a:t>TITLE HERE</a:t>
            </a:r>
            <a:endParaRPr lang="en-GB" dirty="0"/>
          </a:p>
        </p:txBody>
      </p:sp>
      <p:sp>
        <p:nvSpPr>
          <p:cNvPr id="4" name="Rettangolo 5">
            <a:extLst>
              <a:ext uri="{FF2B5EF4-FFF2-40B4-BE49-F238E27FC236}">
                <a16:creationId xmlns:a16="http://schemas.microsoft.com/office/drawing/2014/main" id="{141D1A60-9A06-9A33-9532-10857EE2187D}"/>
              </a:ext>
            </a:extLst>
          </p:cNvPr>
          <p:cNvSpPr/>
          <p:nvPr userDrawn="1"/>
        </p:nvSpPr>
        <p:spPr>
          <a:xfrm>
            <a:off x="0" y="273025"/>
            <a:ext cx="304800" cy="706458"/>
          </a:xfrm>
          <a:prstGeom prst="rect">
            <a:avLst/>
          </a:prstGeom>
          <a:solidFill>
            <a:srgbClr val="EEF1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Text Placeholder 33">
            <a:extLst>
              <a:ext uri="{FF2B5EF4-FFF2-40B4-BE49-F238E27FC236}">
                <a16:creationId xmlns:a16="http://schemas.microsoft.com/office/drawing/2014/main" id="{BBF09EB1-C1BE-C423-8143-1CE15516A983}"/>
              </a:ext>
            </a:extLst>
          </p:cNvPr>
          <p:cNvSpPr>
            <a:spLocks noGrp="1"/>
          </p:cNvSpPr>
          <p:nvPr>
            <p:ph type="body" sz="quarter" idx="11" hasCustomPrompt="1"/>
          </p:nvPr>
        </p:nvSpPr>
        <p:spPr>
          <a:xfrm>
            <a:off x="846487" y="1390811"/>
            <a:ext cx="3103106" cy="4831758"/>
          </a:xfrm>
          <a:prstGeom prst="rect">
            <a:avLst/>
          </a:prstGeom>
        </p:spPr>
        <p:txBody>
          <a:bodyPr lIns="0" tIns="0" rIns="0" bIns="0" anchor="ctr"/>
          <a:lstStyle>
            <a:lvl1pPr marL="285750" indent="-285750" algn="l">
              <a:lnSpc>
                <a:spcPct val="110000"/>
              </a:lnSpc>
              <a:spcBef>
                <a:spcPts val="0"/>
              </a:spcBef>
              <a:buClr>
                <a:schemeClr val="bg1"/>
              </a:buClr>
              <a:buSzPct val="130000"/>
              <a:buFont typeface="Arial" panose="020B0604020202020204" pitchFamily="34" charset="0"/>
              <a:buChar char="•"/>
              <a:defRPr lang="en-US" sz="1600" kern="1200" dirty="0" err="1" smtClean="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br>
              <a:rPr lang="en-US" dirty="0"/>
            </a:br>
            <a:endParaRPr lang="en-US" dirty="0"/>
          </a:p>
          <a:p>
            <a:pPr lvl="0"/>
            <a:r>
              <a:rPr lang="en-US" dirty="0"/>
              <a:t>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a:t>
            </a:r>
            <a:br>
              <a:rPr lang="en-US" dirty="0"/>
            </a:br>
            <a:endParaRPr lang="en-US" dirty="0"/>
          </a:p>
          <a:p>
            <a:pPr lvl="0"/>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a:p>
            <a:pPr lvl="0"/>
            <a:endParaRPr lang="en-US" dirty="0"/>
          </a:p>
        </p:txBody>
      </p:sp>
      <p:sp>
        <p:nvSpPr>
          <p:cNvPr id="8" name="Segnaposto immagine 2">
            <a:extLst>
              <a:ext uri="{FF2B5EF4-FFF2-40B4-BE49-F238E27FC236}">
                <a16:creationId xmlns:a16="http://schemas.microsoft.com/office/drawing/2014/main" id="{1112C3B9-96DA-1213-B499-7B33167D25D2}"/>
              </a:ext>
            </a:extLst>
          </p:cNvPr>
          <p:cNvSpPr>
            <a:spLocks noGrp="1"/>
          </p:cNvSpPr>
          <p:nvPr>
            <p:ph type="pic" sz="quarter" idx="15"/>
          </p:nvPr>
        </p:nvSpPr>
        <p:spPr>
          <a:xfrm>
            <a:off x="9633088" y="0"/>
            <a:ext cx="2558911" cy="3429000"/>
          </a:xfrm>
          <a:prstGeom prst="rect">
            <a:avLst/>
          </a:prstGeom>
          <a:pattFill prst="pct50">
            <a:fgClr>
              <a:schemeClr val="accent1"/>
            </a:fgClr>
            <a:bgClr>
              <a:schemeClr val="bg1"/>
            </a:bgClr>
          </a:pattFill>
        </p:spPr>
        <p:txBody>
          <a:bodyPr/>
          <a:lstStyle>
            <a:lvl1pPr marL="0" indent="0" algn="ctr">
              <a:buNone/>
              <a:defRPr sz="1800" b="0" i="0">
                <a:solidFill>
                  <a:schemeClr val="bg1"/>
                </a:solidFill>
                <a:latin typeface="Roboto Light" panose="02000000000000000000" pitchFamily="2" charset="0"/>
                <a:ea typeface="Roboto Light" panose="02000000000000000000" pitchFamily="2" charset="0"/>
              </a:defRPr>
            </a:lvl1pPr>
          </a:lstStyle>
          <a:p>
            <a:endParaRPr lang="it-IT" dirty="0"/>
          </a:p>
          <a:p>
            <a:endParaRPr lang="it-IT" dirty="0"/>
          </a:p>
          <a:p>
            <a:r>
              <a:rPr lang="it-IT" dirty="0"/>
              <a:t>Drag and drop </a:t>
            </a:r>
            <a:r>
              <a:rPr lang="it-IT" dirty="0" err="1"/>
              <a:t>your</a:t>
            </a:r>
            <a:endParaRPr lang="it-IT" dirty="0"/>
          </a:p>
          <a:p>
            <a:r>
              <a:rPr lang="it-IT" dirty="0"/>
              <a:t>image </a:t>
            </a:r>
            <a:r>
              <a:rPr lang="it-IT" dirty="0" err="1"/>
              <a:t>here</a:t>
            </a:r>
            <a:endParaRPr lang="it-IT" dirty="0"/>
          </a:p>
        </p:txBody>
      </p:sp>
      <p:sp>
        <p:nvSpPr>
          <p:cNvPr id="10" name="Segnaposto immagine 2">
            <a:extLst>
              <a:ext uri="{FF2B5EF4-FFF2-40B4-BE49-F238E27FC236}">
                <a16:creationId xmlns:a16="http://schemas.microsoft.com/office/drawing/2014/main" id="{B9A7CD39-8F01-EC38-A1E0-E9A3AC07D4D0}"/>
              </a:ext>
            </a:extLst>
          </p:cNvPr>
          <p:cNvSpPr>
            <a:spLocks noGrp="1"/>
          </p:cNvSpPr>
          <p:nvPr>
            <p:ph type="pic" sz="quarter" idx="16"/>
          </p:nvPr>
        </p:nvSpPr>
        <p:spPr>
          <a:xfrm>
            <a:off x="9633088" y="3429000"/>
            <a:ext cx="2558911" cy="3429000"/>
          </a:xfrm>
          <a:prstGeom prst="rect">
            <a:avLst/>
          </a:prstGeom>
          <a:pattFill prst="pct50">
            <a:fgClr>
              <a:schemeClr val="accent1"/>
            </a:fgClr>
            <a:bgClr>
              <a:schemeClr val="bg1"/>
            </a:bgClr>
          </a:pattFill>
        </p:spPr>
        <p:txBody>
          <a:bodyPr/>
          <a:lstStyle>
            <a:lvl1pPr marL="0" indent="0" algn="ctr">
              <a:buNone/>
              <a:defRPr sz="1800" b="0" i="0">
                <a:solidFill>
                  <a:schemeClr val="bg1"/>
                </a:solidFill>
                <a:latin typeface="Roboto Light" panose="02000000000000000000" pitchFamily="2" charset="0"/>
                <a:ea typeface="Roboto Light" panose="02000000000000000000" pitchFamily="2" charset="0"/>
              </a:defRPr>
            </a:lvl1pPr>
          </a:lstStyle>
          <a:p>
            <a:endParaRPr lang="it-IT" dirty="0"/>
          </a:p>
          <a:p>
            <a:endParaRPr lang="it-IT" dirty="0"/>
          </a:p>
          <a:p>
            <a:r>
              <a:rPr lang="it-IT" dirty="0"/>
              <a:t>Drag and drop </a:t>
            </a:r>
            <a:r>
              <a:rPr lang="it-IT" dirty="0" err="1"/>
              <a:t>your</a:t>
            </a:r>
            <a:endParaRPr lang="it-IT" dirty="0"/>
          </a:p>
          <a:p>
            <a:r>
              <a:rPr lang="it-IT" dirty="0"/>
              <a:t>image </a:t>
            </a:r>
            <a:r>
              <a:rPr lang="it-IT" dirty="0" err="1"/>
              <a:t>here</a:t>
            </a:r>
            <a:endParaRPr lang="it-IT" dirty="0"/>
          </a:p>
        </p:txBody>
      </p:sp>
      <p:sp>
        <p:nvSpPr>
          <p:cNvPr id="11" name="Segnaposto immagine 2">
            <a:extLst>
              <a:ext uri="{FF2B5EF4-FFF2-40B4-BE49-F238E27FC236}">
                <a16:creationId xmlns:a16="http://schemas.microsoft.com/office/drawing/2014/main" id="{39FF97C5-B3C8-D522-6AA1-885D5671A1B0}"/>
              </a:ext>
            </a:extLst>
          </p:cNvPr>
          <p:cNvSpPr>
            <a:spLocks noGrp="1"/>
          </p:cNvSpPr>
          <p:nvPr>
            <p:ph type="pic" sz="quarter" idx="17"/>
          </p:nvPr>
        </p:nvSpPr>
        <p:spPr>
          <a:xfrm>
            <a:off x="7070568" y="0"/>
            <a:ext cx="2558911" cy="3429000"/>
          </a:xfrm>
          <a:prstGeom prst="rect">
            <a:avLst/>
          </a:prstGeom>
          <a:pattFill prst="pct50">
            <a:fgClr>
              <a:schemeClr val="accent1"/>
            </a:fgClr>
            <a:bgClr>
              <a:schemeClr val="bg1"/>
            </a:bgClr>
          </a:pattFill>
        </p:spPr>
        <p:txBody>
          <a:bodyPr/>
          <a:lstStyle>
            <a:lvl1pPr marL="0" indent="0" algn="ctr">
              <a:buNone/>
              <a:defRPr sz="1800" b="0" i="0">
                <a:solidFill>
                  <a:schemeClr val="bg1"/>
                </a:solidFill>
                <a:latin typeface="Roboto Light" panose="02000000000000000000" pitchFamily="2" charset="0"/>
                <a:ea typeface="Roboto Light" panose="02000000000000000000" pitchFamily="2" charset="0"/>
              </a:defRPr>
            </a:lvl1pPr>
          </a:lstStyle>
          <a:p>
            <a:endParaRPr lang="it-IT" dirty="0"/>
          </a:p>
          <a:p>
            <a:endParaRPr lang="it-IT" dirty="0"/>
          </a:p>
          <a:p>
            <a:r>
              <a:rPr lang="it-IT" dirty="0"/>
              <a:t>Drag and drop </a:t>
            </a:r>
            <a:r>
              <a:rPr lang="it-IT" dirty="0" err="1"/>
              <a:t>your</a:t>
            </a:r>
            <a:endParaRPr lang="it-IT" dirty="0"/>
          </a:p>
          <a:p>
            <a:r>
              <a:rPr lang="it-IT" dirty="0"/>
              <a:t>image </a:t>
            </a:r>
            <a:r>
              <a:rPr lang="it-IT" dirty="0" err="1"/>
              <a:t>here</a:t>
            </a:r>
            <a:endParaRPr lang="it-IT" dirty="0"/>
          </a:p>
        </p:txBody>
      </p:sp>
      <p:sp>
        <p:nvSpPr>
          <p:cNvPr id="12" name="Segnaposto immagine 2">
            <a:extLst>
              <a:ext uri="{FF2B5EF4-FFF2-40B4-BE49-F238E27FC236}">
                <a16:creationId xmlns:a16="http://schemas.microsoft.com/office/drawing/2014/main" id="{A40EA8D8-431A-A1D3-FF7A-71AEA99A4A4D}"/>
              </a:ext>
            </a:extLst>
          </p:cNvPr>
          <p:cNvSpPr>
            <a:spLocks noGrp="1"/>
          </p:cNvSpPr>
          <p:nvPr>
            <p:ph type="pic" sz="quarter" idx="18"/>
          </p:nvPr>
        </p:nvSpPr>
        <p:spPr>
          <a:xfrm>
            <a:off x="7070568" y="3429000"/>
            <a:ext cx="2558911" cy="3429000"/>
          </a:xfrm>
          <a:prstGeom prst="rect">
            <a:avLst/>
          </a:prstGeom>
          <a:pattFill prst="pct50">
            <a:fgClr>
              <a:schemeClr val="accent1"/>
            </a:fgClr>
            <a:bgClr>
              <a:schemeClr val="bg1"/>
            </a:bgClr>
          </a:pattFill>
        </p:spPr>
        <p:txBody>
          <a:bodyPr/>
          <a:lstStyle>
            <a:lvl1pPr marL="0" indent="0" algn="ctr">
              <a:buNone/>
              <a:defRPr sz="1800" b="0" i="0">
                <a:solidFill>
                  <a:schemeClr val="bg1"/>
                </a:solidFill>
                <a:latin typeface="Roboto Light" panose="02000000000000000000" pitchFamily="2" charset="0"/>
                <a:ea typeface="Roboto Light" panose="02000000000000000000" pitchFamily="2" charset="0"/>
              </a:defRPr>
            </a:lvl1pPr>
          </a:lstStyle>
          <a:p>
            <a:endParaRPr lang="it-IT" dirty="0"/>
          </a:p>
          <a:p>
            <a:endParaRPr lang="it-IT" dirty="0"/>
          </a:p>
          <a:p>
            <a:r>
              <a:rPr lang="it-IT" dirty="0"/>
              <a:t>Drag and drop </a:t>
            </a:r>
            <a:r>
              <a:rPr lang="it-IT" dirty="0" err="1"/>
              <a:t>your</a:t>
            </a:r>
            <a:endParaRPr lang="it-IT" dirty="0"/>
          </a:p>
          <a:p>
            <a:r>
              <a:rPr lang="it-IT" dirty="0"/>
              <a:t>image </a:t>
            </a:r>
            <a:r>
              <a:rPr lang="it-IT" dirty="0" err="1"/>
              <a:t>here</a:t>
            </a:r>
            <a:endParaRPr lang="it-IT" dirty="0"/>
          </a:p>
        </p:txBody>
      </p:sp>
      <p:sp>
        <p:nvSpPr>
          <p:cNvPr id="13" name="Segnaposto immagine 2">
            <a:extLst>
              <a:ext uri="{FF2B5EF4-FFF2-40B4-BE49-F238E27FC236}">
                <a16:creationId xmlns:a16="http://schemas.microsoft.com/office/drawing/2014/main" id="{44A8197F-4F57-8D0A-97F1-460BC6F05411}"/>
              </a:ext>
            </a:extLst>
          </p:cNvPr>
          <p:cNvSpPr>
            <a:spLocks noGrp="1"/>
          </p:cNvSpPr>
          <p:nvPr>
            <p:ph type="pic" sz="quarter" idx="19"/>
          </p:nvPr>
        </p:nvSpPr>
        <p:spPr>
          <a:xfrm>
            <a:off x="4522031" y="0"/>
            <a:ext cx="2558911" cy="3429000"/>
          </a:xfrm>
          <a:prstGeom prst="rect">
            <a:avLst/>
          </a:prstGeom>
          <a:pattFill prst="pct50">
            <a:fgClr>
              <a:schemeClr val="accent1"/>
            </a:fgClr>
            <a:bgClr>
              <a:schemeClr val="bg1"/>
            </a:bgClr>
          </a:pattFill>
        </p:spPr>
        <p:txBody>
          <a:bodyPr/>
          <a:lstStyle>
            <a:lvl1pPr marL="0" indent="0" algn="ctr">
              <a:buNone/>
              <a:defRPr sz="1800" b="0" i="0">
                <a:solidFill>
                  <a:schemeClr val="bg1"/>
                </a:solidFill>
                <a:latin typeface="Roboto Light" panose="02000000000000000000" pitchFamily="2" charset="0"/>
                <a:ea typeface="Roboto Light" panose="02000000000000000000" pitchFamily="2" charset="0"/>
              </a:defRPr>
            </a:lvl1pPr>
          </a:lstStyle>
          <a:p>
            <a:endParaRPr lang="it-IT" dirty="0"/>
          </a:p>
          <a:p>
            <a:endParaRPr lang="it-IT" dirty="0"/>
          </a:p>
          <a:p>
            <a:r>
              <a:rPr lang="it-IT" dirty="0"/>
              <a:t>Drag and drop </a:t>
            </a:r>
            <a:r>
              <a:rPr lang="it-IT" dirty="0" err="1"/>
              <a:t>your</a:t>
            </a:r>
            <a:endParaRPr lang="it-IT" dirty="0"/>
          </a:p>
          <a:p>
            <a:r>
              <a:rPr lang="it-IT" dirty="0"/>
              <a:t>image </a:t>
            </a:r>
            <a:r>
              <a:rPr lang="it-IT" dirty="0" err="1"/>
              <a:t>here</a:t>
            </a:r>
            <a:endParaRPr lang="it-IT" dirty="0"/>
          </a:p>
        </p:txBody>
      </p:sp>
      <p:sp>
        <p:nvSpPr>
          <p:cNvPr id="14" name="Segnaposto immagine 2">
            <a:extLst>
              <a:ext uri="{FF2B5EF4-FFF2-40B4-BE49-F238E27FC236}">
                <a16:creationId xmlns:a16="http://schemas.microsoft.com/office/drawing/2014/main" id="{AFC42482-BA80-B86C-26B2-54CA19315278}"/>
              </a:ext>
            </a:extLst>
          </p:cNvPr>
          <p:cNvSpPr>
            <a:spLocks noGrp="1"/>
          </p:cNvSpPr>
          <p:nvPr>
            <p:ph type="pic" sz="quarter" idx="20"/>
          </p:nvPr>
        </p:nvSpPr>
        <p:spPr>
          <a:xfrm>
            <a:off x="4522031" y="3429000"/>
            <a:ext cx="2558911" cy="3429000"/>
          </a:xfrm>
          <a:prstGeom prst="rect">
            <a:avLst/>
          </a:prstGeom>
          <a:pattFill prst="pct50">
            <a:fgClr>
              <a:schemeClr val="accent1"/>
            </a:fgClr>
            <a:bgClr>
              <a:schemeClr val="bg1"/>
            </a:bgClr>
          </a:pattFill>
        </p:spPr>
        <p:txBody>
          <a:bodyPr/>
          <a:lstStyle>
            <a:lvl1pPr marL="0" indent="0" algn="ctr">
              <a:buNone/>
              <a:defRPr sz="1800" b="0" i="0">
                <a:solidFill>
                  <a:schemeClr val="bg1"/>
                </a:solidFill>
                <a:latin typeface="Roboto Light" panose="02000000000000000000" pitchFamily="2" charset="0"/>
                <a:ea typeface="Roboto Light" panose="02000000000000000000" pitchFamily="2" charset="0"/>
              </a:defRPr>
            </a:lvl1pPr>
          </a:lstStyle>
          <a:p>
            <a:endParaRPr lang="it-IT" dirty="0"/>
          </a:p>
          <a:p>
            <a:endParaRPr lang="it-IT" dirty="0"/>
          </a:p>
          <a:p>
            <a:r>
              <a:rPr lang="it-IT" dirty="0"/>
              <a:t>Drag and drop </a:t>
            </a:r>
            <a:r>
              <a:rPr lang="it-IT" dirty="0" err="1"/>
              <a:t>your</a:t>
            </a:r>
            <a:endParaRPr lang="it-IT" dirty="0"/>
          </a:p>
          <a:p>
            <a:r>
              <a:rPr lang="it-IT" dirty="0"/>
              <a:t>image </a:t>
            </a:r>
            <a:r>
              <a:rPr lang="it-IT" dirty="0" err="1"/>
              <a:t>here</a:t>
            </a:r>
            <a:endParaRPr lang="it-IT" dirty="0"/>
          </a:p>
        </p:txBody>
      </p:sp>
    </p:spTree>
    <p:extLst>
      <p:ext uri="{BB962C8B-B14F-4D97-AF65-F5344CB8AC3E}">
        <p14:creationId xmlns:p14="http://schemas.microsoft.com/office/powerpoint/2010/main" val="2960353891"/>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ptop">
    <p:bg>
      <p:bgPr>
        <a:solidFill>
          <a:schemeClr val="bg1"/>
        </a:solidFill>
        <a:effectLst/>
      </p:bgPr>
    </p:bg>
    <p:spTree>
      <p:nvGrpSpPr>
        <p:cNvPr id="1" name=""/>
        <p:cNvGrpSpPr/>
        <p:nvPr/>
      </p:nvGrpSpPr>
      <p:grpSpPr>
        <a:xfrm>
          <a:off x="0" y="0"/>
          <a:ext cx="0" cy="0"/>
          <a:chOff x="0" y="0"/>
          <a:chExt cx="0" cy="0"/>
        </a:xfrm>
      </p:grpSpPr>
      <p:sp>
        <p:nvSpPr>
          <p:cNvPr id="8" name="Rettangolo 19">
            <a:extLst>
              <a:ext uri="{FF2B5EF4-FFF2-40B4-BE49-F238E27FC236}">
                <a16:creationId xmlns:a16="http://schemas.microsoft.com/office/drawing/2014/main" id="{A132C46B-02FD-A43A-094F-8C78AA960307}"/>
              </a:ext>
            </a:extLst>
          </p:cNvPr>
          <p:cNvSpPr/>
          <p:nvPr userDrawn="1"/>
        </p:nvSpPr>
        <p:spPr>
          <a:xfrm>
            <a:off x="8452624" y="0"/>
            <a:ext cx="3739376" cy="6858000"/>
          </a:xfrm>
          <a:prstGeom prst="rect">
            <a:avLst/>
          </a:prstGeom>
          <a:solidFill>
            <a:srgbClr val="0069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7" name="Rettangolo 5">
            <a:extLst>
              <a:ext uri="{FF2B5EF4-FFF2-40B4-BE49-F238E27FC236}">
                <a16:creationId xmlns:a16="http://schemas.microsoft.com/office/drawing/2014/main" id="{52C2C798-A952-0215-7B0A-854487ED4D9F}"/>
              </a:ext>
            </a:extLst>
          </p:cNvPr>
          <p:cNvSpPr>
            <a:spLocks noGrp="1" noRot="1" noMove="1" noResize="1" noEditPoints="1" noAdjustHandles="1" noChangeArrowheads="1" noChangeShapeType="1"/>
          </p:cNvSpPr>
          <p:nvPr userDrawn="1"/>
        </p:nvSpPr>
        <p:spPr>
          <a:xfrm>
            <a:off x="0" y="273025"/>
            <a:ext cx="304800" cy="706458"/>
          </a:xfrm>
          <a:prstGeom prst="rect">
            <a:avLst/>
          </a:prstGeom>
          <a:solidFill>
            <a:srgbClr val="0069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le 29">
            <a:extLst>
              <a:ext uri="{FF2B5EF4-FFF2-40B4-BE49-F238E27FC236}">
                <a16:creationId xmlns:a16="http://schemas.microsoft.com/office/drawing/2014/main" id="{8F430D79-DEFB-F0B5-7D72-FAED064CE7C6}"/>
              </a:ext>
            </a:extLst>
          </p:cNvPr>
          <p:cNvSpPr>
            <a:spLocks noGrp="1" noRot="1" noMove="1" noResize="1" noEditPoints="1" noAdjustHandles="1" noChangeArrowheads="1" noChangeShapeType="1"/>
          </p:cNvSpPr>
          <p:nvPr>
            <p:ph type="title" hasCustomPrompt="1"/>
          </p:nvPr>
        </p:nvSpPr>
        <p:spPr>
          <a:xfrm>
            <a:off x="838985" y="455459"/>
            <a:ext cx="3508571" cy="387798"/>
          </a:xfrm>
          <a:prstGeom prst="rect">
            <a:avLst/>
          </a:prstGeom>
        </p:spPr>
        <p:txBody>
          <a:bodyPr wrap="square" lIns="0" tIns="0" rIns="0" bIns="0" anchor="ctr" anchorCtr="0">
            <a:spAutoFit/>
          </a:bodyPr>
          <a:lstStyle>
            <a:lvl1pPr>
              <a:defRPr sz="2800" b="1">
                <a:solidFill>
                  <a:srgbClr val="333233"/>
                </a:solidFill>
                <a:latin typeface="Roboto Condensed Medium" panose="02000000000000000000" pitchFamily="2" charset="0"/>
                <a:ea typeface="Roboto Condensed Medium" panose="02000000000000000000" pitchFamily="2" charset="0"/>
              </a:defRPr>
            </a:lvl1pPr>
          </a:lstStyle>
          <a:p>
            <a:r>
              <a:rPr lang="en-US" dirty="0"/>
              <a:t>TITLE HERE</a:t>
            </a:r>
            <a:endParaRPr lang="en-GB" dirty="0"/>
          </a:p>
        </p:txBody>
      </p:sp>
      <p:pic>
        <p:nvPicPr>
          <p:cNvPr id="3" name="Picture 2" descr="A computer with a black screen&#10;&#10;Description automatically generated">
            <a:extLst>
              <a:ext uri="{FF2B5EF4-FFF2-40B4-BE49-F238E27FC236}">
                <a16:creationId xmlns:a16="http://schemas.microsoft.com/office/drawing/2014/main" id="{7773DF08-E2FC-8F1F-4515-2B0AEA44F6B7}"/>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3729642" y="-955964"/>
            <a:ext cx="8462358" cy="8462358"/>
          </a:xfrm>
          <a:prstGeom prst="rect">
            <a:avLst/>
          </a:prstGeom>
        </p:spPr>
      </p:pic>
      <p:sp>
        <p:nvSpPr>
          <p:cNvPr id="6" name="Segnaposto immagine 8">
            <a:extLst>
              <a:ext uri="{FF2B5EF4-FFF2-40B4-BE49-F238E27FC236}">
                <a16:creationId xmlns:a16="http://schemas.microsoft.com/office/drawing/2014/main" id="{BFBCD2B1-6BEF-0235-BE70-A8CD7489170B}"/>
              </a:ext>
            </a:extLst>
          </p:cNvPr>
          <p:cNvSpPr>
            <a:spLocks noGrp="1"/>
          </p:cNvSpPr>
          <p:nvPr>
            <p:ph type="pic" sz="quarter" idx="11"/>
          </p:nvPr>
        </p:nvSpPr>
        <p:spPr>
          <a:xfrm>
            <a:off x="4846320" y="1088967"/>
            <a:ext cx="6217920" cy="3790604"/>
          </a:xfrm>
          <a:prstGeom prst="rect">
            <a:avLst/>
          </a:prstGeom>
          <a:pattFill prst="pct50">
            <a:fgClr>
              <a:schemeClr val="accent1"/>
            </a:fgClr>
            <a:bgClr>
              <a:schemeClr val="bg1"/>
            </a:bgClr>
          </a:pattFill>
        </p:spPr>
        <p:txBody>
          <a:bodyPr>
            <a:normAutofit/>
          </a:bodyPr>
          <a:lstStyle>
            <a:lvl1pPr marL="0" indent="0" algn="ctr">
              <a:buNone/>
              <a:defRPr sz="1800" b="0" i="0">
                <a:solidFill>
                  <a:schemeClr val="bg1"/>
                </a:solidFill>
                <a:latin typeface="Roboto Light" panose="02000000000000000000" pitchFamily="2" charset="0"/>
                <a:ea typeface="Roboto Light" panose="02000000000000000000" pitchFamily="2" charset="0"/>
              </a:defRPr>
            </a:lvl1pPr>
          </a:lstStyle>
          <a:p>
            <a:endParaRPr lang="it-IT" dirty="0"/>
          </a:p>
          <a:p>
            <a:endParaRPr lang="it-IT" dirty="0"/>
          </a:p>
          <a:p>
            <a:endParaRPr lang="it-IT" dirty="0"/>
          </a:p>
          <a:p>
            <a:endParaRPr lang="it-IT" dirty="0"/>
          </a:p>
          <a:p>
            <a:br>
              <a:rPr lang="it-IT" dirty="0"/>
            </a:br>
            <a:r>
              <a:rPr lang="it-IT" dirty="0"/>
              <a:t>Drag and drop</a:t>
            </a:r>
          </a:p>
          <a:p>
            <a:r>
              <a:rPr lang="it-IT" dirty="0" err="1"/>
              <a:t>your</a:t>
            </a:r>
            <a:r>
              <a:rPr lang="it-IT" dirty="0"/>
              <a:t> image </a:t>
            </a:r>
            <a:r>
              <a:rPr lang="it-IT" dirty="0" err="1"/>
              <a:t>here</a:t>
            </a:r>
            <a:endParaRPr lang="it-IT" dirty="0"/>
          </a:p>
        </p:txBody>
      </p:sp>
      <p:sp>
        <p:nvSpPr>
          <p:cNvPr id="10" name="Text Placeholder 33">
            <a:extLst>
              <a:ext uri="{FF2B5EF4-FFF2-40B4-BE49-F238E27FC236}">
                <a16:creationId xmlns:a16="http://schemas.microsoft.com/office/drawing/2014/main" id="{D59723DE-A937-55A1-1EFD-66FABC9AB246}"/>
              </a:ext>
            </a:extLst>
          </p:cNvPr>
          <p:cNvSpPr>
            <a:spLocks noGrp="1"/>
          </p:cNvSpPr>
          <p:nvPr>
            <p:ph type="body" sz="quarter" idx="12" hasCustomPrompt="1"/>
          </p:nvPr>
        </p:nvSpPr>
        <p:spPr>
          <a:xfrm>
            <a:off x="846487" y="1390811"/>
            <a:ext cx="3103106" cy="4831758"/>
          </a:xfrm>
          <a:prstGeom prst="rect">
            <a:avLst/>
          </a:prstGeom>
        </p:spPr>
        <p:txBody>
          <a:bodyPr lIns="0" tIns="0" rIns="0" bIns="0" anchor="ctr"/>
          <a:lstStyle>
            <a:lvl1pPr marL="285750" indent="-285750" algn="l">
              <a:lnSpc>
                <a:spcPct val="110000"/>
              </a:lnSpc>
              <a:spcBef>
                <a:spcPts val="0"/>
              </a:spcBef>
              <a:buClr>
                <a:schemeClr val="tx1"/>
              </a:buClr>
              <a:buSzPct val="130000"/>
              <a:buFont typeface="Arial" panose="020B0604020202020204" pitchFamily="34" charset="0"/>
              <a:buChar char="•"/>
              <a:defRPr lang="en-US" sz="1600" kern="1200" dirty="0" err="1" smtClean="0">
                <a:solidFill>
                  <a:srgbClr val="333233"/>
                </a:solidFill>
                <a:latin typeface="Roboto" panose="02000000000000000000" pitchFamily="2" charset="0"/>
                <a:ea typeface="Roboto" panose="02000000000000000000" pitchFamily="2" charset="0"/>
                <a:cs typeface="Roboto"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br>
              <a:rPr lang="en-US" dirty="0"/>
            </a:br>
            <a:endParaRPr lang="en-US" dirty="0"/>
          </a:p>
          <a:p>
            <a:pPr lvl="0"/>
            <a:r>
              <a:rPr lang="en-US" dirty="0"/>
              <a:t>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a:t>
            </a:r>
            <a:br>
              <a:rPr lang="en-US" dirty="0"/>
            </a:br>
            <a:endParaRPr lang="en-US" dirty="0"/>
          </a:p>
          <a:p>
            <a:pPr lvl="0"/>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a:p>
            <a:pPr lvl="0"/>
            <a:endParaRPr lang="en-US" dirty="0"/>
          </a:p>
        </p:txBody>
      </p:sp>
    </p:spTree>
    <p:extLst>
      <p:ext uri="{BB962C8B-B14F-4D97-AF65-F5344CB8AC3E}">
        <p14:creationId xmlns:p14="http://schemas.microsoft.com/office/powerpoint/2010/main" val="39761298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blue background">
    <p:bg>
      <p:bgPr>
        <a:solidFill>
          <a:srgbClr val="0069B4"/>
        </a:solidFill>
        <a:effectLst/>
      </p:bgPr>
    </p:bg>
    <p:spTree>
      <p:nvGrpSpPr>
        <p:cNvPr id="1" name=""/>
        <p:cNvGrpSpPr/>
        <p:nvPr/>
      </p:nvGrpSpPr>
      <p:grpSpPr>
        <a:xfrm>
          <a:off x="0" y="0"/>
          <a:ext cx="0" cy="0"/>
          <a:chOff x="0" y="0"/>
          <a:chExt cx="0" cy="0"/>
        </a:xfrm>
      </p:grpSpPr>
      <p:sp>
        <p:nvSpPr>
          <p:cNvPr id="6" name="Title 29">
            <a:extLst>
              <a:ext uri="{FF2B5EF4-FFF2-40B4-BE49-F238E27FC236}">
                <a16:creationId xmlns:a16="http://schemas.microsoft.com/office/drawing/2014/main" id="{DAC57DC2-E14E-53E8-6E14-4E7BD122F9F5}"/>
              </a:ext>
            </a:extLst>
          </p:cNvPr>
          <p:cNvSpPr>
            <a:spLocks noGrp="1" noRot="1" noMove="1" noResize="1" noEditPoints="1" noAdjustHandles="1" noChangeArrowheads="1" noChangeShapeType="1"/>
          </p:cNvSpPr>
          <p:nvPr>
            <p:ph type="title" hasCustomPrompt="1"/>
          </p:nvPr>
        </p:nvSpPr>
        <p:spPr>
          <a:xfrm>
            <a:off x="838986" y="455459"/>
            <a:ext cx="6305734" cy="387798"/>
          </a:xfrm>
          <a:prstGeom prst="rect">
            <a:avLst/>
          </a:prstGeom>
        </p:spPr>
        <p:txBody>
          <a:bodyPr wrap="square" lIns="0" tIns="0" rIns="0" bIns="0" anchor="ctr" anchorCtr="0">
            <a:spAutoFit/>
          </a:bodyPr>
          <a:lstStyle>
            <a:lvl1pPr>
              <a:defRPr sz="2800" b="1">
                <a:solidFill>
                  <a:schemeClr val="bg1"/>
                </a:solidFill>
                <a:latin typeface="Roboto Condensed Medium" panose="02000000000000000000" pitchFamily="2" charset="0"/>
                <a:ea typeface="Roboto Condensed Medium" panose="02000000000000000000" pitchFamily="2" charset="0"/>
              </a:defRPr>
            </a:lvl1pPr>
          </a:lstStyle>
          <a:p>
            <a:r>
              <a:rPr lang="en-US" dirty="0"/>
              <a:t>TITLE HERE</a:t>
            </a:r>
            <a:endParaRPr lang="en-GB" dirty="0"/>
          </a:p>
        </p:txBody>
      </p:sp>
      <p:sp>
        <p:nvSpPr>
          <p:cNvPr id="7" name="Text Placeholder 33">
            <a:extLst>
              <a:ext uri="{FF2B5EF4-FFF2-40B4-BE49-F238E27FC236}">
                <a16:creationId xmlns:a16="http://schemas.microsoft.com/office/drawing/2014/main" id="{246FEB00-8715-23A1-2778-1D145F969275}"/>
              </a:ext>
            </a:extLst>
          </p:cNvPr>
          <p:cNvSpPr>
            <a:spLocks noGrp="1"/>
          </p:cNvSpPr>
          <p:nvPr>
            <p:ph type="body" sz="quarter" idx="11" hasCustomPrompt="1"/>
          </p:nvPr>
        </p:nvSpPr>
        <p:spPr>
          <a:xfrm>
            <a:off x="838985" y="1405470"/>
            <a:ext cx="10505774" cy="4609436"/>
          </a:xfrm>
          <a:prstGeom prst="rect">
            <a:avLst/>
          </a:prstGeom>
        </p:spPr>
        <p:txBody>
          <a:bodyPr lIns="0" tIns="0" rIns="0" bIns="0"/>
          <a:lstStyle>
            <a:lvl1pPr marL="0" indent="0">
              <a:lnSpc>
                <a:spcPct val="100000"/>
              </a:lnSpc>
              <a:buNone/>
              <a:defRPr sz="1600" b="0" i="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a:p>
            <a:pPr lvl="0"/>
            <a:endParaRPr lang="en-US" dirty="0"/>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a:p>
            <a:pPr lvl="0"/>
            <a:endParaRPr lang="en-US" dirty="0"/>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a:p>
            <a:pPr lvl="0"/>
            <a:endParaRPr lang="en-US" dirty="0"/>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endParaRPr lang="en-US" dirty="0"/>
          </a:p>
        </p:txBody>
      </p:sp>
      <p:sp>
        <p:nvSpPr>
          <p:cNvPr id="4" name="Rettangolo 5">
            <a:extLst>
              <a:ext uri="{FF2B5EF4-FFF2-40B4-BE49-F238E27FC236}">
                <a16:creationId xmlns:a16="http://schemas.microsoft.com/office/drawing/2014/main" id="{769CB022-E847-C531-0ED7-1309B4D97B1D}"/>
              </a:ext>
            </a:extLst>
          </p:cNvPr>
          <p:cNvSpPr>
            <a:spLocks noGrp="1" noRot="1" noMove="1" noResize="1" noEditPoints="1" noAdjustHandles="1" noChangeArrowheads="1" noChangeShapeType="1"/>
          </p:cNvSpPr>
          <p:nvPr userDrawn="1"/>
        </p:nvSpPr>
        <p:spPr>
          <a:xfrm>
            <a:off x="0" y="273025"/>
            <a:ext cx="304800" cy="706458"/>
          </a:xfrm>
          <a:prstGeom prst="rect">
            <a:avLst/>
          </a:prstGeom>
          <a:solidFill>
            <a:srgbClr val="EEF1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2182471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white background">
    <p:bg>
      <p:bgPr>
        <a:solidFill>
          <a:schemeClr val="bg1"/>
        </a:solidFill>
        <a:effectLst/>
      </p:bgPr>
    </p:bg>
    <p:spTree>
      <p:nvGrpSpPr>
        <p:cNvPr id="1" name=""/>
        <p:cNvGrpSpPr/>
        <p:nvPr/>
      </p:nvGrpSpPr>
      <p:grpSpPr>
        <a:xfrm>
          <a:off x="0" y="0"/>
          <a:ext cx="0" cy="0"/>
          <a:chOff x="0" y="0"/>
          <a:chExt cx="0" cy="0"/>
        </a:xfrm>
      </p:grpSpPr>
      <p:sp>
        <p:nvSpPr>
          <p:cNvPr id="6" name="Title 29">
            <a:extLst>
              <a:ext uri="{FF2B5EF4-FFF2-40B4-BE49-F238E27FC236}">
                <a16:creationId xmlns:a16="http://schemas.microsoft.com/office/drawing/2014/main" id="{DAC57DC2-E14E-53E8-6E14-4E7BD122F9F5}"/>
              </a:ext>
            </a:extLst>
          </p:cNvPr>
          <p:cNvSpPr>
            <a:spLocks noGrp="1" noRot="1" noMove="1" noResize="1" noEditPoints="1" noAdjustHandles="1" noChangeArrowheads="1" noChangeShapeType="1"/>
          </p:cNvSpPr>
          <p:nvPr>
            <p:ph type="title" hasCustomPrompt="1"/>
          </p:nvPr>
        </p:nvSpPr>
        <p:spPr>
          <a:xfrm>
            <a:off x="838986" y="455459"/>
            <a:ext cx="6305734" cy="387798"/>
          </a:xfrm>
          <a:prstGeom prst="rect">
            <a:avLst/>
          </a:prstGeom>
        </p:spPr>
        <p:txBody>
          <a:bodyPr wrap="square" lIns="0" tIns="0" rIns="0" bIns="0" anchor="ctr" anchorCtr="0">
            <a:spAutoFit/>
          </a:bodyPr>
          <a:lstStyle>
            <a:lvl1pPr>
              <a:defRPr sz="2800" b="1">
                <a:solidFill>
                  <a:srgbClr val="333233"/>
                </a:solidFill>
                <a:latin typeface="Roboto Condensed Medium" panose="02000000000000000000" pitchFamily="2" charset="0"/>
                <a:ea typeface="Roboto Condensed Medium" panose="02000000000000000000" pitchFamily="2" charset="0"/>
              </a:defRPr>
            </a:lvl1pPr>
          </a:lstStyle>
          <a:p>
            <a:r>
              <a:rPr lang="en-US" dirty="0"/>
              <a:t>TITLE HERE</a:t>
            </a:r>
            <a:endParaRPr lang="en-GB" dirty="0"/>
          </a:p>
        </p:txBody>
      </p:sp>
      <p:sp>
        <p:nvSpPr>
          <p:cNvPr id="7" name="Text Placeholder 33">
            <a:extLst>
              <a:ext uri="{FF2B5EF4-FFF2-40B4-BE49-F238E27FC236}">
                <a16:creationId xmlns:a16="http://schemas.microsoft.com/office/drawing/2014/main" id="{246FEB00-8715-23A1-2778-1D145F969275}"/>
              </a:ext>
            </a:extLst>
          </p:cNvPr>
          <p:cNvSpPr>
            <a:spLocks noGrp="1"/>
          </p:cNvSpPr>
          <p:nvPr>
            <p:ph type="body" sz="quarter" idx="11" hasCustomPrompt="1"/>
          </p:nvPr>
        </p:nvSpPr>
        <p:spPr>
          <a:xfrm>
            <a:off x="838985" y="1405470"/>
            <a:ext cx="10505774" cy="4609436"/>
          </a:xfrm>
          <a:prstGeom prst="rect">
            <a:avLst/>
          </a:prstGeom>
        </p:spPr>
        <p:txBody>
          <a:bodyPr lIns="0" tIns="0" rIns="0" bIns="0"/>
          <a:lstStyle>
            <a:lvl1pPr marL="0" indent="0">
              <a:lnSpc>
                <a:spcPct val="100000"/>
              </a:lnSpc>
              <a:buNone/>
              <a:defRPr sz="1600" b="0" i="0">
                <a:solidFill>
                  <a:srgbClr val="333233"/>
                </a:solidFill>
                <a:latin typeface="Roboto Condensed" panose="02000000000000000000" pitchFamily="2" charset="0"/>
                <a:ea typeface="Roboto Condensed" panose="02000000000000000000" pitchFamily="2" charset="0"/>
                <a:cs typeface="Roboto Condensed"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a:p>
            <a:pPr lvl="0"/>
            <a:endParaRPr lang="en-US" dirty="0"/>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a:t>
            </a:r>
          </a:p>
          <a:p>
            <a:pPr lvl="0"/>
            <a:endParaRPr lang="en-US" dirty="0"/>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a:p>
            <a:pPr lvl="0"/>
            <a:endParaRPr lang="en-US" dirty="0"/>
          </a:p>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endParaRPr lang="en-US" dirty="0"/>
          </a:p>
        </p:txBody>
      </p:sp>
      <p:sp>
        <p:nvSpPr>
          <p:cNvPr id="4" name="Rettangolo 5">
            <a:extLst>
              <a:ext uri="{FF2B5EF4-FFF2-40B4-BE49-F238E27FC236}">
                <a16:creationId xmlns:a16="http://schemas.microsoft.com/office/drawing/2014/main" id="{769CB022-E847-C531-0ED7-1309B4D97B1D}"/>
              </a:ext>
            </a:extLst>
          </p:cNvPr>
          <p:cNvSpPr>
            <a:spLocks noGrp="1" noRot="1" noMove="1" noResize="1" noEditPoints="1" noAdjustHandles="1" noChangeArrowheads="1" noChangeShapeType="1"/>
          </p:cNvSpPr>
          <p:nvPr userDrawn="1"/>
        </p:nvSpPr>
        <p:spPr>
          <a:xfrm>
            <a:off x="0" y="273025"/>
            <a:ext cx="304800" cy="706458"/>
          </a:xfrm>
          <a:prstGeom prst="rect">
            <a:avLst/>
          </a:prstGeom>
          <a:solidFill>
            <a:srgbClr val="0069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5145063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Presentation Title C">
    <p:spTree>
      <p:nvGrpSpPr>
        <p:cNvPr id="1" name=""/>
        <p:cNvGrpSpPr/>
        <p:nvPr/>
      </p:nvGrpSpPr>
      <p:grpSpPr>
        <a:xfrm>
          <a:off x="0" y="0"/>
          <a:ext cx="0" cy="0"/>
          <a:chOff x="0" y="0"/>
          <a:chExt cx="0" cy="0"/>
        </a:xfrm>
      </p:grpSpPr>
      <p:pic>
        <p:nvPicPr>
          <p:cNvPr id="6" name="Immagine 1" descr="Immagine che contiene nuvola, cielo, aria aperta, giornata&#10;&#10;Descrizione generata automaticamente">
            <a:extLst>
              <a:ext uri="{FF2B5EF4-FFF2-40B4-BE49-F238E27FC236}">
                <a16:creationId xmlns:a16="http://schemas.microsoft.com/office/drawing/2014/main" id="{F58AD192-0BD2-2E35-CB7F-E16EEF8DAFE7}"/>
              </a:ext>
            </a:extLst>
          </p:cNvPr>
          <p:cNvPicPr>
            <a:picLocks noGrp="1" noRot="1" noChangeAspect="1" noMove="1" noResize="1" noEditPoints="1" noAdjustHandles="1" noChangeArrowheads="1" noChangeShapeType="1" noCrop="1"/>
          </p:cNvPicPr>
          <p:nvPr userDrawn="1"/>
        </p:nvPicPr>
        <p:blipFill rotWithShape="1">
          <a:blip r:embed="rId2"/>
          <a:srcRect l="17078" t="2368" r="5901" b="22311"/>
          <a:stretch/>
        </p:blipFill>
        <p:spPr>
          <a:xfrm>
            <a:off x="0" y="0"/>
            <a:ext cx="6857386" cy="6858000"/>
          </a:xfrm>
          <a:prstGeom prst="rect">
            <a:avLst/>
          </a:prstGeom>
        </p:spPr>
      </p:pic>
      <p:sp>
        <p:nvSpPr>
          <p:cNvPr id="7" name="Rettangolo 5">
            <a:extLst>
              <a:ext uri="{FF2B5EF4-FFF2-40B4-BE49-F238E27FC236}">
                <a16:creationId xmlns:a16="http://schemas.microsoft.com/office/drawing/2014/main" id="{52C2C798-A952-0215-7B0A-854487ED4D9F}"/>
              </a:ext>
            </a:extLst>
          </p:cNvPr>
          <p:cNvSpPr>
            <a:spLocks noGrp="1" noRot="1" noMove="1" noResize="1" noEditPoints="1" noAdjustHandles="1" noChangeArrowheads="1" noChangeShapeType="1"/>
          </p:cNvSpPr>
          <p:nvPr userDrawn="1"/>
        </p:nvSpPr>
        <p:spPr>
          <a:xfrm>
            <a:off x="0" y="273025"/>
            <a:ext cx="304800" cy="706458"/>
          </a:xfrm>
          <a:prstGeom prst="rect">
            <a:avLst/>
          </a:prstGeom>
          <a:solidFill>
            <a:srgbClr val="EEF1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9" name="Picture 8" descr="A black and white logo&#10;&#10;Description automatically generated">
            <a:extLst>
              <a:ext uri="{FF2B5EF4-FFF2-40B4-BE49-F238E27FC236}">
                <a16:creationId xmlns:a16="http://schemas.microsoft.com/office/drawing/2014/main" id="{59830FE6-B749-BDD3-75BA-EA2D289FA7B7}"/>
              </a:ext>
            </a:extLst>
          </p:cNvPr>
          <p:cNvPicPr>
            <a:picLocks noGrp="1" noRot="1" noMove="1" noResize="1" noEditPoints="1" noAdjustHandles="1" noChangeArrowheads="1" noChangeShapeType="1" noCrop="1"/>
          </p:cNvPicPr>
          <p:nvPr userDrawn="1"/>
        </p:nvPicPr>
        <p:blipFill>
          <a:blip r:embed="rId3"/>
          <a:stretch>
            <a:fillRect/>
          </a:stretch>
        </p:blipFill>
        <p:spPr>
          <a:xfrm>
            <a:off x="471333" y="275226"/>
            <a:ext cx="2016244" cy="711842"/>
          </a:xfrm>
          <a:prstGeom prst="rect">
            <a:avLst/>
          </a:prstGeom>
        </p:spPr>
      </p:pic>
      <p:cxnSp>
        <p:nvCxnSpPr>
          <p:cNvPr id="14" name="Connettore 1 4">
            <a:extLst>
              <a:ext uri="{FF2B5EF4-FFF2-40B4-BE49-F238E27FC236}">
                <a16:creationId xmlns:a16="http://schemas.microsoft.com/office/drawing/2014/main" id="{48AF7C04-7F9B-4E9A-0776-AEF2A799205B}"/>
              </a:ext>
            </a:extLst>
          </p:cNvPr>
          <p:cNvCxnSpPr>
            <a:cxnSpLocks noGrp="1" noRot="1" noMove="1" noResize="1" noEditPoints="1" noAdjustHandles="1" noChangeArrowheads="1" noChangeShapeType="1"/>
          </p:cNvCxnSpPr>
          <p:nvPr userDrawn="1"/>
        </p:nvCxnSpPr>
        <p:spPr>
          <a:xfrm>
            <a:off x="7586649" y="4929202"/>
            <a:ext cx="3894151" cy="0"/>
          </a:xfrm>
          <a:prstGeom prst="line">
            <a:avLst/>
          </a:prstGeom>
          <a:ln w="28575">
            <a:solidFill>
              <a:srgbClr val="0069B4"/>
            </a:solidFill>
          </a:ln>
        </p:spPr>
        <p:style>
          <a:lnRef idx="1">
            <a:schemeClr val="accent1"/>
          </a:lnRef>
          <a:fillRef idx="0">
            <a:schemeClr val="accent1"/>
          </a:fillRef>
          <a:effectRef idx="0">
            <a:schemeClr val="accent1"/>
          </a:effectRef>
          <a:fontRef idx="minor">
            <a:schemeClr val="tx1"/>
          </a:fontRef>
        </p:style>
      </p:cxnSp>
      <p:sp>
        <p:nvSpPr>
          <p:cNvPr id="15" name="Title 29">
            <a:extLst>
              <a:ext uri="{FF2B5EF4-FFF2-40B4-BE49-F238E27FC236}">
                <a16:creationId xmlns:a16="http://schemas.microsoft.com/office/drawing/2014/main" id="{75EFFD95-E08A-2F72-914C-E4FB811DA734}"/>
              </a:ext>
            </a:extLst>
          </p:cNvPr>
          <p:cNvSpPr>
            <a:spLocks noGrp="1" noRot="1" noMove="1" noResize="1" noEditPoints="1" noAdjustHandles="1" noChangeArrowheads="1" noChangeShapeType="1"/>
          </p:cNvSpPr>
          <p:nvPr>
            <p:ph type="title" hasCustomPrompt="1"/>
          </p:nvPr>
        </p:nvSpPr>
        <p:spPr>
          <a:xfrm>
            <a:off x="7568940" y="4376029"/>
            <a:ext cx="3960042" cy="387798"/>
          </a:xfrm>
          <a:prstGeom prst="rect">
            <a:avLst/>
          </a:prstGeom>
        </p:spPr>
        <p:txBody>
          <a:bodyPr wrap="square" lIns="0" tIns="0" rIns="0" bIns="0" anchor="b" anchorCtr="0">
            <a:spAutoFit/>
          </a:bodyPr>
          <a:lstStyle>
            <a:lvl1pPr>
              <a:defRPr sz="2800" b="1">
                <a:solidFill>
                  <a:srgbClr val="333233"/>
                </a:solidFill>
                <a:latin typeface="Roboto Condensed Medium" panose="02000000000000000000" pitchFamily="2" charset="0"/>
                <a:ea typeface="Roboto Condensed Medium" panose="02000000000000000000" pitchFamily="2" charset="0"/>
              </a:defRPr>
            </a:lvl1pPr>
          </a:lstStyle>
          <a:p>
            <a:r>
              <a:rPr lang="en-US" dirty="0"/>
              <a:t>Presentation Title</a:t>
            </a:r>
            <a:endParaRPr lang="en-GB" dirty="0"/>
          </a:p>
        </p:txBody>
      </p:sp>
      <p:sp>
        <p:nvSpPr>
          <p:cNvPr id="16" name="Text Placeholder 33">
            <a:extLst>
              <a:ext uri="{FF2B5EF4-FFF2-40B4-BE49-F238E27FC236}">
                <a16:creationId xmlns:a16="http://schemas.microsoft.com/office/drawing/2014/main" id="{618351A6-E3B3-7A55-122A-77E101D300CE}"/>
              </a:ext>
            </a:extLst>
          </p:cNvPr>
          <p:cNvSpPr>
            <a:spLocks noGrp="1" noRot="1" noMove="1" noResize="1" noEditPoints="1" noAdjustHandles="1" noChangeArrowheads="1" noChangeShapeType="1"/>
          </p:cNvSpPr>
          <p:nvPr>
            <p:ph type="body" sz="quarter" idx="10" hasCustomPrompt="1"/>
          </p:nvPr>
        </p:nvSpPr>
        <p:spPr>
          <a:xfrm>
            <a:off x="7588250" y="5091113"/>
            <a:ext cx="3968750" cy="1027112"/>
          </a:xfrm>
          <a:prstGeom prst="rect">
            <a:avLst/>
          </a:prstGeom>
        </p:spPr>
        <p:txBody>
          <a:bodyPr lIns="0" tIns="0" rIns="0" bIns="0"/>
          <a:lstStyle>
            <a:lvl1pPr marL="0" indent="0">
              <a:buNone/>
              <a:defRPr sz="2000" b="0" i="0">
                <a:solidFill>
                  <a:srgbClr val="333233"/>
                </a:solidFill>
                <a:latin typeface="Roboto Light" panose="02000000000000000000" pitchFamily="2" charset="0"/>
                <a:ea typeface="Roboto Light" panose="02000000000000000000" pitchFamily="2" charset="0"/>
                <a:cs typeface="Roboto Light"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Your name / Your title</a:t>
            </a:r>
          </a:p>
        </p:txBody>
      </p:sp>
    </p:spTree>
    <p:extLst>
      <p:ext uri="{BB962C8B-B14F-4D97-AF65-F5344CB8AC3E}">
        <p14:creationId xmlns:p14="http://schemas.microsoft.com/office/powerpoint/2010/main" val="356350826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ullet points blu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9">
            <a:extLst>
              <a:ext uri="{FF2B5EF4-FFF2-40B4-BE49-F238E27FC236}">
                <a16:creationId xmlns:a16="http://schemas.microsoft.com/office/drawing/2014/main" id="{CFF28314-97E8-F8EE-E6E5-6C836BC06EF3}"/>
              </a:ext>
            </a:extLst>
          </p:cNvPr>
          <p:cNvSpPr>
            <a:spLocks noGrp="1" noRot="1" noMove="1" noResize="1" noEditPoints="1" noAdjustHandles="1" noChangeArrowheads="1" noChangeShapeType="1"/>
          </p:cNvSpPr>
          <p:nvPr>
            <p:ph type="title" hasCustomPrompt="1"/>
          </p:nvPr>
        </p:nvSpPr>
        <p:spPr>
          <a:xfrm>
            <a:off x="838986" y="455459"/>
            <a:ext cx="6305734" cy="387798"/>
          </a:xfrm>
          <a:prstGeom prst="rect">
            <a:avLst/>
          </a:prstGeom>
        </p:spPr>
        <p:txBody>
          <a:bodyPr wrap="square" lIns="0" tIns="0" rIns="0" bIns="0" anchor="ctr" anchorCtr="0">
            <a:spAutoFit/>
          </a:bodyPr>
          <a:lstStyle>
            <a:lvl1pPr>
              <a:defRPr sz="2800" b="1">
                <a:solidFill>
                  <a:schemeClr val="bg1"/>
                </a:solidFill>
                <a:latin typeface="Roboto Condensed Medium" panose="02000000000000000000" pitchFamily="2" charset="0"/>
                <a:ea typeface="Roboto Condensed Medium" panose="02000000000000000000" pitchFamily="2" charset="0"/>
              </a:defRPr>
            </a:lvl1pPr>
          </a:lstStyle>
          <a:p>
            <a:r>
              <a:rPr lang="en-US" dirty="0"/>
              <a:t>TITLE HERE</a:t>
            </a:r>
            <a:endParaRPr lang="en-GB" dirty="0"/>
          </a:p>
        </p:txBody>
      </p:sp>
      <p:cxnSp>
        <p:nvCxnSpPr>
          <p:cNvPr id="10" name="Connettore 1 4">
            <a:extLst>
              <a:ext uri="{FF2B5EF4-FFF2-40B4-BE49-F238E27FC236}">
                <a16:creationId xmlns:a16="http://schemas.microsoft.com/office/drawing/2014/main" id="{D534009C-AD33-B516-0716-CF4063CE113F}"/>
              </a:ext>
            </a:extLst>
          </p:cNvPr>
          <p:cNvCxnSpPr>
            <a:cxnSpLocks noGrp="1" noRot="1" noMove="1" noResize="1" noEditPoints="1" noAdjustHandles="1" noChangeArrowheads="1" noChangeShapeType="1"/>
          </p:cNvCxnSpPr>
          <p:nvPr userDrawn="1"/>
        </p:nvCxnSpPr>
        <p:spPr>
          <a:xfrm>
            <a:off x="844886" y="2348735"/>
            <a:ext cx="3894151"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
        <p:nvSpPr>
          <p:cNvPr id="12" name="Text Placeholder 33">
            <a:extLst>
              <a:ext uri="{FF2B5EF4-FFF2-40B4-BE49-F238E27FC236}">
                <a16:creationId xmlns:a16="http://schemas.microsoft.com/office/drawing/2014/main" id="{F574F709-2F15-3F58-6766-CE14B54545F7}"/>
              </a:ext>
            </a:extLst>
          </p:cNvPr>
          <p:cNvSpPr>
            <a:spLocks noGrp="1"/>
          </p:cNvSpPr>
          <p:nvPr>
            <p:ph type="body" sz="quarter" idx="11" hasCustomPrompt="1"/>
          </p:nvPr>
        </p:nvSpPr>
        <p:spPr>
          <a:xfrm>
            <a:off x="846486" y="2510645"/>
            <a:ext cx="4353195" cy="3711923"/>
          </a:xfrm>
          <a:prstGeom prst="rect">
            <a:avLst/>
          </a:prstGeom>
        </p:spPr>
        <p:txBody>
          <a:bodyPr lIns="0" tIns="0" rIns="0" bIns="0"/>
          <a:lstStyle>
            <a:lvl1pPr marL="285750" indent="-285750" algn="l">
              <a:lnSpc>
                <a:spcPct val="110000"/>
              </a:lnSpc>
              <a:spcBef>
                <a:spcPts val="0"/>
              </a:spcBef>
              <a:buClr>
                <a:schemeClr val="bg1"/>
              </a:buClr>
              <a:buSzPct val="130000"/>
              <a:buFont typeface="Arial" panose="020B0604020202020204" pitchFamily="34" charset="0"/>
              <a:buChar char="•"/>
              <a:defRPr lang="en-US" sz="1600" kern="1200" dirty="0" err="1" smtClean="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br>
              <a:rPr lang="en-US" dirty="0"/>
            </a:br>
            <a:endParaRPr lang="en-US" dirty="0"/>
          </a:p>
          <a:p>
            <a:pPr lvl="0"/>
            <a:r>
              <a:rPr lang="en-US" dirty="0"/>
              <a:t>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a:t>
            </a:r>
            <a:br>
              <a:rPr lang="en-US" dirty="0"/>
            </a:br>
            <a:endParaRPr lang="en-US" dirty="0"/>
          </a:p>
          <a:p>
            <a:pPr lvl="0"/>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a:p>
            <a:pPr lvl="0"/>
            <a:endParaRPr lang="en-US" dirty="0"/>
          </a:p>
        </p:txBody>
      </p:sp>
      <p:sp>
        <p:nvSpPr>
          <p:cNvPr id="14" name="Text Placeholder 33">
            <a:extLst>
              <a:ext uri="{FF2B5EF4-FFF2-40B4-BE49-F238E27FC236}">
                <a16:creationId xmlns:a16="http://schemas.microsoft.com/office/drawing/2014/main" id="{FB96D37B-6FD7-18A0-2481-3C57C7B39C0E}"/>
              </a:ext>
            </a:extLst>
          </p:cNvPr>
          <p:cNvSpPr>
            <a:spLocks noGrp="1"/>
          </p:cNvSpPr>
          <p:nvPr>
            <p:ph type="body" sz="quarter" idx="12" hasCustomPrompt="1"/>
          </p:nvPr>
        </p:nvSpPr>
        <p:spPr>
          <a:xfrm>
            <a:off x="846487" y="1813302"/>
            <a:ext cx="4376442" cy="380058"/>
          </a:xfrm>
          <a:prstGeom prst="rect">
            <a:avLst/>
          </a:prstGeom>
        </p:spPr>
        <p:txBody>
          <a:bodyPr lIns="0" tIns="0" rIns="0" bIns="0" anchor="b"/>
          <a:lstStyle>
            <a:lvl1pPr marL="0" indent="0">
              <a:buNone/>
              <a:defRPr sz="2000" b="1" i="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YOUR SUBTITLE HERE</a:t>
            </a:r>
          </a:p>
        </p:txBody>
      </p:sp>
      <p:cxnSp>
        <p:nvCxnSpPr>
          <p:cNvPr id="17" name="Connettore 1 4">
            <a:extLst>
              <a:ext uri="{FF2B5EF4-FFF2-40B4-BE49-F238E27FC236}">
                <a16:creationId xmlns:a16="http://schemas.microsoft.com/office/drawing/2014/main" id="{ED68FE87-596F-FF75-5FB5-2BB3EECCA818}"/>
              </a:ext>
            </a:extLst>
          </p:cNvPr>
          <p:cNvCxnSpPr/>
          <p:nvPr userDrawn="1"/>
        </p:nvCxnSpPr>
        <p:spPr>
          <a:xfrm>
            <a:off x="6094400" y="2348735"/>
            <a:ext cx="3894151" cy="0"/>
          </a:xfrm>
          <a:prstGeom prst="line">
            <a:avLst/>
          </a:prstGeom>
          <a:ln w="28575">
            <a:solidFill>
              <a:srgbClr val="FFFFFF"/>
            </a:solidFill>
          </a:ln>
        </p:spPr>
        <p:style>
          <a:lnRef idx="1">
            <a:schemeClr val="accent1"/>
          </a:lnRef>
          <a:fillRef idx="0">
            <a:schemeClr val="accent1"/>
          </a:fillRef>
          <a:effectRef idx="0">
            <a:schemeClr val="accent1"/>
          </a:effectRef>
          <a:fontRef idx="minor">
            <a:schemeClr val="tx1"/>
          </a:fontRef>
        </p:style>
      </p:cxnSp>
      <p:sp>
        <p:nvSpPr>
          <p:cNvPr id="18" name="Text Placeholder 33">
            <a:extLst>
              <a:ext uri="{FF2B5EF4-FFF2-40B4-BE49-F238E27FC236}">
                <a16:creationId xmlns:a16="http://schemas.microsoft.com/office/drawing/2014/main" id="{B909B641-B319-12BC-2D35-23043C4FA4FF}"/>
              </a:ext>
            </a:extLst>
          </p:cNvPr>
          <p:cNvSpPr>
            <a:spLocks noGrp="1"/>
          </p:cNvSpPr>
          <p:nvPr>
            <p:ph type="body" sz="quarter" idx="13" hasCustomPrompt="1"/>
          </p:nvPr>
        </p:nvSpPr>
        <p:spPr>
          <a:xfrm>
            <a:off x="6096000" y="2510645"/>
            <a:ext cx="4353195" cy="3711923"/>
          </a:xfrm>
          <a:prstGeom prst="rect">
            <a:avLst/>
          </a:prstGeom>
        </p:spPr>
        <p:txBody>
          <a:bodyPr lIns="0" tIns="0" rIns="0" bIns="0"/>
          <a:lstStyle>
            <a:lvl1pPr marL="285750" indent="-285750" algn="l">
              <a:lnSpc>
                <a:spcPct val="110000"/>
              </a:lnSpc>
              <a:spcBef>
                <a:spcPts val="0"/>
              </a:spcBef>
              <a:buClr>
                <a:schemeClr val="bg1"/>
              </a:buClr>
              <a:buSzPct val="130000"/>
              <a:buFont typeface="Arial" panose="020B0604020202020204" pitchFamily="34" charset="0"/>
              <a:buChar char="•"/>
              <a:defRPr lang="en-US" sz="1600" kern="1200" dirty="0" err="1" smtClean="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br>
              <a:rPr lang="en-US" dirty="0"/>
            </a:br>
            <a:endParaRPr lang="en-US" dirty="0"/>
          </a:p>
          <a:p>
            <a:pPr lvl="0"/>
            <a:r>
              <a:rPr lang="en-US" dirty="0"/>
              <a:t>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a:t>
            </a:r>
            <a:br>
              <a:rPr lang="en-US" dirty="0"/>
            </a:br>
            <a:endParaRPr lang="en-US" dirty="0"/>
          </a:p>
          <a:p>
            <a:pPr lvl="0"/>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a:p>
            <a:pPr lvl="0"/>
            <a:endParaRPr lang="en-US" dirty="0"/>
          </a:p>
        </p:txBody>
      </p:sp>
      <p:sp>
        <p:nvSpPr>
          <p:cNvPr id="19" name="Text Placeholder 33">
            <a:extLst>
              <a:ext uri="{FF2B5EF4-FFF2-40B4-BE49-F238E27FC236}">
                <a16:creationId xmlns:a16="http://schemas.microsoft.com/office/drawing/2014/main" id="{7390033C-58E7-E00D-FFEE-8EE5EDAF80FD}"/>
              </a:ext>
            </a:extLst>
          </p:cNvPr>
          <p:cNvSpPr>
            <a:spLocks noGrp="1"/>
          </p:cNvSpPr>
          <p:nvPr>
            <p:ph type="body" sz="quarter" idx="14" hasCustomPrompt="1"/>
          </p:nvPr>
        </p:nvSpPr>
        <p:spPr>
          <a:xfrm>
            <a:off x="6096001" y="1813302"/>
            <a:ext cx="4376442" cy="380058"/>
          </a:xfrm>
          <a:prstGeom prst="rect">
            <a:avLst/>
          </a:prstGeom>
        </p:spPr>
        <p:txBody>
          <a:bodyPr lIns="0" tIns="0" rIns="0" bIns="0" anchor="b"/>
          <a:lstStyle>
            <a:lvl1pPr marL="0" indent="0">
              <a:buNone/>
              <a:defRPr sz="2000" b="1" i="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YOUR SUBTITLE HERE</a:t>
            </a:r>
          </a:p>
        </p:txBody>
      </p:sp>
      <p:sp>
        <p:nvSpPr>
          <p:cNvPr id="5" name="Segnaposto immagine 8">
            <a:extLst>
              <a:ext uri="{FF2B5EF4-FFF2-40B4-BE49-F238E27FC236}">
                <a16:creationId xmlns:a16="http://schemas.microsoft.com/office/drawing/2014/main" id="{0C086A40-72E1-4E37-1DAC-B5C354888DB0}"/>
              </a:ext>
            </a:extLst>
          </p:cNvPr>
          <p:cNvSpPr>
            <a:spLocks noGrp="1"/>
          </p:cNvSpPr>
          <p:nvPr>
            <p:ph type="pic" sz="quarter" idx="10"/>
          </p:nvPr>
        </p:nvSpPr>
        <p:spPr>
          <a:xfrm>
            <a:off x="11128248" y="0"/>
            <a:ext cx="1063752" cy="6858000"/>
          </a:xfrm>
          <a:prstGeom prst="rect">
            <a:avLst/>
          </a:prstGeom>
          <a:pattFill prst="pct50">
            <a:fgClr>
              <a:schemeClr val="accent1"/>
            </a:fgClr>
            <a:bgClr>
              <a:schemeClr val="bg1"/>
            </a:bgClr>
          </a:pattFill>
        </p:spPr>
        <p:txBody>
          <a:bodyPr>
            <a:normAutofit/>
          </a:bodyPr>
          <a:lstStyle>
            <a:lvl1pPr marL="0" indent="0" algn="ctr">
              <a:buNone/>
              <a:defRPr sz="1800" b="0" i="0">
                <a:solidFill>
                  <a:schemeClr val="bg1"/>
                </a:solidFill>
                <a:latin typeface="Roboto Light" panose="02000000000000000000" pitchFamily="2" charset="0"/>
                <a:ea typeface="Roboto Light" panose="02000000000000000000" pitchFamily="2" charset="0"/>
              </a:defRPr>
            </a:lvl1pPr>
          </a:lstStyle>
          <a:p>
            <a:endParaRPr lang="it-IT" dirty="0"/>
          </a:p>
          <a:p>
            <a:endParaRPr lang="it-IT" dirty="0"/>
          </a:p>
          <a:p>
            <a:endParaRPr lang="it-IT" dirty="0"/>
          </a:p>
          <a:p>
            <a:endParaRPr lang="it-IT" dirty="0"/>
          </a:p>
          <a:p>
            <a:br>
              <a:rPr lang="it-IT" dirty="0"/>
            </a:br>
            <a:r>
              <a:rPr lang="it-IT" dirty="0"/>
              <a:t>Drag and drop </a:t>
            </a:r>
            <a:r>
              <a:rPr lang="it-IT" dirty="0" err="1"/>
              <a:t>your</a:t>
            </a:r>
            <a:r>
              <a:rPr lang="it-IT" dirty="0"/>
              <a:t> image </a:t>
            </a:r>
            <a:r>
              <a:rPr lang="it-IT" dirty="0" err="1"/>
              <a:t>here</a:t>
            </a:r>
            <a:endParaRPr lang="it-IT" dirty="0"/>
          </a:p>
        </p:txBody>
      </p:sp>
      <p:sp>
        <p:nvSpPr>
          <p:cNvPr id="7" name="Rettangolo 5">
            <a:extLst>
              <a:ext uri="{FF2B5EF4-FFF2-40B4-BE49-F238E27FC236}">
                <a16:creationId xmlns:a16="http://schemas.microsoft.com/office/drawing/2014/main" id="{ADA80D4B-CDE7-7A60-392B-16B4E802FCB0}"/>
              </a:ext>
            </a:extLst>
          </p:cNvPr>
          <p:cNvSpPr>
            <a:spLocks noGrp="1" noRot="1" noMove="1" noResize="1" noEditPoints="1" noAdjustHandles="1" noChangeArrowheads="1" noChangeShapeType="1"/>
          </p:cNvSpPr>
          <p:nvPr userDrawn="1"/>
        </p:nvSpPr>
        <p:spPr>
          <a:xfrm>
            <a:off x="0" y="273025"/>
            <a:ext cx="304800" cy="706458"/>
          </a:xfrm>
          <a:prstGeom prst="rect">
            <a:avLst/>
          </a:prstGeom>
          <a:solidFill>
            <a:srgbClr val="EEF1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6512609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ullet points white background">
    <p:bg>
      <p:bgPr>
        <a:solidFill>
          <a:schemeClr val="bg1"/>
        </a:solidFill>
        <a:effectLst/>
      </p:bgPr>
    </p:bg>
    <p:spTree>
      <p:nvGrpSpPr>
        <p:cNvPr id="1" name=""/>
        <p:cNvGrpSpPr/>
        <p:nvPr/>
      </p:nvGrpSpPr>
      <p:grpSpPr>
        <a:xfrm>
          <a:off x="0" y="0"/>
          <a:ext cx="0" cy="0"/>
          <a:chOff x="0" y="0"/>
          <a:chExt cx="0" cy="0"/>
        </a:xfrm>
      </p:grpSpPr>
      <p:sp>
        <p:nvSpPr>
          <p:cNvPr id="2" name="Rettangolo 5">
            <a:extLst>
              <a:ext uri="{FF2B5EF4-FFF2-40B4-BE49-F238E27FC236}">
                <a16:creationId xmlns:a16="http://schemas.microsoft.com/office/drawing/2014/main" id="{F13F2F8C-0BE5-63FF-D466-7A1F55E02948}"/>
              </a:ext>
            </a:extLst>
          </p:cNvPr>
          <p:cNvSpPr>
            <a:spLocks noGrp="1" noRot="1" noMove="1" noResize="1" noEditPoints="1" noAdjustHandles="1" noChangeArrowheads="1" noChangeShapeType="1"/>
          </p:cNvSpPr>
          <p:nvPr userDrawn="1"/>
        </p:nvSpPr>
        <p:spPr>
          <a:xfrm>
            <a:off x="0" y="273025"/>
            <a:ext cx="304800" cy="70645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 name="Title 29">
            <a:extLst>
              <a:ext uri="{FF2B5EF4-FFF2-40B4-BE49-F238E27FC236}">
                <a16:creationId xmlns:a16="http://schemas.microsoft.com/office/drawing/2014/main" id="{CFF28314-97E8-F8EE-E6E5-6C836BC06EF3}"/>
              </a:ext>
            </a:extLst>
          </p:cNvPr>
          <p:cNvSpPr>
            <a:spLocks noGrp="1" noRot="1" noMove="1" noResize="1" noEditPoints="1" noAdjustHandles="1" noChangeArrowheads="1" noChangeShapeType="1"/>
          </p:cNvSpPr>
          <p:nvPr>
            <p:ph type="title" hasCustomPrompt="1"/>
          </p:nvPr>
        </p:nvSpPr>
        <p:spPr>
          <a:xfrm>
            <a:off x="838986" y="455459"/>
            <a:ext cx="6305734" cy="387798"/>
          </a:xfrm>
          <a:prstGeom prst="rect">
            <a:avLst/>
          </a:prstGeom>
        </p:spPr>
        <p:txBody>
          <a:bodyPr wrap="square" lIns="0" tIns="0" rIns="0" bIns="0" anchor="ctr" anchorCtr="0">
            <a:spAutoFit/>
          </a:bodyPr>
          <a:lstStyle>
            <a:lvl1pPr>
              <a:defRPr sz="2800" b="1">
                <a:solidFill>
                  <a:srgbClr val="333233"/>
                </a:solidFill>
                <a:latin typeface="Roboto Condensed Medium" panose="02000000000000000000" pitchFamily="2" charset="0"/>
                <a:ea typeface="Roboto Condensed Medium" panose="02000000000000000000" pitchFamily="2" charset="0"/>
              </a:defRPr>
            </a:lvl1pPr>
          </a:lstStyle>
          <a:p>
            <a:r>
              <a:rPr lang="en-US" dirty="0"/>
              <a:t>TITLE HERE</a:t>
            </a:r>
            <a:endParaRPr lang="en-GB" dirty="0"/>
          </a:p>
        </p:txBody>
      </p:sp>
      <p:cxnSp>
        <p:nvCxnSpPr>
          <p:cNvPr id="10" name="Connettore 1 4">
            <a:extLst>
              <a:ext uri="{FF2B5EF4-FFF2-40B4-BE49-F238E27FC236}">
                <a16:creationId xmlns:a16="http://schemas.microsoft.com/office/drawing/2014/main" id="{D534009C-AD33-B516-0716-CF4063CE113F}"/>
              </a:ext>
            </a:extLst>
          </p:cNvPr>
          <p:cNvCxnSpPr>
            <a:cxnSpLocks noGrp="1" noRot="1" noMove="1" noResize="1" noEditPoints="1" noAdjustHandles="1" noChangeArrowheads="1" noChangeShapeType="1"/>
          </p:cNvCxnSpPr>
          <p:nvPr userDrawn="1"/>
        </p:nvCxnSpPr>
        <p:spPr>
          <a:xfrm>
            <a:off x="844886" y="2348735"/>
            <a:ext cx="389415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 Placeholder 33">
            <a:extLst>
              <a:ext uri="{FF2B5EF4-FFF2-40B4-BE49-F238E27FC236}">
                <a16:creationId xmlns:a16="http://schemas.microsoft.com/office/drawing/2014/main" id="{F574F709-2F15-3F58-6766-CE14B54545F7}"/>
              </a:ext>
            </a:extLst>
          </p:cNvPr>
          <p:cNvSpPr>
            <a:spLocks noGrp="1"/>
          </p:cNvSpPr>
          <p:nvPr>
            <p:ph type="body" sz="quarter" idx="11" hasCustomPrompt="1"/>
          </p:nvPr>
        </p:nvSpPr>
        <p:spPr>
          <a:xfrm>
            <a:off x="846486" y="2510645"/>
            <a:ext cx="4353195" cy="3711923"/>
          </a:xfrm>
          <a:prstGeom prst="rect">
            <a:avLst/>
          </a:prstGeom>
        </p:spPr>
        <p:txBody>
          <a:bodyPr lIns="0" tIns="0" rIns="0" bIns="0"/>
          <a:lstStyle>
            <a:lvl1pPr marL="285750" indent="-285750" algn="l">
              <a:lnSpc>
                <a:spcPct val="110000"/>
              </a:lnSpc>
              <a:spcBef>
                <a:spcPts val="0"/>
              </a:spcBef>
              <a:buClr>
                <a:srgbClr val="333233"/>
              </a:buClr>
              <a:buSzPct val="130000"/>
              <a:buFont typeface="Arial" panose="020B0604020202020204" pitchFamily="34" charset="0"/>
              <a:buChar char="•"/>
              <a:defRPr lang="en-US" sz="1600" kern="1200" dirty="0" err="1" smtClean="0">
                <a:solidFill>
                  <a:srgbClr val="333233"/>
                </a:solidFill>
                <a:latin typeface="Roboto" panose="02000000000000000000" pitchFamily="2" charset="0"/>
                <a:ea typeface="Roboto" panose="02000000000000000000" pitchFamily="2" charset="0"/>
                <a:cs typeface="Roboto"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br>
              <a:rPr lang="en-US" dirty="0"/>
            </a:br>
            <a:endParaRPr lang="en-US" dirty="0"/>
          </a:p>
          <a:p>
            <a:pPr lvl="0"/>
            <a:r>
              <a:rPr lang="en-US" dirty="0"/>
              <a:t>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a:t>
            </a:r>
            <a:br>
              <a:rPr lang="en-US" dirty="0"/>
            </a:br>
            <a:endParaRPr lang="en-US" dirty="0"/>
          </a:p>
          <a:p>
            <a:pPr lvl="0"/>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a:p>
            <a:pPr lvl="0"/>
            <a:endParaRPr lang="en-US" dirty="0"/>
          </a:p>
        </p:txBody>
      </p:sp>
      <p:sp>
        <p:nvSpPr>
          <p:cNvPr id="14" name="Text Placeholder 33">
            <a:extLst>
              <a:ext uri="{FF2B5EF4-FFF2-40B4-BE49-F238E27FC236}">
                <a16:creationId xmlns:a16="http://schemas.microsoft.com/office/drawing/2014/main" id="{FB96D37B-6FD7-18A0-2481-3C57C7B39C0E}"/>
              </a:ext>
            </a:extLst>
          </p:cNvPr>
          <p:cNvSpPr>
            <a:spLocks noGrp="1"/>
          </p:cNvSpPr>
          <p:nvPr>
            <p:ph type="body" sz="quarter" idx="12" hasCustomPrompt="1"/>
          </p:nvPr>
        </p:nvSpPr>
        <p:spPr>
          <a:xfrm>
            <a:off x="846487" y="1813302"/>
            <a:ext cx="4376442" cy="380058"/>
          </a:xfrm>
          <a:prstGeom prst="rect">
            <a:avLst/>
          </a:prstGeom>
        </p:spPr>
        <p:txBody>
          <a:bodyPr lIns="0" tIns="0" rIns="0" bIns="0" anchor="b"/>
          <a:lstStyle>
            <a:lvl1pPr marL="0" indent="0">
              <a:buNone/>
              <a:defRPr sz="2000" b="1" i="0">
                <a:solidFill>
                  <a:srgbClr val="333233"/>
                </a:solidFill>
                <a:latin typeface="Roboto Condensed" panose="02000000000000000000" pitchFamily="2" charset="0"/>
                <a:ea typeface="Roboto Condensed" panose="02000000000000000000" pitchFamily="2" charset="0"/>
                <a:cs typeface="Roboto Condensed"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YOUR SUBTITLE HERE</a:t>
            </a:r>
          </a:p>
        </p:txBody>
      </p:sp>
      <p:cxnSp>
        <p:nvCxnSpPr>
          <p:cNvPr id="17" name="Connettore 1 4">
            <a:extLst>
              <a:ext uri="{FF2B5EF4-FFF2-40B4-BE49-F238E27FC236}">
                <a16:creationId xmlns:a16="http://schemas.microsoft.com/office/drawing/2014/main" id="{ED68FE87-596F-FF75-5FB5-2BB3EECCA818}"/>
              </a:ext>
            </a:extLst>
          </p:cNvPr>
          <p:cNvCxnSpPr/>
          <p:nvPr userDrawn="1"/>
        </p:nvCxnSpPr>
        <p:spPr>
          <a:xfrm>
            <a:off x="6094399" y="2348735"/>
            <a:ext cx="389415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 Placeholder 33">
            <a:extLst>
              <a:ext uri="{FF2B5EF4-FFF2-40B4-BE49-F238E27FC236}">
                <a16:creationId xmlns:a16="http://schemas.microsoft.com/office/drawing/2014/main" id="{B909B641-B319-12BC-2D35-23043C4FA4FF}"/>
              </a:ext>
            </a:extLst>
          </p:cNvPr>
          <p:cNvSpPr>
            <a:spLocks noGrp="1"/>
          </p:cNvSpPr>
          <p:nvPr>
            <p:ph type="body" sz="quarter" idx="13" hasCustomPrompt="1"/>
          </p:nvPr>
        </p:nvSpPr>
        <p:spPr>
          <a:xfrm>
            <a:off x="6095999" y="2510645"/>
            <a:ext cx="4353195" cy="3711923"/>
          </a:xfrm>
          <a:prstGeom prst="rect">
            <a:avLst/>
          </a:prstGeom>
        </p:spPr>
        <p:txBody>
          <a:bodyPr lIns="0" tIns="0" rIns="0" bIns="0"/>
          <a:lstStyle>
            <a:lvl1pPr marL="285750" indent="-285750" algn="l">
              <a:lnSpc>
                <a:spcPct val="110000"/>
              </a:lnSpc>
              <a:spcBef>
                <a:spcPts val="0"/>
              </a:spcBef>
              <a:buClr>
                <a:srgbClr val="333233"/>
              </a:buClr>
              <a:buSzPct val="130000"/>
              <a:buFont typeface="Arial" panose="020B0604020202020204" pitchFamily="34" charset="0"/>
              <a:buChar char="•"/>
              <a:defRPr lang="en-US" sz="1600" kern="1200" dirty="0" err="1" smtClean="0">
                <a:solidFill>
                  <a:srgbClr val="333233"/>
                </a:solidFill>
                <a:latin typeface="Roboto" panose="02000000000000000000" pitchFamily="2" charset="0"/>
                <a:ea typeface="Roboto" panose="02000000000000000000" pitchFamily="2" charset="0"/>
                <a:cs typeface="Roboto"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br>
              <a:rPr lang="en-US" dirty="0"/>
            </a:br>
            <a:endParaRPr lang="en-US" dirty="0"/>
          </a:p>
          <a:p>
            <a:pPr lvl="0"/>
            <a:r>
              <a:rPr lang="en-US" dirty="0"/>
              <a:t>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a:t>
            </a:r>
            <a:br>
              <a:rPr lang="en-US" dirty="0"/>
            </a:br>
            <a:endParaRPr lang="en-US" dirty="0"/>
          </a:p>
          <a:p>
            <a:pPr lvl="0"/>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a:p>
            <a:pPr lvl="0"/>
            <a:endParaRPr lang="en-US" dirty="0"/>
          </a:p>
        </p:txBody>
      </p:sp>
      <p:sp>
        <p:nvSpPr>
          <p:cNvPr id="19" name="Text Placeholder 33">
            <a:extLst>
              <a:ext uri="{FF2B5EF4-FFF2-40B4-BE49-F238E27FC236}">
                <a16:creationId xmlns:a16="http://schemas.microsoft.com/office/drawing/2014/main" id="{7390033C-58E7-E00D-FFEE-8EE5EDAF80FD}"/>
              </a:ext>
            </a:extLst>
          </p:cNvPr>
          <p:cNvSpPr>
            <a:spLocks noGrp="1"/>
          </p:cNvSpPr>
          <p:nvPr>
            <p:ph type="body" sz="quarter" idx="14" hasCustomPrompt="1"/>
          </p:nvPr>
        </p:nvSpPr>
        <p:spPr>
          <a:xfrm>
            <a:off x="6096000" y="1813302"/>
            <a:ext cx="4376442" cy="380058"/>
          </a:xfrm>
          <a:prstGeom prst="rect">
            <a:avLst/>
          </a:prstGeom>
        </p:spPr>
        <p:txBody>
          <a:bodyPr lIns="0" tIns="0" rIns="0" bIns="0" anchor="b"/>
          <a:lstStyle>
            <a:lvl1pPr marL="0" indent="0">
              <a:buNone/>
              <a:defRPr sz="2000" b="1" i="0">
                <a:solidFill>
                  <a:srgbClr val="333233"/>
                </a:solidFill>
                <a:latin typeface="Roboto Condensed" panose="02000000000000000000" pitchFamily="2" charset="0"/>
                <a:ea typeface="Roboto Condensed" panose="02000000000000000000" pitchFamily="2" charset="0"/>
                <a:cs typeface="Roboto Condensed"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YOUR SUBTITLE HERE</a:t>
            </a:r>
          </a:p>
        </p:txBody>
      </p:sp>
      <p:sp>
        <p:nvSpPr>
          <p:cNvPr id="6" name="Segnaposto immagine 8">
            <a:extLst>
              <a:ext uri="{FF2B5EF4-FFF2-40B4-BE49-F238E27FC236}">
                <a16:creationId xmlns:a16="http://schemas.microsoft.com/office/drawing/2014/main" id="{75D5424A-210E-CBAE-6DD2-6B4583EA0925}"/>
              </a:ext>
            </a:extLst>
          </p:cNvPr>
          <p:cNvSpPr>
            <a:spLocks noGrp="1"/>
          </p:cNvSpPr>
          <p:nvPr>
            <p:ph type="pic" sz="quarter" idx="10"/>
          </p:nvPr>
        </p:nvSpPr>
        <p:spPr>
          <a:xfrm>
            <a:off x="11128248" y="0"/>
            <a:ext cx="1063752" cy="6858000"/>
          </a:xfrm>
          <a:prstGeom prst="rect">
            <a:avLst/>
          </a:prstGeom>
          <a:pattFill prst="pct50">
            <a:fgClr>
              <a:schemeClr val="accent1"/>
            </a:fgClr>
            <a:bgClr>
              <a:schemeClr val="bg1"/>
            </a:bgClr>
          </a:pattFill>
        </p:spPr>
        <p:txBody>
          <a:bodyPr>
            <a:normAutofit/>
          </a:bodyPr>
          <a:lstStyle>
            <a:lvl1pPr marL="0" indent="0" algn="ctr">
              <a:buNone/>
              <a:defRPr sz="1800" b="0" i="0">
                <a:solidFill>
                  <a:schemeClr val="bg1"/>
                </a:solidFill>
                <a:latin typeface="Roboto Light" panose="02000000000000000000" pitchFamily="2" charset="0"/>
                <a:ea typeface="Roboto Light" panose="02000000000000000000" pitchFamily="2" charset="0"/>
              </a:defRPr>
            </a:lvl1pPr>
          </a:lstStyle>
          <a:p>
            <a:endParaRPr lang="it-IT" dirty="0"/>
          </a:p>
          <a:p>
            <a:endParaRPr lang="it-IT" dirty="0"/>
          </a:p>
          <a:p>
            <a:endParaRPr lang="it-IT" dirty="0"/>
          </a:p>
          <a:p>
            <a:endParaRPr lang="it-IT" dirty="0"/>
          </a:p>
          <a:p>
            <a:br>
              <a:rPr lang="it-IT" dirty="0"/>
            </a:br>
            <a:r>
              <a:rPr lang="it-IT" dirty="0"/>
              <a:t>Drag and drop </a:t>
            </a:r>
            <a:r>
              <a:rPr lang="it-IT" dirty="0" err="1"/>
              <a:t>your</a:t>
            </a:r>
            <a:r>
              <a:rPr lang="it-IT" dirty="0"/>
              <a:t> image </a:t>
            </a:r>
            <a:r>
              <a:rPr lang="it-IT" dirty="0" err="1"/>
              <a:t>here</a:t>
            </a:r>
            <a:endParaRPr lang="it-IT" dirty="0"/>
          </a:p>
        </p:txBody>
      </p:sp>
    </p:spTree>
    <p:extLst>
      <p:ext uri="{BB962C8B-B14F-4D97-AF65-F5344CB8AC3E}">
        <p14:creationId xmlns:p14="http://schemas.microsoft.com/office/powerpoint/2010/main" val="5067141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blue background">
    <p:bg>
      <p:bgPr>
        <a:solidFill>
          <a:schemeClr val="tx1"/>
        </a:solidFill>
        <a:effectLst/>
      </p:bgPr>
    </p:bg>
    <p:spTree>
      <p:nvGrpSpPr>
        <p:cNvPr id="1" name=""/>
        <p:cNvGrpSpPr/>
        <p:nvPr/>
      </p:nvGrpSpPr>
      <p:grpSpPr>
        <a:xfrm>
          <a:off x="0" y="0"/>
          <a:ext cx="0" cy="0"/>
          <a:chOff x="0" y="0"/>
          <a:chExt cx="0" cy="0"/>
        </a:xfrm>
      </p:grpSpPr>
      <p:pic>
        <p:nvPicPr>
          <p:cNvPr id="2" name="Immagine 2">
            <a:extLst>
              <a:ext uri="{FF2B5EF4-FFF2-40B4-BE49-F238E27FC236}">
                <a16:creationId xmlns:a16="http://schemas.microsoft.com/office/drawing/2014/main" id="{86E1A14B-5ADC-FF1B-FAB9-7F4C6A18BC7B}"/>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rcRect/>
          <a:stretch/>
        </p:blipFill>
        <p:spPr>
          <a:xfrm>
            <a:off x="911263" y="2535348"/>
            <a:ext cx="2683630" cy="2332694"/>
          </a:xfrm>
          <a:prstGeom prst="rect">
            <a:avLst/>
          </a:prstGeom>
        </p:spPr>
      </p:pic>
      <p:cxnSp>
        <p:nvCxnSpPr>
          <p:cNvPr id="6" name="Connettore 1 4">
            <a:extLst>
              <a:ext uri="{FF2B5EF4-FFF2-40B4-BE49-F238E27FC236}">
                <a16:creationId xmlns:a16="http://schemas.microsoft.com/office/drawing/2014/main" id="{FA1C88F5-D59D-1E28-CF1A-8FCFF17D5635}"/>
              </a:ext>
            </a:extLst>
          </p:cNvPr>
          <p:cNvCxnSpPr>
            <a:cxnSpLocks/>
          </p:cNvCxnSpPr>
          <p:nvPr userDrawn="1"/>
        </p:nvCxnSpPr>
        <p:spPr>
          <a:xfrm>
            <a:off x="4298165" y="3763132"/>
            <a:ext cx="6926305" cy="0"/>
          </a:xfrm>
          <a:prstGeom prst="line">
            <a:avLst/>
          </a:prstGeom>
          <a:ln w="28575">
            <a:solidFill>
              <a:srgbClr val="8ECBF9"/>
            </a:solidFill>
          </a:ln>
        </p:spPr>
        <p:style>
          <a:lnRef idx="1">
            <a:schemeClr val="accent1"/>
          </a:lnRef>
          <a:fillRef idx="0">
            <a:schemeClr val="accent1"/>
          </a:fillRef>
          <a:effectRef idx="0">
            <a:schemeClr val="accent1"/>
          </a:effectRef>
          <a:fontRef idx="minor">
            <a:schemeClr val="tx1"/>
          </a:fontRef>
        </p:style>
      </p:cxnSp>
      <p:sp>
        <p:nvSpPr>
          <p:cNvPr id="14" name="Text Placeholder 33">
            <a:extLst>
              <a:ext uri="{FF2B5EF4-FFF2-40B4-BE49-F238E27FC236}">
                <a16:creationId xmlns:a16="http://schemas.microsoft.com/office/drawing/2014/main" id="{E38FC772-0DE5-D651-1938-CB7AC4FD3D5E}"/>
              </a:ext>
            </a:extLst>
          </p:cNvPr>
          <p:cNvSpPr>
            <a:spLocks noGrp="1"/>
          </p:cNvSpPr>
          <p:nvPr>
            <p:ph type="body" sz="quarter" idx="10" hasCustomPrompt="1"/>
          </p:nvPr>
        </p:nvSpPr>
        <p:spPr>
          <a:xfrm>
            <a:off x="4299766" y="4101212"/>
            <a:ext cx="6907926" cy="286230"/>
          </a:xfrm>
          <a:prstGeom prst="rect">
            <a:avLst/>
          </a:prstGeom>
        </p:spPr>
        <p:txBody>
          <a:bodyPr lIns="0" tIns="0" rIns="0" bIns="0"/>
          <a:lstStyle>
            <a:lvl1pPr marL="0" indent="0">
              <a:buNone/>
              <a:defRPr sz="2000" b="1" i="0">
                <a:solidFill>
                  <a:srgbClr val="8ECBF9"/>
                </a:solidFill>
                <a:latin typeface="Roboto" panose="02000000000000000000" pitchFamily="2" charset="0"/>
                <a:ea typeface="Roboto" panose="02000000000000000000" pitchFamily="2" charset="0"/>
                <a:cs typeface="Roboto"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PERSON’S NAME</a:t>
            </a:r>
          </a:p>
        </p:txBody>
      </p:sp>
      <p:sp>
        <p:nvSpPr>
          <p:cNvPr id="17" name="Text Placeholder 33">
            <a:extLst>
              <a:ext uri="{FF2B5EF4-FFF2-40B4-BE49-F238E27FC236}">
                <a16:creationId xmlns:a16="http://schemas.microsoft.com/office/drawing/2014/main" id="{2024713E-DB01-475E-0D43-8A01B3E85E1F}"/>
              </a:ext>
            </a:extLst>
          </p:cNvPr>
          <p:cNvSpPr>
            <a:spLocks noGrp="1"/>
          </p:cNvSpPr>
          <p:nvPr>
            <p:ph type="body" sz="quarter" idx="11" hasCustomPrompt="1"/>
          </p:nvPr>
        </p:nvSpPr>
        <p:spPr>
          <a:xfrm>
            <a:off x="4299765" y="4452457"/>
            <a:ext cx="6916315" cy="874552"/>
          </a:xfrm>
          <a:prstGeom prst="rect">
            <a:avLst/>
          </a:prstGeom>
        </p:spPr>
        <p:txBody>
          <a:bodyPr lIns="0" tIns="0" rIns="0" bIns="0"/>
          <a:lstStyle>
            <a:lvl1pPr marL="0" indent="0">
              <a:buNone/>
              <a:defRPr sz="2000" b="0" i="0">
                <a:solidFill>
                  <a:schemeClr val="bg1"/>
                </a:solidFill>
                <a:latin typeface="Roboto Light" panose="02000000000000000000" pitchFamily="2" charset="0"/>
                <a:ea typeface="Roboto Light" panose="02000000000000000000" pitchFamily="2" charset="0"/>
                <a:cs typeface="Roboto Light"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Title / Other information</a:t>
            </a:r>
          </a:p>
        </p:txBody>
      </p:sp>
      <p:sp>
        <p:nvSpPr>
          <p:cNvPr id="18" name="Text Placeholder 33">
            <a:extLst>
              <a:ext uri="{FF2B5EF4-FFF2-40B4-BE49-F238E27FC236}">
                <a16:creationId xmlns:a16="http://schemas.microsoft.com/office/drawing/2014/main" id="{04D9D243-4DA4-053B-43E0-FCA5EA8F6582}"/>
              </a:ext>
            </a:extLst>
          </p:cNvPr>
          <p:cNvSpPr>
            <a:spLocks noGrp="1"/>
          </p:cNvSpPr>
          <p:nvPr>
            <p:ph type="body" sz="quarter" idx="12" hasCustomPrompt="1"/>
          </p:nvPr>
        </p:nvSpPr>
        <p:spPr>
          <a:xfrm>
            <a:off x="4299766" y="1501629"/>
            <a:ext cx="6891148" cy="1927371"/>
          </a:xfrm>
          <a:prstGeom prst="rect">
            <a:avLst/>
          </a:prstGeom>
        </p:spPr>
        <p:txBody>
          <a:bodyPr lIns="0" tIns="0" rIns="0" bIns="0" anchor="b"/>
          <a:lstStyle>
            <a:lvl1pPr marL="0" indent="0">
              <a:buNone/>
              <a:defRPr sz="2000" b="0" i="1">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p>
        </p:txBody>
      </p:sp>
      <p:sp>
        <p:nvSpPr>
          <p:cNvPr id="3" name="Title 29">
            <a:extLst>
              <a:ext uri="{FF2B5EF4-FFF2-40B4-BE49-F238E27FC236}">
                <a16:creationId xmlns:a16="http://schemas.microsoft.com/office/drawing/2014/main" id="{90151DCE-E941-1038-5911-D72215D43998}"/>
              </a:ext>
            </a:extLst>
          </p:cNvPr>
          <p:cNvSpPr>
            <a:spLocks noGrp="1" noRot="1" noMove="1" noResize="1" noEditPoints="1" noAdjustHandles="1" noChangeArrowheads="1" noChangeShapeType="1"/>
          </p:cNvSpPr>
          <p:nvPr>
            <p:ph type="title" hasCustomPrompt="1"/>
          </p:nvPr>
        </p:nvSpPr>
        <p:spPr>
          <a:xfrm>
            <a:off x="838986" y="455459"/>
            <a:ext cx="6305734" cy="387798"/>
          </a:xfrm>
          <a:prstGeom prst="rect">
            <a:avLst/>
          </a:prstGeom>
        </p:spPr>
        <p:txBody>
          <a:bodyPr wrap="square" lIns="0" tIns="0" rIns="0" bIns="0" anchor="ctr" anchorCtr="0">
            <a:spAutoFit/>
          </a:bodyPr>
          <a:lstStyle>
            <a:lvl1pPr>
              <a:defRPr sz="2800" b="1">
                <a:solidFill>
                  <a:schemeClr val="bg1"/>
                </a:solidFill>
                <a:latin typeface="Roboto Condensed Medium" panose="02000000000000000000" pitchFamily="2" charset="0"/>
                <a:ea typeface="Roboto Condensed Medium" panose="02000000000000000000" pitchFamily="2" charset="0"/>
              </a:defRPr>
            </a:lvl1pPr>
          </a:lstStyle>
          <a:p>
            <a:r>
              <a:rPr lang="en-US" dirty="0"/>
              <a:t>TITLE HERE</a:t>
            </a:r>
            <a:endParaRPr lang="en-GB" dirty="0"/>
          </a:p>
        </p:txBody>
      </p:sp>
      <p:sp>
        <p:nvSpPr>
          <p:cNvPr id="4" name="Rettangolo 5">
            <a:extLst>
              <a:ext uri="{FF2B5EF4-FFF2-40B4-BE49-F238E27FC236}">
                <a16:creationId xmlns:a16="http://schemas.microsoft.com/office/drawing/2014/main" id="{22BBFE13-CE05-D9A6-EE01-38759C8D1B42}"/>
              </a:ext>
            </a:extLst>
          </p:cNvPr>
          <p:cNvSpPr>
            <a:spLocks noGrp="1" noRot="1" noMove="1" noResize="1" noEditPoints="1" noAdjustHandles="1" noChangeArrowheads="1" noChangeShapeType="1"/>
          </p:cNvSpPr>
          <p:nvPr userDrawn="1"/>
        </p:nvSpPr>
        <p:spPr>
          <a:xfrm>
            <a:off x="0" y="273025"/>
            <a:ext cx="304800" cy="706458"/>
          </a:xfrm>
          <a:prstGeom prst="rect">
            <a:avLst/>
          </a:prstGeom>
          <a:solidFill>
            <a:srgbClr val="EEF1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7134074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Quote white background">
    <p:spTree>
      <p:nvGrpSpPr>
        <p:cNvPr id="1" name=""/>
        <p:cNvGrpSpPr/>
        <p:nvPr/>
      </p:nvGrpSpPr>
      <p:grpSpPr>
        <a:xfrm>
          <a:off x="0" y="0"/>
          <a:ext cx="0" cy="0"/>
          <a:chOff x="0" y="0"/>
          <a:chExt cx="0" cy="0"/>
        </a:xfrm>
      </p:grpSpPr>
      <p:sp>
        <p:nvSpPr>
          <p:cNvPr id="11" name="Rettangolo 5">
            <a:extLst>
              <a:ext uri="{FF2B5EF4-FFF2-40B4-BE49-F238E27FC236}">
                <a16:creationId xmlns:a16="http://schemas.microsoft.com/office/drawing/2014/main" id="{A0FF2FF5-279E-C02B-BA6F-A57A1BA96AD1}"/>
              </a:ext>
            </a:extLst>
          </p:cNvPr>
          <p:cNvSpPr>
            <a:spLocks noGrp="1" noRot="1" noMove="1" noResize="1" noEditPoints="1" noAdjustHandles="1" noChangeArrowheads="1" noChangeShapeType="1"/>
          </p:cNvSpPr>
          <p:nvPr userDrawn="1"/>
        </p:nvSpPr>
        <p:spPr>
          <a:xfrm>
            <a:off x="0" y="273025"/>
            <a:ext cx="304800" cy="706458"/>
          </a:xfrm>
          <a:prstGeom prst="rect">
            <a:avLst/>
          </a:prstGeom>
          <a:solidFill>
            <a:srgbClr val="0069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Title 29">
            <a:extLst>
              <a:ext uri="{FF2B5EF4-FFF2-40B4-BE49-F238E27FC236}">
                <a16:creationId xmlns:a16="http://schemas.microsoft.com/office/drawing/2014/main" id="{59415B1A-DAB3-004B-A6CB-798209985431}"/>
              </a:ext>
            </a:extLst>
          </p:cNvPr>
          <p:cNvSpPr>
            <a:spLocks noGrp="1" noRot="1" noMove="1" noResize="1" noEditPoints="1" noAdjustHandles="1" noChangeArrowheads="1" noChangeShapeType="1"/>
          </p:cNvSpPr>
          <p:nvPr>
            <p:ph type="title" hasCustomPrompt="1"/>
          </p:nvPr>
        </p:nvSpPr>
        <p:spPr>
          <a:xfrm>
            <a:off x="838985" y="455459"/>
            <a:ext cx="9634193" cy="387798"/>
          </a:xfrm>
          <a:prstGeom prst="rect">
            <a:avLst/>
          </a:prstGeom>
        </p:spPr>
        <p:txBody>
          <a:bodyPr wrap="square" lIns="0" tIns="0" rIns="0" bIns="0" anchor="ctr" anchorCtr="0">
            <a:spAutoFit/>
          </a:bodyPr>
          <a:lstStyle>
            <a:lvl1pPr>
              <a:defRPr sz="2800" b="1">
                <a:solidFill>
                  <a:srgbClr val="333233"/>
                </a:solidFill>
                <a:latin typeface="Roboto Condensed Medium" panose="02000000000000000000" pitchFamily="2" charset="0"/>
                <a:ea typeface="Roboto Condensed Medium" panose="02000000000000000000" pitchFamily="2" charset="0"/>
              </a:defRPr>
            </a:lvl1pPr>
          </a:lstStyle>
          <a:p>
            <a:r>
              <a:rPr lang="en-US" dirty="0"/>
              <a:t>TITLE HERE</a:t>
            </a:r>
            <a:endParaRPr lang="en-GB" dirty="0"/>
          </a:p>
        </p:txBody>
      </p:sp>
      <p:pic>
        <p:nvPicPr>
          <p:cNvPr id="2" name="Immagine 2">
            <a:extLst>
              <a:ext uri="{FF2B5EF4-FFF2-40B4-BE49-F238E27FC236}">
                <a16:creationId xmlns:a16="http://schemas.microsoft.com/office/drawing/2014/main" id="{86E1A14B-5ADC-FF1B-FAB9-7F4C6A18BC7B}"/>
              </a:ext>
            </a:extLst>
          </p:cNvPr>
          <p:cNvPicPr>
            <a:picLocks noChangeAspect="1"/>
          </p:cNvPicPr>
          <p:nvPr userDrawn="1"/>
        </p:nvPicPr>
        <p:blipFill>
          <a:blip r:embed="rId2"/>
          <a:srcRect/>
          <a:stretch/>
        </p:blipFill>
        <p:spPr>
          <a:xfrm>
            <a:off x="911263" y="2535348"/>
            <a:ext cx="2683630" cy="2332694"/>
          </a:xfrm>
          <a:prstGeom prst="rect">
            <a:avLst/>
          </a:prstGeom>
        </p:spPr>
      </p:pic>
      <p:cxnSp>
        <p:nvCxnSpPr>
          <p:cNvPr id="6" name="Connettore 1 4">
            <a:extLst>
              <a:ext uri="{FF2B5EF4-FFF2-40B4-BE49-F238E27FC236}">
                <a16:creationId xmlns:a16="http://schemas.microsoft.com/office/drawing/2014/main" id="{FA1C88F5-D59D-1E28-CF1A-8FCFF17D5635}"/>
              </a:ext>
            </a:extLst>
          </p:cNvPr>
          <p:cNvCxnSpPr>
            <a:cxnSpLocks/>
          </p:cNvCxnSpPr>
          <p:nvPr userDrawn="1"/>
        </p:nvCxnSpPr>
        <p:spPr>
          <a:xfrm>
            <a:off x="4298165" y="3763132"/>
            <a:ext cx="6926305" cy="0"/>
          </a:xfrm>
          <a:prstGeom prst="line">
            <a:avLst/>
          </a:prstGeom>
          <a:ln w="28575">
            <a:solidFill>
              <a:srgbClr val="0069B4"/>
            </a:solidFill>
          </a:ln>
        </p:spPr>
        <p:style>
          <a:lnRef idx="1">
            <a:schemeClr val="accent1"/>
          </a:lnRef>
          <a:fillRef idx="0">
            <a:schemeClr val="accent1"/>
          </a:fillRef>
          <a:effectRef idx="0">
            <a:schemeClr val="accent1"/>
          </a:effectRef>
          <a:fontRef idx="minor">
            <a:schemeClr val="tx1"/>
          </a:fontRef>
        </p:style>
      </p:cxnSp>
      <p:sp>
        <p:nvSpPr>
          <p:cNvPr id="14" name="Text Placeholder 33">
            <a:extLst>
              <a:ext uri="{FF2B5EF4-FFF2-40B4-BE49-F238E27FC236}">
                <a16:creationId xmlns:a16="http://schemas.microsoft.com/office/drawing/2014/main" id="{E38FC772-0DE5-D651-1938-CB7AC4FD3D5E}"/>
              </a:ext>
            </a:extLst>
          </p:cNvPr>
          <p:cNvSpPr>
            <a:spLocks noGrp="1"/>
          </p:cNvSpPr>
          <p:nvPr>
            <p:ph type="body" sz="quarter" idx="10" hasCustomPrompt="1"/>
          </p:nvPr>
        </p:nvSpPr>
        <p:spPr>
          <a:xfrm>
            <a:off x="4299766" y="4101212"/>
            <a:ext cx="6907926" cy="286230"/>
          </a:xfrm>
          <a:prstGeom prst="rect">
            <a:avLst/>
          </a:prstGeom>
        </p:spPr>
        <p:txBody>
          <a:bodyPr lIns="0" tIns="0" rIns="0" bIns="0"/>
          <a:lstStyle>
            <a:lvl1pPr marL="0" indent="0">
              <a:buNone/>
              <a:defRPr sz="2000" b="1" i="0">
                <a:solidFill>
                  <a:schemeClr val="tx1"/>
                </a:solidFill>
                <a:latin typeface="Roboto" panose="02000000000000000000" pitchFamily="2" charset="0"/>
                <a:ea typeface="Roboto" panose="02000000000000000000" pitchFamily="2" charset="0"/>
                <a:cs typeface="Roboto"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PERSON’S NAME</a:t>
            </a:r>
          </a:p>
        </p:txBody>
      </p:sp>
      <p:sp>
        <p:nvSpPr>
          <p:cNvPr id="17" name="Text Placeholder 33">
            <a:extLst>
              <a:ext uri="{FF2B5EF4-FFF2-40B4-BE49-F238E27FC236}">
                <a16:creationId xmlns:a16="http://schemas.microsoft.com/office/drawing/2014/main" id="{2024713E-DB01-475E-0D43-8A01B3E85E1F}"/>
              </a:ext>
            </a:extLst>
          </p:cNvPr>
          <p:cNvSpPr>
            <a:spLocks noGrp="1"/>
          </p:cNvSpPr>
          <p:nvPr>
            <p:ph type="body" sz="quarter" idx="11" hasCustomPrompt="1"/>
          </p:nvPr>
        </p:nvSpPr>
        <p:spPr>
          <a:xfrm>
            <a:off x="4299765" y="4452457"/>
            <a:ext cx="6916315" cy="874552"/>
          </a:xfrm>
          <a:prstGeom prst="rect">
            <a:avLst/>
          </a:prstGeom>
        </p:spPr>
        <p:txBody>
          <a:bodyPr lIns="0" tIns="0" rIns="0" bIns="0"/>
          <a:lstStyle>
            <a:lvl1pPr marL="0" indent="0">
              <a:buNone/>
              <a:defRPr sz="2000" b="0" i="0">
                <a:solidFill>
                  <a:srgbClr val="333233"/>
                </a:solidFill>
                <a:latin typeface="Roboto Light" panose="02000000000000000000" pitchFamily="2" charset="0"/>
                <a:ea typeface="Roboto Light" panose="02000000000000000000" pitchFamily="2" charset="0"/>
                <a:cs typeface="Roboto Light"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Title / Other information</a:t>
            </a:r>
          </a:p>
        </p:txBody>
      </p:sp>
      <p:sp>
        <p:nvSpPr>
          <p:cNvPr id="18" name="Text Placeholder 33">
            <a:extLst>
              <a:ext uri="{FF2B5EF4-FFF2-40B4-BE49-F238E27FC236}">
                <a16:creationId xmlns:a16="http://schemas.microsoft.com/office/drawing/2014/main" id="{04D9D243-4DA4-053B-43E0-FCA5EA8F6582}"/>
              </a:ext>
            </a:extLst>
          </p:cNvPr>
          <p:cNvSpPr>
            <a:spLocks noGrp="1"/>
          </p:cNvSpPr>
          <p:nvPr>
            <p:ph type="body" sz="quarter" idx="12" hasCustomPrompt="1"/>
          </p:nvPr>
        </p:nvSpPr>
        <p:spPr>
          <a:xfrm>
            <a:off x="4299766" y="1501629"/>
            <a:ext cx="6891148" cy="1927371"/>
          </a:xfrm>
          <a:prstGeom prst="rect">
            <a:avLst/>
          </a:prstGeom>
        </p:spPr>
        <p:txBody>
          <a:bodyPr lIns="0" tIns="0" rIns="0" bIns="0" anchor="b"/>
          <a:lstStyle>
            <a:lvl1pPr marL="0" indent="0">
              <a:buNone/>
              <a:defRPr sz="2000" b="0" i="1">
                <a:solidFill>
                  <a:srgbClr val="333233"/>
                </a:solidFill>
                <a:latin typeface="Roboto" panose="02000000000000000000" pitchFamily="2" charset="0"/>
                <a:ea typeface="Roboto" panose="02000000000000000000" pitchFamily="2" charset="0"/>
                <a:cs typeface="Roboto"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p>
        </p:txBody>
      </p:sp>
    </p:spTree>
    <p:extLst>
      <p:ext uri="{BB962C8B-B14F-4D97-AF65-F5344CB8AC3E}">
        <p14:creationId xmlns:p14="http://schemas.microsoft.com/office/powerpoint/2010/main" val="48440700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ank you slide blu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black and white logo&#10;&#10;Description automatically generated">
            <a:extLst>
              <a:ext uri="{FF2B5EF4-FFF2-40B4-BE49-F238E27FC236}">
                <a16:creationId xmlns:a16="http://schemas.microsoft.com/office/drawing/2014/main" id="{43EAB9F9-9745-EB16-E3B4-89499D02B9A0}"/>
              </a:ext>
            </a:extLst>
          </p:cNvPr>
          <p:cNvPicPr>
            <a:picLocks noGrp="1" noRot="1" noMove="1" noResize="1" noEditPoints="1" noAdjustHandles="1" noChangeArrowheads="1" noChangeShapeType="1" noCrop="1"/>
          </p:cNvPicPr>
          <p:nvPr userDrawn="1"/>
        </p:nvPicPr>
        <p:blipFill>
          <a:blip r:embed="rId3"/>
          <a:stretch>
            <a:fillRect/>
          </a:stretch>
        </p:blipFill>
        <p:spPr>
          <a:xfrm>
            <a:off x="471333" y="275226"/>
            <a:ext cx="2016244" cy="711842"/>
          </a:xfrm>
          <a:prstGeom prst="rect">
            <a:avLst/>
          </a:prstGeom>
        </p:spPr>
      </p:pic>
      <p:sp>
        <p:nvSpPr>
          <p:cNvPr id="6" name="Rettangolo 5">
            <a:extLst>
              <a:ext uri="{FF2B5EF4-FFF2-40B4-BE49-F238E27FC236}">
                <a16:creationId xmlns:a16="http://schemas.microsoft.com/office/drawing/2014/main" id="{26A19E09-B6B7-F4CD-793F-74C0F0D40AE7}"/>
              </a:ext>
            </a:extLst>
          </p:cNvPr>
          <p:cNvSpPr>
            <a:spLocks noGrp="1" noRot="1" noMove="1" noResize="1" noEditPoints="1" noAdjustHandles="1" noChangeArrowheads="1" noChangeShapeType="1"/>
          </p:cNvSpPr>
          <p:nvPr userDrawn="1"/>
        </p:nvSpPr>
        <p:spPr>
          <a:xfrm>
            <a:off x="0" y="273025"/>
            <a:ext cx="304800" cy="706458"/>
          </a:xfrm>
          <a:prstGeom prst="rect">
            <a:avLst/>
          </a:prstGeom>
          <a:solidFill>
            <a:srgbClr val="EEF1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Text Placeholder 33">
            <a:extLst>
              <a:ext uri="{FF2B5EF4-FFF2-40B4-BE49-F238E27FC236}">
                <a16:creationId xmlns:a16="http://schemas.microsoft.com/office/drawing/2014/main" id="{43DEE711-9133-A207-9D3A-0C5D55FD3F72}"/>
              </a:ext>
            </a:extLst>
          </p:cNvPr>
          <p:cNvSpPr>
            <a:spLocks noGrp="1"/>
          </p:cNvSpPr>
          <p:nvPr>
            <p:ph type="body" sz="quarter" idx="10" hasCustomPrompt="1"/>
          </p:nvPr>
        </p:nvSpPr>
        <p:spPr>
          <a:xfrm>
            <a:off x="1945998" y="2061594"/>
            <a:ext cx="8300003" cy="2734811"/>
          </a:xfrm>
          <a:prstGeom prst="rect">
            <a:avLst/>
          </a:prstGeom>
        </p:spPr>
        <p:txBody>
          <a:bodyPr lIns="0" tIns="0" rIns="0" bIns="0" anchor="ctr"/>
          <a:lstStyle>
            <a:lvl1pPr marL="0" indent="0" algn="ctr">
              <a:buNone/>
              <a:defRPr sz="8000" b="1"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THANK YOU</a:t>
            </a:r>
          </a:p>
        </p:txBody>
      </p:sp>
    </p:spTree>
    <p:extLst>
      <p:ext uri="{BB962C8B-B14F-4D97-AF65-F5344CB8AC3E}">
        <p14:creationId xmlns:p14="http://schemas.microsoft.com/office/powerpoint/2010/main" val="22540418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hank you slide white background">
    <p:bg>
      <p:bgPr>
        <a:solidFill>
          <a:schemeClr val="bg1"/>
        </a:solidFill>
        <a:effectLst/>
      </p:bgPr>
    </p:bg>
    <p:spTree>
      <p:nvGrpSpPr>
        <p:cNvPr id="1" name=""/>
        <p:cNvGrpSpPr/>
        <p:nvPr/>
      </p:nvGrpSpPr>
      <p:grpSpPr>
        <a:xfrm>
          <a:off x="0" y="0"/>
          <a:ext cx="0" cy="0"/>
          <a:chOff x="0" y="0"/>
          <a:chExt cx="0" cy="0"/>
        </a:xfrm>
      </p:grpSpPr>
      <p:sp>
        <p:nvSpPr>
          <p:cNvPr id="10" name="Text Placeholder 33">
            <a:extLst>
              <a:ext uri="{FF2B5EF4-FFF2-40B4-BE49-F238E27FC236}">
                <a16:creationId xmlns:a16="http://schemas.microsoft.com/office/drawing/2014/main" id="{43DEE711-9133-A207-9D3A-0C5D55FD3F72}"/>
              </a:ext>
            </a:extLst>
          </p:cNvPr>
          <p:cNvSpPr>
            <a:spLocks noGrp="1"/>
          </p:cNvSpPr>
          <p:nvPr>
            <p:ph type="body" sz="quarter" idx="10" hasCustomPrompt="1"/>
          </p:nvPr>
        </p:nvSpPr>
        <p:spPr>
          <a:xfrm>
            <a:off x="1945998" y="2061594"/>
            <a:ext cx="8300003" cy="2734811"/>
          </a:xfrm>
          <a:prstGeom prst="rect">
            <a:avLst/>
          </a:prstGeom>
        </p:spPr>
        <p:txBody>
          <a:bodyPr lIns="0" tIns="0" rIns="0" bIns="0" anchor="ctr"/>
          <a:lstStyle>
            <a:lvl1pPr marL="0" indent="0" algn="ctr">
              <a:buNone/>
              <a:defRPr sz="8000" b="1" i="0">
                <a:solidFill>
                  <a:schemeClr val="tx1"/>
                </a:solidFill>
                <a:latin typeface="Roboto" panose="02000000000000000000" pitchFamily="2" charset="0"/>
                <a:ea typeface="Roboto" panose="02000000000000000000" pitchFamily="2" charset="0"/>
                <a:cs typeface="Roboto"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THANK YOU</a:t>
            </a:r>
          </a:p>
        </p:txBody>
      </p:sp>
      <p:sp>
        <p:nvSpPr>
          <p:cNvPr id="3" name="Rettangolo 5">
            <a:extLst>
              <a:ext uri="{FF2B5EF4-FFF2-40B4-BE49-F238E27FC236}">
                <a16:creationId xmlns:a16="http://schemas.microsoft.com/office/drawing/2014/main" id="{07C11C2A-1B0E-48E7-14BC-0AC9EEAC314D}"/>
              </a:ext>
            </a:extLst>
          </p:cNvPr>
          <p:cNvSpPr/>
          <p:nvPr userDrawn="1"/>
        </p:nvSpPr>
        <p:spPr>
          <a:xfrm>
            <a:off x="0" y="273025"/>
            <a:ext cx="304800" cy="706458"/>
          </a:xfrm>
          <a:prstGeom prst="rect">
            <a:avLst/>
          </a:prstGeom>
          <a:solidFill>
            <a:srgbClr val="0069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 name="Picture 3" descr="A blue leaf and a black background&#10;&#10;Description automatically generated">
            <a:extLst>
              <a:ext uri="{FF2B5EF4-FFF2-40B4-BE49-F238E27FC236}">
                <a16:creationId xmlns:a16="http://schemas.microsoft.com/office/drawing/2014/main" id="{003116DB-1E0A-B9E4-63FA-C88222C4C59A}"/>
              </a:ext>
            </a:extLst>
          </p:cNvPr>
          <p:cNvPicPr/>
          <p:nvPr userDrawn="1"/>
        </p:nvPicPr>
        <p:blipFill>
          <a:blip r:embed="rId2"/>
          <a:stretch>
            <a:fillRect/>
          </a:stretch>
        </p:blipFill>
        <p:spPr>
          <a:xfrm>
            <a:off x="469019" y="271014"/>
            <a:ext cx="2020216" cy="713244"/>
          </a:xfrm>
          <a:prstGeom prst="rect">
            <a:avLst/>
          </a:prstGeom>
        </p:spPr>
      </p:pic>
    </p:spTree>
    <p:extLst>
      <p:ext uri="{BB962C8B-B14F-4D97-AF65-F5344CB8AC3E}">
        <p14:creationId xmlns:p14="http://schemas.microsoft.com/office/powerpoint/2010/main" val="33594477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9" name="Date Placeholder 8"/>
          <p:cNvSpPr>
            <a:spLocks noGrp="1"/>
          </p:cNvSpPr>
          <p:nvPr>
            <p:ph type="dt" sz="half" idx="10"/>
          </p:nvPr>
        </p:nvSpPr>
        <p:spPr/>
        <p:txBody>
          <a:bodyPr/>
          <a:lstStyle/>
          <a:p>
            <a:endParaRPr lang="en-US" dirty="0"/>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38186164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Image bottom white background">
    <p:bg>
      <p:bgPr>
        <a:solidFill>
          <a:schemeClr val="bg1"/>
        </a:solidFill>
        <a:effectLst/>
      </p:bgPr>
    </p:bg>
    <p:spTree>
      <p:nvGrpSpPr>
        <p:cNvPr id="1" name=""/>
        <p:cNvGrpSpPr/>
        <p:nvPr/>
      </p:nvGrpSpPr>
      <p:grpSpPr>
        <a:xfrm>
          <a:off x="0" y="0"/>
          <a:ext cx="0" cy="0"/>
          <a:chOff x="0" y="0"/>
          <a:chExt cx="0" cy="0"/>
        </a:xfrm>
      </p:grpSpPr>
      <p:sp>
        <p:nvSpPr>
          <p:cNvPr id="9" name="Segnaposto immagine 2">
            <a:extLst>
              <a:ext uri="{FF2B5EF4-FFF2-40B4-BE49-F238E27FC236}">
                <a16:creationId xmlns:a16="http://schemas.microsoft.com/office/drawing/2014/main" id="{B998A4F0-20DD-E673-ECA9-D13ED2D5C064}"/>
              </a:ext>
            </a:extLst>
          </p:cNvPr>
          <p:cNvSpPr>
            <a:spLocks noGrp="1" noRot="1" noMove="1" noResize="1" noEditPoints="1" noAdjustHandles="1" noChangeArrowheads="1" noChangeShapeType="1"/>
          </p:cNvSpPr>
          <p:nvPr>
            <p:ph type="pic" sz="quarter" idx="10"/>
          </p:nvPr>
        </p:nvSpPr>
        <p:spPr>
          <a:xfrm>
            <a:off x="0" y="3998563"/>
            <a:ext cx="12192000" cy="2859437"/>
          </a:xfrm>
          <a:prstGeom prst="rect">
            <a:avLst/>
          </a:prstGeom>
          <a:pattFill prst="pct50">
            <a:fgClr>
              <a:schemeClr val="accent1"/>
            </a:fgClr>
            <a:bgClr>
              <a:schemeClr val="bg1"/>
            </a:bgClr>
          </a:pattFill>
        </p:spPr>
        <p:txBody>
          <a:bodyPr>
            <a:normAutofit/>
          </a:bodyPr>
          <a:lstStyle>
            <a:lvl1pPr marL="0" indent="0" algn="ctr">
              <a:buNone/>
              <a:defRPr sz="1800">
                <a:solidFill>
                  <a:schemeClr val="bg1"/>
                </a:solidFill>
                <a:latin typeface="Roboto" panose="02000000000000000000" pitchFamily="2" charset="0"/>
                <a:ea typeface="Roboto" panose="02000000000000000000" pitchFamily="2" charset="0"/>
              </a:defRPr>
            </a:lvl1pPr>
          </a:lstStyle>
          <a:p>
            <a:endParaRPr lang="it-IT" dirty="0"/>
          </a:p>
          <a:p>
            <a:endParaRPr lang="it-IT" dirty="0"/>
          </a:p>
          <a:p>
            <a:r>
              <a:rPr lang="it-IT" dirty="0"/>
              <a:t>Drag and drop </a:t>
            </a:r>
            <a:r>
              <a:rPr lang="it-IT" dirty="0" err="1"/>
              <a:t>your</a:t>
            </a:r>
            <a:endParaRPr lang="it-IT" dirty="0"/>
          </a:p>
          <a:p>
            <a:r>
              <a:rPr lang="it-IT" dirty="0"/>
              <a:t>image </a:t>
            </a:r>
            <a:r>
              <a:rPr lang="it-IT" dirty="0" err="1"/>
              <a:t>here</a:t>
            </a:r>
            <a:endParaRPr lang="it-IT" dirty="0"/>
          </a:p>
        </p:txBody>
      </p:sp>
      <p:sp>
        <p:nvSpPr>
          <p:cNvPr id="3" name="Rettangolo 5">
            <a:extLst>
              <a:ext uri="{FF2B5EF4-FFF2-40B4-BE49-F238E27FC236}">
                <a16:creationId xmlns:a16="http://schemas.microsoft.com/office/drawing/2014/main" id="{0A824760-70E9-F665-761B-910AC1770D1C}"/>
              </a:ext>
            </a:extLst>
          </p:cNvPr>
          <p:cNvSpPr>
            <a:spLocks noGrp="1" noRot="1" noMove="1" noResize="1" noEditPoints="1" noAdjustHandles="1" noChangeArrowheads="1" noChangeShapeType="1"/>
          </p:cNvSpPr>
          <p:nvPr userDrawn="1"/>
        </p:nvSpPr>
        <p:spPr>
          <a:xfrm>
            <a:off x="0" y="390256"/>
            <a:ext cx="304800" cy="70645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Title 29">
            <a:extLst>
              <a:ext uri="{FF2B5EF4-FFF2-40B4-BE49-F238E27FC236}">
                <a16:creationId xmlns:a16="http://schemas.microsoft.com/office/drawing/2014/main" id="{AD1849D8-525F-DE98-DF67-187926821736}"/>
              </a:ext>
            </a:extLst>
          </p:cNvPr>
          <p:cNvSpPr>
            <a:spLocks noGrp="1"/>
          </p:cNvSpPr>
          <p:nvPr>
            <p:ph type="title" hasCustomPrompt="1"/>
          </p:nvPr>
        </p:nvSpPr>
        <p:spPr>
          <a:xfrm>
            <a:off x="838987" y="267991"/>
            <a:ext cx="10508952" cy="997196"/>
          </a:xfrm>
          <a:prstGeom prst="rect">
            <a:avLst/>
          </a:prstGeom>
        </p:spPr>
        <p:txBody>
          <a:bodyPr wrap="square" lIns="0" tIns="0" rIns="0" bIns="0" anchor="ctr" anchorCtr="0">
            <a:normAutofit/>
          </a:bodyPr>
          <a:lstStyle>
            <a:lvl1pPr>
              <a:defRPr sz="3600" b="1">
                <a:solidFill>
                  <a:srgbClr val="333233"/>
                </a:solidFill>
                <a:latin typeface="Roboto" panose="02000000000000000000" pitchFamily="2" charset="0"/>
                <a:ea typeface="Roboto" panose="02000000000000000000" pitchFamily="2" charset="0"/>
                <a:cs typeface="Roboto" panose="02000000000000000000" pitchFamily="2" charset="0"/>
              </a:defRPr>
            </a:lvl1pPr>
          </a:lstStyle>
          <a:p>
            <a:r>
              <a:rPr lang="en-US" dirty="0"/>
              <a:t>Title Here</a:t>
            </a:r>
            <a:endParaRPr lang="en-GB" dirty="0"/>
          </a:p>
        </p:txBody>
      </p:sp>
      <p:sp>
        <p:nvSpPr>
          <p:cNvPr id="6" name="Text Placeholder 15">
            <a:extLst>
              <a:ext uri="{FF2B5EF4-FFF2-40B4-BE49-F238E27FC236}">
                <a16:creationId xmlns:a16="http://schemas.microsoft.com/office/drawing/2014/main" id="{CA527522-6B7A-0A1D-562E-4E096BC6285E}"/>
              </a:ext>
            </a:extLst>
          </p:cNvPr>
          <p:cNvSpPr>
            <a:spLocks noGrp="1"/>
          </p:cNvSpPr>
          <p:nvPr>
            <p:ph type="body" sz="quarter" idx="19" hasCustomPrompt="1"/>
          </p:nvPr>
        </p:nvSpPr>
        <p:spPr>
          <a:xfrm>
            <a:off x="840190" y="1588273"/>
            <a:ext cx="10522224" cy="2037522"/>
          </a:xfrm>
          <a:prstGeom prst="rect">
            <a:avLst/>
          </a:prstGeom>
        </p:spPr>
        <p:txBody>
          <a:bodyPr lIns="0" tIns="0" rIns="0" bIns="0"/>
          <a:lstStyle>
            <a:lvl1pPr marL="0" indent="0">
              <a:lnSpc>
                <a:spcPct val="120000"/>
              </a:lnSpc>
              <a:spcBef>
                <a:spcPts val="1200"/>
              </a:spcBef>
              <a:buFont typeface="Arial" panose="020B0604020202020204" pitchFamily="34" charset="0"/>
              <a:buNone/>
              <a:defRPr sz="2000" b="0" i="0">
                <a:solidFill>
                  <a:srgbClr val="333233"/>
                </a:solidFill>
                <a:latin typeface="Roboto" panose="02000000000000000000" pitchFamily="2" charset="0"/>
                <a:ea typeface="Roboto" panose="02000000000000000000" pitchFamily="2" charset="0"/>
                <a:cs typeface="Roboto" panose="02000000000000000000" pitchFamily="2" charset="0"/>
              </a:defRPr>
            </a:lvl1pPr>
            <a:lvl2pPr marL="457200" indent="0">
              <a:lnSpc>
                <a:spcPct val="120000"/>
              </a:lnSpc>
              <a:spcBef>
                <a:spcPts val="1200"/>
              </a:spcBef>
              <a:buFont typeface="Arial" panose="020B0604020202020204" pitchFamily="34" charset="0"/>
              <a:buNone/>
              <a:defRPr sz="2000" b="0" i="0">
                <a:solidFill>
                  <a:srgbClr val="333233"/>
                </a:solidFill>
                <a:latin typeface="Roboto" panose="02000000000000000000" pitchFamily="2" charset="0"/>
                <a:ea typeface="Roboto" panose="02000000000000000000" pitchFamily="2" charset="0"/>
                <a:cs typeface="Roboto" panose="02000000000000000000" pitchFamily="2" charset="0"/>
              </a:defRPr>
            </a:lvl2pPr>
            <a:lvl3pPr marL="914400" indent="0">
              <a:lnSpc>
                <a:spcPct val="120000"/>
              </a:lnSpc>
              <a:spcBef>
                <a:spcPts val="1200"/>
              </a:spcBef>
              <a:buFont typeface="Arial" panose="020B0604020202020204" pitchFamily="34" charset="0"/>
              <a:buNone/>
              <a:defRPr sz="2000" b="0" i="0">
                <a:solidFill>
                  <a:srgbClr val="333233"/>
                </a:solidFill>
                <a:latin typeface="Roboto" panose="02000000000000000000" pitchFamily="2" charset="0"/>
                <a:ea typeface="Roboto" panose="02000000000000000000" pitchFamily="2" charset="0"/>
                <a:cs typeface="Roboto" panose="02000000000000000000" pitchFamily="2" charset="0"/>
              </a:defRPr>
            </a:lvl3pPr>
            <a:lvl4pPr marL="1371600" indent="0">
              <a:lnSpc>
                <a:spcPct val="120000"/>
              </a:lnSpc>
              <a:spcBef>
                <a:spcPts val="1200"/>
              </a:spcBef>
              <a:buFont typeface="Arial" panose="020B0604020202020204" pitchFamily="34" charset="0"/>
              <a:buNone/>
              <a:defRPr sz="2000" b="0" i="0">
                <a:solidFill>
                  <a:srgbClr val="333233"/>
                </a:solidFill>
                <a:latin typeface="Roboto" panose="02000000000000000000" pitchFamily="2" charset="0"/>
                <a:ea typeface="Roboto" panose="02000000000000000000" pitchFamily="2" charset="0"/>
                <a:cs typeface="Roboto" panose="02000000000000000000" pitchFamily="2" charset="0"/>
              </a:defRPr>
            </a:lvl4pPr>
            <a:lvl5pPr marL="1828800" indent="0">
              <a:lnSpc>
                <a:spcPct val="120000"/>
              </a:lnSpc>
              <a:spcBef>
                <a:spcPts val="1200"/>
              </a:spcBef>
              <a:buFont typeface="Arial" panose="020B0604020202020204" pitchFamily="34" charset="0"/>
              <a:buNone/>
              <a:defRPr sz="2000" b="0" i="0">
                <a:solidFill>
                  <a:srgbClr val="333233"/>
                </a:solidFill>
                <a:latin typeface="Roboto" panose="02000000000000000000" pitchFamily="2" charset="0"/>
                <a:ea typeface="Roboto" panose="02000000000000000000" pitchFamily="2" charset="0"/>
                <a:cs typeface="Roboto" panose="02000000000000000000" pitchFamily="2" charset="0"/>
              </a:defRPr>
            </a:lvl5pPr>
            <a:lvl6pPr marL="2286000" indent="0">
              <a:lnSpc>
                <a:spcPct val="120000"/>
              </a:lnSpc>
              <a:spcBef>
                <a:spcPts val="1200"/>
              </a:spcBef>
              <a:buFont typeface="Arial" panose="020B0604020202020204" pitchFamily="34" charset="0"/>
              <a:buNone/>
              <a:defRPr sz="2000">
                <a:solidFill>
                  <a:srgbClr val="333233"/>
                </a:solidFill>
                <a:latin typeface="Roboto" panose="02000000000000000000" pitchFamily="2" charset="0"/>
                <a:ea typeface="Roboto" panose="02000000000000000000" pitchFamily="2" charset="0"/>
              </a:defRPr>
            </a:lvl6pPr>
            <a:lvl7pPr marL="2743200" indent="0">
              <a:lnSpc>
                <a:spcPct val="120000"/>
              </a:lnSpc>
              <a:spcBef>
                <a:spcPts val="1200"/>
              </a:spcBef>
              <a:buFont typeface="Arial" panose="020B0604020202020204" pitchFamily="34" charset="0"/>
              <a:buNone/>
              <a:defRPr sz="2000">
                <a:solidFill>
                  <a:srgbClr val="333233"/>
                </a:solidFill>
                <a:latin typeface="Roboto" panose="02000000000000000000" pitchFamily="2" charset="0"/>
                <a:ea typeface="Roboto" panose="02000000000000000000" pitchFamily="2" charset="0"/>
                <a:cs typeface="Roboto" panose="02000000000000000000" pitchFamily="2" charset="0"/>
              </a:defRPr>
            </a:lvl7pPr>
            <a:lvl8pPr marL="3200400" indent="0">
              <a:lnSpc>
                <a:spcPct val="120000"/>
              </a:lnSpc>
              <a:spcBef>
                <a:spcPts val="1200"/>
              </a:spcBef>
              <a:buFont typeface="Arial" panose="020B0604020202020204" pitchFamily="34" charset="0"/>
              <a:buNone/>
              <a:defRPr sz="2000">
                <a:solidFill>
                  <a:srgbClr val="333233"/>
                </a:solidFill>
                <a:latin typeface="Roboto" panose="02000000000000000000" pitchFamily="2" charset="0"/>
                <a:ea typeface="Roboto" panose="02000000000000000000" pitchFamily="2" charset="0"/>
                <a:cs typeface="Roboto" panose="02000000000000000000" pitchFamily="2" charset="0"/>
              </a:defRPr>
            </a:lvl8pPr>
            <a:lvl9pPr marL="3886200" indent="0">
              <a:lnSpc>
                <a:spcPct val="120000"/>
              </a:lnSpc>
              <a:spcBef>
                <a:spcPts val="1200"/>
              </a:spcBef>
              <a:buFont typeface="Arial" panose="020B0604020202020204" pitchFamily="34" charset="0"/>
              <a:buNone/>
              <a:defRPr sz="2000">
                <a:solidFill>
                  <a:srgbClr val="333233"/>
                </a:solidFill>
                <a:latin typeface="Roboto" panose="02000000000000000000" pitchFamily="2" charset="0"/>
                <a:ea typeface="Roboto" panose="02000000000000000000" pitchFamily="2" charset="0"/>
                <a:cs typeface="Roboto" panose="02000000000000000000" pitchFamily="2" charset="0"/>
              </a:defRPr>
            </a:lvl9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a:t>
            </a:r>
          </a:p>
          <a:p>
            <a:pPr lvl="0"/>
            <a:r>
              <a:rPr lang="en-US" dirty="0"/>
              <a:t>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a:t>
            </a:r>
          </a:p>
        </p:txBody>
      </p:sp>
    </p:spTree>
    <p:extLst>
      <p:ext uri="{BB962C8B-B14F-4D97-AF65-F5344CB8AC3E}">
        <p14:creationId xmlns:p14="http://schemas.microsoft.com/office/powerpoint/2010/main" val="25343848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and Content White Background">
    <p:bg>
      <p:bgPr>
        <a:solidFill>
          <a:schemeClr val="bg1"/>
        </a:solidFill>
        <a:effectLst/>
      </p:bgPr>
    </p:bg>
    <p:spTree>
      <p:nvGrpSpPr>
        <p:cNvPr id="1" name=""/>
        <p:cNvGrpSpPr/>
        <p:nvPr/>
      </p:nvGrpSpPr>
      <p:grpSpPr>
        <a:xfrm>
          <a:off x="0" y="0"/>
          <a:ext cx="0" cy="0"/>
          <a:chOff x="0" y="0"/>
          <a:chExt cx="0" cy="0"/>
        </a:xfrm>
      </p:grpSpPr>
      <p:sp>
        <p:nvSpPr>
          <p:cNvPr id="2" name="Rettangolo 5">
            <a:extLst>
              <a:ext uri="{FF2B5EF4-FFF2-40B4-BE49-F238E27FC236}">
                <a16:creationId xmlns:a16="http://schemas.microsoft.com/office/drawing/2014/main" id="{8FF5DAE1-C78C-F1A5-89B5-4AEB6A33D5F3}"/>
              </a:ext>
            </a:extLst>
          </p:cNvPr>
          <p:cNvSpPr>
            <a:spLocks noGrp="1" noRot="1" noMove="1" noResize="1" noEditPoints="1" noAdjustHandles="1" noChangeArrowheads="1" noChangeShapeType="1"/>
          </p:cNvSpPr>
          <p:nvPr userDrawn="1"/>
        </p:nvSpPr>
        <p:spPr>
          <a:xfrm>
            <a:off x="0" y="390256"/>
            <a:ext cx="304800" cy="70645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3" name="Title 29">
            <a:extLst>
              <a:ext uri="{FF2B5EF4-FFF2-40B4-BE49-F238E27FC236}">
                <a16:creationId xmlns:a16="http://schemas.microsoft.com/office/drawing/2014/main" id="{32B3E05E-4415-0F2A-10EE-FB44E47C7577}"/>
              </a:ext>
            </a:extLst>
          </p:cNvPr>
          <p:cNvSpPr>
            <a:spLocks noGrp="1" noRot="1" noMove="1" noResize="1" noEditPoints="1" noAdjustHandles="1" noChangeArrowheads="1" noChangeShapeType="1"/>
          </p:cNvSpPr>
          <p:nvPr>
            <p:ph type="title" hasCustomPrompt="1"/>
          </p:nvPr>
        </p:nvSpPr>
        <p:spPr>
          <a:xfrm>
            <a:off x="838987" y="267991"/>
            <a:ext cx="10508952" cy="997196"/>
          </a:xfrm>
          <a:prstGeom prst="rect">
            <a:avLst/>
          </a:prstGeom>
        </p:spPr>
        <p:txBody>
          <a:bodyPr wrap="square" lIns="0" tIns="0" rIns="0" bIns="0" anchor="ctr" anchorCtr="0">
            <a:normAutofit/>
          </a:bodyPr>
          <a:lstStyle>
            <a:lvl1pPr>
              <a:defRPr sz="3600" b="1">
                <a:solidFill>
                  <a:srgbClr val="333233"/>
                </a:solidFill>
                <a:latin typeface="Roboto" panose="02000000000000000000" pitchFamily="2" charset="0"/>
                <a:ea typeface="Roboto" panose="02000000000000000000" pitchFamily="2" charset="0"/>
                <a:cs typeface="Roboto" panose="02000000000000000000" pitchFamily="2" charset="0"/>
              </a:defRPr>
            </a:lvl1pPr>
          </a:lstStyle>
          <a:p>
            <a:r>
              <a:rPr lang="en-GB" noProof="0" dirty="0"/>
              <a:t>Title Here</a:t>
            </a:r>
          </a:p>
        </p:txBody>
      </p:sp>
      <p:sp>
        <p:nvSpPr>
          <p:cNvPr id="4" name="Text Placeholder 15">
            <a:extLst>
              <a:ext uri="{FF2B5EF4-FFF2-40B4-BE49-F238E27FC236}">
                <a16:creationId xmlns:a16="http://schemas.microsoft.com/office/drawing/2014/main" id="{49119A3F-83F1-EAC9-7C72-72FB5DAAC33B}"/>
              </a:ext>
            </a:extLst>
          </p:cNvPr>
          <p:cNvSpPr>
            <a:spLocks noGrp="1"/>
          </p:cNvSpPr>
          <p:nvPr>
            <p:ph type="body" sz="quarter" idx="24" hasCustomPrompt="1"/>
          </p:nvPr>
        </p:nvSpPr>
        <p:spPr>
          <a:xfrm>
            <a:off x="829518" y="1588624"/>
            <a:ext cx="10548395" cy="425233"/>
          </a:xfrm>
          <a:prstGeom prst="rect">
            <a:avLst/>
          </a:prstGeom>
        </p:spPr>
        <p:txBody>
          <a:bodyPr lIns="0" tIns="0" rIns="0" bIns="0"/>
          <a:lstStyle>
            <a:lvl1pPr marL="0" indent="0">
              <a:spcBef>
                <a:spcPts val="800"/>
              </a:spcBef>
              <a:buFont typeface="Arial" panose="020B0604020202020204" pitchFamily="34" charset="0"/>
              <a:buNone/>
              <a:defRPr sz="2800" b="1" i="0">
                <a:solidFill>
                  <a:srgbClr val="333233"/>
                </a:solidFill>
                <a:latin typeface="Roboto" panose="02000000000000000000" pitchFamily="2" charset="0"/>
                <a:ea typeface="Roboto" panose="02000000000000000000" pitchFamily="2" charset="0"/>
                <a:cs typeface="Roboto" panose="02000000000000000000" pitchFamily="2" charset="0"/>
              </a:defRPr>
            </a:lvl1pPr>
            <a:lvl2pPr marL="457200" indent="0">
              <a:spcBef>
                <a:spcPts val="800"/>
              </a:spcBef>
              <a:buFont typeface="Arial" panose="020B0604020202020204" pitchFamily="34" charset="0"/>
              <a:buNone/>
              <a:defRPr sz="2000" b="0" i="0">
                <a:solidFill>
                  <a:srgbClr val="333233"/>
                </a:solidFill>
                <a:latin typeface="Roboto" panose="02000000000000000000" pitchFamily="2" charset="0"/>
                <a:ea typeface="Roboto" panose="02000000000000000000" pitchFamily="2" charset="0"/>
                <a:cs typeface="Roboto" panose="02000000000000000000" pitchFamily="2" charset="0"/>
              </a:defRPr>
            </a:lvl2pPr>
            <a:lvl3pPr marL="914400" indent="0">
              <a:spcBef>
                <a:spcPts val="800"/>
              </a:spcBef>
              <a:buFont typeface="Arial" panose="020B0604020202020204" pitchFamily="34" charset="0"/>
              <a:buNone/>
              <a:defRPr sz="2000" b="0" i="0">
                <a:solidFill>
                  <a:srgbClr val="333233"/>
                </a:solidFill>
                <a:latin typeface="Roboto" panose="02000000000000000000" pitchFamily="2" charset="0"/>
                <a:ea typeface="Roboto" panose="02000000000000000000" pitchFamily="2" charset="0"/>
                <a:cs typeface="Roboto" panose="02000000000000000000" pitchFamily="2" charset="0"/>
              </a:defRPr>
            </a:lvl3pPr>
            <a:lvl4pPr marL="1371600" indent="0">
              <a:spcBef>
                <a:spcPts val="800"/>
              </a:spcBef>
              <a:buFont typeface="Arial" panose="020B0604020202020204" pitchFamily="34" charset="0"/>
              <a:buNone/>
              <a:defRPr sz="2000" b="0" i="0">
                <a:solidFill>
                  <a:srgbClr val="333233"/>
                </a:solidFill>
                <a:latin typeface="Roboto" panose="02000000000000000000" pitchFamily="2" charset="0"/>
                <a:ea typeface="Roboto" panose="02000000000000000000" pitchFamily="2" charset="0"/>
                <a:cs typeface="Roboto" panose="02000000000000000000" pitchFamily="2" charset="0"/>
              </a:defRPr>
            </a:lvl4pPr>
            <a:lvl5pPr marL="1828800" indent="0">
              <a:spcBef>
                <a:spcPts val="800"/>
              </a:spcBef>
              <a:buFont typeface="Arial" panose="020B0604020202020204" pitchFamily="34" charset="0"/>
              <a:buNone/>
              <a:defRPr sz="2000" b="0" i="0">
                <a:solidFill>
                  <a:srgbClr val="333233"/>
                </a:solidFill>
                <a:latin typeface="Roboto" panose="02000000000000000000" pitchFamily="2" charset="0"/>
                <a:ea typeface="Roboto" panose="02000000000000000000" pitchFamily="2" charset="0"/>
                <a:cs typeface="Roboto" panose="02000000000000000000" pitchFamily="2" charset="0"/>
              </a:defRPr>
            </a:lvl5pPr>
            <a:lvl6pPr marL="2286000" indent="0">
              <a:spcBef>
                <a:spcPts val="800"/>
              </a:spcBef>
              <a:buFont typeface="Arial" panose="020B0604020202020204" pitchFamily="34" charset="0"/>
              <a:buNone/>
              <a:defRPr sz="2000">
                <a:solidFill>
                  <a:srgbClr val="333233"/>
                </a:solidFill>
                <a:latin typeface="Roboto" panose="02000000000000000000" pitchFamily="2" charset="0"/>
                <a:ea typeface="Roboto" panose="02000000000000000000" pitchFamily="2" charset="0"/>
                <a:cs typeface="Roboto" panose="02000000000000000000" pitchFamily="2" charset="0"/>
              </a:defRPr>
            </a:lvl6pPr>
            <a:lvl7pPr marL="2743200" indent="0">
              <a:spcBef>
                <a:spcPts val="800"/>
              </a:spcBef>
              <a:buFont typeface="Arial" panose="020B0604020202020204" pitchFamily="34" charset="0"/>
              <a:buNone/>
              <a:defRPr sz="2000">
                <a:solidFill>
                  <a:srgbClr val="333233"/>
                </a:solidFill>
                <a:latin typeface="Roboto" panose="02000000000000000000" pitchFamily="2" charset="0"/>
                <a:ea typeface="Roboto" panose="02000000000000000000" pitchFamily="2" charset="0"/>
                <a:cs typeface="Roboto" panose="02000000000000000000" pitchFamily="2" charset="0"/>
              </a:defRPr>
            </a:lvl7pPr>
            <a:lvl8pPr marL="3200400" indent="0">
              <a:spcBef>
                <a:spcPts val="800"/>
              </a:spcBef>
              <a:buFont typeface="Arial" panose="020B0604020202020204" pitchFamily="34" charset="0"/>
              <a:buNone/>
              <a:defRPr sz="2000">
                <a:solidFill>
                  <a:srgbClr val="333233"/>
                </a:solidFill>
                <a:latin typeface="Roboto" panose="02000000000000000000" pitchFamily="2" charset="0"/>
                <a:ea typeface="Roboto" panose="02000000000000000000" pitchFamily="2" charset="0"/>
                <a:cs typeface="Roboto" panose="02000000000000000000" pitchFamily="2" charset="0"/>
              </a:defRPr>
            </a:lvl8pPr>
            <a:lvl9pPr marL="3886200" indent="0">
              <a:spcBef>
                <a:spcPts val="800"/>
              </a:spcBef>
              <a:buNone/>
              <a:defRPr sz="2000">
                <a:solidFill>
                  <a:srgbClr val="333233"/>
                </a:solidFill>
                <a:latin typeface="Roboto" panose="02000000000000000000" pitchFamily="2" charset="0"/>
                <a:ea typeface="Roboto" panose="02000000000000000000" pitchFamily="2" charset="0"/>
                <a:cs typeface="Roboto" panose="02000000000000000000" pitchFamily="2" charset="0"/>
              </a:defRPr>
            </a:lvl9pPr>
          </a:lstStyle>
          <a:p>
            <a:pPr lvl="0"/>
            <a:r>
              <a:rPr lang="en-GB" noProof="0" dirty="0"/>
              <a:t>Subtitle</a:t>
            </a:r>
          </a:p>
        </p:txBody>
      </p:sp>
      <p:sp>
        <p:nvSpPr>
          <p:cNvPr id="6" name="Text Placeholder 15">
            <a:extLst>
              <a:ext uri="{FF2B5EF4-FFF2-40B4-BE49-F238E27FC236}">
                <a16:creationId xmlns:a16="http://schemas.microsoft.com/office/drawing/2014/main" id="{A28177DD-0DB1-2A38-0380-7D483B4DE80D}"/>
              </a:ext>
            </a:extLst>
          </p:cNvPr>
          <p:cNvSpPr>
            <a:spLocks noGrp="1"/>
          </p:cNvSpPr>
          <p:nvPr>
            <p:ph type="body" sz="quarter" idx="25" hasCustomPrompt="1"/>
          </p:nvPr>
        </p:nvSpPr>
        <p:spPr>
          <a:xfrm>
            <a:off x="829518" y="2220685"/>
            <a:ext cx="10548395" cy="3897086"/>
          </a:xfrm>
          <a:prstGeom prst="rect">
            <a:avLst/>
          </a:prstGeom>
        </p:spPr>
        <p:txBody>
          <a:bodyPr lIns="0" tIns="0" rIns="0" bIns="0"/>
          <a:lstStyle>
            <a:lvl1pPr marL="0" indent="0">
              <a:lnSpc>
                <a:spcPct val="120000"/>
              </a:lnSpc>
              <a:spcBef>
                <a:spcPts val="1200"/>
              </a:spcBef>
              <a:buFont typeface="Arial" panose="020B0604020202020204" pitchFamily="34" charset="0"/>
              <a:buNone/>
              <a:defRPr sz="2000" b="0" i="0">
                <a:solidFill>
                  <a:srgbClr val="333233"/>
                </a:solidFill>
                <a:latin typeface="Roboto" panose="02000000000000000000" pitchFamily="2" charset="0"/>
                <a:ea typeface="Roboto" panose="02000000000000000000" pitchFamily="2" charset="0"/>
                <a:cs typeface="Roboto" panose="02000000000000000000" pitchFamily="2" charset="0"/>
              </a:defRPr>
            </a:lvl1pPr>
            <a:lvl2pPr marL="457200" indent="0">
              <a:lnSpc>
                <a:spcPct val="120000"/>
              </a:lnSpc>
              <a:spcBef>
                <a:spcPts val="1200"/>
              </a:spcBef>
              <a:buFont typeface="Arial" panose="020B0604020202020204" pitchFamily="34" charset="0"/>
              <a:buNone/>
              <a:defRPr sz="2000" b="0" i="0">
                <a:solidFill>
                  <a:srgbClr val="333233"/>
                </a:solidFill>
                <a:latin typeface="Roboto" panose="02000000000000000000" pitchFamily="2" charset="0"/>
                <a:ea typeface="Roboto" panose="02000000000000000000" pitchFamily="2" charset="0"/>
                <a:cs typeface="Roboto" panose="02000000000000000000" pitchFamily="2" charset="0"/>
              </a:defRPr>
            </a:lvl2pPr>
            <a:lvl3pPr marL="914400" indent="0">
              <a:lnSpc>
                <a:spcPct val="120000"/>
              </a:lnSpc>
              <a:spcBef>
                <a:spcPts val="1200"/>
              </a:spcBef>
              <a:buFont typeface="Arial" panose="020B0604020202020204" pitchFamily="34" charset="0"/>
              <a:buNone/>
              <a:defRPr sz="2000" b="0" i="0">
                <a:solidFill>
                  <a:srgbClr val="333233"/>
                </a:solidFill>
                <a:latin typeface="Roboto" panose="02000000000000000000" pitchFamily="2" charset="0"/>
                <a:ea typeface="Roboto" panose="02000000000000000000" pitchFamily="2" charset="0"/>
                <a:cs typeface="Roboto" panose="02000000000000000000" pitchFamily="2" charset="0"/>
              </a:defRPr>
            </a:lvl3pPr>
            <a:lvl4pPr marL="1371600" indent="0">
              <a:lnSpc>
                <a:spcPct val="120000"/>
              </a:lnSpc>
              <a:spcBef>
                <a:spcPts val="1200"/>
              </a:spcBef>
              <a:buFont typeface="Arial" panose="020B0604020202020204" pitchFamily="34" charset="0"/>
              <a:buNone/>
              <a:defRPr sz="2000" b="0" i="0">
                <a:solidFill>
                  <a:srgbClr val="333233"/>
                </a:solidFill>
                <a:latin typeface="Roboto" panose="02000000000000000000" pitchFamily="2" charset="0"/>
                <a:ea typeface="Roboto" panose="02000000000000000000" pitchFamily="2" charset="0"/>
                <a:cs typeface="Roboto" panose="02000000000000000000" pitchFamily="2" charset="0"/>
              </a:defRPr>
            </a:lvl4pPr>
            <a:lvl5pPr marL="1828800" indent="0">
              <a:lnSpc>
                <a:spcPct val="120000"/>
              </a:lnSpc>
              <a:spcBef>
                <a:spcPts val="1200"/>
              </a:spcBef>
              <a:buFont typeface="Arial" panose="020B0604020202020204" pitchFamily="34" charset="0"/>
              <a:buNone/>
              <a:defRPr sz="2000" b="0" i="0">
                <a:solidFill>
                  <a:srgbClr val="333233"/>
                </a:solidFill>
                <a:latin typeface="Roboto" panose="02000000000000000000" pitchFamily="2" charset="0"/>
                <a:ea typeface="Roboto" panose="02000000000000000000" pitchFamily="2" charset="0"/>
                <a:cs typeface="Roboto" panose="02000000000000000000" pitchFamily="2" charset="0"/>
              </a:defRPr>
            </a:lvl5pPr>
            <a:lvl6pPr marL="2286000" indent="0">
              <a:lnSpc>
                <a:spcPct val="120000"/>
              </a:lnSpc>
              <a:spcBef>
                <a:spcPts val="1200"/>
              </a:spcBef>
              <a:buFont typeface="Arial" panose="020B0604020202020204" pitchFamily="34" charset="0"/>
              <a:buNone/>
              <a:defRPr sz="2000">
                <a:solidFill>
                  <a:srgbClr val="333233"/>
                </a:solidFill>
                <a:latin typeface="Roboto" panose="02000000000000000000" pitchFamily="2" charset="0"/>
                <a:ea typeface="Roboto" panose="02000000000000000000" pitchFamily="2" charset="0"/>
                <a:cs typeface="Roboto" panose="02000000000000000000" pitchFamily="2" charset="0"/>
              </a:defRPr>
            </a:lvl6pPr>
            <a:lvl7pPr marL="2743200" indent="0">
              <a:lnSpc>
                <a:spcPct val="120000"/>
              </a:lnSpc>
              <a:spcBef>
                <a:spcPts val="1200"/>
              </a:spcBef>
              <a:buFont typeface="Arial" panose="020B0604020202020204" pitchFamily="34" charset="0"/>
              <a:buNone/>
              <a:defRPr sz="2000">
                <a:solidFill>
                  <a:srgbClr val="333233"/>
                </a:solidFill>
                <a:latin typeface="Roboto" panose="02000000000000000000" pitchFamily="2" charset="0"/>
                <a:ea typeface="Roboto" panose="02000000000000000000" pitchFamily="2" charset="0"/>
                <a:cs typeface="Roboto" panose="02000000000000000000" pitchFamily="2" charset="0"/>
              </a:defRPr>
            </a:lvl7pPr>
            <a:lvl8pPr marL="3200400" indent="0">
              <a:lnSpc>
                <a:spcPct val="120000"/>
              </a:lnSpc>
              <a:spcBef>
                <a:spcPts val="1200"/>
              </a:spcBef>
              <a:buFont typeface="Arial" panose="020B0604020202020204" pitchFamily="34" charset="0"/>
              <a:buNone/>
              <a:defRPr sz="2000">
                <a:solidFill>
                  <a:srgbClr val="333233"/>
                </a:solidFill>
                <a:latin typeface="Roboto" panose="02000000000000000000" pitchFamily="2" charset="0"/>
                <a:ea typeface="Roboto" panose="02000000000000000000" pitchFamily="2" charset="0"/>
                <a:cs typeface="Roboto" panose="02000000000000000000" pitchFamily="2" charset="0"/>
              </a:defRPr>
            </a:lvl8pPr>
            <a:lvl9pPr marL="3886200" indent="0">
              <a:lnSpc>
                <a:spcPct val="120000"/>
              </a:lnSpc>
              <a:spcBef>
                <a:spcPts val="1200"/>
              </a:spcBef>
              <a:buFont typeface="Arial" panose="020B0604020202020204" pitchFamily="34" charset="0"/>
              <a:buNone/>
              <a:defRPr sz="2000">
                <a:solidFill>
                  <a:srgbClr val="333233"/>
                </a:solidFill>
                <a:latin typeface="Roboto" panose="02000000000000000000" pitchFamily="2" charset="0"/>
                <a:ea typeface="Roboto" panose="02000000000000000000" pitchFamily="2" charset="0"/>
                <a:cs typeface="Roboto" panose="02000000000000000000" pitchFamily="2" charset="0"/>
              </a:defRPr>
            </a:lvl9pPr>
          </a:lstStyle>
          <a:p>
            <a:pPr lvl="0"/>
            <a:r>
              <a:rPr lang="en-GB" noProof="0" dirty="0"/>
              <a:t>Lorem ipsum </a:t>
            </a:r>
            <a:r>
              <a:rPr lang="en-GB" noProof="0" dirty="0" err="1"/>
              <a:t>dolor</a:t>
            </a:r>
            <a:r>
              <a:rPr lang="en-GB" noProof="0" dirty="0"/>
              <a:t> sit </a:t>
            </a:r>
            <a:r>
              <a:rPr lang="en-GB" noProof="0" dirty="0" err="1"/>
              <a:t>amet</a:t>
            </a:r>
            <a:r>
              <a:rPr lang="en-GB" noProof="0" dirty="0"/>
              <a:t>, </a:t>
            </a:r>
            <a:r>
              <a:rPr lang="en-GB" noProof="0" dirty="0" err="1"/>
              <a:t>consectetur</a:t>
            </a:r>
            <a:r>
              <a:rPr lang="en-GB" noProof="0" dirty="0"/>
              <a:t> </a:t>
            </a:r>
            <a:r>
              <a:rPr lang="en-GB" noProof="0" dirty="0" err="1"/>
              <a:t>adipiscing</a:t>
            </a:r>
            <a:r>
              <a:rPr lang="en-GB" noProof="0" dirty="0"/>
              <a:t> </a:t>
            </a:r>
            <a:r>
              <a:rPr lang="en-GB" noProof="0" dirty="0" err="1"/>
              <a:t>elit</a:t>
            </a:r>
            <a:r>
              <a:rPr lang="en-GB" noProof="0" dirty="0"/>
              <a:t>, </a:t>
            </a:r>
            <a:r>
              <a:rPr lang="en-GB" noProof="0" dirty="0" err="1"/>
              <a:t>sed</a:t>
            </a:r>
            <a:r>
              <a:rPr lang="en-GB" noProof="0" dirty="0"/>
              <a:t> do </a:t>
            </a:r>
            <a:r>
              <a:rPr lang="en-GB" noProof="0" dirty="0" err="1"/>
              <a:t>eiusmod</a:t>
            </a:r>
            <a:r>
              <a:rPr lang="en-GB" noProof="0" dirty="0"/>
              <a:t> </a:t>
            </a:r>
            <a:r>
              <a:rPr lang="en-GB" noProof="0" dirty="0" err="1"/>
              <a:t>tempor</a:t>
            </a:r>
            <a:r>
              <a:rPr lang="en-GB" noProof="0" dirty="0"/>
              <a:t> </a:t>
            </a:r>
            <a:r>
              <a:rPr lang="en-GB" noProof="0" dirty="0" err="1"/>
              <a:t>incididunt</a:t>
            </a:r>
            <a:r>
              <a:rPr lang="en-GB" noProof="0" dirty="0"/>
              <a:t> </a:t>
            </a:r>
            <a:r>
              <a:rPr lang="en-GB" noProof="0" dirty="0" err="1"/>
              <a:t>ut</a:t>
            </a:r>
            <a:r>
              <a:rPr lang="en-GB" noProof="0" dirty="0"/>
              <a:t> labore et dolore magna </a:t>
            </a:r>
            <a:r>
              <a:rPr lang="en-GB" noProof="0" dirty="0" err="1"/>
              <a:t>aliqua</a:t>
            </a:r>
            <a:r>
              <a:rPr lang="en-GB" noProof="0" dirty="0"/>
              <a:t>.</a:t>
            </a:r>
          </a:p>
          <a:p>
            <a:pPr lvl="0"/>
            <a:r>
              <a:rPr lang="en-GB" noProof="0" dirty="0"/>
              <a:t>Ut </a:t>
            </a:r>
            <a:r>
              <a:rPr lang="en-GB" noProof="0" dirty="0" err="1"/>
              <a:t>enim</a:t>
            </a:r>
            <a:r>
              <a:rPr lang="en-GB" noProof="0" dirty="0"/>
              <a:t> ad minim </a:t>
            </a:r>
            <a:r>
              <a:rPr lang="en-GB" noProof="0" dirty="0" err="1"/>
              <a:t>veniam</a:t>
            </a:r>
            <a:r>
              <a:rPr lang="en-GB" noProof="0" dirty="0"/>
              <a:t>, </a:t>
            </a:r>
            <a:r>
              <a:rPr lang="en-GB" noProof="0" dirty="0" err="1"/>
              <a:t>quis</a:t>
            </a:r>
            <a:r>
              <a:rPr lang="en-GB" noProof="0" dirty="0"/>
              <a:t> </a:t>
            </a:r>
            <a:r>
              <a:rPr lang="en-GB" noProof="0" dirty="0" err="1"/>
              <a:t>nostrud</a:t>
            </a:r>
            <a:r>
              <a:rPr lang="en-GB" noProof="0" dirty="0"/>
              <a:t> exercitation </a:t>
            </a:r>
            <a:r>
              <a:rPr lang="en-GB" noProof="0" dirty="0" err="1"/>
              <a:t>ullamco</a:t>
            </a:r>
            <a:r>
              <a:rPr lang="en-GB" noProof="0" dirty="0"/>
              <a:t> </a:t>
            </a:r>
            <a:r>
              <a:rPr lang="en-GB" noProof="0" dirty="0" err="1"/>
              <a:t>laboris</a:t>
            </a:r>
            <a:r>
              <a:rPr lang="en-GB" noProof="0" dirty="0"/>
              <a:t> nisi </a:t>
            </a:r>
            <a:r>
              <a:rPr lang="en-GB" noProof="0" dirty="0" err="1"/>
              <a:t>ut</a:t>
            </a:r>
            <a:r>
              <a:rPr lang="en-GB" noProof="0" dirty="0"/>
              <a:t> </a:t>
            </a:r>
            <a:r>
              <a:rPr lang="en-GB" noProof="0" dirty="0" err="1"/>
              <a:t>aliquip</a:t>
            </a:r>
            <a:r>
              <a:rPr lang="en-GB" noProof="0" dirty="0"/>
              <a:t> ex </a:t>
            </a:r>
            <a:r>
              <a:rPr lang="en-GB" noProof="0" dirty="0" err="1"/>
              <a:t>ea</a:t>
            </a:r>
            <a:r>
              <a:rPr lang="en-GB" noProof="0" dirty="0"/>
              <a:t> </a:t>
            </a:r>
            <a:r>
              <a:rPr lang="en-GB" noProof="0" dirty="0" err="1"/>
              <a:t>commodo</a:t>
            </a:r>
            <a:r>
              <a:rPr lang="en-GB" noProof="0" dirty="0"/>
              <a:t> </a:t>
            </a:r>
            <a:r>
              <a:rPr lang="en-GB" noProof="0" dirty="0" err="1"/>
              <a:t>consequat</a:t>
            </a:r>
            <a:r>
              <a:rPr lang="en-GB" noProof="0" dirty="0"/>
              <a:t>. Duis </a:t>
            </a:r>
            <a:r>
              <a:rPr lang="en-GB" noProof="0" dirty="0" err="1"/>
              <a:t>aute</a:t>
            </a:r>
            <a:r>
              <a:rPr lang="en-GB" noProof="0" dirty="0"/>
              <a:t> </a:t>
            </a:r>
            <a:r>
              <a:rPr lang="en-GB" noProof="0" dirty="0" err="1"/>
              <a:t>irure</a:t>
            </a:r>
            <a:r>
              <a:rPr lang="en-GB" noProof="0" dirty="0"/>
              <a:t> </a:t>
            </a:r>
            <a:r>
              <a:rPr lang="en-GB" noProof="0" dirty="0" err="1"/>
              <a:t>dolor</a:t>
            </a:r>
            <a:r>
              <a:rPr lang="en-GB" noProof="0" dirty="0"/>
              <a:t> in </a:t>
            </a:r>
            <a:r>
              <a:rPr lang="en-GB" noProof="0" dirty="0" err="1"/>
              <a:t>reprehenderit</a:t>
            </a:r>
            <a:r>
              <a:rPr lang="en-GB" noProof="0" dirty="0"/>
              <a:t> in </a:t>
            </a:r>
            <a:r>
              <a:rPr lang="en-GB" noProof="0" dirty="0" err="1"/>
              <a:t>voluptate</a:t>
            </a:r>
            <a:r>
              <a:rPr lang="en-GB" noProof="0" dirty="0"/>
              <a:t> </a:t>
            </a:r>
            <a:r>
              <a:rPr lang="en-GB" noProof="0" dirty="0" err="1"/>
              <a:t>velit</a:t>
            </a:r>
            <a:r>
              <a:rPr lang="en-GB" noProof="0" dirty="0"/>
              <a:t> </a:t>
            </a:r>
            <a:r>
              <a:rPr lang="en-GB" noProof="0" dirty="0" err="1"/>
              <a:t>esse</a:t>
            </a:r>
            <a:r>
              <a:rPr lang="en-GB" noProof="0" dirty="0"/>
              <a:t> </a:t>
            </a:r>
            <a:r>
              <a:rPr lang="en-GB" noProof="0" dirty="0" err="1"/>
              <a:t>cillum</a:t>
            </a:r>
            <a:r>
              <a:rPr lang="en-GB" noProof="0" dirty="0"/>
              <a:t> dolore </a:t>
            </a:r>
            <a:r>
              <a:rPr lang="en-GB" noProof="0" dirty="0" err="1"/>
              <a:t>eu</a:t>
            </a:r>
            <a:r>
              <a:rPr lang="en-GB" noProof="0" dirty="0"/>
              <a:t> </a:t>
            </a:r>
            <a:r>
              <a:rPr lang="en-GB" noProof="0" dirty="0" err="1"/>
              <a:t>fugiat</a:t>
            </a:r>
            <a:r>
              <a:rPr lang="en-GB" noProof="0" dirty="0"/>
              <a:t> </a:t>
            </a:r>
            <a:r>
              <a:rPr lang="en-GB" noProof="0" dirty="0" err="1"/>
              <a:t>nulla</a:t>
            </a:r>
            <a:r>
              <a:rPr lang="en-GB" noProof="0" dirty="0"/>
              <a:t> </a:t>
            </a:r>
            <a:r>
              <a:rPr lang="en-GB" noProof="0" dirty="0" err="1"/>
              <a:t>pariatur</a:t>
            </a:r>
            <a:r>
              <a:rPr lang="en-GB" noProof="0" dirty="0"/>
              <a:t>.</a:t>
            </a:r>
          </a:p>
          <a:p>
            <a:pPr lvl="0"/>
            <a:r>
              <a:rPr lang="en-GB" noProof="0" dirty="0" err="1"/>
              <a:t>Excepteur</a:t>
            </a:r>
            <a:r>
              <a:rPr lang="en-GB" noProof="0" dirty="0"/>
              <a:t> </a:t>
            </a:r>
            <a:r>
              <a:rPr lang="en-GB" noProof="0" dirty="0" err="1"/>
              <a:t>sint</a:t>
            </a:r>
            <a:r>
              <a:rPr lang="en-GB" noProof="0" dirty="0"/>
              <a:t> </a:t>
            </a:r>
            <a:r>
              <a:rPr lang="en-GB" noProof="0" dirty="0" err="1"/>
              <a:t>occaecat</a:t>
            </a:r>
            <a:r>
              <a:rPr lang="en-GB" noProof="0" dirty="0"/>
              <a:t> </a:t>
            </a:r>
            <a:r>
              <a:rPr lang="en-GB" noProof="0" dirty="0" err="1"/>
              <a:t>cupidatat</a:t>
            </a:r>
            <a:r>
              <a:rPr lang="en-GB" noProof="0" dirty="0"/>
              <a:t> non </a:t>
            </a:r>
            <a:r>
              <a:rPr lang="en-GB" noProof="0" dirty="0" err="1"/>
              <a:t>proident</a:t>
            </a:r>
            <a:r>
              <a:rPr lang="en-GB" noProof="0" dirty="0"/>
              <a:t>, sunt in culpa qui </a:t>
            </a:r>
            <a:r>
              <a:rPr lang="en-GB" noProof="0" dirty="0" err="1"/>
              <a:t>officia</a:t>
            </a:r>
            <a:r>
              <a:rPr lang="en-GB" noProof="0" dirty="0"/>
              <a:t> </a:t>
            </a:r>
            <a:r>
              <a:rPr lang="en-GB" noProof="0" dirty="0" err="1"/>
              <a:t>deserunt</a:t>
            </a:r>
            <a:r>
              <a:rPr lang="en-GB" noProof="0" dirty="0"/>
              <a:t> </a:t>
            </a:r>
            <a:r>
              <a:rPr lang="en-GB" noProof="0" dirty="0" err="1"/>
              <a:t>mollit</a:t>
            </a:r>
            <a:r>
              <a:rPr lang="en-GB" noProof="0" dirty="0"/>
              <a:t> </a:t>
            </a:r>
            <a:r>
              <a:rPr lang="en-GB" noProof="0" dirty="0" err="1"/>
              <a:t>anim</a:t>
            </a:r>
            <a:r>
              <a:rPr lang="en-GB" noProof="0" dirty="0"/>
              <a:t> id </a:t>
            </a:r>
            <a:r>
              <a:rPr lang="en-GB" noProof="0" dirty="0" err="1"/>
              <a:t>est</a:t>
            </a:r>
            <a:r>
              <a:rPr lang="en-GB" noProof="0" dirty="0"/>
              <a:t> </a:t>
            </a:r>
            <a:r>
              <a:rPr lang="en-GB" noProof="0" dirty="0" err="1"/>
              <a:t>laborum</a:t>
            </a:r>
            <a:r>
              <a:rPr lang="en-GB" noProof="0" dirty="0"/>
              <a:t>.</a:t>
            </a:r>
          </a:p>
        </p:txBody>
      </p:sp>
    </p:spTree>
    <p:extLst>
      <p:ext uri="{BB962C8B-B14F-4D97-AF65-F5344CB8AC3E}">
        <p14:creationId xmlns:p14="http://schemas.microsoft.com/office/powerpoint/2010/main" val="28677306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endParaRPr lang="en-GB"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3" name="Date Placeholder 12"/>
          <p:cNvSpPr>
            <a:spLocks noGrp="1"/>
          </p:cNvSpPr>
          <p:nvPr>
            <p:ph type="dt" sz="half" idx="10"/>
          </p:nvPr>
        </p:nvSpPr>
        <p:spPr/>
        <p:txBody>
          <a:bodyPr/>
          <a:lstStyle/>
          <a:p>
            <a:endParaRPr lang="en-US" dirty="0"/>
          </a:p>
        </p:txBody>
      </p:sp>
      <p:sp>
        <p:nvSpPr>
          <p:cNvPr id="14" name="Footer Placeholder 13"/>
          <p:cNvSpPr>
            <a:spLocks noGrp="1"/>
          </p:cNvSpPr>
          <p:nvPr>
            <p:ph type="ftr" sz="quarter" idx="11"/>
          </p:nvPr>
        </p:nvSpPr>
        <p:spPr/>
        <p:txBody>
          <a:bodyPr/>
          <a:lstStyle/>
          <a:p>
            <a:endParaRPr lang="en-US" dirty="0"/>
          </a:p>
        </p:txBody>
      </p:sp>
      <p:sp>
        <p:nvSpPr>
          <p:cNvPr id="15" name="Slide Number Placeholder 14"/>
          <p:cNvSpPr>
            <a:spLocks noGrp="1"/>
          </p:cNvSpPr>
          <p:nvPr>
            <p:ph type="sldNum" sz="quarter" idx="12"/>
          </p:nvPr>
        </p:nvSpPr>
        <p:spPr/>
        <p:txBody>
          <a:bodyPr/>
          <a:lstStyle/>
          <a:p>
            <a:fld id="{23A0628E-C12F-4F8C-9895-BCD5E30100D3}" type="slidenum">
              <a:rPr lang="en-US" smtClean="0"/>
              <a:pPr/>
              <a:t>‹#›</a:t>
            </a:fld>
            <a:endParaRPr lang="en-US" dirty="0"/>
          </a:p>
        </p:txBody>
      </p:sp>
    </p:spTree>
    <p:extLst>
      <p:ext uri="{BB962C8B-B14F-4D97-AF65-F5344CB8AC3E}">
        <p14:creationId xmlns:p14="http://schemas.microsoft.com/office/powerpoint/2010/main" val="215744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37643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Title and content B">
    <p:spTree>
      <p:nvGrpSpPr>
        <p:cNvPr id="1" name=""/>
        <p:cNvGrpSpPr/>
        <p:nvPr/>
      </p:nvGrpSpPr>
      <p:grpSpPr>
        <a:xfrm>
          <a:off x="0" y="0"/>
          <a:ext cx="0" cy="0"/>
          <a:chOff x="0" y="0"/>
          <a:chExt cx="0" cy="0"/>
        </a:xfrm>
      </p:grpSpPr>
      <p:sp>
        <p:nvSpPr>
          <p:cNvPr id="3" name="Espace réservé du contenu 2"/>
          <p:cNvSpPr>
            <a:spLocks noGrp="1"/>
          </p:cNvSpPr>
          <p:nvPr>
            <p:ph idx="1" hasCustomPrompt="1"/>
          </p:nvPr>
        </p:nvSpPr>
        <p:spPr bwMode="gray"/>
        <p:txBody>
          <a:bodyPr/>
          <a:lstStyle>
            <a:lvl1pPr marL="0" indent="0">
              <a:buNone/>
              <a:defRPr sz="2000"/>
            </a:lvl1pPr>
            <a:lvl2pPr marL="216000" indent="-216000">
              <a:buClr>
                <a:schemeClr val="accent1"/>
              </a:buClr>
              <a:buSzPct val="100000"/>
              <a:buFont typeface="Arial" panose="020B0604020202020204" pitchFamily="34" charset="0"/>
              <a:buChar char="•"/>
              <a:defRPr sz="1800"/>
            </a:lvl2pPr>
            <a:lvl3pPr>
              <a:defRPr/>
            </a:lvl3pPr>
            <a:lvl4pPr>
              <a:defRPr baseline="0"/>
            </a:lvl4pPr>
            <a:lvl5pPr>
              <a:defRPr/>
            </a:lvl5pPr>
          </a:lstStyle>
          <a:p>
            <a:pPr lvl="0"/>
            <a:r>
              <a:rPr lang="en-US" noProof="0" dirty="0"/>
              <a:t>Text level 1</a:t>
            </a:r>
          </a:p>
          <a:p>
            <a:pPr lvl="1"/>
            <a:r>
              <a:rPr lang="en-US" noProof="0" dirty="0"/>
              <a:t>Text level 2</a:t>
            </a:r>
          </a:p>
        </p:txBody>
      </p:sp>
      <p:sp>
        <p:nvSpPr>
          <p:cNvPr id="7" name="Title 6"/>
          <p:cNvSpPr>
            <a:spLocks noGrp="1"/>
          </p:cNvSpPr>
          <p:nvPr>
            <p:ph type="title"/>
          </p:nvPr>
        </p:nvSpPr>
        <p:spPr/>
        <p:txBody>
          <a:bodyPr/>
          <a:lstStyle/>
          <a:p>
            <a:r>
              <a:rPr lang="en-GB"/>
              <a:t>Click to edit Master title style</a:t>
            </a:r>
            <a:endParaRPr lang="en-GB" dirty="0"/>
          </a:p>
        </p:txBody>
      </p:sp>
      <p:sp>
        <p:nvSpPr>
          <p:cNvPr id="4" name="Date Placeholder 3">
            <a:extLst>
              <a:ext uri="{FF2B5EF4-FFF2-40B4-BE49-F238E27FC236}">
                <a16:creationId xmlns:a16="http://schemas.microsoft.com/office/drawing/2014/main" id="{1E399043-C45C-7B47-873D-AB2028FA5F5D}"/>
              </a:ext>
            </a:extLst>
          </p:cNvPr>
          <p:cNvSpPr>
            <a:spLocks noGrp="1"/>
          </p:cNvSpPr>
          <p:nvPr>
            <p:ph type="dt" sz="half" idx="10"/>
          </p:nvPr>
        </p:nvSpPr>
        <p:spPr>
          <a:xfrm>
            <a:off x="717788" y="6524624"/>
            <a:ext cx="865713" cy="333375"/>
          </a:xfrm>
        </p:spPr>
        <p:txBody>
          <a:bodyPr/>
          <a:lstStyle/>
          <a:p>
            <a:pPr algn="l"/>
            <a:r>
              <a:rPr lang="en-US"/>
              <a:t>7-9 September 2022</a:t>
            </a:r>
            <a:endParaRPr lang="en-US" dirty="0"/>
          </a:p>
        </p:txBody>
      </p:sp>
      <p:sp>
        <p:nvSpPr>
          <p:cNvPr id="6" name="Footer Placeholder 5">
            <a:extLst>
              <a:ext uri="{FF2B5EF4-FFF2-40B4-BE49-F238E27FC236}">
                <a16:creationId xmlns:a16="http://schemas.microsoft.com/office/drawing/2014/main" id="{AC2D7586-1DAC-8A4D-AE39-2A4AD1B2C8A1}"/>
              </a:ext>
            </a:extLst>
          </p:cNvPr>
          <p:cNvSpPr>
            <a:spLocks noGrp="1"/>
          </p:cNvSpPr>
          <p:nvPr>
            <p:ph type="ftr" sz="quarter" idx="11"/>
          </p:nvPr>
        </p:nvSpPr>
        <p:spPr>
          <a:xfrm>
            <a:off x="1583499" y="6524626"/>
            <a:ext cx="8880000" cy="333375"/>
          </a:xfrm>
        </p:spPr>
        <p:txBody>
          <a:bodyPr/>
          <a:lstStyle>
            <a:lvl1pPr algn="l">
              <a:defRPr/>
            </a:lvl1pPr>
          </a:lstStyle>
          <a:p>
            <a:r>
              <a:rPr lang="en-US"/>
              <a:t>TopFuel 2022,  Raleigh, NC, USA, October 9–13, 2022, Paper 38865-IAEA CRPs</a:t>
            </a:r>
            <a:endParaRPr lang="en-US" dirty="0"/>
          </a:p>
        </p:txBody>
      </p:sp>
      <p:sp>
        <p:nvSpPr>
          <p:cNvPr id="10" name="Slide Number Placeholder 9">
            <a:extLst>
              <a:ext uri="{FF2B5EF4-FFF2-40B4-BE49-F238E27FC236}">
                <a16:creationId xmlns:a16="http://schemas.microsoft.com/office/drawing/2014/main" id="{2DF1D102-522B-1942-80E4-528358EC4A14}"/>
              </a:ext>
            </a:extLst>
          </p:cNvPr>
          <p:cNvSpPr>
            <a:spLocks noGrp="1"/>
          </p:cNvSpPr>
          <p:nvPr>
            <p:ph type="sldNum" sz="quarter" idx="12"/>
          </p:nvPr>
        </p:nvSpPr>
        <p:spPr>
          <a:xfrm>
            <a:off x="10463501" y="6524627"/>
            <a:ext cx="865713" cy="333375"/>
          </a:xfrm>
        </p:spPr>
        <p:txBody>
          <a:bodyPr/>
          <a:lstStyle/>
          <a:p>
            <a:fld id="{733122C9-A0B9-462F-8757-0847AD287B63}" type="slidenum">
              <a:rPr lang="en-US" smtClean="0"/>
              <a:pPr/>
              <a:t>‹#›</a:t>
            </a:fld>
            <a:endParaRPr lang="en-US" dirty="0"/>
          </a:p>
        </p:txBody>
      </p:sp>
      <p:sp>
        <p:nvSpPr>
          <p:cNvPr id="5" name="Content Placeholder 4">
            <a:extLst>
              <a:ext uri="{FF2B5EF4-FFF2-40B4-BE49-F238E27FC236}">
                <a16:creationId xmlns:a16="http://schemas.microsoft.com/office/drawing/2014/main" id="{6AEDEBFF-9AE3-625D-4FCE-49F0434D93FC}"/>
              </a:ext>
            </a:extLst>
          </p:cNvPr>
          <p:cNvSpPr>
            <a:spLocks noGrp="1"/>
          </p:cNvSpPr>
          <p:nvPr>
            <p:ph sz="quarter" idx="13"/>
          </p:nvPr>
        </p:nvSpPr>
        <p:spPr>
          <a:xfrm>
            <a:off x="10703984" y="645584"/>
            <a:ext cx="1219200" cy="12192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7514304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peakers blu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3">
            <a:extLst>
              <a:ext uri="{FF2B5EF4-FFF2-40B4-BE49-F238E27FC236}">
                <a16:creationId xmlns:a16="http://schemas.microsoft.com/office/drawing/2014/main" id="{E8014A9D-8317-7385-45F0-A11E5AE64403}"/>
              </a:ext>
            </a:extLst>
          </p:cNvPr>
          <p:cNvSpPr>
            <a:spLocks noGrp="1"/>
          </p:cNvSpPr>
          <p:nvPr>
            <p:ph type="pic" sz="quarter" idx="13" hasCustomPrompt="1"/>
          </p:nvPr>
        </p:nvSpPr>
        <p:spPr>
          <a:xfrm>
            <a:off x="1062447" y="2465629"/>
            <a:ext cx="1944216" cy="1926742"/>
          </a:xfrm>
          <a:prstGeom prst="ellipse">
            <a:avLst/>
          </a:prstGeom>
          <a:pattFill prst="pct50">
            <a:fgClr>
              <a:schemeClr val="accent1"/>
            </a:fgClr>
            <a:bgClr>
              <a:schemeClr val="bg1"/>
            </a:bgClr>
          </a:pattFill>
          <a:ln w="25400">
            <a:solidFill>
              <a:schemeClr val="bg1"/>
            </a:solidFill>
          </a:ln>
        </p:spPr>
        <p:txBody>
          <a:bodyPr lIns="0" tIns="0" rIns="0" bIns="0" anchor="t" anchorCtr="0">
            <a:normAutofit/>
          </a:bodyPr>
          <a:lstStyle>
            <a:lvl1pPr marL="0" indent="0" algn="ctr">
              <a:buNone/>
              <a:defRPr sz="1400">
                <a:solidFill>
                  <a:schemeClr val="bg1"/>
                </a:solidFill>
              </a:defRPr>
            </a:lvl1pPr>
          </a:lstStyle>
          <a:p>
            <a:r>
              <a:rPr lang="en-US" dirty="0"/>
              <a:t>Insert picture here</a:t>
            </a:r>
            <a:endParaRPr lang="en-AT"/>
          </a:p>
        </p:txBody>
      </p:sp>
      <p:sp>
        <p:nvSpPr>
          <p:cNvPr id="7" name="Picture Placeholder 3">
            <a:extLst>
              <a:ext uri="{FF2B5EF4-FFF2-40B4-BE49-F238E27FC236}">
                <a16:creationId xmlns:a16="http://schemas.microsoft.com/office/drawing/2014/main" id="{4DCB2646-F7C4-3A92-43A8-26CBAB4CC194}"/>
              </a:ext>
            </a:extLst>
          </p:cNvPr>
          <p:cNvSpPr>
            <a:spLocks noGrp="1"/>
          </p:cNvSpPr>
          <p:nvPr>
            <p:ph type="pic" sz="quarter" idx="14" hasCustomPrompt="1"/>
          </p:nvPr>
        </p:nvSpPr>
        <p:spPr>
          <a:xfrm>
            <a:off x="3760227" y="2465629"/>
            <a:ext cx="1944216" cy="1926742"/>
          </a:xfrm>
          <a:prstGeom prst="ellipse">
            <a:avLst/>
          </a:prstGeom>
          <a:pattFill prst="pct50">
            <a:fgClr>
              <a:schemeClr val="accent1"/>
            </a:fgClr>
            <a:bgClr>
              <a:schemeClr val="bg1"/>
            </a:bgClr>
          </a:pattFill>
          <a:ln w="25400">
            <a:solidFill>
              <a:schemeClr val="bg1"/>
            </a:solidFill>
          </a:ln>
        </p:spPr>
        <p:txBody>
          <a:bodyPr lIns="0" tIns="0" rIns="0" bIns="0" anchor="t" anchorCtr="0">
            <a:normAutofit/>
          </a:bodyPr>
          <a:lstStyle>
            <a:lvl1pPr marL="0" indent="0" algn="ctr">
              <a:buNone/>
              <a:defRPr sz="1400">
                <a:solidFill>
                  <a:schemeClr val="bg1"/>
                </a:solidFill>
              </a:defRPr>
            </a:lvl1pPr>
          </a:lstStyle>
          <a:p>
            <a:r>
              <a:rPr lang="en-US" dirty="0"/>
              <a:t>Insert picture here</a:t>
            </a:r>
            <a:endParaRPr lang="en-AT"/>
          </a:p>
        </p:txBody>
      </p:sp>
      <p:sp>
        <p:nvSpPr>
          <p:cNvPr id="8" name="Picture Placeholder 3">
            <a:extLst>
              <a:ext uri="{FF2B5EF4-FFF2-40B4-BE49-F238E27FC236}">
                <a16:creationId xmlns:a16="http://schemas.microsoft.com/office/drawing/2014/main" id="{378E2172-2780-1EAC-72B9-2F56A6CA5EA5}"/>
              </a:ext>
            </a:extLst>
          </p:cNvPr>
          <p:cNvSpPr>
            <a:spLocks noGrp="1"/>
          </p:cNvSpPr>
          <p:nvPr>
            <p:ph type="pic" sz="quarter" idx="15" hasCustomPrompt="1"/>
          </p:nvPr>
        </p:nvSpPr>
        <p:spPr>
          <a:xfrm>
            <a:off x="6458008" y="2465629"/>
            <a:ext cx="1944216" cy="1926742"/>
          </a:xfrm>
          <a:prstGeom prst="ellipse">
            <a:avLst/>
          </a:prstGeom>
          <a:pattFill prst="pct50">
            <a:fgClr>
              <a:schemeClr val="accent1"/>
            </a:fgClr>
            <a:bgClr>
              <a:schemeClr val="bg1"/>
            </a:bgClr>
          </a:pattFill>
          <a:ln w="25400">
            <a:solidFill>
              <a:schemeClr val="bg1"/>
            </a:solidFill>
          </a:ln>
        </p:spPr>
        <p:txBody>
          <a:bodyPr lIns="0" tIns="0" rIns="0" bIns="0" anchor="t" anchorCtr="0">
            <a:normAutofit/>
          </a:bodyPr>
          <a:lstStyle>
            <a:lvl1pPr marL="0" indent="0" algn="ctr">
              <a:buNone/>
              <a:defRPr sz="1400">
                <a:solidFill>
                  <a:schemeClr val="bg1"/>
                </a:solidFill>
              </a:defRPr>
            </a:lvl1pPr>
          </a:lstStyle>
          <a:p>
            <a:r>
              <a:rPr lang="en-US" dirty="0"/>
              <a:t>Insert picture here</a:t>
            </a:r>
            <a:endParaRPr lang="en-AT"/>
          </a:p>
        </p:txBody>
      </p:sp>
      <p:sp>
        <p:nvSpPr>
          <p:cNvPr id="9" name="Picture Placeholder 3">
            <a:extLst>
              <a:ext uri="{FF2B5EF4-FFF2-40B4-BE49-F238E27FC236}">
                <a16:creationId xmlns:a16="http://schemas.microsoft.com/office/drawing/2014/main" id="{B420EB4E-C376-36CF-3E8D-6E6A87C244D1}"/>
              </a:ext>
            </a:extLst>
          </p:cNvPr>
          <p:cNvSpPr>
            <a:spLocks noGrp="1"/>
          </p:cNvSpPr>
          <p:nvPr>
            <p:ph type="pic" sz="quarter" idx="16" hasCustomPrompt="1"/>
          </p:nvPr>
        </p:nvSpPr>
        <p:spPr>
          <a:xfrm>
            <a:off x="9160301" y="2465629"/>
            <a:ext cx="1944216" cy="1926742"/>
          </a:xfrm>
          <a:prstGeom prst="ellipse">
            <a:avLst/>
          </a:prstGeom>
          <a:pattFill prst="pct50">
            <a:fgClr>
              <a:schemeClr val="accent1"/>
            </a:fgClr>
            <a:bgClr>
              <a:schemeClr val="bg1"/>
            </a:bgClr>
          </a:pattFill>
          <a:ln w="25400">
            <a:solidFill>
              <a:schemeClr val="bg1"/>
            </a:solidFill>
          </a:ln>
        </p:spPr>
        <p:txBody>
          <a:bodyPr lIns="0" tIns="0" rIns="0" bIns="0" anchor="t" anchorCtr="0">
            <a:normAutofit/>
          </a:bodyPr>
          <a:lstStyle>
            <a:lvl1pPr marL="0" indent="0" algn="ctr">
              <a:buNone/>
              <a:defRPr sz="1400">
                <a:solidFill>
                  <a:schemeClr val="bg1"/>
                </a:solidFill>
              </a:defRPr>
            </a:lvl1pPr>
          </a:lstStyle>
          <a:p>
            <a:r>
              <a:rPr lang="en-US" dirty="0"/>
              <a:t>Insert picture here</a:t>
            </a:r>
            <a:endParaRPr lang="en-AT"/>
          </a:p>
        </p:txBody>
      </p:sp>
      <p:sp>
        <p:nvSpPr>
          <p:cNvPr id="12" name="Title 29">
            <a:extLst>
              <a:ext uri="{FF2B5EF4-FFF2-40B4-BE49-F238E27FC236}">
                <a16:creationId xmlns:a16="http://schemas.microsoft.com/office/drawing/2014/main" id="{2721EA55-109F-0B5A-E5DD-F8761233D31F}"/>
              </a:ext>
            </a:extLst>
          </p:cNvPr>
          <p:cNvSpPr>
            <a:spLocks noGrp="1" noRot="1" noMove="1" noResize="1" noEditPoints="1" noAdjustHandles="1" noChangeArrowheads="1" noChangeShapeType="1"/>
          </p:cNvSpPr>
          <p:nvPr>
            <p:ph type="title" hasCustomPrompt="1"/>
          </p:nvPr>
        </p:nvSpPr>
        <p:spPr>
          <a:xfrm>
            <a:off x="838985" y="455459"/>
            <a:ext cx="9634193" cy="387798"/>
          </a:xfrm>
          <a:prstGeom prst="rect">
            <a:avLst/>
          </a:prstGeom>
        </p:spPr>
        <p:txBody>
          <a:bodyPr wrap="square" lIns="0" tIns="0" rIns="0" bIns="0" anchor="ctr" anchorCtr="0">
            <a:spAutoFit/>
          </a:bodyPr>
          <a:lstStyle>
            <a:lvl1pPr>
              <a:defRPr sz="2800" b="1">
                <a:solidFill>
                  <a:schemeClr val="bg1"/>
                </a:solidFill>
                <a:latin typeface="Roboto Condensed Medium" panose="02000000000000000000" pitchFamily="2" charset="0"/>
                <a:ea typeface="Roboto Condensed Medium" panose="02000000000000000000" pitchFamily="2" charset="0"/>
              </a:defRPr>
            </a:lvl1pPr>
          </a:lstStyle>
          <a:p>
            <a:r>
              <a:rPr lang="en-US" dirty="0"/>
              <a:t>TITLE HERE</a:t>
            </a:r>
            <a:endParaRPr lang="en-GB" dirty="0"/>
          </a:p>
        </p:txBody>
      </p:sp>
      <p:sp>
        <p:nvSpPr>
          <p:cNvPr id="3" name="Rettangolo 5">
            <a:extLst>
              <a:ext uri="{FF2B5EF4-FFF2-40B4-BE49-F238E27FC236}">
                <a16:creationId xmlns:a16="http://schemas.microsoft.com/office/drawing/2014/main" id="{E4C9BF2A-B3DF-96BE-C0B3-610674E01D5F}"/>
              </a:ext>
            </a:extLst>
          </p:cNvPr>
          <p:cNvSpPr>
            <a:spLocks noGrp="1" noRot="1" noMove="1" noResize="1" noEditPoints="1" noAdjustHandles="1" noChangeArrowheads="1" noChangeShapeType="1"/>
          </p:cNvSpPr>
          <p:nvPr userDrawn="1"/>
        </p:nvSpPr>
        <p:spPr>
          <a:xfrm>
            <a:off x="0" y="273025"/>
            <a:ext cx="304800" cy="706458"/>
          </a:xfrm>
          <a:prstGeom prst="rect">
            <a:avLst/>
          </a:prstGeom>
          <a:solidFill>
            <a:srgbClr val="EEF1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7769875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eakers white background">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A31019FE-CF9B-CB01-5AC1-DBFAF68BAD27}"/>
              </a:ext>
            </a:extLst>
          </p:cNvPr>
          <p:cNvSpPr>
            <a:spLocks noGrp="1" noRot="1" noChangeAspect="1" noMove="1" noResize="1" noEditPoints="1" noAdjustHandles="1" noChangeArrowheads="1" noChangeShapeType="1"/>
          </p:cNvSpPr>
          <p:nvPr>
            <p:ph type="pic" sz="quarter" idx="13" hasCustomPrompt="1"/>
          </p:nvPr>
        </p:nvSpPr>
        <p:spPr>
          <a:xfrm>
            <a:off x="1062447" y="2465629"/>
            <a:ext cx="1944216" cy="1926742"/>
          </a:xfrm>
          <a:prstGeom prst="ellipse">
            <a:avLst/>
          </a:prstGeom>
          <a:pattFill prst="pct50">
            <a:fgClr>
              <a:schemeClr val="accent1"/>
            </a:fgClr>
            <a:bgClr>
              <a:schemeClr val="bg1"/>
            </a:bgClr>
          </a:pattFill>
          <a:ln w="25400">
            <a:solidFill>
              <a:schemeClr val="tx1"/>
            </a:solidFill>
          </a:ln>
        </p:spPr>
        <p:txBody>
          <a:bodyPr lIns="0" tIns="0" rIns="0" bIns="0" anchor="t" anchorCtr="0">
            <a:normAutofit/>
          </a:bodyPr>
          <a:lstStyle>
            <a:lvl1pPr marL="0" indent="0" algn="ctr">
              <a:buNone/>
              <a:defRPr sz="1400"/>
            </a:lvl1pPr>
          </a:lstStyle>
          <a:p>
            <a:r>
              <a:rPr lang="en-US" dirty="0"/>
              <a:t>Insert picture here</a:t>
            </a:r>
            <a:endParaRPr lang="en-AT"/>
          </a:p>
        </p:txBody>
      </p:sp>
      <p:sp>
        <p:nvSpPr>
          <p:cNvPr id="8" name="Picture Placeholder 3">
            <a:extLst>
              <a:ext uri="{FF2B5EF4-FFF2-40B4-BE49-F238E27FC236}">
                <a16:creationId xmlns:a16="http://schemas.microsoft.com/office/drawing/2014/main" id="{3517F3D4-6F66-B5AD-6382-A6257757AEF2}"/>
              </a:ext>
            </a:extLst>
          </p:cNvPr>
          <p:cNvSpPr>
            <a:spLocks noGrp="1" noRot="1" noChangeAspect="1" noMove="1" noResize="1" noEditPoints="1" noAdjustHandles="1" noChangeArrowheads="1" noChangeShapeType="1"/>
          </p:cNvSpPr>
          <p:nvPr>
            <p:ph type="pic" sz="quarter" idx="14" hasCustomPrompt="1"/>
          </p:nvPr>
        </p:nvSpPr>
        <p:spPr>
          <a:xfrm>
            <a:off x="3760227" y="2465629"/>
            <a:ext cx="1944216" cy="1926742"/>
          </a:xfrm>
          <a:prstGeom prst="ellipse">
            <a:avLst/>
          </a:prstGeom>
          <a:pattFill prst="pct50">
            <a:fgClr>
              <a:schemeClr val="accent1"/>
            </a:fgClr>
            <a:bgClr>
              <a:schemeClr val="bg1"/>
            </a:bgClr>
          </a:pattFill>
          <a:ln w="25400">
            <a:solidFill>
              <a:schemeClr val="tx1"/>
            </a:solidFill>
          </a:ln>
        </p:spPr>
        <p:txBody>
          <a:bodyPr lIns="0" tIns="0" rIns="0" bIns="0" anchor="t" anchorCtr="0">
            <a:normAutofit/>
          </a:bodyPr>
          <a:lstStyle>
            <a:lvl1pPr marL="0" indent="0" algn="ctr">
              <a:buNone/>
              <a:defRPr sz="1400"/>
            </a:lvl1pPr>
          </a:lstStyle>
          <a:p>
            <a:r>
              <a:rPr lang="en-US" dirty="0"/>
              <a:t>Insert picture here</a:t>
            </a:r>
            <a:endParaRPr lang="en-AT"/>
          </a:p>
        </p:txBody>
      </p:sp>
      <p:sp>
        <p:nvSpPr>
          <p:cNvPr id="9" name="Picture Placeholder 3">
            <a:extLst>
              <a:ext uri="{FF2B5EF4-FFF2-40B4-BE49-F238E27FC236}">
                <a16:creationId xmlns:a16="http://schemas.microsoft.com/office/drawing/2014/main" id="{EC7E9A12-04C7-1A78-0C31-3825DCA26BB9}"/>
              </a:ext>
            </a:extLst>
          </p:cNvPr>
          <p:cNvSpPr>
            <a:spLocks noGrp="1" noRot="1" noChangeAspect="1" noMove="1" noResize="1" noEditPoints="1" noAdjustHandles="1" noChangeArrowheads="1" noChangeShapeType="1"/>
          </p:cNvSpPr>
          <p:nvPr>
            <p:ph type="pic" sz="quarter" idx="15" hasCustomPrompt="1"/>
          </p:nvPr>
        </p:nvSpPr>
        <p:spPr>
          <a:xfrm>
            <a:off x="6458008" y="2465629"/>
            <a:ext cx="1944216" cy="1926742"/>
          </a:xfrm>
          <a:prstGeom prst="ellipse">
            <a:avLst/>
          </a:prstGeom>
          <a:pattFill prst="pct50">
            <a:fgClr>
              <a:schemeClr val="accent1"/>
            </a:fgClr>
            <a:bgClr>
              <a:schemeClr val="bg1"/>
            </a:bgClr>
          </a:pattFill>
          <a:ln w="25400">
            <a:solidFill>
              <a:schemeClr val="tx1"/>
            </a:solidFill>
          </a:ln>
        </p:spPr>
        <p:txBody>
          <a:bodyPr lIns="0" tIns="0" rIns="0" bIns="0" anchor="t" anchorCtr="0">
            <a:normAutofit/>
          </a:bodyPr>
          <a:lstStyle>
            <a:lvl1pPr marL="0" indent="0" algn="ctr">
              <a:buNone/>
              <a:defRPr sz="1400"/>
            </a:lvl1pPr>
          </a:lstStyle>
          <a:p>
            <a:r>
              <a:rPr lang="en-US" dirty="0"/>
              <a:t>Insert picture here</a:t>
            </a:r>
            <a:endParaRPr lang="en-AT"/>
          </a:p>
        </p:txBody>
      </p:sp>
      <p:sp>
        <p:nvSpPr>
          <p:cNvPr id="10" name="Picture Placeholder 3">
            <a:extLst>
              <a:ext uri="{FF2B5EF4-FFF2-40B4-BE49-F238E27FC236}">
                <a16:creationId xmlns:a16="http://schemas.microsoft.com/office/drawing/2014/main" id="{DD761D3C-DAB3-C6D0-D2CF-DF3BCBD2A12C}"/>
              </a:ext>
            </a:extLst>
          </p:cNvPr>
          <p:cNvSpPr>
            <a:spLocks noGrp="1" noRot="1" noChangeAspect="1" noMove="1" noResize="1" noEditPoints="1" noAdjustHandles="1" noChangeArrowheads="1" noChangeShapeType="1"/>
          </p:cNvSpPr>
          <p:nvPr>
            <p:ph type="pic" sz="quarter" idx="16" hasCustomPrompt="1"/>
          </p:nvPr>
        </p:nvSpPr>
        <p:spPr>
          <a:xfrm>
            <a:off x="9160301" y="2465629"/>
            <a:ext cx="1944216" cy="1926742"/>
          </a:xfrm>
          <a:prstGeom prst="ellipse">
            <a:avLst/>
          </a:prstGeom>
          <a:pattFill prst="pct50">
            <a:fgClr>
              <a:schemeClr val="accent1"/>
            </a:fgClr>
            <a:bgClr>
              <a:schemeClr val="bg1"/>
            </a:bgClr>
          </a:pattFill>
          <a:ln w="25400">
            <a:solidFill>
              <a:schemeClr val="tx1"/>
            </a:solidFill>
          </a:ln>
        </p:spPr>
        <p:txBody>
          <a:bodyPr lIns="0" tIns="0" rIns="0" bIns="0" anchor="t" anchorCtr="0">
            <a:normAutofit/>
          </a:bodyPr>
          <a:lstStyle>
            <a:lvl1pPr marL="0" indent="0" algn="ctr">
              <a:buNone/>
              <a:defRPr sz="1400"/>
            </a:lvl1pPr>
          </a:lstStyle>
          <a:p>
            <a:r>
              <a:rPr lang="en-US" dirty="0"/>
              <a:t>Insert picture here</a:t>
            </a:r>
            <a:endParaRPr lang="en-AT"/>
          </a:p>
        </p:txBody>
      </p:sp>
      <p:sp>
        <p:nvSpPr>
          <p:cNvPr id="11" name="Rettangolo 5">
            <a:extLst>
              <a:ext uri="{FF2B5EF4-FFF2-40B4-BE49-F238E27FC236}">
                <a16:creationId xmlns:a16="http://schemas.microsoft.com/office/drawing/2014/main" id="{A0FF2FF5-279E-C02B-BA6F-A57A1BA96AD1}"/>
              </a:ext>
            </a:extLst>
          </p:cNvPr>
          <p:cNvSpPr>
            <a:spLocks noGrp="1" noRot="1" noMove="1" noResize="1" noEditPoints="1" noAdjustHandles="1" noChangeArrowheads="1" noChangeShapeType="1"/>
          </p:cNvSpPr>
          <p:nvPr userDrawn="1"/>
        </p:nvSpPr>
        <p:spPr>
          <a:xfrm>
            <a:off x="0" y="273025"/>
            <a:ext cx="304800" cy="706458"/>
          </a:xfrm>
          <a:prstGeom prst="rect">
            <a:avLst/>
          </a:prstGeom>
          <a:solidFill>
            <a:srgbClr val="0069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Title 29">
            <a:extLst>
              <a:ext uri="{FF2B5EF4-FFF2-40B4-BE49-F238E27FC236}">
                <a16:creationId xmlns:a16="http://schemas.microsoft.com/office/drawing/2014/main" id="{59415B1A-DAB3-004B-A6CB-798209985431}"/>
              </a:ext>
            </a:extLst>
          </p:cNvPr>
          <p:cNvSpPr>
            <a:spLocks noGrp="1" noRot="1" noMove="1" noResize="1" noEditPoints="1" noAdjustHandles="1" noChangeArrowheads="1" noChangeShapeType="1"/>
          </p:cNvSpPr>
          <p:nvPr>
            <p:ph type="title" hasCustomPrompt="1"/>
          </p:nvPr>
        </p:nvSpPr>
        <p:spPr>
          <a:xfrm>
            <a:off x="838985" y="455459"/>
            <a:ext cx="9634193" cy="387798"/>
          </a:xfrm>
          <a:prstGeom prst="rect">
            <a:avLst/>
          </a:prstGeom>
        </p:spPr>
        <p:txBody>
          <a:bodyPr wrap="square" lIns="0" tIns="0" rIns="0" bIns="0" anchor="ctr" anchorCtr="0">
            <a:spAutoFit/>
          </a:bodyPr>
          <a:lstStyle>
            <a:lvl1pPr>
              <a:defRPr sz="2800" b="1">
                <a:solidFill>
                  <a:srgbClr val="333233"/>
                </a:solidFill>
                <a:latin typeface="Roboto Condensed Medium" panose="02000000000000000000" pitchFamily="2" charset="0"/>
                <a:ea typeface="Roboto Condensed Medium" panose="02000000000000000000" pitchFamily="2" charset="0"/>
              </a:defRPr>
            </a:lvl1pPr>
          </a:lstStyle>
          <a:p>
            <a:r>
              <a:rPr lang="en-US" dirty="0"/>
              <a:t>TITLE HERE</a:t>
            </a:r>
            <a:endParaRPr lang="en-GB" dirty="0"/>
          </a:p>
        </p:txBody>
      </p:sp>
    </p:spTree>
    <p:extLst>
      <p:ext uri="{BB962C8B-B14F-4D97-AF65-F5344CB8AC3E}">
        <p14:creationId xmlns:p14="http://schemas.microsoft.com/office/powerpoint/2010/main" val="161496004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blue background">
    <p:bg>
      <p:bgPr>
        <a:solidFill>
          <a:srgbClr val="0069B4"/>
        </a:solidFill>
        <a:effectLst/>
      </p:bgPr>
    </p:bg>
    <p:spTree>
      <p:nvGrpSpPr>
        <p:cNvPr id="1" name=""/>
        <p:cNvGrpSpPr/>
        <p:nvPr/>
      </p:nvGrpSpPr>
      <p:grpSpPr>
        <a:xfrm>
          <a:off x="0" y="0"/>
          <a:ext cx="0" cy="0"/>
          <a:chOff x="0" y="0"/>
          <a:chExt cx="0" cy="0"/>
        </a:xfrm>
      </p:grpSpPr>
      <p:sp>
        <p:nvSpPr>
          <p:cNvPr id="12" name="Title 29">
            <a:extLst>
              <a:ext uri="{FF2B5EF4-FFF2-40B4-BE49-F238E27FC236}">
                <a16:creationId xmlns:a16="http://schemas.microsoft.com/office/drawing/2014/main" id="{59415B1A-DAB3-004B-A6CB-798209985431}"/>
              </a:ext>
            </a:extLst>
          </p:cNvPr>
          <p:cNvSpPr>
            <a:spLocks noGrp="1" noRot="1" noMove="1" noResize="1" noEditPoints="1" noAdjustHandles="1" noChangeArrowheads="1" noChangeShapeType="1"/>
          </p:cNvSpPr>
          <p:nvPr>
            <p:ph type="title" hasCustomPrompt="1"/>
          </p:nvPr>
        </p:nvSpPr>
        <p:spPr>
          <a:xfrm>
            <a:off x="838985" y="455459"/>
            <a:ext cx="9634193" cy="387798"/>
          </a:xfrm>
          <a:prstGeom prst="rect">
            <a:avLst/>
          </a:prstGeom>
        </p:spPr>
        <p:txBody>
          <a:bodyPr wrap="square" lIns="0" tIns="0" rIns="0" bIns="0" anchor="ctr" anchorCtr="0">
            <a:spAutoFit/>
          </a:bodyPr>
          <a:lstStyle>
            <a:lvl1pPr>
              <a:defRPr sz="2800" b="1">
                <a:solidFill>
                  <a:schemeClr val="bg1"/>
                </a:solidFill>
                <a:latin typeface="Roboto Condensed Medium" panose="02000000000000000000" pitchFamily="2" charset="0"/>
                <a:ea typeface="Roboto Condensed Medium" panose="02000000000000000000" pitchFamily="2" charset="0"/>
              </a:defRPr>
            </a:lvl1pPr>
          </a:lstStyle>
          <a:p>
            <a:r>
              <a:rPr lang="en-US" dirty="0"/>
              <a:t>TITLE HERE</a:t>
            </a:r>
            <a:endParaRPr lang="en-GB" dirty="0"/>
          </a:p>
        </p:txBody>
      </p:sp>
      <p:sp>
        <p:nvSpPr>
          <p:cNvPr id="2" name="Text Placeholder 33">
            <a:extLst>
              <a:ext uri="{FF2B5EF4-FFF2-40B4-BE49-F238E27FC236}">
                <a16:creationId xmlns:a16="http://schemas.microsoft.com/office/drawing/2014/main" id="{8B9DC90C-1572-F6B5-6068-8D76B74BEBF5}"/>
              </a:ext>
            </a:extLst>
          </p:cNvPr>
          <p:cNvSpPr>
            <a:spLocks noGrp="1"/>
          </p:cNvSpPr>
          <p:nvPr>
            <p:ph type="body" sz="quarter" idx="10" hasCustomPrompt="1"/>
          </p:nvPr>
        </p:nvSpPr>
        <p:spPr>
          <a:xfrm>
            <a:off x="838985" y="1405471"/>
            <a:ext cx="10548594" cy="1027112"/>
          </a:xfrm>
          <a:prstGeom prst="rect">
            <a:avLst/>
          </a:prstGeom>
        </p:spPr>
        <p:txBody>
          <a:bodyPr lIns="0" tIns="0" rIns="0" bIns="0"/>
          <a:lstStyle>
            <a:lvl1pPr marL="0" indent="0">
              <a:lnSpc>
                <a:spcPct val="100000"/>
              </a:lnSpc>
              <a:buNone/>
              <a:defRPr sz="1600" b="0" i="0">
                <a:solidFill>
                  <a:schemeClr val="bg1"/>
                </a:solidFill>
                <a:latin typeface="Roboto Condensed" panose="02000000000000000000" pitchFamily="2" charset="0"/>
                <a:ea typeface="Roboto Condensed" panose="02000000000000000000" pitchFamily="2" charset="0"/>
                <a:cs typeface="Roboto Condensed"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4" name="Oval 1">
            <a:extLst>
              <a:ext uri="{FF2B5EF4-FFF2-40B4-BE49-F238E27FC236}">
                <a16:creationId xmlns:a16="http://schemas.microsoft.com/office/drawing/2014/main" id="{2AFDCEDF-0014-917A-9B11-8BAB63D37B14}"/>
              </a:ext>
            </a:extLst>
          </p:cNvPr>
          <p:cNvSpPr/>
          <p:nvPr/>
        </p:nvSpPr>
        <p:spPr>
          <a:xfrm>
            <a:off x="6444565" y="5134327"/>
            <a:ext cx="408040" cy="399273"/>
          </a:xfrm>
          <a:prstGeom prst="ellipse">
            <a:avLst/>
          </a:prstGeom>
          <a:solidFill>
            <a:srgbClr val="0035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solidFill>
                <a:srgbClr val="1A2A6F"/>
              </a:solidFill>
              <a:latin typeface="Arial" panose="020B0604020202020204" pitchFamily="34" charset="0"/>
            </a:endParaRPr>
          </a:p>
        </p:txBody>
      </p:sp>
      <p:sp>
        <p:nvSpPr>
          <p:cNvPr id="5" name="Rettangolo con angoli arrotondati 6">
            <a:extLst>
              <a:ext uri="{FF2B5EF4-FFF2-40B4-BE49-F238E27FC236}">
                <a16:creationId xmlns:a16="http://schemas.microsoft.com/office/drawing/2014/main" id="{944B6426-4BD2-85B0-1A02-898BEEC107D9}"/>
              </a:ext>
            </a:extLst>
          </p:cNvPr>
          <p:cNvSpPr/>
          <p:nvPr/>
        </p:nvSpPr>
        <p:spPr>
          <a:xfrm>
            <a:off x="6942143" y="5015870"/>
            <a:ext cx="4312883" cy="636187"/>
          </a:xfrm>
          <a:prstGeom prst="roundRect">
            <a:avLst>
              <a:gd name="adj" fmla="val 50000"/>
            </a:avLst>
          </a:prstGeom>
          <a:solidFill>
            <a:srgbClr val="EEF1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 name="Connettore 1 9">
            <a:extLst>
              <a:ext uri="{FF2B5EF4-FFF2-40B4-BE49-F238E27FC236}">
                <a16:creationId xmlns:a16="http://schemas.microsoft.com/office/drawing/2014/main" id="{BB81A026-ACAF-4E57-BF89-C18CA18C3489}"/>
              </a:ext>
            </a:extLst>
          </p:cNvPr>
          <p:cNvCxnSpPr>
            <a:cxnSpLocks/>
          </p:cNvCxnSpPr>
          <p:nvPr/>
        </p:nvCxnSpPr>
        <p:spPr>
          <a:xfrm>
            <a:off x="8520281" y="5169844"/>
            <a:ext cx="0" cy="328238"/>
          </a:xfrm>
          <a:prstGeom prst="line">
            <a:avLst/>
          </a:prstGeom>
          <a:ln w="12700">
            <a:solidFill>
              <a:srgbClr val="0069B4"/>
            </a:solidFill>
          </a:ln>
        </p:spPr>
        <p:style>
          <a:lnRef idx="1">
            <a:schemeClr val="accent1"/>
          </a:lnRef>
          <a:fillRef idx="0">
            <a:schemeClr val="accent1"/>
          </a:fillRef>
          <a:effectRef idx="0">
            <a:schemeClr val="accent1"/>
          </a:effectRef>
          <a:fontRef idx="minor">
            <a:schemeClr val="tx1"/>
          </a:fontRef>
        </p:style>
      </p:cxnSp>
      <p:sp>
        <p:nvSpPr>
          <p:cNvPr id="13" name="Text Placeholder 33">
            <a:extLst>
              <a:ext uri="{FF2B5EF4-FFF2-40B4-BE49-F238E27FC236}">
                <a16:creationId xmlns:a16="http://schemas.microsoft.com/office/drawing/2014/main" id="{A297DB70-B99E-31E3-4936-8C54FA422911}"/>
              </a:ext>
            </a:extLst>
          </p:cNvPr>
          <p:cNvSpPr>
            <a:spLocks noGrp="1"/>
          </p:cNvSpPr>
          <p:nvPr>
            <p:ph type="body" sz="quarter" idx="11" hasCustomPrompt="1"/>
          </p:nvPr>
        </p:nvSpPr>
        <p:spPr>
          <a:xfrm>
            <a:off x="8721958" y="5100854"/>
            <a:ext cx="2209016" cy="466218"/>
          </a:xfrm>
          <a:prstGeom prst="rect">
            <a:avLst/>
          </a:prstGeom>
        </p:spPr>
        <p:txBody>
          <a:bodyPr lIns="0" tIns="0" rIns="0" bIns="0" anchor="ctr"/>
          <a:lstStyle>
            <a:lvl1pPr marL="0" indent="0">
              <a:lnSpc>
                <a:spcPct val="100000"/>
              </a:lnSpc>
              <a:buNone/>
              <a:defRPr sz="1200" b="0" i="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p:txBody>
      </p:sp>
      <p:sp>
        <p:nvSpPr>
          <p:cNvPr id="14" name="Text Placeholder 33">
            <a:extLst>
              <a:ext uri="{FF2B5EF4-FFF2-40B4-BE49-F238E27FC236}">
                <a16:creationId xmlns:a16="http://schemas.microsoft.com/office/drawing/2014/main" id="{05F8B05E-F6D2-C99E-A59E-CA23FFFD637D}"/>
              </a:ext>
            </a:extLst>
          </p:cNvPr>
          <p:cNvSpPr>
            <a:spLocks noGrp="1"/>
          </p:cNvSpPr>
          <p:nvPr>
            <p:ph type="body" sz="quarter" idx="12" hasCustomPrompt="1"/>
          </p:nvPr>
        </p:nvSpPr>
        <p:spPr>
          <a:xfrm>
            <a:off x="7227755" y="5100854"/>
            <a:ext cx="1082806" cy="466218"/>
          </a:xfrm>
          <a:prstGeom prst="rect">
            <a:avLst/>
          </a:prstGeom>
        </p:spPr>
        <p:txBody>
          <a:bodyPr lIns="0" tIns="0" rIns="0" bIns="0" anchor="ctr"/>
          <a:lstStyle>
            <a:lvl1pPr marL="0" indent="0" algn="r">
              <a:lnSpc>
                <a:spcPct val="100000"/>
              </a:lnSpc>
              <a:buNone/>
              <a:defRPr sz="1200" b="0" i="0">
                <a:solidFill>
                  <a:schemeClr val="tx1"/>
                </a:solidFill>
                <a:latin typeface="Roboto" panose="02000000000000000000" pitchFamily="2" charset="0"/>
                <a:ea typeface="Roboto" panose="02000000000000000000" pitchFamily="2" charset="0"/>
                <a:cs typeface="Roboto"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10 am – 12 pm</a:t>
            </a:r>
          </a:p>
        </p:txBody>
      </p:sp>
      <p:sp>
        <p:nvSpPr>
          <p:cNvPr id="15" name="Text Placeholder 33">
            <a:extLst>
              <a:ext uri="{FF2B5EF4-FFF2-40B4-BE49-F238E27FC236}">
                <a16:creationId xmlns:a16="http://schemas.microsoft.com/office/drawing/2014/main" id="{B67546AD-CBB6-533C-4167-FB38AFAC7985}"/>
              </a:ext>
            </a:extLst>
          </p:cNvPr>
          <p:cNvSpPr>
            <a:spLocks noGrp="1"/>
          </p:cNvSpPr>
          <p:nvPr>
            <p:ph type="body" sz="quarter" idx="13" hasCustomPrompt="1"/>
          </p:nvPr>
        </p:nvSpPr>
        <p:spPr>
          <a:xfrm>
            <a:off x="6468336" y="5177043"/>
            <a:ext cx="364211" cy="313841"/>
          </a:xfrm>
          <a:prstGeom prst="rect">
            <a:avLst/>
          </a:prstGeom>
        </p:spPr>
        <p:txBody>
          <a:bodyPr lIns="0" tIns="0" rIns="0" bIns="0" anchor="ctr"/>
          <a:lstStyle>
            <a:lvl1pPr marL="0" indent="0" algn="ctr">
              <a:lnSpc>
                <a:spcPct val="100000"/>
              </a:lnSpc>
              <a:buNone/>
              <a:defRPr sz="12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6</a:t>
            </a:r>
          </a:p>
        </p:txBody>
      </p:sp>
      <p:sp>
        <p:nvSpPr>
          <p:cNvPr id="17" name="Oval 1">
            <a:extLst>
              <a:ext uri="{FF2B5EF4-FFF2-40B4-BE49-F238E27FC236}">
                <a16:creationId xmlns:a16="http://schemas.microsoft.com/office/drawing/2014/main" id="{EF601467-16DA-7584-DA98-883A2181FE72}"/>
              </a:ext>
            </a:extLst>
          </p:cNvPr>
          <p:cNvSpPr/>
          <p:nvPr/>
        </p:nvSpPr>
        <p:spPr>
          <a:xfrm>
            <a:off x="6444565" y="4212876"/>
            <a:ext cx="408040" cy="399273"/>
          </a:xfrm>
          <a:prstGeom prst="ellipse">
            <a:avLst/>
          </a:prstGeom>
          <a:solidFill>
            <a:srgbClr val="0035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solidFill>
                <a:srgbClr val="1A2A6F"/>
              </a:solidFill>
              <a:latin typeface="Arial" panose="020B0604020202020204" pitchFamily="34" charset="0"/>
            </a:endParaRPr>
          </a:p>
        </p:txBody>
      </p:sp>
      <p:sp>
        <p:nvSpPr>
          <p:cNvPr id="18" name="Rettangolo con angoli arrotondati 6">
            <a:extLst>
              <a:ext uri="{FF2B5EF4-FFF2-40B4-BE49-F238E27FC236}">
                <a16:creationId xmlns:a16="http://schemas.microsoft.com/office/drawing/2014/main" id="{68592BDE-98DA-8681-ED48-DC1A5A2A3D0E}"/>
              </a:ext>
            </a:extLst>
          </p:cNvPr>
          <p:cNvSpPr/>
          <p:nvPr/>
        </p:nvSpPr>
        <p:spPr>
          <a:xfrm>
            <a:off x="6942143" y="4094419"/>
            <a:ext cx="4312883" cy="636187"/>
          </a:xfrm>
          <a:prstGeom prst="roundRect">
            <a:avLst>
              <a:gd name="adj" fmla="val 50000"/>
            </a:avLst>
          </a:prstGeom>
          <a:solidFill>
            <a:srgbClr val="EEF1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9" name="Connettore 1 9">
            <a:extLst>
              <a:ext uri="{FF2B5EF4-FFF2-40B4-BE49-F238E27FC236}">
                <a16:creationId xmlns:a16="http://schemas.microsoft.com/office/drawing/2014/main" id="{9E9EC7A8-C41E-7426-E6E6-770E11E47780}"/>
              </a:ext>
            </a:extLst>
          </p:cNvPr>
          <p:cNvCxnSpPr>
            <a:cxnSpLocks/>
          </p:cNvCxnSpPr>
          <p:nvPr/>
        </p:nvCxnSpPr>
        <p:spPr>
          <a:xfrm>
            <a:off x="8520281" y="4248393"/>
            <a:ext cx="0" cy="328238"/>
          </a:xfrm>
          <a:prstGeom prst="line">
            <a:avLst/>
          </a:prstGeom>
          <a:ln w="12700">
            <a:solidFill>
              <a:srgbClr val="0069B4"/>
            </a:solidFill>
          </a:ln>
        </p:spPr>
        <p:style>
          <a:lnRef idx="1">
            <a:schemeClr val="accent1"/>
          </a:lnRef>
          <a:fillRef idx="0">
            <a:schemeClr val="accent1"/>
          </a:fillRef>
          <a:effectRef idx="0">
            <a:schemeClr val="accent1"/>
          </a:effectRef>
          <a:fontRef idx="minor">
            <a:schemeClr val="tx1"/>
          </a:fontRef>
        </p:style>
      </p:cxnSp>
      <p:sp>
        <p:nvSpPr>
          <p:cNvPr id="20" name="Text Placeholder 33">
            <a:extLst>
              <a:ext uri="{FF2B5EF4-FFF2-40B4-BE49-F238E27FC236}">
                <a16:creationId xmlns:a16="http://schemas.microsoft.com/office/drawing/2014/main" id="{E5A4DD6C-7CF1-6F25-9ACE-B1FFB0F0CD1A}"/>
              </a:ext>
            </a:extLst>
          </p:cNvPr>
          <p:cNvSpPr>
            <a:spLocks noGrp="1"/>
          </p:cNvSpPr>
          <p:nvPr>
            <p:ph type="body" sz="quarter" idx="11" hasCustomPrompt="1"/>
          </p:nvPr>
        </p:nvSpPr>
        <p:spPr>
          <a:xfrm>
            <a:off x="8721958" y="4179403"/>
            <a:ext cx="2209016" cy="466218"/>
          </a:xfrm>
          <a:prstGeom prst="rect">
            <a:avLst/>
          </a:prstGeom>
        </p:spPr>
        <p:txBody>
          <a:bodyPr lIns="0" tIns="0" rIns="0" bIns="0" anchor="ctr"/>
          <a:lstStyle>
            <a:lvl1pPr marL="0" indent="0">
              <a:lnSpc>
                <a:spcPct val="100000"/>
              </a:lnSpc>
              <a:buNone/>
              <a:defRPr sz="1200" b="0" i="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p:txBody>
      </p:sp>
      <p:sp>
        <p:nvSpPr>
          <p:cNvPr id="21" name="Text Placeholder 33">
            <a:extLst>
              <a:ext uri="{FF2B5EF4-FFF2-40B4-BE49-F238E27FC236}">
                <a16:creationId xmlns:a16="http://schemas.microsoft.com/office/drawing/2014/main" id="{309E4434-85D5-F770-658F-E06F1440AB96}"/>
              </a:ext>
            </a:extLst>
          </p:cNvPr>
          <p:cNvSpPr>
            <a:spLocks noGrp="1"/>
          </p:cNvSpPr>
          <p:nvPr>
            <p:ph type="body" sz="quarter" idx="12" hasCustomPrompt="1"/>
          </p:nvPr>
        </p:nvSpPr>
        <p:spPr>
          <a:xfrm>
            <a:off x="7227755" y="4179403"/>
            <a:ext cx="1082806" cy="466218"/>
          </a:xfrm>
          <a:prstGeom prst="rect">
            <a:avLst/>
          </a:prstGeom>
        </p:spPr>
        <p:txBody>
          <a:bodyPr lIns="0" tIns="0" rIns="0" bIns="0" anchor="ctr"/>
          <a:lstStyle>
            <a:lvl1pPr marL="0" indent="0" algn="r">
              <a:lnSpc>
                <a:spcPct val="100000"/>
              </a:lnSpc>
              <a:buNone/>
              <a:defRPr sz="1200" b="0" i="0">
                <a:solidFill>
                  <a:schemeClr val="tx1"/>
                </a:solidFill>
                <a:latin typeface="Roboto" panose="02000000000000000000" pitchFamily="2" charset="0"/>
                <a:ea typeface="Roboto" panose="02000000000000000000" pitchFamily="2" charset="0"/>
                <a:cs typeface="Roboto"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10 am – 12 pm</a:t>
            </a:r>
          </a:p>
        </p:txBody>
      </p:sp>
      <p:sp>
        <p:nvSpPr>
          <p:cNvPr id="22" name="Text Placeholder 33">
            <a:extLst>
              <a:ext uri="{FF2B5EF4-FFF2-40B4-BE49-F238E27FC236}">
                <a16:creationId xmlns:a16="http://schemas.microsoft.com/office/drawing/2014/main" id="{E660AF15-5A46-3F33-D04F-36AEE615989B}"/>
              </a:ext>
            </a:extLst>
          </p:cNvPr>
          <p:cNvSpPr>
            <a:spLocks noGrp="1"/>
          </p:cNvSpPr>
          <p:nvPr>
            <p:ph type="body" sz="quarter" idx="13" hasCustomPrompt="1"/>
          </p:nvPr>
        </p:nvSpPr>
        <p:spPr>
          <a:xfrm>
            <a:off x="6468336" y="4255592"/>
            <a:ext cx="364211" cy="313841"/>
          </a:xfrm>
          <a:prstGeom prst="rect">
            <a:avLst/>
          </a:prstGeom>
        </p:spPr>
        <p:txBody>
          <a:bodyPr lIns="0" tIns="0" rIns="0" bIns="0" anchor="ctr"/>
          <a:lstStyle>
            <a:lvl1pPr marL="0" indent="0" algn="ctr">
              <a:lnSpc>
                <a:spcPct val="100000"/>
              </a:lnSpc>
              <a:buNone/>
              <a:defRPr sz="12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5</a:t>
            </a:r>
          </a:p>
        </p:txBody>
      </p:sp>
      <p:sp>
        <p:nvSpPr>
          <p:cNvPr id="24" name="Oval 1">
            <a:extLst>
              <a:ext uri="{FF2B5EF4-FFF2-40B4-BE49-F238E27FC236}">
                <a16:creationId xmlns:a16="http://schemas.microsoft.com/office/drawing/2014/main" id="{C843A8F3-6E80-91D0-84FE-EA14C5742D8D}"/>
              </a:ext>
            </a:extLst>
          </p:cNvPr>
          <p:cNvSpPr/>
          <p:nvPr/>
        </p:nvSpPr>
        <p:spPr>
          <a:xfrm>
            <a:off x="6444565" y="3291425"/>
            <a:ext cx="408040" cy="399273"/>
          </a:xfrm>
          <a:prstGeom prst="ellipse">
            <a:avLst/>
          </a:prstGeom>
          <a:solidFill>
            <a:srgbClr val="0035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solidFill>
                <a:srgbClr val="1A2A6F"/>
              </a:solidFill>
              <a:latin typeface="Arial" panose="020B0604020202020204" pitchFamily="34" charset="0"/>
            </a:endParaRPr>
          </a:p>
        </p:txBody>
      </p:sp>
      <p:sp>
        <p:nvSpPr>
          <p:cNvPr id="25" name="Rettangolo con angoli arrotondati 6">
            <a:extLst>
              <a:ext uri="{FF2B5EF4-FFF2-40B4-BE49-F238E27FC236}">
                <a16:creationId xmlns:a16="http://schemas.microsoft.com/office/drawing/2014/main" id="{79104D1A-B5B2-66CE-0479-1D18B7E50632}"/>
              </a:ext>
            </a:extLst>
          </p:cNvPr>
          <p:cNvSpPr/>
          <p:nvPr/>
        </p:nvSpPr>
        <p:spPr>
          <a:xfrm>
            <a:off x="6942143" y="3172968"/>
            <a:ext cx="4312883" cy="636187"/>
          </a:xfrm>
          <a:prstGeom prst="roundRect">
            <a:avLst>
              <a:gd name="adj" fmla="val 50000"/>
            </a:avLst>
          </a:prstGeom>
          <a:solidFill>
            <a:srgbClr val="EEF1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6" name="Connettore 1 9">
            <a:extLst>
              <a:ext uri="{FF2B5EF4-FFF2-40B4-BE49-F238E27FC236}">
                <a16:creationId xmlns:a16="http://schemas.microsoft.com/office/drawing/2014/main" id="{B3AF29F2-3B42-B5D6-A7E9-4E7BDCEC048A}"/>
              </a:ext>
            </a:extLst>
          </p:cNvPr>
          <p:cNvCxnSpPr>
            <a:cxnSpLocks/>
          </p:cNvCxnSpPr>
          <p:nvPr/>
        </p:nvCxnSpPr>
        <p:spPr>
          <a:xfrm>
            <a:off x="8520281" y="3326942"/>
            <a:ext cx="0" cy="328238"/>
          </a:xfrm>
          <a:prstGeom prst="line">
            <a:avLst/>
          </a:prstGeom>
          <a:ln w="12700">
            <a:solidFill>
              <a:srgbClr val="0069B4"/>
            </a:solidFill>
          </a:ln>
        </p:spPr>
        <p:style>
          <a:lnRef idx="1">
            <a:schemeClr val="accent1"/>
          </a:lnRef>
          <a:fillRef idx="0">
            <a:schemeClr val="accent1"/>
          </a:fillRef>
          <a:effectRef idx="0">
            <a:schemeClr val="accent1"/>
          </a:effectRef>
          <a:fontRef idx="minor">
            <a:schemeClr val="tx1"/>
          </a:fontRef>
        </p:style>
      </p:cxnSp>
      <p:sp>
        <p:nvSpPr>
          <p:cNvPr id="27" name="Text Placeholder 33">
            <a:extLst>
              <a:ext uri="{FF2B5EF4-FFF2-40B4-BE49-F238E27FC236}">
                <a16:creationId xmlns:a16="http://schemas.microsoft.com/office/drawing/2014/main" id="{6C848327-7AAF-66C6-486A-1B9D87ABA45D}"/>
              </a:ext>
            </a:extLst>
          </p:cNvPr>
          <p:cNvSpPr>
            <a:spLocks noGrp="1"/>
          </p:cNvSpPr>
          <p:nvPr>
            <p:ph type="body" sz="quarter" idx="11" hasCustomPrompt="1"/>
          </p:nvPr>
        </p:nvSpPr>
        <p:spPr>
          <a:xfrm>
            <a:off x="8721958" y="3257952"/>
            <a:ext cx="2209016" cy="466218"/>
          </a:xfrm>
          <a:prstGeom prst="rect">
            <a:avLst/>
          </a:prstGeom>
        </p:spPr>
        <p:txBody>
          <a:bodyPr lIns="0" tIns="0" rIns="0" bIns="0" anchor="ctr"/>
          <a:lstStyle>
            <a:lvl1pPr marL="0" indent="0">
              <a:lnSpc>
                <a:spcPct val="100000"/>
              </a:lnSpc>
              <a:buNone/>
              <a:defRPr sz="1200" b="0" i="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p:txBody>
      </p:sp>
      <p:sp>
        <p:nvSpPr>
          <p:cNvPr id="28" name="Text Placeholder 33">
            <a:extLst>
              <a:ext uri="{FF2B5EF4-FFF2-40B4-BE49-F238E27FC236}">
                <a16:creationId xmlns:a16="http://schemas.microsoft.com/office/drawing/2014/main" id="{F7F1334E-6048-340F-0EFD-36FAB6EF37DB}"/>
              </a:ext>
            </a:extLst>
          </p:cNvPr>
          <p:cNvSpPr>
            <a:spLocks noGrp="1"/>
          </p:cNvSpPr>
          <p:nvPr>
            <p:ph type="body" sz="quarter" idx="12" hasCustomPrompt="1"/>
          </p:nvPr>
        </p:nvSpPr>
        <p:spPr>
          <a:xfrm>
            <a:off x="7227755" y="3257952"/>
            <a:ext cx="1082806" cy="466218"/>
          </a:xfrm>
          <a:prstGeom prst="rect">
            <a:avLst/>
          </a:prstGeom>
        </p:spPr>
        <p:txBody>
          <a:bodyPr lIns="0" tIns="0" rIns="0" bIns="0" anchor="ctr"/>
          <a:lstStyle>
            <a:lvl1pPr marL="0" indent="0" algn="r">
              <a:lnSpc>
                <a:spcPct val="100000"/>
              </a:lnSpc>
              <a:buNone/>
              <a:defRPr sz="1200" b="0" i="0">
                <a:solidFill>
                  <a:schemeClr val="tx1"/>
                </a:solidFill>
                <a:latin typeface="Roboto" panose="02000000000000000000" pitchFamily="2" charset="0"/>
                <a:ea typeface="Roboto" panose="02000000000000000000" pitchFamily="2" charset="0"/>
                <a:cs typeface="Roboto"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10 am – 12 pm</a:t>
            </a:r>
          </a:p>
        </p:txBody>
      </p:sp>
      <p:sp>
        <p:nvSpPr>
          <p:cNvPr id="29" name="Text Placeholder 33">
            <a:extLst>
              <a:ext uri="{FF2B5EF4-FFF2-40B4-BE49-F238E27FC236}">
                <a16:creationId xmlns:a16="http://schemas.microsoft.com/office/drawing/2014/main" id="{5E0E164A-53E3-69AF-561C-BBC481DDC7ED}"/>
              </a:ext>
            </a:extLst>
          </p:cNvPr>
          <p:cNvSpPr>
            <a:spLocks noGrp="1"/>
          </p:cNvSpPr>
          <p:nvPr>
            <p:ph type="body" sz="quarter" idx="13" hasCustomPrompt="1"/>
          </p:nvPr>
        </p:nvSpPr>
        <p:spPr>
          <a:xfrm>
            <a:off x="6468336" y="3334141"/>
            <a:ext cx="364211" cy="313841"/>
          </a:xfrm>
          <a:prstGeom prst="rect">
            <a:avLst/>
          </a:prstGeom>
        </p:spPr>
        <p:txBody>
          <a:bodyPr lIns="0" tIns="0" rIns="0" bIns="0" anchor="ctr"/>
          <a:lstStyle>
            <a:lvl1pPr marL="0" indent="0" algn="ctr">
              <a:lnSpc>
                <a:spcPct val="100000"/>
              </a:lnSpc>
              <a:buNone/>
              <a:defRPr sz="12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4</a:t>
            </a:r>
          </a:p>
        </p:txBody>
      </p:sp>
      <p:sp>
        <p:nvSpPr>
          <p:cNvPr id="31" name="Oval 1">
            <a:extLst>
              <a:ext uri="{FF2B5EF4-FFF2-40B4-BE49-F238E27FC236}">
                <a16:creationId xmlns:a16="http://schemas.microsoft.com/office/drawing/2014/main" id="{E40A30C3-D2C6-6460-912E-72A94C25F8CF}"/>
              </a:ext>
            </a:extLst>
          </p:cNvPr>
          <p:cNvSpPr/>
          <p:nvPr/>
        </p:nvSpPr>
        <p:spPr>
          <a:xfrm>
            <a:off x="819912" y="5134327"/>
            <a:ext cx="408040" cy="399273"/>
          </a:xfrm>
          <a:prstGeom prst="ellipse">
            <a:avLst/>
          </a:prstGeom>
          <a:solidFill>
            <a:srgbClr val="0035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solidFill>
                <a:srgbClr val="1A2A6F"/>
              </a:solidFill>
              <a:latin typeface="Arial" panose="020B0604020202020204" pitchFamily="34" charset="0"/>
            </a:endParaRPr>
          </a:p>
        </p:txBody>
      </p:sp>
      <p:sp>
        <p:nvSpPr>
          <p:cNvPr id="32" name="Rettangolo con angoli arrotondati 6">
            <a:extLst>
              <a:ext uri="{FF2B5EF4-FFF2-40B4-BE49-F238E27FC236}">
                <a16:creationId xmlns:a16="http://schemas.microsoft.com/office/drawing/2014/main" id="{38021A9C-1798-A4EC-0F1A-B081623CC8DB}"/>
              </a:ext>
            </a:extLst>
          </p:cNvPr>
          <p:cNvSpPr/>
          <p:nvPr/>
        </p:nvSpPr>
        <p:spPr>
          <a:xfrm>
            <a:off x="1317490" y="5015870"/>
            <a:ext cx="4312883" cy="636187"/>
          </a:xfrm>
          <a:prstGeom prst="roundRect">
            <a:avLst>
              <a:gd name="adj" fmla="val 50000"/>
            </a:avLst>
          </a:prstGeom>
          <a:solidFill>
            <a:srgbClr val="EEF1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3" name="Connettore 1 9">
            <a:extLst>
              <a:ext uri="{FF2B5EF4-FFF2-40B4-BE49-F238E27FC236}">
                <a16:creationId xmlns:a16="http://schemas.microsoft.com/office/drawing/2014/main" id="{C7EF951D-6DEE-1C44-2B2E-9AEE7676206C}"/>
              </a:ext>
            </a:extLst>
          </p:cNvPr>
          <p:cNvCxnSpPr>
            <a:cxnSpLocks/>
          </p:cNvCxnSpPr>
          <p:nvPr/>
        </p:nvCxnSpPr>
        <p:spPr>
          <a:xfrm>
            <a:off x="2895628" y="5169844"/>
            <a:ext cx="0" cy="328238"/>
          </a:xfrm>
          <a:prstGeom prst="line">
            <a:avLst/>
          </a:prstGeom>
          <a:ln w="12700">
            <a:solidFill>
              <a:srgbClr val="0069B4"/>
            </a:solidFill>
          </a:ln>
        </p:spPr>
        <p:style>
          <a:lnRef idx="1">
            <a:schemeClr val="accent1"/>
          </a:lnRef>
          <a:fillRef idx="0">
            <a:schemeClr val="accent1"/>
          </a:fillRef>
          <a:effectRef idx="0">
            <a:schemeClr val="accent1"/>
          </a:effectRef>
          <a:fontRef idx="minor">
            <a:schemeClr val="tx1"/>
          </a:fontRef>
        </p:style>
      </p:cxnSp>
      <p:sp>
        <p:nvSpPr>
          <p:cNvPr id="34" name="Text Placeholder 33">
            <a:extLst>
              <a:ext uri="{FF2B5EF4-FFF2-40B4-BE49-F238E27FC236}">
                <a16:creationId xmlns:a16="http://schemas.microsoft.com/office/drawing/2014/main" id="{DCC26305-68C4-DE54-7DF0-185F6688AE89}"/>
              </a:ext>
            </a:extLst>
          </p:cNvPr>
          <p:cNvSpPr>
            <a:spLocks noGrp="1"/>
          </p:cNvSpPr>
          <p:nvPr>
            <p:ph type="body" sz="quarter" idx="11" hasCustomPrompt="1"/>
          </p:nvPr>
        </p:nvSpPr>
        <p:spPr>
          <a:xfrm>
            <a:off x="3097305" y="5100854"/>
            <a:ext cx="2209016" cy="466218"/>
          </a:xfrm>
          <a:prstGeom prst="rect">
            <a:avLst/>
          </a:prstGeom>
        </p:spPr>
        <p:txBody>
          <a:bodyPr lIns="0" tIns="0" rIns="0" bIns="0" anchor="ctr"/>
          <a:lstStyle>
            <a:lvl1pPr marL="0" indent="0">
              <a:lnSpc>
                <a:spcPct val="100000"/>
              </a:lnSpc>
              <a:buNone/>
              <a:defRPr sz="1200" b="0" i="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p:txBody>
      </p:sp>
      <p:sp>
        <p:nvSpPr>
          <p:cNvPr id="35" name="Text Placeholder 33">
            <a:extLst>
              <a:ext uri="{FF2B5EF4-FFF2-40B4-BE49-F238E27FC236}">
                <a16:creationId xmlns:a16="http://schemas.microsoft.com/office/drawing/2014/main" id="{F256BB92-E622-5097-AB54-27F857D2DFD5}"/>
              </a:ext>
            </a:extLst>
          </p:cNvPr>
          <p:cNvSpPr>
            <a:spLocks noGrp="1"/>
          </p:cNvSpPr>
          <p:nvPr>
            <p:ph type="body" sz="quarter" idx="12" hasCustomPrompt="1"/>
          </p:nvPr>
        </p:nvSpPr>
        <p:spPr>
          <a:xfrm>
            <a:off x="1603102" y="5100854"/>
            <a:ext cx="1082806" cy="466218"/>
          </a:xfrm>
          <a:prstGeom prst="rect">
            <a:avLst/>
          </a:prstGeom>
        </p:spPr>
        <p:txBody>
          <a:bodyPr lIns="0" tIns="0" rIns="0" bIns="0" anchor="ctr"/>
          <a:lstStyle>
            <a:lvl1pPr marL="0" indent="0" algn="r">
              <a:lnSpc>
                <a:spcPct val="100000"/>
              </a:lnSpc>
              <a:buNone/>
              <a:defRPr sz="1200" b="0" i="0">
                <a:solidFill>
                  <a:schemeClr val="tx1"/>
                </a:solidFill>
                <a:latin typeface="Roboto" panose="02000000000000000000" pitchFamily="2" charset="0"/>
                <a:ea typeface="Roboto" panose="02000000000000000000" pitchFamily="2" charset="0"/>
                <a:cs typeface="Roboto"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10 am – 12 pm</a:t>
            </a:r>
          </a:p>
        </p:txBody>
      </p:sp>
      <p:sp>
        <p:nvSpPr>
          <p:cNvPr id="36" name="Text Placeholder 33">
            <a:extLst>
              <a:ext uri="{FF2B5EF4-FFF2-40B4-BE49-F238E27FC236}">
                <a16:creationId xmlns:a16="http://schemas.microsoft.com/office/drawing/2014/main" id="{0A0DB9C4-8AC5-DBFC-DCA4-67E5643CC5F0}"/>
              </a:ext>
            </a:extLst>
          </p:cNvPr>
          <p:cNvSpPr>
            <a:spLocks noGrp="1"/>
          </p:cNvSpPr>
          <p:nvPr>
            <p:ph type="body" sz="quarter" idx="13" hasCustomPrompt="1"/>
          </p:nvPr>
        </p:nvSpPr>
        <p:spPr>
          <a:xfrm>
            <a:off x="843683" y="5177043"/>
            <a:ext cx="364211" cy="313841"/>
          </a:xfrm>
          <a:prstGeom prst="rect">
            <a:avLst/>
          </a:prstGeom>
        </p:spPr>
        <p:txBody>
          <a:bodyPr lIns="0" tIns="0" rIns="0" bIns="0" anchor="ctr"/>
          <a:lstStyle>
            <a:lvl1pPr marL="0" indent="0" algn="ctr">
              <a:lnSpc>
                <a:spcPct val="100000"/>
              </a:lnSpc>
              <a:buNone/>
              <a:defRPr sz="12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3</a:t>
            </a:r>
          </a:p>
        </p:txBody>
      </p:sp>
      <p:sp>
        <p:nvSpPr>
          <p:cNvPr id="38" name="Oval 1">
            <a:extLst>
              <a:ext uri="{FF2B5EF4-FFF2-40B4-BE49-F238E27FC236}">
                <a16:creationId xmlns:a16="http://schemas.microsoft.com/office/drawing/2014/main" id="{4A92E73C-5EE9-72DE-8F53-9409E7C24FF0}"/>
              </a:ext>
            </a:extLst>
          </p:cNvPr>
          <p:cNvSpPr/>
          <p:nvPr/>
        </p:nvSpPr>
        <p:spPr>
          <a:xfrm>
            <a:off x="819912" y="4212876"/>
            <a:ext cx="408040" cy="399273"/>
          </a:xfrm>
          <a:prstGeom prst="ellipse">
            <a:avLst/>
          </a:prstGeom>
          <a:solidFill>
            <a:srgbClr val="0035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solidFill>
                <a:srgbClr val="1A2A6F"/>
              </a:solidFill>
              <a:latin typeface="Arial" panose="020B0604020202020204" pitchFamily="34" charset="0"/>
            </a:endParaRPr>
          </a:p>
        </p:txBody>
      </p:sp>
      <p:sp>
        <p:nvSpPr>
          <p:cNvPr id="39" name="Rettangolo con angoli arrotondati 6">
            <a:extLst>
              <a:ext uri="{FF2B5EF4-FFF2-40B4-BE49-F238E27FC236}">
                <a16:creationId xmlns:a16="http://schemas.microsoft.com/office/drawing/2014/main" id="{D123DF56-F1BC-2C0C-08E9-F356460B22A1}"/>
              </a:ext>
            </a:extLst>
          </p:cNvPr>
          <p:cNvSpPr/>
          <p:nvPr/>
        </p:nvSpPr>
        <p:spPr>
          <a:xfrm>
            <a:off x="1317490" y="4094419"/>
            <a:ext cx="4312883" cy="636187"/>
          </a:xfrm>
          <a:prstGeom prst="roundRect">
            <a:avLst>
              <a:gd name="adj" fmla="val 50000"/>
            </a:avLst>
          </a:prstGeom>
          <a:solidFill>
            <a:srgbClr val="EEF1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0" name="Connettore 1 9">
            <a:extLst>
              <a:ext uri="{FF2B5EF4-FFF2-40B4-BE49-F238E27FC236}">
                <a16:creationId xmlns:a16="http://schemas.microsoft.com/office/drawing/2014/main" id="{C9261DB4-EE65-0D82-23A8-7C422BDA84A2}"/>
              </a:ext>
            </a:extLst>
          </p:cNvPr>
          <p:cNvCxnSpPr>
            <a:cxnSpLocks/>
          </p:cNvCxnSpPr>
          <p:nvPr/>
        </p:nvCxnSpPr>
        <p:spPr>
          <a:xfrm>
            <a:off x="2895628" y="4248393"/>
            <a:ext cx="0" cy="328238"/>
          </a:xfrm>
          <a:prstGeom prst="line">
            <a:avLst/>
          </a:prstGeom>
          <a:ln w="12700">
            <a:solidFill>
              <a:srgbClr val="0069B4"/>
            </a:solidFill>
          </a:ln>
        </p:spPr>
        <p:style>
          <a:lnRef idx="1">
            <a:schemeClr val="accent1"/>
          </a:lnRef>
          <a:fillRef idx="0">
            <a:schemeClr val="accent1"/>
          </a:fillRef>
          <a:effectRef idx="0">
            <a:schemeClr val="accent1"/>
          </a:effectRef>
          <a:fontRef idx="minor">
            <a:schemeClr val="tx1"/>
          </a:fontRef>
        </p:style>
      </p:cxnSp>
      <p:sp>
        <p:nvSpPr>
          <p:cNvPr id="41" name="Text Placeholder 33">
            <a:extLst>
              <a:ext uri="{FF2B5EF4-FFF2-40B4-BE49-F238E27FC236}">
                <a16:creationId xmlns:a16="http://schemas.microsoft.com/office/drawing/2014/main" id="{6C1AB748-09EF-BF1B-A1A0-9A1918FBAC2F}"/>
              </a:ext>
            </a:extLst>
          </p:cNvPr>
          <p:cNvSpPr>
            <a:spLocks noGrp="1"/>
          </p:cNvSpPr>
          <p:nvPr>
            <p:ph type="body" sz="quarter" idx="11" hasCustomPrompt="1"/>
          </p:nvPr>
        </p:nvSpPr>
        <p:spPr>
          <a:xfrm>
            <a:off x="3097305" y="4179403"/>
            <a:ext cx="2209016" cy="466218"/>
          </a:xfrm>
          <a:prstGeom prst="rect">
            <a:avLst/>
          </a:prstGeom>
        </p:spPr>
        <p:txBody>
          <a:bodyPr lIns="0" tIns="0" rIns="0" bIns="0" anchor="ctr"/>
          <a:lstStyle>
            <a:lvl1pPr marL="0" indent="0">
              <a:lnSpc>
                <a:spcPct val="100000"/>
              </a:lnSpc>
              <a:buNone/>
              <a:defRPr sz="1200" b="0" i="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p:txBody>
      </p:sp>
      <p:sp>
        <p:nvSpPr>
          <p:cNvPr id="42" name="Text Placeholder 33">
            <a:extLst>
              <a:ext uri="{FF2B5EF4-FFF2-40B4-BE49-F238E27FC236}">
                <a16:creationId xmlns:a16="http://schemas.microsoft.com/office/drawing/2014/main" id="{F94C58A5-1004-2D63-105C-20A35471A247}"/>
              </a:ext>
            </a:extLst>
          </p:cNvPr>
          <p:cNvSpPr>
            <a:spLocks noGrp="1"/>
          </p:cNvSpPr>
          <p:nvPr>
            <p:ph type="body" sz="quarter" idx="12" hasCustomPrompt="1"/>
          </p:nvPr>
        </p:nvSpPr>
        <p:spPr>
          <a:xfrm>
            <a:off x="1603102" y="4179403"/>
            <a:ext cx="1082806" cy="466218"/>
          </a:xfrm>
          <a:prstGeom prst="rect">
            <a:avLst/>
          </a:prstGeom>
        </p:spPr>
        <p:txBody>
          <a:bodyPr lIns="0" tIns="0" rIns="0" bIns="0" anchor="ctr"/>
          <a:lstStyle>
            <a:lvl1pPr marL="0" indent="0" algn="r">
              <a:lnSpc>
                <a:spcPct val="100000"/>
              </a:lnSpc>
              <a:buNone/>
              <a:defRPr sz="1200" b="0" i="0">
                <a:solidFill>
                  <a:schemeClr val="tx1"/>
                </a:solidFill>
                <a:latin typeface="Roboto" panose="02000000000000000000" pitchFamily="2" charset="0"/>
                <a:ea typeface="Roboto" panose="02000000000000000000" pitchFamily="2" charset="0"/>
                <a:cs typeface="Roboto"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10 am – 12 pm</a:t>
            </a:r>
          </a:p>
        </p:txBody>
      </p:sp>
      <p:sp>
        <p:nvSpPr>
          <p:cNvPr id="43" name="Text Placeholder 33">
            <a:extLst>
              <a:ext uri="{FF2B5EF4-FFF2-40B4-BE49-F238E27FC236}">
                <a16:creationId xmlns:a16="http://schemas.microsoft.com/office/drawing/2014/main" id="{4D43BF54-1697-D8E2-F06E-ECFEF799593B}"/>
              </a:ext>
            </a:extLst>
          </p:cNvPr>
          <p:cNvSpPr>
            <a:spLocks noGrp="1"/>
          </p:cNvSpPr>
          <p:nvPr>
            <p:ph type="body" sz="quarter" idx="13" hasCustomPrompt="1"/>
          </p:nvPr>
        </p:nvSpPr>
        <p:spPr>
          <a:xfrm>
            <a:off x="843683" y="4255592"/>
            <a:ext cx="364211" cy="313841"/>
          </a:xfrm>
          <a:prstGeom prst="rect">
            <a:avLst/>
          </a:prstGeom>
        </p:spPr>
        <p:txBody>
          <a:bodyPr lIns="0" tIns="0" rIns="0" bIns="0" anchor="ctr"/>
          <a:lstStyle>
            <a:lvl1pPr marL="0" indent="0" algn="ctr">
              <a:lnSpc>
                <a:spcPct val="100000"/>
              </a:lnSpc>
              <a:buNone/>
              <a:defRPr sz="12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2</a:t>
            </a:r>
          </a:p>
        </p:txBody>
      </p:sp>
      <p:sp>
        <p:nvSpPr>
          <p:cNvPr id="45" name="Oval 1">
            <a:extLst>
              <a:ext uri="{FF2B5EF4-FFF2-40B4-BE49-F238E27FC236}">
                <a16:creationId xmlns:a16="http://schemas.microsoft.com/office/drawing/2014/main" id="{5B6A6F2C-9993-2ACC-E1D4-5BA70F2EE1DE}"/>
              </a:ext>
            </a:extLst>
          </p:cNvPr>
          <p:cNvSpPr/>
          <p:nvPr/>
        </p:nvSpPr>
        <p:spPr>
          <a:xfrm>
            <a:off x="819912" y="3291425"/>
            <a:ext cx="408040" cy="399273"/>
          </a:xfrm>
          <a:prstGeom prst="ellipse">
            <a:avLst/>
          </a:prstGeom>
          <a:solidFill>
            <a:srgbClr val="0035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solidFill>
                <a:srgbClr val="1A2A6F"/>
              </a:solidFill>
              <a:latin typeface="Arial" panose="020B0604020202020204" pitchFamily="34" charset="0"/>
            </a:endParaRPr>
          </a:p>
        </p:txBody>
      </p:sp>
      <p:sp>
        <p:nvSpPr>
          <p:cNvPr id="46" name="Rettangolo con angoli arrotondati 6">
            <a:extLst>
              <a:ext uri="{FF2B5EF4-FFF2-40B4-BE49-F238E27FC236}">
                <a16:creationId xmlns:a16="http://schemas.microsoft.com/office/drawing/2014/main" id="{FF8B570B-2D05-C3E0-C097-E7194ABA9F64}"/>
              </a:ext>
            </a:extLst>
          </p:cNvPr>
          <p:cNvSpPr/>
          <p:nvPr/>
        </p:nvSpPr>
        <p:spPr>
          <a:xfrm>
            <a:off x="1317490" y="3172968"/>
            <a:ext cx="4312883" cy="636187"/>
          </a:xfrm>
          <a:prstGeom prst="roundRect">
            <a:avLst>
              <a:gd name="adj" fmla="val 50000"/>
            </a:avLst>
          </a:prstGeom>
          <a:solidFill>
            <a:srgbClr val="EEF1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7" name="Connettore 1 9">
            <a:extLst>
              <a:ext uri="{FF2B5EF4-FFF2-40B4-BE49-F238E27FC236}">
                <a16:creationId xmlns:a16="http://schemas.microsoft.com/office/drawing/2014/main" id="{DC616B66-C3BD-B9FE-2035-BB61657CC993}"/>
              </a:ext>
            </a:extLst>
          </p:cNvPr>
          <p:cNvCxnSpPr>
            <a:cxnSpLocks/>
          </p:cNvCxnSpPr>
          <p:nvPr/>
        </p:nvCxnSpPr>
        <p:spPr>
          <a:xfrm>
            <a:off x="2895628" y="3326942"/>
            <a:ext cx="0" cy="328238"/>
          </a:xfrm>
          <a:prstGeom prst="line">
            <a:avLst/>
          </a:prstGeom>
          <a:ln w="12700">
            <a:solidFill>
              <a:srgbClr val="0069B4"/>
            </a:solidFill>
          </a:ln>
        </p:spPr>
        <p:style>
          <a:lnRef idx="1">
            <a:schemeClr val="accent1"/>
          </a:lnRef>
          <a:fillRef idx="0">
            <a:schemeClr val="accent1"/>
          </a:fillRef>
          <a:effectRef idx="0">
            <a:schemeClr val="accent1"/>
          </a:effectRef>
          <a:fontRef idx="minor">
            <a:schemeClr val="tx1"/>
          </a:fontRef>
        </p:style>
      </p:cxnSp>
      <p:sp>
        <p:nvSpPr>
          <p:cNvPr id="48" name="Text Placeholder 33">
            <a:extLst>
              <a:ext uri="{FF2B5EF4-FFF2-40B4-BE49-F238E27FC236}">
                <a16:creationId xmlns:a16="http://schemas.microsoft.com/office/drawing/2014/main" id="{BF2B97A7-F588-CA9C-1356-658B095C9B72}"/>
              </a:ext>
            </a:extLst>
          </p:cNvPr>
          <p:cNvSpPr>
            <a:spLocks noGrp="1"/>
          </p:cNvSpPr>
          <p:nvPr>
            <p:ph type="body" sz="quarter" idx="11" hasCustomPrompt="1"/>
          </p:nvPr>
        </p:nvSpPr>
        <p:spPr>
          <a:xfrm>
            <a:off x="3097305" y="3257952"/>
            <a:ext cx="2209016" cy="466218"/>
          </a:xfrm>
          <a:prstGeom prst="rect">
            <a:avLst/>
          </a:prstGeom>
        </p:spPr>
        <p:txBody>
          <a:bodyPr lIns="0" tIns="0" rIns="0" bIns="0" anchor="ctr"/>
          <a:lstStyle>
            <a:lvl1pPr marL="0" indent="0">
              <a:lnSpc>
                <a:spcPct val="100000"/>
              </a:lnSpc>
              <a:buNone/>
              <a:defRPr sz="1200" b="0" i="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p:txBody>
      </p:sp>
      <p:sp>
        <p:nvSpPr>
          <p:cNvPr id="49" name="Text Placeholder 33">
            <a:extLst>
              <a:ext uri="{FF2B5EF4-FFF2-40B4-BE49-F238E27FC236}">
                <a16:creationId xmlns:a16="http://schemas.microsoft.com/office/drawing/2014/main" id="{39B10923-C97B-3384-E8C9-EAAA0B0A9EA3}"/>
              </a:ext>
            </a:extLst>
          </p:cNvPr>
          <p:cNvSpPr>
            <a:spLocks noGrp="1"/>
          </p:cNvSpPr>
          <p:nvPr>
            <p:ph type="body" sz="quarter" idx="12" hasCustomPrompt="1"/>
          </p:nvPr>
        </p:nvSpPr>
        <p:spPr>
          <a:xfrm>
            <a:off x="1603102" y="3257952"/>
            <a:ext cx="1082806" cy="466218"/>
          </a:xfrm>
          <a:prstGeom prst="rect">
            <a:avLst/>
          </a:prstGeom>
        </p:spPr>
        <p:txBody>
          <a:bodyPr lIns="0" tIns="0" rIns="0" bIns="0" anchor="ctr"/>
          <a:lstStyle>
            <a:lvl1pPr marL="0" indent="0" algn="r">
              <a:lnSpc>
                <a:spcPct val="100000"/>
              </a:lnSpc>
              <a:buNone/>
              <a:defRPr sz="1200" b="0" i="0">
                <a:solidFill>
                  <a:schemeClr val="tx1"/>
                </a:solidFill>
                <a:latin typeface="Roboto" panose="02000000000000000000" pitchFamily="2" charset="0"/>
                <a:ea typeface="Roboto" panose="02000000000000000000" pitchFamily="2" charset="0"/>
                <a:cs typeface="Roboto"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10 am – 12 pm</a:t>
            </a:r>
          </a:p>
        </p:txBody>
      </p:sp>
      <p:sp>
        <p:nvSpPr>
          <p:cNvPr id="50" name="Text Placeholder 33">
            <a:extLst>
              <a:ext uri="{FF2B5EF4-FFF2-40B4-BE49-F238E27FC236}">
                <a16:creationId xmlns:a16="http://schemas.microsoft.com/office/drawing/2014/main" id="{2C2C48ED-0B4F-FE2E-1592-580525E2E0EF}"/>
              </a:ext>
            </a:extLst>
          </p:cNvPr>
          <p:cNvSpPr>
            <a:spLocks noGrp="1"/>
          </p:cNvSpPr>
          <p:nvPr>
            <p:ph type="body" sz="quarter" idx="13" hasCustomPrompt="1"/>
          </p:nvPr>
        </p:nvSpPr>
        <p:spPr>
          <a:xfrm>
            <a:off x="843683" y="3334141"/>
            <a:ext cx="364211" cy="313841"/>
          </a:xfrm>
          <a:prstGeom prst="rect">
            <a:avLst/>
          </a:prstGeom>
        </p:spPr>
        <p:txBody>
          <a:bodyPr lIns="0" tIns="0" rIns="0" bIns="0" anchor="ctr"/>
          <a:lstStyle>
            <a:lvl1pPr marL="0" indent="0" algn="ctr">
              <a:lnSpc>
                <a:spcPct val="100000"/>
              </a:lnSpc>
              <a:buNone/>
              <a:defRPr sz="12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1</a:t>
            </a:r>
          </a:p>
        </p:txBody>
      </p:sp>
      <p:sp>
        <p:nvSpPr>
          <p:cNvPr id="8" name="Rettangolo 5">
            <a:extLst>
              <a:ext uri="{FF2B5EF4-FFF2-40B4-BE49-F238E27FC236}">
                <a16:creationId xmlns:a16="http://schemas.microsoft.com/office/drawing/2014/main" id="{33818290-0880-BABC-A303-3D452B068294}"/>
              </a:ext>
            </a:extLst>
          </p:cNvPr>
          <p:cNvSpPr>
            <a:spLocks noGrp="1" noRot="1" noMove="1" noResize="1" noEditPoints="1" noAdjustHandles="1" noChangeArrowheads="1" noChangeShapeType="1"/>
          </p:cNvSpPr>
          <p:nvPr userDrawn="1"/>
        </p:nvSpPr>
        <p:spPr>
          <a:xfrm>
            <a:off x="0" y="273025"/>
            <a:ext cx="304800" cy="706458"/>
          </a:xfrm>
          <a:prstGeom prst="rect">
            <a:avLst/>
          </a:prstGeom>
          <a:solidFill>
            <a:srgbClr val="EEF1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409674082"/>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white background">
    <p:spTree>
      <p:nvGrpSpPr>
        <p:cNvPr id="1" name=""/>
        <p:cNvGrpSpPr/>
        <p:nvPr/>
      </p:nvGrpSpPr>
      <p:grpSpPr>
        <a:xfrm>
          <a:off x="0" y="0"/>
          <a:ext cx="0" cy="0"/>
          <a:chOff x="0" y="0"/>
          <a:chExt cx="0" cy="0"/>
        </a:xfrm>
      </p:grpSpPr>
      <p:sp>
        <p:nvSpPr>
          <p:cNvPr id="11" name="Rettangolo 5">
            <a:extLst>
              <a:ext uri="{FF2B5EF4-FFF2-40B4-BE49-F238E27FC236}">
                <a16:creationId xmlns:a16="http://schemas.microsoft.com/office/drawing/2014/main" id="{A0FF2FF5-279E-C02B-BA6F-A57A1BA96AD1}"/>
              </a:ext>
            </a:extLst>
          </p:cNvPr>
          <p:cNvSpPr>
            <a:spLocks noGrp="1" noRot="1" noMove="1" noResize="1" noEditPoints="1" noAdjustHandles="1" noChangeArrowheads="1" noChangeShapeType="1"/>
          </p:cNvSpPr>
          <p:nvPr userDrawn="1"/>
        </p:nvSpPr>
        <p:spPr>
          <a:xfrm>
            <a:off x="0" y="273025"/>
            <a:ext cx="304800" cy="706458"/>
          </a:xfrm>
          <a:prstGeom prst="rect">
            <a:avLst/>
          </a:prstGeom>
          <a:solidFill>
            <a:srgbClr val="0069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Title 29">
            <a:extLst>
              <a:ext uri="{FF2B5EF4-FFF2-40B4-BE49-F238E27FC236}">
                <a16:creationId xmlns:a16="http://schemas.microsoft.com/office/drawing/2014/main" id="{59415B1A-DAB3-004B-A6CB-798209985431}"/>
              </a:ext>
            </a:extLst>
          </p:cNvPr>
          <p:cNvSpPr>
            <a:spLocks noGrp="1" noRot="1" noMove="1" noResize="1" noEditPoints="1" noAdjustHandles="1" noChangeArrowheads="1" noChangeShapeType="1"/>
          </p:cNvSpPr>
          <p:nvPr>
            <p:ph type="title" hasCustomPrompt="1"/>
          </p:nvPr>
        </p:nvSpPr>
        <p:spPr>
          <a:xfrm>
            <a:off x="838985" y="455459"/>
            <a:ext cx="9634193" cy="387798"/>
          </a:xfrm>
          <a:prstGeom prst="rect">
            <a:avLst/>
          </a:prstGeom>
        </p:spPr>
        <p:txBody>
          <a:bodyPr wrap="square" lIns="0" tIns="0" rIns="0" bIns="0" anchor="ctr" anchorCtr="0">
            <a:spAutoFit/>
          </a:bodyPr>
          <a:lstStyle>
            <a:lvl1pPr>
              <a:defRPr sz="2800" b="1">
                <a:solidFill>
                  <a:srgbClr val="333233"/>
                </a:solidFill>
                <a:latin typeface="Roboto Condensed Medium" panose="02000000000000000000" pitchFamily="2" charset="0"/>
                <a:ea typeface="Roboto Condensed Medium" panose="02000000000000000000" pitchFamily="2" charset="0"/>
              </a:defRPr>
            </a:lvl1pPr>
          </a:lstStyle>
          <a:p>
            <a:r>
              <a:rPr lang="en-US" dirty="0"/>
              <a:t>TITLE HERE</a:t>
            </a:r>
            <a:endParaRPr lang="en-GB" dirty="0"/>
          </a:p>
        </p:txBody>
      </p:sp>
      <p:sp>
        <p:nvSpPr>
          <p:cNvPr id="2" name="Text Placeholder 33">
            <a:extLst>
              <a:ext uri="{FF2B5EF4-FFF2-40B4-BE49-F238E27FC236}">
                <a16:creationId xmlns:a16="http://schemas.microsoft.com/office/drawing/2014/main" id="{8B9DC90C-1572-F6B5-6068-8D76B74BEBF5}"/>
              </a:ext>
            </a:extLst>
          </p:cNvPr>
          <p:cNvSpPr>
            <a:spLocks noGrp="1"/>
          </p:cNvSpPr>
          <p:nvPr>
            <p:ph type="body" sz="quarter" idx="10" hasCustomPrompt="1"/>
          </p:nvPr>
        </p:nvSpPr>
        <p:spPr>
          <a:xfrm>
            <a:off x="838985" y="1405471"/>
            <a:ext cx="10548594" cy="1027112"/>
          </a:xfrm>
          <a:prstGeom prst="rect">
            <a:avLst/>
          </a:prstGeom>
        </p:spPr>
        <p:txBody>
          <a:bodyPr lIns="0" tIns="0" rIns="0" bIns="0"/>
          <a:lstStyle>
            <a:lvl1pPr marL="0" indent="0">
              <a:lnSpc>
                <a:spcPct val="100000"/>
              </a:lnSpc>
              <a:buNone/>
              <a:defRPr sz="1600" b="0" i="0">
                <a:solidFill>
                  <a:srgbClr val="333233"/>
                </a:solidFill>
                <a:latin typeface="Roboto Condensed" panose="02000000000000000000" pitchFamily="2" charset="0"/>
                <a:ea typeface="Roboto Condensed" panose="02000000000000000000" pitchFamily="2" charset="0"/>
                <a:cs typeface="Roboto Condensed"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sed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labore et dolore magna </a:t>
            </a:r>
            <a:r>
              <a:rPr lang="en-US" dirty="0" err="1"/>
              <a:t>aliqua</a:t>
            </a:r>
            <a:r>
              <a:rPr lang="en-US" dirty="0"/>
              <a:t>. Ut </a:t>
            </a:r>
            <a:r>
              <a:rPr lang="en-US" dirty="0" err="1"/>
              <a:t>enim</a:t>
            </a:r>
            <a:r>
              <a:rPr lang="en-US" dirty="0"/>
              <a:t> ad minim </a:t>
            </a:r>
            <a:r>
              <a:rPr lang="en-US" dirty="0" err="1"/>
              <a:t>veniam</a:t>
            </a:r>
            <a:r>
              <a:rPr lang="en-US" dirty="0"/>
              <a:t>, </a:t>
            </a:r>
            <a:r>
              <a:rPr lang="en-US" dirty="0" err="1"/>
              <a:t>quis</a:t>
            </a:r>
            <a:r>
              <a:rPr lang="en-US" dirty="0"/>
              <a:t> </a:t>
            </a:r>
            <a:r>
              <a:rPr lang="en-US" dirty="0" err="1"/>
              <a:t>nostrud</a:t>
            </a:r>
            <a:r>
              <a:rPr lang="en-US" dirty="0"/>
              <a:t> exercitation </a:t>
            </a:r>
            <a:r>
              <a:rPr lang="en-US" dirty="0" err="1"/>
              <a:t>ullamco</a:t>
            </a:r>
            <a:r>
              <a:rPr lang="en-US" dirty="0"/>
              <a:t> </a:t>
            </a:r>
            <a:r>
              <a:rPr lang="en-US" dirty="0" err="1"/>
              <a:t>laboris</a:t>
            </a:r>
            <a:r>
              <a:rPr lang="en-US" dirty="0"/>
              <a:t> nisi </a:t>
            </a:r>
            <a:r>
              <a:rPr lang="en-US" dirty="0" err="1"/>
              <a:t>ut</a:t>
            </a:r>
            <a:r>
              <a:rPr lang="en-US" dirty="0"/>
              <a:t> </a:t>
            </a:r>
            <a:r>
              <a:rPr lang="en-US" dirty="0" err="1"/>
              <a:t>aliquip</a:t>
            </a:r>
            <a:r>
              <a:rPr lang="en-US" dirty="0"/>
              <a:t> ex </a:t>
            </a:r>
            <a:r>
              <a:rPr lang="en-US" dirty="0" err="1"/>
              <a:t>ea</a:t>
            </a:r>
            <a:r>
              <a:rPr lang="en-US" dirty="0"/>
              <a:t> </a:t>
            </a:r>
            <a:r>
              <a:rPr lang="en-US" dirty="0" err="1"/>
              <a:t>commodo</a:t>
            </a:r>
            <a:r>
              <a:rPr lang="en-US" dirty="0"/>
              <a:t> </a:t>
            </a:r>
            <a:r>
              <a:rPr lang="en-US" dirty="0" err="1"/>
              <a:t>consequat</a:t>
            </a:r>
            <a:r>
              <a:rPr lang="en-US" dirty="0"/>
              <a:t>. Duis </a:t>
            </a:r>
            <a:r>
              <a:rPr lang="en-US" dirty="0" err="1"/>
              <a:t>aute</a:t>
            </a:r>
            <a:r>
              <a:rPr lang="en-US" dirty="0"/>
              <a:t> </a:t>
            </a:r>
            <a:r>
              <a:rPr lang="en-US" dirty="0" err="1"/>
              <a:t>irure</a:t>
            </a:r>
            <a:r>
              <a:rPr lang="en-US" dirty="0"/>
              <a:t> dolor in </a:t>
            </a:r>
            <a:r>
              <a:rPr lang="en-US" dirty="0" err="1"/>
              <a:t>reprehenderit</a:t>
            </a:r>
            <a:r>
              <a:rPr lang="en-US" dirty="0"/>
              <a:t> in </a:t>
            </a:r>
            <a:r>
              <a:rPr lang="en-US" dirty="0" err="1"/>
              <a:t>voluptate</a:t>
            </a:r>
            <a:r>
              <a:rPr lang="en-US" dirty="0"/>
              <a:t> </a:t>
            </a:r>
            <a:r>
              <a:rPr lang="en-US" dirty="0" err="1"/>
              <a:t>velit</a:t>
            </a:r>
            <a:r>
              <a:rPr lang="en-US" dirty="0"/>
              <a:t> </a:t>
            </a:r>
            <a:r>
              <a:rPr lang="en-US" dirty="0" err="1"/>
              <a:t>esse</a:t>
            </a:r>
            <a:r>
              <a:rPr lang="en-US" dirty="0"/>
              <a:t> </a:t>
            </a:r>
            <a:r>
              <a:rPr lang="en-US" dirty="0" err="1"/>
              <a:t>cillum</a:t>
            </a:r>
            <a:r>
              <a:rPr lang="en-US" dirty="0"/>
              <a:t> dolore </a:t>
            </a:r>
            <a:r>
              <a:rPr lang="en-US" dirty="0" err="1"/>
              <a:t>eu</a:t>
            </a:r>
            <a:r>
              <a:rPr lang="en-US" dirty="0"/>
              <a:t> </a:t>
            </a:r>
            <a:r>
              <a:rPr lang="en-US" dirty="0" err="1"/>
              <a:t>fugiat</a:t>
            </a:r>
            <a:r>
              <a:rPr lang="en-US" dirty="0"/>
              <a:t> </a:t>
            </a:r>
            <a:r>
              <a:rPr lang="en-US" dirty="0" err="1"/>
              <a:t>nulla</a:t>
            </a:r>
            <a:r>
              <a:rPr lang="en-US" dirty="0"/>
              <a:t> </a:t>
            </a:r>
            <a:r>
              <a:rPr lang="en-US" dirty="0" err="1"/>
              <a:t>pariatur</a:t>
            </a:r>
            <a:r>
              <a:rPr lang="en-US" dirty="0"/>
              <a:t>. </a:t>
            </a: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r>
              <a:rPr lang="en-US" dirty="0"/>
              <a:t> non </a:t>
            </a:r>
            <a:r>
              <a:rPr lang="en-US" dirty="0" err="1"/>
              <a:t>proident</a:t>
            </a:r>
            <a:r>
              <a:rPr lang="en-US" dirty="0"/>
              <a:t>, sunt in culpa qui </a:t>
            </a:r>
            <a:r>
              <a:rPr lang="en-US" dirty="0" err="1"/>
              <a:t>officia</a:t>
            </a:r>
            <a:r>
              <a:rPr lang="en-US" dirty="0"/>
              <a:t> </a:t>
            </a:r>
            <a:r>
              <a:rPr lang="en-US" dirty="0" err="1"/>
              <a:t>deserunt</a:t>
            </a:r>
            <a:r>
              <a:rPr lang="en-US" dirty="0"/>
              <a:t> </a:t>
            </a:r>
            <a:r>
              <a:rPr lang="en-US" dirty="0" err="1"/>
              <a:t>mollit</a:t>
            </a:r>
            <a:r>
              <a:rPr lang="en-US" dirty="0"/>
              <a:t> </a:t>
            </a:r>
            <a:r>
              <a:rPr lang="en-US" dirty="0" err="1"/>
              <a:t>anim</a:t>
            </a:r>
            <a:r>
              <a:rPr lang="en-US" dirty="0"/>
              <a:t> id </a:t>
            </a:r>
            <a:r>
              <a:rPr lang="en-US" dirty="0" err="1"/>
              <a:t>est</a:t>
            </a:r>
            <a:r>
              <a:rPr lang="en-US" dirty="0"/>
              <a:t> </a:t>
            </a:r>
            <a:r>
              <a:rPr lang="en-US" dirty="0" err="1"/>
              <a:t>laborum</a:t>
            </a:r>
            <a:r>
              <a:rPr lang="en-US" dirty="0"/>
              <a:t>.</a:t>
            </a:r>
          </a:p>
        </p:txBody>
      </p:sp>
      <p:sp>
        <p:nvSpPr>
          <p:cNvPr id="4" name="Oval 1">
            <a:extLst>
              <a:ext uri="{FF2B5EF4-FFF2-40B4-BE49-F238E27FC236}">
                <a16:creationId xmlns:a16="http://schemas.microsoft.com/office/drawing/2014/main" id="{2AFDCEDF-0014-917A-9B11-8BAB63D37B14}"/>
              </a:ext>
            </a:extLst>
          </p:cNvPr>
          <p:cNvSpPr/>
          <p:nvPr/>
        </p:nvSpPr>
        <p:spPr>
          <a:xfrm>
            <a:off x="6444565" y="5134327"/>
            <a:ext cx="408040" cy="399273"/>
          </a:xfrm>
          <a:prstGeom prst="ellipse">
            <a:avLst/>
          </a:prstGeom>
          <a:solidFill>
            <a:srgbClr val="006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solidFill>
                <a:srgbClr val="1A2A6F"/>
              </a:solidFill>
              <a:latin typeface="Arial" panose="020B0604020202020204" pitchFamily="34" charset="0"/>
            </a:endParaRPr>
          </a:p>
        </p:txBody>
      </p:sp>
      <p:sp>
        <p:nvSpPr>
          <p:cNvPr id="5" name="Rettangolo con angoli arrotondati 6">
            <a:extLst>
              <a:ext uri="{FF2B5EF4-FFF2-40B4-BE49-F238E27FC236}">
                <a16:creationId xmlns:a16="http://schemas.microsoft.com/office/drawing/2014/main" id="{944B6426-4BD2-85B0-1A02-898BEEC107D9}"/>
              </a:ext>
            </a:extLst>
          </p:cNvPr>
          <p:cNvSpPr/>
          <p:nvPr/>
        </p:nvSpPr>
        <p:spPr>
          <a:xfrm>
            <a:off x="6942143" y="5015870"/>
            <a:ext cx="4312883" cy="636187"/>
          </a:xfrm>
          <a:prstGeom prst="roundRect">
            <a:avLst>
              <a:gd name="adj" fmla="val 50000"/>
            </a:avLst>
          </a:prstGeom>
          <a:solidFill>
            <a:srgbClr val="EEF1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6" name="Connettore 1 9">
            <a:extLst>
              <a:ext uri="{FF2B5EF4-FFF2-40B4-BE49-F238E27FC236}">
                <a16:creationId xmlns:a16="http://schemas.microsoft.com/office/drawing/2014/main" id="{BB81A026-ACAF-4E57-BF89-C18CA18C3489}"/>
              </a:ext>
            </a:extLst>
          </p:cNvPr>
          <p:cNvCxnSpPr>
            <a:cxnSpLocks/>
          </p:cNvCxnSpPr>
          <p:nvPr/>
        </p:nvCxnSpPr>
        <p:spPr>
          <a:xfrm>
            <a:off x="8520281" y="5169844"/>
            <a:ext cx="0" cy="328238"/>
          </a:xfrm>
          <a:prstGeom prst="line">
            <a:avLst/>
          </a:prstGeom>
          <a:ln w="12700">
            <a:solidFill>
              <a:srgbClr val="0069B4"/>
            </a:solidFill>
          </a:ln>
        </p:spPr>
        <p:style>
          <a:lnRef idx="1">
            <a:schemeClr val="accent1"/>
          </a:lnRef>
          <a:fillRef idx="0">
            <a:schemeClr val="accent1"/>
          </a:fillRef>
          <a:effectRef idx="0">
            <a:schemeClr val="accent1"/>
          </a:effectRef>
          <a:fontRef idx="minor">
            <a:schemeClr val="tx1"/>
          </a:fontRef>
        </p:style>
      </p:cxnSp>
      <p:sp>
        <p:nvSpPr>
          <p:cNvPr id="13" name="Text Placeholder 33">
            <a:extLst>
              <a:ext uri="{FF2B5EF4-FFF2-40B4-BE49-F238E27FC236}">
                <a16:creationId xmlns:a16="http://schemas.microsoft.com/office/drawing/2014/main" id="{A297DB70-B99E-31E3-4936-8C54FA422911}"/>
              </a:ext>
            </a:extLst>
          </p:cNvPr>
          <p:cNvSpPr>
            <a:spLocks noGrp="1"/>
          </p:cNvSpPr>
          <p:nvPr>
            <p:ph type="body" sz="quarter" idx="11" hasCustomPrompt="1"/>
          </p:nvPr>
        </p:nvSpPr>
        <p:spPr>
          <a:xfrm>
            <a:off x="8721958" y="5100854"/>
            <a:ext cx="2209016" cy="466218"/>
          </a:xfrm>
          <a:prstGeom prst="rect">
            <a:avLst/>
          </a:prstGeom>
        </p:spPr>
        <p:txBody>
          <a:bodyPr lIns="0" tIns="0" rIns="0" bIns="0" anchor="ctr"/>
          <a:lstStyle>
            <a:lvl1pPr marL="0" indent="0">
              <a:lnSpc>
                <a:spcPct val="100000"/>
              </a:lnSpc>
              <a:buNone/>
              <a:defRPr sz="1200" b="0" i="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p:txBody>
      </p:sp>
      <p:sp>
        <p:nvSpPr>
          <p:cNvPr id="14" name="Text Placeholder 33">
            <a:extLst>
              <a:ext uri="{FF2B5EF4-FFF2-40B4-BE49-F238E27FC236}">
                <a16:creationId xmlns:a16="http://schemas.microsoft.com/office/drawing/2014/main" id="{05F8B05E-F6D2-C99E-A59E-CA23FFFD637D}"/>
              </a:ext>
            </a:extLst>
          </p:cNvPr>
          <p:cNvSpPr>
            <a:spLocks noGrp="1"/>
          </p:cNvSpPr>
          <p:nvPr>
            <p:ph type="body" sz="quarter" idx="12" hasCustomPrompt="1"/>
          </p:nvPr>
        </p:nvSpPr>
        <p:spPr>
          <a:xfrm>
            <a:off x="7227755" y="5100854"/>
            <a:ext cx="1082806" cy="466218"/>
          </a:xfrm>
          <a:prstGeom prst="rect">
            <a:avLst/>
          </a:prstGeom>
        </p:spPr>
        <p:txBody>
          <a:bodyPr lIns="0" tIns="0" rIns="0" bIns="0" anchor="ctr"/>
          <a:lstStyle>
            <a:lvl1pPr marL="0" indent="0" algn="r">
              <a:lnSpc>
                <a:spcPct val="100000"/>
              </a:lnSpc>
              <a:buNone/>
              <a:defRPr sz="1200" b="0" i="0">
                <a:solidFill>
                  <a:schemeClr val="tx1"/>
                </a:solidFill>
                <a:latin typeface="Roboto" panose="02000000000000000000" pitchFamily="2" charset="0"/>
                <a:ea typeface="Roboto" panose="02000000000000000000" pitchFamily="2" charset="0"/>
                <a:cs typeface="Roboto"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10 am – 12 pm</a:t>
            </a:r>
          </a:p>
        </p:txBody>
      </p:sp>
      <p:sp>
        <p:nvSpPr>
          <p:cNvPr id="15" name="Text Placeholder 33">
            <a:extLst>
              <a:ext uri="{FF2B5EF4-FFF2-40B4-BE49-F238E27FC236}">
                <a16:creationId xmlns:a16="http://schemas.microsoft.com/office/drawing/2014/main" id="{B67546AD-CBB6-533C-4167-FB38AFAC7985}"/>
              </a:ext>
            </a:extLst>
          </p:cNvPr>
          <p:cNvSpPr>
            <a:spLocks noGrp="1"/>
          </p:cNvSpPr>
          <p:nvPr>
            <p:ph type="body" sz="quarter" idx="13" hasCustomPrompt="1"/>
          </p:nvPr>
        </p:nvSpPr>
        <p:spPr>
          <a:xfrm>
            <a:off x="6468336" y="5177043"/>
            <a:ext cx="364211" cy="313841"/>
          </a:xfrm>
          <a:prstGeom prst="rect">
            <a:avLst/>
          </a:prstGeom>
        </p:spPr>
        <p:txBody>
          <a:bodyPr lIns="0" tIns="0" rIns="0" bIns="0" anchor="ctr"/>
          <a:lstStyle>
            <a:lvl1pPr marL="0" indent="0" algn="ctr">
              <a:lnSpc>
                <a:spcPct val="100000"/>
              </a:lnSpc>
              <a:buNone/>
              <a:defRPr sz="12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6</a:t>
            </a:r>
          </a:p>
        </p:txBody>
      </p:sp>
      <p:sp>
        <p:nvSpPr>
          <p:cNvPr id="17" name="Oval 1">
            <a:extLst>
              <a:ext uri="{FF2B5EF4-FFF2-40B4-BE49-F238E27FC236}">
                <a16:creationId xmlns:a16="http://schemas.microsoft.com/office/drawing/2014/main" id="{EF601467-16DA-7584-DA98-883A2181FE72}"/>
              </a:ext>
            </a:extLst>
          </p:cNvPr>
          <p:cNvSpPr/>
          <p:nvPr/>
        </p:nvSpPr>
        <p:spPr>
          <a:xfrm>
            <a:off x="6444565" y="4212876"/>
            <a:ext cx="408040" cy="399273"/>
          </a:xfrm>
          <a:prstGeom prst="ellipse">
            <a:avLst/>
          </a:prstGeom>
          <a:solidFill>
            <a:srgbClr val="006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solidFill>
                <a:srgbClr val="1A2A6F"/>
              </a:solidFill>
              <a:latin typeface="Arial" panose="020B0604020202020204" pitchFamily="34" charset="0"/>
            </a:endParaRPr>
          </a:p>
        </p:txBody>
      </p:sp>
      <p:sp>
        <p:nvSpPr>
          <p:cNvPr id="18" name="Rettangolo con angoli arrotondati 6">
            <a:extLst>
              <a:ext uri="{FF2B5EF4-FFF2-40B4-BE49-F238E27FC236}">
                <a16:creationId xmlns:a16="http://schemas.microsoft.com/office/drawing/2014/main" id="{68592BDE-98DA-8681-ED48-DC1A5A2A3D0E}"/>
              </a:ext>
            </a:extLst>
          </p:cNvPr>
          <p:cNvSpPr/>
          <p:nvPr/>
        </p:nvSpPr>
        <p:spPr>
          <a:xfrm>
            <a:off x="6942143" y="4094419"/>
            <a:ext cx="4312883" cy="636187"/>
          </a:xfrm>
          <a:prstGeom prst="roundRect">
            <a:avLst>
              <a:gd name="adj" fmla="val 50000"/>
            </a:avLst>
          </a:prstGeom>
          <a:solidFill>
            <a:srgbClr val="EEF1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9" name="Connettore 1 9">
            <a:extLst>
              <a:ext uri="{FF2B5EF4-FFF2-40B4-BE49-F238E27FC236}">
                <a16:creationId xmlns:a16="http://schemas.microsoft.com/office/drawing/2014/main" id="{9E9EC7A8-C41E-7426-E6E6-770E11E47780}"/>
              </a:ext>
            </a:extLst>
          </p:cNvPr>
          <p:cNvCxnSpPr>
            <a:cxnSpLocks/>
          </p:cNvCxnSpPr>
          <p:nvPr/>
        </p:nvCxnSpPr>
        <p:spPr>
          <a:xfrm>
            <a:off x="8520281" y="4248393"/>
            <a:ext cx="0" cy="328238"/>
          </a:xfrm>
          <a:prstGeom prst="line">
            <a:avLst/>
          </a:prstGeom>
          <a:ln w="12700">
            <a:solidFill>
              <a:srgbClr val="0069B4"/>
            </a:solidFill>
          </a:ln>
        </p:spPr>
        <p:style>
          <a:lnRef idx="1">
            <a:schemeClr val="accent1"/>
          </a:lnRef>
          <a:fillRef idx="0">
            <a:schemeClr val="accent1"/>
          </a:fillRef>
          <a:effectRef idx="0">
            <a:schemeClr val="accent1"/>
          </a:effectRef>
          <a:fontRef idx="minor">
            <a:schemeClr val="tx1"/>
          </a:fontRef>
        </p:style>
      </p:cxnSp>
      <p:sp>
        <p:nvSpPr>
          <p:cNvPr id="20" name="Text Placeholder 33">
            <a:extLst>
              <a:ext uri="{FF2B5EF4-FFF2-40B4-BE49-F238E27FC236}">
                <a16:creationId xmlns:a16="http://schemas.microsoft.com/office/drawing/2014/main" id="{E5A4DD6C-7CF1-6F25-9ACE-B1FFB0F0CD1A}"/>
              </a:ext>
            </a:extLst>
          </p:cNvPr>
          <p:cNvSpPr>
            <a:spLocks noGrp="1"/>
          </p:cNvSpPr>
          <p:nvPr>
            <p:ph type="body" sz="quarter" idx="11" hasCustomPrompt="1"/>
          </p:nvPr>
        </p:nvSpPr>
        <p:spPr>
          <a:xfrm>
            <a:off x="8721958" y="4179403"/>
            <a:ext cx="2209016" cy="466218"/>
          </a:xfrm>
          <a:prstGeom prst="rect">
            <a:avLst/>
          </a:prstGeom>
        </p:spPr>
        <p:txBody>
          <a:bodyPr lIns="0" tIns="0" rIns="0" bIns="0" anchor="ctr"/>
          <a:lstStyle>
            <a:lvl1pPr marL="0" indent="0">
              <a:lnSpc>
                <a:spcPct val="100000"/>
              </a:lnSpc>
              <a:buNone/>
              <a:defRPr sz="1200" b="0" i="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p:txBody>
      </p:sp>
      <p:sp>
        <p:nvSpPr>
          <p:cNvPr id="21" name="Text Placeholder 33">
            <a:extLst>
              <a:ext uri="{FF2B5EF4-FFF2-40B4-BE49-F238E27FC236}">
                <a16:creationId xmlns:a16="http://schemas.microsoft.com/office/drawing/2014/main" id="{309E4434-85D5-F770-658F-E06F1440AB96}"/>
              </a:ext>
            </a:extLst>
          </p:cNvPr>
          <p:cNvSpPr>
            <a:spLocks noGrp="1"/>
          </p:cNvSpPr>
          <p:nvPr>
            <p:ph type="body" sz="quarter" idx="12" hasCustomPrompt="1"/>
          </p:nvPr>
        </p:nvSpPr>
        <p:spPr>
          <a:xfrm>
            <a:off x="7227755" y="4179403"/>
            <a:ext cx="1082806" cy="466218"/>
          </a:xfrm>
          <a:prstGeom prst="rect">
            <a:avLst/>
          </a:prstGeom>
        </p:spPr>
        <p:txBody>
          <a:bodyPr lIns="0" tIns="0" rIns="0" bIns="0" anchor="ctr"/>
          <a:lstStyle>
            <a:lvl1pPr marL="0" indent="0" algn="r">
              <a:lnSpc>
                <a:spcPct val="100000"/>
              </a:lnSpc>
              <a:buNone/>
              <a:defRPr sz="1200" b="0" i="0">
                <a:solidFill>
                  <a:schemeClr val="tx1"/>
                </a:solidFill>
                <a:latin typeface="Roboto" panose="02000000000000000000" pitchFamily="2" charset="0"/>
                <a:ea typeface="Roboto" panose="02000000000000000000" pitchFamily="2" charset="0"/>
                <a:cs typeface="Roboto"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10 am – 12 pm</a:t>
            </a:r>
          </a:p>
        </p:txBody>
      </p:sp>
      <p:sp>
        <p:nvSpPr>
          <p:cNvPr id="22" name="Text Placeholder 33">
            <a:extLst>
              <a:ext uri="{FF2B5EF4-FFF2-40B4-BE49-F238E27FC236}">
                <a16:creationId xmlns:a16="http://schemas.microsoft.com/office/drawing/2014/main" id="{E660AF15-5A46-3F33-D04F-36AEE615989B}"/>
              </a:ext>
            </a:extLst>
          </p:cNvPr>
          <p:cNvSpPr>
            <a:spLocks noGrp="1"/>
          </p:cNvSpPr>
          <p:nvPr>
            <p:ph type="body" sz="quarter" idx="13" hasCustomPrompt="1"/>
          </p:nvPr>
        </p:nvSpPr>
        <p:spPr>
          <a:xfrm>
            <a:off x="6468336" y="4255592"/>
            <a:ext cx="364211" cy="313841"/>
          </a:xfrm>
          <a:prstGeom prst="rect">
            <a:avLst/>
          </a:prstGeom>
        </p:spPr>
        <p:txBody>
          <a:bodyPr lIns="0" tIns="0" rIns="0" bIns="0" anchor="ctr"/>
          <a:lstStyle>
            <a:lvl1pPr marL="0" indent="0" algn="ctr">
              <a:lnSpc>
                <a:spcPct val="100000"/>
              </a:lnSpc>
              <a:buNone/>
              <a:defRPr sz="12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5</a:t>
            </a:r>
          </a:p>
        </p:txBody>
      </p:sp>
      <p:sp>
        <p:nvSpPr>
          <p:cNvPr id="24" name="Oval 1">
            <a:extLst>
              <a:ext uri="{FF2B5EF4-FFF2-40B4-BE49-F238E27FC236}">
                <a16:creationId xmlns:a16="http://schemas.microsoft.com/office/drawing/2014/main" id="{C843A8F3-6E80-91D0-84FE-EA14C5742D8D}"/>
              </a:ext>
            </a:extLst>
          </p:cNvPr>
          <p:cNvSpPr/>
          <p:nvPr/>
        </p:nvSpPr>
        <p:spPr>
          <a:xfrm>
            <a:off x="6444565" y="3291425"/>
            <a:ext cx="408040" cy="399273"/>
          </a:xfrm>
          <a:prstGeom prst="ellipse">
            <a:avLst/>
          </a:prstGeom>
          <a:solidFill>
            <a:srgbClr val="006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solidFill>
                <a:srgbClr val="1A2A6F"/>
              </a:solidFill>
              <a:latin typeface="Arial" panose="020B0604020202020204" pitchFamily="34" charset="0"/>
            </a:endParaRPr>
          </a:p>
        </p:txBody>
      </p:sp>
      <p:sp>
        <p:nvSpPr>
          <p:cNvPr id="25" name="Rettangolo con angoli arrotondati 6">
            <a:extLst>
              <a:ext uri="{FF2B5EF4-FFF2-40B4-BE49-F238E27FC236}">
                <a16:creationId xmlns:a16="http://schemas.microsoft.com/office/drawing/2014/main" id="{79104D1A-B5B2-66CE-0479-1D18B7E50632}"/>
              </a:ext>
            </a:extLst>
          </p:cNvPr>
          <p:cNvSpPr/>
          <p:nvPr/>
        </p:nvSpPr>
        <p:spPr>
          <a:xfrm>
            <a:off x="6942143" y="3172968"/>
            <a:ext cx="4312883" cy="636187"/>
          </a:xfrm>
          <a:prstGeom prst="roundRect">
            <a:avLst>
              <a:gd name="adj" fmla="val 50000"/>
            </a:avLst>
          </a:prstGeom>
          <a:solidFill>
            <a:srgbClr val="EEF1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26" name="Connettore 1 9">
            <a:extLst>
              <a:ext uri="{FF2B5EF4-FFF2-40B4-BE49-F238E27FC236}">
                <a16:creationId xmlns:a16="http://schemas.microsoft.com/office/drawing/2014/main" id="{B3AF29F2-3B42-B5D6-A7E9-4E7BDCEC048A}"/>
              </a:ext>
            </a:extLst>
          </p:cNvPr>
          <p:cNvCxnSpPr>
            <a:cxnSpLocks/>
          </p:cNvCxnSpPr>
          <p:nvPr/>
        </p:nvCxnSpPr>
        <p:spPr>
          <a:xfrm>
            <a:off x="8520281" y="3326942"/>
            <a:ext cx="0" cy="328238"/>
          </a:xfrm>
          <a:prstGeom prst="line">
            <a:avLst/>
          </a:prstGeom>
          <a:ln w="12700">
            <a:solidFill>
              <a:srgbClr val="0069B4"/>
            </a:solidFill>
          </a:ln>
        </p:spPr>
        <p:style>
          <a:lnRef idx="1">
            <a:schemeClr val="accent1"/>
          </a:lnRef>
          <a:fillRef idx="0">
            <a:schemeClr val="accent1"/>
          </a:fillRef>
          <a:effectRef idx="0">
            <a:schemeClr val="accent1"/>
          </a:effectRef>
          <a:fontRef idx="minor">
            <a:schemeClr val="tx1"/>
          </a:fontRef>
        </p:style>
      </p:cxnSp>
      <p:sp>
        <p:nvSpPr>
          <p:cNvPr id="27" name="Text Placeholder 33">
            <a:extLst>
              <a:ext uri="{FF2B5EF4-FFF2-40B4-BE49-F238E27FC236}">
                <a16:creationId xmlns:a16="http://schemas.microsoft.com/office/drawing/2014/main" id="{6C848327-7AAF-66C6-486A-1B9D87ABA45D}"/>
              </a:ext>
            </a:extLst>
          </p:cNvPr>
          <p:cNvSpPr>
            <a:spLocks noGrp="1"/>
          </p:cNvSpPr>
          <p:nvPr>
            <p:ph type="body" sz="quarter" idx="11" hasCustomPrompt="1"/>
          </p:nvPr>
        </p:nvSpPr>
        <p:spPr>
          <a:xfrm>
            <a:off x="8721958" y="3257952"/>
            <a:ext cx="2209016" cy="466218"/>
          </a:xfrm>
          <a:prstGeom prst="rect">
            <a:avLst/>
          </a:prstGeom>
        </p:spPr>
        <p:txBody>
          <a:bodyPr lIns="0" tIns="0" rIns="0" bIns="0" anchor="ctr"/>
          <a:lstStyle>
            <a:lvl1pPr marL="0" indent="0">
              <a:lnSpc>
                <a:spcPct val="100000"/>
              </a:lnSpc>
              <a:buNone/>
              <a:defRPr sz="1200" b="0" i="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p:txBody>
      </p:sp>
      <p:sp>
        <p:nvSpPr>
          <p:cNvPr id="28" name="Text Placeholder 33">
            <a:extLst>
              <a:ext uri="{FF2B5EF4-FFF2-40B4-BE49-F238E27FC236}">
                <a16:creationId xmlns:a16="http://schemas.microsoft.com/office/drawing/2014/main" id="{F7F1334E-6048-340F-0EFD-36FAB6EF37DB}"/>
              </a:ext>
            </a:extLst>
          </p:cNvPr>
          <p:cNvSpPr>
            <a:spLocks noGrp="1"/>
          </p:cNvSpPr>
          <p:nvPr>
            <p:ph type="body" sz="quarter" idx="12" hasCustomPrompt="1"/>
          </p:nvPr>
        </p:nvSpPr>
        <p:spPr>
          <a:xfrm>
            <a:off x="7227755" y="3257952"/>
            <a:ext cx="1082806" cy="466218"/>
          </a:xfrm>
          <a:prstGeom prst="rect">
            <a:avLst/>
          </a:prstGeom>
        </p:spPr>
        <p:txBody>
          <a:bodyPr lIns="0" tIns="0" rIns="0" bIns="0" anchor="ctr"/>
          <a:lstStyle>
            <a:lvl1pPr marL="0" indent="0" algn="r">
              <a:lnSpc>
                <a:spcPct val="100000"/>
              </a:lnSpc>
              <a:buNone/>
              <a:defRPr sz="1200" b="0" i="0">
                <a:solidFill>
                  <a:schemeClr val="tx1"/>
                </a:solidFill>
                <a:latin typeface="Roboto" panose="02000000000000000000" pitchFamily="2" charset="0"/>
                <a:ea typeface="Roboto" panose="02000000000000000000" pitchFamily="2" charset="0"/>
                <a:cs typeface="Roboto"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10 am – 12 pm</a:t>
            </a:r>
          </a:p>
        </p:txBody>
      </p:sp>
      <p:sp>
        <p:nvSpPr>
          <p:cNvPr id="29" name="Text Placeholder 33">
            <a:extLst>
              <a:ext uri="{FF2B5EF4-FFF2-40B4-BE49-F238E27FC236}">
                <a16:creationId xmlns:a16="http://schemas.microsoft.com/office/drawing/2014/main" id="{5E0E164A-53E3-69AF-561C-BBC481DDC7ED}"/>
              </a:ext>
            </a:extLst>
          </p:cNvPr>
          <p:cNvSpPr>
            <a:spLocks noGrp="1"/>
          </p:cNvSpPr>
          <p:nvPr>
            <p:ph type="body" sz="quarter" idx="13" hasCustomPrompt="1"/>
          </p:nvPr>
        </p:nvSpPr>
        <p:spPr>
          <a:xfrm>
            <a:off x="6468336" y="3334141"/>
            <a:ext cx="364211" cy="313841"/>
          </a:xfrm>
          <a:prstGeom prst="rect">
            <a:avLst/>
          </a:prstGeom>
        </p:spPr>
        <p:txBody>
          <a:bodyPr lIns="0" tIns="0" rIns="0" bIns="0" anchor="ctr"/>
          <a:lstStyle>
            <a:lvl1pPr marL="0" indent="0" algn="ctr">
              <a:lnSpc>
                <a:spcPct val="100000"/>
              </a:lnSpc>
              <a:buNone/>
              <a:defRPr sz="12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4</a:t>
            </a:r>
          </a:p>
        </p:txBody>
      </p:sp>
      <p:sp>
        <p:nvSpPr>
          <p:cNvPr id="31" name="Oval 1">
            <a:extLst>
              <a:ext uri="{FF2B5EF4-FFF2-40B4-BE49-F238E27FC236}">
                <a16:creationId xmlns:a16="http://schemas.microsoft.com/office/drawing/2014/main" id="{E40A30C3-D2C6-6460-912E-72A94C25F8CF}"/>
              </a:ext>
            </a:extLst>
          </p:cNvPr>
          <p:cNvSpPr/>
          <p:nvPr/>
        </p:nvSpPr>
        <p:spPr>
          <a:xfrm>
            <a:off x="819912" y="5134327"/>
            <a:ext cx="408040" cy="399273"/>
          </a:xfrm>
          <a:prstGeom prst="ellipse">
            <a:avLst/>
          </a:prstGeom>
          <a:solidFill>
            <a:srgbClr val="006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solidFill>
                <a:srgbClr val="1A2A6F"/>
              </a:solidFill>
              <a:latin typeface="Arial" panose="020B0604020202020204" pitchFamily="34" charset="0"/>
            </a:endParaRPr>
          </a:p>
        </p:txBody>
      </p:sp>
      <p:sp>
        <p:nvSpPr>
          <p:cNvPr id="32" name="Rettangolo con angoli arrotondati 6">
            <a:extLst>
              <a:ext uri="{FF2B5EF4-FFF2-40B4-BE49-F238E27FC236}">
                <a16:creationId xmlns:a16="http://schemas.microsoft.com/office/drawing/2014/main" id="{38021A9C-1798-A4EC-0F1A-B081623CC8DB}"/>
              </a:ext>
            </a:extLst>
          </p:cNvPr>
          <p:cNvSpPr/>
          <p:nvPr/>
        </p:nvSpPr>
        <p:spPr>
          <a:xfrm>
            <a:off x="1317490" y="5015870"/>
            <a:ext cx="4312883" cy="636187"/>
          </a:xfrm>
          <a:prstGeom prst="roundRect">
            <a:avLst>
              <a:gd name="adj" fmla="val 50000"/>
            </a:avLst>
          </a:prstGeom>
          <a:solidFill>
            <a:srgbClr val="EEF1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3" name="Connettore 1 9">
            <a:extLst>
              <a:ext uri="{FF2B5EF4-FFF2-40B4-BE49-F238E27FC236}">
                <a16:creationId xmlns:a16="http://schemas.microsoft.com/office/drawing/2014/main" id="{C7EF951D-6DEE-1C44-2B2E-9AEE7676206C}"/>
              </a:ext>
            </a:extLst>
          </p:cNvPr>
          <p:cNvCxnSpPr>
            <a:cxnSpLocks/>
          </p:cNvCxnSpPr>
          <p:nvPr/>
        </p:nvCxnSpPr>
        <p:spPr>
          <a:xfrm>
            <a:off x="2895628" y="5169844"/>
            <a:ext cx="0" cy="328238"/>
          </a:xfrm>
          <a:prstGeom prst="line">
            <a:avLst/>
          </a:prstGeom>
          <a:ln w="12700">
            <a:solidFill>
              <a:srgbClr val="0069B4"/>
            </a:solidFill>
          </a:ln>
        </p:spPr>
        <p:style>
          <a:lnRef idx="1">
            <a:schemeClr val="accent1"/>
          </a:lnRef>
          <a:fillRef idx="0">
            <a:schemeClr val="accent1"/>
          </a:fillRef>
          <a:effectRef idx="0">
            <a:schemeClr val="accent1"/>
          </a:effectRef>
          <a:fontRef idx="minor">
            <a:schemeClr val="tx1"/>
          </a:fontRef>
        </p:style>
      </p:cxnSp>
      <p:sp>
        <p:nvSpPr>
          <p:cNvPr id="34" name="Text Placeholder 33">
            <a:extLst>
              <a:ext uri="{FF2B5EF4-FFF2-40B4-BE49-F238E27FC236}">
                <a16:creationId xmlns:a16="http://schemas.microsoft.com/office/drawing/2014/main" id="{DCC26305-68C4-DE54-7DF0-185F6688AE89}"/>
              </a:ext>
            </a:extLst>
          </p:cNvPr>
          <p:cNvSpPr>
            <a:spLocks noGrp="1"/>
          </p:cNvSpPr>
          <p:nvPr>
            <p:ph type="body" sz="quarter" idx="11" hasCustomPrompt="1"/>
          </p:nvPr>
        </p:nvSpPr>
        <p:spPr>
          <a:xfrm>
            <a:off x="3097305" y="5100854"/>
            <a:ext cx="2209016" cy="466218"/>
          </a:xfrm>
          <a:prstGeom prst="rect">
            <a:avLst/>
          </a:prstGeom>
        </p:spPr>
        <p:txBody>
          <a:bodyPr lIns="0" tIns="0" rIns="0" bIns="0" anchor="ctr"/>
          <a:lstStyle>
            <a:lvl1pPr marL="0" indent="0">
              <a:lnSpc>
                <a:spcPct val="100000"/>
              </a:lnSpc>
              <a:buNone/>
              <a:defRPr sz="1200" b="0" i="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p:txBody>
      </p:sp>
      <p:sp>
        <p:nvSpPr>
          <p:cNvPr id="35" name="Text Placeholder 33">
            <a:extLst>
              <a:ext uri="{FF2B5EF4-FFF2-40B4-BE49-F238E27FC236}">
                <a16:creationId xmlns:a16="http://schemas.microsoft.com/office/drawing/2014/main" id="{F256BB92-E622-5097-AB54-27F857D2DFD5}"/>
              </a:ext>
            </a:extLst>
          </p:cNvPr>
          <p:cNvSpPr>
            <a:spLocks noGrp="1"/>
          </p:cNvSpPr>
          <p:nvPr>
            <p:ph type="body" sz="quarter" idx="12" hasCustomPrompt="1"/>
          </p:nvPr>
        </p:nvSpPr>
        <p:spPr>
          <a:xfrm>
            <a:off x="1603102" y="5100854"/>
            <a:ext cx="1082806" cy="466218"/>
          </a:xfrm>
          <a:prstGeom prst="rect">
            <a:avLst/>
          </a:prstGeom>
        </p:spPr>
        <p:txBody>
          <a:bodyPr lIns="0" tIns="0" rIns="0" bIns="0" anchor="ctr"/>
          <a:lstStyle>
            <a:lvl1pPr marL="0" indent="0" algn="r">
              <a:lnSpc>
                <a:spcPct val="100000"/>
              </a:lnSpc>
              <a:buNone/>
              <a:defRPr sz="1200" b="0" i="0">
                <a:solidFill>
                  <a:schemeClr val="tx1"/>
                </a:solidFill>
                <a:latin typeface="Roboto" panose="02000000000000000000" pitchFamily="2" charset="0"/>
                <a:ea typeface="Roboto" panose="02000000000000000000" pitchFamily="2" charset="0"/>
                <a:cs typeface="Roboto"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10 am – 12 pm</a:t>
            </a:r>
          </a:p>
        </p:txBody>
      </p:sp>
      <p:sp>
        <p:nvSpPr>
          <p:cNvPr id="36" name="Text Placeholder 33">
            <a:extLst>
              <a:ext uri="{FF2B5EF4-FFF2-40B4-BE49-F238E27FC236}">
                <a16:creationId xmlns:a16="http://schemas.microsoft.com/office/drawing/2014/main" id="{0A0DB9C4-8AC5-DBFC-DCA4-67E5643CC5F0}"/>
              </a:ext>
            </a:extLst>
          </p:cNvPr>
          <p:cNvSpPr>
            <a:spLocks noGrp="1"/>
          </p:cNvSpPr>
          <p:nvPr>
            <p:ph type="body" sz="quarter" idx="13" hasCustomPrompt="1"/>
          </p:nvPr>
        </p:nvSpPr>
        <p:spPr>
          <a:xfrm>
            <a:off x="843683" y="5177043"/>
            <a:ext cx="364211" cy="313841"/>
          </a:xfrm>
          <a:prstGeom prst="rect">
            <a:avLst/>
          </a:prstGeom>
        </p:spPr>
        <p:txBody>
          <a:bodyPr lIns="0" tIns="0" rIns="0" bIns="0" anchor="ctr"/>
          <a:lstStyle>
            <a:lvl1pPr marL="0" indent="0" algn="ctr">
              <a:lnSpc>
                <a:spcPct val="100000"/>
              </a:lnSpc>
              <a:buNone/>
              <a:defRPr sz="12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3</a:t>
            </a:r>
          </a:p>
        </p:txBody>
      </p:sp>
      <p:sp>
        <p:nvSpPr>
          <p:cNvPr id="38" name="Oval 1">
            <a:extLst>
              <a:ext uri="{FF2B5EF4-FFF2-40B4-BE49-F238E27FC236}">
                <a16:creationId xmlns:a16="http://schemas.microsoft.com/office/drawing/2014/main" id="{4A92E73C-5EE9-72DE-8F53-9409E7C24FF0}"/>
              </a:ext>
            </a:extLst>
          </p:cNvPr>
          <p:cNvSpPr/>
          <p:nvPr/>
        </p:nvSpPr>
        <p:spPr>
          <a:xfrm>
            <a:off x="819912" y="4212876"/>
            <a:ext cx="408040" cy="399273"/>
          </a:xfrm>
          <a:prstGeom prst="ellipse">
            <a:avLst/>
          </a:prstGeom>
          <a:solidFill>
            <a:srgbClr val="006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solidFill>
                <a:srgbClr val="1A2A6F"/>
              </a:solidFill>
              <a:latin typeface="Arial" panose="020B0604020202020204" pitchFamily="34" charset="0"/>
            </a:endParaRPr>
          </a:p>
        </p:txBody>
      </p:sp>
      <p:sp>
        <p:nvSpPr>
          <p:cNvPr id="39" name="Rettangolo con angoli arrotondati 6">
            <a:extLst>
              <a:ext uri="{FF2B5EF4-FFF2-40B4-BE49-F238E27FC236}">
                <a16:creationId xmlns:a16="http://schemas.microsoft.com/office/drawing/2014/main" id="{D123DF56-F1BC-2C0C-08E9-F356460B22A1}"/>
              </a:ext>
            </a:extLst>
          </p:cNvPr>
          <p:cNvSpPr/>
          <p:nvPr/>
        </p:nvSpPr>
        <p:spPr>
          <a:xfrm>
            <a:off x="1317490" y="4094419"/>
            <a:ext cx="4312883" cy="636187"/>
          </a:xfrm>
          <a:prstGeom prst="roundRect">
            <a:avLst>
              <a:gd name="adj" fmla="val 50000"/>
            </a:avLst>
          </a:prstGeom>
          <a:solidFill>
            <a:srgbClr val="EEF1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0" name="Connettore 1 9">
            <a:extLst>
              <a:ext uri="{FF2B5EF4-FFF2-40B4-BE49-F238E27FC236}">
                <a16:creationId xmlns:a16="http://schemas.microsoft.com/office/drawing/2014/main" id="{C9261DB4-EE65-0D82-23A8-7C422BDA84A2}"/>
              </a:ext>
            </a:extLst>
          </p:cNvPr>
          <p:cNvCxnSpPr>
            <a:cxnSpLocks/>
          </p:cNvCxnSpPr>
          <p:nvPr/>
        </p:nvCxnSpPr>
        <p:spPr>
          <a:xfrm>
            <a:off x="2895628" y="4248393"/>
            <a:ext cx="0" cy="328238"/>
          </a:xfrm>
          <a:prstGeom prst="line">
            <a:avLst/>
          </a:prstGeom>
          <a:ln w="12700">
            <a:solidFill>
              <a:srgbClr val="0069B4"/>
            </a:solidFill>
          </a:ln>
        </p:spPr>
        <p:style>
          <a:lnRef idx="1">
            <a:schemeClr val="accent1"/>
          </a:lnRef>
          <a:fillRef idx="0">
            <a:schemeClr val="accent1"/>
          </a:fillRef>
          <a:effectRef idx="0">
            <a:schemeClr val="accent1"/>
          </a:effectRef>
          <a:fontRef idx="minor">
            <a:schemeClr val="tx1"/>
          </a:fontRef>
        </p:style>
      </p:cxnSp>
      <p:sp>
        <p:nvSpPr>
          <p:cNvPr id="41" name="Text Placeholder 33">
            <a:extLst>
              <a:ext uri="{FF2B5EF4-FFF2-40B4-BE49-F238E27FC236}">
                <a16:creationId xmlns:a16="http://schemas.microsoft.com/office/drawing/2014/main" id="{6C1AB748-09EF-BF1B-A1A0-9A1918FBAC2F}"/>
              </a:ext>
            </a:extLst>
          </p:cNvPr>
          <p:cNvSpPr>
            <a:spLocks noGrp="1"/>
          </p:cNvSpPr>
          <p:nvPr>
            <p:ph type="body" sz="quarter" idx="11" hasCustomPrompt="1"/>
          </p:nvPr>
        </p:nvSpPr>
        <p:spPr>
          <a:xfrm>
            <a:off x="3097305" y="4179403"/>
            <a:ext cx="2209016" cy="466218"/>
          </a:xfrm>
          <a:prstGeom prst="rect">
            <a:avLst/>
          </a:prstGeom>
        </p:spPr>
        <p:txBody>
          <a:bodyPr lIns="0" tIns="0" rIns="0" bIns="0" anchor="ctr"/>
          <a:lstStyle>
            <a:lvl1pPr marL="0" indent="0">
              <a:lnSpc>
                <a:spcPct val="100000"/>
              </a:lnSpc>
              <a:buNone/>
              <a:defRPr sz="1200" b="0" i="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p:txBody>
      </p:sp>
      <p:sp>
        <p:nvSpPr>
          <p:cNvPr id="42" name="Text Placeholder 33">
            <a:extLst>
              <a:ext uri="{FF2B5EF4-FFF2-40B4-BE49-F238E27FC236}">
                <a16:creationId xmlns:a16="http://schemas.microsoft.com/office/drawing/2014/main" id="{F94C58A5-1004-2D63-105C-20A35471A247}"/>
              </a:ext>
            </a:extLst>
          </p:cNvPr>
          <p:cNvSpPr>
            <a:spLocks noGrp="1"/>
          </p:cNvSpPr>
          <p:nvPr>
            <p:ph type="body" sz="quarter" idx="12" hasCustomPrompt="1"/>
          </p:nvPr>
        </p:nvSpPr>
        <p:spPr>
          <a:xfrm>
            <a:off x="1603102" y="4179403"/>
            <a:ext cx="1082806" cy="466218"/>
          </a:xfrm>
          <a:prstGeom prst="rect">
            <a:avLst/>
          </a:prstGeom>
        </p:spPr>
        <p:txBody>
          <a:bodyPr lIns="0" tIns="0" rIns="0" bIns="0" anchor="ctr"/>
          <a:lstStyle>
            <a:lvl1pPr marL="0" indent="0" algn="r">
              <a:lnSpc>
                <a:spcPct val="100000"/>
              </a:lnSpc>
              <a:buNone/>
              <a:defRPr sz="1200" b="0" i="0">
                <a:solidFill>
                  <a:schemeClr val="tx1"/>
                </a:solidFill>
                <a:latin typeface="Roboto" panose="02000000000000000000" pitchFamily="2" charset="0"/>
                <a:ea typeface="Roboto" panose="02000000000000000000" pitchFamily="2" charset="0"/>
                <a:cs typeface="Roboto"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10 am – 12 pm</a:t>
            </a:r>
          </a:p>
        </p:txBody>
      </p:sp>
      <p:sp>
        <p:nvSpPr>
          <p:cNvPr id="43" name="Text Placeholder 33">
            <a:extLst>
              <a:ext uri="{FF2B5EF4-FFF2-40B4-BE49-F238E27FC236}">
                <a16:creationId xmlns:a16="http://schemas.microsoft.com/office/drawing/2014/main" id="{4D43BF54-1697-D8E2-F06E-ECFEF799593B}"/>
              </a:ext>
            </a:extLst>
          </p:cNvPr>
          <p:cNvSpPr>
            <a:spLocks noGrp="1"/>
          </p:cNvSpPr>
          <p:nvPr>
            <p:ph type="body" sz="quarter" idx="13" hasCustomPrompt="1"/>
          </p:nvPr>
        </p:nvSpPr>
        <p:spPr>
          <a:xfrm>
            <a:off x="843683" y="4255592"/>
            <a:ext cx="364211" cy="313841"/>
          </a:xfrm>
          <a:prstGeom prst="rect">
            <a:avLst/>
          </a:prstGeom>
        </p:spPr>
        <p:txBody>
          <a:bodyPr lIns="0" tIns="0" rIns="0" bIns="0" anchor="ctr"/>
          <a:lstStyle>
            <a:lvl1pPr marL="0" indent="0" algn="ctr">
              <a:lnSpc>
                <a:spcPct val="100000"/>
              </a:lnSpc>
              <a:buNone/>
              <a:defRPr sz="12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2</a:t>
            </a:r>
          </a:p>
        </p:txBody>
      </p:sp>
      <p:sp>
        <p:nvSpPr>
          <p:cNvPr id="45" name="Oval 1">
            <a:extLst>
              <a:ext uri="{FF2B5EF4-FFF2-40B4-BE49-F238E27FC236}">
                <a16:creationId xmlns:a16="http://schemas.microsoft.com/office/drawing/2014/main" id="{5B6A6F2C-9993-2ACC-E1D4-5BA70F2EE1DE}"/>
              </a:ext>
            </a:extLst>
          </p:cNvPr>
          <p:cNvSpPr/>
          <p:nvPr/>
        </p:nvSpPr>
        <p:spPr>
          <a:xfrm>
            <a:off x="819912" y="3291425"/>
            <a:ext cx="408040" cy="399273"/>
          </a:xfrm>
          <a:prstGeom prst="ellipse">
            <a:avLst/>
          </a:prstGeom>
          <a:solidFill>
            <a:srgbClr val="006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solidFill>
                <a:srgbClr val="1A2A6F"/>
              </a:solidFill>
              <a:latin typeface="Arial" panose="020B0604020202020204" pitchFamily="34" charset="0"/>
            </a:endParaRPr>
          </a:p>
        </p:txBody>
      </p:sp>
      <p:sp>
        <p:nvSpPr>
          <p:cNvPr id="46" name="Rettangolo con angoli arrotondati 6">
            <a:extLst>
              <a:ext uri="{FF2B5EF4-FFF2-40B4-BE49-F238E27FC236}">
                <a16:creationId xmlns:a16="http://schemas.microsoft.com/office/drawing/2014/main" id="{FF8B570B-2D05-C3E0-C097-E7194ABA9F64}"/>
              </a:ext>
            </a:extLst>
          </p:cNvPr>
          <p:cNvSpPr/>
          <p:nvPr/>
        </p:nvSpPr>
        <p:spPr>
          <a:xfrm>
            <a:off x="1317490" y="3172968"/>
            <a:ext cx="4312883" cy="636187"/>
          </a:xfrm>
          <a:prstGeom prst="roundRect">
            <a:avLst>
              <a:gd name="adj" fmla="val 50000"/>
            </a:avLst>
          </a:prstGeom>
          <a:solidFill>
            <a:srgbClr val="EEF1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47" name="Connettore 1 9">
            <a:extLst>
              <a:ext uri="{FF2B5EF4-FFF2-40B4-BE49-F238E27FC236}">
                <a16:creationId xmlns:a16="http://schemas.microsoft.com/office/drawing/2014/main" id="{DC616B66-C3BD-B9FE-2035-BB61657CC993}"/>
              </a:ext>
            </a:extLst>
          </p:cNvPr>
          <p:cNvCxnSpPr>
            <a:cxnSpLocks/>
          </p:cNvCxnSpPr>
          <p:nvPr/>
        </p:nvCxnSpPr>
        <p:spPr>
          <a:xfrm>
            <a:off x="2895628" y="3326942"/>
            <a:ext cx="0" cy="328238"/>
          </a:xfrm>
          <a:prstGeom prst="line">
            <a:avLst/>
          </a:prstGeom>
          <a:ln w="12700">
            <a:solidFill>
              <a:srgbClr val="0069B4"/>
            </a:solidFill>
          </a:ln>
        </p:spPr>
        <p:style>
          <a:lnRef idx="1">
            <a:schemeClr val="accent1"/>
          </a:lnRef>
          <a:fillRef idx="0">
            <a:schemeClr val="accent1"/>
          </a:fillRef>
          <a:effectRef idx="0">
            <a:schemeClr val="accent1"/>
          </a:effectRef>
          <a:fontRef idx="minor">
            <a:schemeClr val="tx1"/>
          </a:fontRef>
        </p:style>
      </p:cxnSp>
      <p:sp>
        <p:nvSpPr>
          <p:cNvPr id="48" name="Text Placeholder 33">
            <a:extLst>
              <a:ext uri="{FF2B5EF4-FFF2-40B4-BE49-F238E27FC236}">
                <a16:creationId xmlns:a16="http://schemas.microsoft.com/office/drawing/2014/main" id="{BF2B97A7-F588-CA9C-1356-658B095C9B72}"/>
              </a:ext>
            </a:extLst>
          </p:cNvPr>
          <p:cNvSpPr>
            <a:spLocks noGrp="1"/>
          </p:cNvSpPr>
          <p:nvPr>
            <p:ph type="body" sz="quarter" idx="11" hasCustomPrompt="1"/>
          </p:nvPr>
        </p:nvSpPr>
        <p:spPr>
          <a:xfrm>
            <a:off x="3097305" y="3257952"/>
            <a:ext cx="2209016" cy="466218"/>
          </a:xfrm>
          <a:prstGeom prst="rect">
            <a:avLst/>
          </a:prstGeom>
        </p:spPr>
        <p:txBody>
          <a:bodyPr lIns="0" tIns="0" rIns="0" bIns="0" anchor="ctr"/>
          <a:lstStyle>
            <a:lvl1pPr marL="0" indent="0">
              <a:lnSpc>
                <a:spcPct val="100000"/>
              </a:lnSpc>
              <a:buNone/>
              <a:defRPr sz="1200" b="0" i="0">
                <a:solidFill>
                  <a:schemeClr val="tx1"/>
                </a:solidFill>
                <a:latin typeface="Roboto Condensed" panose="02000000000000000000" pitchFamily="2" charset="0"/>
                <a:ea typeface="Roboto Condensed" panose="02000000000000000000" pitchFamily="2" charset="0"/>
                <a:cs typeface="Roboto Condensed"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endParaRPr lang="en-US" dirty="0"/>
          </a:p>
        </p:txBody>
      </p:sp>
      <p:sp>
        <p:nvSpPr>
          <p:cNvPr id="49" name="Text Placeholder 33">
            <a:extLst>
              <a:ext uri="{FF2B5EF4-FFF2-40B4-BE49-F238E27FC236}">
                <a16:creationId xmlns:a16="http://schemas.microsoft.com/office/drawing/2014/main" id="{39B10923-C97B-3384-E8C9-EAAA0B0A9EA3}"/>
              </a:ext>
            </a:extLst>
          </p:cNvPr>
          <p:cNvSpPr>
            <a:spLocks noGrp="1"/>
          </p:cNvSpPr>
          <p:nvPr>
            <p:ph type="body" sz="quarter" idx="12" hasCustomPrompt="1"/>
          </p:nvPr>
        </p:nvSpPr>
        <p:spPr>
          <a:xfrm>
            <a:off x="1603102" y="3257952"/>
            <a:ext cx="1082806" cy="466218"/>
          </a:xfrm>
          <a:prstGeom prst="rect">
            <a:avLst/>
          </a:prstGeom>
        </p:spPr>
        <p:txBody>
          <a:bodyPr lIns="0" tIns="0" rIns="0" bIns="0" anchor="ctr"/>
          <a:lstStyle>
            <a:lvl1pPr marL="0" indent="0" algn="r">
              <a:lnSpc>
                <a:spcPct val="100000"/>
              </a:lnSpc>
              <a:buNone/>
              <a:defRPr sz="1200" b="0" i="0">
                <a:solidFill>
                  <a:schemeClr val="tx1"/>
                </a:solidFill>
                <a:latin typeface="Roboto" panose="02000000000000000000" pitchFamily="2" charset="0"/>
                <a:ea typeface="Roboto" panose="02000000000000000000" pitchFamily="2" charset="0"/>
                <a:cs typeface="Roboto"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10 am – 12 pm</a:t>
            </a:r>
          </a:p>
        </p:txBody>
      </p:sp>
      <p:sp>
        <p:nvSpPr>
          <p:cNvPr id="50" name="Text Placeholder 33">
            <a:extLst>
              <a:ext uri="{FF2B5EF4-FFF2-40B4-BE49-F238E27FC236}">
                <a16:creationId xmlns:a16="http://schemas.microsoft.com/office/drawing/2014/main" id="{2C2C48ED-0B4F-FE2E-1592-580525E2E0EF}"/>
              </a:ext>
            </a:extLst>
          </p:cNvPr>
          <p:cNvSpPr>
            <a:spLocks noGrp="1"/>
          </p:cNvSpPr>
          <p:nvPr>
            <p:ph type="body" sz="quarter" idx="13" hasCustomPrompt="1"/>
          </p:nvPr>
        </p:nvSpPr>
        <p:spPr>
          <a:xfrm>
            <a:off x="843683" y="3334141"/>
            <a:ext cx="364211" cy="313841"/>
          </a:xfrm>
          <a:prstGeom prst="rect">
            <a:avLst/>
          </a:prstGeom>
        </p:spPr>
        <p:txBody>
          <a:bodyPr lIns="0" tIns="0" rIns="0" bIns="0" anchor="ctr"/>
          <a:lstStyle>
            <a:lvl1pPr marL="0" indent="0" algn="ctr">
              <a:lnSpc>
                <a:spcPct val="100000"/>
              </a:lnSpc>
              <a:buNone/>
              <a:defRPr sz="1200" b="0" i="0">
                <a:solidFill>
                  <a:schemeClr val="bg1"/>
                </a:solidFill>
                <a:latin typeface="Roboto" panose="02000000000000000000" pitchFamily="2" charset="0"/>
                <a:ea typeface="Roboto" panose="02000000000000000000" pitchFamily="2" charset="0"/>
                <a:cs typeface="Roboto" panose="02000000000000000000" pitchFamily="2" charset="0"/>
              </a:defRPr>
            </a:lvl1pPr>
            <a:lvl2pPr>
              <a:defRPr sz="2000">
                <a:solidFill>
                  <a:schemeClr val="bg1"/>
                </a:solidFill>
                <a:latin typeface="Roboto" panose="02000000000000000000" pitchFamily="2" charset="0"/>
                <a:ea typeface="Roboto" panose="02000000000000000000" pitchFamily="2" charset="0"/>
                <a:cs typeface="Roboto" panose="02000000000000000000" pitchFamily="2" charset="0"/>
              </a:defRPr>
            </a:lvl2pPr>
            <a:lvl3pPr>
              <a:defRPr sz="2000">
                <a:solidFill>
                  <a:schemeClr val="bg1"/>
                </a:solidFill>
                <a:latin typeface="Roboto" panose="02000000000000000000" pitchFamily="2" charset="0"/>
                <a:ea typeface="Roboto" panose="02000000000000000000" pitchFamily="2" charset="0"/>
                <a:cs typeface="Roboto" panose="02000000000000000000" pitchFamily="2" charset="0"/>
              </a:defRPr>
            </a:lvl3pPr>
            <a:lvl4pPr>
              <a:defRPr sz="2000">
                <a:solidFill>
                  <a:schemeClr val="bg1"/>
                </a:solidFill>
                <a:latin typeface="Roboto" panose="02000000000000000000" pitchFamily="2" charset="0"/>
                <a:ea typeface="Roboto" panose="02000000000000000000" pitchFamily="2" charset="0"/>
                <a:cs typeface="Roboto" panose="02000000000000000000" pitchFamily="2" charset="0"/>
              </a:defRPr>
            </a:lvl4pPr>
            <a:lvl5pPr>
              <a:defRPr sz="2000">
                <a:solidFill>
                  <a:schemeClr val="bg1"/>
                </a:solidFill>
                <a:latin typeface="Roboto" panose="02000000000000000000" pitchFamily="2" charset="0"/>
                <a:ea typeface="Roboto" panose="02000000000000000000" pitchFamily="2" charset="0"/>
                <a:cs typeface="Roboto" panose="02000000000000000000" pitchFamily="2" charset="0"/>
              </a:defRPr>
            </a:lvl5pPr>
          </a:lstStyle>
          <a:p>
            <a:pPr lvl="0"/>
            <a:r>
              <a:rPr lang="en-US" dirty="0"/>
              <a:t>1</a:t>
            </a:r>
          </a:p>
        </p:txBody>
      </p:sp>
    </p:spTree>
    <p:extLst>
      <p:ext uri="{BB962C8B-B14F-4D97-AF65-F5344CB8AC3E}">
        <p14:creationId xmlns:p14="http://schemas.microsoft.com/office/powerpoint/2010/main" val="79398771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 on blu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descr="A black and white logo&#10;&#10;Description automatically generated">
            <a:extLst>
              <a:ext uri="{FF2B5EF4-FFF2-40B4-BE49-F238E27FC236}">
                <a16:creationId xmlns:a16="http://schemas.microsoft.com/office/drawing/2014/main" id="{43EAB9F9-9745-EB16-E3B4-89499D02B9A0}"/>
              </a:ext>
            </a:extLst>
          </p:cNvPr>
          <p:cNvPicPr>
            <a:picLocks noGrp="1" noRot="1" noMove="1" noResize="1" noEditPoints="1" noAdjustHandles="1" noChangeArrowheads="1" noChangeShapeType="1" noCrop="1"/>
          </p:cNvPicPr>
          <p:nvPr userDrawn="1"/>
        </p:nvPicPr>
        <p:blipFill>
          <a:blip r:embed="rId3"/>
          <a:stretch>
            <a:fillRect/>
          </a:stretch>
        </p:blipFill>
        <p:spPr>
          <a:xfrm>
            <a:off x="471333" y="275226"/>
            <a:ext cx="2016244" cy="711842"/>
          </a:xfrm>
          <a:prstGeom prst="rect">
            <a:avLst/>
          </a:prstGeom>
        </p:spPr>
      </p:pic>
      <p:sp>
        <p:nvSpPr>
          <p:cNvPr id="6" name="Rettangolo 5">
            <a:extLst>
              <a:ext uri="{FF2B5EF4-FFF2-40B4-BE49-F238E27FC236}">
                <a16:creationId xmlns:a16="http://schemas.microsoft.com/office/drawing/2014/main" id="{26A19E09-B6B7-F4CD-793F-74C0F0D40AE7}"/>
              </a:ext>
            </a:extLst>
          </p:cNvPr>
          <p:cNvSpPr>
            <a:spLocks noGrp="1" noRot="1" noMove="1" noResize="1" noEditPoints="1" noAdjustHandles="1" noChangeArrowheads="1" noChangeShapeType="1"/>
          </p:cNvSpPr>
          <p:nvPr userDrawn="1"/>
        </p:nvSpPr>
        <p:spPr>
          <a:xfrm>
            <a:off x="0" y="273025"/>
            <a:ext cx="304800" cy="706458"/>
          </a:xfrm>
          <a:prstGeom prst="rect">
            <a:avLst/>
          </a:prstGeom>
          <a:solidFill>
            <a:srgbClr val="EEF1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9459782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78744063"/>
      </p:ext>
    </p:extLst>
  </p:cSld>
  <p:clrMap bg1="lt1" tx1="dk1" bg2="lt2" tx2="dk2" accent1="accent1" accent2="accent2" accent3="accent3" accent4="accent4" accent5="accent5" accent6="accent6" hlink="hlink" folHlink="folHlink"/>
  <p:sldLayoutIdLst>
    <p:sldLayoutId id="2147483694" r:id="rId1"/>
    <p:sldLayoutId id="2147483686" r:id="rId2"/>
    <p:sldLayoutId id="2147483687" r:id="rId3"/>
    <p:sldLayoutId id="2147483713" r:id="rId4"/>
    <p:sldLayoutId id="2147483682" r:id="rId5"/>
    <p:sldLayoutId id="2147483649" r:id="rId6"/>
    <p:sldLayoutId id="2147483699" r:id="rId7"/>
    <p:sldLayoutId id="2147483697" r:id="rId8"/>
    <p:sldLayoutId id="2147483677" r:id="rId9"/>
    <p:sldLayoutId id="2147483689" r:id="rId10"/>
    <p:sldLayoutId id="2147483678" r:id="rId11"/>
    <p:sldLayoutId id="2147483690" r:id="rId12"/>
    <p:sldLayoutId id="2147483691" r:id="rId13"/>
    <p:sldLayoutId id="2147483693" r:id="rId14"/>
    <p:sldLayoutId id="2147483698" r:id="rId15"/>
    <p:sldLayoutId id="2147483679" r:id="rId16"/>
    <p:sldLayoutId id="2147483706" r:id="rId17"/>
    <p:sldLayoutId id="2147483673" r:id="rId18"/>
    <p:sldLayoutId id="2147483680" r:id="rId19"/>
    <p:sldLayoutId id="2147483674" r:id="rId20"/>
    <p:sldLayoutId id="2147483681" r:id="rId21"/>
    <p:sldLayoutId id="2147483707" r:id="rId22"/>
    <p:sldLayoutId id="2147483708" r:id="rId23"/>
    <p:sldLayoutId id="2147483709" r:id="rId24"/>
    <p:sldLayoutId id="2147483710" r:id="rId25"/>
    <p:sldLayoutId id="2147483712" r:id="rId26"/>
    <p:sldLayoutId id="2147483714" r:id="rId27"/>
    <p:sldLayoutId id="2147483700" r:id="rId28"/>
    <p:sldLayoutId id="2147483701" r:id="rId29"/>
    <p:sldLayoutId id="2147483660" r:id="rId30"/>
    <p:sldLayoutId id="2147483695" r:id="rId31"/>
    <p:sldLayoutId id="2147483703" r:id="rId32"/>
    <p:sldLayoutId id="2147483702" r:id="rId33"/>
    <p:sldLayoutId id="2147483704" r:id="rId34"/>
    <p:sldLayoutId id="2147483705" r:id="rId35"/>
    <p:sldLayoutId id="2147483718" r:id="rId36"/>
    <p:sldLayoutId id="2147483720" r:id="rId37"/>
    <p:sldLayoutId id="2147483721" r:id="rId38"/>
    <p:sldLayoutId id="2147483722" r:id="rId39"/>
    <p:sldLayoutId id="2147483723" r:id="rId40"/>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3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38.xml"/><Relationship Id="rId6" Type="http://schemas.openxmlformats.org/officeDocument/2006/relationships/diagramColors" Target="../diagrams/colors3.xml"/><Relationship Id="rId5" Type="http://schemas.openxmlformats.org/officeDocument/2006/relationships/diagramQuickStyle" Target="../diagrams/quickStyle3.xml"/><Relationship Id="rId10" Type="http://schemas.openxmlformats.org/officeDocument/2006/relationships/image" Target="../media/image39.png"/><Relationship Id="rId4" Type="http://schemas.openxmlformats.org/officeDocument/2006/relationships/diagramLayout" Target="../diagrams/layout3.xml"/><Relationship Id="rId9" Type="http://schemas.openxmlformats.org/officeDocument/2006/relationships/image" Target="../media/image3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iaea.org/events/nfsc26" TargetMode="External"/><Relationship Id="rId1" Type="http://schemas.openxmlformats.org/officeDocument/2006/relationships/slideLayout" Target="../slideLayouts/slideLayout14.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46.emf"/><Relationship Id="rId3" Type="http://schemas.openxmlformats.org/officeDocument/2006/relationships/image" Target="../media/image34.png"/><Relationship Id="rId7"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hyperlink" Target="https://conferences.iaea.org/event/433/timetable/#20251028.detailed" TargetMode="External"/><Relationship Id="rId7" Type="http://schemas.openxmlformats.org/officeDocument/2006/relationships/image" Target="../media/image51.png"/><Relationship Id="rId2" Type="http://schemas.openxmlformats.org/officeDocument/2006/relationships/image" Target="../media/image49.png"/><Relationship Id="rId1" Type="http://schemas.openxmlformats.org/officeDocument/2006/relationships/slideLayout" Target="../slideLayouts/slideLayout14.xml"/><Relationship Id="rId6" Type="http://schemas.openxmlformats.org/officeDocument/2006/relationships/hyperlink" Target="https://nucleus.iaea.org/sites/connect/NFEPublic/SitePages/Registration.aspx" TargetMode="External"/><Relationship Id="rId5" Type="http://schemas.openxmlformats.org/officeDocument/2006/relationships/hyperlink" Target="https://nucleus.iaea.org/sites/connect-members/nfe/TM%20on%20Advanced%20Technology%20Fuels%20Progress%20on%20their/Forms/AllItems.aspx?RootFolder=%2Fsites%2Fconnect%2Dmembers%2Fnfe%2FTM%20on%20Advanced%20Technology%20Fuels%20Progress%20on%20their%2FPresentations&amp;FolderCTID=0x012000F2ABE493DDF89F4A9D5CE61DD8D38EE7&amp;View=%7B12664D40%2D439A%2D4295%2DAA0D%2D69AC7B1C7118%7D" TargetMode="External"/><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hyperlink" Target="mailto:A.Khaperskaia@iaea.org" TargetMode="Externa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4.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2.xml"/><Relationship Id="rId1" Type="http://schemas.openxmlformats.org/officeDocument/2006/relationships/slideLayout" Target="../slideLayouts/slideLayout14.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hyperlink" Target="https://infcis.iaea.org/" TargetMode="External"/><Relationship Id="rId7" Type="http://schemas.openxmlformats.org/officeDocument/2006/relationships/hyperlink" Target="https://nucleus.iaea.org/sites/connect/nfepublic/Pages/default.aspx"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hyperlink" Target="https://elearning.iaea.org/m2/course/index.php?categoryid=356" TargetMode="External"/><Relationship Id="rId5" Type="http://schemas.openxmlformats.org/officeDocument/2006/relationships/hyperlink" Target="https://infcis.iaea.org/NFCSS" TargetMode="External"/><Relationship Id="rId4" Type="http://schemas.openxmlformats.org/officeDocument/2006/relationships/hyperlink" Target="https://data.iaea.org/pages/the-iaea-fuel-and-material-database"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notesSlide" Target="../notesSlides/notesSlide4.xml"/><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slideLayout" Target="../slideLayouts/slideLayout13.xml"/><Relationship Id="rId16" Type="http://schemas.openxmlformats.org/officeDocument/2006/relationships/image" Target="../media/image33.png"/><Relationship Id="rId1" Type="http://schemas.openxmlformats.org/officeDocument/2006/relationships/tags" Target="../tags/tag1.xml"/><Relationship Id="rId6" Type="http://schemas.openxmlformats.org/officeDocument/2006/relationships/image" Target="../media/image23.png"/><Relationship Id="rId11" Type="http://schemas.openxmlformats.org/officeDocument/2006/relationships/image" Target="../media/image28.emf"/><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emf"/><Relationship Id="rId9" Type="http://schemas.openxmlformats.org/officeDocument/2006/relationships/image" Target="../media/image26.emf"/><Relationship Id="rId1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8D335-B7C7-7071-5122-50610CA2732B}"/>
              </a:ext>
            </a:extLst>
          </p:cNvPr>
          <p:cNvSpPr>
            <a:spLocks noGrp="1"/>
          </p:cNvSpPr>
          <p:nvPr>
            <p:ph type="title"/>
          </p:nvPr>
        </p:nvSpPr>
        <p:spPr>
          <a:xfrm>
            <a:off x="7162164" y="3484744"/>
            <a:ext cx="4535568" cy="1855893"/>
          </a:xfrm>
        </p:spPr>
        <p:txBody>
          <a:bodyPr/>
          <a:lstStyle/>
          <a:p>
            <a:pPr>
              <a:spcBef>
                <a:spcPts val="0"/>
              </a:spcBef>
            </a:pPr>
            <a:r>
              <a:rPr lang="en-GB" dirty="0"/>
              <a:t>Scientific Secretary’s introduction </a:t>
            </a:r>
            <a:br>
              <a:rPr lang="en-GB" dirty="0"/>
            </a:br>
            <a:br>
              <a:rPr lang="en-GB" sz="1800" dirty="0">
                <a:effectLst/>
                <a:latin typeface="Roboto" panose="02000000000000000000" pitchFamily="2" charset="0"/>
                <a:ea typeface="Roboto" panose="02000000000000000000" pitchFamily="2" charset="0"/>
                <a:cs typeface="Times New Roman" panose="02020603050405020304" pitchFamily="18" charset="0"/>
              </a:rPr>
            </a:br>
            <a:endParaRPr lang="en-GB" sz="6000" dirty="0">
              <a:effectLst/>
              <a:latin typeface="Roboto" panose="02000000000000000000" pitchFamily="2" charset="0"/>
              <a:ea typeface="Roboto" panose="02000000000000000000" pitchFamily="2" charset="0"/>
            </a:endParaRPr>
          </a:p>
        </p:txBody>
      </p:sp>
      <p:sp>
        <p:nvSpPr>
          <p:cNvPr id="3" name="Text Placeholder 2">
            <a:extLst>
              <a:ext uri="{FF2B5EF4-FFF2-40B4-BE49-F238E27FC236}">
                <a16:creationId xmlns:a16="http://schemas.microsoft.com/office/drawing/2014/main" id="{3C549056-3590-9295-2C75-483960B6DB3F}"/>
              </a:ext>
            </a:extLst>
          </p:cNvPr>
          <p:cNvSpPr>
            <a:spLocks noGrp="1"/>
          </p:cNvSpPr>
          <p:nvPr>
            <p:ph type="body" sz="quarter" idx="10"/>
          </p:nvPr>
        </p:nvSpPr>
        <p:spPr>
          <a:xfrm>
            <a:off x="7162164" y="5011777"/>
            <a:ext cx="5029836" cy="1214796"/>
          </a:xfrm>
        </p:spPr>
        <p:txBody>
          <a:bodyPr/>
          <a:lstStyle/>
          <a:p>
            <a:r>
              <a:rPr lang="en-GB" sz="2000" b="1" kern="0" dirty="0">
                <a:latin typeface="Roboto" panose="02000000000000000000" pitchFamily="2" charset="0"/>
                <a:ea typeface="Roboto" panose="02000000000000000000" pitchFamily="2" charset="0"/>
                <a:cs typeface="Calibri" panose="020F0502020204030204" pitchFamily="34" charset="0"/>
              </a:rPr>
              <a:t>Anzhelika </a:t>
            </a:r>
            <a:r>
              <a:rPr lang="en-GB" sz="2000" b="1" kern="0" dirty="0" err="1">
                <a:latin typeface="Roboto" panose="02000000000000000000" pitchFamily="2" charset="0"/>
                <a:ea typeface="Roboto" panose="02000000000000000000" pitchFamily="2" charset="0"/>
                <a:cs typeface="Calibri" panose="020F0502020204030204" pitchFamily="34" charset="0"/>
              </a:rPr>
              <a:t>Khaperskaia,</a:t>
            </a:r>
            <a:r>
              <a:rPr lang="en-GB" sz="2000" b="1" kern="0" dirty="0">
                <a:latin typeface="Roboto" panose="02000000000000000000" pitchFamily="2" charset="0"/>
                <a:ea typeface="Roboto" panose="02000000000000000000" pitchFamily="2" charset="0"/>
                <a:cs typeface="Calibri" panose="020F0502020204030204" pitchFamily="34" charset="0"/>
              </a:rPr>
              <a:t> Technical Lead NFCMS /NEFW, IAEA</a:t>
            </a:r>
          </a:p>
          <a:p>
            <a:endParaRPr lang="en-GB" sz="2000" b="1" kern="0" dirty="0">
              <a:latin typeface="Roboto" panose="02000000000000000000" pitchFamily="2" charset="0"/>
              <a:ea typeface="Roboto" panose="02000000000000000000" pitchFamily="2" charset="0"/>
              <a:cs typeface="Calibri" panose="020F0502020204030204" pitchFamily="34" charset="0"/>
            </a:endParaRPr>
          </a:p>
          <a:p>
            <a:endParaRPr lang="en-GB" sz="2000" b="1" kern="0" dirty="0">
              <a:latin typeface="Roboto" panose="02000000000000000000" pitchFamily="2" charset="0"/>
              <a:ea typeface="Roboto" panose="02000000000000000000" pitchFamily="2" charset="0"/>
              <a:cs typeface="Calibri" panose="020F0502020204030204" pitchFamily="34" charset="0"/>
            </a:endParaRPr>
          </a:p>
          <a:p>
            <a:endParaRPr lang="en-GB" dirty="0">
              <a:latin typeface="Roboto" panose="02000000000000000000" pitchFamily="2" charset="0"/>
              <a:ea typeface="Roboto" panose="02000000000000000000" pitchFamily="2" charset="0"/>
            </a:endParaRPr>
          </a:p>
        </p:txBody>
      </p:sp>
      <p:sp>
        <p:nvSpPr>
          <p:cNvPr id="5" name="TextBox 4">
            <a:extLst>
              <a:ext uri="{FF2B5EF4-FFF2-40B4-BE49-F238E27FC236}">
                <a16:creationId xmlns:a16="http://schemas.microsoft.com/office/drawing/2014/main" id="{413C47C6-549B-9E8E-7056-B2B1A2063F87}"/>
              </a:ext>
            </a:extLst>
          </p:cNvPr>
          <p:cNvSpPr txBox="1"/>
          <p:nvPr/>
        </p:nvSpPr>
        <p:spPr>
          <a:xfrm>
            <a:off x="7162165" y="409723"/>
            <a:ext cx="4836353" cy="2308324"/>
          </a:xfrm>
          <a:prstGeom prst="rect">
            <a:avLst/>
          </a:prstGeom>
          <a:noFill/>
        </p:spPr>
        <p:txBody>
          <a:bodyPr wrap="square">
            <a:spAutoFit/>
          </a:bodyPr>
          <a:lstStyle/>
          <a:p>
            <a:r>
              <a:rPr lang="en-GB" b="1" dirty="0"/>
              <a:t>Technical Meeting on Advanced Technology Fuels: Progress on their Design, Manufacturing, Experimentation, Irradiation, and Case Studies for their Industrialization, Safety Evaluation, and Future Prospects</a:t>
            </a:r>
          </a:p>
          <a:p>
            <a:endParaRPr lang="en-GB" b="1" dirty="0"/>
          </a:p>
          <a:p>
            <a:r>
              <a:rPr lang="en-GB" b="1" dirty="0"/>
              <a:t>IAEA Headquarters, Vienna, Austria</a:t>
            </a:r>
          </a:p>
          <a:p>
            <a:r>
              <a:rPr lang="en-GB" b="1" dirty="0"/>
              <a:t>28 – 31 October 2025 </a:t>
            </a:r>
          </a:p>
        </p:txBody>
      </p:sp>
    </p:spTree>
    <p:extLst>
      <p:ext uri="{BB962C8B-B14F-4D97-AF65-F5344CB8AC3E}">
        <p14:creationId xmlns:p14="http://schemas.microsoft.com/office/powerpoint/2010/main" val="19040550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87EBCE-16C0-B646-DF79-CE5466C6B05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99F5B2F-D152-C7D7-B5FE-0D7F36B44736}"/>
              </a:ext>
            </a:extLst>
          </p:cNvPr>
          <p:cNvSpPr>
            <a:spLocks noGrp="1"/>
          </p:cNvSpPr>
          <p:nvPr>
            <p:ph type="title"/>
          </p:nvPr>
        </p:nvSpPr>
        <p:spPr>
          <a:xfrm>
            <a:off x="604714" y="239747"/>
            <a:ext cx="11268075" cy="579734"/>
          </a:xfrm>
        </p:spPr>
        <p:txBody>
          <a:bodyPr>
            <a:normAutofit fontScale="90000"/>
          </a:bodyPr>
          <a:lstStyle/>
          <a:p>
            <a:r>
              <a:rPr lang="en-GB" sz="2800" dirty="0"/>
              <a:t>IAEA </a:t>
            </a:r>
            <a:r>
              <a:rPr lang="en-US" sz="2800" dirty="0"/>
              <a:t>ongoing </a:t>
            </a:r>
            <a:r>
              <a:rPr lang="en-GB" sz="2800" dirty="0"/>
              <a:t>activity to support current generation of nuclear power reactors fuels</a:t>
            </a:r>
            <a:endParaRPr lang="en-US" sz="2800" dirty="0"/>
          </a:p>
        </p:txBody>
      </p:sp>
      <p:graphicFrame>
        <p:nvGraphicFramePr>
          <p:cNvPr id="6" name="Diagram 5">
            <a:extLst>
              <a:ext uri="{FF2B5EF4-FFF2-40B4-BE49-F238E27FC236}">
                <a16:creationId xmlns:a16="http://schemas.microsoft.com/office/drawing/2014/main" id="{8D380A5A-585C-6B2A-D430-D01B95F49FF5}"/>
              </a:ext>
            </a:extLst>
          </p:cNvPr>
          <p:cNvGraphicFramePr/>
          <p:nvPr>
            <p:extLst>
              <p:ext uri="{D42A27DB-BD31-4B8C-83A1-F6EECF244321}">
                <p14:modId xmlns:p14="http://schemas.microsoft.com/office/powerpoint/2010/main" val="3087264683"/>
              </p:ext>
            </p:extLst>
          </p:nvPr>
        </p:nvGraphicFramePr>
        <p:xfrm>
          <a:off x="404854" y="859238"/>
          <a:ext cx="10389433" cy="60977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CA4DBB3C-1A4E-10B8-220D-D935FC096073}"/>
              </a:ext>
            </a:extLst>
          </p:cNvPr>
          <p:cNvPicPr>
            <a:picLocks noChangeAspect="1"/>
          </p:cNvPicPr>
          <p:nvPr/>
        </p:nvPicPr>
        <p:blipFill rotWithShape="1">
          <a:blip r:embed="rId8"/>
          <a:srcRect l="40156" t="26299" r="40416" b="18196"/>
          <a:stretch/>
        </p:blipFill>
        <p:spPr>
          <a:xfrm>
            <a:off x="10998002" y="2102786"/>
            <a:ext cx="1067753" cy="725276"/>
          </a:xfrm>
          <a:prstGeom prst="rect">
            <a:avLst/>
          </a:prstGeom>
          <a:ln w="19050">
            <a:solidFill>
              <a:schemeClr val="accent1">
                <a:lumMod val="75000"/>
              </a:schemeClr>
            </a:solidFill>
          </a:ln>
        </p:spPr>
      </p:pic>
      <p:pic>
        <p:nvPicPr>
          <p:cNvPr id="4" name="Picture 3">
            <a:extLst>
              <a:ext uri="{FF2B5EF4-FFF2-40B4-BE49-F238E27FC236}">
                <a16:creationId xmlns:a16="http://schemas.microsoft.com/office/drawing/2014/main" id="{4E5ACD94-5738-E339-286D-7C253A177635}"/>
              </a:ext>
            </a:extLst>
          </p:cNvPr>
          <p:cNvPicPr>
            <a:picLocks noChangeAspect="1"/>
          </p:cNvPicPr>
          <p:nvPr/>
        </p:nvPicPr>
        <p:blipFill rotWithShape="1">
          <a:blip r:embed="rId9"/>
          <a:srcRect l="39763" t="25116" r="40550" b="16610"/>
          <a:stretch/>
        </p:blipFill>
        <p:spPr>
          <a:xfrm>
            <a:off x="10998002" y="3844420"/>
            <a:ext cx="1067753" cy="725276"/>
          </a:xfrm>
          <a:prstGeom prst="rect">
            <a:avLst/>
          </a:prstGeom>
          <a:ln w="19050">
            <a:solidFill>
              <a:schemeClr val="accent1">
                <a:lumMod val="75000"/>
              </a:schemeClr>
            </a:solidFill>
          </a:ln>
        </p:spPr>
      </p:pic>
      <p:sp>
        <p:nvSpPr>
          <p:cNvPr id="9" name="Slide Number Placeholder 3">
            <a:extLst>
              <a:ext uri="{FF2B5EF4-FFF2-40B4-BE49-F238E27FC236}">
                <a16:creationId xmlns:a16="http://schemas.microsoft.com/office/drawing/2014/main" id="{2F054814-6D41-D2B3-CD28-D53C976A18A6}"/>
              </a:ext>
            </a:extLst>
          </p:cNvPr>
          <p:cNvSpPr txBox="1">
            <a:spLocks/>
          </p:cNvSpPr>
          <p:nvPr/>
        </p:nvSpPr>
        <p:spPr bwMode="white">
          <a:xfrm>
            <a:off x="11682413" y="6602413"/>
            <a:ext cx="509587"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0628E-C12F-4F8C-9895-BCD5E30100D3}" type="slidenum">
              <a:rPr lang="en-US" smtClean="0"/>
              <a:pPr/>
              <a:t>10</a:t>
            </a:fld>
            <a:endParaRPr lang="en-US" dirty="0"/>
          </a:p>
        </p:txBody>
      </p:sp>
    </p:spTree>
    <p:extLst>
      <p:ext uri="{BB962C8B-B14F-4D97-AF65-F5344CB8AC3E}">
        <p14:creationId xmlns:p14="http://schemas.microsoft.com/office/powerpoint/2010/main" val="736775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5A3BC-7DB5-1AD7-2781-8804C22C5CF8}"/>
              </a:ext>
            </a:extLst>
          </p:cNvPr>
          <p:cNvSpPr>
            <a:spLocks noGrp="1"/>
          </p:cNvSpPr>
          <p:nvPr>
            <p:ph type="title"/>
          </p:nvPr>
        </p:nvSpPr>
        <p:spPr>
          <a:xfrm>
            <a:off x="380999" y="131572"/>
            <a:ext cx="11680981" cy="579734"/>
          </a:xfrm>
        </p:spPr>
        <p:txBody>
          <a:bodyPr>
            <a:normAutofit/>
          </a:bodyPr>
          <a:lstStyle/>
          <a:p>
            <a:r>
              <a:rPr lang="en-US" sz="2800" dirty="0"/>
              <a:t>IAEA ongoing activities to support advanced reactors fuels development</a:t>
            </a:r>
          </a:p>
        </p:txBody>
      </p:sp>
      <p:graphicFrame>
        <p:nvGraphicFramePr>
          <p:cNvPr id="6" name="Diagram 5">
            <a:extLst>
              <a:ext uri="{FF2B5EF4-FFF2-40B4-BE49-F238E27FC236}">
                <a16:creationId xmlns:a16="http://schemas.microsoft.com/office/drawing/2014/main" id="{30520C2A-90D9-4DA2-B545-75D626DC8E65}"/>
              </a:ext>
            </a:extLst>
          </p:cNvPr>
          <p:cNvGraphicFramePr/>
          <p:nvPr>
            <p:extLst>
              <p:ext uri="{D42A27DB-BD31-4B8C-83A1-F6EECF244321}">
                <p14:modId xmlns:p14="http://schemas.microsoft.com/office/powerpoint/2010/main" val="1500678000"/>
              </p:ext>
            </p:extLst>
          </p:nvPr>
        </p:nvGraphicFramePr>
        <p:xfrm>
          <a:off x="380999" y="867797"/>
          <a:ext cx="10764188" cy="60977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Content Placeholder 4">
            <a:extLst>
              <a:ext uri="{FF2B5EF4-FFF2-40B4-BE49-F238E27FC236}">
                <a16:creationId xmlns:a16="http://schemas.microsoft.com/office/drawing/2014/main" id="{576CFF5D-0078-F8B5-86FF-8A67A2C7658F}"/>
              </a:ext>
            </a:extLst>
          </p:cNvPr>
          <p:cNvPicPr>
            <a:picLocks noChangeAspect="1"/>
          </p:cNvPicPr>
          <p:nvPr/>
        </p:nvPicPr>
        <p:blipFill rotWithShape="1">
          <a:blip r:embed="rId8"/>
          <a:srcRect l="60021" t="30869" r="9081" b="15004"/>
          <a:stretch/>
        </p:blipFill>
        <p:spPr>
          <a:xfrm>
            <a:off x="10964914" y="3916686"/>
            <a:ext cx="1067753" cy="801441"/>
          </a:xfrm>
          <a:prstGeom prst="rect">
            <a:avLst/>
          </a:prstGeom>
          <a:ln w="19050">
            <a:solidFill>
              <a:schemeClr val="accent1">
                <a:lumMod val="75000"/>
              </a:schemeClr>
            </a:solidFill>
          </a:ln>
        </p:spPr>
      </p:pic>
      <p:pic>
        <p:nvPicPr>
          <p:cNvPr id="7" name="Picture 6">
            <a:extLst>
              <a:ext uri="{FF2B5EF4-FFF2-40B4-BE49-F238E27FC236}">
                <a16:creationId xmlns:a16="http://schemas.microsoft.com/office/drawing/2014/main" id="{2C481281-3F4C-DB4E-E553-A9FE500DBE45}"/>
              </a:ext>
            </a:extLst>
          </p:cNvPr>
          <p:cNvPicPr>
            <a:picLocks noChangeAspect="1"/>
          </p:cNvPicPr>
          <p:nvPr/>
        </p:nvPicPr>
        <p:blipFill rotWithShape="1">
          <a:blip r:embed="rId9"/>
          <a:srcRect l="40347" t="25676" r="40550" b="17934"/>
          <a:stretch/>
        </p:blipFill>
        <p:spPr>
          <a:xfrm>
            <a:off x="10867033" y="2151719"/>
            <a:ext cx="1067753" cy="725275"/>
          </a:xfrm>
          <a:prstGeom prst="rect">
            <a:avLst/>
          </a:prstGeom>
          <a:ln w="19050">
            <a:solidFill>
              <a:schemeClr val="accent1">
                <a:lumMod val="75000"/>
              </a:schemeClr>
            </a:solidFill>
          </a:ln>
        </p:spPr>
      </p:pic>
      <p:pic>
        <p:nvPicPr>
          <p:cNvPr id="8" name="Content Placeholder 5">
            <a:extLst>
              <a:ext uri="{FF2B5EF4-FFF2-40B4-BE49-F238E27FC236}">
                <a16:creationId xmlns:a16="http://schemas.microsoft.com/office/drawing/2014/main" id="{E9DF895D-DE44-B9AB-47EF-F7E7178DFDE5}"/>
              </a:ext>
            </a:extLst>
          </p:cNvPr>
          <p:cNvPicPr>
            <a:picLocks noChangeAspect="1"/>
          </p:cNvPicPr>
          <p:nvPr/>
        </p:nvPicPr>
        <p:blipFill>
          <a:blip r:embed="rId10"/>
          <a:stretch>
            <a:fillRect/>
          </a:stretch>
        </p:blipFill>
        <p:spPr>
          <a:xfrm>
            <a:off x="10964913" y="5628599"/>
            <a:ext cx="1067753" cy="725275"/>
          </a:xfrm>
          <a:prstGeom prst="rect">
            <a:avLst/>
          </a:prstGeom>
          <a:ln w="19050">
            <a:solidFill>
              <a:schemeClr val="accent1">
                <a:lumMod val="75000"/>
              </a:schemeClr>
            </a:solidFill>
          </a:ln>
        </p:spPr>
      </p:pic>
      <p:sp>
        <p:nvSpPr>
          <p:cNvPr id="9" name="Slide Number Placeholder 3">
            <a:extLst>
              <a:ext uri="{FF2B5EF4-FFF2-40B4-BE49-F238E27FC236}">
                <a16:creationId xmlns:a16="http://schemas.microsoft.com/office/drawing/2014/main" id="{105C47D0-CDB4-E375-E778-F79745A55F14}"/>
              </a:ext>
            </a:extLst>
          </p:cNvPr>
          <p:cNvSpPr txBox="1">
            <a:spLocks/>
          </p:cNvSpPr>
          <p:nvPr/>
        </p:nvSpPr>
        <p:spPr bwMode="white">
          <a:xfrm>
            <a:off x="11682413" y="6602413"/>
            <a:ext cx="509587" cy="219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0628E-C12F-4F8C-9895-BCD5E30100D3}" type="slidenum">
              <a:rPr lang="en-US" smtClean="0"/>
              <a:pPr/>
              <a:t>11</a:t>
            </a:fld>
            <a:endParaRPr lang="en-US" dirty="0"/>
          </a:p>
        </p:txBody>
      </p:sp>
    </p:spTree>
    <p:extLst>
      <p:ext uri="{BB962C8B-B14F-4D97-AF65-F5344CB8AC3E}">
        <p14:creationId xmlns:p14="http://schemas.microsoft.com/office/powerpoint/2010/main" val="10600174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4677F-18C5-F27D-05B1-AF9FB573CF43}"/>
              </a:ext>
            </a:extLst>
          </p:cNvPr>
          <p:cNvSpPr>
            <a:spLocks noGrp="1"/>
          </p:cNvSpPr>
          <p:nvPr>
            <p:ph type="title"/>
          </p:nvPr>
        </p:nvSpPr>
        <p:spPr>
          <a:xfrm>
            <a:off x="555926" y="455459"/>
            <a:ext cx="10926539" cy="387798"/>
          </a:xfrm>
        </p:spPr>
        <p:txBody>
          <a:bodyPr/>
          <a:lstStyle/>
          <a:p>
            <a:r>
              <a:rPr lang="en-US" dirty="0"/>
              <a:t>NFE Network Task forces </a:t>
            </a:r>
            <a:r>
              <a:rPr lang="en-GB" dirty="0"/>
              <a:t>on specific areas</a:t>
            </a:r>
          </a:p>
        </p:txBody>
      </p:sp>
      <p:sp>
        <p:nvSpPr>
          <p:cNvPr id="4" name="TextBox 3">
            <a:extLst>
              <a:ext uri="{FF2B5EF4-FFF2-40B4-BE49-F238E27FC236}">
                <a16:creationId xmlns:a16="http://schemas.microsoft.com/office/drawing/2014/main" id="{020CAA8F-270D-FDF4-6414-DE610E3B9772}"/>
              </a:ext>
            </a:extLst>
          </p:cNvPr>
          <p:cNvSpPr txBox="1"/>
          <p:nvPr/>
        </p:nvSpPr>
        <p:spPr>
          <a:xfrm>
            <a:off x="199661" y="1270513"/>
            <a:ext cx="11792678" cy="5212837"/>
          </a:xfrm>
          <a:prstGeom prst="rect">
            <a:avLst/>
          </a:prstGeom>
          <a:noFill/>
        </p:spPr>
        <p:txBody>
          <a:bodyPr wrap="square">
            <a:spAutoFit/>
          </a:bodyPr>
          <a:lstStyle/>
          <a:p>
            <a:pPr>
              <a:lnSpc>
                <a:spcPct val="115000"/>
              </a:lnSpc>
              <a:spcAft>
                <a:spcPts val="800"/>
              </a:spcAft>
            </a:pPr>
            <a:r>
              <a:rPr lang="en-GB" sz="1600" dirty="0">
                <a:latin typeface="Roboto" panose="02000000000000000000" pitchFamily="2" charset="0"/>
                <a:ea typeface="Roboto" panose="02000000000000000000" pitchFamily="2" charset="0"/>
              </a:rPr>
              <a:t>Recognizing the importance of advancements in nuclear fuel technologies and the renewed interest among Member States (MSs), the IAEA aims to effectively support MSs by leveraging a broader range of expertise and experiences. The TWG-FPT members have recommended the establishment of dedicated Task Forces (TFs) in specific technical areas</a:t>
            </a:r>
            <a:r>
              <a:rPr lang="en-GB" sz="1600" kern="100" dirty="0">
                <a:effectLst/>
                <a:latin typeface="Roboto" panose="02000000000000000000" pitchFamily="2" charset="0"/>
                <a:ea typeface="Roboto" panose="02000000000000000000" pitchFamily="2" charset="0"/>
                <a:cs typeface="Times New Roman" panose="02020603050405020304" pitchFamily="18" charset="0"/>
              </a:rPr>
              <a:t>:</a:t>
            </a:r>
          </a:p>
          <a:p>
            <a:pPr marL="342900" indent="-342900">
              <a:lnSpc>
                <a:spcPct val="115000"/>
              </a:lnSpc>
              <a:spcAft>
                <a:spcPts val="800"/>
              </a:spcAft>
              <a:buFont typeface="Symbol" panose="05050102010706020507" pitchFamily="18" charset="2"/>
              <a:buChar char=""/>
            </a:pPr>
            <a:r>
              <a:rPr lang="en-GB" sz="1600" b="1" kern="100" dirty="0">
                <a:latin typeface="Roboto" panose="02000000000000000000" pitchFamily="2" charset="0"/>
                <a:ea typeface="Roboto" panose="02000000000000000000" pitchFamily="2" charset="0"/>
                <a:cs typeface="Times New Roman" panose="02020603050405020304" pitchFamily="18" charset="0"/>
              </a:rPr>
              <a:t>Light Water Reactor </a:t>
            </a:r>
            <a:r>
              <a:rPr lang="en-GB" sz="1600" kern="100" dirty="0">
                <a:latin typeface="Roboto" panose="02000000000000000000" pitchFamily="2" charset="0"/>
                <a:ea typeface="Roboto" panose="02000000000000000000" pitchFamily="2" charset="0"/>
                <a:cs typeface="Times New Roman" panose="02020603050405020304" pitchFamily="18" charset="0"/>
              </a:rPr>
              <a:t>(LWR) </a:t>
            </a:r>
            <a:r>
              <a:rPr lang="en-GB" sz="1600" b="1" kern="100" dirty="0">
                <a:latin typeface="Roboto" panose="02000000000000000000" pitchFamily="2" charset="0"/>
                <a:ea typeface="Roboto" panose="02000000000000000000" pitchFamily="2" charset="0"/>
                <a:cs typeface="Times New Roman" panose="02020603050405020304" pitchFamily="18" charset="0"/>
              </a:rPr>
              <a:t>Fuels</a:t>
            </a:r>
            <a:r>
              <a:rPr lang="en-GB" sz="1600" kern="100" dirty="0">
                <a:latin typeface="Roboto" panose="02000000000000000000" pitchFamily="2" charset="0"/>
                <a:ea typeface="Roboto" panose="02000000000000000000" pitchFamily="2" charset="0"/>
                <a:cs typeface="Times New Roman" panose="02020603050405020304" pitchFamily="18" charset="0"/>
              </a:rPr>
              <a:t>: Pressurized Water Reactor (PWR), Water-Water Energetic Reactor (WWER), Boiling Water Reactor (BWR).Chair: </a:t>
            </a:r>
            <a:r>
              <a:rPr lang="en-GB" sz="1600" b="1" dirty="0">
                <a:latin typeface="Roboto" panose="02000000000000000000" pitchFamily="2" charset="0"/>
                <a:ea typeface="Roboto" panose="02000000000000000000" pitchFamily="2" charset="0"/>
              </a:rPr>
              <a:t>Jinzhao Zhang </a:t>
            </a:r>
            <a:r>
              <a:rPr lang="en-GB" sz="1600" dirty="0">
                <a:latin typeface="Roboto" panose="02000000000000000000" pitchFamily="2" charset="0"/>
                <a:ea typeface="Roboto" panose="02000000000000000000" pitchFamily="2" charset="0"/>
              </a:rPr>
              <a:t>(TRACTEBEL)</a:t>
            </a:r>
            <a:endParaRPr lang="en-GB" sz="1600" kern="100" dirty="0">
              <a:latin typeface="Roboto" panose="02000000000000000000" pitchFamily="2" charset="0"/>
              <a:ea typeface="Roboto" panose="02000000000000000000" pitchFamily="2" charset="0"/>
              <a:cs typeface="Times New Roman" panose="02020603050405020304" pitchFamily="18" charset="0"/>
            </a:endParaRPr>
          </a:p>
          <a:p>
            <a:pPr marL="342900" indent="-342900">
              <a:lnSpc>
                <a:spcPct val="115000"/>
              </a:lnSpc>
              <a:spcAft>
                <a:spcPts val="800"/>
              </a:spcAft>
              <a:buFont typeface="Symbol" panose="05050102010706020507" pitchFamily="18" charset="2"/>
              <a:buChar char=""/>
            </a:pPr>
            <a:r>
              <a:rPr lang="en-GB" sz="1600" b="1" kern="100" dirty="0">
                <a:latin typeface="Roboto" panose="02000000000000000000" pitchFamily="2" charset="0"/>
                <a:ea typeface="Roboto" panose="02000000000000000000" pitchFamily="2" charset="0"/>
                <a:cs typeface="Times New Roman" panose="02020603050405020304" pitchFamily="18" charset="0"/>
              </a:rPr>
              <a:t>Heavy Water Reactor </a:t>
            </a:r>
            <a:r>
              <a:rPr lang="en-GB" sz="1600" kern="100" dirty="0">
                <a:latin typeface="Roboto" panose="02000000000000000000" pitchFamily="2" charset="0"/>
                <a:ea typeface="Roboto" panose="02000000000000000000" pitchFamily="2" charset="0"/>
                <a:cs typeface="Times New Roman" panose="02020603050405020304" pitchFamily="18" charset="0"/>
              </a:rPr>
              <a:t>(HWR) </a:t>
            </a:r>
            <a:r>
              <a:rPr lang="en-GB" sz="1600" b="1" kern="100" dirty="0">
                <a:latin typeface="Roboto" panose="02000000000000000000" pitchFamily="2" charset="0"/>
                <a:ea typeface="Roboto" panose="02000000000000000000" pitchFamily="2" charset="0"/>
                <a:cs typeface="Times New Roman" panose="02020603050405020304" pitchFamily="18" charset="0"/>
              </a:rPr>
              <a:t>Fuels</a:t>
            </a:r>
            <a:r>
              <a:rPr lang="en-GB" sz="1600" kern="100" dirty="0">
                <a:latin typeface="Roboto" panose="02000000000000000000" pitchFamily="2" charset="0"/>
                <a:ea typeface="Roboto" panose="02000000000000000000" pitchFamily="2" charset="0"/>
                <a:cs typeface="Times New Roman" panose="02020603050405020304" pitchFamily="18" charset="0"/>
              </a:rPr>
              <a:t>: Pressurized Heavy Water Reactor (PHWR), </a:t>
            </a:r>
            <a:r>
              <a:rPr lang="en-GB" sz="1600" kern="100" dirty="0" err="1">
                <a:latin typeface="Roboto" panose="02000000000000000000" pitchFamily="2" charset="0"/>
                <a:ea typeface="Roboto" panose="02000000000000000000" pitchFamily="2" charset="0"/>
                <a:cs typeface="Times New Roman" panose="02020603050405020304" pitchFamily="18" charset="0"/>
              </a:rPr>
              <a:t>CANada</a:t>
            </a:r>
            <a:r>
              <a:rPr lang="en-GB" sz="1600" kern="100" dirty="0">
                <a:latin typeface="Roboto" panose="02000000000000000000" pitchFamily="2" charset="0"/>
                <a:ea typeface="Roboto" panose="02000000000000000000" pitchFamily="2" charset="0"/>
                <a:cs typeface="Times New Roman" panose="02020603050405020304" pitchFamily="18" charset="0"/>
              </a:rPr>
              <a:t> Deuterium Uranium (CANDU).</a:t>
            </a:r>
            <a:r>
              <a:rPr lang="en-GB" sz="1600" b="1" dirty="0">
                <a:latin typeface="Roboto" panose="02000000000000000000" pitchFamily="2" charset="0"/>
                <a:ea typeface="Roboto" panose="02000000000000000000" pitchFamily="2" charset="0"/>
              </a:rPr>
              <a:t> Chair: Noel Harrison </a:t>
            </a:r>
            <a:r>
              <a:rPr lang="en-GB" sz="1600" dirty="0">
                <a:latin typeface="Roboto" panose="02000000000000000000" pitchFamily="2" charset="0"/>
                <a:ea typeface="Roboto" panose="02000000000000000000" pitchFamily="2" charset="0"/>
              </a:rPr>
              <a:t>(CNL)</a:t>
            </a:r>
            <a:endParaRPr lang="en-GB" sz="1600" kern="100" dirty="0">
              <a:latin typeface="Roboto" panose="02000000000000000000" pitchFamily="2" charset="0"/>
              <a:ea typeface="Roboto" panose="02000000000000000000" pitchFamily="2" charset="0"/>
              <a:cs typeface="Times New Roman" panose="02020603050405020304" pitchFamily="18" charset="0"/>
            </a:endParaRPr>
          </a:p>
          <a:p>
            <a:pPr marL="342900" indent="-342900">
              <a:lnSpc>
                <a:spcPct val="115000"/>
              </a:lnSpc>
              <a:spcAft>
                <a:spcPts val="800"/>
              </a:spcAft>
              <a:buFont typeface="Symbol" panose="05050102010706020507" pitchFamily="18" charset="2"/>
              <a:buChar char=""/>
            </a:pPr>
            <a:r>
              <a:rPr lang="en-GB" sz="1600" b="1" kern="100" dirty="0">
                <a:latin typeface="Roboto" panose="02000000000000000000" pitchFamily="2" charset="0"/>
                <a:ea typeface="Roboto" panose="02000000000000000000" pitchFamily="2" charset="0"/>
                <a:cs typeface="Times New Roman" panose="02020603050405020304" pitchFamily="18" charset="0"/>
              </a:rPr>
              <a:t>Fast Reactor (FR) Fuels</a:t>
            </a:r>
            <a:r>
              <a:rPr lang="en-GB" sz="1600" kern="100" dirty="0">
                <a:latin typeface="Roboto" panose="02000000000000000000" pitchFamily="2" charset="0"/>
                <a:ea typeface="Roboto" panose="02000000000000000000" pitchFamily="2" charset="0"/>
                <a:cs typeface="Times New Roman" panose="02020603050405020304" pitchFamily="18" charset="0"/>
              </a:rPr>
              <a:t>: Lead-cooled Fast Reactor (LFR), Sodium-cooled Fast Reactor (SFR). Chair: </a:t>
            </a:r>
            <a:r>
              <a:rPr lang="nl-NL" sz="1600" b="1" dirty="0">
                <a:latin typeface="Roboto" panose="02000000000000000000" pitchFamily="2" charset="0"/>
                <a:ea typeface="Roboto" panose="02000000000000000000" pitchFamily="2" charset="0"/>
              </a:rPr>
              <a:t>Valerie Vandenberghe </a:t>
            </a:r>
            <a:r>
              <a:rPr lang="nl-NL" sz="1600" dirty="0">
                <a:latin typeface="Roboto" panose="02000000000000000000" pitchFamily="2" charset="0"/>
                <a:ea typeface="Roboto" panose="02000000000000000000" pitchFamily="2" charset="0"/>
              </a:rPr>
              <a:t>(CEA)</a:t>
            </a:r>
            <a:endParaRPr lang="en-GB" sz="1600" dirty="0">
              <a:latin typeface="Roboto" panose="02000000000000000000" pitchFamily="2" charset="0"/>
              <a:ea typeface="Roboto" panose="02000000000000000000" pitchFamily="2" charset="0"/>
            </a:endParaRPr>
          </a:p>
          <a:p>
            <a:pPr marL="342900" indent="-342900">
              <a:lnSpc>
                <a:spcPct val="115000"/>
              </a:lnSpc>
              <a:spcAft>
                <a:spcPts val="800"/>
              </a:spcAft>
              <a:buFont typeface="Symbol" panose="05050102010706020507" pitchFamily="18" charset="2"/>
              <a:buChar char=""/>
            </a:pPr>
            <a:r>
              <a:rPr lang="en-GB" sz="1600" b="1" kern="100" dirty="0">
                <a:latin typeface="Roboto" panose="02000000000000000000" pitchFamily="2" charset="0"/>
                <a:ea typeface="Roboto" panose="02000000000000000000" pitchFamily="2" charset="0"/>
                <a:cs typeface="Times New Roman" panose="02020603050405020304" pitchFamily="18" charset="0"/>
              </a:rPr>
              <a:t>Artificial Intelligence/Machine Learning </a:t>
            </a:r>
            <a:r>
              <a:rPr lang="en-GB" sz="1600" kern="100" dirty="0">
                <a:latin typeface="Roboto" panose="02000000000000000000" pitchFamily="2" charset="0"/>
                <a:ea typeface="Roboto" panose="02000000000000000000" pitchFamily="2" charset="0"/>
                <a:cs typeface="Times New Roman" panose="02020603050405020304" pitchFamily="18" charset="0"/>
              </a:rPr>
              <a:t>(AI/ML) in Nuclear Fuel Engineering . Chair</a:t>
            </a:r>
            <a:r>
              <a:rPr lang="en-GB" sz="1600" kern="100" dirty="0">
                <a:solidFill>
                  <a:srgbClr val="FF0000"/>
                </a:solidFill>
                <a:latin typeface="Roboto" panose="02000000000000000000" pitchFamily="2" charset="0"/>
                <a:ea typeface="Roboto" panose="02000000000000000000" pitchFamily="2" charset="0"/>
                <a:cs typeface="Times New Roman" panose="02020603050405020304" pitchFamily="18" charset="0"/>
              </a:rPr>
              <a:t>: </a:t>
            </a:r>
            <a:r>
              <a:rPr lang="nl-NL" sz="1600" b="1" dirty="0">
                <a:latin typeface="Roboto" panose="02000000000000000000" pitchFamily="2" charset="0"/>
                <a:ea typeface="Roboto" panose="02000000000000000000" pitchFamily="2" charset="0"/>
              </a:rPr>
              <a:t>Aiden Peakman </a:t>
            </a:r>
            <a:r>
              <a:rPr lang="nl-NL" sz="1600" dirty="0">
                <a:latin typeface="Roboto" panose="02000000000000000000" pitchFamily="2" charset="0"/>
                <a:ea typeface="Roboto" panose="02000000000000000000" pitchFamily="2" charset="0"/>
              </a:rPr>
              <a:t>(Amentum)</a:t>
            </a:r>
            <a:endParaRPr lang="en-GB" sz="1600" kern="100" dirty="0">
              <a:solidFill>
                <a:srgbClr val="FF0000"/>
              </a:solidFill>
              <a:latin typeface="Roboto" panose="02000000000000000000" pitchFamily="2" charset="0"/>
              <a:ea typeface="Roboto" panose="02000000000000000000" pitchFamily="2"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GB" sz="1600" b="1" kern="100" dirty="0">
                <a:latin typeface="Roboto" panose="02000000000000000000" pitchFamily="2" charset="0"/>
                <a:ea typeface="Roboto" panose="02000000000000000000" pitchFamily="2" charset="0"/>
                <a:cs typeface="Times New Roman" panose="02020603050405020304" pitchFamily="18" charset="0"/>
              </a:rPr>
              <a:t>Fuel Manufacturing and Quality Management. Chair: </a:t>
            </a:r>
            <a:r>
              <a:rPr lang="en-GB" sz="1600" dirty="0">
                <a:latin typeface="Roboto" panose="02000000000000000000" pitchFamily="2" charset="0"/>
                <a:ea typeface="Roboto" panose="02000000000000000000" pitchFamily="2" charset="0"/>
              </a:rPr>
              <a:t>Nuria </a:t>
            </a:r>
            <a:r>
              <a:rPr lang="en-GB" sz="1600" dirty="0" err="1">
                <a:latin typeface="Roboto" panose="02000000000000000000" pitchFamily="2" charset="0"/>
                <a:ea typeface="Roboto" panose="02000000000000000000" pitchFamily="2" charset="0"/>
              </a:rPr>
              <a:t>Doncel</a:t>
            </a:r>
            <a:r>
              <a:rPr lang="en-GB" sz="1600" dirty="0">
                <a:latin typeface="Roboto" panose="02000000000000000000" pitchFamily="2" charset="0"/>
                <a:ea typeface="Roboto" panose="02000000000000000000" pitchFamily="2" charset="0"/>
              </a:rPr>
              <a:t> (ENUSA)</a:t>
            </a:r>
            <a:endParaRPr lang="en-GB" sz="1600" b="1" kern="100" dirty="0">
              <a:latin typeface="Roboto" panose="02000000000000000000" pitchFamily="2" charset="0"/>
              <a:ea typeface="Roboto" panose="02000000000000000000" pitchFamily="2" charset="0"/>
              <a:cs typeface="Times New Roman" panose="02020603050405020304" pitchFamily="18" charset="0"/>
            </a:endParaRPr>
          </a:p>
          <a:p>
            <a:pPr marL="342900" lvl="0" indent="-342900">
              <a:lnSpc>
                <a:spcPct val="115000"/>
              </a:lnSpc>
              <a:spcAft>
                <a:spcPts val="800"/>
              </a:spcAft>
              <a:buFont typeface="Symbol" panose="05050102010706020507" pitchFamily="18" charset="2"/>
              <a:buChar char=""/>
            </a:pPr>
            <a:r>
              <a:rPr lang="en-GB" sz="1600" b="1" kern="100" dirty="0">
                <a:effectLst/>
                <a:latin typeface="Roboto" panose="02000000000000000000" pitchFamily="2" charset="0"/>
                <a:ea typeface="Roboto" panose="02000000000000000000" pitchFamily="2" charset="0"/>
                <a:cs typeface="Times New Roman" panose="02020603050405020304" pitchFamily="18" charset="0"/>
              </a:rPr>
              <a:t>Molten Salt Reactor </a:t>
            </a:r>
            <a:r>
              <a:rPr lang="en-GB" sz="1600" kern="100" dirty="0">
                <a:effectLst/>
                <a:latin typeface="Roboto" panose="02000000000000000000" pitchFamily="2" charset="0"/>
                <a:ea typeface="Roboto" panose="02000000000000000000" pitchFamily="2" charset="0"/>
                <a:cs typeface="Times New Roman" panose="02020603050405020304" pitchFamily="18" charset="0"/>
              </a:rPr>
              <a:t>(MSR) </a:t>
            </a:r>
            <a:r>
              <a:rPr lang="en-GB" sz="1600" b="1" kern="100" dirty="0">
                <a:effectLst/>
                <a:latin typeface="Roboto" panose="02000000000000000000" pitchFamily="2" charset="0"/>
                <a:ea typeface="Roboto" panose="02000000000000000000" pitchFamily="2" charset="0"/>
                <a:cs typeface="Times New Roman" panose="02020603050405020304" pitchFamily="18" charset="0"/>
              </a:rPr>
              <a:t>Fuel</a:t>
            </a:r>
            <a:r>
              <a:rPr lang="en-GB" sz="1600" kern="100" dirty="0">
                <a:effectLst/>
                <a:latin typeface="Roboto" panose="02000000000000000000" pitchFamily="2" charset="0"/>
                <a:ea typeface="Roboto" panose="02000000000000000000" pitchFamily="2" charset="0"/>
                <a:cs typeface="Times New Roman" panose="02020603050405020304" pitchFamily="18" charset="0"/>
              </a:rPr>
              <a:t>.</a:t>
            </a:r>
          </a:p>
          <a:p>
            <a:pPr>
              <a:lnSpc>
                <a:spcPct val="115000"/>
              </a:lnSpc>
              <a:spcAft>
                <a:spcPts val="800"/>
              </a:spcAft>
            </a:pPr>
            <a:r>
              <a:rPr lang="en-GB" sz="1600" dirty="0">
                <a:latin typeface="Roboto" panose="02000000000000000000" pitchFamily="2" charset="0"/>
                <a:ea typeface="Roboto" panose="02000000000000000000" pitchFamily="2" charset="0"/>
              </a:rPr>
              <a:t>Task Force activities are carried out through online working meetings (via Webex or MS Teams), or dedicated IAEA events such as Consultancy Meetings, Technical Meetings, and Workshops, and through the Nuclear Fuel Engineering (NFE) Network platform to enhance information exchange and collaboration.</a:t>
            </a:r>
            <a:endParaRPr lang="en-GB" sz="1600" kern="100" dirty="0">
              <a:effectLst/>
              <a:latin typeface="Roboto" panose="02000000000000000000" pitchFamily="2" charset="0"/>
              <a:ea typeface="Roboto" panose="02000000000000000000" pitchFamily="2" charset="0"/>
              <a:cs typeface="Times New Roman" panose="02020603050405020304" pitchFamily="18" charset="0"/>
            </a:endParaRPr>
          </a:p>
        </p:txBody>
      </p:sp>
      <p:sp>
        <p:nvSpPr>
          <p:cNvPr id="3" name="Slide Number Placeholder 3">
            <a:extLst>
              <a:ext uri="{FF2B5EF4-FFF2-40B4-BE49-F238E27FC236}">
                <a16:creationId xmlns:a16="http://schemas.microsoft.com/office/drawing/2014/main" id="{2EEDB320-10E5-B666-181D-D843E8782C98}"/>
              </a:ext>
            </a:extLst>
          </p:cNvPr>
          <p:cNvSpPr txBox="1">
            <a:spLocks/>
          </p:cNvSpPr>
          <p:nvPr/>
        </p:nvSpPr>
        <p:spPr bwMode="white">
          <a:xfrm>
            <a:off x="11682413" y="6483350"/>
            <a:ext cx="509587"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0628E-C12F-4F8C-9895-BCD5E30100D3}" type="slidenum">
              <a:rPr lang="en-US" smtClean="0">
                <a:latin typeface="Roboto" panose="02000000000000000000" pitchFamily="2" charset="0"/>
                <a:ea typeface="Roboto" panose="02000000000000000000" pitchFamily="2" charset="0"/>
              </a:rPr>
              <a:pPr/>
              <a:t>12</a:t>
            </a:fld>
            <a:endParaRPr lang="en-US" dirty="0">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0126851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5988D-02D6-1C2E-9B73-26FF8A2B6CCD}"/>
              </a:ext>
            </a:extLst>
          </p:cNvPr>
          <p:cNvSpPr>
            <a:spLocks noGrp="1"/>
          </p:cNvSpPr>
          <p:nvPr>
            <p:ph type="title"/>
          </p:nvPr>
        </p:nvSpPr>
        <p:spPr>
          <a:xfrm>
            <a:off x="838985" y="261560"/>
            <a:ext cx="10853343" cy="775597"/>
          </a:xfrm>
        </p:spPr>
        <p:txBody>
          <a:bodyPr wrap="square" lIns="0" tIns="0" rIns="0" bIns="0" anchor="ctr" anchorCtr="0">
            <a:noAutofit/>
          </a:bodyPr>
          <a:lstStyle/>
          <a:p>
            <a:r>
              <a:rPr lang="en-GB" dirty="0"/>
              <a:t>International Conference on Fuel Supply Chain for Sustainable Nuclear Power Development, Vienna, from 13 to 15 October 2026</a:t>
            </a:r>
          </a:p>
        </p:txBody>
      </p:sp>
      <p:sp>
        <p:nvSpPr>
          <p:cNvPr id="4" name="TextBox 3">
            <a:extLst>
              <a:ext uri="{FF2B5EF4-FFF2-40B4-BE49-F238E27FC236}">
                <a16:creationId xmlns:a16="http://schemas.microsoft.com/office/drawing/2014/main" id="{CC50CBA1-F51C-C9B7-31CE-6E8BC81C7182}"/>
              </a:ext>
            </a:extLst>
          </p:cNvPr>
          <p:cNvSpPr txBox="1"/>
          <p:nvPr/>
        </p:nvSpPr>
        <p:spPr>
          <a:xfrm>
            <a:off x="308721" y="3504408"/>
            <a:ext cx="11574557" cy="3062377"/>
          </a:xfrm>
          <a:prstGeom prst="rect">
            <a:avLst/>
          </a:prstGeom>
          <a:noFill/>
        </p:spPr>
        <p:txBody>
          <a:bodyPr wrap="square">
            <a:spAutoFit/>
          </a:bodyPr>
          <a:lstStyle/>
          <a:p>
            <a:pPr algn="just" hangingPunct="0">
              <a:spcBef>
                <a:spcPts val="1200"/>
              </a:spcBef>
              <a:spcAft>
                <a:spcPts val="600"/>
              </a:spcAft>
              <a:buNone/>
            </a:pPr>
            <a:r>
              <a:rPr lang="en-US" sz="1300" b="1" dirty="0">
                <a:effectLst/>
                <a:latin typeface="Roboto" panose="02000000000000000000" pitchFamily="2" charset="0"/>
                <a:ea typeface="Roboto" panose="02000000000000000000" pitchFamily="2" charset="0"/>
                <a:cs typeface="Times New Roman" panose="02020603050405020304" pitchFamily="18" charset="0"/>
              </a:rPr>
              <a:t>Topic 1.	Industry Prospects and Challenges Facing Raising Fuel Supply Demand:</a:t>
            </a:r>
            <a:endParaRPr lang="en-GB" sz="1300" dirty="0">
              <a:effectLst/>
              <a:latin typeface="Roboto" panose="02000000000000000000" pitchFamily="2" charset="0"/>
              <a:ea typeface="Roboto" panose="02000000000000000000" pitchFamily="2" charset="0"/>
              <a:cs typeface="Times New Roman" panose="02020603050405020304" pitchFamily="18" charset="0"/>
            </a:endParaRPr>
          </a:p>
          <a:p>
            <a:pPr algn="just" hangingPunct="0">
              <a:buNone/>
            </a:pPr>
            <a:r>
              <a:rPr lang="en-US" sz="1300" dirty="0">
                <a:effectLst/>
                <a:latin typeface="Roboto" panose="02000000000000000000" pitchFamily="2" charset="0"/>
                <a:ea typeface="Roboto" panose="02000000000000000000" pitchFamily="2" charset="0"/>
              </a:rPr>
              <a:t>Challenges in supply and front-end services to meet the increasing infrastructure requirements for conversion, enrichment and fuel fabrication</a:t>
            </a:r>
            <a:endParaRPr lang="en-GB" sz="1300" dirty="0">
              <a:effectLst/>
              <a:latin typeface="Roboto" panose="02000000000000000000" pitchFamily="2" charset="0"/>
              <a:ea typeface="Roboto" panose="02000000000000000000" pitchFamily="2" charset="0"/>
            </a:endParaRPr>
          </a:p>
          <a:p>
            <a:pPr algn="just" hangingPunct="0">
              <a:spcBef>
                <a:spcPts val="1200"/>
              </a:spcBef>
              <a:spcAft>
                <a:spcPts val="600"/>
              </a:spcAft>
              <a:buNone/>
            </a:pPr>
            <a:r>
              <a:rPr lang="en-US" sz="1300" b="1" dirty="0">
                <a:effectLst/>
                <a:latin typeface="Roboto" panose="02000000000000000000" pitchFamily="2" charset="0"/>
                <a:ea typeface="Roboto" panose="02000000000000000000" pitchFamily="2" charset="0"/>
                <a:cs typeface="Times New Roman" panose="02020603050405020304" pitchFamily="18" charset="0"/>
              </a:rPr>
              <a:t>Topic 2.	Supply and demand for raw materials for nuclear fuel supply:</a:t>
            </a:r>
            <a:endParaRPr lang="en-GB" sz="1300" dirty="0">
              <a:effectLst/>
              <a:latin typeface="Roboto" panose="02000000000000000000" pitchFamily="2" charset="0"/>
              <a:ea typeface="Roboto" panose="02000000000000000000" pitchFamily="2" charset="0"/>
              <a:cs typeface="Times New Roman" panose="02020603050405020304" pitchFamily="18" charset="0"/>
            </a:endParaRPr>
          </a:p>
          <a:p>
            <a:pPr algn="just" hangingPunct="0">
              <a:buNone/>
            </a:pPr>
            <a:r>
              <a:rPr lang="en-US" sz="1300" dirty="0">
                <a:effectLst/>
                <a:latin typeface="Roboto" panose="02000000000000000000" pitchFamily="2" charset="0"/>
                <a:ea typeface="Roboto" panose="02000000000000000000" pitchFamily="2" charset="0"/>
              </a:rPr>
              <a:t>Innovations in the front end of the nuclear fuel cycle, from exploration to mining: (new uranium exploration and mining projects, Innovative advancements in uranium exploration and mining, Uranium and thorium resources, processing and mining and the circular economy</a:t>
            </a:r>
            <a:endParaRPr lang="en-GB" sz="1300" dirty="0">
              <a:effectLst/>
              <a:latin typeface="Roboto" panose="02000000000000000000" pitchFamily="2" charset="0"/>
              <a:ea typeface="Roboto" panose="02000000000000000000" pitchFamily="2" charset="0"/>
            </a:endParaRPr>
          </a:p>
          <a:p>
            <a:pPr algn="just" hangingPunct="0">
              <a:spcBef>
                <a:spcPts val="1200"/>
              </a:spcBef>
              <a:spcAft>
                <a:spcPts val="600"/>
              </a:spcAft>
              <a:buNone/>
            </a:pPr>
            <a:r>
              <a:rPr lang="en-US" sz="1300" b="1" dirty="0">
                <a:effectLst/>
                <a:latin typeface="Roboto" panose="02000000000000000000" pitchFamily="2" charset="0"/>
                <a:ea typeface="Roboto" panose="02000000000000000000" pitchFamily="2" charset="0"/>
                <a:cs typeface="Times New Roman" panose="02020603050405020304" pitchFamily="18" charset="0"/>
              </a:rPr>
              <a:t>Topic 3.	Advanced nuclear fuels for innovative reactor technologies:</a:t>
            </a:r>
            <a:endParaRPr lang="en-GB" sz="1300" dirty="0">
              <a:effectLst/>
              <a:latin typeface="Roboto" panose="02000000000000000000" pitchFamily="2" charset="0"/>
              <a:ea typeface="Roboto" panose="02000000000000000000" pitchFamily="2" charset="0"/>
              <a:cs typeface="Times New Roman" panose="02020603050405020304" pitchFamily="18" charset="0"/>
            </a:endParaRPr>
          </a:p>
          <a:p>
            <a:pPr algn="just" hangingPunct="0">
              <a:buNone/>
            </a:pPr>
            <a:r>
              <a:rPr lang="en-US" sz="1300" dirty="0">
                <a:effectLst/>
                <a:latin typeface="Roboto" panose="02000000000000000000" pitchFamily="2" charset="0"/>
                <a:ea typeface="Roboto" panose="02000000000000000000" pitchFamily="2" charset="0"/>
              </a:rPr>
              <a:t>Advanced technology fuels and fuels for advanced reactors: design, qualification and operation of ATFs, LEU+ and HALEU fuels, TRISO fuels, fuels for Fast Reactors, MSRs and multiple recycling in all types of reactors, advances in nuclear fuel fabrication processes and quality control (automation, additive manufacturing and use of artificial intelligence)</a:t>
            </a:r>
            <a:endParaRPr lang="en-GB" sz="1300" dirty="0">
              <a:effectLst/>
              <a:latin typeface="Roboto" panose="02000000000000000000" pitchFamily="2" charset="0"/>
              <a:ea typeface="Roboto" panose="02000000000000000000" pitchFamily="2" charset="0"/>
            </a:endParaRPr>
          </a:p>
          <a:p>
            <a:pPr algn="just" hangingPunct="0">
              <a:spcBef>
                <a:spcPts val="1200"/>
              </a:spcBef>
              <a:spcAft>
                <a:spcPts val="600"/>
              </a:spcAft>
              <a:buNone/>
            </a:pPr>
            <a:r>
              <a:rPr lang="en-US" sz="1300" b="1" dirty="0">
                <a:effectLst/>
                <a:latin typeface="Roboto" panose="02000000000000000000" pitchFamily="2" charset="0"/>
                <a:ea typeface="Roboto" panose="02000000000000000000" pitchFamily="2" charset="0"/>
                <a:cs typeface="Times New Roman" panose="02020603050405020304" pitchFamily="18" charset="0"/>
              </a:rPr>
              <a:t>Topic 4.	Industrial and Innovative technologies for recycling nuclear materials</a:t>
            </a:r>
            <a:endParaRPr lang="en-GB" sz="1300" dirty="0">
              <a:effectLst/>
              <a:latin typeface="Roboto" panose="02000000000000000000" pitchFamily="2" charset="0"/>
              <a:ea typeface="Roboto" panose="02000000000000000000" pitchFamily="2" charset="0"/>
              <a:cs typeface="Times New Roman" panose="02020603050405020304" pitchFamily="18" charset="0"/>
            </a:endParaRPr>
          </a:p>
          <a:p>
            <a:pPr algn="just" hangingPunct="0">
              <a:buNone/>
            </a:pPr>
            <a:r>
              <a:rPr lang="en-US" sz="1300" dirty="0">
                <a:effectLst/>
                <a:latin typeface="Roboto" panose="02000000000000000000" pitchFamily="2" charset="0"/>
                <a:ea typeface="Roboto" panose="02000000000000000000" pitchFamily="2" charset="0"/>
              </a:rPr>
              <a:t>Industrial operating experience and lessons learned in reprocessing for recycling</a:t>
            </a:r>
            <a:endParaRPr lang="en-GB" sz="1300" dirty="0">
              <a:effectLst/>
              <a:latin typeface="Roboto" panose="02000000000000000000" pitchFamily="2" charset="0"/>
              <a:ea typeface="Roboto" panose="02000000000000000000" pitchFamily="2" charset="0"/>
            </a:endParaRPr>
          </a:p>
        </p:txBody>
      </p:sp>
      <p:sp>
        <p:nvSpPr>
          <p:cNvPr id="3" name="Slide Number Placeholder 4">
            <a:extLst>
              <a:ext uri="{FF2B5EF4-FFF2-40B4-BE49-F238E27FC236}">
                <a16:creationId xmlns:a16="http://schemas.microsoft.com/office/drawing/2014/main" id="{7D1DCFF5-D39A-A9E0-E0E3-B63E47F2A02F}"/>
              </a:ext>
            </a:extLst>
          </p:cNvPr>
          <p:cNvSpPr txBox="1">
            <a:spLocks/>
          </p:cNvSpPr>
          <p:nvPr/>
        </p:nvSpPr>
        <p:spPr bwMode="white">
          <a:xfrm>
            <a:off x="11531990" y="6505668"/>
            <a:ext cx="509587"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0628E-C12F-4F8C-9895-BCD5E30100D3}" type="slidenum">
              <a:rPr lang="en-US"/>
              <a:pPr/>
              <a:t>13</a:t>
            </a:fld>
            <a:endParaRPr lang="en-US" dirty="0"/>
          </a:p>
        </p:txBody>
      </p:sp>
      <p:sp>
        <p:nvSpPr>
          <p:cNvPr id="6" name="TextBox 5">
            <a:extLst>
              <a:ext uri="{FF2B5EF4-FFF2-40B4-BE49-F238E27FC236}">
                <a16:creationId xmlns:a16="http://schemas.microsoft.com/office/drawing/2014/main" id="{60900949-7680-25CC-3483-9A67D9253B13}"/>
              </a:ext>
            </a:extLst>
          </p:cNvPr>
          <p:cNvSpPr txBox="1"/>
          <p:nvPr/>
        </p:nvSpPr>
        <p:spPr>
          <a:xfrm>
            <a:off x="384313" y="3106713"/>
            <a:ext cx="11017857" cy="307777"/>
          </a:xfrm>
          <a:prstGeom prst="rect">
            <a:avLst/>
          </a:prstGeom>
          <a:noFill/>
        </p:spPr>
        <p:txBody>
          <a:bodyPr wrap="square">
            <a:spAutoFit/>
          </a:bodyPr>
          <a:lstStyle/>
          <a:p>
            <a:pPr>
              <a:buNone/>
            </a:pPr>
            <a:r>
              <a:rPr lang="en-GB" sz="1400" u="sng" dirty="0">
                <a:solidFill>
                  <a:srgbClr val="0000FF"/>
                </a:solidFill>
                <a:effectLst/>
                <a:latin typeface="Aptos" panose="020B0004020202020204" pitchFamily="34" charset="0"/>
                <a:ea typeface="Aptos" panose="020B0004020202020204" pitchFamily="34" charset="0"/>
                <a:cs typeface="Aptos" panose="020B0004020202020204" pitchFamily="34" charset="0"/>
                <a:hlinkClick r:id="rId2"/>
              </a:rPr>
              <a:t>International Conference on Fuel Supply Chain for Sustainable Nuclear Power Development | IAEA</a:t>
            </a:r>
            <a:endParaRPr lang="en-GB" sz="1400" dirty="0">
              <a:effectLst/>
              <a:latin typeface="Aptos" panose="020B0004020202020204" pitchFamily="34" charset="0"/>
              <a:ea typeface="Aptos" panose="020B0004020202020204" pitchFamily="34" charset="0"/>
              <a:cs typeface="Aptos" panose="020B0004020202020204" pitchFamily="34" charset="0"/>
            </a:endParaRPr>
          </a:p>
        </p:txBody>
      </p:sp>
      <p:pic>
        <p:nvPicPr>
          <p:cNvPr id="8" name="Picture 7">
            <a:extLst>
              <a:ext uri="{FF2B5EF4-FFF2-40B4-BE49-F238E27FC236}">
                <a16:creationId xmlns:a16="http://schemas.microsoft.com/office/drawing/2014/main" id="{6CF9AEED-8119-E6AC-5D3A-F77FF6D5101E}"/>
              </a:ext>
            </a:extLst>
          </p:cNvPr>
          <p:cNvPicPr>
            <a:picLocks noChangeAspect="1"/>
          </p:cNvPicPr>
          <p:nvPr/>
        </p:nvPicPr>
        <p:blipFill>
          <a:blip r:embed="rId3"/>
          <a:stretch>
            <a:fillRect/>
          </a:stretch>
        </p:blipFill>
        <p:spPr>
          <a:xfrm>
            <a:off x="480381" y="1063028"/>
            <a:ext cx="6166909" cy="2043685"/>
          </a:xfrm>
          <a:prstGeom prst="rect">
            <a:avLst/>
          </a:prstGeom>
        </p:spPr>
      </p:pic>
      <p:pic>
        <p:nvPicPr>
          <p:cNvPr id="10" name="Picture 9">
            <a:extLst>
              <a:ext uri="{FF2B5EF4-FFF2-40B4-BE49-F238E27FC236}">
                <a16:creationId xmlns:a16="http://schemas.microsoft.com/office/drawing/2014/main" id="{AD924FD1-3182-7A09-0A5F-187675CE8A06}"/>
              </a:ext>
            </a:extLst>
          </p:cNvPr>
          <p:cNvPicPr>
            <a:picLocks noChangeAspect="1"/>
          </p:cNvPicPr>
          <p:nvPr/>
        </p:nvPicPr>
        <p:blipFill>
          <a:blip r:embed="rId4"/>
          <a:stretch>
            <a:fillRect/>
          </a:stretch>
        </p:blipFill>
        <p:spPr>
          <a:xfrm>
            <a:off x="6982710" y="1156730"/>
            <a:ext cx="4483070" cy="1809311"/>
          </a:xfrm>
          <a:prstGeom prst="rect">
            <a:avLst/>
          </a:prstGeom>
        </p:spPr>
      </p:pic>
    </p:spTree>
    <p:extLst>
      <p:ext uri="{BB962C8B-B14F-4D97-AF65-F5344CB8AC3E}">
        <p14:creationId xmlns:p14="http://schemas.microsoft.com/office/powerpoint/2010/main" val="8122196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B5C427D-DBF0-4523-8056-F67153E70F37}"/>
              </a:ext>
            </a:extLst>
          </p:cNvPr>
          <p:cNvPicPr>
            <a:picLocks noChangeAspect="1"/>
          </p:cNvPicPr>
          <p:nvPr/>
        </p:nvPicPr>
        <p:blipFill rotWithShape="1">
          <a:blip r:embed="rId3"/>
          <a:srcRect l="37400" t="17623" r="38188" b="17800"/>
          <a:stretch/>
        </p:blipFill>
        <p:spPr>
          <a:xfrm>
            <a:off x="6049545" y="4014407"/>
            <a:ext cx="2128787" cy="2686721"/>
          </a:xfrm>
          <a:prstGeom prst="rect">
            <a:avLst/>
          </a:prstGeom>
          <a:ln>
            <a:solidFill>
              <a:schemeClr val="tx1"/>
            </a:solidFill>
          </a:ln>
        </p:spPr>
      </p:pic>
      <p:sp>
        <p:nvSpPr>
          <p:cNvPr id="7" name="Title 6">
            <a:extLst>
              <a:ext uri="{FF2B5EF4-FFF2-40B4-BE49-F238E27FC236}">
                <a16:creationId xmlns:a16="http://schemas.microsoft.com/office/drawing/2014/main" id="{C97C5972-01E0-43F2-A3D3-A08E09C10798}"/>
              </a:ext>
            </a:extLst>
          </p:cNvPr>
          <p:cNvSpPr>
            <a:spLocks noGrp="1"/>
          </p:cNvSpPr>
          <p:nvPr>
            <p:ph type="title"/>
          </p:nvPr>
        </p:nvSpPr>
        <p:spPr/>
        <p:txBody>
          <a:bodyPr>
            <a:normAutofit/>
          </a:bodyPr>
          <a:lstStyle/>
          <a:p>
            <a:r>
              <a:rPr lang="en-US" dirty="0">
                <a:solidFill>
                  <a:schemeClr val="tx1"/>
                </a:solidFill>
              </a:rPr>
              <a:t>IAEA CRP Series on Fuel Behavior Modelling since 1982 </a:t>
            </a:r>
            <a:endParaRPr lang="en-GB" dirty="0">
              <a:solidFill>
                <a:schemeClr val="tx1"/>
              </a:solidFill>
            </a:endParaRPr>
          </a:p>
        </p:txBody>
      </p:sp>
      <p:sp>
        <p:nvSpPr>
          <p:cNvPr id="5" name="Espace réservé du contenu 4"/>
          <p:cNvSpPr>
            <a:spLocks noGrp="1"/>
          </p:cNvSpPr>
          <p:nvPr>
            <p:ph idx="4294967295"/>
          </p:nvPr>
        </p:nvSpPr>
        <p:spPr>
          <a:xfrm>
            <a:off x="3983038" y="1884363"/>
            <a:ext cx="8208962" cy="3773487"/>
          </a:xfrm>
        </p:spPr>
        <p:txBody>
          <a:bodyPr/>
          <a:lstStyle/>
          <a:p>
            <a:pPr marL="501750" lvl="1" indent="-285750">
              <a:buClr>
                <a:srgbClr val="00AAFF"/>
              </a:buClr>
              <a:buSzPct val="80000"/>
              <a:buFont typeface="Courier New" panose="02070309020205020404" pitchFamily="49" charset="0"/>
              <a:buChar char="o"/>
              <a:defRPr/>
            </a:pPr>
            <a:endParaRPr lang="en-US" sz="1300" dirty="0"/>
          </a:p>
          <a:p>
            <a:pPr marL="501750" lvl="1" indent="-285750">
              <a:buClr>
                <a:srgbClr val="00AAFF"/>
              </a:buClr>
              <a:buSzPct val="80000"/>
              <a:buFont typeface="Courier New" panose="02070309020205020404" pitchFamily="49" charset="0"/>
              <a:buChar char="o"/>
              <a:defRPr/>
            </a:pPr>
            <a:endParaRPr lang="en-US" sz="1300" dirty="0"/>
          </a:p>
          <a:p>
            <a:pPr marL="501750" lvl="1" indent="-285750">
              <a:buClr>
                <a:srgbClr val="00AAFF"/>
              </a:buClr>
              <a:buSzPct val="80000"/>
              <a:buFont typeface="Courier New" panose="02070309020205020404" pitchFamily="49" charset="0"/>
              <a:buChar char="o"/>
              <a:defRPr/>
            </a:pPr>
            <a:endParaRPr lang="en-US" sz="1300" dirty="0"/>
          </a:p>
          <a:p>
            <a:pPr marL="501750" lvl="1" indent="-285750">
              <a:buClr>
                <a:srgbClr val="00AAFF"/>
              </a:buClr>
              <a:buSzPct val="80000"/>
              <a:buFont typeface="Courier New" panose="02070309020205020404" pitchFamily="49" charset="0"/>
              <a:buChar char="o"/>
              <a:defRPr/>
            </a:pPr>
            <a:endParaRPr lang="en-US" sz="1300" dirty="0"/>
          </a:p>
          <a:p>
            <a:pPr marL="501750" lvl="1" indent="-285750">
              <a:buClr>
                <a:srgbClr val="00AAFF"/>
              </a:buClr>
              <a:buSzPct val="80000"/>
              <a:buFont typeface="Courier New" panose="02070309020205020404" pitchFamily="49" charset="0"/>
              <a:buChar char="o"/>
              <a:defRPr/>
            </a:pPr>
            <a:endParaRPr lang="en-US" sz="1300" dirty="0"/>
          </a:p>
          <a:p>
            <a:pPr marL="501750" lvl="1" indent="-285750">
              <a:buClr>
                <a:srgbClr val="00AAFF"/>
              </a:buClr>
              <a:buSzPct val="80000"/>
              <a:buFont typeface="Courier New" panose="02070309020205020404" pitchFamily="49" charset="0"/>
              <a:buChar char="o"/>
              <a:defRPr/>
            </a:pPr>
            <a:endParaRPr lang="en-US" sz="1300" dirty="0"/>
          </a:p>
          <a:p>
            <a:pPr marL="501750" lvl="1" indent="-285750">
              <a:buClr>
                <a:srgbClr val="00AAFF"/>
              </a:buClr>
              <a:buSzPct val="80000"/>
              <a:buFont typeface="Courier New" panose="02070309020205020404" pitchFamily="49" charset="0"/>
              <a:buChar char="o"/>
              <a:defRPr/>
            </a:pPr>
            <a:endParaRPr lang="en-US" sz="1300" dirty="0"/>
          </a:p>
          <a:p>
            <a:pPr marL="501750" lvl="1" indent="-285750">
              <a:buClr>
                <a:srgbClr val="00AAFF"/>
              </a:buClr>
              <a:buSzPct val="80000"/>
              <a:buFont typeface="Courier New" panose="02070309020205020404" pitchFamily="49" charset="0"/>
              <a:buChar char="o"/>
              <a:defRPr/>
            </a:pPr>
            <a:endParaRPr lang="en-US" sz="1300" dirty="0"/>
          </a:p>
        </p:txBody>
      </p:sp>
      <p:pic>
        <p:nvPicPr>
          <p:cNvPr id="4" name="Picture 3">
            <a:extLst>
              <a:ext uri="{FF2B5EF4-FFF2-40B4-BE49-F238E27FC236}">
                <a16:creationId xmlns:a16="http://schemas.microsoft.com/office/drawing/2014/main" id="{8FF243FC-F107-C44C-DFA8-394DE25858AA}"/>
              </a:ext>
            </a:extLst>
          </p:cNvPr>
          <p:cNvPicPr>
            <a:picLocks noChangeAspect="1"/>
          </p:cNvPicPr>
          <p:nvPr/>
        </p:nvPicPr>
        <p:blipFill>
          <a:blip r:embed="rId4"/>
          <a:stretch>
            <a:fillRect/>
          </a:stretch>
        </p:blipFill>
        <p:spPr>
          <a:xfrm>
            <a:off x="394858" y="997702"/>
            <a:ext cx="2220006" cy="2597708"/>
          </a:xfrm>
          <a:prstGeom prst="rect">
            <a:avLst/>
          </a:prstGeom>
          <a:ln>
            <a:solidFill>
              <a:schemeClr val="tx1"/>
            </a:solidFill>
          </a:ln>
        </p:spPr>
      </p:pic>
      <p:pic>
        <p:nvPicPr>
          <p:cNvPr id="9" name="Picture 7">
            <a:extLst>
              <a:ext uri="{FF2B5EF4-FFF2-40B4-BE49-F238E27FC236}">
                <a16:creationId xmlns:a16="http://schemas.microsoft.com/office/drawing/2014/main" id="{23166454-0B32-FA54-D65B-72F35920B31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0963" y="984037"/>
            <a:ext cx="2108389" cy="2597708"/>
          </a:xfrm>
          <a:prstGeom prst="rect">
            <a:avLst/>
          </a:prstGeom>
          <a:ln>
            <a:solidFill>
              <a:schemeClr val="tx1"/>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a:extLst>
              <a:ext uri="{FF2B5EF4-FFF2-40B4-BE49-F238E27FC236}">
                <a16:creationId xmlns:a16="http://schemas.microsoft.com/office/drawing/2014/main" id="{B6A536F0-C7C7-9E77-B0A2-6069F61AB4E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44077" y="997702"/>
            <a:ext cx="2220005" cy="2658636"/>
          </a:xfrm>
          <a:prstGeom prst="rect">
            <a:avLst/>
          </a:prstGeom>
          <a:ln>
            <a:solidFill>
              <a:schemeClr val="tx1"/>
            </a:solidFill>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a:extLst>
              <a:ext uri="{FF2B5EF4-FFF2-40B4-BE49-F238E27FC236}">
                <a16:creationId xmlns:a16="http://schemas.microsoft.com/office/drawing/2014/main" id="{B5DBBF94-8DB5-5034-8783-F0DC32871B3C}"/>
              </a:ext>
            </a:extLst>
          </p:cNvPr>
          <p:cNvPicPr>
            <a:picLocks noChangeAspect="1"/>
          </p:cNvPicPr>
          <p:nvPr/>
        </p:nvPicPr>
        <p:blipFill>
          <a:blip r:embed="rId7"/>
          <a:stretch>
            <a:fillRect/>
          </a:stretch>
        </p:blipFill>
        <p:spPr>
          <a:xfrm>
            <a:off x="9048169" y="984037"/>
            <a:ext cx="2220006" cy="2658637"/>
          </a:xfrm>
          <a:prstGeom prst="rect">
            <a:avLst/>
          </a:prstGeom>
          <a:ln>
            <a:solidFill>
              <a:schemeClr val="tx1"/>
            </a:solidFill>
          </a:ln>
        </p:spPr>
      </p:pic>
      <p:sp>
        <p:nvSpPr>
          <p:cNvPr id="12" name="TextBox 11">
            <a:extLst>
              <a:ext uri="{FF2B5EF4-FFF2-40B4-BE49-F238E27FC236}">
                <a16:creationId xmlns:a16="http://schemas.microsoft.com/office/drawing/2014/main" id="{E935E0F6-1220-462B-6CBB-8CBFB68C372B}"/>
              </a:ext>
            </a:extLst>
          </p:cNvPr>
          <p:cNvSpPr txBox="1"/>
          <p:nvPr/>
        </p:nvSpPr>
        <p:spPr>
          <a:xfrm>
            <a:off x="622124" y="2488230"/>
            <a:ext cx="1765473" cy="646331"/>
          </a:xfrm>
          <a:prstGeom prst="rect">
            <a:avLst/>
          </a:prstGeom>
          <a:noFill/>
        </p:spPr>
        <p:txBody>
          <a:bodyPr wrap="square">
            <a:spAutoFit/>
          </a:bodyPr>
          <a:lstStyle/>
          <a:p>
            <a:pPr algn="ctr" defTabSz="685800">
              <a:defRPr/>
            </a:pPr>
            <a:r>
              <a:rPr lang="en-GB" sz="1200" dirty="0">
                <a:latin typeface="Arial"/>
                <a:cs typeface="Arial" panose="020B0604020202020204" pitchFamily="34" charset="0"/>
              </a:rPr>
              <a:t>CRP D-COM</a:t>
            </a:r>
            <a:br>
              <a:rPr lang="en-GB" sz="1200" dirty="0">
                <a:latin typeface="Arial"/>
                <a:cs typeface="Arial" panose="020B0604020202020204" pitchFamily="34" charset="0"/>
              </a:rPr>
            </a:br>
            <a:r>
              <a:rPr lang="en-GB" sz="1200" dirty="0">
                <a:latin typeface="Arial"/>
                <a:cs typeface="Arial" panose="020B0604020202020204" pitchFamily="34" charset="0"/>
              </a:rPr>
              <a:t>1982-1984</a:t>
            </a:r>
          </a:p>
          <a:p>
            <a:pPr algn="ctr" defTabSz="685800">
              <a:defRPr/>
            </a:pPr>
            <a:r>
              <a:rPr lang="en-GB" sz="1200" dirty="0">
                <a:latin typeface="Arial"/>
                <a:cs typeface="Arial" panose="020B0604020202020204" pitchFamily="34" charset="0"/>
              </a:rPr>
              <a:t>published in 1987</a:t>
            </a:r>
          </a:p>
        </p:txBody>
      </p:sp>
      <p:sp>
        <p:nvSpPr>
          <p:cNvPr id="14" name="TextBox 13">
            <a:extLst>
              <a:ext uri="{FF2B5EF4-FFF2-40B4-BE49-F238E27FC236}">
                <a16:creationId xmlns:a16="http://schemas.microsoft.com/office/drawing/2014/main" id="{8FA7D10C-9526-286E-8470-4A8F15E0B8BB}"/>
              </a:ext>
            </a:extLst>
          </p:cNvPr>
          <p:cNvSpPr txBox="1"/>
          <p:nvPr/>
        </p:nvSpPr>
        <p:spPr>
          <a:xfrm>
            <a:off x="3576430" y="2511125"/>
            <a:ext cx="1644366" cy="646331"/>
          </a:xfrm>
          <a:prstGeom prst="rect">
            <a:avLst/>
          </a:prstGeom>
          <a:noFill/>
        </p:spPr>
        <p:txBody>
          <a:bodyPr wrap="square">
            <a:spAutoFit/>
          </a:bodyPr>
          <a:lstStyle/>
          <a:p>
            <a:pPr defTabSz="685800">
              <a:defRPr/>
            </a:pPr>
            <a:r>
              <a:rPr lang="en-GB" sz="1200" dirty="0">
                <a:latin typeface="Arial"/>
              </a:rPr>
              <a:t>CRP FUMEX</a:t>
            </a:r>
          </a:p>
          <a:p>
            <a:pPr defTabSz="685800">
              <a:defRPr/>
            </a:pPr>
            <a:r>
              <a:rPr lang="en-GB" sz="1200" dirty="0">
                <a:latin typeface="Arial"/>
              </a:rPr>
              <a:t>1993-1996</a:t>
            </a:r>
          </a:p>
          <a:p>
            <a:pPr defTabSz="685800">
              <a:defRPr/>
            </a:pPr>
            <a:r>
              <a:rPr lang="en-GB" sz="1200" dirty="0">
                <a:latin typeface="Arial"/>
              </a:rPr>
              <a:t>published in 1998</a:t>
            </a:r>
          </a:p>
        </p:txBody>
      </p:sp>
      <p:sp>
        <p:nvSpPr>
          <p:cNvPr id="16" name="TextBox 15">
            <a:extLst>
              <a:ext uri="{FF2B5EF4-FFF2-40B4-BE49-F238E27FC236}">
                <a16:creationId xmlns:a16="http://schemas.microsoft.com/office/drawing/2014/main" id="{0D36C449-71AC-A4CA-7EC1-97E6E7557C51}"/>
              </a:ext>
            </a:extLst>
          </p:cNvPr>
          <p:cNvSpPr txBox="1"/>
          <p:nvPr/>
        </p:nvSpPr>
        <p:spPr>
          <a:xfrm>
            <a:off x="6106529" y="2494559"/>
            <a:ext cx="1888768" cy="646331"/>
          </a:xfrm>
          <a:prstGeom prst="rect">
            <a:avLst/>
          </a:prstGeom>
          <a:noFill/>
        </p:spPr>
        <p:txBody>
          <a:bodyPr wrap="square">
            <a:spAutoFit/>
          </a:bodyPr>
          <a:lstStyle/>
          <a:p>
            <a:pPr defTabSz="685800">
              <a:defRPr/>
            </a:pPr>
            <a:r>
              <a:rPr lang="en-GB" sz="1200" dirty="0">
                <a:latin typeface="Arial"/>
              </a:rPr>
              <a:t>CRP FUMEX-2</a:t>
            </a:r>
            <a:br>
              <a:rPr lang="en-GB" sz="1200" dirty="0">
                <a:latin typeface="Arial"/>
              </a:rPr>
            </a:br>
            <a:r>
              <a:rPr lang="en-GB" sz="1200" dirty="0">
                <a:latin typeface="Arial"/>
              </a:rPr>
              <a:t>2002-2007</a:t>
            </a:r>
            <a:br>
              <a:rPr lang="en-GB" sz="1200" dirty="0">
                <a:latin typeface="Arial"/>
              </a:rPr>
            </a:br>
            <a:r>
              <a:rPr lang="en-GB" sz="1200" dirty="0">
                <a:latin typeface="Arial"/>
              </a:rPr>
              <a:t>published in 2012</a:t>
            </a:r>
          </a:p>
        </p:txBody>
      </p:sp>
      <p:sp>
        <p:nvSpPr>
          <p:cNvPr id="18" name="TextBox 17">
            <a:extLst>
              <a:ext uri="{FF2B5EF4-FFF2-40B4-BE49-F238E27FC236}">
                <a16:creationId xmlns:a16="http://schemas.microsoft.com/office/drawing/2014/main" id="{66FF4352-2623-D63B-65A8-1D4C117744D3}"/>
              </a:ext>
            </a:extLst>
          </p:cNvPr>
          <p:cNvSpPr txBox="1"/>
          <p:nvPr/>
        </p:nvSpPr>
        <p:spPr>
          <a:xfrm>
            <a:off x="9444415" y="2487702"/>
            <a:ext cx="1613734" cy="646331"/>
          </a:xfrm>
          <a:prstGeom prst="rect">
            <a:avLst/>
          </a:prstGeom>
          <a:noFill/>
        </p:spPr>
        <p:txBody>
          <a:bodyPr wrap="square">
            <a:spAutoFit/>
          </a:bodyPr>
          <a:lstStyle/>
          <a:p>
            <a:pPr defTabSz="685800">
              <a:defRPr/>
            </a:pPr>
            <a:r>
              <a:rPr lang="en-GB" sz="1200" dirty="0">
                <a:latin typeface="Arial"/>
              </a:rPr>
              <a:t>CRP FUMEX-3</a:t>
            </a:r>
          </a:p>
          <a:p>
            <a:pPr defTabSz="685800">
              <a:defRPr/>
            </a:pPr>
            <a:r>
              <a:rPr lang="en-GB" sz="1200" dirty="0">
                <a:latin typeface="Arial"/>
              </a:rPr>
              <a:t>2008-2012</a:t>
            </a:r>
            <a:br>
              <a:rPr lang="en-GB" sz="1200" dirty="0">
                <a:latin typeface="Arial"/>
              </a:rPr>
            </a:br>
            <a:r>
              <a:rPr lang="en-GB" sz="1200" dirty="0">
                <a:latin typeface="Arial"/>
              </a:rPr>
              <a:t>published in 2013</a:t>
            </a:r>
          </a:p>
        </p:txBody>
      </p:sp>
      <p:sp>
        <p:nvSpPr>
          <p:cNvPr id="20" name="TextBox 19">
            <a:extLst>
              <a:ext uri="{FF2B5EF4-FFF2-40B4-BE49-F238E27FC236}">
                <a16:creationId xmlns:a16="http://schemas.microsoft.com/office/drawing/2014/main" id="{30F57A14-7FF1-4431-99F2-17395C0830F8}"/>
              </a:ext>
            </a:extLst>
          </p:cNvPr>
          <p:cNvSpPr txBox="1"/>
          <p:nvPr/>
        </p:nvSpPr>
        <p:spPr>
          <a:xfrm>
            <a:off x="6278986" y="5752731"/>
            <a:ext cx="1693748" cy="646331"/>
          </a:xfrm>
          <a:prstGeom prst="rect">
            <a:avLst/>
          </a:prstGeom>
          <a:noFill/>
        </p:spPr>
        <p:txBody>
          <a:bodyPr wrap="square">
            <a:spAutoFit/>
          </a:bodyPr>
          <a:lstStyle/>
          <a:p>
            <a:pPr defTabSz="685800">
              <a:defRPr/>
            </a:pPr>
            <a:r>
              <a:rPr lang="en-GB" sz="1200" dirty="0">
                <a:latin typeface="Arial"/>
              </a:rPr>
              <a:t>CRP ACTOF</a:t>
            </a:r>
            <a:br>
              <a:rPr lang="en-GB" sz="1200" dirty="0">
                <a:latin typeface="Arial"/>
              </a:rPr>
            </a:br>
            <a:r>
              <a:rPr lang="en-US" sz="1200" dirty="0">
                <a:latin typeface="Arial"/>
              </a:rPr>
              <a:t>2015-2019</a:t>
            </a:r>
            <a:br>
              <a:rPr lang="en-GB" sz="1200" dirty="0">
                <a:latin typeface="Arial"/>
              </a:rPr>
            </a:br>
            <a:r>
              <a:rPr lang="en-GB" sz="1200" dirty="0">
                <a:latin typeface="Arial"/>
              </a:rPr>
              <a:t>published in 2020</a:t>
            </a:r>
          </a:p>
        </p:txBody>
      </p:sp>
      <p:pic>
        <p:nvPicPr>
          <p:cNvPr id="21" name="Content Placeholder 6">
            <a:extLst>
              <a:ext uri="{FF2B5EF4-FFF2-40B4-BE49-F238E27FC236}">
                <a16:creationId xmlns:a16="http://schemas.microsoft.com/office/drawing/2014/main" id="{FF990EBD-F295-49C5-A25F-2A8365176A4F}"/>
              </a:ext>
            </a:extLst>
          </p:cNvPr>
          <p:cNvPicPr>
            <a:picLocks noChangeAspect="1"/>
          </p:cNvPicPr>
          <p:nvPr/>
        </p:nvPicPr>
        <p:blipFill>
          <a:blip r:embed="rId8"/>
          <a:stretch>
            <a:fillRect/>
          </a:stretch>
        </p:blipFill>
        <p:spPr bwMode="gray">
          <a:xfrm>
            <a:off x="622124" y="4007980"/>
            <a:ext cx="2123810" cy="2686721"/>
          </a:xfrm>
          <a:prstGeom prst="rect">
            <a:avLst/>
          </a:prstGeom>
          <a:ln>
            <a:solidFill>
              <a:schemeClr val="tx1"/>
            </a:solidFill>
          </a:ln>
        </p:spPr>
      </p:pic>
      <p:sp>
        <p:nvSpPr>
          <p:cNvPr id="22" name="TextBox 21">
            <a:extLst>
              <a:ext uri="{FF2B5EF4-FFF2-40B4-BE49-F238E27FC236}">
                <a16:creationId xmlns:a16="http://schemas.microsoft.com/office/drawing/2014/main" id="{5D57251D-9391-4043-B485-601F131DEED4}"/>
              </a:ext>
            </a:extLst>
          </p:cNvPr>
          <p:cNvSpPr txBox="1"/>
          <p:nvPr/>
        </p:nvSpPr>
        <p:spPr>
          <a:xfrm>
            <a:off x="2815367" y="4143679"/>
            <a:ext cx="2885718" cy="2123658"/>
          </a:xfrm>
          <a:prstGeom prst="rect">
            <a:avLst/>
          </a:prstGeom>
          <a:solidFill>
            <a:srgbClr val="FF0000">
              <a:alpha val="9000"/>
            </a:srgbClr>
          </a:solidFill>
        </p:spPr>
        <p:txBody>
          <a:bodyPr wrap="square">
            <a:spAutoFit/>
          </a:bodyPr>
          <a:lstStyle>
            <a:defPPr>
              <a:defRPr lang="it-IT"/>
            </a:defPPr>
            <a:lvl1pPr lvl="0" indent="0" fontAlgn="base" hangingPunct="0">
              <a:spcAft>
                <a:spcPts val="600"/>
              </a:spcAft>
              <a:buSzPts val="1000"/>
              <a:buFont typeface="Symbol" panose="05050102010706020507" pitchFamily="18" charset="2"/>
              <a:buNone/>
              <a:tabLst>
                <a:tab pos="457200" algn="l"/>
              </a:tabLst>
              <a:defRPr sz="1400" b="0">
                <a:effectLst/>
                <a:latin typeface="Roboto" panose="02000000000000000000" pitchFamily="2" charset="0"/>
                <a:ea typeface="Roboto" panose="02000000000000000000" pitchFamily="2" charset="0"/>
                <a:cs typeface="Times New Roman" panose="02020603050405020304" pitchFamily="18" charset="0"/>
              </a:defRPr>
            </a:lvl1pPr>
          </a:lstStyle>
          <a:p>
            <a:r>
              <a:rPr lang="en-GB" dirty="0"/>
              <a:t>CRP FUMAC</a:t>
            </a:r>
          </a:p>
          <a:p>
            <a:r>
              <a:rPr lang="en-US" dirty="0"/>
              <a:t>focused on modeling of fuel behaviors during LOCA (DBAs and DECs)</a:t>
            </a:r>
          </a:p>
          <a:p>
            <a:r>
              <a:rPr lang="en-GB" dirty="0">
                <a:cs typeface="Calibri" panose="020F0502020204030204" pitchFamily="34" charset="0"/>
              </a:rPr>
              <a:t>Better understanding of fuel behaviour during LOCA</a:t>
            </a:r>
          </a:p>
          <a:p>
            <a:r>
              <a:rPr lang="en-GB" dirty="0"/>
              <a:t>24 organizations (18 countries), </a:t>
            </a:r>
          </a:p>
          <a:p>
            <a:r>
              <a:rPr lang="en-GB" dirty="0"/>
              <a:t>10 computer codes</a:t>
            </a:r>
          </a:p>
        </p:txBody>
      </p:sp>
      <p:sp>
        <p:nvSpPr>
          <p:cNvPr id="2" name="Slide Number Placeholder 3">
            <a:extLst>
              <a:ext uri="{FF2B5EF4-FFF2-40B4-BE49-F238E27FC236}">
                <a16:creationId xmlns:a16="http://schemas.microsoft.com/office/drawing/2014/main" id="{2A764AFA-19B2-5177-5E0B-5A8A90724C25}"/>
              </a:ext>
            </a:extLst>
          </p:cNvPr>
          <p:cNvSpPr txBox="1">
            <a:spLocks/>
          </p:cNvSpPr>
          <p:nvPr/>
        </p:nvSpPr>
        <p:spPr bwMode="white">
          <a:xfrm>
            <a:off x="9996489" y="6482725"/>
            <a:ext cx="509587"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0628E-C12F-4F8C-9895-BCD5E30100D3}" type="slidenum">
              <a:rPr lang="en-US"/>
              <a:pPr/>
              <a:t>14</a:t>
            </a:fld>
            <a:endParaRPr lang="en-US" dirty="0"/>
          </a:p>
        </p:txBody>
      </p:sp>
      <p:sp>
        <p:nvSpPr>
          <p:cNvPr id="8" name="TextBox 7">
            <a:extLst>
              <a:ext uri="{FF2B5EF4-FFF2-40B4-BE49-F238E27FC236}">
                <a16:creationId xmlns:a16="http://schemas.microsoft.com/office/drawing/2014/main" id="{1AB0D6DE-9A40-5092-ABDE-76A90379259D}"/>
              </a:ext>
            </a:extLst>
          </p:cNvPr>
          <p:cNvSpPr txBox="1"/>
          <p:nvPr/>
        </p:nvSpPr>
        <p:spPr>
          <a:xfrm>
            <a:off x="3194738" y="3678046"/>
            <a:ext cx="6094674" cy="369332"/>
          </a:xfrm>
          <a:prstGeom prst="rect">
            <a:avLst/>
          </a:prstGeom>
          <a:noFill/>
        </p:spPr>
        <p:txBody>
          <a:bodyPr wrap="square">
            <a:spAutoFit/>
          </a:bodyPr>
          <a:lstStyle/>
          <a:p>
            <a:r>
              <a:rPr lang="en-GB" b="1" dirty="0">
                <a:solidFill>
                  <a:schemeClr val="tx1"/>
                </a:solidFill>
                <a:latin typeface="Roboto" panose="02000000000000000000" pitchFamily="2" charset="0"/>
                <a:ea typeface="Roboto" panose="02000000000000000000" pitchFamily="2" charset="0"/>
                <a:cs typeface="Calibri" panose="020F0502020204030204" pitchFamily="34" charset="0"/>
              </a:rPr>
              <a:t>IAEA support to ATF development</a:t>
            </a:r>
            <a:endParaRPr lang="en-GB" b="1" dirty="0">
              <a:latin typeface="Roboto" panose="02000000000000000000" pitchFamily="2" charset="0"/>
              <a:ea typeface="Roboto" panose="02000000000000000000" pitchFamily="2" charset="0"/>
            </a:endParaRPr>
          </a:p>
        </p:txBody>
      </p:sp>
      <p:sp>
        <p:nvSpPr>
          <p:cNvPr id="11" name="TextBox 10">
            <a:extLst>
              <a:ext uri="{FF2B5EF4-FFF2-40B4-BE49-F238E27FC236}">
                <a16:creationId xmlns:a16="http://schemas.microsoft.com/office/drawing/2014/main" id="{40EAE77C-0DC1-22D8-C270-21C9C9126032}"/>
              </a:ext>
            </a:extLst>
          </p:cNvPr>
          <p:cNvSpPr txBox="1"/>
          <p:nvPr/>
        </p:nvSpPr>
        <p:spPr>
          <a:xfrm>
            <a:off x="873019" y="5433045"/>
            <a:ext cx="1817940" cy="830997"/>
          </a:xfrm>
          <a:prstGeom prst="rect">
            <a:avLst/>
          </a:prstGeom>
          <a:noFill/>
        </p:spPr>
        <p:txBody>
          <a:bodyPr wrap="square">
            <a:spAutoFit/>
          </a:bodyPr>
          <a:lstStyle/>
          <a:p>
            <a:pPr defTabSz="685800">
              <a:defRPr/>
            </a:pPr>
            <a:r>
              <a:rPr lang="en-GB" sz="1200" dirty="0">
                <a:latin typeface="Arial"/>
              </a:rPr>
              <a:t>CRP FUMAC</a:t>
            </a:r>
          </a:p>
          <a:p>
            <a:pPr defTabSz="685800">
              <a:defRPr/>
            </a:pPr>
            <a:r>
              <a:rPr lang="en-US" sz="1200" dirty="0">
                <a:latin typeface="Arial"/>
              </a:rPr>
              <a:t>2014-2018</a:t>
            </a:r>
            <a:br>
              <a:rPr lang="en-GB" sz="1200" dirty="0">
                <a:latin typeface="Arial"/>
              </a:rPr>
            </a:br>
            <a:r>
              <a:rPr lang="en-GB" sz="1200" dirty="0">
                <a:latin typeface="Arial"/>
              </a:rPr>
              <a:t>published in 2019</a:t>
            </a:r>
          </a:p>
          <a:p>
            <a:pPr defTabSz="685800">
              <a:defRPr/>
            </a:pPr>
            <a:endParaRPr lang="en-GB" sz="1200" dirty="0">
              <a:latin typeface="Arial"/>
            </a:endParaRPr>
          </a:p>
        </p:txBody>
      </p:sp>
      <p:sp>
        <p:nvSpPr>
          <p:cNvPr id="13" name="TextBox 12">
            <a:extLst>
              <a:ext uri="{FF2B5EF4-FFF2-40B4-BE49-F238E27FC236}">
                <a16:creationId xmlns:a16="http://schemas.microsoft.com/office/drawing/2014/main" id="{3894EB1F-6A26-BD4D-3FA6-202FCCB5E9C5}"/>
              </a:ext>
            </a:extLst>
          </p:cNvPr>
          <p:cNvSpPr txBox="1"/>
          <p:nvPr/>
        </p:nvSpPr>
        <p:spPr>
          <a:xfrm>
            <a:off x="8379342" y="4075975"/>
            <a:ext cx="3491955" cy="2185214"/>
          </a:xfrm>
          <a:prstGeom prst="rect">
            <a:avLst/>
          </a:prstGeom>
          <a:solidFill>
            <a:srgbClr val="FF0000">
              <a:alpha val="9000"/>
            </a:srgbClr>
          </a:solidFill>
        </p:spPr>
        <p:txBody>
          <a:bodyPr wrap="square">
            <a:spAutoFit/>
          </a:bodyPr>
          <a:lstStyle>
            <a:defPPr>
              <a:defRPr lang="it-IT"/>
            </a:defPPr>
            <a:lvl1pPr lvl="0" indent="0" fontAlgn="base" hangingPunct="0">
              <a:spcAft>
                <a:spcPts val="600"/>
              </a:spcAft>
              <a:buSzPts val="1000"/>
              <a:buFont typeface="Symbol" panose="05050102010706020507" pitchFamily="18" charset="2"/>
              <a:buNone/>
              <a:tabLst>
                <a:tab pos="457200" algn="l"/>
              </a:tabLst>
              <a:defRPr sz="1400" b="0">
                <a:effectLst/>
                <a:latin typeface="Roboto" panose="02000000000000000000" pitchFamily="2" charset="0"/>
                <a:ea typeface="Roboto" panose="02000000000000000000" pitchFamily="2" charset="0"/>
                <a:cs typeface="Times New Roman" panose="02020603050405020304" pitchFamily="18" charset="0"/>
              </a:defRPr>
            </a:lvl1pPr>
          </a:lstStyle>
          <a:p>
            <a:r>
              <a:rPr lang="en-GB" dirty="0"/>
              <a:t>CRP ACTOF</a:t>
            </a:r>
            <a:br>
              <a:rPr lang="en-GB" dirty="0"/>
            </a:br>
            <a:r>
              <a:rPr lang="en-US" dirty="0"/>
              <a:t>focused on testing of candidate ATF materials (Cr-coatings, </a:t>
            </a:r>
            <a:r>
              <a:rPr lang="en-US" dirty="0" err="1"/>
              <a:t>FeCrAl</a:t>
            </a:r>
            <a:r>
              <a:rPr lang="en-US" dirty="0"/>
              <a:t>, AISI 348 SS), fuel rod code benchmark on </a:t>
            </a:r>
            <a:r>
              <a:rPr lang="en-US" dirty="0" err="1"/>
              <a:t>FeCrAl</a:t>
            </a:r>
            <a:r>
              <a:rPr lang="en-US" dirty="0"/>
              <a:t> and simulation of QUENCH-19</a:t>
            </a:r>
            <a:endParaRPr lang="en-US" sz="1800" dirty="0">
              <a:cs typeface="Arial" panose="020B0604020202020204" pitchFamily="34" charset="0"/>
            </a:endParaRPr>
          </a:p>
          <a:p>
            <a:r>
              <a:rPr lang="en-GB" dirty="0"/>
              <a:t>Better understanding of ATF cladding behaviour during normal operation and under accident conditions</a:t>
            </a:r>
          </a:p>
          <a:p>
            <a:r>
              <a:rPr lang="en-GB" dirty="0"/>
              <a:t>5 organizations, 5 computer codes</a:t>
            </a:r>
          </a:p>
        </p:txBody>
      </p:sp>
    </p:spTree>
    <p:extLst>
      <p:ext uri="{BB962C8B-B14F-4D97-AF65-F5344CB8AC3E}">
        <p14:creationId xmlns:p14="http://schemas.microsoft.com/office/powerpoint/2010/main" val="1006229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777BB-2E4B-E890-F9DB-C438B4EEFBAD}"/>
              </a:ext>
            </a:extLst>
          </p:cNvPr>
          <p:cNvSpPr>
            <a:spLocks noGrp="1"/>
          </p:cNvSpPr>
          <p:nvPr>
            <p:ph type="title"/>
          </p:nvPr>
        </p:nvSpPr>
        <p:spPr>
          <a:xfrm>
            <a:off x="466725" y="363832"/>
            <a:ext cx="10006453" cy="479425"/>
          </a:xfrm>
        </p:spPr>
        <p:txBody>
          <a:bodyPr wrap="square" lIns="0" tIns="0" rIns="0" bIns="0" anchor="ctr" anchorCtr="0">
            <a:noAutofit/>
          </a:bodyPr>
          <a:lstStyle/>
          <a:p>
            <a:r>
              <a:rPr lang="en-GB" dirty="0"/>
              <a:t>CRP T12032 “Testing and Simulation of Accident Tolerant and Advanced Technology Fuels (ATF-TS)” (2020-2024)</a:t>
            </a:r>
          </a:p>
        </p:txBody>
      </p:sp>
      <p:sp>
        <p:nvSpPr>
          <p:cNvPr id="3" name="Text Placeholder 2">
            <a:extLst>
              <a:ext uri="{FF2B5EF4-FFF2-40B4-BE49-F238E27FC236}">
                <a16:creationId xmlns:a16="http://schemas.microsoft.com/office/drawing/2014/main" id="{EAFF8FF1-5918-1401-A12A-8C2E9FB21C55}"/>
              </a:ext>
            </a:extLst>
          </p:cNvPr>
          <p:cNvSpPr>
            <a:spLocks noGrp="1"/>
          </p:cNvSpPr>
          <p:nvPr>
            <p:ph type="body" idx="4294967295"/>
          </p:nvPr>
        </p:nvSpPr>
        <p:spPr>
          <a:xfrm>
            <a:off x="78251" y="1313780"/>
            <a:ext cx="3028950" cy="479425"/>
          </a:xfrm>
        </p:spPr>
        <p:txBody>
          <a:bodyPr/>
          <a:lstStyle/>
          <a:p>
            <a:pPr marL="0" indent="0">
              <a:buNone/>
            </a:pPr>
            <a:r>
              <a:rPr lang="en-GB" sz="2000" b="1" dirty="0">
                <a:solidFill>
                  <a:schemeClr val="tx1"/>
                </a:solidFill>
                <a:latin typeface="Roboto" panose="02000000000000000000" pitchFamily="2" charset="0"/>
                <a:ea typeface="Roboto" panose="02000000000000000000" pitchFamily="2" charset="0"/>
                <a:cs typeface="Calibri" panose="020F0502020204030204" pitchFamily="34" charset="0"/>
              </a:rPr>
              <a:t>Objectives </a:t>
            </a:r>
            <a:r>
              <a:rPr lang="en-GB" sz="2000" b="1" dirty="0">
                <a:latin typeface="Roboto" panose="02000000000000000000" pitchFamily="2" charset="0"/>
                <a:ea typeface="Roboto" panose="02000000000000000000" pitchFamily="2" charset="0"/>
              </a:rPr>
              <a:t>of the CRP</a:t>
            </a:r>
            <a:endParaRPr lang="en-GB" sz="2000" b="1" dirty="0">
              <a:solidFill>
                <a:schemeClr val="tx1"/>
              </a:solidFill>
              <a:latin typeface="Roboto" panose="02000000000000000000" pitchFamily="2" charset="0"/>
              <a:ea typeface="Roboto" panose="02000000000000000000" pitchFamily="2" charset="0"/>
              <a:cs typeface="Calibri" panose="020F0502020204030204" pitchFamily="34" charset="0"/>
            </a:endParaRPr>
          </a:p>
        </p:txBody>
      </p:sp>
      <p:sp>
        <p:nvSpPr>
          <p:cNvPr id="4" name="Content Placeholder 3">
            <a:extLst>
              <a:ext uri="{FF2B5EF4-FFF2-40B4-BE49-F238E27FC236}">
                <a16:creationId xmlns:a16="http://schemas.microsoft.com/office/drawing/2014/main" id="{3CCE0711-F27F-02BE-E539-B73C3A016769}"/>
              </a:ext>
            </a:extLst>
          </p:cNvPr>
          <p:cNvSpPr>
            <a:spLocks noGrp="1"/>
          </p:cNvSpPr>
          <p:nvPr>
            <p:ph sz="half" idx="4294967295"/>
          </p:nvPr>
        </p:nvSpPr>
        <p:spPr>
          <a:xfrm>
            <a:off x="158899" y="1790911"/>
            <a:ext cx="3141215" cy="2533650"/>
          </a:xfrm>
        </p:spPr>
        <p:txBody>
          <a:bodyPr>
            <a:normAutofit/>
          </a:bodyPr>
          <a:lstStyle/>
          <a:p>
            <a:pPr marL="0" indent="0">
              <a:buNone/>
            </a:pPr>
            <a:r>
              <a:rPr lang="en-GB" sz="1400" dirty="0">
                <a:latin typeface="Roboto" panose="02000000000000000000" pitchFamily="2" charset="0"/>
                <a:ea typeface="Roboto" panose="02000000000000000000" pitchFamily="2" charset="0"/>
                <a:cs typeface="Calibri" panose="020F0502020204030204" pitchFamily="34" charset="0"/>
              </a:rPr>
              <a:t>To support Member States </a:t>
            </a:r>
            <a:r>
              <a:rPr lang="en-GB" sz="1400" dirty="0">
                <a:latin typeface="Roboto" panose="02000000000000000000" pitchFamily="2" charset="0"/>
                <a:ea typeface="Roboto" panose="02000000000000000000" pitchFamily="2" charset="0"/>
              </a:rPr>
              <a:t>in their efforts to </a:t>
            </a:r>
            <a:r>
              <a:rPr lang="en-GB" sz="1400" b="1" dirty="0">
                <a:latin typeface="Roboto" panose="02000000000000000000" pitchFamily="2" charset="0"/>
                <a:ea typeface="Roboto" panose="02000000000000000000" pitchFamily="2" charset="0"/>
              </a:rPr>
              <a:t>design and develop ATFs for LWRs</a:t>
            </a:r>
            <a:r>
              <a:rPr lang="en-GB" sz="1400" dirty="0">
                <a:latin typeface="Roboto" panose="02000000000000000000" pitchFamily="2" charset="0"/>
                <a:ea typeface="Roboto" panose="02000000000000000000" pitchFamily="2" charset="0"/>
              </a:rPr>
              <a:t>, to </a:t>
            </a:r>
            <a:r>
              <a:rPr lang="en-GB" sz="1400" b="1" dirty="0">
                <a:latin typeface="Roboto" panose="02000000000000000000" pitchFamily="2" charset="0"/>
                <a:ea typeface="Roboto" panose="02000000000000000000" pitchFamily="2" charset="0"/>
              </a:rPr>
              <a:t>enhance their computer code capabilities </a:t>
            </a:r>
            <a:r>
              <a:rPr lang="en-GB" sz="1400" dirty="0">
                <a:latin typeface="Roboto" panose="02000000000000000000" pitchFamily="2" charset="0"/>
                <a:ea typeface="Roboto" panose="02000000000000000000" pitchFamily="2" charset="0"/>
              </a:rPr>
              <a:t>to predict nuclear fuel behaviour under </a:t>
            </a:r>
            <a:r>
              <a:rPr lang="en-GB" sz="1400" dirty="0">
                <a:latin typeface="Roboto" panose="02000000000000000000" pitchFamily="2" charset="0"/>
                <a:ea typeface="Roboto" panose="02000000000000000000" pitchFamily="2" charset="0"/>
                <a:cs typeface="Calibri" panose="020F0502020204030204" pitchFamily="34" charset="0"/>
              </a:rPr>
              <a:t>normal, DB and DE conditions</a:t>
            </a:r>
            <a:r>
              <a:rPr lang="en-GB" sz="1400" dirty="0">
                <a:latin typeface="Roboto" panose="02000000000000000000" pitchFamily="2" charset="0"/>
                <a:ea typeface="Roboto" panose="02000000000000000000" pitchFamily="2" charset="0"/>
              </a:rPr>
              <a:t>, and </a:t>
            </a:r>
            <a:r>
              <a:rPr lang="en-GB" sz="1400" b="1" dirty="0">
                <a:latin typeface="Roboto" panose="02000000000000000000" pitchFamily="2" charset="0"/>
                <a:ea typeface="Roboto" panose="02000000000000000000" pitchFamily="2" charset="0"/>
              </a:rPr>
              <a:t>to increase the technology readiness level for candidate ATF materials</a:t>
            </a:r>
            <a:r>
              <a:rPr lang="en-GB" sz="1400" dirty="0">
                <a:latin typeface="Roboto" panose="02000000000000000000" pitchFamily="2" charset="0"/>
                <a:ea typeface="Roboto" panose="02000000000000000000" pitchFamily="2" charset="0"/>
              </a:rPr>
              <a:t>. </a:t>
            </a:r>
          </a:p>
          <a:p>
            <a:pPr marL="0" indent="0">
              <a:buNone/>
            </a:pPr>
            <a:endParaRPr lang="en-GB" sz="1400" dirty="0">
              <a:latin typeface="Roboto" panose="02000000000000000000" pitchFamily="2" charset="0"/>
              <a:ea typeface="Roboto" panose="02000000000000000000" pitchFamily="2" charset="0"/>
              <a:cs typeface="Calibri" panose="020F0502020204030204" pitchFamily="34" charset="0"/>
            </a:endParaRPr>
          </a:p>
          <a:p>
            <a:endParaRPr lang="en-GB" sz="1200" dirty="0">
              <a:latin typeface="Roboto" panose="02000000000000000000" pitchFamily="2" charset="0"/>
              <a:ea typeface="Roboto" panose="02000000000000000000" pitchFamily="2" charset="0"/>
            </a:endParaRPr>
          </a:p>
        </p:txBody>
      </p:sp>
      <p:sp>
        <p:nvSpPr>
          <p:cNvPr id="6" name="Content Placeholder 5">
            <a:extLst>
              <a:ext uri="{FF2B5EF4-FFF2-40B4-BE49-F238E27FC236}">
                <a16:creationId xmlns:a16="http://schemas.microsoft.com/office/drawing/2014/main" id="{491B126F-B46C-E4F9-4B70-D23720EE1881}"/>
              </a:ext>
            </a:extLst>
          </p:cNvPr>
          <p:cNvSpPr>
            <a:spLocks noGrp="1"/>
          </p:cNvSpPr>
          <p:nvPr>
            <p:ph sz="quarter" idx="4294967295"/>
          </p:nvPr>
        </p:nvSpPr>
        <p:spPr>
          <a:xfrm>
            <a:off x="3140198" y="1532592"/>
            <a:ext cx="3028950" cy="3397250"/>
          </a:xfrm>
        </p:spPr>
        <p:txBody>
          <a:bodyPr>
            <a:normAutofit/>
          </a:bodyPr>
          <a:lstStyle/>
          <a:p>
            <a:pPr>
              <a:spcBef>
                <a:spcPts val="450"/>
              </a:spcBef>
            </a:pPr>
            <a:r>
              <a:rPr lang="en-GB" sz="1400" dirty="0">
                <a:latin typeface="Roboto" panose="02000000000000000000" pitchFamily="2" charset="0"/>
                <a:ea typeface="Roboto" panose="02000000000000000000" pitchFamily="2" charset="0"/>
                <a:cs typeface="Calibri" panose="020F0502020204030204" pitchFamily="34" charset="0"/>
              </a:rPr>
              <a:t>To perform experimental tests including SET and bundle tests on ATFs' performance under normal, DB and DE conditions</a:t>
            </a:r>
          </a:p>
          <a:p>
            <a:pPr>
              <a:spcBef>
                <a:spcPts val="450"/>
              </a:spcBef>
            </a:pPr>
            <a:r>
              <a:rPr lang="en-GB" sz="1400" dirty="0">
                <a:latin typeface="Roboto" panose="02000000000000000000" pitchFamily="2" charset="0"/>
                <a:ea typeface="Roboto" panose="02000000000000000000" pitchFamily="2" charset="0"/>
                <a:cs typeface="Calibri" panose="020F0502020204030204" pitchFamily="34" charset="0"/>
              </a:rPr>
              <a:t>To benchmark fuel codes against new test data either obtained during the CRP or from existing data relevant to advanced fuel and cladding concepts from Member States' experimental Programmes</a:t>
            </a:r>
          </a:p>
          <a:p>
            <a:pPr>
              <a:spcBef>
                <a:spcPts val="450"/>
              </a:spcBef>
            </a:pPr>
            <a:r>
              <a:rPr lang="en-GB" sz="1400" dirty="0">
                <a:latin typeface="Roboto" panose="02000000000000000000" pitchFamily="2" charset="0"/>
                <a:ea typeface="Roboto" panose="02000000000000000000" pitchFamily="2" charset="0"/>
                <a:cs typeface="Calibri" panose="020F0502020204030204" pitchFamily="34" charset="0"/>
              </a:rPr>
              <a:t>To develop LOCA evaluation methodology for ATF performance with a view for NPP applications</a:t>
            </a:r>
          </a:p>
        </p:txBody>
      </p:sp>
      <p:sp>
        <p:nvSpPr>
          <p:cNvPr id="7" name="Espace réservé du contenu 4">
            <a:extLst>
              <a:ext uri="{FF2B5EF4-FFF2-40B4-BE49-F238E27FC236}">
                <a16:creationId xmlns:a16="http://schemas.microsoft.com/office/drawing/2014/main" id="{5342AC76-CB0B-4032-8F9C-83643902CA26}"/>
              </a:ext>
            </a:extLst>
          </p:cNvPr>
          <p:cNvSpPr txBox="1">
            <a:spLocks/>
          </p:cNvSpPr>
          <p:nvPr/>
        </p:nvSpPr>
        <p:spPr>
          <a:xfrm>
            <a:off x="270749" y="5586442"/>
            <a:ext cx="11151450" cy="1309815"/>
          </a:xfrm>
          <a:prstGeom prst="rect">
            <a:avLst/>
          </a:prstGeom>
        </p:spPr>
        <p:txBody>
          <a:bodyPr vert="horz" lIns="91440" tIns="45720" rIns="91440" bIns="45720" rtlCol="0" anchor="t">
            <a:normAutofit/>
          </a:bodyPr>
          <a:lstStyle>
            <a:lvl1pPr marL="0" indent="0" algn="l" defTabSz="914400" rtl="0" eaLnBrk="1" latinLnBrk="0" hangingPunct="1">
              <a:spcBef>
                <a:spcPct val="20000"/>
              </a:spcBef>
              <a:buFont typeface="Arial" panose="020B0604020202020204" pitchFamily="34" charset="0"/>
              <a:buNone/>
              <a:defRPr sz="2400" b="1" kern="1200">
                <a:solidFill>
                  <a:schemeClr val="tx2"/>
                </a:solidFill>
                <a:latin typeface="Arial "/>
                <a:ea typeface="+mn-ea"/>
                <a:cs typeface="+mn-cs"/>
              </a:defRPr>
            </a:lvl1pPr>
            <a:lvl2pPr marL="457200" indent="0" algn="l" defTabSz="914400" rtl="0" eaLnBrk="1" latinLnBrk="0" hangingPunct="1">
              <a:spcBef>
                <a:spcPct val="20000"/>
              </a:spcBef>
              <a:buFont typeface="Arial" panose="020B0604020202020204" pitchFamily="34" charset="0"/>
              <a:buNone/>
              <a:defRPr sz="2000" b="1" kern="1200">
                <a:solidFill>
                  <a:srgbClr val="000000"/>
                </a:solidFill>
                <a:latin typeface="Arial "/>
                <a:ea typeface="+mn-ea"/>
                <a:cs typeface="+mn-cs"/>
              </a:defRPr>
            </a:lvl2pPr>
            <a:lvl3pPr marL="914400" indent="0" algn="l" defTabSz="914400" rtl="0" eaLnBrk="1" latinLnBrk="0" hangingPunct="1">
              <a:spcBef>
                <a:spcPct val="20000"/>
              </a:spcBef>
              <a:buFont typeface="Arial" panose="020B0604020202020204" pitchFamily="34" charset="0"/>
              <a:buNone/>
              <a:defRPr sz="1800" b="1" kern="1200">
                <a:solidFill>
                  <a:srgbClr val="000000"/>
                </a:solidFill>
                <a:latin typeface="Arial "/>
                <a:ea typeface="+mn-ea"/>
                <a:cs typeface="+mn-cs"/>
              </a:defRPr>
            </a:lvl3pPr>
            <a:lvl4pPr marL="1371600" indent="0" algn="l" defTabSz="914400" rtl="0" eaLnBrk="1" latinLnBrk="0" hangingPunct="1">
              <a:spcBef>
                <a:spcPct val="20000"/>
              </a:spcBef>
              <a:buFont typeface="Arial" panose="020B0604020202020204" pitchFamily="34" charset="0"/>
              <a:buNone/>
              <a:defRPr sz="1600" b="1" kern="1200">
                <a:solidFill>
                  <a:srgbClr val="000000"/>
                </a:solidFill>
                <a:latin typeface="Arial "/>
                <a:ea typeface="+mn-ea"/>
                <a:cs typeface="+mn-cs"/>
              </a:defRPr>
            </a:lvl4pPr>
            <a:lvl5pPr marL="1828800" indent="0" algn="l" defTabSz="914400" rtl="0" eaLnBrk="1" latinLnBrk="0" hangingPunct="1">
              <a:spcBef>
                <a:spcPct val="20000"/>
              </a:spcBef>
              <a:buFont typeface="Arial" panose="020B0604020202020204" pitchFamily="34" charset="0"/>
              <a:buNone/>
              <a:defRPr sz="1600" b="1" kern="1200">
                <a:solidFill>
                  <a:srgbClr val="000000"/>
                </a:solidFill>
                <a:latin typeface="Arial "/>
                <a:ea typeface="+mn-ea"/>
                <a:cs typeface="+mn-cs"/>
              </a:defRPr>
            </a:lvl5pPr>
            <a:lvl6pPr marL="22860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spcBef>
                <a:spcPct val="20000"/>
              </a:spcBef>
              <a:buFont typeface="Arial" panose="020B0604020202020204" pitchFamily="34" charset="0"/>
              <a:buNone/>
              <a:defRPr sz="1600" b="1" kern="1200">
                <a:solidFill>
                  <a:schemeClr val="tx1"/>
                </a:solidFill>
                <a:latin typeface="+mn-lt"/>
                <a:ea typeface="+mn-ea"/>
                <a:cs typeface="+mn-cs"/>
              </a:defRPr>
            </a:lvl9pPr>
          </a:lstStyle>
          <a:p>
            <a:pPr>
              <a:buClr>
                <a:srgbClr val="00AAFF"/>
              </a:buClr>
              <a:buSzPct val="80000"/>
              <a:defRPr/>
            </a:pPr>
            <a:r>
              <a:rPr lang="en-US" sz="2000" dirty="0">
                <a:solidFill>
                  <a:schemeClr val="tx1"/>
                </a:solidFill>
                <a:latin typeface="Roboto" panose="02000000000000000000" pitchFamily="2" charset="0"/>
                <a:ea typeface="Roboto" panose="02000000000000000000" pitchFamily="2" charset="0"/>
                <a:cs typeface="Calibri" panose="020F0502020204030204" pitchFamily="34" charset="0"/>
              </a:rPr>
              <a:t>Participants: 29 organizations from 22 Member States</a:t>
            </a:r>
          </a:p>
          <a:p>
            <a:pPr>
              <a:spcBef>
                <a:spcPts val="600"/>
              </a:spcBef>
              <a:buClr>
                <a:srgbClr val="00AAFF"/>
              </a:buClr>
              <a:buSzPct val="80000"/>
              <a:defRPr/>
            </a:pPr>
            <a:r>
              <a:rPr lang="en-US" sz="1400" b="0" dirty="0">
                <a:solidFill>
                  <a:schemeClr val="tx1"/>
                </a:solidFill>
                <a:latin typeface="Roboto" panose="02000000000000000000" pitchFamily="2" charset="0"/>
                <a:ea typeface="Roboto" panose="02000000000000000000" pitchFamily="2" charset="0"/>
                <a:cs typeface="Calibri" panose="020F0502020204030204" pitchFamily="34" charset="0"/>
              </a:rPr>
              <a:t>Argentina (CNEA), Belgium (</a:t>
            </a:r>
            <a:r>
              <a:rPr lang="en-US" sz="1400" b="0" dirty="0" err="1">
                <a:solidFill>
                  <a:schemeClr val="tx1"/>
                </a:solidFill>
                <a:latin typeface="Roboto" panose="02000000000000000000" pitchFamily="2" charset="0"/>
                <a:ea typeface="Roboto" panose="02000000000000000000" pitchFamily="2" charset="0"/>
                <a:cs typeface="Calibri" panose="020F0502020204030204" pitchFamily="34" charset="0"/>
              </a:rPr>
              <a:t>Tractebel</a:t>
            </a:r>
            <a:r>
              <a:rPr lang="en-US" sz="1400" b="0" dirty="0">
                <a:solidFill>
                  <a:schemeClr val="tx1"/>
                </a:solidFill>
                <a:latin typeface="Roboto" panose="02000000000000000000" pitchFamily="2" charset="0"/>
                <a:ea typeface="Roboto" panose="02000000000000000000" pitchFamily="2" charset="0"/>
                <a:cs typeface="Calibri" panose="020F0502020204030204" pitchFamily="34" charset="0"/>
              </a:rPr>
              <a:t>), Belarus (BSU), Brazil (IPEN/CNEN), Bulgaria (INRNE), Canada (CNL), China (CNPRI, CNPE, NPIC), Czech Republic (CTU), France (CEA), Germany (KIT, GRS), EC (JRC), Hungary (EK), Iran (AEOI), Italy (NINE), Japan (CRIEPI), Korea (KAERI), Poland (</a:t>
            </a:r>
            <a:r>
              <a:rPr lang="en-US" sz="1400" b="0" dirty="0" err="1">
                <a:solidFill>
                  <a:schemeClr val="tx1"/>
                </a:solidFill>
                <a:latin typeface="Roboto" panose="02000000000000000000" pitchFamily="2" charset="0"/>
                <a:ea typeface="Roboto" panose="02000000000000000000" pitchFamily="2" charset="0"/>
                <a:cs typeface="Calibri" panose="020F0502020204030204" pitchFamily="34" charset="0"/>
              </a:rPr>
              <a:t>IChTj</a:t>
            </a:r>
            <a:r>
              <a:rPr lang="en-US" sz="1400" b="0" dirty="0">
                <a:solidFill>
                  <a:schemeClr val="tx1"/>
                </a:solidFill>
                <a:latin typeface="Roboto" panose="02000000000000000000" pitchFamily="2" charset="0"/>
                <a:ea typeface="Roboto" panose="02000000000000000000" pitchFamily="2" charset="0"/>
                <a:cs typeface="Calibri" panose="020F0502020204030204" pitchFamily="34" charset="0"/>
              </a:rPr>
              <a:t>), Russia (IBRAE RAS), Spain (UPM, CIEMAT, Slovakia (B&amp;J NUCLEAR ltd.), UK (NNL), USA (ISSS, UTK)</a:t>
            </a:r>
            <a:endParaRPr lang="en-US" sz="1400" dirty="0">
              <a:latin typeface="Roboto" panose="02000000000000000000" pitchFamily="2" charset="0"/>
              <a:ea typeface="Roboto" panose="02000000000000000000" pitchFamily="2" charset="0"/>
            </a:endParaRPr>
          </a:p>
        </p:txBody>
      </p:sp>
      <p:pic>
        <p:nvPicPr>
          <p:cNvPr id="10" name="Picture 9">
            <a:extLst>
              <a:ext uri="{FF2B5EF4-FFF2-40B4-BE49-F238E27FC236}">
                <a16:creationId xmlns:a16="http://schemas.microsoft.com/office/drawing/2014/main" id="{0A537CE9-F6AA-D5B8-06C1-96B5BACA903F}"/>
              </a:ext>
            </a:extLst>
          </p:cNvPr>
          <p:cNvPicPr>
            <a:picLocks noChangeAspect="1"/>
          </p:cNvPicPr>
          <p:nvPr/>
        </p:nvPicPr>
        <p:blipFill>
          <a:blip r:embed="rId3"/>
          <a:stretch>
            <a:fillRect/>
          </a:stretch>
        </p:blipFill>
        <p:spPr>
          <a:xfrm>
            <a:off x="6235143" y="1532592"/>
            <a:ext cx="5868314" cy="3642723"/>
          </a:xfrm>
          <a:prstGeom prst="rect">
            <a:avLst/>
          </a:prstGeom>
        </p:spPr>
      </p:pic>
      <p:sp>
        <p:nvSpPr>
          <p:cNvPr id="8" name="Slide Number Placeholder 4">
            <a:extLst>
              <a:ext uri="{FF2B5EF4-FFF2-40B4-BE49-F238E27FC236}">
                <a16:creationId xmlns:a16="http://schemas.microsoft.com/office/drawing/2014/main" id="{6451D03D-E633-ACC7-E744-154870011CB7}"/>
              </a:ext>
            </a:extLst>
          </p:cNvPr>
          <p:cNvSpPr txBox="1">
            <a:spLocks/>
          </p:cNvSpPr>
          <p:nvPr/>
        </p:nvSpPr>
        <p:spPr bwMode="white">
          <a:xfrm>
            <a:off x="11531990" y="6505668"/>
            <a:ext cx="509587"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0628E-C12F-4F8C-9895-BCD5E30100D3}" type="slidenum">
              <a:rPr lang="en-US"/>
              <a:pPr/>
              <a:t>15</a:t>
            </a:fld>
            <a:endParaRPr lang="en-US" dirty="0"/>
          </a:p>
        </p:txBody>
      </p:sp>
      <p:sp>
        <p:nvSpPr>
          <p:cNvPr id="9" name="TextBox 8">
            <a:extLst>
              <a:ext uri="{FF2B5EF4-FFF2-40B4-BE49-F238E27FC236}">
                <a16:creationId xmlns:a16="http://schemas.microsoft.com/office/drawing/2014/main" id="{8021CB9D-E77B-A3DF-91DD-B68070E1D31C}"/>
              </a:ext>
            </a:extLst>
          </p:cNvPr>
          <p:cNvSpPr txBox="1"/>
          <p:nvPr/>
        </p:nvSpPr>
        <p:spPr>
          <a:xfrm>
            <a:off x="158899" y="3693616"/>
            <a:ext cx="3260162" cy="1677382"/>
          </a:xfrm>
          <a:prstGeom prst="rect">
            <a:avLst/>
          </a:prstGeom>
          <a:solidFill>
            <a:srgbClr val="FF0000">
              <a:alpha val="9000"/>
            </a:srgbClr>
          </a:solidFill>
        </p:spPr>
        <p:txBody>
          <a:bodyPr wrap="square">
            <a:spAutoFit/>
          </a:bodyPr>
          <a:lstStyle>
            <a:defPPr>
              <a:defRPr lang="it-IT"/>
            </a:defPPr>
            <a:lvl1pPr marL="342900" lvl="0" indent="-342900" fontAlgn="base" hangingPunct="0">
              <a:spcAft>
                <a:spcPts val="600"/>
              </a:spcAft>
              <a:buSzPts val="1000"/>
              <a:buFont typeface="Symbol" panose="05050102010706020507" pitchFamily="18" charset="2"/>
              <a:buChar char=""/>
              <a:tabLst>
                <a:tab pos="457200" algn="l"/>
              </a:tabLst>
              <a:defRPr sz="1400" b="1">
                <a:effectLst/>
                <a:latin typeface="Roboto" panose="02000000000000000000" pitchFamily="2" charset="0"/>
                <a:ea typeface="Roboto" panose="02000000000000000000" pitchFamily="2" charset="0"/>
                <a:cs typeface="Times New Roman" panose="02020603050405020304" pitchFamily="18" charset="0"/>
              </a:defRPr>
            </a:lvl1pPr>
          </a:lstStyle>
          <a:p>
            <a:pPr marL="0" indent="0">
              <a:buNone/>
            </a:pPr>
            <a:r>
              <a:rPr lang="en-GB" b="0" dirty="0"/>
              <a:t>CRP ATF TS aimed to  provide comprehensive understanding of ATF (cladding, rod, assembly) behaviour for all applicable plant conditions</a:t>
            </a:r>
          </a:p>
          <a:p>
            <a:pPr marL="0" indent="0">
              <a:buNone/>
            </a:pPr>
            <a:r>
              <a:rPr lang="en-GB" b="0" dirty="0"/>
              <a:t>Mainly focused on near-term ATF concepts  like </a:t>
            </a:r>
            <a:r>
              <a:rPr lang="en-US" dirty="0">
                <a:cs typeface="Arial" panose="020B0604020202020204" pitchFamily="34" charset="0"/>
              </a:rPr>
              <a:t>coated Zircaloy claddings, </a:t>
            </a:r>
            <a:r>
              <a:rPr lang="en-US" dirty="0" err="1">
                <a:cs typeface="Arial" panose="020B0604020202020204" pitchFamily="34" charset="0"/>
              </a:rPr>
              <a:t>FeCrAl</a:t>
            </a:r>
            <a:endParaRPr lang="en-GB" b="0" dirty="0"/>
          </a:p>
        </p:txBody>
      </p:sp>
    </p:spTree>
    <p:extLst>
      <p:ext uri="{BB962C8B-B14F-4D97-AF65-F5344CB8AC3E}">
        <p14:creationId xmlns:p14="http://schemas.microsoft.com/office/powerpoint/2010/main" val="160712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croll: Horizontal 2">
            <a:extLst>
              <a:ext uri="{FF2B5EF4-FFF2-40B4-BE49-F238E27FC236}">
                <a16:creationId xmlns:a16="http://schemas.microsoft.com/office/drawing/2014/main" id="{B284D94B-DE93-40E8-A4A9-2523FE1C03CF}"/>
              </a:ext>
            </a:extLst>
          </p:cNvPr>
          <p:cNvSpPr/>
          <p:nvPr/>
        </p:nvSpPr>
        <p:spPr>
          <a:xfrm>
            <a:off x="4725498" y="891315"/>
            <a:ext cx="2232248" cy="1536171"/>
          </a:xfrm>
          <a:prstGeom prst="horizontalScroll">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dirty="0">
                <a:solidFill>
                  <a:prstClr val="white"/>
                </a:solidFill>
                <a:latin typeface="Calibri" panose="020F0502020204030204" pitchFamily="34" charset="0"/>
                <a:cs typeface="Calibri" panose="020F0502020204030204" pitchFamily="34" charset="0"/>
              </a:rPr>
              <a:t>ATF-TS</a:t>
            </a:r>
          </a:p>
        </p:txBody>
      </p:sp>
      <p:sp>
        <p:nvSpPr>
          <p:cNvPr id="4" name="Flowchart: Document 3">
            <a:extLst>
              <a:ext uri="{FF2B5EF4-FFF2-40B4-BE49-F238E27FC236}">
                <a16:creationId xmlns:a16="http://schemas.microsoft.com/office/drawing/2014/main" id="{3B7A5ECE-8096-4678-B46F-D1C693FDEA2F}"/>
              </a:ext>
            </a:extLst>
          </p:cNvPr>
          <p:cNvSpPr/>
          <p:nvPr/>
        </p:nvSpPr>
        <p:spPr>
          <a:xfrm>
            <a:off x="1991544" y="3295476"/>
            <a:ext cx="1728192" cy="2869839"/>
          </a:xfrm>
          <a:prstGeom prst="flowChartDocument">
            <a:avLst/>
          </a:prstGeom>
          <a:noFill/>
          <a:ln w="19050" cap="flat" cmpd="sng" algn="ctr">
            <a:solidFill>
              <a:schemeClr val="accent2"/>
            </a:solidFill>
            <a:prstDash val="solid"/>
            <a:round/>
            <a:headEnd type="none" w="med" len="med"/>
            <a:tailEnd type="none" w="med" len="med"/>
          </a:ln>
          <a:effectLst>
            <a:outerShdw blurRad="50800" dist="38100" algn="l" rotWithShape="0">
              <a:prstClr val="black">
                <a:alpha val="40000"/>
              </a:prstClr>
            </a:outerShdw>
          </a:effectLst>
        </p:spPr>
        <p:style>
          <a:lnRef idx="0">
            <a:scrgbClr r="0" g="0" b="0"/>
          </a:lnRef>
          <a:fillRef idx="0">
            <a:scrgbClr r="0" g="0" b="0"/>
          </a:fillRef>
          <a:effectRef idx="0">
            <a:scrgbClr r="0" g="0" b="0"/>
          </a:effectRef>
          <a:fontRef idx="minor">
            <a:schemeClr val="accent2"/>
          </a:fontRef>
        </p:style>
        <p:txBody>
          <a:bodyPr rtlCol="0" anchor="ctr"/>
          <a:lstStyle/>
          <a:p>
            <a:pPr algn="ctr"/>
            <a:endParaRPr lang="en-GB" dirty="0">
              <a:solidFill>
                <a:srgbClr val="FF9900"/>
              </a:solidFill>
            </a:endParaRPr>
          </a:p>
        </p:txBody>
      </p:sp>
      <p:sp>
        <p:nvSpPr>
          <p:cNvPr id="5" name="TextBox 4">
            <a:extLst>
              <a:ext uri="{FF2B5EF4-FFF2-40B4-BE49-F238E27FC236}">
                <a16:creationId xmlns:a16="http://schemas.microsoft.com/office/drawing/2014/main" id="{3864B3F3-0923-4709-9A54-280D349ADE0C}"/>
              </a:ext>
            </a:extLst>
          </p:cNvPr>
          <p:cNvSpPr txBox="1"/>
          <p:nvPr/>
        </p:nvSpPr>
        <p:spPr>
          <a:xfrm>
            <a:off x="1939645" y="3295462"/>
            <a:ext cx="1728191" cy="1600438"/>
          </a:xfrm>
          <a:prstGeom prst="rect">
            <a:avLst/>
          </a:prstGeom>
          <a:noFill/>
        </p:spPr>
        <p:txBody>
          <a:bodyPr wrap="square" rtlCol="0">
            <a:spAutoFit/>
          </a:bodyPr>
          <a:lstStyle/>
          <a:p>
            <a:pPr algn="ctr"/>
            <a:r>
              <a:rPr lang="en-GB" dirty="0">
                <a:solidFill>
                  <a:srgbClr val="003399"/>
                </a:solidFill>
                <a:latin typeface="Calibri" panose="020F0502020204030204" pitchFamily="34" charset="0"/>
                <a:cs typeface="Calibri" panose="020F0502020204030204" pitchFamily="34" charset="0"/>
              </a:rPr>
              <a:t>WT 1:</a:t>
            </a:r>
          </a:p>
          <a:p>
            <a:pPr algn="ctr"/>
            <a:r>
              <a:rPr lang="en-GB" b="1" dirty="0">
                <a:solidFill>
                  <a:srgbClr val="003399"/>
                </a:solidFill>
                <a:latin typeface="Calibri" panose="020F0502020204030204" pitchFamily="34" charset="0"/>
                <a:cs typeface="Calibri" panose="020F0502020204030204" pitchFamily="34" charset="0"/>
              </a:rPr>
              <a:t>Experimental</a:t>
            </a:r>
          </a:p>
          <a:p>
            <a:pPr algn="ctr"/>
            <a:r>
              <a:rPr lang="en-GB" b="1" dirty="0">
                <a:solidFill>
                  <a:srgbClr val="003399"/>
                </a:solidFill>
                <a:latin typeface="Calibri" panose="020F0502020204030204" pitchFamily="34" charset="0"/>
                <a:cs typeface="Calibri" panose="020F0502020204030204" pitchFamily="34" charset="0"/>
              </a:rPr>
              <a:t>Programme</a:t>
            </a:r>
          </a:p>
          <a:p>
            <a:pPr algn="ctr">
              <a:defRPr/>
            </a:pPr>
            <a:r>
              <a:rPr lang="en-GB" sz="1400" dirty="0">
                <a:solidFill>
                  <a:srgbClr val="003399"/>
                </a:solidFill>
                <a:latin typeface="Calibri" panose="020F0502020204030204" pitchFamily="34" charset="0"/>
                <a:cs typeface="Calibri" panose="020F0502020204030204" pitchFamily="34" charset="0"/>
              </a:rPr>
              <a:t>M. </a:t>
            </a:r>
            <a:r>
              <a:rPr lang="en-GB" sz="1400" dirty="0" err="1">
                <a:solidFill>
                  <a:srgbClr val="003399"/>
                </a:solidFill>
                <a:latin typeface="Calibri" panose="020F0502020204030204" pitchFamily="34" charset="0"/>
                <a:cs typeface="Calibri" panose="020F0502020204030204" pitchFamily="34" charset="0"/>
              </a:rPr>
              <a:t>Sevecek</a:t>
            </a:r>
            <a:r>
              <a:rPr lang="en-GB" sz="1400" dirty="0">
                <a:solidFill>
                  <a:srgbClr val="003399"/>
                </a:solidFill>
                <a:latin typeface="Calibri" panose="020F0502020204030204" pitchFamily="34" charset="0"/>
                <a:cs typeface="Calibri" panose="020F0502020204030204" pitchFamily="34" charset="0"/>
              </a:rPr>
              <a:t> (CZR)</a:t>
            </a:r>
          </a:p>
          <a:p>
            <a:pPr algn="ctr">
              <a:defRPr/>
            </a:pPr>
            <a:r>
              <a:rPr lang="en-GB" sz="1400" dirty="0">
                <a:solidFill>
                  <a:srgbClr val="003399"/>
                </a:solidFill>
                <a:latin typeface="Calibri" panose="020F0502020204030204" pitchFamily="34" charset="0"/>
                <a:cs typeface="Calibri" panose="020F0502020204030204" pitchFamily="34" charset="0"/>
              </a:rPr>
              <a:t>J. Stuckert (GRF)</a:t>
            </a:r>
          </a:p>
          <a:p>
            <a:pPr algn="ctr">
              <a:defRPr/>
            </a:pPr>
            <a:r>
              <a:rPr lang="en-GB" sz="1600" dirty="0">
                <a:solidFill>
                  <a:srgbClr val="003399"/>
                </a:solidFill>
              </a:rPr>
              <a:t> </a:t>
            </a:r>
            <a:endParaRPr lang="en-GB" b="1" dirty="0">
              <a:solidFill>
                <a:srgbClr val="003399"/>
              </a:solidFill>
            </a:endParaRPr>
          </a:p>
        </p:txBody>
      </p:sp>
      <p:sp>
        <p:nvSpPr>
          <p:cNvPr id="6" name="Flowchart: Document 5">
            <a:extLst>
              <a:ext uri="{FF2B5EF4-FFF2-40B4-BE49-F238E27FC236}">
                <a16:creationId xmlns:a16="http://schemas.microsoft.com/office/drawing/2014/main" id="{91725910-9957-42AC-A9F1-5D1E29D8E111}"/>
              </a:ext>
            </a:extLst>
          </p:cNvPr>
          <p:cNvSpPr/>
          <p:nvPr/>
        </p:nvSpPr>
        <p:spPr>
          <a:xfrm>
            <a:off x="4166776" y="3295463"/>
            <a:ext cx="1728192" cy="2869840"/>
          </a:xfrm>
          <a:prstGeom prst="flowChartDocument">
            <a:avLst/>
          </a:prstGeom>
          <a:noFill/>
          <a:ln w="19050" cap="flat" cmpd="sng" algn="ctr">
            <a:solidFill>
              <a:schemeClr val="accent2"/>
            </a:solidFill>
            <a:prstDash val="solid"/>
            <a:round/>
            <a:headEnd type="none" w="med" len="med"/>
            <a:tailEnd type="none" w="med" len="med"/>
          </a:ln>
          <a:effectLst>
            <a:outerShdw blurRad="50800" dist="38100" algn="l" rotWithShape="0">
              <a:prstClr val="black">
                <a:alpha val="40000"/>
              </a:prstClr>
            </a:outerShdw>
          </a:effectLst>
        </p:spPr>
        <p:style>
          <a:lnRef idx="0">
            <a:scrgbClr r="0" g="0" b="0"/>
          </a:lnRef>
          <a:fillRef idx="0">
            <a:scrgbClr r="0" g="0" b="0"/>
          </a:fillRef>
          <a:effectRef idx="0">
            <a:scrgbClr r="0" g="0" b="0"/>
          </a:effectRef>
          <a:fontRef idx="minor">
            <a:schemeClr val="accent2"/>
          </a:fontRef>
        </p:style>
        <p:txBody>
          <a:bodyPr rtlCol="0" anchor="ctr"/>
          <a:lstStyle/>
          <a:p>
            <a:pPr algn="ctr"/>
            <a:endParaRPr lang="en-GB" dirty="0">
              <a:solidFill>
                <a:srgbClr val="FF9900"/>
              </a:solidFill>
            </a:endParaRPr>
          </a:p>
        </p:txBody>
      </p:sp>
      <p:sp>
        <p:nvSpPr>
          <p:cNvPr id="7" name="TextBox 6">
            <a:extLst>
              <a:ext uri="{FF2B5EF4-FFF2-40B4-BE49-F238E27FC236}">
                <a16:creationId xmlns:a16="http://schemas.microsoft.com/office/drawing/2014/main" id="{E5853CB0-A00F-403C-A8DC-0241E54B7D0A}"/>
              </a:ext>
            </a:extLst>
          </p:cNvPr>
          <p:cNvSpPr txBox="1"/>
          <p:nvPr/>
        </p:nvSpPr>
        <p:spPr>
          <a:xfrm>
            <a:off x="4157366" y="3314937"/>
            <a:ext cx="1728191" cy="2185214"/>
          </a:xfrm>
          <a:prstGeom prst="rect">
            <a:avLst/>
          </a:prstGeom>
          <a:noFill/>
        </p:spPr>
        <p:txBody>
          <a:bodyPr wrap="square" rtlCol="0">
            <a:spAutoFit/>
          </a:bodyPr>
          <a:lstStyle/>
          <a:p>
            <a:pPr algn="ctr"/>
            <a:r>
              <a:rPr lang="en-GB" dirty="0">
                <a:solidFill>
                  <a:srgbClr val="003399"/>
                </a:solidFill>
                <a:latin typeface="Calibri" panose="020F0502020204030204" pitchFamily="34" charset="0"/>
                <a:cs typeface="Calibri" panose="020F0502020204030204" pitchFamily="34" charset="0"/>
              </a:rPr>
              <a:t>WT 2:</a:t>
            </a:r>
          </a:p>
          <a:p>
            <a:pPr algn="ctr"/>
            <a:r>
              <a:rPr lang="en-GB" sz="1600" b="1" dirty="0">
                <a:solidFill>
                  <a:srgbClr val="003399"/>
                </a:solidFill>
                <a:latin typeface="Calibri" panose="020F0502020204030204" pitchFamily="34" charset="0"/>
                <a:cs typeface="Calibri" panose="020F0502020204030204" pitchFamily="34" charset="0"/>
              </a:rPr>
              <a:t>Modelling &amp; Benchmark Exercises</a:t>
            </a:r>
          </a:p>
          <a:p>
            <a:pPr algn="ctr">
              <a:defRPr/>
            </a:pPr>
            <a:r>
              <a:rPr lang="en-US" sz="1400" dirty="0">
                <a:solidFill>
                  <a:srgbClr val="003399"/>
                </a:solidFill>
                <a:latin typeface="Calibri" panose="020F0502020204030204" pitchFamily="34" charset="0"/>
                <a:cs typeface="Calibri" panose="020F0502020204030204" pitchFamily="34" charset="0"/>
              </a:rPr>
              <a:t>A. </a:t>
            </a:r>
            <a:r>
              <a:rPr lang="en-US" sz="1400" dirty="0" err="1">
                <a:solidFill>
                  <a:srgbClr val="003399"/>
                </a:solidFill>
                <a:latin typeface="Calibri" panose="020F0502020204030204" pitchFamily="34" charset="0"/>
                <a:cs typeface="Calibri" panose="020F0502020204030204" pitchFamily="34" charset="0"/>
              </a:rPr>
              <a:t>Boulore</a:t>
            </a:r>
            <a:r>
              <a:rPr lang="en-US" sz="1400" dirty="0">
                <a:solidFill>
                  <a:srgbClr val="003399"/>
                </a:solidFill>
                <a:latin typeface="Calibri" panose="020F0502020204030204" pitchFamily="34" charset="0"/>
                <a:cs typeface="Calibri" panose="020F0502020204030204" pitchFamily="34" charset="0"/>
              </a:rPr>
              <a:t> (FRA)  </a:t>
            </a:r>
          </a:p>
          <a:p>
            <a:pPr algn="ctr">
              <a:defRPr/>
            </a:pPr>
            <a:r>
              <a:rPr lang="en-US" sz="1400" dirty="0">
                <a:solidFill>
                  <a:srgbClr val="003399"/>
                </a:solidFill>
                <a:latin typeface="Calibri" panose="020F0502020204030204" pitchFamily="34" charset="0"/>
                <a:cs typeface="Calibri" panose="020F0502020204030204" pitchFamily="34" charset="0"/>
              </a:rPr>
              <a:t>M. Cherubin (ITA) </a:t>
            </a:r>
          </a:p>
          <a:p>
            <a:pPr algn="ctr">
              <a:defRPr/>
            </a:pPr>
            <a:r>
              <a:rPr lang="en-US" sz="1400" dirty="0">
                <a:solidFill>
                  <a:srgbClr val="003399"/>
                </a:solidFill>
                <a:latin typeface="Calibri" panose="020F0502020204030204" pitchFamily="34" charset="0"/>
                <a:cs typeface="Calibri" panose="020F0502020204030204" pitchFamily="34" charset="0"/>
              </a:rPr>
              <a:t>J. Stuckert (GRF)</a:t>
            </a:r>
          </a:p>
          <a:p>
            <a:pPr algn="ctr">
              <a:defRPr/>
            </a:pPr>
            <a:r>
              <a:rPr lang="en-US" sz="1400" dirty="0">
                <a:solidFill>
                  <a:srgbClr val="003399"/>
                </a:solidFill>
                <a:latin typeface="Calibri" panose="020F0502020204030204" pitchFamily="34" charset="0"/>
                <a:cs typeface="Calibri" panose="020F0502020204030204" pitchFamily="34" charset="0"/>
              </a:rPr>
              <a:t>Z. </a:t>
            </a:r>
            <a:r>
              <a:rPr lang="en-US" sz="1400" dirty="0" err="1">
                <a:solidFill>
                  <a:srgbClr val="003399"/>
                </a:solidFill>
                <a:latin typeface="Calibri" panose="020F0502020204030204" pitchFamily="34" charset="0"/>
                <a:cs typeface="Calibri" panose="020F0502020204030204" pitchFamily="34" charset="0"/>
              </a:rPr>
              <a:t>Hozer</a:t>
            </a:r>
            <a:r>
              <a:rPr lang="en-US" sz="1400" dirty="0">
                <a:solidFill>
                  <a:srgbClr val="003399"/>
                </a:solidFill>
                <a:latin typeface="Calibri" panose="020F0502020204030204" pitchFamily="34" charset="0"/>
                <a:cs typeface="Calibri" panose="020F0502020204030204" pitchFamily="34" charset="0"/>
              </a:rPr>
              <a:t> (HUN)</a:t>
            </a:r>
          </a:p>
          <a:p>
            <a:pPr algn="ctr">
              <a:defRPr/>
            </a:pPr>
            <a:endParaRPr lang="en-GB" sz="1400" b="1" dirty="0">
              <a:solidFill>
                <a:srgbClr val="003399"/>
              </a:solidFill>
            </a:endParaRPr>
          </a:p>
        </p:txBody>
      </p:sp>
      <p:sp>
        <p:nvSpPr>
          <p:cNvPr id="8" name="Flowchart: Document 7">
            <a:extLst>
              <a:ext uri="{FF2B5EF4-FFF2-40B4-BE49-F238E27FC236}">
                <a16:creationId xmlns:a16="http://schemas.microsoft.com/office/drawing/2014/main" id="{1E26B787-EFAE-4A69-AB0B-093911913468}"/>
              </a:ext>
            </a:extLst>
          </p:cNvPr>
          <p:cNvSpPr/>
          <p:nvPr/>
        </p:nvSpPr>
        <p:spPr>
          <a:xfrm>
            <a:off x="6342007" y="3295477"/>
            <a:ext cx="1728192" cy="2869841"/>
          </a:xfrm>
          <a:prstGeom prst="flowChartDocument">
            <a:avLst/>
          </a:prstGeom>
          <a:noFill/>
          <a:ln w="19050" cap="flat" cmpd="sng" algn="ctr">
            <a:solidFill>
              <a:schemeClr val="accent2"/>
            </a:solidFill>
            <a:prstDash val="solid"/>
            <a:round/>
            <a:headEnd type="none" w="med" len="med"/>
            <a:tailEnd type="none" w="med" len="med"/>
          </a:ln>
          <a:effectLst>
            <a:outerShdw blurRad="50800" dist="38100" algn="l" rotWithShape="0">
              <a:prstClr val="black">
                <a:alpha val="40000"/>
              </a:prstClr>
            </a:outerShdw>
          </a:effectLst>
        </p:spPr>
        <p:style>
          <a:lnRef idx="0">
            <a:scrgbClr r="0" g="0" b="0"/>
          </a:lnRef>
          <a:fillRef idx="0">
            <a:scrgbClr r="0" g="0" b="0"/>
          </a:fillRef>
          <a:effectRef idx="0">
            <a:scrgbClr r="0" g="0" b="0"/>
          </a:effectRef>
          <a:fontRef idx="minor">
            <a:schemeClr val="accent2"/>
          </a:fontRef>
        </p:style>
        <p:txBody>
          <a:bodyPr rtlCol="0" anchor="ctr"/>
          <a:lstStyle/>
          <a:p>
            <a:pPr algn="ctr"/>
            <a:endParaRPr lang="en-GB">
              <a:solidFill>
                <a:srgbClr val="FF9900"/>
              </a:solidFill>
            </a:endParaRPr>
          </a:p>
        </p:txBody>
      </p:sp>
      <p:sp>
        <p:nvSpPr>
          <p:cNvPr id="9" name="TextBox 8">
            <a:extLst>
              <a:ext uri="{FF2B5EF4-FFF2-40B4-BE49-F238E27FC236}">
                <a16:creationId xmlns:a16="http://schemas.microsoft.com/office/drawing/2014/main" id="{95A285B4-99CA-4B3F-ACD4-50BA6332DA37}"/>
              </a:ext>
            </a:extLst>
          </p:cNvPr>
          <p:cNvSpPr txBox="1"/>
          <p:nvPr/>
        </p:nvSpPr>
        <p:spPr>
          <a:xfrm>
            <a:off x="6359004" y="3267561"/>
            <a:ext cx="1728191" cy="1415772"/>
          </a:xfrm>
          <a:prstGeom prst="rect">
            <a:avLst/>
          </a:prstGeom>
          <a:noFill/>
        </p:spPr>
        <p:txBody>
          <a:bodyPr wrap="square" rtlCol="0">
            <a:spAutoFit/>
          </a:bodyPr>
          <a:lstStyle/>
          <a:p>
            <a:pPr algn="ctr"/>
            <a:r>
              <a:rPr lang="en-GB" dirty="0">
                <a:solidFill>
                  <a:srgbClr val="003399"/>
                </a:solidFill>
                <a:latin typeface="Calibri" panose="020F0502020204030204" pitchFamily="34" charset="0"/>
                <a:cs typeface="Calibri" panose="020F0502020204030204" pitchFamily="34" charset="0"/>
              </a:rPr>
              <a:t>WT 3:</a:t>
            </a:r>
          </a:p>
          <a:p>
            <a:pPr algn="ctr"/>
            <a:r>
              <a:rPr lang="en-GB" b="1" dirty="0">
                <a:solidFill>
                  <a:srgbClr val="003399"/>
                </a:solidFill>
                <a:latin typeface="Calibri" panose="020F0502020204030204" pitchFamily="34" charset="0"/>
                <a:cs typeface="Calibri" panose="020F0502020204030204" pitchFamily="34" charset="0"/>
              </a:rPr>
              <a:t>LOCA Evaluation Methodology </a:t>
            </a:r>
          </a:p>
          <a:p>
            <a:pPr algn="ctr"/>
            <a:r>
              <a:rPr lang="en-GB" sz="1400" dirty="0">
                <a:solidFill>
                  <a:srgbClr val="003399"/>
                </a:solidFill>
                <a:latin typeface="Calibri" panose="020F0502020204030204" pitchFamily="34" charset="0"/>
                <a:cs typeface="Calibri" panose="020F0502020204030204" pitchFamily="34" charset="0"/>
              </a:rPr>
              <a:t>J. Zhang (BEL)</a:t>
            </a:r>
          </a:p>
        </p:txBody>
      </p:sp>
      <p:sp>
        <p:nvSpPr>
          <p:cNvPr id="10" name="Flowchart: Document 9">
            <a:extLst>
              <a:ext uri="{FF2B5EF4-FFF2-40B4-BE49-F238E27FC236}">
                <a16:creationId xmlns:a16="http://schemas.microsoft.com/office/drawing/2014/main" id="{92C14B95-FF55-4A84-B811-56DC7795B7CA}"/>
              </a:ext>
            </a:extLst>
          </p:cNvPr>
          <p:cNvSpPr/>
          <p:nvPr/>
        </p:nvSpPr>
        <p:spPr>
          <a:xfrm>
            <a:off x="8484693" y="3271619"/>
            <a:ext cx="1728192" cy="2893695"/>
          </a:xfrm>
          <a:prstGeom prst="flowChartDocument">
            <a:avLst/>
          </a:prstGeom>
          <a:noFill/>
          <a:ln w="19050" cap="flat" cmpd="sng" algn="ctr">
            <a:solidFill>
              <a:schemeClr val="accent2"/>
            </a:solidFill>
            <a:prstDash val="solid"/>
            <a:round/>
            <a:headEnd type="none" w="med" len="med"/>
            <a:tailEnd type="none" w="med" len="med"/>
          </a:ln>
          <a:effectLst>
            <a:outerShdw blurRad="50800" dist="38100" algn="l" rotWithShape="0">
              <a:prstClr val="black">
                <a:alpha val="40000"/>
              </a:prstClr>
            </a:outerShdw>
          </a:effectLst>
        </p:spPr>
        <p:style>
          <a:lnRef idx="0">
            <a:scrgbClr r="0" g="0" b="0"/>
          </a:lnRef>
          <a:fillRef idx="0">
            <a:scrgbClr r="0" g="0" b="0"/>
          </a:fillRef>
          <a:effectRef idx="0">
            <a:scrgbClr r="0" g="0" b="0"/>
          </a:effectRef>
          <a:fontRef idx="minor">
            <a:schemeClr val="accent2"/>
          </a:fontRef>
        </p:style>
        <p:txBody>
          <a:bodyPr rtlCol="0" anchor="ctr"/>
          <a:lstStyle/>
          <a:p>
            <a:pPr algn="ctr"/>
            <a:endParaRPr lang="en-GB">
              <a:solidFill>
                <a:srgbClr val="FF9900"/>
              </a:solidFill>
            </a:endParaRPr>
          </a:p>
        </p:txBody>
      </p:sp>
      <p:sp>
        <p:nvSpPr>
          <p:cNvPr id="11" name="TextBox 10">
            <a:extLst>
              <a:ext uri="{FF2B5EF4-FFF2-40B4-BE49-F238E27FC236}">
                <a16:creationId xmlns:a16="http://schemas.microsoft.com/office/drawing/2014/main" id="{3EFC92EA-BBA9-4387-AC01-A7F39800425F}"/>
              </a:ext>
            </a:extLst>
          </p:cNvPr>
          <p:cNvSpPr txBox="1"/>
          <p:nvPr/>
        </p:nvSpPr>
        <p:spPr>
          <a:xfrm>
            <a:off x="8486104" y="3286244"/>
            <a:ext cx="1728191" cy="1969770"/>
          </a:xfrm>
          <a:prstGeom prst="rect">
            <a:avLst/>
          </a:prstGeom>
          <a:noFill/>
        </p:spPr>
        <p:txBody>
          <a:bodyPr wrap="square" rtlCol="0">
            <a:spAutoFit/>
          </a:bodyPr>
          <a:lstStyle/>
          <a:p>
            <a:pPr algn="ctr"/>
            <a:r>
              <a:rPr lang="en-GB" dirty="0">
                <a:solidFill>
                  <a:srgbClr val="003399"/>
                </a:solidFill>
                <a:latin typeface="Calibri" panose="020F0502020204030204" pitchFamily="34" charset="0"/>
                <a:cs typeface="Calibri" panose="020F0502020204030204" pitchFamily="34" charset="0"/>
              </a:rPr>
              <a:t>WT 4:</a:t>
            </a:r>
          </a:p>
          <a:p>
            <a:pPr algn="ctr"/>
            <a:r>
              <a:rPr lang="en-GB" b="1" dirty="0">
                <a:solidFill>
                  <a:srgbClr val="003399"/>
                </a:solidFill>
                <a:latin typeface="Calibri" panose="020F0502020204030204" pitchFamily="34" charset="0"/>
                <a:cs typeface="Calibri" panose="020F0502020204030204" pitchFamily="34" charset="0"/>
              </a:rPr>
              <a:t>Material Properties Database for ATF </a:t>
            </a:r>
          </a:p>
          <a:p>
            <a:pPr algn="ctr">
              <a:defRPr/>
            </a:pPr>
            <a:r>
              <a:rPr lang="en-GB" sz="1400" dirty="0">
                <a:solidFill>
                  <a:srgbClr val="003399"/>
                </a:solidFill>
                <a:latin typeface="Calibri" panose="020F0502020204030204" pitchFamily="34" charset="0"/>
                <a:cs typeface="Calibri" panose="020F0502020204030204" pitchFamily="34" charset="0"/>
              </a:rPr>
              <a:t>Ch. Allison (USA)</a:t>
            </a:r>
          </a:p>
          <a:p>
            <a:pPr algn="ctr"/>
            <a:endParaRPr lang="en-GB" b="1" dirty="0">
              <a:solidFill>
                <a:srgbClr val="003399"/>
              </a:solidFill>
            </a:endParaRPr>
          </a:p>
        </p:txBody>
      </p:sp>
      <p:sp>
        <p:nvSpPr>
          <p:cNvPr id="12" name="Rectangle: Rounded Corners 11">
            <a:extLst>
              <a:ext uri="{FF2B5EF4-FFF2-40B4-BE49-F238E27FC236}">
                <a16:creationId xmlns:a16="http://schemas.microsoft.com/office/drawing/2014/main" id="{DF8DFEB2-FBAF-4A87-8142-19E9576BEFEE}"/>
              </a:ext>
            </a:extLst>
          </p:cNvPr>
          <p:cNvSpPr/>
          <p:nvPr/>
        </p:nvSpPr>
        <p:spPr>
          <a:xfrm>
            <a:off x="1703512" y="2948948"/>
            <a:ext cx="8784976" cy="3332989"/>
          </a:xfrm>
          <a:prstGeom prst="roundRect">
            <a:avLst/>
          </a:prstGeom>
          <a:noFill/>
          <a:effectLst>
            <a:glow rad="1397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cxnSp>
        <p:nvCxnSpPr>
          <p:cNvPr id="13" name="Straight Connector 12">
            <a:extLst>
              <a:ext uri="{FF2B5EF4-FFF2-40B4-BE49-F238E27FC236}">
                <a16:creationId xmlns:a16="http://schemas.microsoft.com/office/drawing/2014/main" id="{0E49AC27-EFF7-42F7-B836-E276B19A4280}"/>
              </a:ext>
            </a:extLst>
          </p:cNvPr>
          <p:cNvCxnSpPr>
            <a:cxnSpLocks/>
            <a:stCxn id="3" idx="2"/>
          </p:cNvCxnSpPr>
          <p:nvPr/>
        </p:nvCxnSpPr>
        <p:spPr>
          <a:xfrm flipH="1">
            <a:off x="5832190" y="2235462"/>
            <a:ext cx="9432" cy="703184"/>
          </a:xfrm>
          <a:prstGeom prst="line">
            <a:avLst/>
          </a:prstGeom>
          <a:ln w="28575"/>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8CE16CDA-51CE-4637-9F1A-FA2616BFACDA}"/>
              </a:ext>
            </a:extLst>
          </p:cNvPr>
          <p:cNvCxnSpPr>
            <a:stCxn id="4" idx="3"/>
            <a:endCxn id="6" idx="1"/>
          </p:cNvCxnSpPr>
          <p:nvPr/>
        </p:nvCxnSpPr>
        <p:spPr>
          <a:xfrm>
            <a:off x="3719736" y="4730397"/>
            <a:ext cx="447040" cy="1"/>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5" name="Straight Connector 14">
            <a:extLst>
              <a:ext uri="{FF2B5EF4-FFF2-40B4-BE49-F238E27FC236}">
                <a16:creationId xmlns:a16="http://schemas.microsoft.com/office/drawing/2014/main" id="{AC575A20-3F4E-4A52-BC63-611A81E74B54}"/>
              </a:ext>
            </a:extLst>
          </p:cNvPr>
          <p:cNvCxnSpPr/>
          <p:nvPr/>
        </p:nvCxnSpPr>
        <p:spPr>
          <a:xfrm>
            <a:off x="5894967" y="4685707"/>
            <a:ext cx="447040" cy="1"/>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6" name="Straight Connector 15">
            <a:extLst>
              <a:ext uri="{FF2B5EF4-FFF2-40B4-BE49-F238E27FC236}">
                <a16:creationId xmlns:a16="http://schemas.microsoft.com/office/drawing/2014/main" id="{35A0C852-3C9B-4576-BF02-E775AEBF9250}"/>
              </a:ext>
            </a:extLst>
          </p:cNvPr>
          <p:cNvCxnSpPr>
            <a:cxnSpLocks/>
          </p:cNvCxnSpPr>
          <p:nvPr/>
        </p:nvCxnSpPr>
        <p:spPr>
          <a:xfrm>
            <a:off x="8048825" y="4680835"/>
            <a:ext cx="447040" cy="1"/>
          </a:xfrm>
          <a:prstGeom prst="line">
            <a:avLst/>
          </a:prstGeom>
          <a:ln w="19050"/>
        </p:spPr>
        <p:style>
          <a:lnRef idx="1">
            <a:schemeClr val="accent2"/>
          </a:lnRef>
          <a:fillRef idx="0">
            <a:schemeClr val="accent2"/>
          </a:fillRef>
          <a:effectRef idx="0">
            <a:schemeClr val="accent2"/>
          </a:effectRef>
          <a:fontRef idx="minor">
            <a:schemeClr val="tx1"/>
          </a:fontRef>
        </p:style>
      </p:cxnSp>
      <p:sp>
        <p:nvSpPr>
          <p:cNvPr id="20" name="TextBox 19">
            <a:extLst>
              <a:ext uri="{FF2B5EF4-FFF2-40B4-BE49-F238E27FC236}">
                <a16:creationId xmlns:a16="http://schemas.microsoft.com/office/drawing/2014/main" id="{8FBFCFA6-5EFA-4451-B2F0-83651B2D661B}"/>
              </a:ext>
            </a:extLst>
          </p:cNvPr>
          <p:cNvSpPr txBox="1"/>
          <p:nvPr/>
        </p:nvSpPr>
        <p:spPr>
          <a:xfrm>
            <a:off x="6168008" y="2360007"/>
            <a:ext cx="4046274" cy="338554"/>
          </a:xfrm>
          <a:prstGeom prst="rect">
            <a:avLst/>
          </a:prstGeom>
          <a:noFill/>
          <a:ln>
            <a:solidFill>
              <a:srgbClr val="002060"/>
            </a:solidFill>
          </a:ln>
        </p:spPr>
        <p:txBody>
          <a:bodyPr wrap="square">
            <a:spAutoFit/>
          </a:bodyPr>
          <a:lstStyle/>
          <a:p>
            <a:r>
              <a:rPr lang="en-GB" sz="1600" dirty="0">
                <a:solidFill>
                  <a:srgbClr val="003399"/>
                </a:solidFill>
                <a:latin typeface="Calibri" panose="020F0502020204030204" pitchFamily="34" charset="0"/>
                <a:cs typeface="Calibri" panose="020F0502020204030204" pitchFamily="34" charset="0"/>
              </a:rPr>
              <a:t>Co-Chairs: J. Zhang (BEL), M. Sevecek (CZR) </a:t>
            </a:r>
          </a:p>
        </p:txBody>
      </p:sp>
      <p:sp>
        <p:nvSpPr>
          <p:cNvPr id="18" name="TextBox 17">
            <a:extLst>
              <a:ext uri="{FF2B5EF4-FFF2-40B4-BE49-F238E27FC236}">
                <a16:creationId xmlns:a16="http://schemas.microsoft.com/office/drawing/2014/main" id="{57E9AF99-E459-47AE-9304-C3F7DC71F789}"/>
              </a:ext>
            </a:extLst>
          </p:cNvPr>
          <p:cNvSpPr txBox="1"/>
          <p:nvPr/>
        </p:nvSpPr>
        <p:spPr>
          <a:xfrm>
            <a:off x="1991557" y="2380141"/>
            <a:ext cx="3667697" cy="584775"/>
          </a:xfrm>
          <a:prstGeom prst="rect">
            <a:avLst/>
          </a:prstGeom>
          <a:noFill/>
          <a:ln>
            <a:solidFill>
              <a:srgbClr val="0070C0"/>
            </a:solidFill>
          </a:ln>
        </p:spPr>
        <p:txBody>
          <a:bodyPr wrap="square">
            <a:spAutoFit/>
          </a:bodyPr>
          <a:lstStyle/>
          <a:p>
            <a:r>
              <a:rPr lang="en-GB" sz="1600" dirty="0">
                <a:solidFill>
                  <a:srgbClr val="003399"/>
                </a:solidFill>
                <a:latin typeface="Calibri" panose="020F0502020204030204" pitchFamily="34" charset="0"/>
                <a:cs typeface="Calibri" panose="020F0502020204030204" pitchFamily="34" charset="0"/>
              </a:rPr>
              <a:t>Sci. Secretary: A. Khaperskaya (IAEA) (former Sci. Secs  : </a:t>
            </a:r>
            <a:r>
              <a:rPr lang="en-GB" sz="1600" dirty="0" err="1">
                <a:solidFill>
                  <a:srgbClr val="003399"/>
                </a:solidFill>
                <a:latin typeface="Calibri" panose="020F0502020204030204" pitchFamily="34" charset="0"/>
                <a:cs typeface="Calibri" panose="020F0502020204030204" pitchFamily="34" charset="0"/>
              </a:rPr>
              <a:t>K.S.Sim</a:t>
            </a:r>
            <a:r>
              <a:rPr lang="en-GB" sz="1600" dirty="0">
                <a:solidFill>
                  <a:srgbClr val="003399"/>
                </a:solidFill>
                <a:latin typeface="Calibri" panose="020F0502020204030204" pitchFamily="34" charset="0"/>
                <a:cs typeface="Calibri" panose="020F0502020204030204" pitchFamily="34" charset="0"/>
              </a:rPr>
              <a:t>, </a:t>
            </a:r>
            <a:r>
              <a:rPr lang="en-GB" sz="1600" dirty="0" err="1">
                <a:solidFill>
                  <a:srgbClr val="003399"/>
                </a:solidFill>
                <a:latin typeface="Calibri" panose="020F0502020204030204" pitchFamily="34" charset="0"/>
                <a:cs typeface="Calibri" panose="020F0502020204030204" pitchFamily="34" charset="0"/>
              </a:rPr>
              <a:t>M.Veschunov</a:t>
            </a:r>
            <a:r>
              <a:rPr lang="en-GB" sz="1600" dirty="0">
                <a:solidFill>
                  <a:srgbClr val="003399"/>
                </a:solidFill>
                <a:latin typeface="Calibri" panose="020F0502020204030204" pitchFamily="34" charset="0"/>
                <a:cs typeface="Calibri" panose="020F0502020204030204" pitchFamily="34" charset="0"/>
              </a:rPr>
              <a:t>)</a:t>
            </a:r>
            <a:endParaRPr lang="en-GB" sz="1600" dirty="0">
              <a:solidFill>
                <a:srgbClr val="003399"/>
              </a:solidFill>
              <a:highlight>
                <a:srgbClr val="FFFF00"/>
              </a:highlight>
              <a:latin typeface="Calibri" panose="020F0502020204030204" pitchFamily="34" charset="0"/>
              <a:cs typeface="Calibri" panose="020F0502020204030204" pitchFamily="34" charset="0"/>
            </a:endParaRPr>
          </a:p>
        </p:txBody>
      </p:sp>
      <p:sp>
        <p:nvSpPr>
          <p:cNvPr id="19" name="Title 18">
            <a:extLst>
              <a:ext uri="{FF2B5EF4-FFF2-40B4-BE49-F238E27FC236}">
                <a16:creationId xmlns:a16="http://schemas.microsoft.com/office/drawing/2014/main" id="{6CB29A1A-AF6F-3713-8CFE-67121512A3E7}"/>
              </a:ext>
            </a:extLst>
          </p:cNvPr>
          <p:cNvSpPr>
            <a:spLocks noGrp="1"/>
          </p:cNvSpPr>
          <p:nvPr>
            <p:ph type="title"/>
          </p:nvPr>
        </p:nvSpPr>
        <p:spPr>
          <a:xfrm>
            <a:off x="838985" y="455459"/>
            <a:ext cx="9634193" cy="387798"/>
          </a:xfrm>
        </p:spPr>
        <p:txBody>
          <a:bodyPr/>
          <a:lstStyle/>
          <a:p>
            <a:r>
              <a:rPr lang="en-GB" dirty="0"/>
              <a:t>CRP T12032 “ATF-TS” structure</a:t>
            </a:r>
          </a:p>
        </p:txBody>
      </p:sp>
      <p:sp>
        <p:nvSpPr>
          <p:cNvPr id="17" name="Slide Number Placeholder 16">
            <a:extLst>
              <a:ext uri="{FF2B5EF4-FFF2-40B4-BE49-F238E27FC236}">
                <a16:creationId xmlns:a16="http://schemas.microsoft.com/office/drawing/2014/main" id="{5296E469-8FC4-4DC6-8422-62C31EC35584}"/>
              </a:ext>
            </a:extLst>
          </p:cNvPr>
          <p:cNvSpPr>
            <a:spLocks noGrp="1"/>
          </p:cNvSpPr>
          <p:nvPr>
            <p:ph type="sldNum" sz="quarter" idx="4294967295"/>
          </p:nvPr>
        </p:nvSpPr>
        <p:spPr bwMode="white">
          <a:xfrm>
            <a:off x="11682413" y="6483350"/>
            <a:ext cx="509587"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0628E-C12F-4F8C-9895-BCD5E30100D3}" type="slidenum">
              <a:rPr lang="en-US" smtClean="0">
                <a:solidFill>
                  <a:srgbClr val="3366CC"/>
                </a:solidFill>
              </a:rPr>
              <a:pPr/>
              <a:t>16</a:t>
            </a:fld>
            <a:endParaRPr lang="en-US" dirty="0">
              <a:solidFill>
                <a:srgbClr val="3366CC"/>
              </a:solidFill>
            </a:endParaRPr>
          </a:p>
        </p:txBody>
      </p:sp>
      <p:cxnSp>
        <p:nvCxnSpPr>
          <p:cNvPr id="21" name="Straight Connector 20">
            <a:extLst>
              <a:ext uri="{FF2B5EF4-FFF2-40B4-BE49-F238E27FC236}">
                <a16:creationId xmlns:a16="http://schemas.microsoft.com/office/drawing/2014/main" id="{741C7DF0-5B9A-4528-8C8E-176E4A462153}"/>
              </a:ext>
            </a:extLst>
          </p:cNvPr>
          <p:cNvCxnSpPr>
            <a:stCxn id="18" idx="3"/>
            <a:endCxn id="20" idx="1"/>
          </p:cNvCxnSpPr>
          <p:nvPr/>
        </p:nvCxnSpPr>
        <p:spPr>
          <a:xfrm flipV="1">
            <a:off x="5659254" y="2529284"/>
            <a:ext cx="508755" cy="143244"/>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78719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777BB-2E4B-E890-F9DB-C438B4EEFBAD}"/>
              </a:ext>
            </a:extLst>
          </p:cNvPr>
          <p:cNvSpPr>
            <a:spLocks noGrp="1"/>
          </p:cNvSpPr>
          <p:nvPr>
            <p:ph type="title"/>
          </p:nvPr>
        </p:nvSpPr>
        <p:spPr>
          <a:xfrm>
            <a:off x="963922" y="320526"/>
            <a:ext cx="9634193" cy="387798"/>
          </a:xfrm>
        </p:spPr>
        <p:txBody>
          <a:bodyPr>
            <a:noAutofit/>
          </a:bodyPr>
          <a:lstStyle/>
          <a:p>
            <a:r>
              <a:rPr lang="en-GB" sz="2400" dirty="0">
                <a:cs typeface="Calibri" panose="020F0502020204030204" pitchFamily="34" charset="0"/>
              </a:rPr>
              <a:t>CRP T12032 “Testing and Simulation of Accident Tolerant and Advanced Technology Fuels (ATF-TS) (2020-2024)</a:t>
            </a:r>
          </a:p>
        </p:txBody>
      </p:sp>
      <p:sp>
        <p:nvSpPr>
          <p:cNvPr id="6" name="Content Placeholder 5">
            <a:extLst>
              <a:ext uri="{FF2B5EF4-FFF2-40B4-BE49-F238E27FC236}">
                <a16:creationId xmlns:a16="http://schemas.microsoft.com/office/drawing/2014/main" id="{491B126F-B46C-E4F9-4B70-D23720EE1881}"/>
              </a:ext>
            </a:extLst>
          </p:cNvPr>
          <p:cNvSpPr>
            <a:spLocks noGrp="1"/>
          </p:cNvSpPr>
          <p:nvPr>
            <p:ph sz="quarter" idx="4294967295"/>
          </p:nvPr>
        </p:nvSpPr>
        <p:spPr>
          <a:xfrm>
            <a:off x="84838" y="4518818"/>
            <a:ext cx="11632000" cy="2511170"/>
          </a:xfrm>
          <a:solidFill>
            <a:srgbClr val="F9F0DF"/>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0000" lnSpcReduction="20000"/>
          </a:bodyPr>
          <a:lstStyle/>
          <a:p>
            <a:pPr marL="0" indent="0" algn="just">
              <a:lnSpc>
                <a:spcPct val="127000"/>
              </a:lnSpc>
              <a:spcBef>
                <a:spcPts val="0"/>
              </a:spcBef>
              <a:spcAft>
                <a:spcPts val="800"/>
              </a:spcAft>
              <a:buNone/>
            </a:pPr>
            <a:r>
              <a:rPr lang="en-GB" sz="4000" dirty="0">
                <a:solidFill>
                  <a:schemeClr val="tx1"/>
                </a:solidFill>
                <a:latin typeface="Roboto" panose="02000000000000000000" pitchFamily="2" charset="0"/>
                <a:ea typeface="Roboto" panose="02000000000000000000" pitchFamily="2" charset="0"/>
                <a:cs typeface="Arial" panose="020B0604020202020204" pitchFamily="34" charset="0"/>
              </a:rPr>
              <a:t>The </a:t>
            </a:r>
            <a:r>
              <a:rPr lang="nl-BE" sz="4000" dirty="0">
                <a:solidFill>
                  <a:schemeClr val="tx1"/>
                </a:solidFill>
                <a:latin typeface="Roboto" panose="02000000000000000000" pitchFamily="2" charset="0"/>
                <a:ea typeface="Roboto" panose="02000000000000000000" pitchFamily="2" charset="0"/>
                <a:cs typeface="Arial" panose="020B0604020202020204" pitchFamily="34" charset="0"/>
              </a:rPr>
              <a:t>TECDOC “Testing and Simulation for Advanced Technology and Accident Tolerant Fuels (ATF-TS). </a:t>
            </a:r>
            <a:r>
              <a:rPr lang="nl-BE" sz="4000" b="1" dirty="0">
                <a:solidFill>
                  <a:schemeClr val="tx1"/>
                </a:solidFill>
                <a:latin typeface="Roboto" panose="02000000000000000000" pitchFamily="2" charset="0"/>
                <a:ea typeface="Roboto" panose="02000000000000000000" pitchFamily="2" charset="0"/>
                <a:cs typeface="Arial" panose="020B0604020202020204" pitchFamily="34" charset="0"/>
              </a:rPr>
              <a:t>Final Report of a Coordinated Research Project</a:t>
            </a:r>
            <a:r>
              <a:rPr lang="nl-BE" sz="4000" dirty="0">
                <a:solidFill>
                  <a:schemeClr val="tx1"/>
                </a:solidFill>
                <a:latin typeface="Roboto" panose="02000000000000000000" pitchFamily="2" charset="0"/>
                <a:ea typeface="Roboto" panose="02000000000000000000" pitchFamily="2" charset="0"/>
                <a:cs typeface="Arial" panose="020B0604020202020204" pitchFamily="34" charset="0"/>
              </a:rPr>
              <a:t>” with 3 volumes:</a:t>
            </a:r>
            <a:endParaRPr lang="en-GB" sz="4000" dirty="0">
              <a:solidFill>
                <a:schemeClr val="tx1"/>
              </a:solidFill>
              <a:latin typeface="Roboto" panose="02000000000000000000" pitchFamily="2" charset="0"/>
              <a:ea typeface="Roboto" panose="02000000000000000000" pitchFamily="2" charset="0"/>
              <a:cs typeface="Arial" panose="020B0604020202020204" pitchFamily="34" charset="0"/>
            </a:endParaRPr>
          </a:p>
          <a:p>
            <a:pPr marL="0" lvl="2" indent="-342900" algn="just">
              <a:lnSpc>
                <a:spcPct val="127000"/>
              </a:lnSpc>
              <a:spcBef>
                <a:spcPts val="0"/>
              </a:spcBef>
              <a:spcAft>
                <a:spcPts val="800"/>
              </a:spcAft>
            </a:pPr>
            <a:r>
              <a:rPr lang="nl-BE" sz="4000" dirty="0">
                <a:solidFill>
                  <a:schemeClr val="tx1"/>
                </a:solidFill>
                <a:latin typeface="Roboto" panose="02000000000000000000" pitchFamily="2" charset="0"/>
                <a:ea typeface="Roboto" panose="02000000000000000000" pitchFamily="2" charset="0"/>
                <a:cs typeface="Arial" panose="020B0604020202020204" pitchFamily="34" charset="0"/>
              </a:rPr>
              <a:t>Vol. 1; Experimental Programme of Accident Tolerant and Advanced Technology Fuels (ATFs);  </a:t>
            </a:r>
            <a:endParaRPr lang="en-GB" sz="4000" dirty="0">
              <a:solidFill>
                <a:schemeClr val="tx1"/>
              </a:solidFill>
              <a:latin typeface="Roboto" panose="02000000000000000000" pitchFamily="2" charset="0"/>
              <a:ea typeface="Roboto" panose="02000000000000000000" pitchFamily="2" charset="0"/>
              <a:cs typeface="Arial" panose="020B0604020202020204" pitchFamily="34" charset="0"/>
            </a:endParaRPr>
          </a:p>
          <a:p>
            <a:pPr marL="0" lvl="2" indent="-342900" algn="just">
              <a:lnSpc>
                <a:spcPct val="127000"/>
              </a:lnSpc>
              <a:spcBef>
                <a:spcPts val="0"/>
              </a:spcBef>
              <a:spcAft>
                <a:spcPts val="800"/>
              </a:spcAft>
            </a:pPr>
            <a:r>
              <a:rPr lang="nl-BE" sz="4000" dirty="0">
                <a:solidFill>
                  <a:schemeClr val="tx1"/>
                </a:solidFill>
                <a:latin typeface="Roboto" panose="02000000000000000000" pitchFamily="2" charset="0"/>
                <a:ea typeface="Roboto" panose="02000000000000000000" pitchFamily="2" charset="0"/>
                <a:cs typeface="Arial" panose="020B0604020202020204" pitchFamily="34" charset="0"/>
              </a:rPr>
              <a:t>Vol. 2: Fuel Modelling and Computer Codes’ Benchmark Exercise for Accident Tolerant and Advanced Technology Fuels (ATFs); </a:t>
            </a:r>
            <a:endParaRPr lang="en-GB" sz="4000" dirty="0">
              <a:solidFill>
                <a:schemeClr val="tx1"/>
              </a:solidFill>
              <a:latin typeface="Roboto" panose="02000000000000000000" pitchFamily="2" charset="0"/>
              <a:ea typeface="Roboto" panose="02000000000000000000" pitchFamily="2" charset="0"/>
              <a:cs typeface="Arial" panose="020B0604020202020204" pitchFamily="34" charset="0"/>
            </a:endParaRPr>
          </a:p>
          <a:p>
            <a:pPr marL="0" lvl="2" indent="-342900" algn="just">
              <a:lnSpc>
                <a:spcPct val="127000"/>
              </a:lnSpc>
              <a:spcBef>
                <a:spcPts val="0"/>
              </a:spcBef>
              <a:spcAft>
                <a:spcPts val="800"/>
              </a:spcAft>
            </a:pPr>
            <a:r>
              <a:rPr lang="nl-BE" sz="4000" dirty="0">
                <a:solidFill>
                  <a:schemeClr val="tx1"/>
                </a:solidFill>
                <a:latin typeface="Roboto" panose="02000000000000000000" pitchFamily="2" charset="0"/>
                <a:ea typeface="Roboto" panose="02000000000000000000" pitchFamily="2" charset="0"/>
                <a:cs typeface="Arial" panose="020B0604020202020204" pitchFamily="34" charset="0"/>
              </a:rPr>
              <a:t>Vol. 3: LOCA Fuel Safety Evaluation for Accident Tolerant and Advanced Technology Fuels (ATFs). </a:t>
            </a:r>
            <a:endParaRPr lang="en-GB" sz="4000" dirty="0">
              <a:solidFill>
                <a:schemeClr val="tx1"/>
              </a:solidFill>
              <a:latin typeface="Roboto" panose="02000000000000000000" pitchFamily="2" charset="0"/>
              <a:ea typeface="Roboto" panose="02000000000000000000" pitchFamily="2" charset="0"/>
              <a:cs typeface="Arial" panose="020B0604020202020204" pitchFamily="34" charset="0"/>
            </a:endParaRPr>
          </a:p>
          <a:p>
            <a:pPr marL="0" indent="0" algn="just">
              <a:lnSpc>
                <a:spcPct val="127000"/>
              </a:lnSpc>
              <a:spcBef>
                <a:spcPts val="0"/>
              </a:spcBef>
              <a:spcAft>
                <a:spcPts val="800"/>
              </a:spcAft>
              <a:buNone/>
            </a:pPr>
            <a:r>
              <a:rPr lang="en-GB" sz="4000" dirty="0">
                <a:solidFill>
                  <a:schemeClr val="tx1"/>
                </a:solidFill>
                <a:latin typeface="Roboto" panose="02000000000000000000" pitchFamily="2" charset="0"/>
                <a:ea typeface="Roboto" panose="02000000000000000000" pitchFamily="2" charset="0"/>
                <a:cs typeface="Arial" panose="020B0604020202020204" pitchFamily="34" charset="0"/>
              </a:rPr>
              <a:t>Under preparation to publication	</a:t>
            </a:r>
          </a:p>
          <a:p>
            <a:pPr marL="0" indent="0">
              <a:spcBef>
                <a:spcPts val="0"/>
              </a:spcBef>
              <a:spcAft>
                <a:spcPts val="450"/>
              </a:spcAft>
              <a:buNone/>
            </a:pPr>
            <a:endParaRPr lang="en-GB" sz="1050" dirty="0">
              <a:solidFill>
                <a:schemeClr val="tx1"/>
              </a:solidFill>
              <a:latin typeface="+mj-lt"/>
            </a:endParaRPr>
          </a:p>
        </p:txBody>
      </p:sp>
      <p:sp>
        <p:nvSpPr>
          <p:cNvPr id="8" name="Slide Number Placeholder 4">
            <a:extLst>
              <a:ext uri="{FF2B5EF4-FFF2-40B4-BE49-F238E27FC236}">
                <a16:creationId xmlns:a16="http://schemas.microsoft.com/office/drawing/2014/main" id="{51BE4CF4-4CC0-8F35-EDCC-51345E4AAEA2}"/>
              </a:ext>
            </a:extLst>
          </p:cNvPr>
          <p:cNvSpPr txBox="1">
            <a:spLocks/>
          </p:cNvSpPr>
          <p:nvPr/>
        </p:nvSpPr>
        <p:spPr bwMode="white">
          <a:xfrm>
            <a:off x="9996489" y="6482725"/>
            <a:ext cx="509587"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0628E-C12F-4F8C-9895-BCD5E30100D3}" type="slidenum">
              <a:rPr lang="en-US"/>
              <a:pPr/>
              <a:t>17</a:t>
            </a:fld>
            <a:endParaRPr lang="en-US" dirty="0"/>
          </a:p>
        </p:txBody>
      </p:sp>
      <p:pic>
        <p:nvPicPr>
          <p:cNvPr id="9" name="Content Placeholder 6" descr="A group of people standing in front of flags&#10;&#10;Description automatically generated">
            <a:extLst>
              <a:ext uri="{FF2B5EF4-FFF2-40B4-BE49-F238E27FC236}">
                <a16:creationId xmlns:a16="http://schemas.microsoft.com/office/drawing/2014/main" id="{5E6D8F16-CCFF-0A9C-C59F-156789E64E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989434" y="1089695"/>
            <a:ext cx="3322198" cy="2441526"/>
          </a:xfrm>
          <a:prstGeom prst="rect">
            <a:avLst/>
          </a:prstGeom>
        </p:spPr>
      </p:pic>
      <p:sp>
        <p:nvSpPr>
          <p:cNvPr id="10" name="TextBox 9">
            <a:extLst>
              <a:ext uri="{FF2B5EF4-FFF2-40B4-BE49-F238E27FC236}">
                <a16:creationId xmlns:a16="http://schemas.microsoft.com/office/drawing/2014/main" id="{C098B6DA-ED75-1329-CCB9-7F4EB9E8FCC8}"/>
              </a:ext>
            </a:extLst>
          </p:cNvPr>
          <p:cNvSpPr txBox="1"/>
          <p:nvPr/>
        </p:nvSpPr>
        <p:spPr>
          <a:xfrm>
            <a:off x="84838" y="1083597"/>
            <a:ext cx="9225662" cy="3488519"/>
          </a:xfrm>
          <a:prstGeom prst="rect">
            <a:avLst/>
          </a:prstGeom>
          <a:noFill/>
        </p:spPr>
        <p:txBody>
          <a:bodyPr wrap="square">
            <a:spAutoFit/>
          </a:bodyPr>
          <a:lstStyle/>
          <a:p>
            <a:pPr marL="0" indent="0" algn="just">
              <a:lnSpc>
                <a:spcPct val="120000"/>
              </a:lnSpc>
              <a:buNone/>
            </a:pPr>
            <a:r>
              <a:rPr lang="en-GB" sz="1600" b="1" dirty="0">
                <a:latin typeface="Roboto" panose="02000000000000000000" pitchFamily="2" charset="0"/>
                <a:ea typeface="Roboto" panose="02000000000000000000" pitchFamily="2" charset="0"/>
                <a:cs typeface="Calibri" panose="020F0502020204030204" pitchFamily="34" charset="0"/>
              </a:rPr>
              <a:t>Results achieved</a:t>
            </a:r>
          </a:p>
          <a:p>
            <a:pPr marL="0" algn="just">
              <a:lnSpc>
                <a:spcPct val="107000"/>
              </a:lnSpc>
              <a:spcBef>
                <a:spcPts val="0"/>
              </a:spcBef>
              <a:spcAft>
                <a:spcPts val="800"/>
              </a:spcAft>
            </a:pPr>
            <a:r>
              <a:rPr lang="en-US" sz="1600" dirty="0">
                <a:latin typeface="Roboto" panose="02000000000000000000" pitchFamily="2" charset="0"/>
                <a:ea typeface="Roboto" panose="02000000000000000000" pitchFamily="2" charset="0"/>
                <a:cs typeface="Calibri" panose="020F0502020204030204" pitchFamily="34" charset="0"/>
              </a:rPr>
              <a:t>Various ATF options were analyzed resulting in improved understanding of ATFs’ behaviors and developments of ATF technologies in </a:t>
            </a:r>
            <a:r>
              <a:rPr lang="en-US" sz="1600" dirty="0" err="1">
                <a:latin typeface="Roboto" panose="02000000000000000000" pitchFamily="2" charset="0"/>
                <a:ea typeface="Roboto" panose="02000000000000000000" pitchFamily="2" charset="0"/>
                <a:cs typeface="Calibri" panose="020F0502020204030204" pitchFamily="34" charset="0"/>
              </a:rPr>
              <a:t>MSs.</a:t>
            </a:r>
            <a:endParaRPr lang="en-US" sz="1600" dirty="0">
              <a:latin typeface="Roboto" panose="02000000000000000000" pitchFamily="2" charset="0"/>
              <a:ea typeface="Roboto" panose="02000000000000000000" pitchFamily="2" charset="0"/>
              <a:cs typeface="Calibri" panose="020F0502020204030204" pitchFamily="34" charset="0"/>
            </a:endParaRPr>
          </a:p>
          <a:p>
            <a:pPr marL="0" algn="just">
              <a:lnSpc>
                <a:spcPct val="107000"/>
              </a:lnSpc>
              <a:spcBef>
                <a:spcPts val="0"/>
              </a:spcBef>
              <a:spcAft>
                <a:spcPts val="800"/>
              </a:spcAft>
            </a:pPr>
            <a:r>
              <a:rPr lang="en-US" sz="1600" dirty="0">
                <a:latin typeface="Roboto" panose="02000000000000000000" pitchFamily="2" charset="0"/>
                <a:ea typeface="Roboto" panose="02000000000000000000" pitchFamily="2" charset="0"/>
                <a:cs typeface="Calibri" panose="020F0502020204030204" pitchFamily="34" charset="0"/>
              </a:rPr>
              <a:t> Several coated cladding materials </a:t>
            </a:r>
            <a:r>
              <a:rPr lang="en-US" sz="1600" dirty="0">
                <a:latin typeface="Roboto" panose="02000000000000000000" pitchFamily="2" charset="0"/>
                <a:ea typeface="Roboto" panose="02000000000000000000" pitchFamily="2" charset="0"/>
                <a:cs typeface="Arial" panose="020B0604020202020204" pitchFamily="34" charset="0"/>
              </a:rPr>
              <a:t>(coated Zircaloy claddings, </a:t>
            </a:r>
            <a:r>
              <a:rPr lang="en-US" sz="1600" dirty="0" err="1">
                <a:latin typeface="Roboto" panose="02000000000000000000" pitchFamily="2" charset="0"/>
                <a:ea typeface="Roboto" panose="02000000000000000000" pitchFamily="2" charset="0"/>
                <a:cs typeface="Arial" panose="020B0604020202020204" pitchFamily="34" charset="0"/>
              </a:rPr>
              <a:t>FeCrAl</a:t>
            </a:r>
            <a:r>
              <a:rPr lang="en-US" sz="1600" dirty="0">
                <a:latin typeface="Roboto" panose="02000000000000000000" pitchFamily="2" charset="0"/>
                <a:ea typeface="Roboto" panose="02000000000000000000" pitchFamily="2" charset="0"/>
                <a:cs typeface="Arial" panose="020B0604020202020204" pitchFamily="34" charset="0"/>
              </a:rPr>
              <a:t>) </a:t>
            </a:r>
            <a:r>
              <a:rPr lang="en-US" sz="1600" dirty="0">
                <a:latin typeface="Roboto" panose="02000000000000000000" pitchFamily="2" charset="0"/>
                <a:ea typeface="Roboto" panose="02000000000000000000" pitchFamily="2" charset="0"/>
                <a:cs typeface="Calibri" panose="020F0502020204030204" pitchFamily="34" charset="0"/>
              </a:rPr>
              <a:t>were manufactured, tested, characterized and analyzed. </a:t>
            </a:r>
          </a:p>
          <a:p>
            <a:pPr marL="0" algn="just">
              <a:lnSpc>
                <a:spcPct val="107000"/>
              </a:lnSpc>
              <a:spcBef>
                <a:spcPts val="0"/>
              </a:spcBef>
              <a:spcAft>
                <a:spcPts val="800"/>
              </a:spcAft>
            </a:pPr>
            <a:r>
              <a:rPr lang="en-US" sz="1600" dirty="0">
                <a:latin typeface="Roboto" panose="02000000000000000000" pitchFamily="2" charset="0"/>
                <a:ea typeface="Roboto" panose="02000000000000000000" pitchFamily="2" charset="0"/>
                <a:cs typeface="Arial" panose="020B0604020202020204" pitchFamily="34" charset="0"/>
              </a:rPr>
              <a:t>Fuel performance codes and severe accident codes from participating organizations were extended to the analysis of several ATF concepts. </a:t>
            </a:r>
          </a:p>
          <a:p>
            <a:pPr marL="0" algn="just">
              <a:lnSpc>
                <a:spcPct val="107000"/>
              </a:lnSpc>
              <a:spcBef>
                <a:spcPts val="0"/>
              </a:spcBef>
              <a:spcAft>
                <a:spcPts val="800"/>
              </a:spcAft>
            </a:pPr>
            <a:r>
              <a:rPr lang="en-US" sz="1600" dirty="0">
                <a:latin typeface="Roboto" panose="02000000000000000000" pitchFamily="2" charset="0"/>
                <a:ea typeface="Roboto" panose="02000000000000000000" pitchFamily="2" charset="0"/>
                <a:cs typeface="Arial" panose="020B0604020202020204" pitchFamily="34" charset="0"/>
              </a:rPr>
              <a:t>The qualified fuel rod codes to develop a hot rod LOCA fuel safety evaluation methodology were applied to assess the performance of ATFs. </a:t>
            </a:r>
          </a:p>
          <a:p>
            <a:pPr algn="just">
              <a:lnSpc>
                <a:spcPct val="107000"/>
              </a:lnSpc>
              <a:spcAft>
                <a:spcPts val="800"/>
              </a:spcAft>
            </a:pPr>
            <a:r>
              <a:rPr lang="en-US" sz="1600" dirty="0">
                <a:latin typeface="Roboto" panose="02000000000000000000" pitchFamily="2" charset="0"/>
                <a:ea typeface="Roboto" panose="02000000000000000000" pitchFamily="2" charset="0"/>
                <a:cs typeface="Calibri" panose="020F0502020204030204" pitchFamily="34" charset="0"/>
              </a:rPr>
              <a:t>The </a:t>
            </a:r>
            <a:r>
              <a:rPr lang="en-US" altLang="en-US" sz="1600" dirty="0">
                <a:latin typeface="Roboto" panose="02000000000000000000" pitchFamily="2" charset="0"/>
                <a:ea typeface="Roboto" panose="02000000000000000000" pitchFamily="2" charset="0"/>
                <a:cs typeface="+mj-cs"/>
              </a:rPr>
              <a:t>open-source ATF material properties and experimental datasets </a:t>
            </a:r>
            <a:r>
              <a:rPr lang="en-GB" dirty="0"/>
              <a:t>have been prepared and uploaded </a:t>
            </a:r>
            <a:r>
              <a:rPr lang="en-US" altLang="en-US" sz="1600" dirty="0">
                <a:latin typeface="Roboto" panose="02000000000000000000" pitchFamily="2" charset="0"/>
                <a:ea typeface="Roboto" panose="02000000000000000000" pitchFamily="2" charset="0"/>
                <a:cs typeface="+mj-cs"/>
              </a:rPr>
              <a:t>the IAEA fuel database </a:t>
            </a:r>
            <a:endParaRPr lang="en-US" sz="1400" dirty="0">
              <a:latin typeface="Roboto" panose="02000000000000000000" pitchFamily="2" charset="0"/>
              <a:ea typeface="Roboto" panose="02000000000000000000" pitchFamily="2" charset="0"/>
              <a:cs typeface="Calibri" panose="020F0502020204030204" pitchFamily="34" charset="0"/>
            </a:endParaRPr>
          </a:p>
        </p:txBody>
      </p:sp>
    </p:spTree>
    <p:extLst>
      <p:ext uri="{BB962C8B-B14F-4D97-AF65-F5344CB8AC3E}">
        <p14:creationId xmlns:p14="http://schemas.microsoft.com/office/powerpoint/2010/main" val="4227053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3">
            <a:extLst>
              <a:ext uri="{FF2B5EF4-FFF2-40B4-BE49-F238E27FC236}">
                <a16:creationId xmlns:a16="http://schemas.microsoft.com/office/drawing/2014/main" id="{5E6029CE-182A-2998-FB0C-AD6D32F90A1F}"/>
              </a:ext>
            </a:extLst>
          </p:cNvPr>
          <p:cNvSpPr txBox="1">
            <a:spLocks noChangeArrowheads="1"/>
          </p:cNvSpPr>
          <p:nvPr/>
        </p:nvSpPr>
        <p:spPr bwMode="auto">
          <a:xfrm>
            <a:off x="179755" y="964986"/>
            <a:ext cx="11621476" cy="6119812"/>
          </a:xfrm>
          <a:prstGeom prst="rect">
            <a:avLst/>
          </a:prstGeom>
          <a:noFill/>
          <a:ln>
            <a:noFill/>
          </a:ln>
          <a:effectLst/>
        </p:spPr>
        <p:txBody>
          <a:bodyPr lIns="92075" tIns="46038" rIns="92075" bIns="46038"/>
          <a:lstStyle>
            <a:lvl1pPr marL="342900" indent="-342900" algn="l" rtl="0" eaLnBrk="0" fontAlgn="base" hangingPunct="0">
              <a:spcBef>
                <a:spcPct val="20000"/>
              </a:spcBef>
              <a:spcAft>
                <a:spcPct val="0"/>
              </a:spcAft>
              <a:buClr>
                <a:srgbClr val="99CCFF"/>
              </a:buClr>
              <a:buSzPct val="110000"/>
              <a:buChar char="•"/>
              <a:defRPr sz="3200">
                <a:solidFill>
                  <a:srgbClr val="FFFFCC"/>
                </a:solidFill>
                <a:latin typeface="+mn-lt"/>
                <a:ea typeface="+mn-ea"/>
                <a:cs typeface="+mn-cs"/>
              </a:defRPr>
            </a:lvl1pPr>
            <a:lvl2pPr marL="742950" indent="-285750" algn="l" rtl="0" eaLnBrk="0" fontAlgn="base" hangingPunct="0">
              <a:spcBef>
                <a:spcPct val="20000"/>
              </a:spcBef>
              <a:spcAft>
                <a:spcPct val="0"/>
              </a:spcAft>
              <a:buClr>
                <a:srgbClr val="99CCFF"/>
              </a:buClr>
              <a:buSzPct val="110000"/>
              <a:buChar char="•"/>
              <a:defRPr sz="2800">
                <a:solidFill>
                  <a:srgbClr val="FFFFCC"/>
                </a:solidFill>
                <a:latin typeface="+mn-lt"/>
              </a:defRPr>
            </a:lvl2pPr>
            <a:lvl3pPr marL="1143000" indent="-228600" algn="l" rtl="0" eaLnBrk="0" fontAlgn="base" hangingPunct="0">
              <a:spcBef>
                <a:spcPct val="20000"/>
              </a:spcBef>
              <a:spcAft>
                <a:spcPct val="0"/>
              </a:spcAft>
              <a:buClr>
                <a:srgbClr val="99CCFF"/>
              </a:buClr>
              <a:buSzPct val="110000"/>
              <a:buChar char="•"/>
              <a:defRPr sz="2400">
                <a:solidFill>
                  <a:srgbClr val="FFFFCC"/>
                </a:solidFill>
                <a:latin typeface="+mn-lt"/>
              </a:defRPr>
            </a:lvl3pPr>
            <a:lvl4pPr marL="1600200" indent="-228600" algn="l" rtl="0" eaLnBrk="0" fontAlgn="base" hangingPunct="0">
              <a:spcBef>
                <a:spcPct val="20000"/>
              </a:spcBef>
              <a:spcAft>
                <a:spcPct val="0"/>
              </a:spcAft>
              <a:buClr>
                <a:srgbClr val="99CCFF"/>
              </a:buClr>
              <a:buSzPct val="110000"/>
              <a:buChar char="–"/>
              <a:defRPr sz="2000">
                <a:solidFill>
                  <a:srgbClr val="FFFFCC"/>
                </a:solidFill>
                <a:latin typeface="+mn-lt"/>
              </a:defRPr>
            </a:lvl4pPr>
            <a:lvl5pPr marL="2057400" indent="-228600" algn="l" rtl="0" eaLnBrk="0" fontAlgn="base" hangingPunct="0">
              <a:spcBef>
                <a:spcPct val="20000"/>
              </a:spcBef>
              <a:spcAft>
                <a:spcPct val="0"/>
              </a:spcAft>
              <a:buClr>
                <a:srgbClr val="99CCFF"/>
              </a:buClr>
              <a:buSzPct val="110000"/>
              <a:buChar char="»"/>
              <a:defRPr sz="2000">
                <a:solidFill>
                  <a:srgbClr val="FFFFCC"/>
                </a:solidFill>
                <a:latin typeface="+mn-lt"/>
              </a:defRPr>
            </a:lvl5pPr>
            <a:lvl6pPr marL="2514600" indent="-228600" algn="l" rtl="0" fontAlgn="base">
              <a:spcBef>
                <a:spcPct val="20000"/>
              </a:spcBef>
              <a:spcAft>
                <a:spcPct val="0"/>
              </a:spcAft>
              <a:buClr>
                <a:srgbClr val="99CCFF"/>
              </a:buClr>
              <a:buSzPct val="110000"/>
              <a:buChar char="»"/>
              <a:defRPr sz="2000">
                <a:solidFill>
                  <a:srgbClr val="FFFFCC"/>
                </a:solidFill>
                <a:latin typeface="+mn-lt"/>
              </a:defRPr>
            </a:lvl6pPr>
            <a:lvl7pPr marL="2971800" indent="-228600" algn="l" rtl="0" fontAlgn="base">
              <a:spcBef>
                <a:spcPct val="20000"/>
              </a:spcBef>
              <a:spcAft>
                <a:spcPct val="0"/>
              </a:spcAft>
              <a:buClr>
                <a:srgbClr val="99CCFF"/>
              </a:buClr>
              <a:buSzPct val="110000"/>
              <a:buChar char="»"/>
              <a:defRPr sz="2000">
                <a:solidFill>
                  <a:srgbClr val="FFFFCC"/>
                </a:solidFill>
                <a:latin typeface="+mn-lt"/>
              </a:defRPr>
            </a:lvl7pPr>
            <a:lvl8pPr marL="3429000" indent="-228600" algn="l" rtl="0" fontAlgn="base">
              <a:spcBef>
                <a:spcPct val="20000"/>
              </a:spcBef>
              <a:spcAft>
                <a:spcPct val="0"/>
              </a:spcAft>
              <a:buClr>
                <a:srgbClr val="99CCFF"/>
              </a:buClr>
              <a:buSzPct val="110000"/>
              <a:buChar char="»"/>
              <a:defRPr sz="2000">
                <a:solidFill>
                  <a:srgbClr val="FFFFCC"/>
                </a:solidFill>
                <a:latin typeface="+mn-lt"/>
              </a:defRPr>
            </a:lvl8pPr>
            <a:lvl9pPr marL="3886200" indent="-228600" algn="l" rtl="0" fontAlgn="base">
              <a:spcBef>
                <a:spcPct val="20000"/>
              </a:spcBef>
              <a:spcAft>
                <a:spcPct val="0"/>
              </a:spcAft>
              <a:buClr>
                <a:srgbClr val="99CCFF"/>
              </a:buClr>
              <a:buSzPct val="110000"/>
              <a:buChar char="»"/>
              <a:defRPr sz="2000">
                <a:solidFill>
                  <a:srgbClr val="FFFFCC"/>
                </a:solidFill>
                <a:latin typeface="+mn-lt"/>
              </a:defRPr>
            </a:lvl9pPr>
          </a:lstStyle>
          <a:p>
            <a:pPr marL="400050" lvl="1" indent="0" eaLnBrk="1" fontAlgn="auto" hangingPunct="1">
              <a:spcAft>
                <a:spcPts val="0"/>
              </a:spcAft>
              <a:buClrTx/>
              <a:buSzTx/>
              <a:buNone/>
              <a:defRPr/>
            </a:pPr>
            <a:r>
              <a:rPr lang="en-GB" sz="1800" dirty="0">
                <a:solidFill>
                  <a:schemeClr val="tx1"/>
                </a:solidFill>
                <a:latin typeface="Roboto" panose="02000000000000000000" pitchFamily="2" charset="0"/>
                <a:ea typeface="Roboto" panose="02000000000000000000" pitchFamily="2" charset="0"/>
              </a:rPr>
              <a:t>to the </a:t>
            </a:r>
            <a:r>
              <a:rPr lang="en-GB" sz="1800" b="1" dirty="0">
                <a:solidFill>
                  <a:schemeClr val="tx1"/>
                </a:solidFill>
                <a:latin typeface="Roboto" panose="02000000000000000000" pitchFamily="2" charset="0"/>
                <a:ea typeface="Roboto" panose="02000000000000000000" pitchFamily="2" charset="0"/>
              </a:rPr>
              <a:t>Coordinated Research Project on “Testing and Simulation for Advanced Technology and Accident Tolerant Fuels  (CRP ATF-TS</a:t>
            </a:r>
            <a:r>
              <a:rPr lang="en-GB" sz="1800" dirty="0">
                <a:solidFill>
                  <a:schemeClr val="tx1"/>
                </a:solidFill>
                <a:latin typeface="Roboto" panose="02000000000000000000" pitchFamily="2" charset="0"/>
                <a:ea typeface="Roboto" panose="02000000000000000000" pitchFamily="2" charset="0"/>
              </a:rPr>
              <a:t>).</a:t>
            </a:r>
          </a:p>
          <a:p>
            <a:pPr marL="400050" lvl="1" indent="0" eaLnBrk="1" fontAlgn="auto" hangingPunct="1">
              <a:spcAft>
                <a:spcPts val="0"/>
              </a:spcAft>
              <a:buClrTx/>
              <a:buSzTx/>
              <a:buNone/>
              <a:defRPr/>
            </a:pPr>
            <a:endParaRPr lang="en-GB" sz="1800" dirty="0">
              <a:solidFill>
                <a:schemeClr val="tx1"/>
              </a:solidFill>
              <a:latin typeface="Roboto" panose="02000000000000000000" pitchFamily="2" charset="0"/>
              <a:ea typeface="Roboto" panose="02000000000000000000" pitchFamily="2" charset="0"/>
            </a:endParaRPr>
          </a:p>
          <a:p>
            <a:pPr marL="0" lvl="1" indent="0">
              <a:buNone/>
              <a:defRPr/>
            </a:pPr>
            <a:r>
              <a:rPr lang="en-GB" sz="1800" b="1" dirty="0">
                <a:solidFill>
                  <a:schemeClr val="tx1"/>
                </a:solidFill>
                <a:latin typeface="Roboto" panose="02000000000000000000" pitchFamily="2" charset="0"/>
                <a:ea typeface="Roboto" panose="02000000000000000000" pitchFamily="2" charset="0"/>
              </a:rPr>
              <a:t>CRP Chairs/Coordinators : </a:t>
            </a:r>
          </a:p>
          <a:p>
            <a:pPr marL="400050" lvl="1" indent="0" eaLnBrk="1" fontAlgn="auto" hangingPunct="1">
              <a:spcAft>
                <a:spcPts val="0"/>
              </a:spcAft>
              <a:buClrTx/>
              <a:buSzTx/>
              <a:buNone/>
              <a:defRPr/>
            </a:pPr>
            <a:r>
              <a:rPr lang="en-GB" sz="1800" dirty="0">
                <a:solidFill>
                  <a:schemeClr val="tx1"/>
                </a:solidFill>
                <a:latin typeface="Roboto" panose="02000000000000000000" pitchFamily="2" charset="0"/>
                <a:ea typeface="Roboto" panose="02000000000000000000" pitchFamily="2" charset="0"/>
              </a:rPr>
              <a:t>Jinzhao ZHANG (</a:t>
            </a:r>
            <a:r>
              <a:rPr lang="en-GB" sz="1800" dirty="0" err="1">
                <a:solidFill>
                  <a:schemeClr val="tx1"/>
                </a:solidFill>
                <a:latin typeface="Roboto" panose="02000000000000000000" pitchFamily="2" charset="0"/>
                <a:ea typeface="Roboto" panose="02000000000000000000" pitchFamily="2" charset="0"/>
              </a:rPr>
              <a:t>Tractebel</a:t>
            </a:r>
            <a:r>
              <a:rPr lang="en-GB" sz="1800" dirty="0">
                <a:solidFill>
                  <a:schemeClr val="tx1"/>
                </a:solidFill>
                <a:latin typeface="Roboto" panose="02000000000000000000" pitchFamily="2" charset="0"/>
                <a:ea typeface="Roboto" panose="02000000000000000000" pitchFamily="2" charset="0"/>
              </a:rPr>
              <a:t> , Belgium), Martin SEVECEK (Czech Republic), Antoine BOULORÉ (CEA, France), Marco Cherubini (NINE, Italy), Juri Stuckert (KIT, Germany),  Zoltan Hozer </a:t>
            </a:r>
            <a:r>
              <a:rPr lang="en-US" sz="1800" dirty="0">
                <a:solidFill>
                  <a:schemeClr val="tx1"/>
                </a:solidFill>
                <a:latin typeface="Roboto" panose="02000000000000000000" pitchFamily="2" charset="0"/>
                <a:ea typeface="Roboto" panose="02000000000000000000" pitchFamily="2" charset="0"/>
              </a:rPr>
              <a:t>(</a:t>
            </a:r>
            <a:r>
              <a:rPr lang="en-GB" sz="1800" dirty="0">
                <a:solidFill>
                  <a:schemeClr val="tx1"/>
                </a:solidFill>
                <a:latin typeface="Roboto" panose="02000000000000000000" pitchFamily="2" charset="0"/>
                <a:ea typeface="Roboto" panose="02000000000000000000" pitchFamily="2" charset="0"/>
              </a:rPr>
              <a:t>Centre for Energy Research, </a:t>
            </a:r>
            <a:r>
              <a:rPr lang="en-US" sz="1800" dirty="0">
                <a:solidFill>
                  <a:schemeClr val="tx1"/>
                </a:solidFill>
                <a:latin typeface="Roboto" panose="02000000000000000000" pitchFamily="2" charset="0"/>
                <a:ea typeface="Roboto" panose="02000000000000000000" pitchFamily="2" charset="0"/>
              </a:rPr>
              <a:t>Hungary) </a:t>
            </a:r>
            <a:endParaRPr lang="en-GB" sz="1800" dirty="0">
              <a:solidFill>
                <a:schemeClr val="tx1"/>
              </a:solidFill>
              <a:latin typeface="Roboto" panose="02000000000000000000" pitchFamily="2" charset="0"/>
              <a:ea typeface="Roboto" panose="02000000000000000000" pitchFamily="2" charset="0"/>
            </a:endParaRPr>
          </a:p>
          <a:p>
            <a:pPr marL="857250" lvl="1" indent="-400050">
              <a:buFontTx/>
              <a:buAutoNum type="romanUcPeriod"/>
              <a:defRPr/>
            </a:pPr>
            <a:endParaRPr lang="en-CA" sz="1800" dirty="0">
              <a:solidFill>
                <a:schemeClr val="tx1"/>
              </a:solidFill>
              <a:latin typeface="Roboto" panose="02000000000000000000" pitchFamily="2" charset="0"/>
              <a:ea typeface="Roboto" panose="02000000000000000000" pitchFamily="2" charset="0"/>
            </a:endParaRPr>
          </a:p>
          <a:p>
            <a:pPr marL="0" indent="0">
              <a:buNone/>
              <a:defRPr/>
            </a:pPr>
            <a:r>
              <a:rPr lang="en-CA" sz="1800" b="1" dirty="0">
                <a:solidFill>
                  <a:schemeClr val="tx1"/>
                </a:solidFill>
                <a:latin typeface="Roboto" panose="02000000000000000000" pitchFamily="2" charset="0"/>
                <a:ea typeface="Roboto" panose="02000000000000000000" pitchFamily="2" charset="0"/>
              </a:rPr>
              <a:t>CSIs: </a:t>
            </a:r>
          </a:p>
          <a:p>
            <a:pPr marL="457200" lvl="1" indent="0">
              <a:buNone/>
              <a:defRPr/>
            </a:pPr>
            <a:r>
              <a:rPr lang="en-GB" sz="1800" dirty="0">
                <a:solidFill>
                  <a:schemeClr val="tx1"/>
                </a:solidFill>
                <a:latin typeface="Roboto" panose="02000000000000000000" pitchFamily="2" charset="0"/>
                <a:ea typeface="Roboto" panose="02000000000000000000" pitchFamily="2" charset="0"/>
              </a:rPr>
              <a:t>P. M. E Loza(CNEA, Argentina), A. Abe (IPEN-CNEN/SP, Brazil), M. Manolova (INRNE BAS, Bulgaria), E. Onder (CNL, Canada), W. Li (NPIC, China), X. Jiang (CNPE, China), M. Chen (CNPTRI, China), T. Hollands (GRS, Germany), J. </a:t>
            </a:r>
            <a:r>
              <a:rPr lang="en-GB" sz="1800" dirty="0" err="1">
                <a:solidFill>
                  <a:schemeClr val="tx1"/>
                </a:solidFill>
                <a:latin typeface="Roboto" panose="02000000000000000000" pitchFamily="2" charset="0"/>
                <a:ea typeface="Roboto" panose="02000000000000000000" pitchFamily="2" charset="0"/>
              </a:rPr>
              <a:t>Peltonen</a:t>
            </a:r>
            <a:r>
              <a:rPr lang="en-GB" sz="1800" dirty="0">
                <a:solidFill>
                  <a:schemeClr val="tx1"/>
                </a:solidFill>
                <a:latin typeface="Roboto" panose="02000000000000000000" pitchFamily="2" charset="0"/>
                <a:ea typeface="Roboto" panose="02000000000000000000" pitchFamily="2" charset="0"/>
              </a:rPr>
              <a:t> (VTT, Finland), L. Vlahovic (JRC, EC), A. Riahi (AEOI, Iran),  K. Inagaki (CRIEPI,  Japan), H. C. Kim (KAERI , Korea), L. H. Hernandez (ININ, Mexico), B. Sartowska (PINCT, Poland), K. Dolganov (IBRAE, Russia), J. </a:t>
            </a:r>
            <a:r>
              <a:rPr lang="en-GB" sz="1800" dirty="0" err="1">
                <a:solidFill>
                  <a:schemeClr val="tx1"/>
                </a:solidFill>
                <a:latin typeface="Roboto" panose="02000000000000000000" pitchFamily="2" charset="0"/>
                <a:ea typeface="Roboto" panose="02000000000000000000" pitchFamily="2" charset="0"/>
              </a:rPr>
              <a:t>Luley</a:t>
            </a:r>
            <a:r>
              <a:rPr lang="en-GB" sz="1800" dirty="0">
                <a:solidFill>
                  <a:schemeClr val="tx1"/>
                </a:solidFill>
                <a:latin typeface="Roboto" panose="02000000000000000000" pitchFamily="2" charset="0"/>
                <a:ea typeface="Roboto" panose="02000000000000000000" pitchFamily="2" charset="0"/>
              </a:rPr>
              <a:t> ( SUT, Slovakia), S. J. C. Queral (PUM, Spain), P. L. E. Herranz (CIEMAT, Spain), H. J. </a:t>
            </a:r>
            <a:r>
              <a:rPr lang="en-GB" sz="1800" dirty="0" err="1">
                <a:solidFill>
                  <a:schemeClr val="tx1"/>
                </a:solidFill>
                <a:latin typeface="Roboto" panose="02000000000000000000" pitchFamily="2" charset="0"/>
                <a:ea typeface="Roboto" panose="02000000000000000000" pitchFamily="2" charset="0"/>
              </a:rPr>
              <a:t>Ruíz</a:t>
            </a:r>
            <a:r>
              <a:rPr lang="en-GB" sz="1800" dirty="0">
                <a:solidFill>
                  <a:schemeClr val="tx1"/>
                </a:solidFill>
                <a:latin typeface="Roboto" panose="02000000000000000000" pitchFamily="2" charset="0"/>
                <a:ea typeface="Roboto" panose="02000000000000000000" pitchFamily="2" charset="0"/>
              </a:rPr>
              <a:t> (UPM, Spain), G. Rossiter (NNL, UK), C. M.  Allison ( ISS  LLC, USA), B. Wirth (UT, USA)</a:t>
            </a:r>
          </a:p>
          <a:p>
            <a:pPr marL="457200" lvl="1" indent="0">
              <a:buNone/>
              <a:defRPr/>
            </a:pPr>
            <a:endParaRPr lang="en-GB" sz="1800" dirty="0">
              <a:solidFill>
                <a:schemeClr val="tx1"/>
              </a:solidFill>
              <a:latin typeface="Roboto" panose="02000000000000000000" pitchFamily="2" charset="0"/>
              <a:ea typeface="Roboto" panose="02000000000000000000" pitchFamily="2" charset="0"/>
            </a:endParaRPr>
          </a:p>
          <a:p>
            <a:pPr marL="0" lvl="1" indent="0">
              <a:buNone/>
              <a:defRPr/>
            </a:pPr>
            <a:r>
              <a:rPr lang="en-GB" sz="1800" b="1" dirty="0">
                <a:solidFill>
                  <a:schemeClr val="tx1"/>
                </a:solidFill>
                <a:latin typeface="Roboto" panose="02000000000000000000" pitchFamily="2" charset="0"/>
                <a:ea typeface="Roboto" panose="02000000000000000000" pitchFamily="2" charset="0"/>
              </a:rPr>
              <a:t> </a:t>
            </a:r>
            <a:r>
              <a:rPr lang="en-CA" sz="1800" b="1" dirty="0">
                <a:solidFill>
                  <a:schemeClr val="tx1"/>
                </a:solidFill>
                <a:latin typeface="Roboto" panose="02000000000000000000" pitchFamily="2" charset="0"/>
                <a:ea typeface="Roboto" panose="02000000000000000000" pitchFamily="2" charset="0"/>
              </a:rPr>
              <a:t>ex. IAEA Sci. Secretaries: </a:t>
            </a:r>
          </a:p>
          <a:p>
            <a:pPr marL="400050" lvl="1" indent="0" algn="just" eaLnBrk="1" fontAlgn="auto" hangingPunct="1">
              <a:spcAft>
                <a:spcPts val="0"/>
              </a:spcAft>
              <a:buClrTx/>
              <a:buSzTx/>
              <a:buNone/>
              <a:defRPr/>
            </a:pPr>
            <a:r>
              <a:rPr lang="en-US" sz="1800" dirty="0">
                <a:solidFill>
                  <a:schemeClr val="tx1"/>
                </a:solidFill>
              </a:rPr>
              <a:t>Mikhail </a:t>
            </a:r>
            <a:r>
              <a:rPr lang="en-US" sz="1800" dirty="0" err="1">
                <a:solidFill>
                  <a:schemeClr val="tx1"/>
                </a:solidFill>
              </a:rPr>
              <a:t>Veschunov</a:t>
            </a:r>
            <a:r>
              <a:rPr lang="en-US" sz="1800" dirty="0">
                <a:solidFill>
                  <a:schemeClr val="tx1"/>
                </a:solidFill>
              </a:rPr>
              <a:t>, Ki-Seob Sim </a:t>
            </a:r>
          </a:p>
          <a:p>
            <a:pPr lvl="1" algn="just" eaLnBrk="1" fontAlgn="auto" hangingPunct="1">
              <a:spcAft>
                <a:spcPts val="0"/>
              </a:spcAft>
              <a:buClrTx/>
              <a:buSzTx/>
              <a:defRPr/>
            </a:pPr>
            <a:endParaRPr lang="en-US" sz="1800" dirty="0">
              <a:solidFill>
                <a:schemeClr val="tx1"/>
              </a:solidFill>
            </a:endParaRPr>
          </a:p>
          <a:p>
            <a:pPr marL="400050" lvl="2" indent="0">
              <a:spcBef>
                <a:spcPts val="300"/>
              </a:spcBef>
              <a:spcAft>
                <a:spcPts val="300"/>
              </a:spcAft>
              <a:buClr>
                <a:srgbClr val="FFFFFF"/>
              </a:buClr>
              <a:buNone/>
              <a:defRPr/>
            </a:pPr>
            <a:endParaRPr lang="en-US" sz="2000" b="1" dirty="0">
              <a:solidFill>
                <a:schemeClr val="tx1"/>
              </a:solidFill>
            </a:endParaRPr>
          </a:p>
        </p:txBody>
      </p:sp>
      <p:sp>
        <p:nvSpPr>
          <p:cNvPr id="2" name="Title 1">
            <a:extLst>
              <a:ext uri="{FF2B5EF4-FFF2-40B4-BE49-F238E27FC236}">
                <a16:creationId xmlns:a16="http://schemas.microsoft.com/office/drawing/2014/main" id="{D7145AE1-F572-F6DD-1BD7-2F5045F7D6BA}"/>
              </a:ext>
            </a:extLst>
          </p:cNvPr>
          <p:cNvSpPr>
            <a:spLocks noGrp="1"/>
          </p:cNvSpPr>
          <p:nvPr>
            <p:ph type="title"/>
          </p:nvPr>
        </p:nvSpPr>
        <p:spPr>
          <a:xfrm>
            <a:off x="838985" y="261560"/>
            <a:ext cx="9634193" cy="775597"/>
          </a:xfrm>
        </p:spPr>
        <p:txBody>
          <a:bodyPr/>
          <a:lstStyle/>
          <a:p>
            <a:r>
              <a:rPr lang="en-GB" dirty="0">
                <a:solidFill>
                  <a:schemeClr val="tx2"/>
                </a:solidFill>
              </a:rPr>
              <a:t>The IAEA extends its gratitude to the significant contributors </a:t>
            </a:r>
            <a:br>
              <a:rPr lang="en-GB" dirty="0">
                <a:solidFill>
                  <a:schemeClr val="tx1"/>
                </a:solidFill>
              </a:rPr>
            </a:br>
            <a:endParaRPr lang="en-GB" dirty="0"/>
          </a:p>
        </p:txBody>
      </p:sp>
      <p:sp>
        <p:nvSpPr>
          <p:cNvPr id="3" name="Slide Number Placeholder 3">
            <a:extLst>
              <a:ext uri="{FF2B5EF4-FFF2-40B4-BE49-F238E27FC236}">
                <a16:creationId xmlns:a16="http://schemas.microsoft.com/office/drawing/2014/main" id="{5FF467FC-3E78-8BAA-EA84-758384B257AE}"/>
              </a:ext>
            </a:extLst>
          </p:cNvPr>
          <p:cNvSpPr txBox="1">
            <a:spLocks/>
          </p:cNvSpPr>
          <p:nvPr/>
        </p:nvSpPr>
        <p:spPr bwMode="white">
          <a:xfrm>
            <a:off x="11472504" y="6413714"/>
            <a:ext cx="509587"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defPPr>
              <a:defRPr lang="en-US"/>
            </a:defPPr>
            <a:lvl1pPr marL="0" algn="r" defTabSz="914400" rtl="0" eaLnBrk="1" latinLnBrk="0" hangingPunct="1">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23A0628E-C12F-4F8C-9895-BCD5E30100D3}" type="slidenum">
              <a:rPr lang="en-US"/>
              <a:pPr>
                <a:spcAft>
                  <a:spcPts val="600"/>
                </a:spcAft>
              </a:pPr>
              <a:t>18</a:t>
            </a:fld>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D113C-E281-F440-A980-D4FE9065C3FD}"/>
              </a:ext>
            </a:extLst>
          </p:cNvPr>
          <p:cNvSpPr>
            <a:spLocks noGrp="1"/>
          </p:cNvSpPr>
          <p:nvPr>
            <p:ph type="title"/>
          </p:nvPr>
        </p:nvSpPr>
        <p:spPr>
          <a:xfrm>
            <a:off x="838986" y="707241"/>
            <a:ext cx="10769918" cy="775597"/>
          </a:xfrm>
        </p:spPr>
        <p:txBody>
          <a:bodyPr/>
          <a:lstStyle/>
          <a:p>
            <a:r>
              <a:rPr lang="en-GB" dirty="0"/>
              <a:t>TWG FPT recommendation : new CRP on ATF fuel proposed: </a:t>
            </a:r>
            <a:br>
              <a:rPr lang="en-GB" dirty="0"/>
            </a:br>
            <a:r>
              <a:rPr lang="en-GB" i="1" dirty="0"/>
              <a:t>Testing and performance simulation of Advanced Technology Fuels (ATF- HBU)</a:t>
            </a:r>
          </a:p>
        </p:txBody>
      </p:sp>
      <p:sp>
        <p:nvSpPr>
          <p:cNvPr id="4" name="TextBox 3">
            <a:extLst>
              <a:ext uri="{FF2B5EF4-FFF2-40B4-BE49-F238E27FC236}">
                <a16:creationId xmlns:a16="http://schemas.microsoft.com/office/drawing/2014/main" id="{6C80D1F2-9976-5C8E-A351-1F318ADB309B}"/>
              </a:ext>
            </a:extLst>
          </p:cNvPr>
          <p:cNvSpPr txBox="1"/>
          <p:nvPr/>
        </p:nvSpPr>
        <p:spPr>
          <a:xfrm>
            <a:off x="384178" y="1598488"/>
            <a:ext cx="11701805" cy="4985980"/>
          </a:xfrm>
          <a:prstGeom prst="rect">
            <a:avLst/>
          </a:prstGeom>
          <a:noFill/>
        </p:spPr>
        <p:txBody>
          <a:bodyPr wrap="square">
            <a:spAutoFit/>
          </a:bodyPr>
          <a:lstStyle/>
          <a:p>
            <a:r>
              <a:rPr lang="en-GB" sz="2000" dirty="0">
                <a:latin typeface="Roboto" panose="02000000000000000000" pitchFamily="2" charset="0"/>
                <a:ea typeface="Roboto" panose="02000000000000000000" pitchFamily="2" charset="0"/>
              </a:rPr>
              <a:t>The new CRP is proposed to enhance Member States’ capabilities in testing and modelling Advanced Technology Fuels (ATFs) to improve reactor performance, safety, and fuel-cycle economics.</a:t>
            </a:r>
          </a:p>
          <a:p>
            <a:endParaRPr lang="en-GB" sz="2000" dirty="0">
              <a:latin typeface="Roboto" panose="02000000000000000000" pitchFamily="2" charset="0"/>
              <a:ea typeface="Roboto" panose="02000000000000000000" pitchFamily="2" charset="0"/>
            </a:endParaRPr>
          </a:p>
          <a:p>
            <a:r>
              <a:rPr lang="en-GB" sz="2000" dirty="0">
                <a:latin typeface="Roboto" panose="02000000000000000000" pitchFamily="2" charset="0"/>
                <a:ea typeface="Roboto" panose="02000000000000000000" pitchFamily="2" charset="0"/>
              </a:rPr>
              <a:t>The CRP will focus on the </a:t>
            </a:r>
            <a:r>
              <a:rPr lang="en-GB" sz="2000" i="1" dirty="0">
                <a:latin typeface="Roboto" panose="02000000000000000000" pitchFamily="2" charset="0"/>
                <a:ea typeface="Roboto" panose="02000000000000000000" pitchFamily="2" charset="0"/>
              </a:rPr>
              <a:t>testing and modelling of ATF concepts—such as Cr-coated, </a:t>
            </a:r>
            <a:r>
              <a:rPr lang="en-GB" sz="2000" i="1" dirty="0" err="1">
                <a:latin typeface="Roboto" panose="02000000000000000000" pitchFamily="2" charset="0"/>
                <a:ea typeface="Roboto" panose="02000000000000000000" pitchFamily="2" charset="0"/>
              </a:rPr>
              <a:t>FeCrAl</a:t>
            </a:r>
            <a:r>
              <a:rPr lang="en-GB" sz="2000" i="1" dirty="0">
                <a:latin typeface="Roboto" panose="02000000000000000000" pitchFamily="2" charset="0"/>
                <a:ea typeface="Roboto" panose="02000000000000000000" pitchFamily="2" charset="0"/>
              </a:rPr>
              <a:t>, and </a:t>
            </a:r>
            <a:r>
              <a:rPr lang="en-GB" sz="2000" i="1" dirty="0" err="1">
                <a:latin typeface="Roboto" panose="02000000000000000000" pitchFamily="2" charset="0"/>
                <a:ea typeface="Roboto" panose="02000000000000000000" pitchFamily="2" charset="0"/>
              </a:rPr>
              <a:t>SiC</a:t>
            </a:r>
            <a:r>
              <a:rPr lang="en-GB" sz="2000" i="1" dirty="0">
                <a:latin typeface="Roboto" panose="02000000000000000000" pitchFamily="2" charset="0"/>
                <a:ea typeface="Roboto" panose="02000000000000000000" pitchFamily="2" charset="0"/>
              </a:rPr>
              <a:t> claddings, as well as high-density and high-energy fuels—under both operational and accident conditions.</a:t>
            </a:r>
          </a:p>
          <a:p>
            <a:r>
              <a:rPr lang="en-GB" sz="2000" dirty="0">
                <a:latin typeface="Roboto" panose="02000000000000000000" pitchFamily="2" charset="0"/>
                <a:ea typeface="Roboto" panose="02000000000000000000" pitchFamily="2" charset="0"/>
              </a:rPr>
              <a:t>Proposed activities include </a:t>
            </a:r>
            <a:r>
              <a:rPr lang="en-GB" sz="2000" i="1" dirty="0">
                <a:latin typeface="Roboto" panose="02000000000000000000" pitchFamily="2" charset="0"/>
                <a:ea typeface="Roboto" panose="02000000000000000000" pitchFamily="2" charset="0"/>
              </a:rPr>
              <a:t>benchmarking of fuel performance codes; investigation of key phenomena such as cladding integrity, fuel fragmentation, relocation, and dispersal; and the development of methodologies to quantify the economic and safety benefits of ATF implementation</a:t>
            </a:r>
            <a:r>
              <a:rPr lang="en-GB" sz="2000" dirty="0">
                <a:latin typeface="Roboto" panose="02000000000000000000" pitchFamily="2" charset="0"/>
                <a:ea typeface="Roboto" panose="02000000000000000000" pitchFamily="2" charset="0"/>
              </a:rPr>
              <a:t>. Feasibility assessments for the near-term use of ATFs in water-cooled small modular reactors (SMRs) will also be considered.</a:t>
            </a:r>
          </a:p>
          <a:p>
            <a:r>
              <a:rPr lang="en-GB" sz="2000" dirty="0">
                <a:latin typeface="Roboto" panose="02000000000000000000" pitchFamily="2" charset="0"/>
                <a:ea typeface="Roboto" panose="02000000000000000000" pitchFamily="2" charset="0"/>
              </a:rPr>
              <a:t>This CRP will complement the completed T12032 by addressing </a:t>
            </a:r>
            <a:r>
              <a:rPr lang="en-GB" sz="2000" i="1" dirty="0">
                <a:latin typeface="Roboto" panose="02000000000000000000" pitchFamily="2" charset="0"/>
                <a:ea typeface="Roboto" panose="02000000000000000000" pitchFamily="2" charset="0"/>
              </a:rPr>
              <a:t>high-burnup applications </a:t>
            </a:r>
            <a:r>
              <a:rPr lang="en-GB" sz="2000" dirty="0">
                <a:latin typeface="Roboto" panose="02000000000000000000" pitchFamily="2" charset="0"/>
                <a:ea typeface="Roboto" panose="02000000000000000000" pitchFamily="2" charset="0"/>
              </a:rPr>
              <a:t>and supporting advanced testing and simulation frameworks for innovative fuel technologies.</a:t>
            </a:r>
          </a:p>
          <a:p>
            <a:endParaRPr lang="en-GB" sz="2000" dirty="0">
              <a:latin typeface="Roboto" panose="02000000000000000000" pitchFamily="2" charset="0"/>
              <a:ea typeface="Roboto" panose="02000000000000000000" pitchFamily="2" charset="0"/>
            </a:endParaRPr>
          </a:p>
          <a:p>
            <a:r>
              <a:rPr lang="en-GB" sz="2000" dirty="0">
                <a:latin typeface="Roboto" panose="02000000000000000000" pitchFamily="2" charset="0"/>
                <a:ea typeface="Roboto" panose="02000000000000000000" pitchFamily="2" charset="0"/>
              </a:rPr>
              <a:t>The scope of the future CRP will be discussed during the upcoming Technical Meeting</a:t>
            </a:r>
            <a:endParaRPr lang="en-GB" sz="1600" b="0" dirty="0">
              <a:latin typeface="Roboto" panose="02000000000000000000" pitchFamily="2" charset="0"/>
              <a:ea typeface="Roboto" panose="02000000000000000000" pitchFamily="2" charset="0"/>
            </a:endParaRPr>
          </a:p>
          <a:p>
            <a:pPr marL="457200" indent="-457200">
              <a:buFont typeface="Arial" panose="020B0604020202020204" pitchFamily="34" charset="0"/>
              <a:buChar char="•"/>
            </a:pPr>
            <a:endParaRPr lang="en-GB" dirty="0"/>
          </a:p>
        </p:txBody>
      </p:sp>
    </p:spTree>
    <p:extLst>
      <p:ext uri="{BB962C8B-B14F-4D97-AF65-F5344CB8AC3E}">
        <p14:creationId xmlns:p14="http://schemas.microsoft.com/office/powerpoint/2010/main" val="3755192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DC0D96-A7C3-26DE-1006-CCBF44139E2A}"/>
              </a:ext>
            </a:extLst>
          </p:cNvPr>
          <p:cNvSpPr>
            <a:spLocks noGrp="1"/>
          </p:cNvSpPr>
          <p:nvPr>
            <p:ph type="title"/>
          </p:nvPr>
        </p:nvSpPr>
        <p:spPr>
          <a:xfrm>
            <a:off x="838985" y="261560"/>
            <a:ext cx="10539332" cy="775597"/>
          </a:xfrm>
        </p:spPr>
        <p:txBody>
          <a:bodyPr/>
          <a:lstStyle/>
          <a:p>
            <a:r>
              <a:rPr lang="en-GB" dirty="0"/>
              <a:t>Technical Meeting on Advanced Technology Fuels</a:t>
            </a:r>
            <a:r>
              <a:rPr lang="en-GB" kern="0" dirty="0">
                <a:latin typeface="Roboto" panose="02000000000000000000" pitchFamily="2" charset="0"/>
                <a:ea typeface="Roboto" panose="02000000000000000000" pitchFamily="2" charset="0"/>
              </a:rPr>
              <a:t>, </a:t>
            </a:r>
            <a:r>
              <a:rPr lang="en-GB" sz="2000" dirty="0"/>
              <a:t>28 – 31 October 2025 </a:t>
            </a:r>
            <a:br>
              <a:rPr lang="en-GB" sz="2000" dirty="0"/>
            </a:br>
            <a:endParaRPr lang="en-GB" dirty="0">
              <a:latin typeface="Roboto" panose="02000000000000000000" pitchFamily="2" charset="0"/>
              <a:ea typeface="Roboto" panose="02000000000000000000" pitchFamily="2" charset="0"/>
            </a:endParaRPr>
          </a:p>
        </p:txBody>
      </p:sp>
      <p:graphicFrame>
        <p:nvGraphicFramePr>
          <p:cNvPr id="6" name="Diagram 5">
            <a:extLst>
              <a:ext uri="{FF2B5EF4-FFF2-40B4-BE49-F238E27FC236}">
                <a16:creationId xmlns:a16="http://schemas.microsoft.com/office/drawing/2014/main" id="{089ADA12-8203-82A9-C942-E3B8FABBF748}"/>
              </a:ext>
            </a:extLst>
          </p:cNvPr>
          <p:cNvGraphicFramePr/>
          <p:nvPr>
            <p:extLst>
              <p:ext uri="{D42A27DB-BD31-4B8C-83A1-F6EECF244321}">
                <p14:modId xmlns:p14="http://schemas.microsoft.com/office/powerpoint/2010/main" val="3646608744"/>
              </p:ext>
            </p:extLst>
          </p:nvPr>
        </p:nvGraphicFramePr>
        <p:xfrm>
          <a:off x="398072" y="842838"/>
          <a:ext cx="11457323" cy="56871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4">
            <a:extLst>
              <a:ext uri="{FF2B5EF4-FFF2-40B4-BE49-F238E27FC236}">
                <a16:creationId xmlns:a16="http://schemas.microsoft.com/office/drawing/2014/main" id="{8004F589-CA2C-6B94-CC16-A919BB50F070}"/>
              </a:ext>
            </a:extLst>
          </p:cNvPr>
          <p:cNvSpPr txBox="1">
            <a:spLocks/>
          </p:cNvSpPr>
          <p:nvPr/>
        </p:nvSpPr>
        <p:spPr bwMode="white">
          <a:xfrm>
            <a:off x="11531990" y="6505668"/>
            <a:ext cx="509587"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0628E-C12F-4F8C-9895-BCD5E30100D3}" type="slidenum">
              <a:rPr lang="en-US"/>
              <a:pPr/>
              <a:t>2</a:t>
            </a:fld>
            <a:endParaRPr lang="en-US" dirty="0"/>
          </a:p>
        </p:txBody>
      </p:sp>
    </p:spTree>
    <p:extLst>
      <p:ext uri="{BB962C8B-B14F-4D97-AF65-F5344CB8AC3E}">
        <p14:creationId xmlns:p14="http://schemas.microsoft.com/office/powerpoint/2010/main" val="26021385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B39A1-CAC7-6C4E-4480-C8C523733B42}"/>
              </a:ext>
            </a:extLst>
          </p:cNvPr>
          <p:cNvSpPr>
            <a:spLocks noGrp="1"/>
          </p:cNvSpPr>
          <p:nvPr>
            <p:ph type="title"/>
          </p:nvPr>
        </p:nvSpPr>
        <p:spPr>
          <a:xfrm>
            <a:off x="556000" y="178298"/>
            <a:ext cx="11426091" cy="997196"/>
          </a:xfrm>
        </p:spPr>
        <p:txBody>
          <a:bodyPr wrap="square" lIns="0" tIns="0" rIns="0" bIns="0" anchor="ctr" anchorCtr="0">
            <a:noAutofit/>
          </a:bodyPr>
          <a:lstStyle/>
          <a:p>
            <a:r>
              <a:rPr lang="en-GB" dirty="0"/>
              <a:t>Technical Meeting on Advanced Technology Fuels: </a:t>
            </a:r>
            <a:r>
              <a:rPr lang="en-GB" sz="2400" dirty="0"/>
              <a:t>Progress on their Design, Manufacturing, Experimentation, Irradiation, and Case Studies for their Industrialization, Safety Evaluation, and Future Prospects</a:t>
            </a:r>
            <a:r>
              <a:rPr lang="en-GB" dirty="0"/>
              <a:t>, 28 - 31 October 2025</a:t>
            </a:r>
          </a:p>
        </p:txBody>
      </p:sp>
      <p:sp>
        <p:nvSpPr>
          <p:cNvPr id="4" name="TextBox 3">
            <a:extLst>
              <a:ext uri="{FF2B5EF4-FFF2-40B4-BE49-F238E27FC236}">
                <a16:creationId xmlns:a16="http://schemas.microsoft.com/office/drawing/2014/main" id="{FA1B1B06-A33B-4CFB-6D49-E4586FE0C429}"/>
              </a:ext>
            </a:extLst>
          </p:cNvPr>
          <p:cNvSpPr txBox="1"/>
          <p:nvPr/>
        </p:nvSpPr>
        <p:spPr>
          <a:xfrm>
            <a:off x="125693" y="1631852"/>
            <a:ext cx="11261970" cy="5201424"/>
          </a:xfrm>
          <a:prstGeom prst="rect">
            <a:avLst/>
          </a:prstGeom>
          <a:noFill/>
        </p:spPr>
        <p:txBody>
          <a:bodyPr wrap="square">
            <a:spAutoFit/>
          </a:bodyPr>
          <a:lstStyle/>
          <a:p>
            <a:pPr>
              <a:spcAft>
                <a:spcPts val="600"/>
              </a:spcAft>
            </a:pPr>
            <a:r>
              <a:rPr lang="en-GB" b="1" dirty="0">
                <a:effectLst/>
                <a:latin typeface="Roboto" panose="02000000000000000000" pitchFamily="2" charset="0"/>
                <a:ea typeface="Roboto" panose="02000000000000000000" pitchFamily="2" charset="0"/>
                <a:cs typeface="Times New Roman" panose="02020603050405020304" pitchFamily="18" charset="0"/>
              </a:rPr>
              <a:t>1. Advances in ATF Materials and Manufacturing </a:t>
            </a:r>
            <a:r>
              <a:rPr lang="en-GB" sz="1600" b="1" dirty="0">
                <a:effectLst/>
                <a:latin typeface="Roboto" panose="02000000000000000000" pitchFamily="2" charset="0"/>
                <a:ea typeface="Roboto" panose="02000000000000000000" pitchFamily="2" charset="0"/>
                <a:cs typeface="Times New Roman" panose="02020603050405020304" pitchFamily="18" charset="0"/>
              </a:rPr>
              <a:t>(</a:t>
            </a:r>
            <a:r>
              <a:rPr lang="en-GB" sz="1600" dirty="0">
                <a:effectLst/>
                <a:latin typeface="Roboto" panose="02000000000000000000" pitchFamily="2" charset="0"/>
                <a:ea typeface="Roboto" panose="02000000000000000000" pitchFamily="2" charset="0"/>
                <a:cs typeface="Times New Roman" panose="02020603050405020304" pitchFamily="18" charset="0"/>
              </a:rPr>
              <a:t>ATF cladding and fuel fabrication; Coating designs and optimization; Industrialization of ATFs and associated challenges</a:t>
            </a:r>
            <a:endParaRPr lang="en-GB" dirty="0">
              <a:effectLst/>
              <a:latin typeface="Roboto" panose="02000000000000000000" pitchFamily="2" charset="0"/>
              <a:ea typeface="Roboto" panose="02000000000000000000" pitchFamily="2" charset="0"/>
              <a:cs typeface="Times New Roman" panose="02020603050405020304" pitchFamily="18" charset="0"/>
            </a:endParaRPr>
          </a:p>
          <a:p>
            <a:pPr>
              <a:spcAft>
                <a:spcPts val="600"/>
              </a:spcAft>
            </a:pPr>
            <a:r>
              <a:rPr lang="en-GB" b="1" dirty="0">
                <a:effectLst/>
                <a:latin typeface="Roboto" panose="02000000000000000000" pitchFamily="2" charset="0"/>
                <a:ea typeface="Roboto" panose="02000000000000000000" pitchFamily="2" charset="0"/>
                <a:cs typeface="Times New Roman" panose="02020603050405020304" pitchFamily="18" charset="0"/>
              </a:rPr>
              <a:t>2. Experimental Testing of ATF Materials and Validation Database </a:t>
            </a:r>
            <a:r>
              <a:rPr lang="en-GB" sz="1600" b="1" dirty="0">
                <a:effectLst/>
                <a:latin typeface="Roboto" panose="02000000000000000000" pitchFamily="2" charset="0"/>
                <a:ea typeface="Roboto" panose="02000000000000000000" pitchFamily="2" charset="0"/>
                <a:cs typeface="Times New Roman" panose="02020603050405020304" pitchFamily="18" charset="0"/>
              </a:rPr>
              <a:t>( </a:t>
            </a:r>
            <a:r>
              <a:rPr lang="en-GB" sz="1600" dirty="0">
                <a:effectLst/>
                <a:latin typeface="Roboto" panose="02000000000000000000" pitchFamily="2" charset="0"/>
                <a:ea typeface="Roboto" panose="02000000000000000000" pitchFamily="2" charset="0"/>
                <a:cs typeface="Times New Roman" panose="02020603050405020304" pitchFamily="18" charset="0"/>
              </a:rPr>
              <a:t>Bundle Tests – Bundle tests with ATFs simulating DBA, DEC-A and DEC-B conditions including tests with air ingress; Separate Effect Tests (SETs) – SETs focused on nominal operating conditions and anticipated occupational occurrences (long-term corrosion testing, mechanical tests, coating defects), accidental scenarios (HT steam/air oxidation, LOCA- and RIA-related SETs) ; In-pile Testing– Irradiation testing of candidate ATF materials both in research reactors or accelerators and commercial power plants (e.g. LTRs, LTAs)</a:t>
            </a:r>
          </a:p>
          <a:p>
            <a:pPr>
              <a:spcAft>
                <a:spcPts val="600"/>
              </a:spcAft>
            </a:pPr>
            <a:r>
              <a:rPr lang="en-GB" b="1" dirty="0">
                <a:effectLst/>
                <a:latin typeface="Roboto" panose="02000000000000000000" pitchFamily="2" charset="0"/>
                <a:ea typeface="Roboto" panose="02000000000000000000" pitchFamily="2" charset="0"/>
                <a:cs typeface="Times New Roman" panose="02020603050405020304" pitchFamily="18" charset="0"/>
              </a:rPr>
              <a:t>3. ATF Modelling </a:t>
            </a:r>
            <a:r>
              <a:rPr lang="en-GB" sz="1600" b="1" dirty="0">
                <a:effectLst/>
                <a:latin typeface="Roboto" panose="02000000000000000000" pitchFamily="2" charset="0"/>
                <a:ea typeface="Roboto" panose="02000000000000000000" pitchFamily="2" charset="0"/>
                <a:cs typeface="Times New Roman" panose="02020603050405020304" pitchFamily="18" charset="0"/>
              </a:rPr>
              <a:t>(</a:t>
            </a:r>
            <a:r>
              <a:rPr lang="en-GB" sz="1600" dirty="0">
                <a:effectLst/>
                <a:latin typeface="Roboto" panose="02000000000000000000" pitchFamily="2" charset="0"/>
                <a:ea typeface="Roboto" panose="02000000000000000000" pitchFamily="2" charset="0"/>
                <a:cs typeface="Times New Roman" panose="02020603050405020304" pitchFamily="18" charset="0"/>
              </a:rPr>
              <a:t>Verification, Validation, and Uncertainty Quantification  of fuel performance codes ; Multi-physics and Multi-scale Modelling; Benchmarking of fuel performance codes for ATF materials in operational and accident conditions; Data-driven and artificial intelligence (AI) applications)</a:t>
            </a:r>
          </a:p>
          <a:p>
            <a:pPr>
              <a:spcAft>
                <a:spcPts val="600"/>
              </a:spcAft>
            </a:pPr>
            <a:r>
              <a:rPr lang="en-GB" b="1" dirty="0">
                <a:effectLst/>
                <a:latin typeface="Roboto" panose="02000000000000000000" pitchFamily="2" charset="0"/>
                <a:ea typeface="Roboto" panose="02000000000000000000" pitchFamily="2" charset="0"/>
                <a:cs typeface="Times New Roman" panose="02020603050405020304" pitchFamily="18" charset="0"/>
              </a:rPr>
              <a:t>4. ATF Safety Analysis and Licensing Practices </a:t>
            </a:r>
            <a:r>
              <a:rPr lang="en-GB" sz="1600" b="1" dirty="0">
                <a:effectLst/>
                <a:latin typeface="Roboto" panose="02000000000000000000" pitchFamily="2" charset="0"/>
                <a:ea typeface="Roboto" panose="02000000000000000000" pitchFamily="2" charset="0"/>
                <a:cs typeface="Times New Roman" panose="02020603050405020304" pitchFamily="18" charset="0"/>
              </a:rPr>
              <a:t>(</a:t>
            </a:r>
            <a:r>
              <a:rPr lang="en-GB" sz="1600" dirty="0">
                <a:effectLst/>
                <a:latin typeface="Roboto" panose="02000000000000000000" pitchFamily="2" charset="0"/>
                <a:ea typeface="Roboto" panose="02000000000000000000" pitchFamily="2" charset="0"/>
                <a:cs typeface="Times New Roman" panose="02020603050405020304" pitchFamily="18" charset="0"/>
              </a:rPr>
              <a:t>New Safety Criteria for ATFs, Innovative Qualification &amp; Licensing Approaches for DBA and DEC scenarios; Risk-Informed Approaches; Margin Quantification and Management </a:t>
            </a:r>
            <a:endParaRPr lang="en-GB" dirty="0">
              <a:effectLst/>
              <a:latin typeface="Roboto" panose="02000000000000000000" pitchFamily="2" charset="0"/>
              <a:ea typeface="Roboto" panose="02000000000000000000" pitchFamily="2" charset="0"/>
              <a:cs typeface="Times New Roman" panose="02020603050405020304" pitchFamily="18" charset="0"/>
            </a:endParaRPr>
          </a:p>
          <a:p>
            <a:pPr algn="just">
              <a:spcAft>
                <a:spcPts val="600"/>
              </a:spcAft>
            </a:pPr>
            <a:r>
              <a:rPr lang="en-GB" b="1" dirty="0">
                <a:effectLst/>
                <a:latin typeface="Roboto" panose="02000000000000000000" pitchFamily="2" charset="0"/>
                <a:ea typeface="Roboto" panose="02000000000000000000" pitchFamily="2" charset="0"/>
                <a:cs typeface="Times New Roman" panose="02020603050405020304" pitchFamily="18" charset="0"/>
              </a:rPr>
              <a:t>5.</a:t>
            </a:r>
            <a:r>
              <a:rPr lang="en-GB" dirty="0">
                <a:effectLst/>
                <a:latin typeface="Roboto" panose="02000000000000000000" pitchFamily="2" charset="0"/>
                <a:ea typeface="Roboto" panose="02000000000000000000" pitchFamily="2" charset="0"/>
                <a:cs typeface="Times New Roman" panose="02020603050405020304" pitchFamily="18" charset="0"/>
              </a:rPr>
              <a:t> </a:t>
            </a:r>
            <a:r>
              <a:rPr lang="en-GB" b="1" dirty="0">
                <a:effectLst/>
                <a:latin typeface="Roboto" panose="02000000000000000000" pitchFamily="2" charset="0"/>
                <a:ea typeface="Roboto" panose="02000000000000000000" pitchFamily="2" charset="0"/>
                <a:cs typeface="Times New Roman" panose="02020603050405020304" pitchFamily="18" charset="0"/>
              </a:rPr>
              <a:t>Future prospects of ATF </a:t>
            </a:r>
            <a:r>
              <a:rPr lang="en-GB" sz="1600" b="1" dirty="0">
                <a:effectLst/>
                <a:latin typeface="Roboto" panose="02000000000000000000" pitchFamily="2" charset="0"/>
                <a:ea typeface="Roboto" panose="02000000000000000000" pitchFamily="2" charset="0"/>
                <a:cs typeface="Times New Roman" panose="02020603050405020304" pitchFamily="18" charset="0"/>
              </a:rPr>
              <a:t>(</a:t>
            </a:r>
            <a:r>
              <a:rPr lang="en-GB" sz="1600" dirty="0">
                <a:effectLst/>
                <a:latin typeface="Roboto" panose="02000000000000000000" pitchFamily="2" charset="0"/>
                <a:ea typeface="Roboto" panose="02000000000000000000" pitchFamily="2" charset="0"/>
                <a:cs typeface="Times New Roman" panose="02020603050405020304" pitchFamily="18" charset="0"/>
              </a:rPr>
              <a:t>Effect of ATFs on occurrence and consequences of Fuel Fragmentation, Relocation, and Dispersal (FFRD), Definition of Post- Critical Heat Flux (CHF) Time at Temperature Limits; Improved ATF designs; Use of LEU+ with ATFs for High Burnup (HBU); Deployment of ATFs in Small Modular Reactors (SMRs)</a:t>
            </a:r>
          </a:p>
          <a:p>
            <a:pPr algn="just">
              <a:spcAft>
                <a:spcPts val="600"/>
              </a:spcAft>
            </a:pPr>
            <a:endParaRPr lang="en-GB" sz="1600" dirty="0">
              <a:latin typeface="Roboto" panose="02000000000000000000" pitchFamily="2" charset="0"/>
              <a:ea typeface="Roboto" panose="02000000000000000000" pitchFamily="2" charset="0"/>
              <a:cs typeface="Times New Roman" panose="02020603050405020304" pitchFamily="18" charset="0"/>
            </a:endParaRPr>
          </a:p>
          <a:p>
            <a:pPr algn="just">
              <a:spcAft>
                <a:spcPts val="600"/>
              </a:spcAft>
            </a:pPr>
            <a:r>
              <a:rPr lang="en-GB" sz="1600" b="1" dirty="0">
                <a:latin typeface="Roboto" panose="02000000000000000000" pitchFamily="2" charset="0"/>
                <a:ea typeface="Roboto" panose="02000000000000000000" pitchFamily="2" charset="0"/>
                <a:cs typeface="Times New Roman" panose="02020603050405020304" pitchFamily="18" charset="0"/>
              </a:rPr>
              <a:t>39 presentations in total</a:t>
            </a:r>
            <a:endParaRPr lang="en-GB" sz="2000" b="1" dirty="0">
              <a:latin typeface="Roboto" panose="02000000000000000000" pitchFamily="2" charset="0"/>
              <a:ea typeface="Roboto" panose="02000000000000000000" pitchFamily="2" charset="0"/>
            </a:endParaRPr>
          </a:p>
        </p:txBody>
      </p:sp>
      <p:sp>
        <p:nvSpPr>
          <p:cNvPr id="3" name="Slide Number Placeholder 3">
            <a:extLst>
              <a:ext uri="{FF2B5EF4-FFF2-40B4-BE49-F238E27FC236}">
                <a16:creationId xmlns:a16="http://schemas.microsoft.com/office/drawing/2014/main" id="{1F364372-6622-216F-A118-1939A837EE9F}"/>
              </a:ext>
            </a:extLst>
          </p:cNvPr>
          <p:cNvSpPr txBox="1">
            <a:spLocks/>
          </p:cNvSpPr>
          <p:nvPr/>
        </p:nvSpPr>
        <p:spPr bwMode="white">
          <a:xfrm>
            <a:off x="11472504" y="6413714"/>
            <a:ext cx="509587"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normAutofit/>
          </a:bodyPr>
          <a:lstStyle>
            <a:defPPr>
              <a:defRPr lang="en-US"/>
            </a:defPPr>
            <a:lvl1pPr marL="0" algn="r" defTabSz="914400" rtl="0" eaLnBrk="1" latinLnBrk="0" hangingPunct="1">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fld id="{23A0628E-C12F-4F8C-9895-BCD5E30100D3}" type="slidenum">
              <a:rPr lang="en-US"/>
              <a:pPr>
                <a:spcAft>
                  <a:spcPts val="600"/>
                </a:spcAft>
              </a:pPr>
              <a:t>20</a:t>
            </a:fld>
            <a:endParaRPr lang="en-US" dirty="0"/>
          </a:p>
        </p:txBody>
      </p:sp>
    </p:spTree>
    <p:extLst>
      <p:ext uri="{BB962C8B-B14F-4D97-AF65-F5344CB8AC3E}">
        <p14:creationId xmlns:p14="http://schemas.microsoft.com/office/powerpoint/2010/main" val="28347073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26074C-035F-491E-C16A-C3A62A875C62}"/>
              </a:ext>
            </a:extLst>
          </p:cNvPr>
          <p:cNvSpPr>
            <a:spLocks noGrp="1"/>
          </p:cNvSpPr>
          <p:nvPr>
            <p:ph type="title"/>
          </p:nvPr>
        </p:nvSpPr>
        <p:spPr>
          <a:xfrm>
            <a:off x="838985" y="261560"/>
            <a:ext cx="10988254" cy="775597"/>
          </a:xfrm>
        </p:spPr>
        <p:txBody>
          <a:bodyPr/>
          <a:lstStyle/>
          <a:p>
            <a:r>
              <a:rPr lang="en-US" dirty="0"/>
              <a:t>Sharing the Presentations and Documents : INDICO and NFE dedicated webpages</a:t>
            </a:r>
            <a:endParaRPr lang="en-GB" dirty="0"/>
          </a:p>
        </p:txBody>
      </p:sp>
      <p:pic>
        <p:nvPicPr>
          <p:cNvPr id="4" name="Picture 3">
            <a:extLst>
              <a:ext uri="{FF2B5EF4-FFF2-40B4-BE49-F238E27FC236}">
                <a16:creationId xmlns:a16="http://schemas.microsoft.com/office/drawing/2014/main" id="{61C1E93E-22D3-FFF2-B393-944259DC34B6}"/>
              </a:ext>
            </a:extLst>
          </p:cNvPr>
          <p:cNvPicPr>
            <a:picLocks noChangeAspect="1"/>
          </p:cNvPicPr>
          <p:nvPr/>
        </p:nvPicPr>
        <p:blipFill>
          <a:blip r:embed="rId2"/>
          <a:stretch>
            <a:fillRect/>
          </a:stretch>
        </p:blipFill>
        <p:spPr>
          <a:xfrm>
            <a:off x="217336" y="2532779"/>
            <a:ext cx="6095999" cy="3414068"/>
          </a:xfrm>
          <a:prstGeom prst="rect">
            <a:avLst/>
          </a:prstGeom>
        </p:spPr>
      </p:pic>
      <p:sp>
        <p:nvSpPr>
          <p:cNvPr id="6" name="TextBox 5">
            <a:extLst>
              <a:ext uri="{FF2B5EF4-FFF2-40B4-BE49-F238E27FC236}">
                <a16:creationId xmlns:a16="http://schemas.microsoft.com/office/drawing/2014/main" id="{E90EB333-20BE-C43C-DDE7-4728A4A22425}"/>
              </a:ext>
            </a:extLst>
          </p:cNvPr>
          <p:cNvSpPr txBox="1"/>
          <p:nvPr/>
        </p:nvSpPr>
        <p:spPr>
          <a:xfrm>
            <a:off x="217335" y="6009111"/>
            <a:ext cx="6096000" cy="600164"/>
          </a:xfrm>
          <a:prstGeom prst="rect">
            <a:avLst/>
          </a:prstGeom>
          <a:noFill/>
        </p:spPr>
        <p:txBody>
          <a:bodyPr wrap="square">
            <a:spAutoFit/>
          </a:bodyPr>
          <a:lstStyle/>
          <a:p>
            <a:r>
              <a:rPr lang="en-GB" sz="1100" dirty="0">
                <a:hlinkClick r:id="rId3"/>
              </a:rPr>
              <a:t>Technical Meeting on Advanced Technology </a:t>
            </a:r>
            <a:r>
              <a:rPr lang="en-GB" sz="1100" dirty="0" err="1">
                <a:hlinkClick r:id="rId3"/>
              </a:rPr>
              <a:t>Fuels:Progress</a:t>
            </a:r>
            <a:r>
              <a:rPr lang="en-GB" sz="1100" dirty="0">
                <a:hlinkClick r:id="rId3"/>
              </a:rPr>
              <a:t> on their Design, Manufacturing, Experimentation, Irradiation, and Case Studies for their Industrialization, Safety Evaluation, and Future Prospects (28-31 October 2025): Timetable · Indico for IAEA Conferences</a:t>
            </a:r>
            <a:endParaRPr lang="en-GB" sz="1100" dirty="0"/>
          </a:p>
        </p:txBody>
      </p:sp>
      <p:pic>
        <p:nvPicPr>
          <p:cNvPr id="8" name="Picture 7">
            <a:extLst>
              <a:ext uri="{FF2B5EF4-FFF2-40B4-BE49-F238E27FC236}">
                <a16:creationId xmlns:a16="http://schemas.microsoft.com/office/drawing/2014/main" id="{E9C5CB39-5D49-4E0F-EFC3-4D429A9C1F9F}"/>
              </a:ext>
            </a:extLst>
          </p:cNvPr>
          <p:cNvPicPr>
            <a:picLocks noChangeAspect="1"/>
          </p:cNvPicPr>
          <p:nvPr/>
        </p:nvPicPr>
        <p:blipFill>
          <a:blip r:embed="rId4"/>
          <a:stretch>
            <a:fillRect/>
          </a:stretch>
        </p:blipFill>
        <p:spPr>
          <a:xfrm>
            <a:off x="6368996" y="1594525"/>
            <a:ext cx="5940950" cy="2970475"/>
          </a:xfrm>
          <a:prstGeom prst="rect">
            <a:avLst/>
          </a:prstGeom>
        </p:spPr>
      </p:pic>
      <p:sp>
        <p:nvSpPr>
          <p:cNvPr id="9" name="Title 1">
            <a:extLst>
              <a:ext uri="{FF2B5EF4-FFF2-40B4-BE49-F238E27FC236}">
                <a16:creationId xmlns:a16="http://schemas.microsoft.com/office/drawing/2014/main" id="{DC35257F-C719-007F-6839-921D43DF7272}"/>
              </a:ext>
            </a:extLst>
          </p:cNvPr>
          <p:cNvSpPr txBox="1">
            <a:spLocks/>
          </p:cNvSpPr>
          <p:nvPr/>
        </p:nvSpPr>
        <p:spPr>
          <a:xfrm>
            <a:off x="453399" y="1996598"/>
            <a:ext cx="5202682" cy="387798"/>
          </a:xfrm>
          <a:prstGeom prst="rect">
            <a:avLst/>
          </a:prstGeom>
        </p:spPr>
        <p:txBody>
          <a:bodyPr wrap="square" lIns="0" tIns="0" rIns="0" bIns="0" anchor="ctr" anchorCtr="0">
            <a:spAutoFit/>
          </a:bodyPr>
          <a:lstStyle>
            <a:lvl1pPr algn="l" defTabSz="914400" rtl="0" eaLnBrk="1" latinLnBrk="0" hangingPunct="1">
              <a:lnSpc>
                <a:spcPct val="90000"/>
              </a:lnSpc>
              <a:spcBef>
                <a:spcPct val="0"/>
              </a:spcBef>
              <a:buNone/>
              <a:defRPr sz="2800" b="1" kern="1200">
                <a:solidFill>
                  <a:srgbClr val="333233"/>
                </a:solidFill>
                <a:latin typeface="Roboto Condensed Medium" panose="02000000000000000000" pitchFamily="2" charset="0"/>
                <a:ea typeface="Roboto Condensed Medium" panose="02000000000000000000" pitchFamily="2" charset="0"/>
                <a:cs typeface="+mj-cs"/>
              </a:defRPr>
            </a:lvl1pPr>
          </a:lstStyle>
          <a:p>
            <a:r>
              <a:rPr lang="en-US" dirty="0"/>
              <a:t>INDICO webpage</a:t>
            </a:r>
            <a:endParaRPr lang="en-GB" dirty="0"/>
          </a:p>
        </p:txBody>
      </p:sp>
      <p:sp>
        <p:nvSpPr>
          <p:cNvPr id="10" name="Title 1">
            <a:extLst>
              <a:ext uri="{FF2B5EF4-FFF2-40B4-BE49-F238E27FC236}">
                <a16:creationId xmlns:a16="http://schemas.microsoft.com/office/drawing/2014/main" id="{30283886-A1CF-9BA9-A60D-4D09E6856545}"/>
              </a:ext>
            </a:extLst>
          </p:cNvPr>
          <p:cNvSpPr txBox="1">
            <a:spLocks/>
          </p:cNvSpPr>
          <p:nvPr/>
        </p:nvSpPr>
        <p:spPr>
          <a:xfrm>
            <a:off x="6368996" y="1129675"/>
            <a:ext cx="5202682" cy="387798"/>
          </a:xfrm>
          <a:prstGeom prst="rect">
            <a:avLst/>
          </a:prstGeom>
        </p:spPr>
        <p:txBody>
          <a:bodyPr wrap="square" lIns="0" tIns="0" rIns="0" bIns="0" anchor="ctr" anchorCtr="0">
            <a:spAutoFit/>
          </a:bodyPr>
          <a:lstStyle>
            <a:lvl1pPr algn="l" defTabSz="914400" rtl="0" eaLnBrk="1" latinLnBrk="0" hangingPunct="1">
              <a:lnSpc>
                <a:spcPct val="90000"/>
              </a:lnSpc>
              <a:spcBef>
                <a:spcPct val="0"/>
              </a:spcBef>
              <a:buNone/>
              <a:defRPr sz="2800" b="1" kern="1200">
                <a:solidFill>
                  <a:srgbClr val="333233"/>
                </a:solidFill>
                <a:latin typeface="Roboto Condensed Medium" panose="02000000000000000000" pitchFamily="2" charset="0"/>
                <a:ea typeface="Roboto Condensed Medium" panose="02000000000000000000" pitchFamily="2" charset="0"/>
                <a:cs typeface="+mj-cs"/>
              </a:defRPr>
            </a:lvl1pPr>
          </a:lstStyle>
          <a:p>
            <a:r>
              <a:rPr lang="en-US" dirty="0"/>
              <a:t>NFE webpage</a:t>
            </a:r>
            <a:endParaRPr lang="en-GB" dirty="0"/>
          </a:p>
        </p:txBody>
      </p:sp>
      <p:sp>
        <p:nvSpPr>
          <p:cNvPr id="12" name="TextBox 11">
            <a:extLst>
              <a:ext uri="{FF2B5EF4-FFF2-40B4-BE49-F238E27FC236}">
                <a16:creationId xmlns:a16="http://schemas.microsoft.com/office/drawing/2014/main" id="{D61D51EB-BFC8-1F23-1CF3-269A9000679F}"/>
              </a:ext>
            </a:extLst>
          </p:cNvPr>
          <p:cNvSpPr txBox="1"/>
          <p:nvPr/>
        </p:nvSpPr>
        <p:spPr>
          <a:xfrm>
            <a:off x="6585182" y="4642052"/>
            <a:ext cx="6094674" cy="369332"/>
          </a:xfrm>
          <a:prstGeom prst="rect">
            <a:avLst/>
          </a:prstGeom>
          <a:noFill/>
        </p:spPr>
        <p:txBody>
          <a:bodyPr wrap="square">
            <a:spAutoFit/>
          </a:bodyPr>
          <a:lstStyle/>
          <a:p>
            <a:r>
              <a:rPr lang="en-GB" dirty="0">
                <a:hlinkClick r:id="rId5"/>
              </a:rPr>
              <a:t>Presentations - All Documents</a:t>
            </a:r>
            <a:endParaRPr lang="en-GB" dirty="0"/>
          </a:p>
        </p:txBody>
      </p:sp>
      <p:sp>
        <p:nvSpPr>
          <p:cNvPr id="16" name="TextBox 15">
            <a:extLst>
              <a:ext uri="{FF2B5EF4-FFF2-40B4-BE49-F238E27FC236}">
                <a16:creationId xmlns:a16="http://schemas.microsoft.com/office/drawing/2014/main" id="{CC2EC479-31E2-9569-A8AF-72981356E356}"/>
              </a:ext>
            </a:extLst>
          </p:cNvPr>
          <p:cNvSpPr txBox="1"/>
          <p:nvPr/>
        </p:nvSpPr>
        <p:spPr>
          <a:xfrm>
            <a:off x="6585182" y="6402541"/>
            <a:ext cx="6341164" cy="369332"/>
          </a:xfrm>
          <a:prstGeom prst="rect">
            <a:avLst/>
          </a:prstGeom>
          <a:noFill/>
        </p:spPr>
        <p:txBody>
          <a:bodyPr wrap="square">
            <a:spAutoFit/>
          </a:bodyPr>
          <a:lstStyle/>
          <a:p>
            <a:r>
              <a:rPr lang="en-GB" dirty="0">
                <a:hlinkClick r:id="rId6"/>
              </a:rPr>
              <a:t>Registration</a:t>
            </a:r>
            <a:endParaRPr lang="en-GB" dirty="0"/>
          </a:p>
        </p:txBody>
      </p:sp>
      <p:pic>
        <p:nvPicPr>
          <p:cNvPr id="3" name="Picture 2">
            <a:extLst>
              <a:ext uri="{FF2B5EF4-FFF2-40B4-BE49-F238E27FC236}">
                <a16:creationId xmlns:a16="http://schemas.microsoft.com/office/drawing/2014/main" id="{1E3F8FD5-49FF-30DB-5CA9-9E63DC1A762A}"/>
              </a:ext>
            </a:extLst>
          </p:cNvPr>
          <p:cNvPicPr>
            <a:picLocks noChangeAspect="1"/>
          </p:cNvPicPr>
          <p:nvPr/>
        </p:nvPicPr>
        <p:blipFill>
          <a:blip r:embed="rId7"/>
          <a:stretch>
            <a:fillRect/>
          </a:stretch>
        </p:blipFill>
        <p:spPr>
          <a:xfrm>
            <a:off x="6694447" y="5232240"/>
            <a:ext cx="2074929" cy="1076953"/>
          </a:xfrm>
          <a:prstGeom prst="rect">
            <a:avLst/>
          </a:prstGeom>
        </p:spPr>
      </p:pic>
    </p:spTree>
    <p:extLst>
      <p:ext uri="{BB962C8B-B14F-4D97-AF65-F5344CB8AC3E}">
        <p14:creationId xmlns:p14="http://schemas.microsoft.com/office/powerpoint/2010/main" val="40257454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F0C10-E7A0-4320-AD92-720795C6E89F}"/>
              </a:ext>
            </a:extLst>
          </p:cNvPr>
          <p:cNvSpPr>
            <a:spLocks noGrp="1"/>
          </p:cNvSpPr>
          <p:nvPr>
            <p:ph type="title"/>
          </p:nvPr>
        </p:nvSpPr>
        <p:spPr/>
        <p:txBody>
          <a:bodyPr>
            <a:noAutofit/>
          </a:bodyPr>
          <a:lstStyle/>
          <a:p>
            <a:r>
              <a:rPr lang="en-GB" sz="3200" dirty="0">
                <a:latin typeface="Roboto" panose="02000000000000000000" pitchFamily="2" charset="0"/>
                <a:ea typeface="Roboto" panose="02000000000000000000" pitchFamily="2" charset="0"/>
                <a:cs typeface="Calibri" panose="020F0502020204030204" pitchFamily="34" charset="0"/>
              </a:rPr>
              <a:t>During the meeting</a:t>
            </a:r>
          </a:p>
        </p:txBody>
      </p:sp>
      <p:sp>
        <p:nvSpPr>
          <p:cNvPr id="3" name="Content Placeholder 2">
            <a:extLst>
              <a:ext uri="{FF2B5EF4-FFF2-40B4-BE49-F238E27FC236}">
                <a16:creationId xmlns:a16="http://schemas.microsoft.com/office/drawing/2014/main" id="{CD61724D-2ECB-4B33-8795-D1C2172B15A0}"/>
              </a:ext>
            </a:extLst>
          </p:cNvPr>
          <p:cNvSpPr>
            <a:spLocks noGrp="1"/>
          </p:cNvSpPr>
          <p:nvPr>
            <p:ph idx="4294967295"/>
          </p:nvPr>
        </p:nvSpPr>
        <p:spPr>
          <a:xfrm>
            <a:off x="424252" y="1073303"/>
            <a:ext cx="11617325" cy="5329238"/>
          </a:xfrm>
        </p:spPr>
        <p:txBody>
          <a:bodyPr>
            <a:normAutofit/>
          </a:bodyPr>
          <a:lstStyle/>
          <a:p>
            <a:pPr marL="0" indent="0">
              <a:lnSpc>
                <a:spcPct val="150000"/>
              </a:lnSpc>
              <a:buNone/>
            </a:pPr>
            <a:r>
              <a:rPr lang="en-GB" sz="3200" dirty="0">
                <a:latin typeface="Roboto" panose="02000000000000000000" pitchFamily="2" charset="0"/>
                <a:ea typeface="Roboto" panose="02000000000000000000" pitchFamily="2" charset="0"/>
                <a:cs typeface="Calibri" panose="020F0502020204030204" pitchFamily="34" charset="0"/>
              </a:rPr>
              <a:t>We are a large group of people participating from various geographical places </a:t>
            </a:r>
            <a:r>
              <a:rPr lang="en-GB" sz="3200" dirty="0">
                <a:latin typeface="Roboto" panose="02000000000000000000" pitchFamily="2" charset="0"/>
                <a:ea typeface="Roboto" panose="02000000000000000000" pitchFamily="2" charset="0"/>
                <a:cs typeface="Calibri" panose="020F0502020204030204" pitchFamily="34" charset="0"/>
                <a:sym typeface="Wingdings" panose="05000000000000000000" pitchFamily="2" charset="2"/>
              </a:rPr>
              <a:t> We n</a:t>
            </a:r>
            <a:r>
              <a:rPr lang="en-GB" sz="3200" dirty="0">
                <a:latin typeface="Roboto" panose="02000000000000000000" pitchFamily="2" charset="0"/>
                <a:ea typeface="Roboto" panose="02000000000000000000" pitchFamily="2" charset="0"/>
                <a:cs typeface="Calibri" panose="020F0502020204030204" pitchFamily="34" charset="0"/>
              </a:rPr>
              <a:t>eed your cooperation</a:t>
            </a:r>
          </a:p>
          <a:p>
            <a:pPr marL="0" indent="0">
              <a:lnSpc>
                <a:spcPct val="150000"/>
              </a:lnSpc>
              <a:buNone/>
            </a:pPr>
            <a:r>
              <a:rPr lang="en-GB" sz="3200" dirty="0">
                <a:latin typeface="Roboto" panose="02000000000000000000" pitchFamily="2" charset="0"/>
                <a:ea typeface="Roboto" panose="02000000000000000000" pitchFamily="2" charset="0"/>
                <a:cs typeface="Calibri" panose="020F0502020204030204" pitchFamily="34" charset="0"/>
              </a:rPr>
              <a:t>Please:</a:t>
            </a:r>
          </a:p>
          <a:p>
            <a:pPr>
              <a:lnSpc>
                <a:spcPct val="150000"/>
              </a:lnSpc>
            </a:pPr>
            <a:r>
              <a:rPr lang="en-GB" sz="2400" dirty="0">
                <a:latin typeface="Roboto" panose="02000000000000000000" pitchFamily="2" charset="0"/>
                <a:ea typeface="Roboto" panose="02000000000000000000" pitchFamily="2" charset="0"/>
                <a:cs typeface="Calibri" panose="020F0502020204030204" pitchFamily="34" charset="0"/>
              </a:rPr>
              <a:t>Stay muted unless speaking</a:t>
            </a:r>
          </a:p>
          <a:p>
            <a:pPr>
              <a:lnSpc>
                <a:spcPct val="150000"/>
              </a:lnSpc>
            </a:pPr>
            <a:r>
              <a:rPr lang="en-GB" sz="2400" dirty="0">
                <a:latin typeface="Roboto" panose="02000000000000000000" pitchFamily="2" charset="0"/>
                <a:ea typeface="Roboto" panose="02000000000000000000" pitchFamily="2" charset="0"/>
                <a:cs typeface="Calibri" panose="020F0502020204030204" pitchFamily="34" charset="0"/>
              </a:rPr>
              <a:t>Turn off video except speakers (for online participants)</a:t>
            </a:r>
          </a:p>
          <a:p>
            <a:pPr>
              <a:lnSpc>
                <a:spcPct val="150000"/>
              </a:lnSpc>
            </a:pPr>
            <a:r>
              <a:rPr lang="en-GB" sz="2400" dirty="0">
                <a:latin typeface="Roboto" panose="02000000000000000000" pitchFamily="2" charset="0"/>
                <a:ea typeface="Roboto" panose="02000000000000000000" pitchFamily="2" charset="0"/>
                <a:cs typeface="Calibri" panose="020F0502020204030204" pitchFamily="34" charset="0"/>
              </a:rPr>
              <a:t>Let us know your name and country before you ask a question </a:t>
            </a:r>
          </a:p>
          <a:p>
            <a:pPr>
              <a:lnSpc>
                <a:spcPct val="150000"/>
              </a:lnSpc>
            </a:pPr>
            <a:r>
              <a:rPr lang="en-GB" sz="2400" dirty="0">
                <a:latin typeface="Roboto" panose="02000000000000000000" pitchFamily="2" charset="0"/>
                <a:ea typeface="Roboto" panose="02000000000000000000" pitchFamily="2" charset="0"/>
                <a:cs typeface="Calibri" panose="020F0502020204030204" pitchFamily="34" charset="0"/>
              </a:rPr>
              <a:t>Raise your hand or use the chat for Q&amp;As (for online participants)</a:t>
            </a:r>
          </a:p>
          <a:p>
            <a:pPr>
              <a:lnSpc>
                <a:spcPct val="150000"/>
              </a:lnSpc>
            </a:pPr>
            <a:endParaRPr lang="en-GB" sz="2400" dirty="0">
              <a:latin typeface="Roboto" panose="02000000000000000000" pitchFamily="2" charset="0"/>
              <a:ea typeface="Roboto" panose="02000000000000000000" pitchFamily="2" charset="0"/>
              <a:cs typeface="Calibri" panose="020F0502020204030204" pitchFamily="34" charset="0"/>
            </a:endParaRPr>
          </a:p>
          <a:p>
            <a:pPr marL="0" indent="0">
              <a:buNone/>
            </a:pPr>
            <a:endParaRPr lang="en-GB" dirty="0"/>
          </a:p>
        </p:txBody>
      </p:sp>
      <p:sp>
        <p:nvSpPr>
          <p:cNvPr id="5" name="Slide Number Placeholder 4">
            <a:extLst>
              <a:ext uri="{FF2B5EF4-FFF2-40B4-BE49-F238E27FC236}">
                <a16:creationId xmlns:a16="http://schemas.microsoft.com/office/drawing/2014/main" id="{396C54E9-CBE2-0802-8E2F-EBE183CB16E4}"/>
              </a:ext>
            </a:extLst>
          </p:cNvPr>
          <p:cNvSpPr txBox="1">
            <a:spLocks/>
          </p:cNvSpPr>
          <p:nvPr/>
        </p:nvSpPr>
        <p:spPr bwMode="white">
          <a:xfrm>
            <a:off x="11531990" y="6505668"/>
            <a:ext cx="509587"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0628E-C12F-4F8C-9895-BCD5E30100D3}" type="slidenum">
              <a:rPr lang="en-US"/>
              <a:pPr/>
              <a:t>22</a:t>
            </a:fld>
            <a:endParaRPr lang="en-US" dirty="0"/>
          </a:p>
        </p:txBody>
      </p:sp>
    </p:spTree>
    <p:extLst>
      <p:ext uri="{BB962C8B-B14F-4D97-AF65-F5344CB8AC3E}">
        <p14:creationId xmlns:p14="http://schemas.microsoft.com/office/powerpoint/2010/main" val="37598402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E724F-433E-56E4-9F34-937422BF85CA}"/>
              </a:ext>
            </a:extLst>
          </p:cNvPr>
          <p:cNvSpPr>
            <a:spLocks noGrp="1"/>
          </p:cNvSpPr>
          <p:nvPr>
            <p:ph type="title"/>
          </p:nvPr>
        </p:nvSpPr>
        <p:spPr>
          <a:xfrm>
            <a:off x="574675" y="578532"/>
            <a:ext cx="9634193" cy="387798"/>
          </a:xfrm>
        </p:spPr>
        <p:txBody>
          <a:bodyPr>
            <a:noAutofit/>
          </a:bodyPr>
          <a:lstStyle/>
          <a:p>
            <a:r>
              <a:rPr lang="en-US" sz="3200" dirty="0">
                <a:latin typeface="Roboto" panose="02000000000000000000" pitchFamily="2" charset="0"/>
                <a:ea typeface="Roboto" panose="02000000000000000000" pitchFamily="2" charset="0"/>
              </a:rPr>
              <a:t>The conference clerk for the meeting </a:t>
            </a:r>
            <a:endParaRPr lang="en-GB" sz="3200" dirty="0">
              <a:latin typeface="Roboto" panose="02000000000000000000" pitchFamily="2" charset="0"/>
              <a:ea typeface="Roboto" panose="02000000000000000000" pitchFamily="2" charset="0"/>
            </a:endParaRPr>
          </a:p>
        </p:txBody>
      </p:sp>
      <p:sp>
        <p:nvSpPr>
          <p:cNvPr id="3" name="Content Placeholder 2">
            <a:extLst>
              <a:ext uri="{FF2B5EF4-FFF2-40B4-BE49-F238E27FC236}">
                <a16:creationId xmlns:a16="http://schemas.microsoft.com/office/drawing/2014/main" id="{2CD6DC92-B1C4-E1C3-C746-264E07BD380C}"/>
              </a:ext>
            </a:extLst>
          </p:cNvPr>
          <p:cNvSpPr>
            <a:spLocks noGrp="1"/>
          </p:cNvSpPr>
          <p:nvPr>
            <p:ph idx="4294967295"/>
          </p:nvPr>
        </p:nvSpPr>
        <p:spPr>
          <a:xfrm>
            <a:off x="424252" y="1505575"/>
            <a:ext cx="11617325" cy="4857750"/>
          </a:xfrm>
        </p:spPr>
        <p:txBody>
          <a:bodyPr/>
          <a:lstStyle/>
          <a:p>
            <a:pPr marL="0" indent="0">
              <a:buNone/>
            </a:pPr>
            <a:r>
              <a:rPr lang="en-GB" sz="3733" dirty="0">
                <a:latin typeface="Roboto" panose="02000000000000000000" pitchFamily="2" charset="0"/>
                <a:ea typeface="Roboto" panose="02000000000000000000" pitchFamily="2" charset="0"/>
                <a:cs typeface="Calibri" panose="020F0502020204030204" pitchFamily="34" charset="0"/>
              </a:rPr>
              <a:t>Mr Torkel Elsin</a:t>
            </a:r>
          </a:p>
          <a:p>
            <a:pPr marL="0" indent="0">
              <a:buNone/>
            </a:pPr>
            <a:endParaRPr lang="en-US" sz="3733" dirty="0">
              <a:latin typeface="Roboto" panose="02000000000000000000" pitchFamily="2" charset="0"/>
              <a:ea typeface="Roboto" panose="02000000000000000000" pitchFamily="2" charset="0"/>
              <a:cs typeface="Calibri" panose="020F0502020204030204" pitchFamily="34" charset="0"/>
            </a:endParaRPr>
          </a:p>
          <a:p>
            <a:pPr marL="0" indent="0">
              <a:buNone/>
            </a:pPr>
            <a:r>
              <a:rPr lang="en-GB" sz="3733" dirty="0">
                <a:latin typeface="Roboto" panose="02000000000000000000" pitchFamily="2" charset="0"/>
                <a:ea typeface="Roboto" panose="02000000000000000000" pitchFamily="2" charset="0"/>
                <a:cs typeface="Calibri" panose="020F0502020204030204" pitchFamily="34" charset="0"/>
              </a:rPr>
              <a:t>Please contact him for any technical questions </a:t>
            </a:r>
          </a:p>
          <a:p>
            <a:pPr marL="0" indent="0">
              <a:buNone/>
            </a:pPr>
            <a:r>
              <a:rPr lang="en-GB" sz="3733" dirty="0">
                <a:latin typeface="Roboto" panose="02000000000000000000" pitchFamily="2" charset="0"/>
                <a:ea typeface="Roboto" panose="02000000000000000000" pitchFamily="2" charset="0"/>
                <a:cs typeface="Calibri" panose="020F0502020204030204" pitchFamily="34" charset="0"/>
              </a:rPr>
              <a:t>- via the WEBEX chat (</a:t>
            </a:r>
            <a:r>
              <a:rPr lang="en-US" sz="3733" dirty="0">
                <a:latin typeface="Roboto" panose="02000000000000000000" pitchFamily="2" charset="0"/>
                <a:ea typeface="Roboto" panose="02000000000000000000" pitchFamily="2" charset="0"/>
                <a:cs typeface="Calibri" panose="020F0502020204030204" pitchFamily="34" charset="0"/>
              </a:rPr>
              <a:t>for online participants) </a:t>
            </a:r>
          </a:p>
          <a:p>
            <a:pPr marL="0" indent="0">
              <a:buNone/>
            </a:pPr>
            <a:r>
              <a:rPr lang="en-US" sz="3733" dirty="0">
                <a:latin typeface="Roboto" panose="02000000000000000000" pitchFamily="2" charset="0"/>
                <a:ea typeface="Roboto" panose="02000000000000000000" pitchFamily="2" charset="0"/>
                <a:cs typeface="Calibri" panose="020F0502020204030204" pitchFamily="34" charset="0"/>
              </a:rPr>
              <a:t>- or by email: </a:t>
            </a:r>
          </a:p>
          <a:p>
            <a:pPr marL="0" indent="0">
              <a:buNone/>
            </a:pPr>
            <a:r>
              <a:rPr lang="en-US" sz="3733" dirty="0">
                <a:latin typeface="Roboto" panose="02000000000000000000" pitchFamily="2" charset="0"/>
                <a:ea typeface="Roboto" panose="02000000000000000000" pitchFamily="2" charset="0"/>
                <a:cs typeface="Calibri" panose="020F0502020204030204" pitchFamily="34" charset="0"/>
              </a:rPr>
              <a:t>IAEA-CONFFOUR &lt;Iaea-Conffour@iaea.org&gt;</a:t>
            </a:r>
            <a:endParaRPr lang="en-US" sz="2400" dirty="0">
              <a:latin typeface="Calibri" panose="020F0502020204030204" pitchFamily="34" charset="0"/>
              <a:ea typeface="Calibri" panose="020F0502020204030204" pitchFamily="34" charset="0"/>
            </a:endParaRPr>
          </a:p>
          <a:p>
            <a:endParaRPr lang="en-GB" dirty="0"/>
          </a:p>
        </p:txBody>
      </p:sp>
      <p:sp>
        <p:nvSpPr>
          <p:cNvPr id="5" name="Slide Number Placeholder 4">
            <a:extLst>
              <a:ext uri="{FF2B5EF4-FFF2-40B4-BE49-F238E27FC236}">
                <a16:creationId xmlns:a16="http://schemas.microsoft.com/office/drawing/2014/main" id="{407FD688-38AE-F816-3AB8-0712CFC6374D}"/>
              </a:ext>
            </a:extLst>
          </p:cNvPr>
          <p:cNvSpPr txBox="1">
            <a:spLocks/>
          </p:cNvSpPr>
          <p:nvPr/>
        </p:nvSpPr>
        <p:spPr bwMode="white">
          <a:xfrm>
            <a:off x="11531990" y="6505668"/>
            <a:ext cx="509587"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0628E-C12F-4F8C-9895-BCD5E30100D3}" type="slidenum">
              <a:rPr lang="en-US"/>
              <a:pPr/>
              <a:t>23</a:t>
            </a:fld>
            <a:endParaRPr lang="en-US" dirty="0"/>
          </a:p>
        </p:txBody>
      </p:sp>
    </p:spTree>
    <p:extLst>
      <p:ext uri="{BB962C8B-B14F-4D97-AF65-F5344CB8AC3E}">
        <p14:creationId xmlns:p14="http://schemas.microsoft.com/office/powerpoint/2010/main" val="174221263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A6931-FF10-6FE0-B283-559ACF18CDFC}"/>
              </a:ext>
            </a:extLst>
          </p:cNvPr>
          <p:cNvSpPr>
            <a:spLocks noGrp="1"/>
          </p:cNvSpPr>
          <p:nvPr>
            <p:ph type="title"/>
          </p:nvPr>
        </p:nvSpPr>
        <p:spPr>
          <a:xfrm>
            <a:off x="896650" y="1336907"/>
            <a:ext cx="9634193" cy="387798"/>
          </a:xfrm>
        </p:spPr>
        <p:txBody>
          <a:bodyPr vert="horz" lIns="91440" tIns="45720" rIns="91440" bIns="45720" rtlCol="0" anchor="b">
            <a:normAutofit fontScale="90000"/>
          </a:bodyPr>
          <a:lstStyle/>
          <a:p>
            <a:r>
              <a:rPr lang="en-US" sz="4400" dirty="0"/>
              <a:t>Dr. Jinzhao Zhang</a:t>
            </a:r>
            <a:br>
              <a:rPr lang="en-US" sz="4400" dirty="0"/>
            </a:br>
            <a:r>
              <a:rPr lang="en-US" sz="2200" i="1" dirty="0"/>
              <a:t>Global Expert and Technical Director at Tractebel (ENGIE)</a:t>
            </a:r>
          </a:p>
        </p:txBody>
      </p:sp>
      <p:sp>
        <p:nvSpPr>
          <p:cNvPr id="3" name="Subtitle 2">
            <a:extLst>
              <a:ext uri="{FF2B5EF4-FFF2-40B4-BE49-F238E27FC236}">
                <a16:creationId xmlns:a16="http://schemas.microsoft.com/office/drawing/2014/main" id="{158D29C7-8638-FAC7-0A9A-5B10DA459931}"/>
              </a:ext>
            </a:extLst>
          </p:cNvPr>
          <p:cNvSpPr>
            <a:spLocks noGrp="1"/>
          </p:cNvSpPr>
          <p:nvPr>
            <p:ph type="subTitle" idx="4294967295"/>
          </p:nvPr>
        </p:nvSpPr>
        <p:spPr>
          <a:xfrm>
            <a:off x="345989" y="1987785"/>
            <a:ext cx="6678613" cy="4130675"/>
          </a:xfrm>
        </p:spPr>
        <p:txBody>
          <a:bodyPr vert="horz" lIns="91440" tIns="45720" rIns="91440" bIns="45720" rtlCol="0" anchor="ctr">
            <a:normAutofit lnSpcReduction="10000"/>
          </a:bodyPr>
          <a:lstStyle/>
          <a:p>
            <a:pPr marL="514350" marR="0" lvl="0" indent="-171450" fontAlgn="auto">
              <a:lnSpc>
                <a:spcPct val="150000"/>
              </a:lnSpc>
              <a:spcBef>
                <a:spcPts val="0"/>
              </a:spcBef>
              <a:spcAft>
                <a:spcPts val="0"/>
              </a:spcAft>
              <a:buClrTx/>
              <a:buSzTx/>
              <a:buFont typeface="Arial" panose="020B0604020202020204" pitchFamily="34" charset="0"/>
              <a:buChar char="•"/>
              <a:tabLst/>
              <a:defRPr/>
            </a:pPr>
            <a:r>
              <a:rPr lang="en-US" sz="2000" dirty="0">
                <a:latin typeface="Roboto" panose="02000000000000000000" pitchFamily="2" charset="0"/>
                <a:ea typeface="Roboto" panose="02000000000000000000" pitchFamily="2" charset="0"/>
              </a:rPr>
              <a:t>Ph.D. from </a:t>
            </a:r>
            <a:r>
              <a:rPr lang="en-US" sz="2000" dirty="0" err="1">
                <a:latin typeface="Roboto" panose="02000000000000000000" pitchFamily="2" charset="0"/>
                <a:ea typeface="Roboto" panose="02000000000000000000" pitchFamily="2" charset="0"/>
              </a:rPr>
              <a:t>UCLouvain</a:t>
            </a:r>
            <a:r>
              <a:rPr lang="en-US" sz="2000" dirty="0">
                <a:latin typeface="Roboto" panose="02000000000000000000" pitchFamily="2" charset="0"/>
                <a:ea typeface="Roboto" panose="02000000000000000000" pitchFamily="2" charset="0"/>
              </a:rPr>
              <a:t> (1993). </a:t>
            </a:r>
          </a:p>
          <a:p>
            <a:pPr marL="514350" marR="0" lvl="0" indent="-171450" fontAlgn="auto">
              <a:lnSpc>
                <a:spcPct val="150000"/>
              </a:lnSpc>
              <a:spcBef>
                <a:spcPts val="0"/>
              </a:spcBef>
              <a:spcAft>
                <a:spcPts val="0"/>
              </a:spcAft>
              <a:buClrTx/>
              <a:buSzTx/>
              <a:buFont typeface="Arial" panose="020B0604020202020204" pitchFamily="34" charset="0"/>
              <a:buChar char="•"/>
              <a:tabLst/>
              <a:defRPr/>
            </a:pPr>
            <a:r>
              <a:rPr lang="en-US" sz="2000" dirty="0">
                <a:latin typeface="Roboto" panose="02000000000000000000" pitchFamily="2" charset="0"/>
                <a:ea typeface="Roboto" panose="02000000000000000000" pitchFamily="2" charset="0"/>
              </a:rPr>
              <a:t>40+ years in nuclear reactor R&amp;D, engineering, and consulting. </a:t>
            </a:r>
          </a:p>
          <a:p>
            <a:pPr marL="514350" marR="0" lvl="0" indent="-171450" fontAlgn="auto">
              <a:lnSpc>
                <a:spcPct val="150000"/>
              </a:lnSpc>
              <a:spcBef>
                <a:spcPts val="0"/>
              </a:spcBef>
              <a:spcAft>
                <a:spcPts val="0"/>
              </a:spcAft>
              <a:buClrTx/>
              <a:buSzTx/>
              <a:buFont typeface="Arial" panose="020B0604020202020204" pitchFamily="34" charset="0"/>
              <a:buChar char="•"/>
              <a:tabLst/>
              <a:defRPr/>
            </a:pPr>
            <a:r>
              <a:rPr lang="en-US" sz="2000" dirty="0">
                <a:latin typeface="Roboto" panose="02000000000000000000" pitchFamily="2" charset="0"/>
                <a:ea typeface="Roboto" panose="02000000000000000000" pitchFamily="2" charset="0"/>
              </a:rPr>
              <a:t>Leads nuclear fuel design and safety analysis at Tractebel. </a:t>
            </a:r>
          </a:p>
          <a:p>
            <a:pPr marL="514350" marR="0" lvl="0" indent="-171450" fontAlgn="auto">
              <a:lnSpc>
                <a:spcPct val="150000"/>
              </a:lnSpc>
              <a:spcBef>
                <a:spcPts val="0"/>
              </a:spcBef>
              <a:spcAft>
                <a:spcPts val="0"/>
              </a:spcAft>
              <a:buClrTx/>
              <a:buSzTx/>
              <a:buFont typeface="Arial" panose="020B0604020202020204" pitchFamily="34" charset="0"/>
              <a:buChar char="•"/>
              <a:tabLst/>
              <a:defRPr/>
            </a:pPr>
            <a:r>
              <a:rPr lang="en-US" sz="2000" dirty="0">
                <a:latin typeface="Roboto" panose="02000000000000000000" pitchFamily="2" charset="0"/>
                <a:ea typeface="Roboto" panose="02000000000000000000" pitchFamily="2" charset="0"/>
              </a:rPr>
              <a:t>Active member or chair in international working groups on fuel performance and safety at </a:t>
            </a:r>
            <a:r>
              <a:rPr lang="en-GB" sz="2000" dirty="0">
                <a:latin typeface="Roboto" panose="02000000000000000000" pitchFamily="2" charset="0"/>
                <a:ea typeface="Roboto" panose="02000000000000000000" pitchFamily="2" charset="0"/>
              </a:rPr>
              <a:t>IAEA (TWGFPT) and OECD/NEA (EGRFP, WGFS, WGAMA)</a:t>
            </a:r>
            <a:r>
              <a:rPr lang="en-US" sz="2000" dirty="0">
                <a:latin typeface="Roboto" panose="02000000000000000000" pitchFamily="2" charset="0"/>
                <a:ea typeface="Roboto" panose="02000000000000000000" pitchFamily="2" charset="0"/>
              </a:rPr>
              <a:t>. </a:t>
            </a:r>
          </a:p>
          <a:p>
            <a:pPr marL="514350" marR="0" lvl="0" indent="-171450" fontAlgn="auto">
              <a:lnSpc>
                <a:spcPct val="150000"/>
              </a:lnSpc>
              <a:spcBef>
                <a:spcPts val="0"/>
              </a:spcBef>
              <a:spcAft>
                <a:spcPts val="0"/>
              </a:spcAft>
              <a:buClrTx/>
              <a:buSzTx/>
              <a:buFont typeface="Arial" panose="020B0604020202020204" pitchFamily="34" charset="0"/>
              <a:buChar char="•"/>
              <a:tabLst/>
              <a:defRPr/>
            </a:pPr>
            <a:r>
              <a:rPr lang="en-US" sz="2000" dirty="0">
                <a:latin typeface="Roboto" panose="02000000000000000000" pitchFamily="2" charset="0"/>
                <a:ea typeface="Roboto" panose="02000000000000000000" pitchFamily="2" charset="0"/>
              </a:rPr>
              <a:t>Co-chair and coordinator of the CRP ATF-TS</a:t>
            </a:r>
            <a:r>
              <a:rPr kumimoji="0" lang="en-US" sz="2000" b="0" i="0" u="none" strike="noStrike" cap="none" spc="0" normalizeH="0" baseline="0" noProof="0" dirty="0">
                <a:ln>
                  <a:noFill/>
                </a:ln>
                <a:effectLst/>
                <a:uLnTx/>
                <a:uFillTx/>
                <a:latin typeface="Roboto" panose="02000000000000000000" pitchFamily="2" charset="0"/>
                <a:ea typeface="Roboto" panose="02000000000000000000" pitchFamily="2" charset="0"/>
              </a:rPr>
              <a:t>.</a:t>
            </a:r>
          </a:p>
        </p:txBody>
      </p:sp>
      <p:pic>
        <p:nvPicPr>
          <p:cNvPr id="5" name="Picture 4">
            <a:extLst>
              <a:ext uri="{FF2B5EF4-FFF2-40B4-BE49-F238E27FC236}">
                <a16:creationId xmlns:a16="http://schemas.microsoft.com/office/drawing/2014/main" id="{7B6DA30B-05EE-D27A-1D86-64B20413ADCA}"/>
              </a:ext>
            </a:extLst>
          </p:cNvPr>
          <p:cNvPicPr>
            <a:picLocks noChangeAspect="1"/>
          </p:cNvPicPr>
          <p:nvPr/>
        </p:nvPicPr>
        <p:blipFill rotWithShape="1">
          <a:blip r:embed="rId2"/>
          <a:srcRect l="11111" r="12241" b="1"/>
          <a:stretch/>
        </p:blipFill>
        <p:spPr>
          <a:xfrm>
            <a:off x="7681998" y="2186049"/>
            <a:ext cx="3005652" cy="3932411"/>
          </a:xfrm>
          <a:prstGeom prst="rect">
            <a:avLst/>
          </a:prstGeom>
        </p:spPr>
      </p:pic>
      <p:sp>
        <p:nvSpPr>
          <p:cNvPr id="4" name="Slide Number Placeholder 1">
            <a:extLst>
              <a:ext uri="{FF2B5EF4-FFF2-40B4-BE49-F238E27FC236}">
                <a16:creationId xmlns:a16="http://schemas.microsoft.com/office/drawing/2014/main" id="{E86E91FA-E7B7-105E-E533-2A8463461123}"/>
              </a:ext>
            </a:extLst>
          </p:cNvPr>
          <p:cNvSpPr txBox="1">
            <a:spLocks/>
          </p:cNvSpPr>
          <p:nvPr/>
        </p:nvSpPr>
        <p:spPr bwMode="white">
          <a:xfrm>
            <a:off x="11371996" y="6366119"/>
            <a:ext cx="509587" cy="293688"/>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fontAlgn="auto" latinLnBrk="0" hangingPunct="1">
              <a:spcBef>
                <a:spcPts val="0"/>
              </a:spcBef>
              <a:spcAft>
                <a:spcPts val="0"/>
              </a:spcAft>
              <a:defRPr sz="1000" kern="1200">
                <a:solidFill>
                  <a:schemeClr val="tx2"/>
                </a:solidFill>
                <a:latin typeface="+mn-lt"/>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5pPr>
            <a:lvl6pPr marL="2286000" algn="l" defTabSz="914400" rtl="0" eaLnBrk="1" latinLnBrk="0" hangingPunct="1">
              <a:defRPr sz="1800" kern="1200">
                <a:solidFill>
                  <a:schemeClr val="tx1"/>
                </a:solidFill>
                <a:latin typeface="Arial" panose="020B0604020202020204" pitchFamily="34" charset="0"/>
                <a:ea typeface="+mn-ea"/>
                <a:cs typeface="+mn-cs"/>
              </a:defRPr>
            </a:lvl6pPr>
            <a:lvl7pPr marL="2743200" algn="l" defTabSz="914400" rtl="0" eaLnBrk="1" latinLnBrk="0" hangingPunct="1">
              <a:defRPr sz="1800" kern="1200">
                <a:solidFill>
                  <a:schemeClr val="tx1"/>
                </a:solidFill>
                <a:latin typeface="Arial" panose="020B0604020202020204" pitchFamily="34" charset="0"/>
                <a:ea typeface="+mn-ea"/>
                <a:cs typeface="+mn-cs"/>
              </a:defRPr>
            </a:lvl7pPr>
            <a:lvl8pPr marL="3200400" algn="l" defTabSz="914400" rtl="0" eaLnBrk="1" latinLnBrk="0" hangingPunct="1">
              <a:defRPr sz="1800" kern="1200">
                <a:solidFill>
                  <a:schemeClr val="tx1"/>
                </a:solidFill>
                <a:latin typeface="Arial" panose="020B0604020202020204" pitchFamily="34" charset="0"/>
                <a:ea typeface="+mn-ea"/>
                <a:cs typeface="+mn-cs"/>
              </a:defRPr>
            </a:lvl8pPr>
            <a:lvl9pPr marL="3657600" algn="l" defTabSz="914400" rtl="0" eaLnBrk="1" latinLnBrk="0" hangingPunct="1">
              <a:defRPr sz="1800" kern="1200">
                <a:solidFill>
                  <a:schemeClr val="tx1"/>
                </a:solidFill>
                <a:latin typeface="Arial" panose="020B0604020202020204" pitchFamily="34" charset="0"/>
                <a:ea typeface="+mn-ea"/>
                <a:cs typeface="+mn-cs"/>
              </a:defRPr>
            </a:lvl9pPr>
          </a:lstStyle>
          <a:p>
            <a:pPr>
              <a:defRPr/>
            </a:pPr>
            <a:fld id="{60303AE2-8500-4702-AB1A-3A972BBE0A55}" type="slidenum">
              <a:rPr lang="en-US" smtClean="0"/>
              <a:pPr>
                <a:defRPr/>
              </a:pPr>
              <a:t>24</a:t>
            </a:fld>
            <a:endParaRPr lang="en-US" dirty="0"/>
          </a:p>
        </p:txBody>
      </p:sp>
    </p:spTree>
    <p:extLst>
      <p:ext uri="{BB962C8B-B14F-4D97-AF65-F5344CB8AC3E}">
        <p14:creationId xmlns:p14="http://schemas.microsoft.com/office/powerpoint/2010/main" val="12434333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A6931-FF10-6FE0-B283-559ACF18CDFC}"/>
              </a:ext>
            </a:extLst>
          </p:cNvPr>
          <p:cNvSpPr>
            <a:spLocks noGrp="1"/>
          </p:cNvSpPr>
          <p:nvPr>
            <p:ph type="title"/>
          </p:nvPr>
        </p:nvSpPr>
        <p:spPr>
          <a:xfrm>
            <a:off x="878062" y="994720"/>
            <a:ext cx="9634193" cy="387798"/>
          </a:xfrm>
        </p:spPr>
        <p:txBody>
          <a:bodyPr vert="horz" lIns="91440" tIns="45720" rIns="91440" bIns="45720" rtlCol="0" anchor="b">
            <a:normAutofit fontScale="90000"/>
          </a:bodyPr>
          <a:lstStyle/>
          <a:p>
            <a:r>
              <a:rPr lang="en-GB" sz="4400" dirty="0" err="1"/>
              <a:t>Dr.</a:t>
            </a:r>
            <a:r>
              <a:rPr lang="en-GB" sz="4400" dirty="0"/>
              <a:t> Martin </a:t>
            </a:r>
            <a:r>
              <a:rPr lang="en-GB" sz="4400" dirty="0" err="1"/>
              <a:t>Ševeček</a:t>
            </a:r>
            <a:br>
              <a:rPr lang="en-US" sz="4400" dirty="0"/>
            </a:br>
            <a:r>
              <a:rPr lang="en-GB" sz="2400" i="1" dirty="0">
                <a:solidFill>
                  <a:srgbClr val="000000"/>
                </a:solidFill>
                <a:effectLst/>
                <a:latin typeface="Aptos" panose="020B0004020202020204" pitchFamily="34" charset="0"/>
                <a:ea typeface="Aptos" panose="020B0004020202020204" pitchFamily="34" charset="0"/>
                <a:cs typeface="Aptos" panose="020B0004020202020204" pitchFamily="34" charset="0"/>
              </a:rPr>
              <a:t>Czech Technical University and UJP Praha</a:t>
            </a:r>
            <a:endParaRPr lang="en-US" sz="2200" i="1" dirty="0"/>
          </a:p>
        </p:txBody>
      </p:sp>
      <p:sp>
        <p:nvSpPr>
          <p:cNvPr id="3" name="Subtitle 2">
            <a:extLst>
              <a:ext uri="{FF2B5EF4-FFF2-40B4-BE49-F238E27FC236}">
                <a16:creationId xmlns:a16="http://schemas.microsoft.com/office/drawing/2014/main" id="{158D29C7-8638-FAC7-0A9A-5B10DA459931}"/>
              </a:ext>
            </a:extLst>
          </p:cNvPr>
          <p:cNvSpPr>
            <a:spLocks noGrp="1"/>
          </p:cNvSpPr>
          <p:nvPr>
            <p:ph type="subTitle" idx="4294967295"/>
          </p:nvPr>
        </p:nvSpPr>
        <p:spPr>
          <a:xfrm>
            <a:off x="-1" y="1382518"/>
            <a:ext cx="7990592" cy="5330897"/>
          </a:xfrm>
        </p:spPr>
        <p:txBody>
          <a:bodyPr vert="horz" lIns="91440" tIns="45720" rIns="91440" bIns="45720" rtlCol="0" anchor="ctr">
            <a:noAutofit/>
          </a:bodyPr>
          <a:lstStyle/>
          <a:p>
            <a:pPr marL="514350" marR="0" lvl="0" indent="-171450" fontAlgn="auto">
              <a:lnSpc>
                <a:spcPct val="150000"/>
              </a:lnSpc>
              <a:spcBef>
                <a:spcPts val="0"/>
              </a:spcBef>
              <a:spcAft>
                <a:spcPts val="0"/>
              </a:spcAft>
              <a:buClrTx/>
              <a:buSzTx/>
              <a:buFont typeface="Arial" panose="020B0604020202020204" pitchFamily="34" charset="0"/>
              <a:buChar char="•"/>
              <a:tabLst/>
              <a:defRPr/>
            </a:pPr>
            <a:r>
              <a:rPr lang="en-GB" sz="1800" dirty="0" err="1">
                <a:effectLst/>
                <a:latin typeface="Roboto" panose="02000000000000000000" pitchFamily="2" charset="0"/>
                <a:ea typeface="Roboto" panose="02000000000000000000" pitchFamily="2" charset="0"/>
                <a:cs typeface="Aptos" panose="020B0004020202020204" pitchFamily="34" charset="0"/>
              </a:rPr>
              <a:t>Dr.</a:t>
            </a:r>
            <a:r>
              <a:rPr lang="en-GB" sz="1800" dirty="0">
                <a:effectLst/>
                <a:latin typeface="Roboto" panose="02000000000000000000" pitchFamily="2" charset="0"/>
                <a:ea typeface="Roboto" panose="02000000000000000000" pitchFamily="2" charset="0"/>
                <a:cs typeface="Aptos" panose="020B0004020202020204" pitchFamily="34" charset="0"/>
              </a:rPr>
              <a:t> Martin </a:t>
            </a:r>
            <a:r>
              <a:rPr lang="en-GB" sz="1800" dirty="0" err="1">
                <a:effectLst/>
                <a:latin typeface="Roboto" panose="02000000000000000000" pitchFamily="2" charset="0"/>
                <a:ea typeface="Roboto" panose="02000000000000000000" pitchFamily="2" charset="0"/>
                <a:cs typeface="Aptos" panose="020B0004020202020204" pitchFamily="34" charset="0"/>
              </a:rPr>
              <a:t>Ševeček</a:t>
            </a:r>
            <a:r>
              <a:rPr lang="en-GB" sz="1800" dirty="0">
                <a:effectLst/>
                <a:latin typeface="Roboto" panose="02000000000000000000" pitchFamily="2" charset="0"/>
                <a:ea typeface="Roboto" panose="02000000000000000000" pitchFamily="2" charset="0"/>
                <a:cs typeface="Aptos" panose="020B0004020202020204" pitchFamily="34" charset="0"/>
              </a:rPr>
              <a:t> is a nuclear engineer educated at the Czech Technical University in Prague, National Tsing Hua University, and Massachusetts Institute of Technology.</a:t>
            </a:r>
          </a:p>
          <a:p>
            <a:pPr marL="514350" marR="0" lvl="0" indent="-171450" fontAlgn="auto">
              <a:lnSpc>
                <a:spcPct val="150000"/>
              </a:lnSpc>
              <a:spcBef>
                <a:spcPts val="0"/>
              </a:spcBef>
              <a:spcAft>
                <a:spcPts val="0"/>
              </a:spcAft>
              <a:buClrTx/>
              <a:buSzTx/>
              <a:buFont typeface="Arial" panose="020B0604020202020204" pitchFamily="34" charset="0"/>
              <a:buChar char="•"/>
              <a:tabLst/>
              <a:defRPr/>
            </a:pPr>
            <a:r>
              <a:rPr lang="en-GB" sz="1800" dirty="0">
                <a:effectLst/>
                <a:latin typeface="Roboto" panose="02000000000000000000" pitchFamily="2" charset="0"/>
                <a:ea typeface="Roboto" panose="02000000000000000000" pitchFamily="2" charset="0"/>
                <a:cs typeface="Aptos" panose="020B0004020202020204" pitchFamily="34" charset="0"/>
              </a:rPr>
              <a:t> He has broad international professional experience in nuclear fuel development, testing, qualification, and licensing from academia, industry, and national regulator.</a:t>
            </a:r>
          </a:p>
          <a:p>
            <a:pPr marL="514350" marR="0" lvl="0" indent="-171450" fontAlgn="auto">
              <a:lnSpc>
                <a:spcPct val="150000"/>
              </a:lnSpc>
              <a:spcBef>
                <a:spcPts val="0"/>
              </a:spcBef>
              <a:spcAft>
                <a:spcPts val="0"/>
              </a:spcAft>
              <a:buClrTx/>
              <a:buSzTx/>
              <a:buFont typeface="Arial" panose="020B0604020202020204" pitchFamily="34" charset="0"/>
              <a:buChar char="•"/>
              <a:tabLst/>
              <a:defRPr/>
            </a:pPr>
            <a:r>
              <a:rPr lang="en-GB" sz="1800" dirty="0">
                <a:effectLst/>
                <a:latin typeface="Roboto" panose="02000000000000000000" pitchFamily="2" charset="0"/>
                <a:ea typeface="Roboto" panose="02000000000000000000" pitchFamily="2" charset="0"/>
                <a:cs typeface="Aptos" panose="020B0004020202020204" pitchFamily="34" charset="0"/>
              </a:rPr>
              <a:t> In his position at Czech Technical University and UJP Praha, he leads several national and international nuclear materials-related projects and teaches fuel performance- and heat transfer-related Master and Bachelor courses. </a:t>
            </a:r>
          </a:p>
          <a:p>
            <a:pPr marL="514350" marR="0" lvl="0" indent="-171450" fontAlgn="auto">
              <a:lnSpc>
                <a:spcPct val="150000"/>
              </a:lnSpc>
              <a:spcBef>
                <a:spcPts val="0"/>
              </a:spcBef>
              <a:spcAft>
                <a:spcPts val="0"/>
              </a:spcAft>
              <a:buClrTx/>
              <a:buSzTx/>
              <a:buFont typeface="Arial" panose="020B0604020202020204" pitchFamily="34" charset="0"/>
              <a:buChar char="•"/>
              <a:tabLst/>
              <a:defRPr/>
            </a:pPr>
            <a:r>
              <a:rPr lang="en-GB" sz="1800" dirty="0">
                <a:effectLst/>
                <a:latin typeface="Roboto" panose="02000000000000000000" pitchFamily="2" charset="0"/>
                <a:ea typeface="Roboto" panose="02000000000000000000" pitchFamily="2" charset="0"/>
                <a:cs typeface="Aptos" panose="020B0004020202020204" pitchFamily="34" charset="0"/>
              </a:rPr>
              <a:t>He is also active in IAEA and OECD/NEA expert groups, he’s been a vice chair of the Working Group on Fuel Safety at OECD/NEA since 2021.</a:t>
            </a:r>
            <a:endParaRPr kumimoji="0" lang="en-US" sz="1800" b="0" i="0" u="none" strike="noStrike" cap="none" spc="0" normalizeH="0" baseline="0" noProof="0" dirty="0">
              <a:ln>
                <a:noFill/>
              </a:ln>
              <a:effectLst/>
              <a:uLnTx/>
              <a:uFillTx/>
              <a:latin typeface="Roboto" panose="02000000000000000000" pitchFamily="2" charset="0"/>
              <a:ea typeface="Roboto" panose="02000000000000000000" pitchFamily="2" charset="0"/>
            </a:endParaRPr>
          </a:p>
        </p:txBody>
      </p:sp>
      <p:pic>
        <p:nvPicPr>
          <p:cNvPr id="6" name="Picture 5">
            <a:extLst>
              <a:ext uri="{FF2B5EF4-FFF2-40B4-BE49-F238E27FC236}">
                <a16:creationId xmlns:a16="http://schemas.microsoft.com/office/drawing/2014/main" id="{80D0D1A5-FF86-AB38-7213-E7AEDAC5FCBA}"/>
              </a:ext>
            </a:extLst>
          </p:cNvPr>
          <p:cNvPicPr>
            <a:picLocks noChangeAspect="1"/>
          </p:cNvPicPr>
          <p:nvPr/>
        </p:nvPicPr>
        <p:blipFill>
          <a:blip r:embed="rId2"/>
          <a:stretch>
            <a:fillRect/>
          </a:stretch>
        </p:blipFill>
        <p:spPr>
          <a:xfrm>
            <a:off x="7990591" y="1709306"/>
            <a:ext cx="4131071" cy="2972110"/>
          </a:xfrm>
          <a:prstGeom prst="rect">
            <a:avLst/>
          </a:prstGeom>
        </p:spPr>
      </p:pic>
      <p:sp>
        <p:nvSpPr>
          <p:cNvPr id="4" name="Slide Number Placeholder 1">
            <a:extLst>
              <a:ext uri="{FF2B5EF4-FFF2-40B4-BE49-F238E27FC236}">
                <a16:creationId xmlns:a16="http://schemas.microsoft.com/office/drawing/2014/main" id="{ABD72E36-ABD4-E835-E6EE-44B60B5A8388}"/>
              </a:ext>
            </a:extLst>
          </p:cNvPr>
          <p:cNvSpPr txBox="1">
            <a:spLocks/>
          </p:cNvSpPr>
          <p:nvPr/>
        </p:nvSpPr>
        <p:spPr bwMode="white">
          <a:xfrm>
            <a:off x="11371996" y="6366119"/>
            <a:ext cx="509587" cy="293688"/>
          </a:xfrm>
          <a:prstGeom prst="rect">
            <a:avLst/>
          </a:prstGeom>
          <a:noFill/>
          <a:ln>
            <a:noFill/>
          </a:ln>
          <a:effectLst/>
        </p:spPr>
        <p:txBody>
          <a:bodyPr vert="horz" wrap="square" lIns="91440" tIns="45720" rIns="91440" bIns="45720" numCol="1" anchor="t" anchorCtr="0" compatLnSpc="1">
            <a:prstTxWarp prst="textNoShape">
              <a:avLst/>
            </a:prstTxWarp>
          </a:bodyPr>
          <a:lstStyle>
            <a:defPPr>
              <a:defRPr lang="en-US"/>
            </a:defPPr>
            <a:lvl1pPr marL="0" algn="r" defTabSz="914400" rtl="0" eaLnBrk="1" fontAlgn="auto" latinLnBrk="0" hangingPunct="1">
              <a:spcBef>
                <a:spcPts val="0"/>
              </a:spcBef>
              <a:spcAft>
                <a:spcPts val="0"/>
              </a:spcAft>
              <a:defRPr sz="1000" kern="1200">
                <a:solidFill>
                  <a:schemeClr val="tx2"/>
                </a:solidFill>
                <a:latin typeface="+mn-lt"/>
                <a:ea typeface="+mn-ea"/>
                <a:cs typeface="+mn-cs"/>
              </a:defRPr>
            </a:lvl1pPr>
            <a:lvl2pPr marL="4572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2pPr>
            <a:lvl3pPr marL="9144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3pPr>
            <a:lvl4pPr marL="13716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4pPr>
            <a:lvl5pPr marL="1828800" algn="l" defTabSz="914400" rtl="0" eaLnBrk="0" fontAlgn="base" latinLnBrk="0" hangingPunct="0">
              <a:spcBef>
                <a:spcPct val="0"/>
              </a:spcBef>
              <a:spcAft>
                <a:spcPct val="0"/>
              </a:spcAft>
              <a:defRPr sz="1800" kern="1200">
                <a:solidFill>
                  <a:schemeClr val="tx1"/>
                </a:solidFill>
                <a:latin typeface="Arial" panose="020B0604020202020204" pitchFamily="34" charset="0"/>
                <a:ea typeface="+mn-ea"/>
                <a:cs typeface="+mn-cs"/>
              </a:defRPr>
            </a:lvl5pPr>
            <a:lvl6pPr marL="2286000" algn="l" defTabSz="914400" rtl="0" eaLnBrk="1" latinLnBrk="0" hangingPunct="1">
              <a:defRPr sz="1800" kern="1200">
                <a:solidFill>
                  <a:schemeClr val="tx1"/>
                </a:solidFill>
                <a:latin typeface="Arial" panose="020B0604020202020204" pitchFamily="34" charset="0"/>
                <a:ea typeface="+mn-ea"/>
                <a:cs typeface="+mn-cs"/>
              </a:defRPr>
            </a:lvl6pPr>
            <a:lvl7pPr marL="2743200" algn="l" defTabSz="914400" rtl="0" eaLnBrk="1" latinLnBrk="0" hangingPunct="1">
              <a:defRPr sz="1800" kern="1200">
                <a:solidFill>
                  <a:schemeClr val="tx1"/>
                </a:solidFill>
                <a:latin typeface="Arial" panose="020B0604020202020204" pitchFamily="34" charset="0"/>
                <a:ea typeface="+mn-ea"/>
                <a:cs typeface="+mn-cs"/>
              </a:defRPr>
            </a:lvl7pPr>
            <a:lvl8pPr marL="3200400" algn="l" defTabSz="914400" rtl="0" eaLnBrk="1" latinLnBrk="0" hangingPunct="1">
              <a:defRPr sz="1800" kern="1200">
                <a:solidFill>
                  <a:schemeClr val="tx1"/>
                </a:solidFill>
                <a:latin typeface="Arial" panose="020B0604020202020204" pitchFamily="34" charset="0"/>
                <a:ea typeface="+mn-ea"/>
                <a:cs typeface="+mn-cs"/>
              </a:defRPr>
            </a:lvl8pPr>
            <a:lvl9pPr marL="3657600" algn="l" defTabSz="914400" rtl="0" eaLnBrk="1" latinLnBrk="0" hangingPunct="1">
              <a:defRPr sz="1800" kern="1200">
                <a:solidFill>
                  <a:schemeClr val="tx1"/>
                </a:solidFill>
                <a:latin typeface="Arial" panose="020B0604020202020204" pitchFamily="34" charset="0"/>
                <a:ea typeface="+mn-ea"/>
                <a:cs typeface="+mn-cs"/>
              </a:defRPr>
            </a:lvl9pPr>
          </a:lstStyle>
          <a:p>
            <a:pPr>
              <a:defRPr/>
            </a:pPr>
            <a:fld id="{60303AE2-8500-4702-AB1A-3A972BBE0A55}" type="slidenum">
              <a:rPr lang="en-US" smtClean="0"/>
              <a:pPr>
                <a:defRPr/>
              </a:pPr>
              <a:t>25</a:t>
            </a:fld>
            <a:endParaRPr lang="en-US" dirty="0"/>
          </a:p>
        </p:txBody>
      </p:sp>
    </p:spTree>
    <p:extLst>
      <p:ext uri="{BB962C8B-B14F-4D97-AF65-F5344CB8AC3E}">
        <p14:creationId xmlns:p14="http://schemas.microsoft.com/office/powerpoint/2010/main" val="29800179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6DC9421-5CED-02AF-066A-00778A3298F0}"/>
              </a:ext>
            </a:extLst>
          </p:cNvPr>
          <p:cNvSpPr>
            <a:spLocks noGrp="1"/>
          </p:cNvSpPr>
          <p:nvPr>
            <p:ph type="body" sz="quarter" idx="10"/>
          </p:nvPr>
        </p:nvSpPr>
        <p:spPr>
          <a:xfrm>
            <a:off x="755374" y="2061594"/>
            <a:ext cx="10519576" cy="2734811"/>
          </a:xfrm>
        </p:spPr>
        <p:txBody>
          <a:bodyPr/>
          <a:lstStyle/>
          <a:p>
            <a:r>
              <a:rPr lang="en-GB" dirty="0"/>
              <a:t>I wish all of us              a productive and successful meeting</a:t>
            </a:r>
          </a:p>
        </p:txBody>
      </p:sp>
      <p:sp>
        <p:nvSpPr>
          <p:cNvPr id="3" name="TextBox 2">
            <a:extLst>
              <a:ext uri="{FF2B5EF4-FFF2-40B4-BE49-F238E27FC236}">
                <a16:creationId xmlns:a16="http://schemas.microsoft.com/office/drawing/2014/main" id="{276415AA-DAD7-CC12-07BE-ADF6C7355503}"/>
              </a:ext>
            </a:extLst>
          </p:cNvPr>
          <p:cNvSpPr txBox="1"/>
          <p:nvPr/>
        </p:nvSpPr>
        <p:spPr>
          <a:xfrm>
            <a:off x="4210122" y="5855513"/>
            <a:ext cx="6094562" cy="523220"/>
          </a:xfrm>
          <a:prstGeom prst="rect">
            <a:avLst/>
          </a:prstGeom>
          <a:noFill/>
        </p:spPr>
        <p:txBody>
          <a:bodyPr wrap="square">
            <a:spAutoFit/>
          </a:bodyPr>
          <a:lstStyle/>
          <a:p>
            <a:r>
              <a:rPr lang="en-GB" sz="2800" dirty="0">
                <a:solidFill>
                  <a:schemeClr val="bg1"/>
                </a:solidFill>
                <a:effectLst>
                  <a:outerShdw blurRad="38100" dist="38100" dir="2700000" algn="tl">
                    <a:srgbClr val="000000">
                      <a:alpha val="43137"/>
                    </a:srgbClr>
                  </a:outerShdw>
                </a:effectLst>
                <a:latin typeface="Roboto" panose="02000000000000000000" pitchFamily="2" charset="0"/>
                <a:ea typeface="Roboto" panose="02000000000000000000" pitchFamily="2" charset="0"/>
                <a:hlinkClick r:id="rId2">
                  <a:extLst>
                    <a:ext uri="{A12FA001-AC4F-418D-AE19-62706E023703}">
                      <ahyp:hlinkClr xmlns:ahyp="http://schemas.microsoft.com/office/drawing/2018/hyperlinkcolor" val="tx"/>
                    </a:ext>
                  </a:extLst>
                </a:hlinkClick>
              </a:rPr>
              <a:t>A.Khaperskaia@iaea.org</a:t>
            </a:r>
            <a:endParaRPr lang="en-GB" sz="2800" dirty="0">
              <a:solidFill>
                <a:schemeClr val="bg1"/>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0135902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F1021-7EF3-D666-EC31-72168103EC75}"/>
              </a:ext>
            </a:extLst>
          </p:cNvPr>
          <p:cNvSpPr>
            <a:spLocks noGrp="1"/>
          </p:cNvSpPr>
          <p:nvPr>
            <p:ph type="title"/>
          </p:nvPr>
        </p:nvSpPr>
        <p:spPr>
          <a:xfrm>
            <a:off x="838985" y="289259"/>
            <a:ext cx="9634193" cy="720197"/>
          </a:xfrm>
        </p:spPr>
        <p:txBody>
          <a:bodyPr/>
          <a:lstStyle/>
          <a:p>
            <a:r>
              <a:rPr lang="en-US" dirty="0"/>
              <a:t>IAEA at a Glance</a:t>
            </a:r>
            <a:br>
              <a:rPr lang="en-US" sz="2400" dirty="0"/>
            </a:br>
            <a:endParaRPr lang="en-GB" sz="2400" dirty="0"/>
          </a:p>
        </p:txBody>
      </p:sp>
      <p:pic>
        <p:nvPicPr>
          <p:cNvPr id="6" name="Picture 5">
            <a:extLst>
              <a:ext uri="{FF2B5EF4-FFF2-40B4-BE49-F238E27FC236}">
                <a16:creationId xmlns:a16="http://schemas.microsoft.com/office/drawing/2014/main" id="{75BDF294-A29F-0FD8-6215-169F83646C19}"/>
              </a:ext>
            </a:extLst>
          </p:cNvPr>
          <p:cNvPicPr>
            <a:picLocks noChangeAspect="1"/>
          </p:cNvPicPr>
          <p:nvPr/>
        </p:nvPicPr>
        <p:blipFill>
          <a:blip r:embed="rId2"/>
          <a:stretch>
            <a:fillRect/>
          </a:stretch>
        </p:blipFill>
        <p:spPr>
          <a:xfrm>
            <a:off x="6684648" y="289259"/>
            <a:ext cx="5255741" cy="3139741"/>
          </a:xfrm>
          <a:prstGeom prst="rect">
            <a:avLst/>
          </a:prstGeom>
        </p:spPr>
      </p:pic>
      <p:pic>
        <p:nvPicPr>
          <p:cNvPr id="8" name="Picture 7">
            <a:extLst>
              <a:ext uri="{FF2B5EF4-FFF2-40B4-BE49-F238E27FC236}">
                <a16:creationId xmlns:a16="http://schemas.microsoft.com/office/drawing/2014/main" id="{5411C357-679D-9FA3-212C-991FBD8E5BE8}"/>
              </a:ext>
            </a:extLst>
          </p:cNvPr>
          <p:cNvPicPr>
            <a:picLocks noChangeAspect="1"/>
          </p:cNvPicPr>
          <p:nvPr/>
        </p:nvPicPr>
        <p:blipFill>
          <a:blip r:embed="rId3"/>
          <a:stretch>
            <a:fillRect/>
          </a:stretch>
        </p:blipFill>
        <p:spPr>
          <a:xfrm>
            <a:off x="6702092" y="3551849"/>
            <a:ext cx="5255741" cy="3111344"/>
          </a:xfrm>
          <a:prstGeom prst="rect">
            <a:avLst/>
          </a:prstGeom>
        </p:spPr>
      </p:pic>
      <p:pic>
        <p:nvPicPr>
          <p:cNvPr id="4" name="Picture 3">
            <a:extLst>
              <a:ext uri="{FF2B5EF4-FFF2-40B4-BE49-F238E27FC236}">
                <a16:creationId xmlns:a16="http://schemas.microsoft.com/office/drawing/2014/main" id="{B2A5072A-BDF9-EAEA-47AC-3BC71FBB1683}"/>
              </a:ext>
            </a:extLst>
          </p:cNvPr>
          <p:cNvPicPr>
            <a:picLocks noChangeAspect="1"/>
          </p:cNvPicPr>
          <p:nvPr/>
        </p:nvPicPr>
        <p:blipFill>
          <a:blip r:embed="rId4"/>
          <a:stretch>
            <a:fillRect/>
          </a:stretch>
        </p:blipFill>
        <p:spPr>
          <a:xfrm>
            <a:off x="251609" y="1717482"/>
            <a:ext cx="5990164" cy="3677478"/>
          </a:xfrm>
          <a:prstGeom prst="rect">
            <a:avLst/>
          </a:prstGeom>
        </p:spPr>
      </p:pic>
    </p:spTree>
    <p:extLst>
      <p:ext uri="{BB962C8B-B14F-4D97-AF65-F5344CB8AC3E}">
        <p14:creationId xmlns:p14="http://schemas.microsoft.com/office/powerpoint/2010/main" val="21132070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5">
            <a:extLst>
              <a:ext uri="{FF2B5EF4-FFF2-40B4-BE49-F238E27FC236}">
                <a16:creationId xmlns:a16="http://schemas.microsoft.com/office/drawing/2014/main" id="{448F9703-5B85-0F29-4461-7C714E330BE0}"/>
              </a:ext>
            </a:extLst>
          </p:cNvPr>
          <p:cNvSpPr>
            <a:spLocks noGrp="1"/>
          </p:cNvSpPr>
          <p:nvPr>
            <p:ph type="title"/>
          </p:nvPr>
        </p:nvSpPr>
        <p:spPr/>
        <p:txBody>
          <a:bodyPr>
            <a:noAutofit/>
          </a:bodyPr>
          <a:lstStyle/>
          <a:p>
            <a:r>
              <a:rPr lang="en-US" sz="2800" dirty="0"/>
              <a:t>Department of Nuclear Energy (NE)</a:t>
            </a:r>
            <a:endParaRPr lang="en-GB" sz="2800" dirty="0"/>
          </a:p>
        </p:txBody>
      </p:sp>
      <p:pic>
        <p:nvPicPr>
          <p:cNvPr id="15" name="Picture 2">
            <a:extLst>
              <a:ext uri="{FF2B5EF4-FFF2-40B4-BE49-F238E27FC236}">
                <a16:creationId xmlns:a16="http://schemas.microsoft.com/office/drawing/2014/main" id="{CD53E67D-7FB7-64AD-5219-053159C964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026" y="1955694"/>
            <a:ext cx="4298263" cy="113127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6966262A-BBC7-96F9-58C0-2C4D4BCB945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9026" y="3217301"/>
            <a:ext cx="4298263" cy="113127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6">
            <a:extLst>
              <a:ext uri="{FF2B5EF4-FFF2-40B4-BE49-F238E27FC236}">
                <a16:creationId xmlns:a16="http://schemas.microsoft.com/office/drawing/2014/main" id="{95418841-C312-310E-3D46-491DDC5869E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9025" y="4519282"/>
            <a:ext cx="4298263" cy="1131279"/>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F47F5EA5-CD5B-D104-7DE1-1B47063874CF}"/>
              </a:ext>
            </a:extLst>
          </p:cNvPr>
          <p:cNvSpPr/>
          <p:nvPr/>
        </p:nvSpPr>
        <p:spPr>
          <a:xfrm>
            <a:off x="2820264" y="1955694"/>
            <a:ext cx="1857023" cy="1141441"/>
          </a:xfrm>
          <a:prstGeom prst="rect">
            <a:avLst/>
          </a:prstGeom>
          <a:solidFill>
            <a:schemeClr val="tx1">
              <a:lumMod val="20000"/>
              <a:lumOff val="8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b="1" dirty="0">
                <a:solidFill>
                  <a:schemeClr val="bg2">
                    <a:lumMod val="25000"/>
                  </a:schemeClr>
                </a:solidFill>
                <a:latin typeface="Segoe UI Light" panose="020B0502040204020203" pitchFamily="34" charset="0"/>
              </a:rPr>
              <a:t>Nuclear Fuel Cycle and Waste Management</a:t>
            </a:r>
            <a:endParaRPr lang="en-GB" sz="1200" b="1" dirty="0">
              <a:solidFill>
                <a:schemeClr val="bg2">
                  <a:lumMod val="25000"/>
                </a:schemeClr>
              </a:solidFill>
              <a:latin typeface="Segoe UI Light" panose="020B0502040204020203" pitchFamily="34" charset="0"/>
            </a:endParaRPr>
          </a:p>
        </p:txBody>
      </p:sp>
      <p:sp>
        <p:nvSpPr>
          <p:cNvPr id="19" name="Rectangle 18">
            <a:extLst>
              <a:ext uri="{FF2B5EF4-FFF2-40B4-BE49-F238E27FC236}">
                <a16:creationId xmlns:a16="http://schemas.microsoft.com/office/drawing/2014/main" id="{D60743A0-C597-1830-B93D-6B48A1C22382}"/>
              </a:ext>
            </a:extLst>
          </p:cNvPr>
          <p:cNvSpPr/>
          <p:nvPr/>
        </p:nvSpPr>
        <p:spPr>
          <a:xfrm>
            <a:off x="2820265" y="3212219"/>
            <a:ext cx="1857023" cy="1141441"/>
          </a:xfrm>
          <a:prstGeom prst="rect">
            <a:avLst/>
          </a:prstGeom>
          <a:solidFill>
            <a:schemeClr val="tx1">
              <a:lumMod val="20000"/>
              <a:lumOff val="8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b="1" dirty="0">
                <a:solidFill>
                  <a:schemeClr val="bg2">
                    <a:lumMod val="25000"/>
                  </a:schemeClr>
                </a:solidFill>
                <a:latin typeface="Segoe UI Light" panose="020B0502040204020203" pitchFamily="34" charset="0"/>
              </a:rPr>
              <a:t>Nuclear Power</a:t>
            </a:r>
            <a:endParaRPr lang="en-GB" sz="1200" b="1" dirty="0">
              <a:solidFill>
                <a:schemeClr val="bg2">
                  <a:lumMod val="25000"/>
                </a:schemeClr>
              </a:solidFill>
              <a:latin typeface="Segoe UI Light" panose="020B0502040204020203" pitchFamily="34" charset="0"/>
            </a:endParaRPr>
          </a:p>
        </p:txBody>
      </p:sp>
      <p:sp>
        <p:nvSpPr>
          <p:cNvPr id="20" name="Rectangle 19">
            <a:extLst>
              <a:ext uri="{FF2B5EF4-FFF2-40B4-BE49-F238E27FC236}">
                <a16:creationId xmlns:a16="http://schemas.microsoft.com/office/drawing/2014/main" id="{6E7501E7-8D0A-4193-72FD-B3B96D5B6AB6}"/>
              </a:ext>
            </a:extLst>
          </p:cNvPr>
          <p:cNvSpPr/>
          <p:nvPr/>
        </p:nvSpPr>
        <p:spPr>
          <a:xfrm>
            <a:off x="2820265" y="4509120"/>
            <a:ext cx="1857023" cy="1141441"/>
          </a:xfrm>
          <a:prstGeom prst="rect">
            <a:avLst/>
          </a:prstGeom>
          <a:solidFill>
            <a:schemeClr val="tx1">
              <a:lumMod val="20000"/>
              <a:lumOff val="8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1200" b="1" dirty="0">
                <a:solidFill>
                  <a:schemeClr val="bg2">
                    <a:lumMod val="25000"/>
                  </a:schemeClr>
                </a:solidFill>
                <a:latin typeface="Segoe UI Light" panose="020B0502040204020203" pitchFamily="34" charset="0"/>
              </a:rPr>
              <a:t>Planning, Information and Knowledge Management</a:t>
            </a:r>
            <a:endParaRPr lang="en-GB" sz="1200" b="1" dirty="0">
              <a:solidFill>
                <a:schemeClr val="bg2">
                  <a:lumMod val="25000"/>
                </a:schemeClr>
              </a:solidFill>
              <a:latin typeface="Segoe UI Light" panose="020B0502040204020203" pitchFamily="34" charset="0"/>
            </a:endParaRPr>
          </a:p>
        </p:txBody>
      </p:sp>
      <p:sp>
        <p:nvSpPr>
          <p:cNvPr id="21" name="Rectangle 20">
            <a:extLst>
              <a:ext uri="{FF2B5EF4-FFF2-40B4-BE49-F238E27FC236}">
                <a16:creationId xmlns:a16="http://schemas.microsoft.com/office/drawing/2014/main" id="{EE28C866-C42E-CE27-2619-028019A0254F}"/>
              </a:ext>
            </a:extLst>
          </p:cNvPr>
          <p:cNvSpPr/>
          <p:nvPr/>
        </p:nvSpPr>
        <p:spPr>
          <a:xfrm>
            <a:off x="4858394" y="4773398"/>
            <a:ext cx="7155559" cy="1754326"/>
          </a:xfrm>
          <a:prstGeom prst="rect">
            <a:avLst/>
          </a:prstGeom>
          <a:ln>
            <a:noFill/>
          </a:ln>
        </p:spPr>
        <p:txBody>
          <a:bodyPr wrap="square">
            <a:spAutoFit/>
          </a:bodyPr>
          <a:lstStyle/>
          <a:p>
            <a:r>
              <a:rPr lang="en-GB" dirty="0">
                <a:solidFill>
                  <a:schemeClr val="bg2">
                    <a:lumMod val="10000"/>
                  </a:schemeClr>
                </a:solidFill>
                <a:cs typeface="Arial" panose="020B0604020202020204" pitchFamily="34" charset="0"/>
              </a:rPr>
              <a:t>Fosters sustainable nuclear energy development by supporting existing and new nuclear programmes around the world. </a:t>
            </a:r>
          </a:p>
          <a:p>
            <a:r>
              <a:rPr lang="en-GB" dirty="0">
                <a:solidFill>
                  <a:schemeClr val="bg2">
                    <a:lumMod val="10000"/>
                  </a:schemeClr>
                </a:solidFill>
                <a:cs typeface="Arial" panose="020B0604020202020204" pitchFamily="34" charset="0"/>
              </a:rPr>
              <a:t>Provides technical support on the nuclear fuel cycle and the life cycle of nuclear facilities, and builds indigenous capability in energy planning, analysis, and nuclear information and knowledge management.</a:t>
            </a:r>
          </a:p>
        </p:txBody>
      </p:sp>
      <p:sp>
        <p:nvSpPr>
          <p:cNvPr id="2" name="Oval 1">
            <a:extLst>
              <a:ext uri="{FF2B5EF4-FFF2-40B4-BE49-F238E27FC236}">
                <a16:creationId xmlns:a16="http://schemas.microsoft.com/office/drawing/2014/main" id="{3E0BDD62-3EBE-9C64-7874-295764B53B22}"/>
              </a:ext>
            </a:extLst>
          </p:cNvPr>
          <p:cNvSpPr>
            <a:spLocks noChangeArrowheads="1"/>
          </p:cNvSpPr>
          <p:nvPr/>
        </p:nvSpPr>
        <p:spPr bwMode="auto">
          <a:xfrm rot="5400000">
            <a:off x="1880344" y="177380"/>
            <a:ext cx="1199736" cy="4756363"/>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2400"/>
          </a:p>
        </p:txBody>
      </p:sp>
      <p:pic>
        <p:nvPicPr>
          <p:cNvPr id="5" name="Picture 4">
            <a:extLst>
              <a:ext uri="{FF2B5EF4-FFF2-40B4-BE49-F238E27FC236}">
                <a16:creationId xmlns:a16="http://schemas.microsoft.com/office/drawing/2014/main" id="{24008DC2-ABBE-F65C-48EC-B97F9C3148C8}"/>
              </a:ext>
            </a:extLst>
          </p:cNvPr>
          <p:cNvPicPr>
            <a:picLocks noChangeAspect="1"/>
          </p:cNvPicPr>
          <p:nvPr/>
        </p:nvPicPr>
        <p:blipFill>
          <a:blip r:embed="rId6"/>
          <a:srcRect r="1108"/>
          <a:stretch>
            <a:fillRect/>
          </a:stretch>
        </p:blipFill>
        <p:spPr>
          <a:xfrm>
            <a:off x="5546914" y="1325431"/>
            <a:ext cx="6266060" cy="3368317"/>
          </a:xfrm>
          <a:prstGeom prst="rect">
            <a:avLst/>
          </a:prstGeom>
        </p:spPr>
      </p:pic>
      <p:sp>
        <p:nvSpPr>
          <p:cNvPr id="3" name="Slide Number Placeholder 4">
            <a:extLst>
              <a:ext uri="{FF2B5EF4-FFF2-40B4-BE49-F238E27FC236}">
                <a16:creationId xmlns:a16="http://schemas.microsoft.com/office/drawing/2014/main" id="{7DC6C118-A80C-F6B2-55CC-B3E2E91C1F76}"/>
              </a:ext>
            </a:extLst>
          </p:cNvPr>
          <p:cNvSpPr txBox="1">
            <a:spLocks/>
          </p:cNvSpPr>
          <p:nvPr/>
        </p:nvSpPr>
        <p:spPr bwMode="white">
          <a:xfrm>
            <a:off x="11531990" y="6505668"/>
            <a:ext cx="509587"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0628E-C12F-4F8C-9895-BCD5E30100D3}" type="slidenum">
              <a:rPr lang="en-US"/>
              <a:pPr/>
              <a:t>4</a:t>
            </a:fld>
            <a:endParaRPr lang="en-US" dirty="0"/>
          </a:p>
        </p:txBody>
      </p:sp>
    </p:spTree>
    <p:extLst>
      <p:ext uri="{BB962C8B-B14F-4D97-AF65-F5344CB8AC3E}">
        <p14:creationId xmlns:p14="http://schemas.microsoft.com/office/powerpoint/2010/main" val="13109460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295F6E-23A7-AC5F-445E-F99629F631EE}"/>
              </a:ext>
            </a:extLst>
          </p:cNvPr>
          <p:cNvSpPr>
            <a:spLocks noGrp="1"/>
          </p:cNvSpPr>
          <p:nvPr>
            <p:ph type="title"/>
          </p:nvPr>
        </p:nvSpPr>
        <p:spPr>
          <a:xfrm>
            <a:off x="411543" y="376584"/>
            <a:ext cx="6008307" cy="559574"/>
          </a:xfrm>
        </p:spPr>
        <p:txBody>
          <a:bodyPr wrap="square" lIns="0" tIns="0" rIns="0" bIns="0" anchor="ctr" anchorCtr="0">
            <a:noAutofit/>
          </a:bodyPr>
          <a:lstStyle/>
          <a:p>
            <a:r>
              <a:rPr lang="en-GB" dirty="0"/>
              <a:t>Nuclear Fuel Cycle and Materials Section (NFCMS)</a:t>
            </a:r>
          </a:p>
        </p:txBody>
      </p:sp>
      <p:grpSp>
        <p:nvGrpSpPr>
          <p:cNvPr id="113" name="Group 112">
            <a:extLst>
              <a:ext uri="{FF2B5EF4-FFF2-40B4-BE49-F238E27FC236}">
                <a16:creationId xmlns:a16="http://schemas.microsoft.com/office/drawing/2014/main" id="{EEE996D3-3D10-5451-3E7A-0FB5AC0054C5}"/>
              </a:ext>
            </a:extLst>
          </p:cNvPr>
          <p:cNvGrpSpPr/>
          <p:nvPr/>
        </p:nvGrpSpPr>
        <p:grpSpPr>
          <a:xfrm>
            <a:off x="360262" y="1678752"/>
            <a:ext cx="1224136" cy="547355"/>
            <a:chOff x="1628126" y="1650471"/>
            <a:chExt cx="1224136" cy="547355"/>
          </a:xfrm>
        </p:grpSpPr>
        <p:sp>
          <p:nvSpPr>
            <p:cNvPr id="67" name="Oval 66">
              <a:extLst>
                <a:ext uri="{FF2B5EF4-FFF2-40B4-BE49-F238E27FC236}">
                  <a16:creationId xmlns:a16="http://schemas.microsoft.com/office/drawing/2014/main" id="{1539D280-9DC8-4C96-CD15-A5262041A73C}"/>
                </a:ext>
              </a:extLst>
            </p:cNvPr>
            <p:cNvSpPr/>
            <p:nvPr/>
          </p:nvSpPr>
          <p:spPr>
            <a:xfrm>
              <a:off x="1628126" y="1650471"/>
              <a:ext cx="1224136" cy="547355"/>
            </a:xfrm>
            <a:prstGeom prst="ellipse">
              <a:avLst/>
            </a:prstGeom>
            <a:noFill/>
            <a:ln>
              <a:solidFill>
                <a:srgbClr val="333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233"/>
                </a:solidFill>
              </a:endParaRPr>
            </a:p>
          </p:txBody>
        </p:sp>
        <p:sp>
          <p:nvSpPr>
            <p:cNvPr id="68" name="TextBox 67">
              <a:extLst>
                <a:ext uri="{FF2B5EF4-FFF2-40B4-BE49-F238E27FC236}">
                  <a16:creationId xmlns:a16="http://schemas.microsoft.com/office/drawing/2014/main" id="{1E4050A5-2B87-F7DE-039B-5F45516633B1}"/>
                </a:ext>
              </a:extLst>
            </p:cNvPr>
            <p:cNvSpPr txBox="1"/>
            <p:nvPr/>
          </p:nvSpPr>
          <p:spPr>
            <a:xfrm>
              <a:off x="2014253" y="1739482"/>
              <a:ext cx="478016" cy="369332"/>
            </a:xfrm>
            <a:prstGeom prst="rect">
              <a:avLst/>
            </a:prstGeom>
            <a:noFill/>
          </p:spPr>
          <p:txBody>
            <a:bodyPr wrap="none" rtlCol="0">
              <a:spAutoFit/>
            </a:bodyPr>
            <a:lstStyle/>
            <a:p>
              <a:r>
                <a:rPr lang="en-GB" b="1" dirty="0">
                  <a:solidFill>
                    <a:schemeClr val="tx1">
                      <a:lumMod val="50000"/>
                    </a:schemeClr>
                  </a:solidFill>
                </a:rPr>
                <a:t>NE</a:t>
              </a:r>
            </a:p>
          </p:txBody>
        </p:sp>
      </p:grpSp>
      <p:grpSp>
        <p:nvGrpSpPr>
          <p:cNvPr id="112" name="Group 111">
            <a:extLst>
              <a:ext uri="{FF2B5EF4-FFF2-40B4-BE49-F238E27FC236}">
                <a16:creationId xmlns:a16="http://schemas.microsoft.com/office/drawing/2014/main" id="{35F4BC8B-82B5-2EA4-7046-E8416961E27C}"/>
              </a:ext>
            </a:extLst>
          </p:cNvPr>
          <p:cNvGrpSpPr/>
          <p:nvPr/>
        </p:nvGrpSpPr>
        <p:grpSpPr>
          <a:xfrm>
            <a:off x="1658044" y="1678752"/>
            <a:ext cx="753846" cy="547355"/>
            <a:chOff x="2925908" y="1650471"/>
            <a:chExt cx="1224136" cy="547355"/>
          </a:xfrm>
        </p:grpSpPr>
        <p:sp>
          <p:nvSpPr>
            <p:cNvPr id="71" name="TextBox 70">
              <a:extLst>
                <a:ext uri="{FF2B5EF4-FFF2-40B4-BE49-F238E27FC236}">
                  <a16:creationId xmlns:a16="http://schemas.microsoft.com/office/drawing/2014/main" id="{A02871EC-633C-7A97-8099-D8AB26B91BF5}"/>
                </a:ext>
              </a:extLst>
            </p:cNvPr>
            <p:cNvSpPr txBox="1"/>
            <p:nvPr/>
          </p:nvSpPr>
          <p:spPr>
            <a:xfrm>
              <a:off x="3149303" y="1748480"/>
              <a:ext cx="505267" cy="369332"/>
            </a:xfrm>
            <a:prstGeom prst="rect">
              <a:avLst/>
            </a:prstGeom>
            <a:noFill/>
          </p:spPr>
          <p:txBody>
            <a:bodyPr wrap="none" rtlCol="0">
              <a:spAutoFit/>
            </a:bodyPr>
            <a:lstStyle/>
            <a:p>
              <a:r>
                <a:rPr lang="en-GB" dirty="0">
                  <a:solidFill>
                    <a:schemeClr val="tx1">
                      <a:lumMod val="50000"/>
                    </a:schemeClr>
                  </a:solidFill>
                </a:rPr>
                <a:t>NS</a:t>
              </a:r>
            </a:p>
          </p:txBody>
        </p:sp>
        <p:sp>
          <p:nvSpPr>
            <p:cNvPr id="76" name="Oval 75">
              <a:extLst>
                <a:ext uri="{FF2B5EF4-FFF2-40B4-BE49-F238E27FC236}">
                  <a16:creationId xmlns:a16="http://schemas.microsoft.com/office/drawing/2014/main" id="{C4C660EE-B892-6D95-3A3C-FD9FA9973545}"/>
                </a:ext>
              </a:extLst>
            </p:cNvPr>
            <p:cNvSpPr/>
            <p:nvPr/>
          </p:nvSpPr>
          <p:spPr>
            <a:xfrm>
              <a:off x="2925908" y="1650471"/>
              <a:ext cx="1224136" cy="547355"/>
            </a:xfrm>
            <a:prstGeom prst="ellipse">
              <a:avLst/>
            </a:prstGeom>
            <a:noFill/>
            <a:ln>
              <a:solidFill>
                <a:srgbClr val="333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233"/>
                </a:solidFill>
              </a:endParaRPr>
            </a:p>
          </p:txBody>
        </p:sp>
      </p:grpSp>
      <p:grpSp>
        <p:nvGrpSpPr>
          <p:cNvPr id="111" name="Group 110">
            <a:extLst>
              <a:ext uri="{FF2B5EF4-FFF2-40B4-BE49-F238E27FC236}">
                <a16:creationId xmlns:a16="http://schemas.microsoft.com/office/drawing/2014/main" id="{4C2AC614-F6DE-8228-7387-20FA978BC088}"/>
              </a:ext>
            </a:extLst>
          </p:cNvPr>
          <p:cNvGrpSpPr/>
          <p:nvPr/>
        </p:nvGrpSpPr>
        <p:grpSpPr>
          <a:xfrm>
            <a:off x="2486649" y="1687752"/>
            <a:ext cx="723123" cy="547355"/>
            <a:chOff x="4223608" y="1650471"/>
            <a:chExt cx="1224136" cy="547355"/>
          </a:xfrm>
        </p:grpSpPr>
        <p:sp>
          <p:nvSpPr>
            <p:cNvPr id="73" name="TextBox 72">
              <a:extLst>
                <a:ext uri="{FF2B5EF4-FFF2-40B4-BE49-F238E27FC236}">
                  <a16:creationId xmlns:a16="http://schemas.microsoft.com/office/drawing/2014/main" id="{C1A9DA95-DFC7-CB19-5B31-0B3C6F4E53BF}"/>
                </a:ext>
              </a:extLst>
            </p:cNvPr>
            <p:cNvSpPr txBox="1"/>
            <p:nvPr/>
          </p:nvSpPr>
          <p:spPr>
            <a:xfrm>
              <a:off x="4454603" y="1746623"/>
              <a:ext cx="505267" cy="369332"/>
            </a:xfrm>
            <a:prstGeom prst="rect">
              <a:avLst/>
            </a:prstGeom>
            <a:noFill/>
          </p:spPr>
          <p:txBody>
            <a:bodyPr wrap="none" rtlCol="0">
              <a:spAutoFit/>
            </a:bodyPr>
            <a:lstStyle/>
            <a:p>
              <a:r>
                <a:rPr lang="en-GB" dirty="0">
                  <a:solidFill>
                    <a:schemeClr val="tx1">
                      <a:lumMod val="50000"/>
                    </a:schemeClr>
                  </a:solidFill>
                </a:rPr>
                <a:t>NA</a:t>
              </a:r>
            </a:p>
          </p:txBody>
        </p:sp>
        <p:sp>
          <p:nvSpPr>
            <p:cNvPr id="77" name="Oval 76">
              <a:extLst>
                <a:ext uri="{FF2B5EF4-FFF2-40B4-BE49-F238E27FC236}">
                  <a16:creationId xmlns:a16="http://schemas.microsoft.com/office/drawing/2014/main" id="{C1425616-C4EF-A6D4-57B2-351E9E8A2EBE}"/>
                </a:ext>
              </a:extLst>
            </p:cNvPr>
            <p:cNvSpPr/>
            <p:nvPr/>
          </p:nvSpPr>
          <p:spPr>
            <a:xfrm>
              <a:off x="4223608" y="1650471"/>
              <a:ext cx="1224136" cy="547355"/>
            </a:xfrm>
            <a:prstGeom prst="ellipse">
              <a:avLst/>
            </a:prstGeom>
            <a:noFill/>
            <a:ln>
              <a:solidFill>
                <a:srgbClr val="333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233"/>
                </a:solidFill>
              </a:endParaRPr>
            </a:p>
          </p:txBody>
        </p:sp>
      </p:grpSp>
      <p:grpSp>
        <p:nvGrpSpPr>
          <p:cNvPr id="110" name="Group 109">
            <a:extLst>
              <a:ext uri="{FF2B5EF4-FFF2-40B4-BE49-F238E27FC236}">
                <a16:creationId xmlns:a16="http://schemas.microsoft.com/office/drawing/2014/main" id="{20784050-0759-6DDF-CFB5-42DE4DD46E94}"/>
              </a:ext>
            </a:extLst>
          </p:cNvPr>
          <p:cNvGrpSpPr/>
          <p:nvPr/>
        </p:nvGrpSpPr>
        <p:grpSpPr>
          <a:xfrm>
            <a:off x="3268881" y="1671497"/>
            <a:ext cx="682307" cy="547355"/>
            <a:chOff x="5546617" y="1650471"/>
            <a:chExt cx="1224136" cy="547355"/>
          </a:xfrm>
        </p:grpSpPr>
        <p:sp>
          <p:nvSpPr>
            <p:cNvPr id="72" name="TextBox 71">
              <a:extLst>
                <a:ext uri="{FF2B5EF4-FFF2-40B4-BE49-F238E27FC236}">
                  <a16:creationId xmlns:a16="http://schemas.microsoft.com/office/drawing/2014/main" id="{41033E47-7EC7-EA27-7D96-25422E2C43CE}"/>
                </a:ext>
              </a:extLst>
            </p:cNvPr>
            <p:cNvSpPr txBox="1"/>
            <p:nvPr/>
          </p:nvSpPr>
          <p:spPr>
            <a:xfrm>
              <a:off x="5762386" y="1739481"/>
              <a:ext cx="924555" cy="369332"/>
            </a:xfrm>
            <a:prstGeom prst="rect">
              <a:avLst/>
            </a:prstGeom>
            <a:noFill/>
          </p:spPr>
          <p:txBody>
            <a:bodyPr wrap="square" rtlCol="0">
              <a:spAutoFit/>
            </a:bodyPr>
            <a:lstStyle/>
            <a:p>
              <a:r>
                <a:rPr lang="en-GB" dirty="0">
                  <a:solidFill>
                    <a:schemeClr val="tx1">
                      <a:lumMod val="50000"/>
                    </a:schemeClr>
                  </a:solidFill>
                </a:rPr>
                <a:t>TC</a:t>
              </a:r>
            </a:p>
          </p:txBody>
        </p:sp>
        <p:sp>
          <p:nvSpPr>
            <p:cNvPr id="78" name="Oval 77">
              <a:extLst>
                <a:ext uri="{FF2B5EF4-FFF2-40B4-BE49-F238E27FC236}">
                  <a16:creationId xmlns:a16="http://schemas.microsoft.com/office/drawing/2014/main" id="{4474478D-DF8C-D19C-BC1E-2DE0F30BC950}"/>
                </a:ext>
              </a:extLst>
            </p:cNvPr>
            <p:cNvSpPr/>
            <p:nvPr/>
          </p:nvSpPr>
          <p:spPr>
            <a:xfrm>
              <a:off x="5546617" y="1650471"/>
              <a:ext cx="1224136" cy="547355"/>
            </a:xfrm>
            <a:prstGeom prst="ellipse">
              <a:avLst/>
            </a:prstGeom>
            <a:noFill/>
            <a:ln>
              <a:solidFill>
                <a:srgbClr val="333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233"/>
                </a:solidFill>
              </a:endParaRPr>
            </a:p>
          </p:txBody>
        </p:sp>
      </p:grpSp>
      <p:grpSp>
        <p:nvGrpSpPr>
          <p:cNvPr id="109" name="Group 108">
            <a:extLst>
              <a:ext uri="{FF2B5EF4-FFF2-40B4-BE49-F238E27FC236}">
                <a16:creationId xmlns:a16="http://schemas.microsoft.com/office/drawing/2014/main" id="{99EA3F70-9FA7-77CE-1CCA-FA8A43FB594C}"/>
              </a:ext>
            </a:extLst>
          </p:cNvPr>
          <p:cNvGrpSpPr/>
          <p:nvPr/>
        </p:nvGrpSpPr>
        <p:grpSpPr>
          <a:xfrm>
            <a:off x="3974128" y="1668074"/>
            <a:ext cx="682308" cy="547355"/>
            <a:chOff x="6880429" y="1650471"/>
            <a:chExt cx="1224136" cy="547355"/>
          </a:xfrm>
        </p:grpSpPr>
        <p:sp>
          <p:nvSpPr>
            <p:cNvPr id="74" name="TextBox 73">
              <a:extLst>
                <a:ext uri="{FF2B5EF4-FFF2-40B4-BE49-F238E27FC236}">
                  <a16:creationId xmlns:a16="http://schemas.microsoft.com/office/drawing/2014/main" id="{EAE63281-31F8-CD38-11AD-FD29147546C2}"/>
                </a:ext>
              </a:extLst>
            </p:cNvPr>
            <p:cNvSpPr txBox="1"/>
            <p:nvPr/>
          </p:nvSpPr>
          <p:spPr>
            <a:xfrm>
              <a:off x="7078904" y="1739482"/>
              <a:ext cx="518091" cy="369332"/>
            </a:xfrm>
            <a:prstGeom prst="rect">
              <a:avLst/>
            </a:prstGeom>
            <a:noFill/>
          </p:spPr>
          <p:txBody>
            <a:bodyPr wrap="none" rtlCol="0">
              <a:spAutoFit/>
            </a:bodyPr>
            <a:lstStyle/>
            <a:p>
              <a:r>
                <a:rPr lang="en-GB" dirty="0">
                  <a:solidFill>
                    <a:schemeClr val="tx1">
                      <a:lumMod val="50000"/>
                    </a:schemeClr>
                  </a:solidFill>
                </a:rPr>
                <a:t>SG</a:t>
              </a:r>
            </a:p>
          </p:txBody>
        </p:sp>
        <p:sp>
          <p:nvSpPr>
            <p:cNvPr id="79" name="Oval 78">
              <a:extLst>
                <a:ext uri="{FF2B5EF4-FFF2-40B4-BE49-F238E27FC236}">
                  <a16:creationId xmlns:a16="http://schemas.microsoft.com/office/drawing/2014/main" id="{01E34D8B-9A0D-EDA6-80E1-641F4E887F3C}"/>
                </a:ext>
              </a:extLst>
            </p:cNvPr>
            <p:cNvSpPr/>
            <p:nvPr/>
          </p:nvSpPr>
          <p:spPr>
            <a:xfrm>
              <a:off x="6880429" y="1650471"/>
              <a:ext cx="1224136" cy="547355"/>
            </a:xfrm>
            <a:prstGeom prst="ellipse">
              <a:avLst/>
            </a:prstGeom>
            <a:noFill/>
            <a:ln>
              <a:solidFill>
                <a:srgbClr val="333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233"/>
                </a:solidFill>
              </a:endParaRPr>
            </a:p>
          </p:txBody>
        </p:sp>
      </p:grpSp>
      <p:grpSp>
        <p:nvGrpSpPr>
          <p:cNvPr id="108" name="Group 107">
            <a:extLst>
              <a:ext uri="{FF2B5EF4-FFF2-40B4-BE49-F238E27FC236}">
                <a16:creationId xmlns:a16="http://schemas.microsoft.com/office/drawing/2014/main" id="{4BD6036D-8168-E5BC-CD0D-5E5B97E35D80}"/>
              </a:ext>
            </a:extLst>
          </p:cNvPr>
          <p:cNvGrpSpPr/>
          <p:nvPr/>
        </p:nvGrpSpPr>
        <p:grpSpPr>
          <a:xfrm>
            <a:off x="4679376" y="1652697"/>
            <a:ext cx="682307" cy="547355"/>
            <a:chOff x="8197273" y="1650471"/>
            <a:chExt cx="1224136" cy="547355"/>
          </a:xfrm>
        </p:grpSpPr>
        <p:sp>
          <p:nvSpPr>
            <p:cNvPr id="80" name="Oval 79">
              <a:extLst>
                <a:ext uri="{FF2B5EF4-FFF2-40B4-BE49-F238E27FC236}">
                  <a16:creationId xmlns:a16="http://schemas.microsoft.com/office/drawing/2014/main" id="{1A6D0955-BCF4-F804-E225-1AAC25A4F5BE}"/>
                </a:ext>
              </a:extLst>
            </p:cNvPr>
            <p:cNvSpPr/>
            <p:nvPr/>
          </p:nvSpPr>
          <p:spPr>
            <a:xfrm>
              <a:off x="8197273" y="1650471"/>
              <a:ext cx="1224136" cy="547355"/>
            </a:xfrm>
            <a:prstGeom prst="ellipse">
              <a:avLst/>
            </a:prstGeom>
            <a:noFill/>
            <a:ln>
              <a:solidFill>
                <a:srgbClr val="333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233"/>
                </a:solidFill>
              </a:endParaRPr>
            </a:p>
          </p:txBody>
        </p:sp>
        <p:sp>
          <p:nvSpPr>
            <p:cNvPr id="81" name="TextBox 80">
              <a:extLst>
                <a:ext uri="{FF2B5EF4-FFF2-40B4-BE49-F238E27FC236}">
                  <a16:creationId xmlns:a16="http://schemas.microsoft.com/office/drawing/2014/main" id="{9BD52F9B-6CFE-0108-2027-E775ADB0E2B3}"/>
                </a:ext>
              </a:extLst>
            </p:cNvPr>
            <p:cNvSpPr txBox="1"/>
            <p:nvPr/>
          </p:nvSpPr>
          <p:spPr>
            <a:xfrm>
              <a:off x="8394411" y="1757014"/>
              <a:ext cx="518092" cy="369332"/>
            </a:xfrm>
            <a:prstGeom prst="rect">
              <a:avLst/>
            </a:prstGeom>
            <a:noFill/>
          </p:spPr>
          <p:txBody>
            <a:bodyPr wrap="none" rtlCol="0">
              <a:spAutoFit/>
            </a:bodyPr>
            <a:lstStyle/>
            <a:p>
              <a:r>
                <a:rPr lang="en-GB" dirty="0">
                  <a:solidFill>
                    <a:schemeClr val="tx1">
                      <a:lumMod val="50000"/>
                    </a:schemeClr>
                  </a:solidFill>
                </a:rPr>
                <a:t>MT</a:t>
              </a:r>
            </a:p>
          </p:txBody>
        </p:sp>
      </p:grpSp>
      <p:sp>
        <p:nvSpPr>
          <p:cNvPr id="4" name="Rounded Rectangle 6">
            <a:extLst>
              <a:ext uri="{FF2B5EF4-FFF2-40B4-BE49-F238E27FC236}">
                <a16:creationId xmlns:a16="http://schemas.microsoft.com/office/drawing/2014/main" id="{6AE3F37B-DAE8-CD0F-B004-D39F59C487BF}"/>
              </a:ext>
            </a:extLst>
          </p:cNvPr>
          <p:cNvSpPr/>
          <p:nvPr/>
        </p:nvSpPr>
        <p:spPr>
          <a:xfrm>
            <a:off x="1131230" y="3458789"/>
            <a:ext cx="923154" cy="524907"/>
          </a:xfrm>
          <a:prstGeom prst="roundRect">
            <a:avLst/>
          </a:prstGeom>
          <a:noFill/>
          <a:ln>
            <a:solidFill>
              <a:srgbClr val="333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233"/>
              </a:solidFill>
            </a:endParaRPr>
          </a:p>
        </p:txBody>
      </p:sp>
      <p:sp>
        <p:nvSpPr>
          <p:cNvPr id="6" name="TextBox 5">
            <a:extLst>
              <a:ext uri="{FF2B5EF4-FFF2-40B4-BE49-F238E27FC236}">
                <a16:creationId xmlns:a16="http://schemas.microsoft.com/office/drawing/2014/main" id="{3B2EC906-787E-DDA2-A6BF-A815A2844FAA}"/>
              </a:ext>
            </a:extLst>
          </p:cNvPr>
          <p:cNvSpPr txBox="1"/>
          <p:nvPr/>
        </p:nvSpPr>
        <p:spPr>
          <a:xfrm>
            <a:off x="1273720" y="3531237"/>
            <a:ext cx="671979" cy="369332"/>
          </a:xfrm>
          <a:prstGeom prst="rect">
            <a:avLst/>
          </a:prstGeom>
          <a:noFill/>
        </p:spPr>
        <p:txBody>
          <a:bodyPr wrap="none" rtlCol="0">
            <a:spAutoFit/>
          </a:bodyPr>
          <a:lstStyle/>
          <a:p>
            <a:r>
              <a:rPr lang="en-GB" dirty="0">
                <a:solidFill>
                  <a:schemeClr val="tx1">
                    <a:lumMod val="50000"/>
                  </a:schemeClr>
                </a:solidFill>
              </a:rPr>
              <a:t>RRS</a:t>
            </a:r>
          </a:p>
        </p:txBody>
      </p:sp>
      <p:sp>
        <p:nvSpPr>
          <p:cNvPr id="7" name="TextBox 6">
            <a:extLst>
              <a:ext uri="{FF2B5EF4-FFF2-40B4-BE49-F238E27FC236}">
                <a16:creationId xmlns:a16="http://schemas.microsoft.com/office/drawing/2014/main" id="{477D0A1C-E086-FAD7-55BA-F9355A7E207D}"/>
              </a:ext>
            </a:extLst>
          </p:cNvPr>
          <p:cNvSpPr txBox="1"/>
          <p:nvPr/>
        </p:nvSpPr>
        <p:spPr>
          <a:xfrm>
            <a:off x="1260896" y="4336004"/>
            <a:ext cx="697627" cy="369332"/>
          </a:xfrm>
          <a:prstGeom prst="rect">
            <a:avLst/>
          </a:prstGeom>
          <a:noFill/>
        </p:spPr>
        <p:txBody>
          <a:bodyPr wrap="none" rtlCol="0">
            <a:spAutoFit/>
          </a:bodyPr>
          <a:lstStyle/>
          <a:p>
            <a:r>
              <a:rPr lang="en-GB" dirty="0">
                <a:solidFill>
                  <a:schemeClr val="tx1">
                    <a:lumMod val="50000"/>
                  </a:schemeClr>
                </a:solidFill>
              </a:rPr>
              <a:t>WTS</a:t>
            </a:r>
          </a:p>
        </p:txBody>
      </p:sp>
      <p:sp>
        <p:nvSpPr>
          <p:cNvPr id="8" name="TextBox 7">
            <a:extLst>
              <a:ext uri="{FF2B5EF4-FFF2-40B4-BE49-F238E27FC236}">
                <a16:creationId xmlns:a16="http://schemas.microsoft.com/office/drawing/2014/main" id="{FEC19A1B-E497-E59F-C118-9D42A6D64767}"/>
              </a:ext>
            </a:extLst>
          </p:cNvPr>
          <p:cNvSpPr txBox="1"/>
          <p:nvPr/>
        </p:nvSpPr>
        <p:spPr>
          <a:xfrm>
            <a:off x="1114756" y="5207080"/>
            <a:ext cx="1005403" cy="369332"/>
          </a:xfrm>
          <a:prstGeom prst="rect">
            <a:avLst/>
          </a:prstGeom>
          <a:noFill/>
        </p:spPr>
        <p:txBody>
          <a:bodyPr wrap="none" rtlCol="0">
            <a:spAutoFit/>
          </a:bodyPr>
          <a:lstStyle/>
          <a:p>
            <a:r>
              <a:rPr lang="en-GB" b="1" dirty="0">
                <a:solidFill>
                  <a:schemeClr val="tx1">
                    <a:lumMod val="50000"/>
                  </a:schemeClr>
                </a:solidFill>
              </a:rPr>
              <a:t>NFCMS</a:t>
            </a:r>
          </a:p>
        </p:txBody>
      </p:sp>
      <p:cxnSp>
        <p:nvCxnSpPr>
          <p:cNvPr id="9" name="Straight Connector 8">
            <a:extLst>
              <a:ext uri="{FF2B5EF4-FFF2-40B4-BE49-F238E27FC236}">
                <a16:creationId xmlns:a16="http://schemas.microsoft.com/office/drawing/2014/main" id="{345BF2B5-1CB6-67C0-3D33-8419CE7F7089}"/>
              </a:ext>
            </a:extLst>
          </p:cNvPr>
          <p:cNvCxnSpPr>
            <a:cxnSpLocks/>
          </p:cNvCxnSpPr>
          <p:nvPr/>
        </p:nvCxnSpPr>
        <p:spPr>
          <a:xfrm>
            <a:off x="642830" y="3302223"/>
            <a:ext cx="8982" cy="3031842"/>
          </a:xfrm>
          <a:prstGeom prst="line">
            <a:avLst/>
          </a:prstGeom>
          <a:ln w="19050">
            <a:solidFill>
              <a:srgbClr val="333233"/>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BDD98137-4DC6-C404-985D-4DB46E1D68FE}"/>
              </a:ext>
            </a:extLst>
          </p:cNvPr>
          <p:cNvCxnSpPr>
            <a:cxnSpLocks/>
          </p:cNvCxnSpPr>
          <p:nvPr/>
        </p:nvCxnSpPr>
        <p:spPr>
          <a:xfrm>
            <a:off x="631637" y="5399107"/>
            <a:ext cx="438505" cy="0"/>
          </a:xfrm>
          <a:prstGeom prst="straightConnector1">
            <a:avLst/>
          </a:prstGeom>
          <a:ln w="12700">
            <a:solidFill>
              <a:srgbClr val="333233"/>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6B583DE-0F04-67BD-F051-FC42BED8EB0B}"/>
              </a:ext>
            </a:extLst>
          </p:cNvPr>
          <p:cNvCxnSpPr>
            <a:cxnSpLocks/>
          </p:cNvCxnSpPr>
          <p:nvPr/>
        </p:nvCxnSpPr>
        <p:spPr>
          <a:xfrm flipH="1">
            <a:off x="631637" y="4505616"/>
            <a:ext cx="438504" cy="0"/>
          </a:xfrm>
          <a:prstGeom prst="straightConnector1">
            <a:avLst/>
          </a:prstGeom>
          <a:ln w="12700">
            <a:solidFill>
              <a:srgbClr val="333233"/>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1CB4042-DDB1-3D21-346A-9084FB049E56}"/>
              </a:ext>
            </a:extLst>
          </p:cNvPr>
          <p:cNvCxnSpPr>
            <a:cxnSpLocks/>
          </p:cNvCxnSpPr>
          <p:nvPr/>
        </p:nvCxnSpPr>
        <p:spPr>
          <a:xfrm flipH="1">
            <a:off x="631637" y="3705767"/>
            <a:ext cx="469299" cy="0"/>
          </a:xfrm>
          <a:prstGeom prst="straightConnector1">
            <a:avLst/>
          </a:prstGeom>
          <a:ln w="12700">
            <a:solidFill>
              <a:srgbClr val="333233"/>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A8043636-314E-A869-447B-780B7C11BED5}"/>
              </a:ext>
            </a:extLst>
          </p:cNvPr>
          <p:cNvCxnSpPr>
            <a:cxnSpLocks/>
          </p:cNvCxnSpPr>
          <p:nvPr/>
        </p:nvCxnSpPr>
        <p:spPr>
          <a:xfrm>
            <a:off x="631637" y="6334066"/>
            <a:ext cx="449596" cy="0"/>
          </a:xfrm>
          <a:prstGeom prst="straightConnector1">
            <a:avLst/>
          </a:prstGeom>
          <a:ln w="12700">
            <a:solidFill>
              <a:srgbClr val="333233"/>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9333F0D0-7462-ABAE-C89D-A0501DECF933}"/>
              </a:ext>
            </a:extLst>
          </p:cNvPr>
          <p:cNvSpPr txBox="1"/>
          <p:nvPr/>
        </p:nvSpPr>
        <p:spPr>
          <a:xfrm>
            <a:off x="1196776" y="6109658"/>
            <a:ext cx="825867" cy="369332"/>
          </a:xfrm>
          <a:prstGeom prst="rect">
            <a:avLst/>
          </a:prstGeom>
          <a:noFill/>
        </p:spPr>
        <p:txBody>
          <a:bodyPr wrap="none" rtlCol="0">
            <a:spAutoFit/>
          </a:bodyPr>
          <a:lstStyle/>
          <a:p>
            <a:r>
              <a:rPr lang="en-GB" dirty="0">
                <a:solidFill>
                  <a:schemeClr val="tx1">
                    <a:lumMod val="50000"/>
                  </a:schemeClr>
                </a:solidFill>
              </a:rPr>
              <a:t>DERS</a:t>
            </a:r>
          </a:p>
        </p:txBody>
      </p:sp>
      <p:sp>
        <p:nvSpPr>
          <p:cNvPr id="89" name="Rounded Rectangle 6">
            <a:extLst>
              <a:ext uri="{FF2B5EF4-FFF2-40B4-BE49-F238E27FC236}">
                <a16:creationId xmlns:a16="http://schemas.microsoft.com/office/drawing/2014/main" id="{4315C1F6-3CC3-2CE5-7CF6-6AEFAF8C4EDC}"/>
              </a:ext>
            </a:extLst>
          </p:cNvPr>
          <p:cNvSpPr/>
          <p:nvPr/>
        </p:nvSpPr>
        <p:spPr>
          <a:xfrm>
            <a:off x="1131230" y="4254685"/>
            <a:ext cx="923154" cy="512996"/>
          </a:xfrm>
          <a:prstGeom prst="roundRect">
            <a:avLst/>
          </a:prstGeom>
          <a:noFill/>
          <a:ln>
            <a:solidFill>
              <a:srgbClr val="333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233"/>
              </a:solidFill>
            </a:endParaRPr>
          </a:p>
        </p:txBody>
      </p:sp>
      <p:sp>
        <p:nvSpPr>
          <p:cNvPr id="90" name="Rounded Rectangle 6">
            <a:extLst>
              <a:ext uri="{FF2B5EF4-FFF2-40B4-BE49-F238E27FC236}">
                <a16:creationId xmlns:a16="http://schemas.microsoft.com/office/drawing/2014/main" id="{30D50E92-C29E-2421-66F6-4DE8F6D9930E}"/>
              </a:ext>
            </a:extLst>
          </p:cNvPr>
          <p:cNvSpPr/>
          <p:nvPr/>
        </p:nvSpPr>
        <p:spPr>
          <a:xfrm>
            <a:off x="1122248" y="5969207"/>
            <a:ext cx="923154" cy="509783"/>
          </a:xfrm>
          <a:prstGeom prst="roundRect">
            <a:avLst/>
          </a:prstGeom>
          <a:noFill/>
          <a:ln>
            <a:solidFill>
              <a:srgbClr val="333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233"/>
              </a:solidFill>
            </a:endParaRPr>
          </a:p>
        </p:txBody>
      </p:sp>
      <p:sp>
        <p:nvSpPr>
          <p:cNvPr id="91" name="Rounded Rectangle 6">
            <a:extLst>
              <a:ext uri="{FF2B5EF4-FFF2-40B4-BE49-F238E27FC236}">
                <a16:creationId xmlns:a16="http://schemas.microsoft.com/office/drawing/2014/main" id="{881EED24-E766-40B7-456E-8A96F9AB0125}"/>
              </a:ext>
            </a:extLst>
          </p:cNvPr>
          <p:cNvSpPr/>
          <p:nvPr/>
        </p:nvSpPr>
        <p:spPr>
          <a:xfrm>
            <a:off x="1114756" y="5103459"/>
            <a:ext cx="1005402" cy="605534"/>
          </a:xfrm>
          <a:prstGeom prst="roundRect">
            <a:avLst/>
          </a:prstGeom>
          <a:noFill/>
          <a:ln>
            <a:solidFill>
              <a:srgbClr val="333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233"/>
              </a:solidFill>
            </a:endParaRPr>
          </a:p>
        </p:txBody>
      </p:sp>
      <p:grpSp>
        <p:nvGrpSpPr>
          <p:cNvPr id="124" name="Group 123">
            <a:extLst>
              <a:ext uri="{FF2B5EF4-FFF2-40B4-BE49-F238E27FC236}">
                <a16:creationId xmlns:a16="http://schemas.microsoft.com/office/drawing/2014/main" id="{C4460D44-9079-39B8-B314-827EEB5143DB}"/>
              </a:ext>
            </a:extLst>
          </p:cNvPr>
          <p:cNvGrpSpPr/>
          <p:nvPr/>
        </p:nvGrpSpPr>
        <p:grpSpPr>
          <a:xfrm>
            <a:off x="2159002" y="4178551"/>
            <a:ext cx="2307200" cy="2481107"/>
            <a:chOff x="7863787" y="4077533"/>
            <a:chExt cx="2307200" cy="2481107"/>
          </a:xfrm>
        </p:grpSpPr>
        <p:cxnSp>
          <p:nvCxnSpPr>
            <p:cNvPr id="97" name="Straight Connector 96">
              <a:extLst>
                <a:ext uri="{FF2B5EF4-FFF2-40B4-BE49-F238E27FC236}">
                  <a16:creationId xmlns:a16="http://schemas.microsoft.com/office/drawing/2014/main" id="{919A5D12-E6D2-4BA4-4482-34EF6CCD3881}"/>
                </a:ext>
              </a:extLst>
            </p:cNvPr>
            <p:cNvCxnSpPr>
              <a:cxnSpLocks/>
            </p:cNvCxnSpPr>
            <p:nvPr/>
          </p:nvCxnSpPr>
          <p:spPr>
            <a:xfrm flipH="1">
              <a:off x="8343847" y="4409835"/>
              <a:ext cx="8982" cy="1836390"/>
            </a:xfrm>
            <a:prstGeom prst="line">
              <a:avLst/>
            </a:prstGeom>
            <a:noFill/>
            <a:ln>
              <a:solidFill>
                <a:srgbClr val="333233"/>
              </a:solidFill>
            </a:ln>
          </p:spPr>
          <p:style>
            <a:lnRef idx="2">
              <a:schemeClr val="accent1">
                <a:shade val="50000"/>
              </a:schemeClr>
            </a:lnRef>
            <a:fillRef idx="1">
              <a:schemeClr val="accent1"/>
            </a:fillRef>
            <a:effectRef idx="0">
              <a:schemeClr val="accent1"/>
            </a:effectRef>
            <a:fontRef idx="minor">
              <a:schemeClr val="lt1"/>
            </a:fontRef>
          </p:style>
        </p:cxnSp>
        <p:cxnSp>
          <p:nvCxnSpPr>
            <p:cNvPr id="92" name="Straight Arrow Connector 91">
              <a:extLst>
                <a:ext uri="{FF2B5EF4-FFF2-40B4-BE49-F238E27FC236}">
                  <a16:creationId xmlns:a16="http://schemas.microsoft.com/office/drawing/2014/main" id="{B3968497-979C-D37D-0887-89C71068C480}"/>
                </a:ext>
              </a:extLst>
            </p:cNvPr>
            <p:cNvCxnSpPr>
              <a:cxnSpLocks/>
            </p:cNvCxnSpPr>
            <p:nvPr/>
          </p:nvCxnSpPr>
          <p:spPr>
            <a:xfrm>
              <a:off x="7863787" y="5332064"/>
              <a:ext cx="946475" cy="7361"/>
            </a:xfrm>
            <a:prstGeom prst="straightConnector1">
              <a:avLst/>
            </a:prstGeom>
            <a:noFill/>
            <a:ln>
              <a:solidFill>
                <a:srgbClr val="333233"/>
              </a:solidFill>
            </a:ln>
          </p:spPr>
          <p:style>
            <a:lnRef idx="2">
              <a:schemeClr val="accent1">
                <a:shade val="50000"/>
              </a:schemeClr>
            </a:lnRef>
            <a:fillRef idx="1">
              <a:schemeClr val="accent1"/>
            </a:fillRef>
            <a:effectRef idx="0">
              <a:schemeClr val="accent1"/>
            </a:effectRef>
            <a:fontRef idx="minor">
              <a:schemeClr val="lt1"/>
            </a:fontRef>
          </p:style>
        </p:cxnSp>
        <p:cxnSp>
          <p:nvCxnSpPr>
            <p:cNvPr id="93" name="Straight Arrow Connector 92">
              <a:extLst>
                <a:ext uri="{FF2B5EF4-FFF2-40B4-BE49-F238E27FC236}">
                  <a16:creationId xmlns:a16="http://schemas.microsoft.com/office/drawing/2014/main" id="{881DF5E1-38A3-8128-393B-1D17914DF069}"/>
                </a:ext>
              </a:extLst>
            </p:cNvPr>
            <p:cNvCxnSpPr>
              <a:cxnSpLocks/>
            </p:cNvCxnSpPr>
            <p:nvPr/>
          </p:nvCxnSpPr>
          <p:spPr>
            <a:xfrm flipH="1">
              <a:off x="8360666" y="4417775"/>
              <a:ext cx="438504" cy="0"/>
            </a:xfrm>
            <a:prstGeom prst="straightConnector1">
              <a:avLst/>
            </a:prstGeom>
            <a:noFill/>
            <a:ln>
              <a:solidFill>
                <a:srgbClr val="333233"/>
              </a:solidFill>
            </a:ln>
          </p:spPr>
          <p:style>
            <a:lnRef idx="2">
              <a:schemeClr val="accent1">
                <a:shade val="50000"/>
              </a:schemeClr>
            </a:lnRef>
            <a:fillRef idx="1">
              <a:schemeClr val="accent1"/>
            </a:fillRef>
            <a:effectRef idx="0">
              <a:schemeClr val="accent1"/>
            </a:effectRef>
            <a:fontRef idx="minor">
              <a:schemeClr val="lt1"/>
            </a:fontRef>
          </p:style>
        </p:cxnSp>
        <p:cxnSp>
          <p:nvCxnSpPr>
            <p:cNvPr id="94" name="Straight Arrow Connector 93">
              <a:extLst>
                <a:ext uri="{FF2B5EF4-FFF2-40B4-BE49-F238E27FC236}">
                  <a16:creationId xmlns:a16="http://schemas.microsoft.com/office/drawing/2014/main" id="{CC36F948-EF1E-9E49-9B80-5C21BA506076}"/>
                </a:ext>
              </a:extLst>
            </p:cNvPr>
            <p:cNvCxnSpPr>
              <a:cxnSpLocks/>
            </p:cNvCxnSpPr>
            <p:nvPr/>
          </p:nvCxnSpPr>
          <p:spPr>
            <a:xfrm>
              <a:off x="8360666" y="6246225"/>
              <a:ext cx="449596" cy="0"/>
            </a:xfrm>
            <a:prstGeom prst="straightConnector1">
              <a:avLst/>
            </a:prstGeom>
            <a:noFill/>
            <a:ln>
              <a:solidFill>
                <a:srgbClr val="333233"/>
              </a:solidFill>
            </a:ln>
          </p:spPr>
          <p:style>
            <a:lnRef idx="2">
              <a:schemeClr val="accent1">
                <a:shade val="50000"/>
              </a:schemeClr>
            </a:lnRef>
            <a:fillRef idx="1">
              <a:schemeClr val="accent1"/>
            </a:fillRef>
            <a:effectRef idx="0">
              <a:schemeClr val="accent1"/>
            </a:effectRef>
            <a:fontRef idx="minor">
              <a:schemeClr val="lt1"/>
            </a:fontRef>
          </p:style>
        </p:cxnSp>
        <p:sp>
          <p:nvSpPr>
            <p:cNvPr id="95" name="TextBox 94">
              <a:extLst>
                <a:ext uri="{FF2B5EF4-FFF2-40B4-BE49-F238E27FC236}">
                  <a16:creationId xmlns:a16="http://schemas.microsoft.com/office/drawing/2014/main" id="{CA223FBA-A445-8D08-C8E1-184C6A86A007}"/>
                </a:ext>
              </a:extLst>
            </p:cNvPr>
            <p:cNvSpPr txBox="1"/>
            <p:nvPr/>
          </p:nvSpPr>
          <p:spPr>
            <a:xfrm>
              <a:off x="8874735" y="4233109"/>
              <a:ext cx="1296252" cy="369332"/>
            </a:xfrm>
            <a:prstGeom prst="rect">
              <a:avLst/>
            </a:prstGeom>
            <a:noFill/>
            <a:ln>
              <a:solidFill>
                <a:srgbClr val="333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algn="ctr">
                <a:defRPr>
                  <a:solidFill>
                    <a:srgbClr val="333233"/>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dirty="0"/>
                <a:t>UPC Team</a:t>
              </a:r>
            </a:p>
          </p:txBody>
        </p:sp>
        <p:sp>
          <p:nvSpPr>
            <p:cNvPr id="96" name="Rounded Rectangle 6">
              <a:extLst>
                <a:ext uri="{FF2B5EF4-FFF2-40B4-BE49-F238E27FC236}">
                  <a16:creationId xmlns:a16="http://schemas.microsoft.com/office/drawing/2014/main" id="{E8A6C7C9-0313-B768-3A22-EF1B7C540F07}"/>
                </a:ext>
              </a:extLst>
            </p:cNvPr>
            <p:cNvSpPr/>
            <p:nvPr/>
          </p:nvSpPr>
          <p:spPr>
            <a:xfrm>
              <a:off x="8836953" y="4077533"/>
              <a:ext cx="1324625" cy="680484"/>
            </a:xfrm>
            <a:prstGeom prst="roundRect">
              <a:avLst/>
            </a:prstGeom>
            <a:noFill/>
            <a:ln>
              <a:solidFill>
                <a:srgbClr val="333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233"/>
                </a:solidFill>
              </a:endParaRPr>
            </a:p>
          </p:txBody>
        </p:sp>
        <p:sp>
          <p:nvSpPr>
            <p:cNvPr id="98" name="TextBox 97">
              <a:extLst>
                <a:ext uri="{FF2B5EF4-FFF2-40B4-BE49-F238E27FC236}">
                  <a16:creationId xmlns:a16="http://schemas.microsoft.com/office/drawing/2014/main" id="{5A8C94B6-1FB6-28B7-5997-457AC0258D66}"/>
                </a:ext>
              </a:extLst>
            </p:cNvPr>
            <p:cNvSpPr txBox="1"/>
            <p:nvPr/>
          </p:nvSpPr>
          <p:spPr>
            <a:xfrm>
              <a:off x="8863644" y="5147398"/>
              <a:ext cx="1270604" cy="369332"/>
            </a:xfrm>
            <a:prstGeom prst="rect">
              <a:avLst/>
            </a:prstGeom>
            <a:noFill/>
            <a:ln>
              <a:solidFill>
                <a:srgbClr val="333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algn="ctr">
                <a:defRPr>
                  <a:solidFill>
                    <a:srgbClr val="333233"/>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dirty="0"/>
                <a:t>NFE Team</a:t>
              </a:r>
            </a:p>
          </p:txBody>
        </p:sp>
        <p:sp>
          <p:nvSpPr>
            <p:cNvPr id="99" name="Rounded Rectangle 6">
              <a:extLst>
                <a:ext uri="{FF2B5EF4-FFF2-40B4-BE49-F238E27FC236}">
                  <a16:creationId xmlns:a16="http://schemas.microsoft.com/office/drawing/2014/main" id="{04A1ABA8-9AB8-9EB7-224D-36F7FDA984AD}"/>
                </a:ext>
              </a:extLst>
            </p:cNvPr>
            <p:cNvSpPr/>
            <p:nvPr/>
          </p:nvSpPr>
          <p:spPr>
            <a:xfrm>
              <a:off x="8799170" y="4991822"/>
              <a:ext cx="1324625" cy="680484"/>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233"/>
                </a:solidFill>
              </a:endParaRPr>
            </a:p>
          </p:txBody>
        </p:sp>
        <p:sp>
          <p:nvSpPr>
            <p:cNvPr id="100" name="TextBox 99">
              <a:extLst>
                <a:ext uri="{FF2B5EF4-FFF2-40B4-BE49-F238E27FC236}">
                  <a16:creationId xmlns:a16="http://schemas.microsoft.com/office/drawing/2014/main" id="{0F7D4FD8-EDF3-C528-6F50-C32106A1E722}"/>
                </a:ext>
              </a:extLst>
            </p:cNvPr>
            <p:cNvSpPr txBox="1"/>
            <p:nvPr/>
          </p:nvSpPr>
          <p:spPr>
            <a:xfrm>
              <a:off x="8874735" y="6033732"/>
              <a:ext cx="1296252" cy="369332"/>
            </a:xfrm>
            <a:prstGeom prst="rect">
              <a:avLst/>
            </a:prstGeom>
            <a:noFill/>
            <a:ln>
              <a:solidFill>
                <a:srgbClr val="333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algn="ctr">
                <a:defRPr>
                  <a:solidFill>
                    <a:srgbClr val="333233"/>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dirty="0"/>
                <a:t>SFM Team</a:t>
              </a:r>
            </a:p>
          </p:txBody>
        </p:sp>
        <p:sp>
          <p:nvSpPr>
            <p:cNvPr id="101" name="Rounded Rectangle 6">
              <a:extLst>
                <a:ext uri="{FF2B5EF4-FFF2-40B4-BE49-F238E27FC236}">
                  <a16:creationId xmlns:a16="http://schemas.microsoft.com/office/drawing/2014/main" id="{1819E385-10EB-D8AC-23A8-FA254D717ADD}"/>
                </a:ext>
              </a:extLst>
            </p:cNvPr>
            <p:cNvSpPr/>
            <p:nvPr/>
          </p:nvSpPr>
          <p:spPr>
            <a:xfrm>
              <a:off x="8810261" y="5878156"/>
              <a:ext cx="1324625" cy="680484"/>
            </a:xfrm>
            <a:prstGeom prst="roundRect">
              <a:avLst/>
            </a:prstGeom>
            <a:noFill/>
            <a:ln>
              <a:solidFill>
                <a:srgbClr val="333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233"/>
                </a:solidFill>
              </a:endParaRPr>
            </a:p>
          </p:txBody>
        </p:sp>
      </p:grpSp>
      <p:sp>
        <p:nvSpPr>
          <p:cNvPr id="103" name="TextBox 102">
            <a:extLst>
              <a:ext uri="{FF2B5EF4-FFF2-40B4-BE49-F238E27FC236}">
                <a16:creationId xmlns:a16="http://schemas.microsoft.com/office/drawing/2014/main" id="{38E9A6B1-1B44-6519-6954-8BDCC78BD285}"/>
              </a:ext>
            </a:extLst>
          </p:cNvPr>
          <p:cNvSpPr txBox="1"/>
          <p:nvPr/>
        </p:nvSpPr>
        <p:spPr>
          <a:xfrm rot="16200000">
            <a:off x="1714299" y="1088813"/>
            <a:ext cx="738664" cy="3688156"/>
          </a:xfrm>
          <a:prstGeom prst="rect">
            <a:avLst/>
          </a:prstGeom>
          <a:noFill/>
        </p:spPr>
        <p:txBody>
          <a:bodyPr vert="eaVert" wrap="square" rtlCol="0">
            <a:spAutoFit/>
          </a:bodyPr>
          <a:lstStyle/>
          <a:p>
            <a:pPr algn="ctr"/>
            <a:r>
              <a:rPr lang="en-GB" b="1" dirty="0">
                <a:solidFill>
                  <a:schemeClr val="tx1">
                    <a:lumMod val="50000"/>
                  </a:schemeClr>
                </a:solidFill>
              </a:rPr>
              <a:t>Div</a:t>
            </a:r>
            <a:r>
              <a:rPr lang="en-GB" b="1" dirty="0">
                <a:solidFill>
                  <a:srgbClr val="00194D"/>
                </a:solidFill>
              </a:rPr>
              <a:t>isio</a:t>
            </a:r>
            <a:r>
              <a:rPr lang="en-GB" b="1" dirty="0">
                <a:solidFill>
                  <a:schemeClr val="tx1">
                    <a:lumMod val="50000"/>
                  </a:schemeClr>
                </a:solidFill>
              </a:rPr>
              <a:t>n of Nuclear Fuel Cycle and Waste Technology (NEFW)</a:t>
            </a:r>
          </a:p>
        </p:txBody>
      </p:sp>
      <p:sp>
        <p:nvSpPr>
          <p:cNvPr id="106" name="Oval 105">
            <a:extLst>
              <a:ext uri="{FF2B5EF4-FFF2-40B4-BE49-F238E27FC236}">
                <a16:creationId xmlns:a16="http://schemas.microsoft.com/office/drawing/2014/main" id="{EFC89C26-BD6C-36F5-2CDF-AB08AF33F82E}"/>
              </a:ext>
            </a:extLst>
          </p:cNvPr>
          <p:cNvSpPr/>
          <p:nvPr/>
        </p:nvSpPr>
        <p:spPr>
          <a:xfrm>
            <a:off x="360262" y="1683424"/>
            <a:ext cx="1224136" cy="547355"/>
          </a:xfrm>
          <a:prstGeom prst="ellipse">
            <a:avLst/>
          </a:prstGeom>
          <a:noFill/>
          <a:ln w="38100">
            <a:solidFill>
              <a:srgbClr val="333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233"/>
              </a:solidFill>
            </a:endParaRPr>
          </a:p>
        </p:txBody>
      </p:sp>
      <p:sp>
        <p:nvSpPr>
          <p:cNvPr id="107" name="Rounded Rectangle 14">
            <a:extLst>
              <a:ext uri="{FF2B5EF4-FFF2-40B4-BE49-F238E27FC236}">
                <a16:creationId xmlns:a16="http://schemas.microsoft.com/office/drawing/2014/main" id="{9532B8C0-5CEB-C951-9041-F0C099E299AC}"/>
              </a:ext>
            </a:extLst>
          </p:cNvPr>
          <p:cNvSpPr/>
          <p:nvPr/>
        </p:nvSpPr>
        <p:spPr>
          <a:xfrm>
            <a:off x="1124536" y="5099087"/>
            <a:ext cx="993777" cy="643292"/>
          </a:xfrm>
          <a:prstGeom prst="round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lt1"/>
              </a:solidFill>
            </a:endParaRPr>
          </a:p>
        </p:txBody>
      </p:sp>
      <p:sp>
        <p:nvSpPr>
          <p:cNvPr id="125" name="Rounded Rectangle 14">
            <a:extLst>
              <a:ext uri="{FF2B5EF4-FFF2-40B4-BE49-F238E27FC236}">
                <a16:creationId xmlns:a16="http://schemas.microsoft.com/office/drawing/2014/main" id="{B6B7B33B-D990-82A2-D50D-B8B26275DEA7}"/>
              </a:ext>
            </a:extLst>
          </p:cNvPr>
          <p:cNvSpPr/>
          <p:nvPr/>
        </p:nvSpPr>
        <p:spPr>
          <a:xfrm>
            <a:off x="3110610" y="5970249"/>
            <a:ext cx="1337201" cy="680484"/>
          </a:xfrm>
          <a:prstGeom prst="roundRect">
            <a:avLst/>
          </a:prstGeom>
          <a:noFill/>
          <a:ln>
            <a:solidFill>
              <a:srgbClr val="333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333233"/>
              </a:solidFill>
            </a:endParaRPr>
          </a:p>
        </p:txBody>
      </p:sp>
      <p:sp>
        <p:nvSpPr>
          <p:cNvPr id="20" name="Rectangle: Rounded Corners 19">
            <a:extLst>
              <a:ext uri="{FF2B5EF4-FFF2-40B4-BE49-F238E27FC236}">
                <a16:creationId xmlns:a16="http://schemas.microsoft.com/office/drawing/2014/main" id="{34F9B6E2-B544-E81F-1DE3-A2AF16DA6BD7}"/>
              </a:ext>
            </a:extLst>
          </p:cNvPr>
          <p:cNvSpPr/>
          <p:nvPr/>
        </p:nvSpPr>
        <p:spPr>
          <a:xfrm>
            <a:off x="216434" y="2568231"/>
            <a:ext cx="3781364" cy="738364"/>
          </a:xfrm>
          <a:prstGeom prst="round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Box 63">
            <a:extLst>
              <a:ext uri="{FF2B5EF4-FFF2-40B4-BE49-F238E27FC236}">
                <a16:creationId xmlns:a16="http://schemas.microsoft.com/office/drawing/2014/main" id="{42B4269F-E714-3B03-ACCC-00E992B84593}"/>
              </a:ext>
            </a:extLst>
          </p:cNvPr>
          <p:cNvSpPr txBox="1"/>
          <p:nvPr/>
        </p:nvSpPr>
        <p:spPr>
          <a:xfrm>
            <a:off x="5305251" y="4478959"/>
            <a:ext cx="6836858" cy="1231106"/>
          </a:xfrm>
          <a:prstGeom prst="rect">
            <a:avLst/>
          </a:prstGeom>
          <a:noFill/>
        </p:spPr>
        <p:txBody>
          <a:bodyPr wrap="square">
            <a:spAutoFit/>
          </a:bodyPr>
          <a:lstStyle/>
          <a:p>
            <a:pPr marL="176213" indent="-176213">
              <a:buFont typeface="Arial" panose="020B0604020202020204" pitchFamily="34" charset="0"/>
              <a:buChar char="•"/>
            </a:pPr>
            <a:r>
              <a:rPr lang="en-GB" sz="1600" b="1" dirty="0"/>
              <a:t>Project  1.2.2.001 Nuclear Power Reactor Fuel Engineering and Operation: </a:t>
            </a:r>
            <a:r>
              <a:rPr lang="en-GB" sz="1400" dirty="0">
                <a:latin typeface="Roboto" panose="02000000000000000000" pitchFamily="2" charset="0"/>
                <a:ea typeface="Roboto" panose="02000000000000000000" pitchFamily="2" charset="0"/>
                <a:cs typeface="Arial" panose="020B0604020202020204" pitchFamily="34" charset="0"/>
              </a:rPr>
              <a:t>Support Member States (MSs) to understand and address factors affecting the design, fabrication and in-pile behaviour of currently operating and innovative nuclear fuels and materials for power reactors.</a:t>
            </a:r>
          </a:p>
          <a:p>
            <a:pPr marL="176213" indent="-176213" algn="just">
              <a:buFont typeface="Arial" panose="020B0604020202020204" pitchFamily="34" charset="0"/>
              <a:buChar char="•"/>
            </a:pPr>
            <a:endParaRPr lang="en-GB" sz="1400" dirty="0"/>
          </a:p>
        </p:txBody>
      </p:sp>
      <p:sp>
        <p:nvSpPr>
          <p:cNvPr id="66" name="TextBox 65">
            <a:extLst>
              <a:ext uri="{FF2B5EF4-FFF2-40B4-BE49-F238E27FC236}">
                <a16:creationId xmlns:a16="http://schemas.microsoft.com/office/drawing/2014/main" id="{ABBF3CFC-714F-8F07-C959-DBDA2C54C917}"/>
              </a:ext>
            </a:extLst>
          </p:cNvPr>
          <p:cNvSpPr txBox="1"/>
          <p:nvPr/>
        </p:nvSpPr>
        <p:spPr>
          <a:xfrm>
            <a:off x="5331574" y="5648853"/>
            <a:ext cx="6879444" cy="984885"/>
          </a:xfrm>
          <a:prstGeom prst="rect">
            <a:avLst/>
          </a:prstGeom>
          <a:noFill/>
        </p:spPr>
        <p:txBody>
          <a:bodyPr wrap="square">
            <a:spAutoFit/>
          </a:bodyPr>
          <a:lstStyle/>
          <a:p>
            <a:pPr marL="176213" indent="-176213">
              <a:buFont typeface="Arial" panose="020B0604020202020204" pitchFamily="34" charset="0"/>
              <a:buChar char="•"/>
            </a:pPr>
            <a:r>
              <a:rPr lang="en-GB" sz="1600" b="1" dirty="0"/>
              <a:t>Project 1.2.2.002 Fuel Cycle Facilities Operation and Life Management : </a:t>
            </a:r>
            <a:r>
              <a:rPr lang="en-GB" sz="1400" dirty="0">
                <a:latin typeface="Roboto" panose="02000000000000000000" pitchFamily="2" charset="0"/>
                <a:ea typeface="Roboto" panose="02000000000000000000" pitchFamily="2" charset="0"/>
                <a:cs typeface="Arial" panose="020B0604020202020204" pitchFamily="34" charset="0"/>
              </a:rPr>
              <a:t>Support MSs to technically implement IAEA Safety Standards when operating or upgrading existing nuclear fuel cycle facilities, and to understand and address factors affecting the ageing of these facilities</a:t>
            </a:r>
            <a:endParaRPr lang="en-GB" sz="1400" dirty="0"/>
          </a:p>
        </p:txBody>
      </p:sp>
      <p:cxnSp>
        <p:nvCxnSpPr>
          <p:cNvPr id="126" name="Straight Connector 125">
            <a:extLst>
              <a:ext uri="{FF2B5EF4-FFF2-40B4-BE49-F238E27FC236}">
                <a16:creationId xmlns:a16="http://schemas.microsoft.com/office/drawing/2014/main" id="{F53B91D5-B24D-2E5B-0E88-DF442F2E1797}"/>
              </a:ext>
            </a:extLst>
          </p:cNvPr>
          <p:cNvCxnSpPr>
            <a:cxnSpLocks/>
          </p:cNvCxnSpPr>
          <p:nvPr/>
        </p:nvCxnSpPr>
        <p:spPr>
          <a:xfrm>
            <a:off x="631637" y="2215716"/>
            <a:ext cx="0" cy="337451"/>
          </a:xfrm>
          <a:prstGeom prst="line">
            <a:avLst/>
          </a:prstGeom>
          <a:ln w="19050">
            <a:solidFill>
              <a:srgbClr val="333233"/>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8C005918-0511-AA2C-410C-6DDF50167C0B}"/>
              </a:ext>
            </a:extLst>
          </p:cNvPr>
          <p:cNvCxnSpPr>
            <a:cxnSpLocks/>
          </p:cNvCxnSpPr>
          <p:nvPr/>
        </p:nvCxnSpPr>
        <p:spPr>
          <a:xfrm>
            <a:off x="5332239" y="4575935"/>
            <a:ext cx="0" cy="1928147"/>
          </a:xfrm>
          <a:prstGeom prst="line">
            <a:avLst/>
          </a:prstGeom>
          <a:ln w="38100">
            <a:solidFill>
              <a:schemeClr val="tx1"/>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85198588-5F49-42F1-493F-FB746F5CD629}"/>
              </a:ext>
            </a:extLst>
          </p:cNvPr>
          <p:cNvCxnSpPr>
            <a:cxnSpLocks/>
          </p:cNvCxnSpPr>
          <p:nvPr/>
        </p:nvCxnSpPr>
        <p:spPr>
          <a:xfrm>
            <a:off x="4460553" y="5438400"/>
            <a:ext cx="817545" cy="0"/>
          </a:xfrm>
          <a:prstGeom prst="straightConnector1">
            <a:avLst/>
          </a:prstGeom>
          <a:ln w="12700">
            <a:solidFill>
              <a:srgbClr val="333233"/>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E750562F-2C31-A53C-6740-0D7D318BE17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8882" y="2393784"/>
            <a:ext cx="2274373" cy="1901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Oval 4">
            <a:extLst>
              <a:ext uri="{FF2B5EF4-FFF2-40B4-BE49-F238E27FC236}">
                <a16:creationId xmlns:a16="http://schemas.microsoft.com/office/drawing/2014/main" id="{457E87BA-FC3F-7EAA-B927-21C53158E2E7}"/>
              </a:ext>
            </a:extLst>
          </p:cNvPr>
          <p:cNvSpPr>
            <a:spLocks noChangeArrowheads="1"/>
          </p:cNvSpPr>
          <p:nvPr/>
        </p:nvSpPr>
        <p:spPr bwMode="auto">
          <a:xfrm rot="1336596">
            <a:off x="5237926" y="3534381"/>
            <a:ext cx="1542901" cy="443042"/>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2400"/>
          </a:p>
        </p:txBody>
      </p:sp>
      <p:sp>
        <p:nvSpPr>
          <p:cNvPr id="16" name="Oval 15">
            <a:extLst>
              <a:ext uri="{FF2B5EF4-FFF2-40B4-BE49-F238E27FC236}">
                <a16:creationId xmlns:a16="http://schemas.microsoft.com/office/drawing/2014/main" id="{143694BD-F7D1-5FA3-D1E4-BD1A15B09004}"/>
              </a:ext>
            </a:extLst>
          </p:cNvPr>
          <p:cNvSpPr>
            <a:spLocks noChangeArrowheads="1"/>
          </p:cNvSpPr>
          <p:nvPr/>
        </p:nvSpPr>
        <p:spPr bwMode="auto">
          <a:xfrm rot="1336596">
            <a:off x="4724531" y="3188453"/>
            <a:ext cx="477556" cy="922416"/>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2400"/>
          </a:p>
        </p:txBody>
      </p:sp>
      <p:sp>
        <p:nvSpPr>
          <p:cNvPr id="17" name="Oval 4">
            <a:extLst>
              <a:ext uri="{FF2B5EF4-FFF2-40B4-BE49-F238E27FC236}">
                <a16:creationId xmlns:a16="http://schemas.microsoft.com/office/drawing/2014/main" id="{56D1FD55-CA73-7E6E-7E31-52ADD6FBFFA1}"/>
              </a:ext>
            </a:extLst>
          </p:cNvPr>
          <p:cNvSpPr>
            <a:spLocks noChangeArrowheads="1"/>
          </p:cNvSpPr>
          <p:nvPr/>
        </p:nvSpPr>
        <p:spPr bwMode="auto">
          <a:xfrm rot="17870259">
            <a:off x="5641389" y="2104365"/>
            <a:ext cx="828532" cy="1781335"/>
          </a:xfrm>
          <a:prstGeom prst="ellipse">
            <a:avLst/>
          </a:prstGeom>
          <a:noFill/>
          <a:ln w="28575">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2400"/>
          </a:p>
        </p:txBody>
      </p:sp>
      <p:sp>
        <p:nvSpPr>
          <p:cNvPr id="18" name="Slide Number Placeholder 4">
            <a:extLst>
              <a:ext uri="{FF2B5EF4-FFF2-40B4-BE49-F238E27FC236}">
                <a16:creationId xmlns:a16="http://schemas.microsoft.com/office/drawing/2014/main" id="{03011604-25F8-BD5D-182B-9E977A224FB0}"/>
              </a:ext>
            </a:extLst>
          </p:cNvPr>
          <p:cNvSpPr txBox="1">
            <a:spLocks/>
          </p:cNvSpPr>
          <p:nvPr/>
        </p:nvSpPr>
        <p:spPr bwMode="white">
          <a:xfrm>
            <a:off x="11531990" y="6505668"/>
            <a:ext cx="509587"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0628E-C12F-4F8C-9895-BCD5E30100D3}" type="slidenum">
              <a:rPr lang="en-US"/>
              <a:pPr/>
              <a:t>5</a:t>
            </a:fld>
            <a:endParaRPr lang="en-US" dirty="0"/>
          </a:p>
        </p:txBody>
      </p:sp>
      <p:pic>
        <p:nvPicPr>
          <p:cNvPr id="19" name="Picture 18">
            <a:extLst>
              <a:ext uri="{FF2B5EF4-FFF2-40B4-BE49-F238E27FC236}">
                <a16:creationId xmlns:a16="http://schemas.microsoft.com/office/drawing/2014/main" id="{F7699912-4919-903D-4E89-832B47546A71}"/>
              </a:ext>
            </a:extLst>
          </p:cNvPr>
          <p:cNvPicPr>
            <a:picLocks noChangeAspect="1"/>
          </p:cNvPicPr>
          <p:nvPr/>
        </p:nvPicPr>
        <p:blipFill>
          <a:blip r:embed="rId4"/>
          <a:stretch>
            <a:fillRect/>
          </a:stretch>
        </p:blipFill>
        <p:spPr>
          <a:xfrm>
            <a:off x="6965687" y="959875"/>
            <a:ext cx="5226314" cy="3374251"/>
          </a:xfrm>
          <a:prstGeom prst="rect">
            <a:avLst/>
          </a:prstGeom>
        </p:spPr>
      </p:pic>
      <p:sp>
        <p:nvSpPr>
          <p:cNvPr id="3" name="Oval 2">
            <a:extLst>
              <a:ext uri="{FF2B5EF4-FFF2-40B4-BE49-F238E27FC236}">
                <a16:creationId xmlns:a16="http://schemas.microsoft.com/office/drawing/2014/main" id="{C771DD6B-937A-809C-52BB-80387A166B09}"/>
              </a:ext>
            </a:extLst>
          </p:cNvPr>
          <p:cNvSpPr/>
          <p:nvPr/>
        </p:nvSpPr>
        <p:spPr>
          <a:xfrm>
            <a:off x="8723680" y="1652696"/>
            <a:ext cx="1672705" cy="2769401"/>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7031710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795853" y="248424"/>
            <a:ext cx="10452992" cy="659625"/>
          </a:xfrm>
        </p:spPr>
        <p:txBody>
          <a:bodyPr>
            <a:normAutofit/>
          </a:bodyPr>
          <a:lstStyle/>
          <a:p>
            <a:r>
              <a:rPr lang="en-US" sz="2400" dirty="0">
                <a:latin typeface="Roboto" panose="02000000000000000000" pitchFamily="2" charset="0"/>
                <a:ea typeface="Roboto" panose="02000000000000000000" pitchFamily="2" charset="0"/>
              </a:rPr>
              <a:t>IAEA Sub-Programme 1.2.2:</a:t>
            </a:r>
            <a:br>
              <a:rPr lang="en-GB" sz="2400" dirty="0">
                <a:latin typeface="Roboto" panose="02000000000000000000" pitchFamily="2" charset="0"/>
                <a:ea typeface="Roboto" panose="02000000000000000000" pitchFamily="2" charset="0"/>
              </a:rPr>
            </a:br>
            <a:r>
              <a:rPr lang="en-GB" sz="2400" dirty="0">
                <a:latin typeface="Roboto" panose="02000000000000000000" pitchFamily="2" charset="0"/>
                <a:ea typeface="Roboto" panose="02000000000000000000" pitchFamily="2" charset="0"/>
              </a:rPr>
              <a:t>Nuclear Power Reactor Fuel and Fuel Cycle Facilities</a:t>
            </a:r>
          </a:p>
        </p:txBody>
      </p:sp>
      <p:sp>
        <p:nvSpPr>
          <p:cNvPr id="4" name="Content Placeholder 3"/>
          <p:cNvSpPr>
            <a:spLocks noGrp="1"/>
          </p:cNvSpPr>
          <p:nvPr>
            <p:ph idx="4294967295"/>
          </p:nvPr>
        </p:nvSpPr>
        <p:spPr>
          <a:xfrm>
            <a:off x="401180" y="1059180"/>
            <a:ext cx="5864710" cy="6425975"/>
          </a:xfrm>
        </p:spPr>
        <p:txBody>
          <a:bodyPr>
            <a:noAutofit/>
          </a:bodyPr>
          <a:lstStyle/>
          <a:p>
            <a:pPr marL="353616" lvl="1">
              <a:lnSpc>
                <a:spcPct val="100000"/>
              </a:lnSpc>
              <a:spcBef>
                <a:spcPts val="0"/>
              </a:spcBef>
              <a:spcAft>
                <a:spcPts val="600"/>
              </a:spcAft>
            </a:pPr>
            <a:r>
              <a:rPr lang="en-GB" sz="1800" dirty="0">
                <a:latin typeface="Roboto" panose="02000000000000000000" pitchFamily="2" charset="0"/>
                <a:ea typeface="Roboto" panose="02000000000000000000" pitchFamily="2" charset="0"/>
                <a:cs typeface="Arial" panose="020B0604020202020204" pitchFamily="34" charset="0"/>
              </a:rPr>
              <a:t>Organizing IAEA meetings and developing IAEA publications</a:t>
            </a:r>
          </a:p>
          <a:p>
            <a:pPr marL="353616" lvl="1">
              <a:lnSpc>
                <a:spcPct val="100000"/>
              </a:lnSpc>
              <a:spcBef>
                <a:spcPts val="0"/>
              </a:spcBef>
              <a:spcAft>
                <a:spcPts val="600"/>
              </a:spcAft>
            </a:pPr>
            <a:r>
              <a:rPr lang="en-GB" sz="1800" dirty="0">
                <a:latin typeface="Roboto" panose="02000000000000000000" pitchFamily="2" charset="0"/>
                <a:ea typeface="Roboto" panose="02000000000000000000" pitchFamily="2" charset="0"/>
                <a:cs typeface="Arial" panose="020B0604020202020204" pitchFamily="34" charset="0"/>
              </a:rPr>
              <a:t>Coordinating research activities (CRPs)</a:t>
            </a:r>
          </a:p>
          <a:p>
            <a:pPr marL="353616" lvl="1">
              <a:lnSpc>
                <a:spcPct val="100000"/>
              </a:lnSpc>
              <a:spcBef>
                <a:spcPts val="0"/>
              </a:spcBef>
              <a:spcAft>
                <a:spcPts val="600"/>
              </a:spcAft>
            </a:pPr>
            <a:r>
              <a:rPr lang="en-GB" sz="1800" dirty="0">
                <a:latin typeface="Roboto" panose="02000000000000000000" pitchFamily="2" charset="0"/>
                <a:ea typeface="Roboto" panose="02000000000000000000" pitchFamily="2" charset="0"/>
                <a:cs typeface="Arial" panose="020B0604020202020204" pitchFamily="34" charset="0"/>
              </a:rPr>
              <a:t>Maintaining databases (NFCFs, PIE:</a:t>
            </a:r>
            <a:r>
              <a:rPr lang="en-GB" sz="1800" u="sng" dirty="0">
                <a:latin typeface="Roboto" panose="02000000000000000000" pitchFamily="2" charset="0"/>
                <a:ea typeface="Roboto" panose="02000000000000000000" pitchFamily="2" charset="0"/>
                <a:cs typeface="Arial" panose="020B0604020202020204" pitchFamily="34" charset="0"/>
                <a:hlinkClick r:id="rId3">
                  <a:extLst>
                    <a:ext uri="{A12FA001-AC4F-418D-AE19-62706E023703}">
                      <ahyp:hlinkClr xmlns:ahyp="http://schemas.microsoft.com/office/drawing/2018/hyperlinkcolor" val="tx"/>
                    </a:ext>
                  </a:extLst>
                </a:hlinkClick>
              </a:rPr>
              <a:t> </a:t>
            </a:r>
            <a:r>
              <a:rPr lang="en-GB" sz="1100" dirty="0">
                <a:solidFill>
                  <a:schemeClr val="accent1"/>
                </a:solidFill>
                <a:latin typeface="Roboto" panose="02000000000000000000" pitchFamily="2" charset="0"/>
                <a:ea typeface="Roboto" panose="02000000000000000000" pitchFamily="2" charset="0"/>
                <a:cs typeface="Arial" panose="020B0604020202020204" pitchFamily="34" charset="0"/>
                <a:hlinkClick r:id="rId3">
                  <a:extLst>
                    <a:ext uri="{A12FA001-AC4F-418D-AE19-62706E023703}">
                      <ahyp:hlinkClr xmlns:ahyp="http://schemas.microsoft.com/office/drawing/2018/hyperlinkcolor" val="tx"/>
                    </a:ext>
                  </a:extLst>
                </a:hlinkClick>
              </a:rPr>
              <a:t>Integrated Nuclear Fuel Cycle Information System - IAEA INFCIS</a:t>
            </a:r>
            <a:r>
              <a:rPr lang="en-GB" sz="1800" dirty="0">
                <a:solidFill>
                  <a:schemeClr val="accent1"/>
                </a:solidFill>
                <a:latin typeface="Roboto" panose="02000000000000000000" pitchFamily="2" charset="0"/>
                <a:ea typeface="Roboto" panose="02000000000000000000" pitchFamily="2" charset="0"/>
                <a:cs typeface="Arial" panose="020B0604020202020204" pitchFamily="34" charset="0"/>
              </a:rPr>
              <a:t>),</a:t>
            </a:r>
            <a:r>
              <a:rPr lang="en-GB" sz="2000" dirty="0">
                <a:latin typeface="Roboto" panose="02000000000000000000" pitchFamily="2" charset="0"/>
                <a:ea typeface="Roboto" panose="02000000000000000000" pitchFamily="2" charset="0"/>
                <a:cs typeface="Arial" panose="020B0604020202020204" pitchFamily="34" charset="0"/>
              </a:rPr>
              <a:t> </a:t>
            </a:r>
            <a:r>
              <a:rPr lang="en-GB" sz="1800" dirty="0">
                <a:latin typeface="Roboto" panose="02000000000000000000" pitchFamily="2" charset="0"/>
                <a:ea typeface="Roboto" panose="02000000000000000000" pitchFamily="2" charset="0"/>
                <a:cs typeface="Arial" panose="020B0604020202020204" pitchFamily="34" charset="0"/>
              </a:rPr>
              <a:t>I</a:t>
            </a:r>
            <a:r>
              <a:rPr lang="en-US" sz="1800" dirty="0">
                <a:latin typeface="Roboto" panose="02000000000000000000" pitchFamily="2" charset="0"/>
                <a:ea typeface="Roboto" panose="02000000000000000000" pitchFamily="2" charset="0"/>
                <a:cs typeface="Arial" panose="020B0604020202020204" pitchFamily="34" charset="0"/>
              </a:rPr>
              <a:t>AEA Fuel and material database</a:t>
            </a:r>
            <a:r>
              <a:rPr lang="en-GB" sz="2000" dirty="0">
                <a:latin typeface="Roboto" panose="02000000000000000000" pitchFamily="2" charset="0"/>
                <a:ea typeface="Roboto" panose="02000000000000000000" pitchFamily="2" charset="0"/>
                <a:cs typeface="Arial" panose="020B0604020202020204" pitchFamily="34" charset="0"/>
              </a:rPr>
              <a:t> (</a:t>
            </a:r>
            <a:r>
              <a:rPr lang="en-GB" sz="1600" dirty="0">
                <a:latin typeface="Roboto" panose="02000000000000000000" pitchFamily="2" charset="0"/>
                <a:ea typeface="Roboto" panose="02000000000000000000" pitchFamily="2" charset="0"/>
                <a:hlinkClick r:id="rId4"/>
              </a:rPr>
              <a:t>The IAEA Fuel and Material Database - IAEA Data Platform</a:t>
            </a:r>
            <a:r>
              <a:rPr lang="en-GB" sz="1800" dirty="0">
                <a:latin typeface="Roboto" panose="02000000000000000000" pitchFamily="2" charset="0"/>
                <a:ea typeface="Roboto" panose="02000000000000000000" pitchFamily="2" charset="0"/>
              </a:rPr>
              <a:t>)</a:t>
            </a:r>
            <a:r>
              <a:rPr lang="en-GB" sz="2000" dirty="0">
                <a:latin typeface="Roboto" panose="02000000000000000000" pitchFamily="2" charset="0"/>
                <a:ea typeface="Roboto" panose="02000000000000000000" pitchFamily="2" charset="0"/>
                <a:cs typeface="Arial" panose="020B0604020202020204" pitchFamily="34" charset="0"/>
              </a:rPr>
              <a:t> </a:t>
            </a:r>
            <a:r>
              <a:rPr lang="en-GB" sz="1800" dirty="0">
                <a:latin typeface="Roboto" panose="02000000000000000000" pitchFamily="2" charset="0"/>
                <a:ea typeface="Roboto" panose="02000000000000000000" pitchFamily="2" charset="0"/>
                <a:cs typeface="Arial" panose="020B0604020202020204" pitchFamily="34" charset="0"/>
              </a:rPr>
              <a:t>and NFC simulation tools (NFCSS: </a:t>
            </a:r>
            <a:r>
              <a:rPr lang="en-GB" sz="1100" dirty="0">
                <a:solidFill>
                  <a:schemeClr val="accent1"/>
                </a:solidFill>
                <a:latin typeface="Roboto" panose="02000000000000000000" pitchFamily="2" charset="0"/>
                <a:ea typeface="Roboto" panose="02000000000000000000" pitchFamily="2" charset="0"/>
                <a:cs typeface="Arial" panose="020B0604020202020204" pitchFamily="34" charset="0"/>
                <a:hlinkClick r:id="rId5">
                  <a:extLst>
                    <a:ext uri="{A12FA001-AC4F-418D-AE19-62706E023703}">
                      <ahyp:hlinkClr xmlns:ahyp="http://schemas.microsoft.com/office/drawing/2018/hyperlinkcolor" val="tx"/>
                    </a:ext>
                  </a:extLst>
                </a:hlinkClick>
              </a:rPr>
              <a:t>Nuclear Fuel Cycle Simulation System (NFCSS)</a:t>
            </a:r>
            <a:r>
              <a:rPr lang="en-GB" sz="1800" dirty="0">
                <a:solidFill>
                  <a:schemeClr val="accent1"/>
                </a:solidFill>
                <a:latin typeface="Roboto" panose="02000000000000000000" pitchFamily="2" charset="0"/>
                <a:ea typeface="Roboto" panose="02000000000000000000" pitchFamily="2" charset="0"/>
                <a:cs typeface="Arial" panose="020B0604020202020204" pitchFamily="34" charset="0"/>
              </a:rPr>
              <a:t>)</a:t>
            </a:r>
            <a:endParaRPr lang="en-GB" sz="2000" dirty="0">
              <a:solidFill>
                <a:schemeClr val="accent1"/>
              </a:solidFill>
              <a:latin typeface="Roboto" panose="02000000000000000000" pitchFamily="2" charset="0"/>
              <a:ea typeface="Roboto" panose="02000000000000000000" pitchFamily="2" charset="0"/>
              <a:cs typeface="Arial" panose="020B0604020202020204" pitchFamily="34" charset="0"/>
            </a:endParaRPr>
          </a:p>
          <a:p>
            <a:pPr marL="353616" lvl="1">
              <a:lnSpc>
                <a:spcPct val="100000"/>
              </a:lnSpc>
              <a:spcBef>
                <a:spcPts val="0"/>
              </a:spcBef>
              <a:spcAft>
                <a:spcPts val="600"/>
              </a:spcAft>
            </a:pPr>
            <a:r>
              <a:rPr lang="en-GB" sz="1800" dirty="0">
                <a:latin typeface="Roboto" panose="02000000000000000000" pitchFamily="2" charset="0"/>
                <a:ea typeface="Roboto" panose="02000000000000000000" pitchFamily="2" charset="0"/>
                <a:cs typeface="Arial" panose="020B0604020202020204" pitchFamily="34" charset="0"/>
              </a:rPr>
              <a:t>Developing e-Learning Materials on nuclear fuel and PIE: </a:t>
            </a:r>
            <a:r>
              <a:rPr lang="en-GB" sz="1100" dirty="0">
                <a:solidFill>
                  <a:schemeClr val="accent1"/>
                </a:solidFill>
                <a:latin typeface="Roboto" panose="02000000000000000000" pitchFamily="2" charset="0"/>
                <a:ea typeface="Roboto" panose="02000000000000000000" pitchFamily="2" charset="0"/>
                <a:cs typeface="Arial" panose="020B0604020202020204" pitchFamily="34" charset="0"/>
                <a:hlinkClick r:id="rId6">
                  <a:extLst>
                    <a:ext uri="{A12FA001-AC4F-418D-AE19-62706E023703}">
                      <ahyp:hlinkClr xmlns:ahyp="http://schemas.microsoft.com/office/drawing/2018/hyperlinkcolor" val="tx"/>
                    </a:ext>
                  </a:extLst>
                </a:hlinkClick>
              </a:rPr>
              <a:t>OPEN-LMS: All courses</a:t>
            </a:r>
            <a:endParaRPr lang="en-GB" sz="2000" dirty="0">
              <a:solidFill>
                <a:schemeClr val="accent1"/>
              </a:solidFill>
              <a:latin typeface="Roboto" panose="02000000000000000000" pitchFamily="2" charset="0"/>
              <a:ea typeface="Roboto" panose="02000000000000000000" pitchFamily="2" charset="0"/>
              <a:cs typeface="Arial" panose="020B0604020202020204" pitchFamily="34" charset="0"/>
            </a:endParaRPr>
          </a:p>
          <a:p>
            <a:pPr marL="353616" lvl="1">
              <a:lnSpc>
                <a:spcPct val="100000"/>
              </a:lnSpc>
              <a:spcBef>
                <a:spcPts val="0"/>
              </a:spcBef>
              <a:spcAft>
                <a:spcPts val="600"/>
              </a:spcAft>
            </a:pPr>
            <a:r>
              <a:rPr lang="en-GB" sz="1800" dirty="0">
                <a:latin typeface="Roboto" panose="02000000000000000000" pitchFamily="2" charset="0"/>
                <a:ea typeface="Roboto" panose="02000000000000000000" pitchFamily="2" charset="0"/>
                <a:cs typeface="Arial" panose="020B0604020202020204" pitchFamily="34" charset="0"/>
              </a:rPr>
              <a:t>Building up Networks among experts (NFE-Net): </a:t>
            </a:r>
            <a:r>
              <a:rPr lang="nl-NL" sz="1100" dirty="0">
                <a:solidFill>
                  <a:schemeClr val="accent1"/>
                </a:solidFill>
                <a:latin typeface="Roboto" panose="02000000000000000000" pitchFamily="2" charset="0"/>
                <a:ea typeface="Roboto" panose="02000000000000000000" pitchFamily="2" charset="0"/>
                <a:cs typeface="Arial" panose="020B0604020202020204" pitchFamily="34" charset="0"/>
                <a:hlinkClick r:id="rId7">
                  <a:extLst>
                    <a:ext uri="{A12FA001-AC4F-418D-AE19-62706E023703}">
                      <ahyp:hlinkClr xmlns:ahyp="http://schemas.microsoft.com/office/drawing/2018/hyperlinkcolor" val="tx"/>
                    </a:ext>
                  </a:extLst>
                </a:hlinkClick>
              </a:rPr>
              <a:t>Pages - NFE Net</a:t>
            </a:r>
            <a:endParaRPr lang="en-GB" sz="2000" dirty="0">
              <a:solidFill>
                <a:schemeClr val="accent1"/>
              </a:solidFill>
              <a:latin typeface="Roboto" panose="02000000000000000000" pitchFamily="2" charset="0"/>
              <a:ea typeface="Roboto" panose="02000000000000000000" pitchFamily="2" charset="0"/>
              <a:cs typeface="Arial" panose="020B0604020202020204" pitchFamily="34" charset="0"/>
            </a:endParaRPr>
          </a:p>
          <a:p>
            <a:pPr marL="353616" lvl="1">
              <a:lnSpc>
                <a:spcPct val="100000"/>
              </a:lnSpc>
              <a:spcBef>
                <a:spcPts val="0"/>
              </a:spcBef>
              <a:spcAft>
                <a:spcPts val="600"/>
              </a:spcAft>
            </a:pPr>
            <a:r>
              <a:rPr lang="en-GB" sz="1800" dirty="0">
                <a:latin typeface="Roboto" panose="02000000000000000000" pitchFamily="2" charset="0"/>
                <a:ea typeface="Roboto" panose="02000000000000000000" pitchFamily="2" charset="0"/>
                <a:cs typeface="Arial" panose="020B0604020202020204" pitchFamily="34" charset="0"/>
              </a:rPr>
              <a:t>Supporting the IAEA Technical Cooperation Programme</a:t>
            </a:r>
          </a:p>
          <a:p>
            <a:pPr marL="0" indent="-389334">
              <a:lnSpc>
                <a:spcPct val="100000"/>
              </a:lnSpc>
              <a:spcBef>
                <a:spcPts val="0"/>
              </a:spcBef>
              <a:spcAft>
                <a:spcPts val="600"/>
              </a:spcAft>
              <a:buNone/>
            </a:pPr>
            <a:r>
              <a:rPr lang="en-US" sz="2000" b="1" dirty="0">
                <a:latin typeface="Roboto" panose="02000000000000000000" pitchFamily="2" charset="0"/>
                <a:ea typeface="Roboto" panose="02000000000000000000" pitchFamily="2" charset="0"/>
                <a:cs typeface="Arial" panose="020B0604020202020204" pitchFamily="34" charset="0"/>
              </a:rPr>
              <a:t>To foster collaboration and information exchange, </a:t>
            </a:r>
            <a:r>
              <a:rPr lang="en-GB" sz="2000" b="1" dirty="0">
                <a:latin typeface="Roboto" panose="02000000000000000000" pitchFamily="2" charset="0"/>
                <a:ea typeface="Roboto" panose="02000000000000000000" pitchFamily="2" charset="0"/>
                <a:cs typeface="Arial" panose="020B0604020202020204" pitchFamily="34" charset="0"/>
              </a:rPr>
              <a:t>provide reference data, preserve knowledge, and capacity building</a:t>
            </a:r>
          </a:p>
          <a:p>
            <a:pPr marL="67866" lvl="1" indent="0">
              <a:lnSpc>
                <a:spcPct val="100000"/>
              </a:lnSpc>
              <a:spcBef>
                <a:spcPts val="0"/>
              </a:spcBef>
              <a:spcAft>
                <a:spcPts val="600"/>
              </a:spcAft>
              <a:buNone/>
            </a:pPr>
            <a:r>
              <a:rPr lang="en-GB" sz="2000" b="1" dirty="0">
                <a:latin typeface="Roboto" panose="02000000000000000000" pitchFamily="2" charset="0"/>
                <a:ea typeface="Roboto" panose="02000000000000000000" pitchFamily="2" charset="0"/>
                <a:cs typeface="Arial" panose="020B0604020202020204" pitchFamily="34" charset="0"/>
              </a:rPr>
              <a:t> </a:t>
            </a:r>
            <a:endParaRPr lang="en-GB" sz="1600" b="1" dirty="0">
              <a:latin typeface="Roboto" panose="02000000000000000000" pitchFamily="2" charset="0"/>
              <a:ea typeface="Roboto" panose="02000000000000000000" pitchFamily="2" charset="0"/>
              <a:cs typeface="Arial" panose="020B0604020202020204" pitchFamily="34" charset="0"/>
            </a:endParaRPr>
          </a:p>
        </p:txBody>
      </p:sp>
      <p:sp>
        <p:nvSpPr>
          <p:cNvPr id="2" name="Slide Number Placeholder 4">
            <a:extLst>
              <a:ext uri="{FF2B5EF4-FFF2-40B4-BE49-F238E27FC236}">
                <a16:creationId xmlns:a16="http://schemas.microsoft.com/office/drawing/2014/main" id="{6C5F11FB-BA81-88D8-6F82-5887E33935FE}"/>
              </a:ext>
            </a:extLst>
          </p:cNvPr>
          <p:cNvSpPr txBox="1">
            <a:spLocks/>
          </p:cNvSpPr>
          <p:nvPr/>
        </p:nvSpPr>
        <p:spPr bwMode="white">
          <a:xfrm>
            <a:off x="11531990" y="6505668"/>
            <a:ext cx="509587" cy="293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defPPr>
              <a:defRPr lang="en-US"/>
            </a:defPPr>
            <a:lvl1pPr marL="0" algn="r" defTabSz="914400" rtl="0" eaLnBrk="1" latinLnBrk="0" hangingPunct="1">
              <a:defRPr sz="10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3A0628E-C12F-4F8C-9895-BCD5E30100D3}" type="slidenum">
              <a:rPr lang="en-US">
                <a:latin typeface="Roboto" panose="02000000000000000000" pitchFamily="2" charset="0"/>
                <a:ea typeface="Roboto" panose="02000000000000000000" pitchFamily="2" charset="0"/>
              </a:rPr>
              <a:pPr/>
              <a:t>6</a:t>
            </a:fld>
            <a:endParaRPr lang="en-US" dirty="0">
              <a:latin typeface="Roboto" panose="02000000000000000000" pitchFamily="2" charset="0"/>
              <a:ea typeface="Roboto" panose="02000000000000000000" pitchFamily="2" charset="0"/>
            </a:endParaRPr>
          </a:p>
        </p:txBody>
      </p:sp>
      <p:pic>
        <p:nvPicPr>
          <p:cNvPr id="5" name="Picture 4">
            <a:extLst>
              <a:ext uri="{FF2B5EF4-FFF2-40B4-BE49-F238E27FC236}">
                <a16:creationId xmlns:a16="http://schemas.microsoft.com/office/drawing/2014/main" id="{57CA2544-5909-86FD-C5F5-1EB7591292B9}"/>
              </a:ext>
            </a:extLst>
          </p:cNvPr>
          <p:cNvPicPr>
            <a:picLocks noChangeAspect="1"/>
          </p:cNvPicPr>
          <p:nvPr/>
        </p:nvPicPr>
        <p:blipFill>
          <a:blip r:embed="rId8"/>
          <a:stretch>
            <a:fillRect/>
          </a:stretch>
        </p:blipFill>
        <p:spPr>
          <a:xfrm>
            <a:off x="6333135" y="2179320"/>
            <a:ext cx="5783393" cy="3263676"/>
          </a:xfrm>
          <a:prstGeom prst="rect">
            <a:avLst/>
          </a:prstGeom>
        </p:spPr>
      </p:pic>
    </p:spTree>
    <p:extLst>
      <p:ext uri="{BB962C8B-B14F-4D97-AF65-F5344CB8AC3E}">
        <p14:creationId xmlns:p14="http://schemas.microsoft.com/office/powerpoint/2010/main" val="22676650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70EAD-EB59-0460-8540-DE41A6D73481}"/>
              </a:ext>
            </a:extLst>
          </p:cNvPr>
          <p:cNvSpPr>
            <a:spLocks noGrp="1"/>
          </p:cNvSpPr>
          <p:nvPr>
            <p:ph type="title"/>
          </p:nvPr>
        </p:nvSpPr>
        <p:spPr>
          <a:xfrm>
            <a:off x="628105" y="280766"/>
            <a:ext cx="10935789" cy="387798"/>
          </a:xfrm>
        </p:spPr>
        <p:txBody>
          <a:bodyPr/>
          <a:lstStyle/>
          <a:p>
            <a:r>
              <a:rPr lang="en-GB" dirty="0"/>
              <a:t>Technical Working Group on Fuel Performance and Technology (TWG-FPT)</a:t>
            </a:r>
          </a:p>
        </p:txBody>
      </p:sp>
      <p:sp>
        <p:nvSpPr>
          <p:cNvPr id="4" name="TextBox 3">
            <a:extLst>
              <a:ext uri="{FF2B5EF4-FFF2-40B4-BE49-F238E27FC236}">
                <a16:creationId xmlns:a16="http://schemas.microsoft.com/office/drawing/2014/main" id="{B0753C7F-B89F-9F49-5F81-89C8B01AEF13}"/>
              </a:ext>
            </a:extLst>
          </p:cNvPr>
          <p:cNvSpPr txBox="1"/>
          <p:nvPr/>
        </p:nvSpPr>
        <p:spPr>
          <a:xfrm>
            <a:off x="379891" y="874455"/>
            <a:ext cx="11652853" cy="2554545"/>
          </a:xfrm>
          <a:prstGeom prst="rect">
            <a:avLst/>
          </a:prstGeom>
          <a:noFill/>
        </p:spPr>
        <p:txBody>
          <a:bodyPr wrap="square">
            <a:spAutoFit/>
          </a:bodyPr>
          <a:lstStyle/>
          <a:p>
            <a:r>
              <a:rPr lang="en-GB" sz="2000" b="1" dirty="0">
                <a:latin typeface="Roboto" panose="02000000000000000000" pitchFamily="2" charset="0"/>
                <a:ea typeface="Roboto" panose="02000000000000000000" pitchFamily="2" charset="0"/>
              </a:rPr>
              <a:t>TWG FPT </a:t>
            </a:r>
            <a:r>
              <a:rPr lang="en-US" sz="2000" dirty="0">
                <a:latin typeface="Roboto" panose="02000000000000000000" pitchFamily="2" charset="0"/>
                <a:ea typeface="Roboto" panose="02000000000000000000" pitchFamily="2" charset="0"/>
              </a:rPr>
              <a:t>is a group of recognized experts from MSs providing </a:t>
            </a:r>
            <a:r>
              <a:rPr lang="en-US" sz="2000" b="1" dirty="0">
                <a:latin typeface="Roboto" panose="02000000000000000000" pitchFamily="2" charset="0"/>
                <a:ea typeface="Roboto" panose="02000000000000000000" pitchFamily="2" charset="0"/>
              </a:rPr>
              <a:t>advice to DDG-NE </a:t>
            </a:r>
            <a:r>
              <a:rPr lang="en-US" sz="2000" dirty="0">
                <a:latin typeface="Roboto" panose="02000000000000000000" pitchFamily="2" charset="0"/>
                <a:ea typeface="Roboto" panose="02000000000000000000" pitchFamily="2" charset="0"/>
              </a:rPr>
              <a:t>and supporting </a:t>
            </a:r>
            <a:r>
              <a:rPr lang="en-US" sz="2000" dirty="0" err="1">
                <a:latin typeface="Roboto" panose="02000000000000000000" pitchFamily="2" charset="0"/>
                <a:ea typeface="Roboto" panose="02000000000000000000" pitchFamily="2" charset="0"/>
              </a:rPr>
              <a:t>programme</a:t>
            </a:r>
            <a:r>
              <a:rPr lang="en-US" sz="2000" dirty="0">
                <a:latin typeface="Roboto" panose="02000000000000000000" pitchFamily="2" charset="0"/>
                <a:ea typeface="Roboto" panose="02000000000000000000" pitchFamily="2" charset="0"/>
              </a:rPr>
              <a:t> implementation, reflecting a global network of excellence and expertise in </a:t>
            </a:r>
            <a:r>
              <a:rPr lang="en-US" sz="2000" b="1" dirty="0">
                <a:latin typeface="Roboto" panose="02000000000000000000" pitchFamily="2" charset="0"/>
                <a:ea typeface="Roboto" panose="02000000000000000000" pitchFamily="2" charset="0"/>
              </a:rPr>
              <a:t>nuclear power reactor fuel engineering</a:t>
            </a:r>
          </a:p>
          <a:p>
            <a:endParaRPr lang="en-US" sz="2000" u="sng" dirty="0">
              <a:latin typeface="Roboto" panose="02000000000000000000" pitchFamily="2" charset="0"/>
              <a:ea typeface="Roboto" panose="02000000000000000000" pitchFamily="2" charset="0"/>
              <a:cs typeface="Arial" panose="020B0604020202020204" pitchFamily="34" charset="0"/>
            </a:endParaRPr>
          </a:p>
          <a:p>
            <a:r>
              <a:rPr lang="en-GB" sz="2000" b="1" dirty="0">
                <a:latin typeface="Roboto" panose="02000000000000000000" pitchFamily="2" charset="0"/>
                <a:ea typeface="Roboto" panose="02000000000000000000" pitchFamily="2" charset="0"/>
              </a:rPr>
              <a:t>20 Member States </a:t>
            </a:r>
            <a:r>
              <a:rPr lang="en-GB" dirty="0">
                <a:solidFill>
                  <a:srgbClr val="002573"/>
                </a:solidFill>
                <a:latin typeface="Arial" panose="020B0604020202020204" pitchFamily="34" charset="0"/>
              </a:rPr>
              <a:t>(</a:t>
            </a:r>
            <a:r>
              <a:rPr lang="en-GB" sz="2000" dirty="0">
                <a:latin typeface="Roboto" panose="02000000000000000000" pitchFamily="2" charset="0"/>
                <a:ea typeface="Roboto" panose="02000000000000000000" pitchFamily="2" charset="0"/>
              </a:rPr>
              <a:t>Argentina , Belgium, Brazil, Canada, China, Finland, France, Hungary, India, Japan, Pakistan , RoK, Romania, Russia, South Africa , Spain, Sweden, UK, Ukraine, USA).</a:t>
            </a:r>
          </a:p>
          <a:p>
            <a:endParaRPr lang="en-US" sz="2000" u="sng" dirty="0">
              <a:latin typeface="Roboto" panose="02000000000000000000" pitchFamily="2" charset="0"/>
              <a:ea typeface="Roboto" panose="02000000000000000000" pitchFamily="2" charset="0"/>
              <a:cs typeface="Arial" panose="020B0604020202020204" pitchFamily="34" charset="0"/>
            </a:endParaRPr>
          </a:p>
          <a:p>
            <a:r>
              <a:rPr lang="en-GB" sz="2000" dirty="0">
                <a:latin typeface="Roboto" panose="02000000000000000000" pitchFamily="2" charset="0"/>
                <a:ea typeface="Roboto" panose="02000000000000000000" pitchFamily="2" charset="0"/>
              </a:rPr>
              <a:t> </a:t>
            </a:r>
          </a:p>
        </p:txBody>
      </p:sp>
      <p:pic>
        <p:nvPicPr>
          <p:cNvPr id="6" name="Picture 5">
            <a:extLst>
              <a:ext uri="{FF2B5EF4-FFF2-40B4-BE49-F238E27FC236}">
                <a16:creationId xmlns:a16="http://schemas.microsoft.com/office/drawing/2014/main" id="{8A45880B-82D3-97B9-AD03-4D21E97A8EC8}"/>
              </a:ext>
            </a:extLst>
          </p:cNvPr>
          <p:cNvPicPr>
            <a:picLocks noChangeAspect="1"/>
          </p:cNvPicPr>
          <p:nvPr/>
        </p:nvPicPr>
        <p:blipFill>
          <a:blip r:embed="rId2"/>
          <a:stretch>
            <a:fillRect/>
          </a:stretch>
        </p:blipFill>
        <p:spPr>
          <a:xfrm>
            <a:off x="6386940" y="3234259"/>
            <a:ext cx="5387834" cy="3530501"/>
          </a:xfrm>
          <a:prstGeom prst="rect">
            <a:avLst/>
          </a:prstGeom>
        </p:spPr>
      </p:pic>
      <p:sp>
        <p:nvSpPr>
          <p:cNvPr id="8" name="TextBox 7">
            <a:extLst>
              <a:ext uri="{FF2B5EF4-FFF2-40B4-BE49-F238E27FC236}">
                <a16:creationId xmlns:a16="http://schemas.microsoft.com/office/drawing/2014/main" id="{6E547E04-6586-F7F0-B8CB-F99B1C955B2E}"/>
              </a:ext>
            </a:extLst>
          </p:cNvPr>
          <p:cNvSpPr txBox="1"/>
          <p:nvPr/>
        </p:nvSpPr>
        <p:spPr>
          <a:xfrm>
            <a:off x="6490492" y="2853777"/>
            <a:ext cx="6097424" cy="369332"/>
          </a:xfrm>
          <a:prstGeom prst="rect">
            <a:avLst/>
          </a:prstGeom>
          <a:noFill/>
        </p:spPr>
        <p:txBody>
          <a:bodyPr wrap="square">
            <a:spAutoFit/>
          </a:bodyPr>
          <a:lstStyle/>
          <a:p>
            <a:r>
              <a:rPr lang="en-GB" sz="1800" b="1" i="0" u="none" strike="noStrike" baseline="0" dirty="0">
                <a:solidFill>
                  <a:srgbClr val="0069B4"/>
                </a:solidFill>
                <a:latin typeface="Roboto" panose="02000000000000000000" pitchFamily="2" charset="0"/>
              </a:rPr>
              <a:t>TWG-</a:t>
            </a:r>
            <a:r>
              <a:rPr lang="en-GB" b="1" dirty="0">
                <a:solidFill>
                  <a:srgbClr val="0069B4"/>
                </a:solidFill>
                <a:latin typeface="Roboto" panose="02000000000000000000" pitchFamily="2" charset="0"/>
              </a:rPr>
              <a:t>FPT</a:t>
            </a:r>
            <a:r>
              <a:rPr lang="en-GB" sz="1800" b="1" i="0" u="none" strike="noStrike" baseline="0" dirty="0">
                <a:solidFill>
                  <a:srgbClr val="0069B4"/>
                </a:solidFill>
                <a:latin typeface="Roboto" panose="02000000000000000000" pitchFamily="2" charset="0"/>
              </a:rPr>
              <a:t> Meeting, </a:t>
            </a:r>
            <a:r>
              <a:rPr lang="en-GB" b="1" dirty="0"/>
              <a:t>15–17 April 2025</a:t>
            </a:r>
            <a:endParaRPr lang="en-GB" dirty="0"/>
          </a:p>
        </p:txBody>
      </p:sp>
      <p:sp>
        <p:nvSpPr>
          <p:cNvPr id="10" name="TextBox 9">
            <a:extLst>
              <a:ext uri="{FF2B5EF4-FFF2-40B4-BE49-F238E27FC236}">
                <a16:creationId xmlns:a16="http://schemas.microsoft.com/office/drawing/2014/main" id="{E3273C68-EA4D-5EAE-B3EC-5C421F08A6EF}"/>
              </a:ext>
            </a:extLst>
          </p:cNvPr>
          <p:cNvSpPr txBox="1"/>
          <p:nvPr/>
        </p:nvSpPr>
        <p:spPr>
          <a:xfrm>
            <a:off x="230239" y="3038443"/>
            <a:ext cx="5976079" cy="4093428"/>
          </a:xfrm>
          <a:prstGeom prst="rect">
            <a:avLst/>
          </a:prstGeom>
          <a:noFill/>
        </p:spPr>
        <p:txBody>
          <a:bodyPr wrap="square">
            <a:spAutoFit/>
          </a:bodyPr>
          <a:lstStyle/>
          <a:p>
            <a:r>
              <a:rPr lang="en-GB" sz="2000" b="1" dirty="0">
                <a:latin typeface="Roboto" panose="02000000000000000000" pitchFamily="2" charset="0"/>
                <a:ea typeface="Roboto" panose="02000000000000000000" pitchFamily="2" charset="0"/>
              </a:rPr>
              <a:t>TWG-FPT</a:t>
            </a:r>
            <a:r>
              <a:rPr lang="en-GB" sz="2000" dirty="0">
                <a:latin typeface="Roboto" panose="02000000000000000000" pitchFamily="2" charset="0"/>
                <a:ea typeface="Roboto" panose="02000000000000000000" pitchFamily="2" charset="0"/>
              </a:rPr>
              <a:t> </a:t>
            </a:r>
            <a:r>
              <a:rPr lang="en-GB" sz="2000" b="1" dirty="0">
                <a:latin typeface="Roboto" panose="02000000000000000000" pitchFamily="2" charset="0"/>
                <a:ea typeface="Roboto" panose="02000000000000000000" pitchFamily="2" charset="0"/>
              </a:rPr>
              <a:t>focuses on nuclear fuel and materials </a:t>
            </a:r>
            <a:r>
              <a:rPr lang="en-GB" sz="2000" dirty="0">
                <a:latin typeface="Roboto" panose="02000000000000000000" pitchFamily="2" charset="0"/>
                <a:ea typeface="Roboto" panose="02000000000000000000" pitchFamily="2" charset="0"/>
              </a:rPr>
              <a:t>technologies with an emphasis on:</a:t>
            </a:r>
          </a:p>
          <a:p>
            <a:r>
              <a:rPr lang="en-GB" sz="2000" b="1" dirty="0">
                <a:latin typeface="Roboto" panose="02000000000000000000" pitchFamily="2" charset="0"/>
                <a:ea typeface="Roboto" panose="02000000000000000000" pitchFamily="2" charset="0"/>
              </a:rPr>
              <a:t>- Status and trends </a:t>
            </a:r>
            <a:r>
              <a:rPr lang="en-GB" sz="2000" dirty="0">
                <a:latin typeface="Roboto" panose="02000000000000000000" pitchFamily="2" charset="0"/>
                <a:ea typeface="Roboto" panose="02000000000000000000" pitchFamily="2" charset="0"/>
              </a:rPr>
              <a:t>in nuclear power reactor </a:t>
            </a:r>
            <a:r>
              <a:rPr lang="en-GB" sz="2000" b="1" dirty="0">
                <a:latin typeface="Roboto" panose="02000000000000000000" pitchFamily="2" charset="0"/>
                <a:ea typeface="Roboto" panose="02000000000000000000" pitchFamily="2" charset="0"/>
              </a:rPr>
              <a:t>fuel technology</a:t>
            </a:r>
            <a:r>
              <a:rPr lang="en-GB" sz="2000" dirty="0">
                <a:latin typeface="Roboto" panose="02000000000000000000" pitchFamily="2" charset="0"/>
                <a:ea typeface="Roboto" panose="02000000000000000000" pitchFamily="2" charset="0"/>
              </a:rPr>
              <a:t> and performance</a:t>
            </a:r>
          </a:p>
          <a:p>
            <a:r>
              <a:rPr lang="en-GB" sz="2000" b="1" dirty="0">
                <a:latin typeface="Roboto" panose="02000000000000000000" pitchFamily="2" charset="0"/>
                <a:ea typeface="Roboto" panose="02000000000000000000" pitchFamily="2" charset="0"/>
              </a:rPr>
              <a:t>- </a:t>
            </a:r>
            <a:r>
              <a:rPr lang="en-GB" sz="2000" dirty="0">
                <a:latin typeface="Roboto" panose="02000000000000000000" pitchFamily="2" charset="0"/>
                <a:ea typeface="Roboto" panose="02000000000000000000" pitchFamily="2" charset="0"/>
              </a:rPr>
              <a:t>Nuclear core materials research and development, including </a:t>
            </a:r>
            <a:r>
              <a:rPr lang="en-GB" sz="2000" b="1" dirty="0">
                <a:latin typeface="Roboto" panose="02000000000000000000" pitchFamily="2" charset="0"/>
                <a:ea typeface="Roboto" panose="02000000000000000000" pitchFamily="2" charset="0"/>
              </a:rPr>
              <a:t>fuel design, manufacturing</a:t>
            </a:r>
            <a:r>
              <a:rPr lang="en-GB" sz="2000" dirty="0">
                <a:latin typeface="Roboto" panose="02000000000000000000" pitchFamily="2" charset="0"/>
                <a:ea typeface="Roboto" panose="02000000000000000000" pitchFamily="2" charset="0"/>
              </a:rPr>
              <a:t>, and quality assurance issues, </a:t>
            </a:r>
            <a:r>
              <a:rPr lang="en-GB" sz="2000" b="1" dirty="0">
                <a:latin typeface="Roboto" panose="02000000000000000000" pitchFamily="2" charset="0"/>
                <a:ea typeface="Roboto" panose="02000000000000000000" pitchFamily="2" charset="0"/>
              </a:rPr>
              <a:t>fuel utilization</a:t>
            </a:r>
            <a:r>
              <a:rPr lang="en-GB" sz="2000" dirty="0">
                <a:latin typeface="Roboto" panose="02000000000000000000" pitchFamily="2" charset="0"/>
                <a:ea typeface="Roboto" panose="02000000000000000000" pitchFamily="2" charset="0"/>
              </a:rPr>
              <a:t>, coolant chemistry, and </a:t>
            </a:r>
            <a:r>
              <a:rPr lang="en-GB" sz="2000" b="1" dirty="0">
                <a:latin typeface="Roboto" panose="02000000000000000000" pitchFamily="2" charset="0"/>
                <a:ea typeface="Roboto" panose="02000000000000000000" pitchFamily="2" charset="0"/>
              </a:rPr>
              <a:t>fuel performance analysis</a:t>
            </a:r>
          </a:p>
          <a:p>
            <a:endParaRPr lang="en-GB" sz="2000" dirty="0">
              <a:latin typeface="Roboto" panose="02000000000000000000" pitchFamily="2" charset="0"/>
              <a:ea typeface="Roboto" panose="02000000000000000000" pitchFamily="2" charset="0"/>
            </a:endParaRPr>
          </a:p>
          <a:p>
            <a:r>
              <a:rPr lang="en-GB" sz="2000" dirty="0">
                <a:latin typeface="Roboto" panose="02000000000000000000" pitchFamily="2" charset="0"/>
                <a:ea typeface="Roboto" panose="02000000000000000000" pitchFamily="2" charset="0"/>
              </a:rPr>
              <a:t>with consideration for: </a:t>
            </a:r>
            <a:r>
              <a:rPr lang="en-GB" sz="2000" b="1" dirty="0">
                <a:latin typeface="Roboto" panose="02000000000000000000" pitchFamily="2" charset="0"/>
                <a:ea typeface="Roboto" panose="02000000000000000000" pitchFamily="2" charset="0"/>
              </a:rPr>
              <a:t>Safety, Economy, Management systems, Nuclear science, Nuclear power plant operations</a:t>
            </a:r>
            <a:endParaRPr lang="en-GB" sz="2000" dirty="0">
              <a:latin typeface="Roboto" panose="02000000000000000000" pitchFamily="2" charset="0"/>
              <a:ea typeface="Roboto" panose="02000000000000000000" pitchFamily="2" charset="0"/>
            </a:endParaRPr>
          </a:p>
          <a:p>
            <a:pPr algn="just" fontAlgn="auto" hangingPunct="1">
              <a:buNone/>
            </a:pPr>
            <a:endParaRPr lang="en-GB" sz="2000" dirty="0">
              <a:solidFill>
                <a:schemeClr val="tx2"/>
              </a:solidFill>
              <a:effectLst/>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755204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18ABE-FB98-FC4E-A380-C38FA7C238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D828D7-0D50-6B7F-77D8-3282BD8DCB0E}"/>
              </a:ext>
            </a:extLst>
          </p:cNvPr>
          <p:cNvSpPr>
            <a:spLocks noGrp="1"/>
          </p:cNvSpPr>
          <p:nvPr>
            <p:ph type="title"/>
          </p:nvPr>
        </p:nvSpPr>
        <p:spPr>
          <a:xfrm>
            <a:off x="628105" y="277954"/>
            <a:ext cx="10935789" cy="387798"/>
          </a:xfrm>
        </p:spPr>
        <p:txBody>
          <a:bodyPr/>
          <a:lstStyle/>
          <a:p>
            <a:r>
              <a:rPr lang="en-GB" dirty="0"/>
              <a:t>Technical Working Group on Fuel Cycle Facilities (TWG-FCF)</a:t>
            </a:r>
          </a:p>
        </p:txBody>
      </p:sp>
      <p:sp>
        <p:nvSpPr>
          <p:cNvPr id="4" name="TextBox 3">
            <a:extLst>
              <a:ext uri="{FF2B5EF4-FFF2-40B4-BE49-F238E27FC236}">
                <a16:creationId xmlns:a16="http://schemas.microsoft.com/office/drawing/2014/main" id="{F7E6227E-07D7-FB9A-84D7-4DDD8702A061}"/>
              </a:ext>
            </a:extLst>
          </p:cNvPr>
          <p:cNvSpPr txBox="1"/>
          <p:nvPr/>
        </p:nvSpPr>
        <p:spPr>
          <a:xfrm>
            <a:off x="471317" y="891119"/>
            <a:ext cx="10935788" cy="1877437"/>
          </a:xfrm>
          <a:prstGeom prst="rect">
            <a:avLst/>
          </a:prstGeom>
          <a:noFill/>
        </p:spPr>
        <p:txBody>
          <a:bodyPr wrap="square">
            <a:spAutoFit/>
          </a:bodyPr>
          <a:lstStyle/>
          <a:p>
            <a:r>
              <a:rPr lang="en-GB" sz="2000" b="1" dirty="0">
                <a:latin typeface="Roboto" panose="02000000000000000000" pitchFamily="2" charset="0"/>
                <a:ea typeface="Roboto" panose="02000000000000000000" pitchFamily="2" charset="0"/>
              </a:rPr>
              <a:t>TWG FCF </a:t>
            </a:r>
            <a:r>
              <a:rPr lang="en-GB" sz="2000" dirty="0">
                <a:latin typeface="Roboto" panose="02000000000000000000" pitchFamily="2" charset="0"/>
                <a:ea typeface="Roboto" panose="02000000000000000000" pitchFamily="2" charset="0"/>
              </a:rPr>
              <a:t>is a group of recognized experts from MSs providing </a:t>
            </a:r>
            <a:r>
              <a:rPr lang="en-GB" sz="2000" b="1" dirty="0">
                <a:latin typeface="Roboto" panose="02000000000000000000" pitchFamily="2" charset="0"/>
                <a:ea typeface="Roboto" panose="02000000000000000000" pitchFamily="2" charset="0"/>
              </a:rPr>
              <a:t>advice to DDG-NE and DDG-NS </a:t>
            </a:r>
            <a:r>
              <a:rPr lang="en-GB" sz="2000" dirty="0">
                <a:latin typeface="Roboto" panose="02000000000000000000" pitchFamily="2" charset="0"/>
                <a:ea typeface="Roboto" panose="02000000000000000000" pitchFamily="2" charset="0"/>
              </a:rPr>
              <a:t>and supporting programme implementation, reflecting a global network of excellence and expertise </a:t>
            </a:r>
            <a:r>
              <a:rPr lang="en-GB" sz="2000" b="1" dirty="0">
                <a:latin typeface="Roboto" panose="02000000000000000000" pitchFamily="2" charset="0"/>
                <a:ea typeface="Roboto" panose="02000000000000000000" pitchFamily="2" charset="0"/>
              </a:rPr>
              <a:t>in NFCFs operation areas</a:t>
            </a:r>
          </a:p>
          <a:p>
            <a:endParaRPr lang="en-GB" b="1" dirty="0">
              <a:latin typeface="Roboto" panose="02000000000000000000" pitchFamily="2" charset="0"/>
              <a:ea typeface="Roboto" panose="02000000000000000000" pitchFamily="2" charset="0"/>
            </a:endParaRPr>
          </a:p>
          <a:p>
            <a:r>
              <a:rPr lang="en-GB" sz="2000" b="1" dirty="0">
                <a:latin typeface="Roboto" panose="02000000000000000000" pitchFamily="2" charset="0"/>
                <a:ea typeface="Roboto" panose="02000000000000000000" pitchFamily="2" charset="0"/>
              </a:rPr>
              <a:t>20 Member States </a:t>
            </a:r>
            <a:r>
              <a:rPr lang="en-GB" dirty="0"/>
              <a:t>(Argentina , Belgium, Brazil, Canada, Egypt , France, Germany , India, Japan, Kazakhstan, Netherlands, RoK, Russia, South Africa , Spain, Sweden, UK, Ukraine, USA). </a:t>
            </a:r>
          </a:p>
        </p:txBody>
      </p:sp>
      <p:sp>
        <p:nvSpPr>
          <p:cNvPr id="8" name="TextBox 7">
            <a:extLst>
              <a:ext uri="{FF2B5EF4-FFF2-40B4-BE49-F238E27FC236}">
                <a16:creationId xmlns:a16="http://schemas.microsoft.com/office/drawing/2014/main" id="{3C491DBD-DAE7-35DC-6887-896A2314B74F}"/>
              </a:ext>
            </a:extLst>
          </p:cNvPr>
          <p:cNvSpPr txBox="1"/>
          <p:nvPr/>
        </p:nvSpPr>
        <p:spPr>
          <a:xfrm>
            <a:off x="6611679" y="3429000"/>
            <a:ext cx="6097424" cy="369332"/>
          </a:xfrm>
          <a:prstGeom prst="rect">
            <a:avLst/>
          </a:prstGeom>
          <a:noFill/>
        </p:spPr>
        <p:txBody>
          <a:bodyPr wrap="square">
            <a:spAutoFit/>
          </a:bodyPr>
          <a:lstStyle/>
          <a:p>
            <a:r>
              <a:rPr lang="en-GB" sz="1800" b="1" i="0" u="none" strike="noStrike" baseline="0" dirty="0">
                <a:solidFill>
                  <a:srgbClr val="0069B4"/>
                </a:solidFill>
                <a:latin typeface="Roboto" panose="02000000000000000000" pitchFamily="2" charset="0"/>
              </a:rPr>
              <a:t>TWG-</a:t>
            </a:r>
            <a:r>
              <a:rPr lang="en-GB" b="1" dirty="0">
                <a:solidFill>
                  <a:srgbClr val="0069B4"/>
                </a:solidFill>
                <a:latin typeface="Roboto" panose="02000000000000000000" pitchFamily="2" charset="0"/>
              </a:rPr>
              <a:t>FCF</a:t>
            </a:r>
            <a:r>
              <a:rPr lang="en-GB" sz="1800" b="1" i="0" u="none" strike="noStrike" baseline="0" dirty="0">
                <a:solidFill>
                  <a:srgbClr val="0069B4"/>
                </a:solidFill>
                <a:latin typeface="Roboto" panose="02000000000000000000" pitchFamily="2" charset="0"/>
              </a:rPr>
              <a:t> Meeting, </a:t>
            </a:r>
            <a:r>
              <a:rPr lang="en-GB" b="1" dirty="0"/>
              <a:t>17-20 June 2025 </a:t>
            </a:r>
            <a:endParaRPr lang="en-GB" dirty="0"/>
          </a:p>
        </p:txBody>
      </p:sp>
      <p:sp>
        <p:nvSpPr>
          <p:cNvPr id="10" name="TextBox 9">
            <a:extLst>
              <a:ext uri="{FF2B5EF4-FFF2-40B4-BE49-F238E27FC236}">
                <a16:creationId xmlns:a16="http://schemas.microsoft.com/office/drawing/2014/main" id="{68941D1A-B5AF-6AF8-B751-74B3509F9A89}"/>
              </a:ext>
            </a:extLst>
          </p:cNvPr>
          <p:cNvSpPr txBox="1"/>
          <p:nvPr/>
        </p:nvSpPr>
        <p:spPr>
          <a:xfrm>
            <a:off x="184878" y="2831492"/>
            <a:ext cx="5976079" cy="4862870"/>
          </a:xfrm>
          <a:prstGeom prst="rect">
            <a:avLst/>
          </a:prstGeom>
          <a:noFill/>
        </p:spPr>
        <p:txBody>
          <a:bodyPr wrap="square">
            <a:spAutoFit/>
          </a:bodyPr>
          <a:lstStyle/>
          <a:p>
            <a:pPr hangingPunct="0"/>
            <a:r>
              <a:rPr lang="en-GB" sz="2000" b="1" dirty="0">
                <a:latin typeface="Roboto" panose="02000000000000000000" pitchFamily="2" charset="0"/>
                <a:ea typeface="Roboto" panose="02000000000000000000" pitchFamily="2" charset="0"/>
              </a:rPr>
              <a:t>TWG-FCFs</a:t>
            </a:r>
            <a:r>
              <a:rPr lang="en-GB" sz="2000" dirty="0">
                <a:latin typeface="Roboto" panose="02000000000000000000" pitchFamily="2" charset="0"/>
                <a:ea typeface="Roboto" panose="02000000000000000000" pitchFamily="2" charset="0"/>
              </a:rPr>
              <a:t> </a:t>
            </a:r>
            <a:r>
              <a:rPr lang="en-GB" sz="2000" b="1" dirty="0">
                <a:latin typeface="Roboto" panose="02000000000000000000" pitchFamily="2" charset="0"/>
                <a:ea typeface="Roboto" panose="02000000000000000000" pitchFamily="2" charset="0"/>
              </a:rPr>
              <a:t>focuses on</a:t>
            </a:r>
            <a:r>
              <a:rPr lang="en-GB" dirty="0"/>
              <a:t>:</a:t>
            </a:r>
          </a:p>
          <a:p>
            <a:pPr lvl="0" hangingPunct="0"/>
            <a:r>
              <a:rPr lang="en-GB" dirty="0"/>
              <a:t>- status and trends in nuclear </a:t>
            </a:r>
            <a:r>
              <a:rPr lang="en-GB" b="1" dirty="0"/>
              <a:t>fuel cycle facilities </a:t>
            </a:r>
            <a:r>
              <a:rPr lang="en-GB" dirty="0"/>
              <a:t>(NFCFs) operation areas, including </a:t>
            </a:r>
            <a:r>
              <a:rPr lang="en-GB" b="1" dirty="0"/>
              <a:t>operating experience, optimization, ageing management, long term operation, refurbishment, modernization, and use for capacity building. </a:t>
            </a:r>
          </a:p>
          <a:p>
            <a:pPr lvl="0" hangingPunct="0"/>
            <a:r>
              <a:rPr lang="en-GB" dirty="0"/>
              <a:t>- covers fuel cycle facilities from </a:t>
            </a:r>
            <a:r>
              <a:rPr lang="en-GB" b="1" dirty="0"/>
              <a:t>milling to fuel fabrication</a:t>
            </a:r>
            <a:r>
              <a:rPr lang="en-GB" dirty="0"/>
              <a:t>, through </a:t>
            </a:r>
            <a:r>
              <a:rPr lang="en-GB" b="1" dirty="0"/>
              <a:t>conversion, enrichment, and re-conversion</a:t>
            </a:r>
            <a:r>
              <a:rPr lang="en-GB" dirty="0"/>
              <a:t>, as well as nuclear research and development (R&amp;D) related fuel cycle facilities (such as research laboratories, Post Irradiation Examination facilities, etc.). </a:t>
            </a:r>
          </a:p>
          <a:p>
            <a:pPr lvl="0" hangingPunct="0"/>
            <a:endParaRPr lang="en-GB" dirty="0"/>
          </a:p>
          <a:p>
            <a:pPr hangingPunct="0"/>
            <a:r>
              <a:rPr lang="en-GB" dirty="0">
                <a:latin typeface="Roboto" panose="02000000000000000000" pitchFamily="2" charset="0"/>
                <a:ea typeface="Roboto" panose="02000000000000000000" pitchFamily="2" charset="0"/>
              </a:rPr>
              <a:t>- with consideration for: </a:t>
            </a:r>
            <a:r>
              <a:rPr lang="en-GB" b="1" dirty="0">
                <a:latin typeface="Roboto" panose="02000000000000000000" pitchFamily="2" charset="0"/>
                <a:ea typeface="Roboto" panose="02000000000000000000" pitchFamily="2" charset="0"/>
              </a:rPr>
              <a:t>Safety, Economy, Management systems</a:t>
            </a:r>
            <a:endParaRPr lang="en-GB" dirty="0">
              <a:latin typeface="Roboto" panose="02000000000000000000" pitchFamily="2" charset="0"/>
              <a:ea typeface="Roboto" panose="02000000000000000000" pitchFamily="2" charset="0"/>
            </a:endParaRPr>
          </a:p>
          <a:p>
            <a:pPr lvl="0" hangingPunct="0"/>
            <a:endParaRPr lang="en-GB" dirty="0"/>
          </a:p>
          <a:p>
            <a:pPr hangingPunct="0"/>
            <a:endParaRPr lang="en-GB" dirty="0"/>
          </a:p>
          <a:p>
            <a:pPr algn="just" fontAlgn="auto" hangingPunct="1">
              <a:buNone/>
            </a:pPr>
            <a:endParaRPr lang="en-GB" sz="2000" dirty="0">
              <a:solidFill>
                <a:schemeClr val="tx2"/>
              </a:solidFill>
              <a:effectLst/>
              <a:latin typeface="Roboto" panose="02000000000000000000" pitchFamily="2" charset="0"/>
              <a:ea typeface="Roboto" panose="02000000000000000000" pitchFamily="2" charset="0"/>
            </a:endParaRPr>
          </a:p>
        </p:txBody>
      </p:sp>
      <p:pic>
        <p:nvPicPr>
          <p:cNvPr id="5" name="Picture 4">
            <a:extLst>
              <a:ext uri="{FF2B5EF4-FFF2-40B4-BE49-F238E27FC236}">
                <a16:creationId xmlns:a16="http://schemas.microsoft.com/office/drawing/2014/main" id="{BD4DBA7B-4270-0684-211A-A8F086F99423}"/>
              </a:ext>
            </a:extLst>
          </p:cNvPr>
          <p:cNvPicPr>
            <a:picLocks noChangeAspect="1"/>
          </p:cNvPicPr>
          <p:nvPr/>
        </p:nvPicPr>
        <p:blipFill>
          <a:blip r:embed="rId2"/>
          <a:stretch>
            <a:fillRect/>
          </a:stretch>
        </p:blipFill>
        <p:spPr>
          <a:xfrm>
            <a:off x="6412417" y="3924203"/>
            <a:ext cx="5530878" cy="2677448"/>
          </a:xfrm>
          <a:prstGeom prst="rect">
            <a:avLst/>
          </a:prstGeom>
        </p:spPr>
      </p:pic>
    </p:spTree>
    <p:extLst>
      <p:ext uri="{BB962C8B-B14F-4D97-AF65-F5344CB8AC3E}">
        <p14:creationId xmlns:p14="http://schemas.microsoft.com/office/powerpoint/2010/main" val="35120068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5CD6EF0-ABB1-9F5E-F0F2-63E417ACFD47}"/>
              </a:ext>
            </a:extLst>
          </p:cNvPr>
          <p:cNvPicPr>
            <a:picLocks noChangeAspect="1"/>
          </p:cNvPicPr>
          <p:nvPr/>
        </p:nvPicPr>
        <p:blipFill>
          <a:blip r:embed="rId4"/>
          <a:stretch>
            <a:fillRect/>
          </a:stretch>
        </p:blipFill>
        <p:spPr>
          <a:xfrm>
            <a:off x="343812" y="874307"/>
            <a:ext cx="1068872" cy="1554020"/>
          </a:xfrm>
          <a:prstGeom prst="rect">
            <a:avLst/>
          </a:prstGeom>
        </p:spPr>
      </p:pic>
      <p:sp>
        <p:nvSpPr>
          <p:cNvPr id="10" name="Title 9">
            <a:extLst>
              <a:ext uri="{FF2B5EF4-FFF2-40B4-BE49-F238E27FC236}">
                <a16:creationId xmlns:a16="http://schemas.microsoft.com/office/drawing/2014/main" id="{4B93FE68-397E-F300-BA97-500F340DFE04}"/>
              </a:ext>
            </a:extLst>
          </p:cNvPr>
          <p:cNvSpPr>
            <a:spLocks noGrp="1"/>
          </p:cNvSpPr>
          <p:nvPr>
            <p:ph type="title"/>
          </p:nvPr>
        </p:nvSpPr>
        <p:spPr>
          <a:xfrm>
            <a:off x="484486" y="211493"/>
            <a:ext cx="8484753" cy="390300"/>
          </a:xfrm>
        </p:spPr>
        <p:txBody>
          <a:bodyPr/>
          <a:lstStyle/>
          <a:p>
            <a:r>
              <a:rPr lang="en-GB" sz="2800" dirty="0">
                <a:latin typeface="+mj-lt"/>
                <a:cs typeface="Times New Roman" panose="02020603050405020304" pitchFamily="18" charset="0"/>
              </a:rPr>
              <a:t>Publications on Fuel Engineering &amp; FCF (2020-2025) </a:t>
            </a:r>
            <a:endParaRPr lang="en-GB" dirty="0">
              <a:latin typeface="+mj-lt"/>
            </a:endParaRPr>
          </a:p>
        </p:txBody>
      </p:sp>
      <p:sp>
        <p:nvSpPr>
          <p:cNvPr id="4" name="Slide Number Placeholder 3">
            <a:extLst>
              <a:ext uri="{FF2B5EF4-FFF2-40B4-BE49-F238E27FC236}">
                <a16:creationId xmlns:a16="http://schemas.microsoft.com/office/drawing/2014/main" id="{7A4FFECF-3AF4-0817-75C8-DB9AE65228AF}"/>
              </a:ext>
            </a:extLst>
          </p:cNvPr>
          <p:cNvSpPr>
            <a:spLocks noGrp="1"/>
          </p:cNvSpPr>
          <p:nvPr>
            <p:ph type="sldNum" sz="quarter" idx="4294967295"/>
          </p:nvPr>
        </p:nvSpPr>
        <p:spPr bwMode="white">
          <a:xfrm>
            <a:off x="11782926" y="6436561"/>
            <a:ext cx="409074" cy="421439"/>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bodyPr>
          <a:lstStyle>
            <a:defPPr>
              <a:defRPr lang="it-IT"/>
            </a:defPPr>
            <a:lvl1pPr marL="0" algn="ctr" defTabSz="914400" rtl="0" eaLnBrk="1" latinLnBrk="0" hangingPunct="1">
              <a:defRPr sz="1200" b="1" kern="1200">
                <a:solidFill>
                  <a:schemeClr val="bg2"/>
                </a:solidFill>
                <a:latin typeface="Roboto Bold" panose="02000000000000000000" pitchFamily="2" charset="0"/>
                <a:ea typeface="Roboto Bold" panose="02000000000000000000"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8F36684-AE81-4B75-9F58-785809A80C0C}" type="slidenum">
              <a:rPr lang="en-GB" smtClean="0"/>
              <a:pPr/>
              <a:t>9</a:t>
            </a:fld>
            <a:endParaRPr lang="en-US"/>
          </a:p>
        </p:txBody>
      </p:sp>
      <p:sp>
        <p:nvSpPr>
          <p:cNvPr id="101" name="TextBox 100">
            <a:extLst>
              <a:ext uri="{FF2B5EF4-FFF2-40B4-BE49-F238E27FC236}">
                <a16:creationId xmlns:a16="http://schemas.microsoft.com/office/drawing/2014/main" id="{1CEF44CB-FC7D-2DDA-4993-E92DDE08D1E2}"/>
              </a:ext>
            </a:extLst>
          </p:cNvPr>
          <p:cNvSpPr txBox="1"/>
          <p:nvPr/>
        </p:nvSpPr>
        <p:spPr>
          <a:xfrm>
            <a:off x="-7815" y="2489640"/>
            <a:ext cx="1469036" cy="507831"/>
          </a:xfrm>
          <a:prstGeom prst="rect">
            <a:avLst/>
          </a:prstGeom>
          <a:noFill/>
        </p:spPr>
        <p:txBody>
          <a:bodyPr wrap="square">
            <a:spAutoFit/>
          </a:bodyPr>
          <a:lstStyle/>
          <a:p>
            <a:r>
              <a:rPr lang="en-GB" sz="900" dirty="0"/>
              <a:t>IAEA </a:t>
            </a:r>
            <a:r>
              <a:rPr lang="en-GB" sz="900" i="1" dirty="0"/>
              <a:t>Book on the Metallurgy of Zirconium (3 Volumes)</a:t>
            </a:r>
            <a:endParaRPr lang="en-GB" sz="900" dirty="0"/>
          </a:p>
        </p:txBody>
      </p:sp>
      <p:pic>
        <p:nvPicPr>
          <p:cNvPr id="9" name="Picture 8">
            <a:extLst>
              <a:ext uri="{FF2B5EF4-FFF2-40B4-BE49-F238E27FC236}">
                <a16:creationId xmlns:a16="http://schemas.microsoft.com/office/drawing/2014/main" id="{A54D9869-3DA2-E90E-1F3F-7F0D5051136E}"/>
              </a:ext>
            </a:extLst>
          </p:cNvPr>
          <p:cNvPicPr>
            <a:picLocks noChangeAspect="1"/>
          </p:cNvPicPr>
          <p:nvPr/>
        </p:nvPicPr>
        <p:blipFill rotWithShape="1">
          <a:blip r:embed="rId5"/>
          <a:srcRect l="15350" t="12077" r="66538" b="5127"/>
          <a:stretch/>
        </p:blipFill>
        <p:spPr>
          <a:xfrm>
            <a:off x="2987619" y="4575794"/>
            <a:ext cx="1405883" cy="2238466"/>
          </a:xfrm>
          <a:prstGeom prst="rect">
            <a:avLst/>
          </a:prstGeom>
          <a:ln>
            <a:solidFill>
              <a:schemeClr val="tx1"/>
            </a:solidFill>
          </a:ln>
        </p:spPr>
      </p:pic>
      <p:pic>
        <p:nvPicPr>
          <p:cNvPr id="12" name="Picture 11">
            <a:extLst>
              <a:ext uri="{FF2B5EF4-FFF2-40B4-BE49-F238E27FC236}">
                <a16:creationId xmlns:a16="http://schemas.microsoft.com/office/drawing/2014/main" id="{8410E452-B1CD-3073-6946-A56C1BFC94E4}"/>
              </a:ext>
            </a:extLst>
          </p:cNvPr>
          <p:cNvPicPr>
            <a:picLocks noChangeAspect="1"/>
          </p:cNvPicPr>
          <p:nvPr/>
        </p:nvPicPr>
        <p:blipFill rotWithShape="1">
          <a:blip r:embed="rId6"/>
          <a:srcRect l="66537" t="15099" r="16926" b="12606"/>
          <a:stretch/>
        </p:blipFill>
        <p:spPr>
          <a:xfrm>
            <a:off x="4748418" y="4613016"/>
            <a:ext cx="1378601" cy="2201244"/>
          </a:xfrm>
          <a:prstGeom prst="rect">
            <a:avLst/>
          </a:prstGeom>
          <a:ln>
            <a:solidFill>
              <a:schemeClr val="tx1"/>
            </a:solidFill>
          </a:ln>
        </p:spPr>
      </p:pic>
      <p:pic>
        <p:nvPicPr>
          <p:cNvPr id="14" name="Picture 13">
            <a:extLst>
              <a:ext uri="{FF2B5EF4-FFF2-40B4-BE49-F238E27FC236}">
                <a16:creationId xmlns:a16="http://schemas.microsoft.com/office/drawing/2014/main" id="{1D382DC6-C95E-CD05-CCFD-035FEBAC271D}"/>
              </a:ext>
            </a:extLst>
          </p:cNvPr>
          <p:cNvPicPr>
            <a:picLocks noChangeAspect="1"/>
          </p:cNvPicPr>
          <p:nvPr/>
        </p:nvPicPr>
        <p:blipFill>
          <a:blip r:embed="rId7"/>
          <a:stretch>
            <a:fillRect/>
          </a:stretch>
        </p:blipFill>
        <p:spPr>
          <a:xfrm>
            <a:off x="1172827" y="4567682"/>
            <a:ext cx="1392696" cy="2217468"/>
          </a:xfrm>
          <a:prstGeom prst="rect">
            <a:avLst/>
          </a:prstGeom>
          <a:ln>
            <a:solidFill>
              <a:schemeClr val="tx1"/>
            </a:solidFill>
          </a:ln>
        </p:spPr>
      </p:pic>
      <p:pic>
        <p:nvPicPr>
          <p:cNvPr id="16" name="Picture 15">
            <a:extLst>
              <a:ext uri="{FF2B5EF4-FFF2-40B4-BE49-F238E27FC236}">
                <a16:creationId xmlns:a16="http://schemas.microsoft.com/office/drawing/2014/main" id="{3D3F434E-1DAA-DF36-DE23-F024562A1C5B}"/>
              </a:ext>
            </a:extLst>
          </p:cNvPr>
          <p:cNvPicPr>
            <a:picLocks noChangeAspect="1"/>
          </p:cNvPicPr>
          <p:nvPr/>
        </p:nvPicPr>
        <p:blipFill rotWithShape="1">
          <a:blip r:embed="rId8"/>
          <a:srcRect l="15350" t="12606" r="65750" b="5126"/>
          <a:stretch/>
        </p:blipFill>
        <p:spPr>
          <a:xfrm>
            <a:off x="5247206" y="3041342"/>
            <a:ext cx="1510946" cy="2009307"/>
          </a:xfrm>
          <a:prstGeom prst="rect">
            <a:avLst/>
          </a:prstGeom>
          <a:ln>
            <a:solidFill>
              <a:schemeClr val="tx1"/>
            </a:solidFill>
          </a:ln>
        </p:spPr>
      </p:pic>
      <p:pic>
        <p:nvPicPr>
          <p:cNvPr id="25" name="Picture 24">
            <a:extLst>
              <a:ext uri="{FF2B5EF4-FFF2-40B4-BE49-F238E27FC236}">
                <a16:creationId xmlns:a16="http://schemas.microsoft.com/office/drawing/2014/main" id="{CEFB7682-482A-CEAC-B833-1748903B6EC9}"/>
              </a:ext>
            </a:extLst>
          </p:cNvPr>
          <p:cNvPicPr>
            <a:picLocks noChangeAspect="1"/>
          </p:cNvPicPr>
          <p:nvPr/>
        </p:nvPicPr>
        <p:blipFill>
          <a:blip r:embed="rId9"/>
          <a:stretch>
            <a:fillRect/>
          </a:stretch>
        </p:blipFill>
        <p:spPr>
          <a:xfrm>
            <a:off x="6758151" y="4656756"/>
            <a:ext cx="1406197" cy="2201244"/>
          </a:xfrm>
          <a:prstGeom prst="rect">
            <a:avLst/>
          </a:prstGeom>
          <a:noFill/>
          <a:ln>
            <a:solidFill>
              <a:schemeClr val="tx1"/>
            </a:solidFill>
          </a:ln>
        </p:spPr>
      </p:pic>
      <p:sp>
        <p:nvSpPr>
          <p:cNvPr id="27" name="TextBox 26">
            <a:extLst>
              <a:ext uri="{FF2B5EF4-FFF2-40B4-BE49-F238E27FC236}">
                <a16:creationId xmlns:a16="http://schemas.microsoft.com/office/drawing/2014/main" id="{691A0C20-179E-A251-31F9-4DA02A1C1A34}"/>
              </a:ext>
            </a:extLst>
          </p:cNvPr>
          <p:cNvSpPr txBox="1"/>
          <p:nvPr/>
        </p:nvSpPr>
        <p:spPr>
          <a:xfrm>
            <a:off x="8641266" y="953931"/>
            <a:ext cx="3474232" cy="5847755"/>
          </a:xfrm>
          <a:prstGeom prst="rect">
            <a:avLst/>
          </a:prstGeom>
          <a:noFill/>
        </p:spPr>
        <p:txBody>
          <a:bodyPr wrap="square">
            <a:spAutoFit/>
          </a:bodyPr>
          <a:lstStyle/>
          <a:p>
            <a:pPr marL="171450" indent="-171450">
              <a:spcAft>
                <a:spcPts val="600"/>
              </a:spcAft>
              <a:buFont typeface="Arial" panose="020B0604020202020204" pitchFamily="34" charset="0"/>
              <a:buChar char="•"/>
            </a:pPr>
            <a:r>
              <a:rPr lang="en-GB" sz="800" b="1" dirty="0">
                <a:solidFill>
                  <a:schemeClr val="tx2"/>
                </a:solidFill>
              </a:rPr>
              <a:t>IAEA Book on the Metallurgy of Zirconium</a:t>
            </a:r>
          </a:p>
          <a:p>
            <a:pPr marL="171450" indent="-171450">
              <a:spcAft>
                <a:spcPts val="600"/>
              </a:spcAft>
              <a:buFont typeface="Arial" panose="020B0604020202020204" pitchFamily="34" charset="0"/>
              <a:buChar char="•"/>
            </a:pPr>
            <a:r>
              <a:rPr lang="en-GB" sz="800" b="1" dirty="0">
                <a:solidFill>
                  <a:schemeClr val="tx2"/>
                </a:solidFill>
              </a:rPr>
              <a:t>IAEA-TECDOC-2097 </a:t>
            </a:r>
            <a:r>
              <a:rPr lang="en-GB" sz="800" dirty="0">
                <a:solidFill>
                  <a:schemeClr val="tx2"/>
                </a:solidFill>
              </a:rPr>
              <a:t>Advances in Fabrication Technologies for Power Reactor Fuels: Proceedings of Technical Meetings held in 2021 and 2023 (</a:t>
            </a:r>
            <a:r>
              <a:rPr lang="en-GB" sz="800" b="1" dirty="0">
                <a:solidFill>
                  <a:schemeClr val="tx2"/>
                </a:solidFill>
              </a:rPr>
              <a:t>2025)</a:t>
            </a:r>
          </a:p>
          <a:p>
            <a:pPr marL="171450" indent="-171450">
              <a:spcAft>
                <a:spcPts val="600"/>
              </a:spcAft>
              <a:buFont typeface="Arial" panose="020B0604020202020204" pitchFamily="34" charset="0"/>
              <a:buChar char="•"/>
            </a:pPr>
            <a:r>
              <a:rPr lang="en-GB" sz="800" b="1" dirty="0">
                <a:solidFill>
                  <a:schemeClr val="tx2"/>
                </a:solidFill>
              </a:rPr>
              <a:t>IAEA-TECDOC-2090   </a:t>
            </a:r>
            <a:r>
              <a:rPr lang="en-GB" sz="800" dirty="0">
                <a:solidFill>
                  <a:schemeClr val="tx2"/>
                </a:solidFill>
              </a:rPr>
              <a:t>Coated Particle Fuels for High Temperature Gas Cooled Small Modular Reactors </a:t>
            </a:r>
            <a:r>
              <a:rPr lang="en-GB" sz="800" b="1" dirty="0">
                <a:solidFill>
                  <a:schemeClr val="tx2"/>
                </a:solidFill>
              </a:rPr>
              <a:t>( 2025)</a:t>
            </a:r>
          </a:p>
          <a:p>
            <a:pPr marL="171450" indent="-171450">
              <a:spcAft>
                <a:spcPts val="600"/>
              </a:spcAft>
              <a:buFont typeface="Arial" panose="020B0604020202020204" pitchFamily="34" charset="0"/>
              <a:buChar char="•"/>
            </a:pPr>
            <a:r>
              <a:rPr lang="en-GB" sz="800" b="1" dirty="0">
                <a:solidFill>
                  <a:schemeClr val="tx2"/>
                </a:solidFill>
              </a:rPr>
              <a:t>IAEA-TECDOC-2059   </a:t>
            </a:r>
            <a:r>
              <a:rPr lang="en-GB" sz="800" dirty="0">
                <a:solidFill>
                  <a:schemeClr val="tx2"/>
                </a:solidFill>
              </a:rPr>
              <a:t>Long Term Operation of nuclear fuel cycle facilities </a:t>
            </a:r>
            <a:r>
              <a:rPr lang="en-GB" sz="800" b="1" dirty="0">
                <a:solidFill>
                  <a:schemeClr val="tx2"/>
                </a:solidFill>
              </a:rPr>
              <a:t>(2024)</a:t>
            </a:r>
          </a:p>
          <a:p>
            <a:pPr marL="171450" indent="-171450">
              <a:spcAft>
                <a:spcPts val="600"/>
              </a:spcAft>
              <a:buFont typeface="Arial" panose="020B0604020202020204" pitchFamily="34" charset="0"/>
              <a:buChar char="•"/>
            </a:pPr>
            <a:r>
              <a:rPr lang="en-GB" sz="800" b="1" dirty="0">
                <a:solidFill>
                  <a:schemeClr val="tx2"/>
                </a:solidFill>
              </a:rPr>
              <a:t> IAEA-TECDOC-2053 : </a:t>
            </a:r>
            <a:r>
              <a:rPr lang="en-GB" sz="800" dirty="0">
                <a:solidFill>
                  <a:schemeClr val="tx2"/>
                </a:solidFill>
              </a:rPr>
              <a:t>Safety and Performance Aspects in the Development and Qualification of High Burnup Nuclear Fuels for Water Cooled Reactors </a:t>
            </a:r>
            <a:r>
              <a:rPr lang="en-GB" sz="800" b="1" dirty="0">
                <a:solidFill>
                  <a:schemeClr val="tx2"/>
                </a:solidFill>
              </a:rPr>
              <a:t>(2024)</a:t>
            </a:r>
          </a:p>
          <a:p>
            <a:pPr marL="171450" indent="-171450">
              <a:spcAft>
                <a:spcPts val="600"/>
              </a:spcAft>
              <a:buFont typeface="Arial" panose="020B0604020202020204" pitchFamily="34" charset="0"/>
              <a:buChar char="•"/>
            </a:pPr>
            <a:r>
              <a:rPr lang="en-GB" sz="800" b="1" dirty="0">
                <a:solidFill>
                  <a:schemeClr val="tx2"/>
                </a:solidFill>
              </a:rPr>
              <a:t>IAEA NES No NF-G-2.1: </a:t>
            </a:r>
            <a:r>
              <a:rPr lang="en-GB" sz="800" dirty="0">
                <a:solidFill>
                  <a:schemeClr val="tx2"/>
                </a:solidFill>
              </a:rPr>
              <a:t>Quality and Reliability Aspects in Nuclear Power Reactor Fuel Engineering </a:t>
            </a:r>
            <a:r>
              <a:rPr lang="en-GB" sz="800" b="1" dirty="0">
                <a:solidFill>
                  <a:schemeClr val="tx2"/>
                </a:solidFill>
              </a:rPr>
              <a:t>(2024)</a:t>
            </a:r>
          </a:p>
          <a:p>
            <a:pPr marL="171450" indent="-171450">
              <a:spcAft>
                <a:spcPts val="600"/>
              </a:spcAft>
              <a:buFont typeface="Arial" panose="020B0604020202020204" pitchFamily="34" charset="0"/>
              <a:buChar char="•"/>
            </a:pPr>
            <a:r>
              <a:rPr lang="en-GB" sz="800" b="1" dirty="0">
                <a:solidFill>
                  <a:schemeClr val="tx2"/>
                </a:solidFill>
              </a:rPr>
              <a:t>IAEA-TECDOC-2035: </a:t>
            </a:r>
            <a:r>
              <a:rPr lang="en-GB" sz="800" dirty="0">
                <a:solidFill>
                  <a:schemeClr val="tx2"/>
                </a:solidFill>
              </a:rPr>
              <a:t>Assessment of Post-irradiation Examination Techniques for Advanced Reactor Fuel and Materials</a:t>
            </a:r>
          </a:p>
          <a:p>
            <a:pPr marL="171450" indent="-171450">
              <a:spcAft>
                <a:spcPts val="600"/>
              </a:spcAft>
              <a:buFont typeface="Arial" panose="020B0604020202020204" pitchFamily="34" charset="0"/>
              <a:buChar char="•"/>
            </a:pPr>
            <a:r>
              <a:rPr lang="en-GB" sz="800" b="1" dirty="0">
                <a:solidFill>
                  <a:schemeClr val="tx2"/>
                </a:solidFill>
              </a:rPr>
              <a:t>IAEA-TECDOC-2009</a:t>
            </a:r>
            <a:r>
              <a:rPr lang="en-GB" sz="800" dirty="0">
                <a:solidFill>
                  <a:schemeClr val="tx2"/>
                </a:solidFill>
              </a:rPr>
              <a:t>: Near Term and Promising Long-Term Options for the Deployment of Thorium Based Nuclear Energy - Final Report of a Coordinated Research Project</a:t>
            </a:r>
          </a:p>
          <a:p>
            <a:pPr marL="171450" indent="-171450">
              <a:spcAft>
                <a:spcPts val="600"/>
              </a:spcAft>
              <a:buFont typeface="Arial" panose="020B0604020202020204" pitchFamily="34" charset="0"/>
              <a:buChar char="•"/>
            </a:pPr>
            <a:r>
              <a:rPr lang="en-GB" sz="800" b="1" dirty="0">
                <a:solidFill>
                  <a:schemeClr val="tx2"/>
                </a:solidFill>
              </a:rPr>
              <a:t>NES NF-T-2.5</a:t>
            </a:r>
            <a:r>
              <a:rPr lang="en-GB" sz="800" dirty="0">
                <a:solidFill>
                  <a:schemeClr val="tx2"/>
                </a:solidFill>
              </a:rPr>
              <a:t>: Review of Fuel Failures in Water Cooled Reactors in 2006-2015</a:t>
            </a:r>
          </a:p>
          <a:p>
            <a:pPr marL="171450" indent="-171450">
              <a:spcAft>
                <a:spcPts val="600"/>
              </a:spcAft>
              <a:buFont typeface="Arial" panose="020B0604020202020204" pitchFamily="34" charset="0"/>
              <a:buChar char="•"/>
            </a:pPr>
            <a:r>
              <a:rPr lang="en-GB" sz="800" b="1" dirty="0">
                <a:solidFill>
                  <a:schemeClr val="tx2"/>
                </a:solidFill>
              </a:rPr>
              <a:t>IAEA-TECDOC-1889</a:t>
            </a:r>
            <a:r>
              <a:rPr lang="en-GB" sz="800" dirty="0">
                <a:solidFill>
                  <a:schemeClr val="tx2"/>
                </a:solidFill>
              </a:rPr>
              <a:t>: Fuel Modelling in Accident Conditions - Final Report of a Coordinated Research Project on Fuel Modelling in Accident Conditions – FUMAC, 2014–2018</a:t>
            </a:r>
          </a:p>
          <a:p>
            <a:pPr marL="171450" indent="-171450">
              <a:spcAft>
                <a:spcPts val="600"/>
              </a:spcAft>
              <a:buFont typeface="Arial" panose="020B0604020202020204" pitchFamily="34" charset="0"/>
              <a:buChar char="•"/>
            </a:pPr>
            <a:r>
              <a:rPr lang="en-GB" sz="800" b="1" dirty="0">
                <a:solidFill>
                  <a:schemeClr val="tx2"/>
                </a:solidFill>
              </a:rPr>
              <a:t>IAEA-TECDOC-1918</a:t>
            </a:r>
            <a:r>
              <a:rPr lang="en-GB" sz="800" dirty="0">
                <a:solidFill>
                  <a:schemeClr val="tx2"/>
                </a:solidFill>
              </a:rPr>
              <a:t>: Light Water Reactor Fuel Enrichment beyond the 5% Limit: Perspectives and Challenges</a:t>
            </a:r>
          </a:p>
          <a:p>
            <a:pPr marL="171450" indent="-171450">
              <a:spcAft>
                <a:spcPts val="600"/>
              </a:spcAft>
              <a:buFont typeface="Arial" panose="020B0604020202020204" pitchFamily="34" charset="0"/>
              <a:buChar char="•"/>
            </a:pPr>
            <a:r>
              <a:rPr lang="en-GB" sz="800" b="1" dirty="0">
                <a:solidFill>
                  <a:schemeClr val="tx2"/>
                </a:solidFill>
              </a:rPr>
              <a:t>IAEA-TECDOC-1942: </a:t>
            </a:r>
            <a:r>
              <a:rPr lang="en-GB" sz="800" dirty="0">
                <a:solidFill>
                  <a:schemeClr val="tx2"/>
                </a:solidFill>
              </a:rPr>
              <a:t>Coolant Chemistry Control and Effects on Fuel Reliability in Pressurized Heavy Water Reactors</a:t>
            </a:r>
          </a:p>
          <a:p>
            <a:pPr marL="171450" indent="-171450">
              <a:spcAft>
                <a:spcPts val="600"/>
              </a:spcAft>
              <a:buFont typeface="Arial" panose="020B0604020202020204" pitchFamily="34" charset="0"/>
              <a:buChar char="•"/>
            </a:pPr>
            <a:r>
              <a:rPr lang="en-GB" sz="800" b="1" dirty="0">
                <a:solidFill>
                  <a:schemeClr val="tx2"/>
                </a:solidFill>
              </a:rPr>
              <a:t>IAEA-TECDOC-1960</a:t>
            </a:r>
            <a:r>
              <a:rPr lang="en-GB" sz="800" dirty="0">
                <a:solidFill>
                  <a:schemeClr val="tx2"/>
                </a:solidFill>
              </a:rPr>
              <a:t>: Progress on Pellet–Cladding Interaction and Stress Corrosion Cracking: Experimentation, Modelling and Methodologies Applied to Support the Flexible Operation of Nuclear Power Plants</a:t>
            </a:r>
          </a:p>
          <a:p>
            <a:pPr marL="171450" indent="-171450">
              <a:spcAft>
                <a:spcPts val="600"/>
              </a:spcAft>
              <a:buFont typeface="Arial" panose="020B0604020202020204" pitchFamily="34" charset="0"/>
              <a:buChar char="•"/>
            </a:pPr>
            <a:r>
              <a:rPr lang="en-GB" sz="800" b="1" dirty="0">
                <a:solidFill>
                  <a:schemeClr val="tx2"/>
                </a:solidFill>
              </a:rPr>
              <a:t>IAEA-TECDOC-2004</a:t>
            </a:r>
            <a:r>
              <a:rPr lang="en-GB" sz="800" dirty="0">
                <a:solidFill>
                  <a:schemeClr val="tx2"/>
                </a:solidFill>
              </a:rPr>
              <a:t>: Fuel Failure in Normal Operation of Water Reactors: Experience, Causes and Mitigation. Proceedings of a Technical meeting</a:t>
            </a:r>
          </a:p>
          <a:p>
            <a:pPr marL="171450" indent="-171450">
              <a:spcAft>
                <a:spcPts val="600"/>
              </a:spcAft>
              <a:buFont typeface="Arial" panose="020B0604020202020204" pitchFamily="34" charset="0"/>
              <a:buChar char="•"/>
            </a:pPr>
            <a:r>
              <a:rPr lang="en-GB" sz="800" b="1" dirty="0">
                <a:solidFill>
                  <a:schemeClr val="tx2"/>
                </a:solidFill>
              </a:rPr>
              <a:t>IAEA-TECDOC-1921: </a:t>
            </a:r>
            <a:r>
              <a:rPr lang="en-GB" sz="800" dirty="0">
                <a:solidFill>
                  <a:schemeClr val="tx2"/>
                </a:solidFill>
              </a:rPr>
              <a:t>Analysis of Options and Experimental Examination of Fuels for Water-Cooled Reactors with Increased Accident Tolerance (ACTOF). Report of a Coordinated Research Project 2015–2019</a:t>
            </a:r>
            <a:endParaRPr lang="en-GB" dirty="0">
              <a:solidFill>
                <a:schemeClr val="tx2"/>
              </a:solidFill>
            </a:endParaRPr>
          </a:p>
        </p:txBody>
      </p:sp>
      <p:pic>
        <p:nvPicPr>
          <p:cNvPr id="7" name="Picture 6">
            <a:extLst>
              <a:ext uri="{FF2B5EF4-FFF2-40B4-BE49-F238E27FC236}">
                <a16:creationId xmlns:a16="http://schemas.microsoft.com/office/drawing/2014/main" id="{D6FFB2F0-5CA9-1AE6-734E-70D0F96D623E}"/>
              </a:ext>
            </a:extLst>
          </p:cNvPr>
          <p:cNvPicPr>
            <a:picLocks noChangeAspect="1"/>
          </p:cNvPicPr>
          <p:nvPr/>
        </p:nvPicPr>
        <p:blipFill rotWithShape="1">
          <a:blip r:embed="rId10"/>
          <a:srcRect l="16138" t="14720" r="67325" b="9026"/>
          <a:stretch/>
        </p:blipFill>
        <p:spPr>
          <a:xfrm>
            <a:off x="174812" y="2992952"/>
            <a:ext cx="1458947" cy="2084375"/>
          </a:xfrm>
          <a:prstGeom prst="rect">
            <a:avLst/>
          </a:prstGeom>
          <a:ln>
            <a:solidFill>
              <a:schemeClr val="tx1"/>
            </a:solidFill>
          </a:ln>
        </p:spPr>
      </p:pic>
      <p:pic>
        <p:nvPicPr>
          <p:cNvPr id="21" name="Picture 20">
            <a:extLst>
              <a:ext uri="{FF2B5EF4-FFF2-40B4-BE49-F238E27FC236}">
                <a16:creationId xmlns:a16="http://schemas.microsoft.com/office/drawing/2014/main" id="{C2F9F42B-51A3-8A34-2C36-0364768B501F}"/>
              </a:ext>
            </a:extLst>
          </p:cNvPr>
          <p:cNvPicPr>
            <a:picLocks noChangeAspect="1"/>
          </p:cNvPicPr>
          <p:nvPr/>
        </p:nvPicPr>
        <p:blipFill>
          <a:blip r:embed="rId11"/>
          <a:stretch>
            <a:fillRect/>
          </a:stretch>
        </p:blipFill>
        <p:spPr>
          <a:xfrm>
            <a:off x="5257872" y="844573"/>
            <a:ext cx="1510947" cy="2148379"/>
          </a:xfrm>
          <a:prstGeom prst="rect">
            <a:avLst/>
          </a:prstGeom>
          <a:ln>
            <a:solidFill>
              <a:schemeClr val="tx1"/>
            </a:solidFill>
          </a:ln>
        </p:spPr>
      </p:pic>
      <p:pic>
        <p:nvPicPr>
          <p:cNvPr id="11" name="Picture 10">
            <a:extLst>
              <a:ext uri="{FF2B5EF4-FFF2-40B4-BE49-F238E27FC236}">
                <a16:creationId xmlns:a16="http://schemas.microsoft.com/office/drawing/2014/main" id="{88B071B5-4878-7995-8CE9-52F07DD19008}"/>
              </a:ext>
            </a:extLst>
          </p:cNvPr>
          <p:cNvPicPr>
            <a:picLocks noChangeAspect="1"/>
          </p:cNvPicPr>
          <p:nvPr/>
        </p:nvPicPr>
        <p:blipFill>
          <a:blip r:embed="rId12"/>
          <a:stretch>
            <a:fillRect/>
          </a:stretch>
        </p:blipFill>
        <p:spPr>
          <a:xfrm>
            <a:off x="7008346" y="850876"/>
            <a:ext cx="1458948" cy="2116573"/>
          </a:xfrm>
          <a:prstGeom prst="rect">
            <a:avLst/>
          </a:prstGeom>
          <a:ln>
            <a:solidFill>
              <a:schemeClr val="tx1"/>
            </a:solidFill>
          </a:ln>
        </p:spPr>
      </p:pic>
      <p:pic>
        <p:nvPicPr>
          <p:cNvPr id="17" name="Picture 16">
            <a:extLst>
              <a:ext uri="{FF2B5EF4-FFF2-40B4-BE49-F238E27FC236}">
                <a16:creationId xmlns:a16="http://schemas.microsoft.com/office/drawing/2014/main" id="{D76639D7-72AE-7000-DB4A-E8E6489A4732}"/>
              </a:ext>
            </a:extLst>
          </p:cNvPr>
          <p:cNvPicPr>
            <a:picLocks noChangeAspect="1"/>
          </p:cNvPicPr>
          <p:nvPr/>
        </p:nvPicPr>
        <p:blipFill>
          <a:blip r:embed="rId13"/>
          <a:stretch>
            <a:fillRect/>
          </a:stretch>
        </p:blipFill>
        <p:spPr>
          <a:xfrm>
            <a:off x="3497288" y="843098"/>
            <a:ext cx="1552977" cy="2142076"/>
          </a:xfrm>
          <a:prstGeom prst="rect">
            <a:avLst/>
          </a:prstGeom>
          <a:ln>
            <a:solidFill>
              <a:schemeClr val="tx1"/>
            </a:solidFill>
          </a:ln>
        </p:spPr>
      </p:pic>
      <p:pic>
        <p:nvPicPr>
          <p:cNvPr id="18" name="Picture 17">
            <a:extLst>
              <a:ext uri="{FF2B5EF4-FFF2-40B4-BE49-F238E27FC236}">
                <a16:creationId xmlns:a16="http://schemas.microsoft.com/office/drawing/2014/main" id="{EFF8B37C-D219-E5E8-C81C-16E9290B7E7C}"/>
              </a:ext>
            </a:extLst>
          </p:cNvPr>
          <p:cNvPicPr>
            <a:picLocks noChangeAspect="1"/>
          </p:cNvPicPr>
          <p:nvPr/>
        </p:nvPicPr>
        <p:blipFill>
          <a:blip r:embed="rId14"/>
          <a:stretch>
            <a:fillRect/>
          </a:stretch>
        </p:blipFill>
        <p:spPr>
          <a:xfrm>
            <a:off x="1784434" y="3016379"/>
            <a:ext cx="1494815" cy="2060948"/>
          </a:xfrm>
          <a:prstGeom prst="rect">
            <a:avLst/>
          </a:prstGeom>
          <a:ln>
            <a:solidFill>
              <a:schemeClr val="tx1"/>
            </a:solidFill>
          </a:ln>
        </p:spPr>
      </p:pic>
      <p:pic>
        <p:nvPicPr>
          <p:cNvPr id="20" name="Picture 19">
            <a:extLst>
              <a:ext uri="{FF2B5EF4-FFF2-40B4-BE49-F238E27FC236}">
                <a16:creationId xmlns:a16="http://schemas.microsoft.com/office/drawing/2014/main" id="{0599E1C9-1A88-8C7F-6C3A-6551E008BF79}"/>
              </a:ext>
            </a:extLst>
          </p:cNvPr>
          <p:cNvPicPr>
            <a:picLocks noChangeAspect="1"/>
          </p:cNvPicPr>
          <p:nvPr/>
        </p:nvPicPr>
        <p:blipFill>
          <a:blip r:embed="rId15"/>
          <a:stretch>
            <a:fillRect/>
          </a:stretch>
        </p:blipFill>
        <p:spPr>
          <a:xfrm>
            <a:off x="3541776" y="3041342"/>
            <a:ext cx="1494815" cy="2009307"/>
          </a:xfrm>
          <a:prstGeom prst="rect">
            <a:avLst/>
          </a:prstGeom>
          <a:ln>
            <a:solidFill>
              <a:schemeClr val="tx1"/>
            </a:solidFill>
          </a:ln>
        </p:spPr>
      </p:pic>
      <p:sp>
        <p:nvSpPr>
          <p:cNvPr id="3" name="Footer Placeholder 4">
            <a:extLst>
              <a:ext uri="{FF2B5EF4-FFF2-40B4-BE49-F238E27FC236}">
                <a16:creationId xmlns:a16="http://schemas.microsoft.com/office/drawing/2014/main" id="{D6A351BA-CDD9-885B-B7CF-AE69990414F8}"/>
              </a:ext>
            </a:extLst>
          </p:cNvPr>
          <p:cNvSpPr txBox="1">
            <a:spLocks/>
          </p:cNvSpPr>
          <p:nvPr/>
        </p:nvSpPr>
        <p:spPr>
          <a:xfrm>
            <a:off x="140369" y="6436561"/>
            <a:ext cx="4114800" cy="365125"/>
          </a:xfrm>
          <a:prstGeom prst="rect">
            <a:avLst/>
          </a:prstGeom>
        </p:spPr>
        <p:txBody>
          <a:bodyPr vert="horz" lIns="91440" tIns="45720" rIns="91440" bIns="45720" rtlCol="0" anchor="ctr"/>
          <a:lstStyle>
            <a:defPPr>
              <a:defRPr lang="it-IT"/>
            </a:defPPr>
            <a:lvl1pPr>
              <a:defRPr sz="1200">
                <a:latin typeface="Roboto (ligh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213BC1D-FA1D-4B79-B5A7-FD9C5E24841F}" type="slidenum">
              <a:rPr lang="en-GB"/>
              <a:pPr/>
              <a:t>9</a:t>
            </a:fld>
            <a:endParaRPr lang="en-GB"/>
          </a:p>
        </p:txBody>
      </p:sp>
      <p:pic>
        <p:nvPicPr>
          <p:cNvPr id="8" name="Picture 7">
            <a:extLst>
              <a:ext uri="{FF2B5EF4-FFF2-40B4-BE49-F238E27FC236}">
                <a16:creationId xmlns:a16="http://schemas.microsoft.com/office/drawing/2014/main" id="{4BB170F2-11B5-6B3F-CED8-0E039BE1167C}"/>
              </a:ext>
            </a:extLst>
          </p:cNvPr>
          <p:cNvPicPr>
            <a:picLocks noChangeAspect="1"/>
          </p:cNvPicPr>
          <p:nvPr/>
        </p:nvPicPr>
        <p:blipFill>
          <a:blip r:embed="rId16"/>
          <a:stretch>
            <a:fillRect/>
          </a:stretch>
        </p:blipFill>
        <p:spPr>
          <a:xfrm>
            <a:off x="1779151" y="835410"/>
            <a:ext cx="1505383" cy="2116573"/>
          </a:xfrm>
          <a:prstGeom prst="rect">
            <a:avLst/>
          </a:prstGeom>
          <a:ln>
            <a:solidFill>
              <a:schemeClr val="tx1"/>
            </a:solidFill>
          </a:ln>
        </p:spPr>
      </p:pic>
      <p:pic>
        <p:nvPicPr>
          <p:cNvPr id="6" name="Picture 5">
            <a:extLst>
              <a:ext uri="{FF2B5EF4-FFF2-40B4-BE49-F238E27FC236}">
                <a16:creationId xmlns:a16="http://schemas.microsoft.com/office/drawing/2014/main" id="{B69C8E99-E1E5-19AA-FE60-088F01A6E87B}"/>
              </a:ext>
            </a:extLst>
          </p:cNvPr>
          <p:cNvPicPr>
            <a:picLocks noChangeAspect="1"/>
          </p:cNvPicPr>
          <p:nvPr/>
        </p:nvPicPr>
        <p:blipFill rotWithShape="1">
          <a:blip r:embed="rId17"/>
          <a:srcRect l="37400" t="17623" r="38188" b="17800"/>
          <a:stretch/>
        </p:blipFill>
        <p:spPr>
          <a:xfrm>
            <a:off x="7008346" y="3041342"/>
            <a:ext cx="1510946" cy="1962711"/>
          </a:xfrm>
          <a:prstGeom prst="rect">
            <a:avLst/>
          </a:prstGeom>
          <a:ln>
            <a:solidFill>
              <a:schemeClr val="tx1"/>
            </a:solidFill>
          </a:ln>
        </p:spPr>
      </p:pic>
    </p:spTree>
    <p:custDataLst>
      <p:tags r:id="rId1"/>
    </p:custDataLst>
    <p:extLst>
      <p:ext uri="{BB962C8B-B14F-4D97-AF65-F5344CB8AC3E}">
        <p14:creationId xmlns:p14="http://schemas.microsoft.com/office/powerpoint/2010/main" val="2896961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Tema di Office">
  <a:themeElements>
    <a:clrScheme name="IAEA">
      <a:dk1>
        <a:srgbClr val="0069B3"/>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B8BE54"/>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AEA PPT template" id="{F375058E-0EC4-744F-A57D-8D861F2311F9}" vid="{1C9E6154-247E-9D4D-BBEC-358B3467DAA8}"/>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iaea_roadrmrsi xmlns="461eb4ee-cf5d-45f8-abcc-5b4d3288655e" xsi:nil="true"/>
    <iaea_roaddescription xmlns="6b1f0a67-52c6-41bc-a88b-6d5ee29f6afe" xsi:nil="true"/>
    <iaea_roadfolderpath xmlns="461eb4ee-cf5d-45f8-abcc-5b4d3288655e" xsi:nil="true"/>
    <iaea_roadrmessential xmlns="461eb4ee-cf5d-45f8-abcc-5b4d3288655e" xsi:nil="true"/>
    <iaea_roadrmfilenumber xmlns="461eb4ee-cf5d-45f8-abcc-5b4d3288655e" xsi:nil="true"/>
    <iaea_roadrmofficial xmlns="461eb4ee-cf5d-45f8-abcc-5b4d3288655e" xsi:nil="true"/>
    <iaea_roadrmstatusdate xmlns="461eb4ee-cf5d-45f8-abcc-5b4d3288655e" xsi:nil="true"/>
    <iaea_roadrmstatus xmlns="461eb4ee-cf5d-45f8-abcc-5b4d3288655e" xsi:nil="true"/>
    <iaea_roadid xmlns="6b1f0a67-52c6-41bc-a88b-6d5ee29f6afe" xsi:nil="true"/>
    <iaea_roadaudittrail xmlns="461eb4ee-cf5d-45f8-abcc-5b4d3288655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ROAD Document" ma:contentTypeID="0x01010052B49AD924570547936371AF34FA08030100C1D9A6A99D916E4283F6097A6407321A" ma:contentTypeVersion="4" ma:contentTypeDescription="Content Type to be used for the migration of ROAD (OpenText) documents to SharePoint Online" ma:contentTypeScope="" ma:versionID="c1213240b336a320b6ceaa05df5611db">
  <xsd:schema xmlns:xsd="http://www.w3.org/2001/XMLSchema" xmlns:xs="http://www.w3.org/2001/XMLSchema" xmlns:p="http://schemas.microsoft.com/office/2006/metadata/properties" xmlns:ns2="461eb4ee-cf5d-45f8-abcc-5b4d3288655e" xmlns:ns3="6b1f0a67-52c6-41bc-a88b-6d5ee29f6afe" targetNamespace="http://schemas.microsoft.com/office/2006/metadata/properties" ma:root="true" ma:fieldsID="9711c943d49517b9f0fbe24d2ee412ec" ns2:_="" ns3:_="">
    <xsd:import namespace="461eb4ee-cf5d-45f8-abcc-5b4d3288655e"/>
    <xsd:import namespace="6b1f0a67-52c6-41bc-a88b-6d5ee29f6afe"/>
    <xsd:element name="properties">
      <xsd:complexType>
        <xsd:sequence>
          <xsd:element name="documentManagement">
            <xsd:complexType>
              <xsd:all>
                <xsd:element ref="ns2:iaea_roadrmstatusdate" minOccurs="0"/>
                <xsd:element ref="ns3:iaea_roadid" minOccurs="0"/>
                <xsd:element ref="ns3:iaea_roaddescription" minOccurs="0"/>
                <xsd:element ref="ns2:iaea_roadfolderpath" minOccurs="0"/>
                <xsd:element ref="ns2:iaea_roadaudittrail" minOccurs="0"/>
                <xsd:element ref="ns2:iaea_roadrmessential" minOccurs="0"/>
                <xsd:element ref="ns2:iaea_roadrmfilenumber" minOccurs="0"/>
                <xsd:element ref="ns2:iaea_roadrmofficial" minOccurs="0"/>
                <xsd:element ref="ns2:iaea_roadrmrsi" minOccurs="0"/>
                <xsd:element ref="ns2:iaea_roadrm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1eb4ee-cf5d-45f8-abcc-5b4d3288655e" elementFormDefault="qualified">
    <xsd:import namespace="http://schemas.microsoft.com/office/2006/documentManagement/types"/>
    <xsd:import namespace="http://schemas.microsoft.com/office/infopath/2007/PartnerControls"/>
    <xsd:element name="iaea_roadrmstatusdate" ma:index="1" nillable="true" ma:displayName="ROAD RM Status Date" ma:format="DateTime" ma:internalName="iaea_roadrmstatusdate">
      <xsd:simpleType>
        <xsd:restriction base="dms:DateTime"/>
      </xsd:simpleType>
    </xsd:element>
    <xsd:element name="iaea_roadfolderpath" ma:index="4" nillable="true" ma:displayName="ROAD Folder Path" ma:internalName="iaea_roadfolderpath" ma:readOnly="false">
      <xsd:simpleType>
        <xsd:restriction base="dms:Text">
          <xsd:maxLength value="255"/>
        </xsd:restriction>
      </xsd:simpleType>
    </xsd:element>
    <xsd:element name="iaea_roadaudittrail" ma:index="5" nillable="true" ma:displayName="ROAD Audit Trail" ma:internalName="iaea_roadaudittrail">
      <xsd:simpleType>
        <xsd:restriction base="dms:Note"/>
      </xsd:simpleType>
    </xsd:element>
    <xsd:element name="iaea_roadrmessential" ma:index="6" nillable="true" ma:displayName="ROAD RM Essential" ma:internalName="iaea_roadrmessential">
      <xsd:simpleType>
        <xsd:restriction base="dms:Text">
          <xsd:maxLength value="255"/>
        </xsd:restriction>
      </xsd:simpleType>
    </xsd:element>
    <xsd:element name="iaea_roadrmfilenumber" ma:index="7" nillable="true" ma:displayName="ROAD RM File Number" ma:internalName="iaea_roadrmfilenumber">
      <xsd:simpleType>
        <xsd:restriction base="dms:Text">
          <xsd:maxLength value="255"/>
        </xsd:restriction>
      </xsd:simpleType>
    </xsd:element>
    <xsd:element name="iaea_roadrmofficial" ma:index="8" nillable="true" ma:displayName="ROAD RM Official" ma:internalName="iaea_roadrmofficial">
      <xsd:simpleType>
        <xsd:restriction base="dms:Text">
          <xsd:maxLength value="255"/>
        </xsd:restriction>
      </xsd:simpleType>
    </xsd:element>
    <xsd:element name="iaea_roadrmrsi" ma:index="9" nillable="true" ma:displayName="ROAD RM RSI" ma:internalName="iaea_roadrmrsi">
      <xsd:simpleType>
        <xsd:restriction base="dms:Text">
          <xsd:maxLength value="255"/>
        </xsd:restriction>
      </xsd:simpleType>
    </xsd:element>
    <xsd:element name="iaea_roadrmstatus" ma:index="10" nillable="true" ma:displayName="ROAD RM Status" ma:internalName="iaea_roadrmstatu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b1f0a67-52c6-41bc-a88b-6d5ee29f6afe" elementFormDefault="qualified">
    <xsd:import namespace="http://schemas.microsoft.com/office/2006/documentManagement/types"/>
    <xsd:import namespace="http://schemas.microsoft.com/office/infopath/2007/PartnerControls"/>
    <xsd:element name="iaea_roadid" ma:index="2" nillable="true" ma:displayName="ROAD ID" ma:description="Unique identifier of a document in ROAD (OpenText)" ma:internalName="iaea_roadid" ma:readOnly="false">
      <xsd:simpleType>
        <xsd:restriction base="dms:Text">
          <xsd:maxLength value="255"/>
        </xsd:restriction>
      </xsd:simpleType>
    </xsd:element>
    <xsd:element name="iaea_roaddescription" ma:index="3" nillable="true" ma:displayName="ROAD Description" ma:description="Information Sheet EVT2406617" ma:format="Dropdown" ma:internalName="iaea_roaddescription">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1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38c7bd71-0de2-450a-8d3d-78c5334383f5" ContentTypeId="0x01010052B49AD924570547936371AF34FA080301" PreviousValue="false" LastSyncTimeStamp="2024-07-11T09:07:50.127Z"/>
</file>

<file path=customXml/itemProps1.xml><?xml version="1.0" encoding="utf-8"?>
<ds:datastoreItem xmlns:ds="http://schemas.openxmlformats.org/officeDocument/2006/customXml" ds:itemID="{51116328-4F14-4EA3-850A-46BCCB034B5B}">
  <ds:schemaRefs>
    <ds:schemaRef ds:uri="http://schemas.microsoft.com/sharepoint/v3/contenttype/forms"/>
  </ds:schemaRefs>
</ds:datastoreItem>
</file>

<file path=customXml/itemProps2.xml><?xml version="1.0" encoding="utf-8"?>
<ds:datastoreItem xmlns:ds="http://schemas.openxmlformats.org/officeDocument/2006/customXml" ds:itemID="{B5CA024F-A286-468C-9CBA-6BBB69E02F84}">
  <ds:schemaRefs>
    <ds:schemaRef ds:uri="http://purl.org/dc/terms/"/>
    <ds:schemaRef ds:uri="461eb4ee-cf5d-45f8-abcc-5b4d3288655e"/>
    <ds:schemaRef ds:uri="http://schemas.microsoft.com/office/2006/documentManagement/types"/>
    <ds:schemaRef ds:uri="http://schemas.microsoft.com/office/infopath/2007/PartnerControls"/>
    <ds:schemaRef ds:uri="http://purl.org/dc/elements/1.1/"/>
    <ds:schemaRef ds:uri="http://schemas.microsoft.com/office/2006/metadata/properties"/>
    <ds:schemaRef ds:uri="6b1f0a67-52c6-41bc-a88b-6d5ee29f6afe"/>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64B4F57A-1E82-487C-98C7-AF020D66F8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61eb4ee-cf5d-45f8-abcc-5b4d3288655e"/>
    <ds:schemaRef ds:uri="6b1f0a67-52c6-41bc-a88b-6d5ee29f6a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21E7F959-9078-497C-83AD-DF00B2A9778A}">
  <ds:schemaRefs>
    <ds:schemaRef ds:uri="Microsoft.SharePoint.Taxonomy.ContentTypeSync"/>
  </ds:schemaRefs>
</ds:datastoreItem>
</file>

<file path=docMetadata/LabelInfo.xml><?xml version="1.0" encoding="utf-8"?>
<clbl:labelList xmlns:clbl="http://schemas.microsoft.com/office/2020/mipLabelMetadata">
  <clbl:label id="{a2f21493-a4d1-4b7f-ad07-819c824f5c4a}" enabled="0" method="" siteId="{a2f21493-a4d1-4b7f-ad07-819c824f5c4a}" removed="1"/>
</clbl:labelList>
</file>

<file path=docProps/app.xml><?xml version="1.0" encoding="utf-8"?>
<Properties xmlns="http://schemas.openxmlformats.org/officeDocument/2006/extended-properties" xmlns:vt="http://schemas.openxmlformats.org/officeDocument/2006/docPropsVTypes">
  <Template/>
  <TotalTime>5079</TotalTime>
  <Words>4176</Words>
  <Application>Microsoft Office PowerPoint</Application>
  <PresentationFormat>Widescreen</PresentationFormat>
  <Paragraphs>339</Paragraphs>
  <Slides>26</Slides>
  <Notes>11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Aptos</vt:lpstr>
      <vt:lpstr>Arial</vt:lpstr>
      <vt:lpstr>Calibri</vt:lpstr>
      <vt:lpstr>Courier New</vt:lpstr>
      <vt:lpstr>Roboto</vt:lpstr>
      <vt:lpstr>Roboto Condensed</vt:lpstr>
      <vt:lpstr>Roboto Condensed Medium</vt:lpstr>
      <vt:lpstr>Roboto Light</vt:lpstr>
      <vt:lpstr>Segoe UI Light</vt:lpstr>
      <vt:lpstr>Symbol</vt:lpstr>
      <vt:lpstr>Tema di Office</vt:lpstr>
      <vt:lpstr>Scientific Secretary’s introduction   </vt:lpstr>
      <vt:lpstr>Technical Meeting on Advanced Technology Fuels, 28 – 31 October 2025  </vt:lpstr>
      <vt:lpstr>IAEA at a Glance </vt:lpstr>
      <vt:lpstr>Department of Nuclear Energy (NE)</vt:lpstr>
      <vt:lpstr>Nuclear Fuel Cycle and Materials Section (NFCMS)</vt:lpstr>
      <vt:lpstr>IAEA Sub-Programme 1.2.2: Nuclear Power Reactor Fuel and Fuel Cycle Facilities</vt:lpstr>
      <vt:lpstr>Technical Working Group on Fuel Performance and Technology (TWG-FPT)</vt:lpstr>
      <vt:lpstr>Technical Working Group on Fuel Cycle Facilities (TWG-FCF)</vt:lpstr>
      <vt:lpstr>Publications on Fuel Engineering &amp; FCF (2020-2025) </vt:lpstr>
      <vt:lpstr>IAEA ongoing activity to support current generation of nuclear power reactors fuels</vt:lpstr>
      <vt:lpstr>IAEA ongoing activities to support advanced reactors fuels development</vt:lpstr>
      <vt:lpstr>NFE Network Task forces on specific areas</vt:lpstr>
      <vt:lpstr>International Conference on Fuel Supply Chain for Sustainable Nuclear Power Development, Vienna, from 13 to 15 October 2026</vt:lpstr>
      <vt:lpstr>IAEA CRP Series on Fuel Behavior Modelling since 1982 </vt:lpstr>
      <vt:lpstr>CRP T12032 “Testing and Simulation of Accident Tolerant and Advanced Technology Fuels (ATF-TS)” (2020-2024)</vt:lpstr>
      <vt:lpstr>CRP T12032 “ATF-TS” structure</vt:lpstr>
      <vt:lpstr>CRP T12032 “Testing and Simulation of Accident Tolerant and Advanced Technology Fuels (ATF-TS) (2020-2024)</vt:lpstr>
      <vt:lpstr>The IAEA extends its gratitude to the significant contributors  </vt:lpstr>
      <vt:lpstr>TWG FPT recommendation : new CRP on ATF fuel proposed:  Testing and performance simulation of Advanced Technology Fuels (ATF- HBU)</vt:lpstr>
      <vt:lpstr>Technical Meeting on Advanced Technology Fuels: Progress on their Design, Manufacturing, Experimentation, Irradiation, and Case Studies for their Industrialization, Safety Evaluation, and Future Prospects, 28 - 31 October 2025</vt:lpstr>
      <vt:lpstr>Sharing the Presentations and Documents : INDICO and NFE dedicated webpages</vt:lpstr>
      <vt:lpstr>During the meeting</vt:lpstr>
      <vt:lpstr>The conference clerk for the meeting </vt:lpstr>
      <vt:lpstr>Dr. Jinzhao Zhang Global Expert and Technical Director at Tractebel (ENGIE)</vt:lpstr>
      <vt:lpstr>Dr. Martin Ševeček Czech Technical University and UJP Praha</vt:lpstr>
      <vt:lpstr>PowerPoint Presentation</vt:lpstr>
    </vt:vector>
  </TitlesOfParts>
  <Manager/>
  <Company>IAEA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IAEA Power Point Presentation Template</dc:title>
  <dc:subject/>
  <dc:creator>A.Khaperskaia</dc:creator>
  <cp:keywords>Power Point Presentation Template IAEA OPIC Visual Identity IAEA Blue</cp:keywords>
  <dc:description>This template is designed to uphold our commitment to clarity and professionalism. It features a clean layout and incorporates the official IAEA blue, ensuring consistency and impact in your presentations. Use this template to convey your messages effectively and showcase information with precision.</dc:description>
  <cp:lastModifiedBy>KHAPERSKAIA, Anzhelika</cp:lastModifiedBy>
  <cp:revision>180</cp:revision>
  <cp:lastPrinted>2025-10-17T09:56:20Z</cp:lastPrinted>
  <dcterms:created xsi:type="dcterms:W3CDTF">2023-12-11T14:26:18Z</dcterms:created>
  <dcterms:modified xsi:type="dcterms:W3CDTF">2025-10-28T07:52:06Z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0x01010052B49AD924570547936371AF34FA08030100C1D9A6A99D916E4283F6097A6407321A</vt:lpwstr>
  </property>
</Properties>
</file>