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0.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1.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2.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3.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5.xml" ContentType="application/vnd.openxmlformats-officedocument.presentationml.tags+xml"/>
  <Override PartName="/ppt/notesSlides/notesSlide32.xml" ContentType="application/vnd.openxmlformats-officedocument.presentationml.notesSlide+xml"/>
  <Override PartName="/ppt/tags/tag6.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91" r:id="rId21"/>
    <p:sldMasterId id="2147483903" r:id="rId22"/>
    <p:sldMasterId id="2147483915" r:id="rId23"/>
    <p:sldMasterId id="2147483927" r:id="rId24"/>
  </p:sldMasterIdLst>
  <p:notesMasterIdLst>
    <p:notesMasterId r:id="rId65"/>
  </p:notesMasterIdLst>
  <p:handoutMasterIdLst>
    <p:handoutMasterId r:id="rId66"/>
  </p:handoutMasterIdLst>
  <p:sldIdLst>
    <p:sldId id="434" r:id="rId25"/>
    <p:sldId id="2109" r:id="rId26"/>
    <p:sldId id="1799" r:id="rId27"/>
    <p:sldId id="2133" r:id="rId28"/>
    <p:sldId id="2203" r:id="rId29"/>
    <p:sldId id="2135" r:id="rId30"/>
    <p:sldId id="2134" r:id="rId31"/>
    <p:sldId id="2159" r:id="rId32"/>
    <p:sldId id="2105" r:id="rId33"/>
    <p:sldId id="2132" r:id="rId34"/>
    <p:sldId id="2204" r:id="rId35"/>
    <p:sldId id="1910" r:id="rId36"/>
    <p:sldId id="1912" r:id="rId37"/>
    <p:sldId id="2162" r:id="rId38"/>
    <p:sldId id="2262" r:id="rId39"/>
    <p:sldId id="2267" r:id="rId40"/>
    <p:sldId id="1920" r:id="rId41"/>
    <p:sldId id="1922" r:id="rId42"/>
    <p:sldId id="2167" r:id="rId43"/>
    <p:sldId id="2106" r:id="rId44"/>
    <p:sldId id="2166" r:id="rId45"/>
    <p:sldId id="2138" r:id="rId46"/>
    <p:sldId id="2139" r:id="rId47"/>
    <p:sldId id="2140" r:id="rId48"/>
    <p:sldId id="2248" r:id="rId49"/>
    <p:sldId id="2143" r:id="rId50"/>
    <p:sldId id="2144" r:id="rId51"/>
    <p:sldId id="2146" r:id="rId52"/>
    <p:sldId id="2147" r:id="rId53"/>
    <p:sldId id="2148" r:id="rId54"/>
    <p:sldId id="2271" r:id="rId55"/>
    <p:sldId id="2150" r:id="rId56"/>
    <p:sldId id="2151" r:id="rId57"/>
    <p:sldId id="2107" r:id="rId58"/>
    <p:sldId id="1923" r:id="rId59"/>
    <p:sldId id="2131" r:id="rId60"/>
    <p:sldId id="2272" r:id="rId61"/>
    <p:sldId id="2130" r:id="rId62"/>
    <p:sldId id="2157" r:id="rId63"/>
    <p:sldId id="2108" r:id="rId64"/>
  </p:sldIdLst>
  <p:sldSz cx="9144000" cy="5143500" type="screen16x9"/>
  <p:notesSz cx="9945688" cy="6813550"/>
  <p:custDataLst>
    <p:tags r:id="rId67"/>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38455" indent="10985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681355" indent="22415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24255" indent="33845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365250" indent="45275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069">
          <p15:clr>
            <a:srgbClr val="A4A3A4"/>
          </p15:clr>
        </p15:guide>
        <p15:guide id="2" orient="horz" pos="1746">
          <p15:clr>
            <a:srgbClr val="A4A3A4"/>
          </p15:clr>
        </p15:guide>
        <p15:guide id="3" pos="3152">
          <p15:clr>
            <a:srgbClr val="A4A3A4"/>
          </p15:clr>
        </p15:guide>
      </p15:sldGuideLst>
    </p:ext>
    <p:ext uri="{2D200454-40CA-4A62-9FC3-DE9A4176ACB9}">
      <p15:notesGuideLst xmlns:p15="http://schemas.microsoft.com/office/powerpoint/2012/main">
        <p15:guide id="1" orient="horz" pos="2312">
          <p15:clr>
            <a:srgbClr val="A4A3A4"/>
          </p15:clr>
        </p15:guide>
        <p15:guide id="2" pos="41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ngjunyun" initials="yjy" lastIdx="4" clrIdx="0"/>
  <p:cmAuthor id="1" name="China" initials="C" lastIdx="3" clrIdx="0"/>
  <p:cmAuthor id="3" name="heliang" initials="he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E5CF19"/>
    <a:srgbClr val="0000FF"/>
    <a:srgbClr val="CCFFCC"/>
    <a:srgbClr val="99FF99"/>
    <a:srgbClr val="008000"/>
    <a:srgbClr val="CC00CC"/>
    <a:srgbClr val="FF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5546" autoAdjust="0"/>
  </p:normalViewPr>
  <p:slideViewPr>
    <p:cSldViewPr>
      <p:cViewPr varScale="1">
        <p:scale>
          <a:sx n="88" d="100"/>
          <a:sy n="88" d="100"/>
        </p:scale>
        <p:origin x="796" y="64"/>
      </p:cViewPr>
      <p:guideLst>
        <p:guide orient="horz" pos="3069"/>
        <p:guide orient="horz" pos="1746"/>
        <p:guide pos="3152"/>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7888"/>
    </p:cViewPr>
  </p:sorterViewPr>
  <p:notesViewPr>
    <p:cSldViewPr>
      <p:cViewPr>
        <p:scale>
          <a:sx n="66" d="100"/>
          <a:sy n="66" d="100"/>
        </p:scale>
        <p:origin x="-102" y="-26"/>
      </p:cViewPr>
      <p:guideLst>
        <p:guide orient="horz" pos="2312"/>
        <p:guide pos="41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61" Type="http://schemas.openxmlformats.org/officeDocument/2006/relationships/slide" Target="slides/slide3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tags" Target="tags/tag1.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页眉占位符 1"/>
          <p:cNvSpPr>
            <a:spLocks noGrp="1" noChangeArrowheads="1"/>
          </p:cNvSpPr>
          <p:nvPr>
            <p:ph type="hdr" sz="quarter"/>
          </p:nvPr>
        </p:nvSpPr>
        <p:spPr bwMode="auto">
          <a:xfrm>
            <a:off x="3" y="1"/>
            <a:ext cx="4310392" cy="340413"/>
          </a:xfrm>
          <a:prstGeom prst="rect">
            <a:avLst/>
          </a:prstGeom>
          <a:noFill/>
          <a:ln>
            <a:noFill/>
          </a:ln>
          <a:effectLst/>
        </p:spPr>
        <p:txBody>
          <a:bodyPr vert="horz" wrap="square" lIns="88382" tIns="44191" rIns="88382" bIns="44191" numCol="1" anchor="t" anchorCtr="0" compatLnSpc="1"/>
          <a:lstStyle>
            <a:lvl1pPr>
              <a:buSzTx/>
              <a:defRPr sz="1300">
                <a:latin typeface="Calibri" panose="020F0502020204030204"/>
                <a:ea typeface="宋体" panose="02010600030101010101" pitchFamily="2" charset="-122"/>
              </a:defRPr>
            </a:lvl1pPr>
          </a:lstStyle>
          <a:p>
            <a:pPr>
              <a:defRPr/>
            </a:pPr>
            <a:endParaRPr lang="zh-CN" altLang="en-US"/>
          </a:p>
        </p:txBody>
      </p:sp>
      <p:sp>
        <p:nvSpPr>
          <p:cNvPr id="5123" name="日期占位符 2"/>
          <p:cNvSpPr>
            <a:spLocks noGrp="1" noChangeArrowheads="1"/>
          </p:cNvSpPr>
          <p:nvPr>
            <p:ph type="dt" sz="quarter" idx="1"/>
          </p:nvPr>
        </p:nvSpPr>
        <p:spPr bwMode="auto">
          <a:xfrm>
            <a:off x="5633076" y="1"/>
            <a:ext cx="4310392" cy="340413"/>
          </a:xfrm>
          <a:prstGeom prst="rect">
            <a:avLst/>
          </a:prstGeom>
          <a:noFill/>
          <a:ln>
            <a:noFill/>
          </a:ln>
          <a:effectLst/>
        </p:spPr>
        <p:txBody>
          <a:bodyPr vert="horz" wrap="square" lIns="88382" tIns="44191" rIns="88382" bIns="44191" numCol="1" anchor="t" anchorCtr="0" compatLnSpc="1"/>
          <a:lstStyle>
            <a:lvl1pPr algn="r">
              <a:buSzTx/>
              <a:defRPr sz="1300">
                <a:latin typeface="Calibri" panose="020F0502020204030204"/>
                <a:ea typeface="宋体" panose="02010600030101010101" pitchFamily="2" charset="-122"/>
              </a:defRPr>
            </a:lvl1pPr>
          </a:lstStyle>
          <a:p>
            <a:pPr>
              <a:defRPr/>
            </a:pPr>
            <a:endParaRPr lang="zh-CN" altLang="en-US"/>
          </a:p>
        </p:txBody>
      </p:sp>
      <p:sp>
        <p:nvSpPr>
          <p:cNvPr id="5124" name="页脚占位符 3"/>
          <p:cNvSpPr>
            <a:spLocks noGrp="1" noChangeArrowheads="1"/>
          </p:cNvSpPr>
          <p:nvPr>
            <p:ph type="ftr" sz="quarter" idx="2"/>
          </p:nvPr>
        </p:nvSpPr>
        <p:spPr bwMode="auto">
          <a:xfrm>
            <a:off x="3" y="6472081"/>
            <a:ext cx="4310392" cy="340413"/>
          </a:xfrm>
          <a:prstGeom prst="rect">
            <a:avLst/>
          </a:prstGeom>
          <a:noFill/>
          <a:ln>
            <a:noFill/>
          </a:ln>
          <a:effectLst/>
        </p:spPr>
        <p:txBody>
          <a:bodyPr vert="horz" wrap="square" lIns="88382" tIns="44191" rIns="88382" bIns="44191" numCol="1" anchor="b" anchorCtr="0" compatLnSpc="1"/>
          <a:lstStyle>
            <a:lvl1pPr>
              <a:buSzTx/>
              <a:defRPr sz="1300">
                <a:latin typeface="Calibri" panose="020F0502020204030204"/>
                <a:ea typeface="宋体" panose="02010600030101010101" pitchFamily="2" charset="-122"/>
              </a:defRPr>
            </a:lvl1pPr>
          </a:lstStyle>
          <a:p>
            <a:pPr>
              <a:defRPr/>
            </a:pPr>
            <a:endParaRPr lang="zh-CN" altLang="en-US"/>
          </a:p>
        </p:txBody>
      </p:sp>
      <p:sp>
        <p:nvSpPr>
          <p:cNvPr id="5125" name="灯片编号占位符 4"/>
          <p:cNvSpPr>
            <a:spLocks noGrp="1" noChangeArrowheads="1"/>
          </p:cNvSpPr>
          <p:nvPr>
            <p:ph type="sldNum" sz="quarter" idx="3"/>
          </p:nvPr>
        </p:nvSpPr>
        <p:spPr bwMode="auto">
          <a:xfrm>
            <a:off x="5633076" y="6472081"/>
            <a:ext cx="4310392" cy="340413"/>
          </a:xfrm>
          <a:prstGeom prst="rect">
            <a:avLst/>
          </a:prstGeom>
          <a:noFill/>
          <a:ln>
            <a:noFill/>
          </a:ln>
          <a:effectLst/>
        </p:spPr>
        <p:txBody>
          <a:bodyPr vert="horz" wrap="square" lIns="88382" tIns="44191" rIns="88382" bIns="44191" numCol="1" anchor="b" anchorCtr="0" compatLnSpc="1"/>
          <a:lstStyle>
            <a:lvl1pPr algn="r">
              <a:buSzTx/>
              <a:defRPr sz="1300">
                <a:latin typeface="Calibri" panose="020F0502020204030204"/>
                <a:ea typeface="宋体" panose="02010600030101010101" pitchFamily="2" charset="-122"/>
              </a:defRPr>
            </a:lvl1pPr>
          </a:lstStyle>
          <a:p>
            <a:pPr>
              <a:defRPr/>
            </a:pPr>
            <a:fld id="{B1799378-BB6C-49B2-979F-02909EC1E1B0}" type="slidenum">
              <a:rPr lang="zh-CN" altLang="en-US"/>
              <a:pPr>
                <a:defRPr/>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3" y="2"/>
            <a:ext cx="4310392" cy="341472"/>
          </a:xfrm>
          <a:prstGeom prst="rect">
            <a:avLst/>
          </a:prstGeom>
          <a:noFill/>
          <a:ln>
            <a:noFill/>
          </a:ln>
          <a:effectLst/>
        </p:spPr>
        <p:txBody>
          <a:bodyPr vert="horz" wrap="square" lIns="95744" tIns="47872" rIns="95744" bIns="47872" numCol="1" anchor="t" anchorCtr="0" compatLnSpc="1"/>
          <a:lstStyle>
            <a:lvl1pPr>
              <a:buSzTx/>
              <a:defRPr sz="1400">
                <a:latin typeface="等线" panose="02010600030101010101" charset="-122"/>
                <a:ea typeface="等线" panose="02010600030101010101" charset="-122"/>
                <a:cs typeface="等线" panose="02010600030101010101" charset="-122"/>
              </a:defRPr>
            </a:lvl1pPr>
          </a:lstStyle>
          <a:p>
            <a:pPr>
              <a:defRPr/>
            </a:pPr>
            <a:endParaRPr lang="zh-CN" altLang="en-US"/>
          </a:p>
        </p:txBody>
      </p:sp>
      <p:sp>
        <p:nvSpPr>
          <p:cNvPr id="4099" name="日期占位符 2"/>
          <p:cNvSpPr>
            <a:spLocks noGrp="1" noChangeArrowheads="1"/>
          </p:cNvSpPr>
          <p:nvPr>
            <p:ph type="dt" idx="1"/>
          </p:nvPr>
        </p:nvSpPr>
        <p:spPr bwMode="auto">
          <a:xfrm>
            <a:off x="5633076" y="2"/>
            <a:ext cx="4310392" cy="341472"/>
          </a:xfrm>
          <a:prstGeom prst="rect">
            <a:avLst/>
          </a:prstGeom>
          <a:noFill/>
          <a:ln>
            <a:noFill/>
          </a:ln>
          <a:effectLst/>
        </p:spPr>
        <p:txBody>
          <a:bodyPr vert="horz" wrap="square" lIns="95744" tIns="47872" rIns="95744" bIns="47872" numCol="1" anchor="t" anchorCtr="0" compatLnSpc="1"/>
          <a:lstStyle>
            <a:lvl1pPr algn="r">
              <a:buSzTx/>
              <a:defRPr sz="1400">
                <a:latin typeface="等线" panose="02010600030101010101" charset="-122"/>
                <a:ea typeface="等线" panose="02010600030101010101" charset="-122"/>
                <a:cs typeface="等线" panose="02010600030101010101" charset="-122"/>
              </a:defRPr>
            </a:lvl1pPr>
          </a:lstStyle>
          <a:p>
            <a:pPr>
              <a:defRPr/>
            </a:pPr>
            <a:endParaRPr lang="zh-CN" altLang="en-US"/>
          </a:p>
        </p:txBody>
      </p:sp>
      <p:sp>
        <p:nvSpPr>
          <p:cNvPr id="64516" name="幻灯片图像占位符 3"/>
          <p:cNvSpPr>
            <a:spLocks noGrp="1" noRot="1" noChangeAspect="1" noChangeArrowheads="1"/>
          </p:cNvSpPr>
          <p:nvPr>
            <p:ph type="sldImg" idx="2"/>
          </p:nvPr>
        </p:nvSpPr>
        <p:spPr bwMode="auto">
          <a:xfrm>
            <a:off x="2930525" y="852488"/>
            <a:ext cx="4084638" cy="2297112"/>
          </a:xfrm>
          <a:prstGeom prst="rect">
            <a:avLst/>
          </a:prstGeom>
          <a:noFill/>
          <a:ln w="12700" algn="ctr">
            <a:solidFill>
              <a:srgbClr val="000000"/>
            </a:solidFill>
            <a:miter lim="800000"/>
          </a:ln>
        </p:spPr>
      </p:sp>
      <p:sp>
        <p:nvSpPr>
          <p:cNvPr id="4101" name="备注占位符 4"/>
          <p:cNvSpPr>
            <a:spLocks noGrp="1" noChangeArrowheads="1"/>
          </p:cNvSpPr>
          <p:nvPr>
            <p:ph type="body" sz="quarter" idx="3"/>
          </p:nvPr>
        </p:nvSpPr>
        <p:spPr bwMode="auto">
          <a:xfrm>
            <a:off x="993684" y="3279385"/>
            <a:ext cx="7958327" cy="2682076"/>
          </a:xfrm>
          <a:prstGeom prst="rect">
            <a:avLst/>
          </a:prstGeom>
          <a:noFill/>
          <a:ln>
            <a:noFill/>
          </a:ln>
          <a:effectLst/>
        </p:spPr>
        <p:txBody>
          <a:bodyPr vert="horz" wrap="square" lIns="95744" tIns="47872" rIns="95744" bIns="47872" numCol="1" anchor="t" anchorCtr="0" compatLnSpc="1"/>
          <a:lstStyle/>
          <a:p>
            <a:pPr lvl="0"/>
            <a:r>
              <a:rPr lang="zh-CN" noProof="0"/>
              <a:t>编辑母版文本样式</a:t>
            </a:r>
          </a:p>
          <a:p>
            <a:pPr lvl="1"/>
            <a:r>
              <a:rPr lang="zh-CN" noProof="0"/>
              <a:t>第二级</a:t>
            </a:r>
          </a:p>
          <a:p>
            <a:pPr lvl="2"/>
            <a:r>
              <a:rPr lang="zh-CN" noProof="0"/>
              <a:t>第三级</a:t>
            </a:r>
          </a:p>
          <a:p>
            <a:pPr lvl="3"/>
            <a:r>
              <a:rPr lang="zh-CN" noProof="0"/>
              <a:t>第四级</a:t>
            </a:r>
          </a:p>
          <a:p>
            <a:pPr lvl="4"/>
            <a:r>
              <a:rPr lang="zh-CN" noProof="0"/>
              <a:t>第五级</a:t>
            </a:r>
          </a:p>
        </p:txBody>
      </p:sp>
      <p:sp>
        <p:nvSpPr>
          <p:cNvPr id="4102" name="页脚占位符 5"/>
          <p:cNvSpPr>
            <a:spLocks noGrp="1" noChangeArrowheads="1"/>
          </p:cNvSpPr>
          <p:nvPr>
            <p:ph type="ftr" sz="quarter" idx="4"/>
          </p:nvPr>
        </p:nvSpPr>
        <p:spPr bwMode="auto">
          <a:xfrm>
            <a:off x="3" y="6472081"/>
            <a:ext cx="4310392" cy="341472"/>
          </a:xfrm>
          <a:prstGeom prst="rect">
            <a:avLst/>
          </a:prstGeom>
          <a:noFill/>
          <a:ln>
            <a:noFill/>
          </a:ln>
          <a:effectLst/>
        </p:spPr>
        <p:txBody>
          <a:bodyPr vert="horz" wrap="square" lIns="95744" tIns="47872" rIns="95744" bIns="47872" numCol="1" anchor="b" anchorCtr="0" compatLnSpc="1"/>
          <a:lstStyle>
            <a:lvl1pPr>
              <a:buSzTx/>
              <a:defRPr sz="1400">
                <a:latin typeface="等线" panose="02010600030101010101" charset="-122"/>
                <a:ea typeface="等线" panose="02010600030101010101" charset="-122"/>
                <a:cs typeface="等线" panose="02010600030101010101" charset="-122"/>
              </a:defRPr>
            </a:lvl1pPr>
          </a:lstStyle>
          <a:p>
            <a:pPr>
              <a:defRPr/>
            </a:pPr>
            <a:endParaRPr lang="zh-CN" altLang="en-US"/>
          </a:p>
        </p:txBody>
      </p:sp>
      <p:sp>
        <p:nvSpPr>
          <p:cNvPr id="4103" name="灯片编号占位符 6"/>
          <p:cNvSpPr>
            <a:spLocks noGrp="1" noChangeArrowheads="1"/>
          </p:cNvSpPr>
          <p:nvPr>
            <p:ph type="sldNum" sz="quarter" idx="5"/>
          </p:nvPr>
        </p:nvSpPr>
        <p:spPr bwMode="auto">
          <a:xfrm>
            <a:off x="5633076" y="6472081"/>
            <a:ext cx="4310392" cy="341472"/>
          </a:xfrm>
          <a:prstGeom prst="rect">
            <a:avLst/>
          </a:prstGeom>
          <a:noFill/>
          <a:ln>
            <a:noFill/>
          </a:ln>
          <a:effectLst/>
        </p:spPr>
        <p:txBody>
          <a:bodyPr vert="horz" wrap="square" lIns="95744" tIns="47872" rIns="95744" bIns="47872" numCol="1" anchor="b" anchorCtr="0" compatLnSpc="1"/>
          <a:lstStyle>
            <a:lvl1pPr algn="r">
              <a:buSzTx/>
              <a:defRPr sz="1400">
                <a:latin typeface="等线" panose="02010600030101010101" charset="-122"/>
                <a:ea typeface="等线" panose="02010600030101010101" charset="-122"/>
                <a:cs typeface="等线" panose="02010600030101010101" charset="-122"/>
              </a:defRPr>
            </a:lvl1pPr>
          </a:lstStyle>
          <a:p>
            <a:pPr>
              <a:defRPr/>
            </a:pPr>
            <a:fld id="{FA751708-DFF9-4264-BE25-EE48C53F433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SzPct val="100000"/>
      <a:defRPr sz="900" kern="1200">
        <a:solidFill>
          <a:schemeClr val="tx1"/>
        </a:solidFill>
        <a:latin typeface="等线" panose="02010600030101010101" charset="-122"/>
        <a:ea typeface="等线" panose="02010600030101010101" charset="-122"/>
        <a:cs typeface="等线" panose="02010600030101010101" charset="-122"/>
      </a:defRPr>
    </a:lvl1pPr>
    <a:lvl2pPr marL="338455" algn="l" rtl="0" eaLnBrk="0" fontAlgn="base" hangingPunct="0">
      <a:spcBef>
        <a:spcPct val="30000"/>
      </a:spcBef>
      <a:spcAft>
        <a:spcPct val="0"/>
      </a:spcAft>
      <a:buSzPct val="100000"/>
      <a:defRPr sz="900" kern="1200">
        <a:solidFill>
          <a:schemeClr val="tx1"/>
        </a:solidFill>
        <a:latin typeface="等线" panose="02010600030101010101" charset="-122"/>
        <a:ea typeface="等线" panose="02010600030101010101" charset="-122"/>
        <a:cs typeface="等线" panose="02010600030101010101" charset="-122"/>
      </a:defRPr>
    </a:lvl2pPr>
    <a:lvl3pPr marL="681355" algn="l" rtl="0" eaLnBrk="0" fontAlgn="base" hangingPunct="0">
      <a:spcBef>
        <a:spcPct val="30000"/>
      </a:spcBef>
      <a:spcAft>
        <a:spcPct val="0"/>
      </a:spcAft>
      <a:buSzPct val="100000"/>
      <a:defRPr sz="900" kern="1200">
        <a:solidFill>
          <a:schemeClr val="tx1"/>
        </a:solidFill>
        <a:latin typeface="等线" panose="02010600030101010101" charset="-122"/>
        <a:ea typeface="等线" panose="02010600030101010101" charset="-122"/>
        <a:cs typeface="等线" panose="02010600030101010101" charset="-122"/>
      </a:defRPr>
    </a:lvl3pPr>
    <a:lvl4pPr marL="1024255" algn="l" rtl="0" eaLnBrk="0" fontAlgn="base" hangingPunct="0">
      <a:spcBef>
        <a:spcPct val="30000"/>
      </a:spcBef>
      <a:spcAft>
        <a:spcPct val="0"/>
      </a:spcAft>
      <a:buSzPct val="100000"/>
      <a:defRPr sz="900" kern="1200">
        <a:solidFill>
          <a:schemeClr val="tx1"/>
        </a:solidFill>
        <a:latin typeface="等线" panose="02010600030101010101" charset="-122"/>
        <a:ea typeface="等线" panose="02010600030101010101" charset="-122"/>
        <a:cs typeface="等线" panose="02010600030101010101" charset="-122"/>
      </a:defRPr>
    </a:lvl4pPr>
    <a:lvl5pPr marL="1365250" algn="l" rtl="0" eaLnBrk="0" fontAlgn="base" hangingPunct="0">
      <a:spcBef>
        <a:spcPct val="30000"/>
      </a:spcBef>
      <a:spcAft>
        <a:spcPct val="0"/>
      </a:spcAft>
      <a:buSzPct val="100000"/>
      <a:defRPr sz="900" kern="1200">
        <a:solidFill>
          <a:schemeClr val="tx1"/>
        </a:solidFill>
        <a:latin typeface="等线" panose="02010600030101010101" charset="-122"/>
        <a:ea typeface="等线" panose="02010600030101010101" charset="-122"/>
        <a:cs typeface="等线" panose="0201060003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灯片编号占位符 6"/>
          <p:cNvSpPr>
            <a:spLocks noGrp="1" noChangeArrowheads="1"/>
          </p:cNvSpPr>
          <p:nvPr>
            <p:ph type="sldNum" sz="quarter" idx="5"/>
          </p:nvPr>
        </p:nvSpPr>
        <p:spPr>
          <a:noFill/>
          <a:ln algn="ctr">
            <a:round/>
          </a:ln>
        </p:spPr>
        <p:txBody>
          <a:bodyPr/>
          <a:lstStyle/>
          <a:p>
            <a:fld id="{26FE1D5E-2B52-47A1-96E5-2488B6CC94CF}" type="slidenum">
              <a:rPr lang="zh-CN" altLang="en-US" smtClean="0"/>
              <a:pPr/>
              <a:t>1</a:t>
            </a:fld>
            <a:endParaRPr lang="zh-CN" altLang="en-US"/>
          </a:p>
        </p:txBody>
      </p:sp>
      <p:sp>
        <p:nvSpPr>
          <p:cNvPr id="65539" name="灯片编号占位符 6"/>
          <p:cNvSpPr>
            <a:spLocks noChangeArrowheads="1"/>
          </p:cNvSpPr>
          <p:nvPr/>
        </p:nvSpPr>
        <p:spPr bwMode="auto">
          <a:xfrm>
            <a:off x="5633076" y="6472081"/>
            <a:ext cx="4310392" cy="341472"/>
          </a:xfrm>
          <a:prstGeom prst="rect">
            <a:avLst/>
          </a:prstGeom>
          <a:noFill/>
          <a:ln w="9525" algn="ctr">
            <a:noFill/>
            <a:round/>
          </a:ln>
        </p:spPr>
        <p:txBody>
          <a:bodyPr lIns="95744" tIns="47872" rIns="95744" bIns="47872" anchor="b"/>
          <a:lstStyle/>
          <a:p>
            <a:pPr algn="r" defTabSz="880745"/>
            <a:fld id="{45ED25E2-5CFB-4A5D-A10E-1C0A8439510D}" type="slidenum">
              <a:rPr lang="zh-CN" altLang="en-US" sz="1400">
                <a:latin typeface="等线" panose="02010600030101010101" charset="-122"/>
                <a:ea typeface="等线" panose="02010600030101010101" charset="-122"/>
                <a:cs typeface="等线" panose="02010600030101010101" charset="-122"/>
              </a:rPr>
              <a:pPr algn="r" defTabSz="880745"/>
              <a:t>1</a:t>
            </a:fld>
            <a:endParaRPr lang="zh-CN" altLang="en-US" sz="1400">
              <a:latin typeface="等线" panose="02010600030101010101" charset="-122"/>
              <a:ea typeface="等线" panose="02010600030101010101" charset="-122"/>
              <a:cs typeface="等线" panose="02010600030101010101" charset="-122"/>
            </a:endParaRPr>
          </a:p>
        </p:txBody>
      </p:sp>
      <p:sp>
        <p:nvSpPr>
          <p:cNvPr id="65540" name="幻灯片图像占位符 1"/>
          <p:cNvSpPr>
            <a:spLocks noGrp="1" noRot="1" noChangeAspect="1" noChangeArrowheads="1" noTextEdit="1"/>
          </p:cNvSpPr>
          <p:nvPr>
            <p:ph type="sldImg"/>
          </p:nvPr>
        </p:nvSpPr>
        <p:spPr>
          <a:ln cap="flat">
            <a:headEnd type="none" w="med" len="med"/>
            <a:tailEnd type="none" w="med" len="med"/>
          </a:ln>
        </p:spPr>
      </p:sp>
      <p:sp>
        <p:nvSpPr>
          <p:cNvPr id="65541" name="备注占位符 2"/>
          <p:cNvSpPr>
            <a:spLocks noGrp="1" noChangeArrowheads="1"/>
          </p:cNvSpPr>
          <p:nvPr>
            <p:ph type="body" idx="1"/>
          </p:nvPr>
        </p:nvSpPr>
        <p:spPr>
          <a:noFill/>
        </p:spPr>
        <p:txBody>
          <a:bodyPr/>
          <a:lstStyle/>
          <a:p>
            <a:pPr>
              <a:spcBef>
                <a:spcPct val="0"/>
              </a:spcBef>
            </a:pPr>
            <a:endParaRPr lang="en-US" altLang="zh-CN" sz="2300" b="1" dirty="0">
              <a:latin typeface="微软雅黑" panose="020B0503020204020204" charset="-122"/>
              <a:ea typeface="微软雅黑" panose="020B0503020204020204" charset="-122"/>
            </a:endParaRPr>
          </a:p>
        </p:txBody>
      </p:sp>
      <p:sp>
        <p:nvSpPr>
          <p:cNvPr id="65542" name="灯片编号占位符 3"/>
          <p:cNvSpPr>
            <a:spLocks noChangeArrowheads="1"/>
          </p:cNvSpPr>
          <p:nvPr/>
        </p:nvSpPr>
        <p:spPr bwMode="auto">
          <a:xfrm>
            <a:off x="5633076" y="6472081"/>
            <a:ext cx="4310392" cy="341472"/>
          </a:xfrm>
          <a:prstGeom prst="rect">
            <a:avLst/>
          </a:prstGeom>
          <a:noFill/>
          <a:ln w="9525" algn="ctr">
            <a:noFill/>
            <a:miter lim="800000"/>
          </a:ln>
        </p:spPr>
        <p:txBody>
          <a:bodyPr lIns="95744" tIns="47872" rIns="95744" bIns="47872" anchor="b"/>
          <a:lstStyle/>
          <a:p>
            <a:pPr algn="r" defTabSz="662940"/>
            <a:fld id="{5735BC9A-1179-43A8-9803-C61140AD4A2C}" type="slidenum">
              <a:rPr lang="zh-CN" altLang="en-US" sz="1400">
                <a:latin typeface="等线" panose="02010600030101010101" charset="-122"/>
                <a:ea typeface="等线" panose="02010600030101010101" charset="-122"/>
                <a:cs typeface="等线" panose="02010600030101010101" charset="-122"/>
              </a:rPr>
              <a:pPr algn="r" defTabSz="662940"/>
              <a:t>1</a:t>
            </a:fld>
            <a:endParaRPr lang="zh-CN" altLang="en-US" sz="14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633193" y="6471267"/>
            <a:ext cx="4312342" cy="340593"/>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pPr algn="r"/>
              <a:t>11</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701925" y="511175"/>
            <a:ext cx="4541838" cy="2554288"/>
          </a:xfrm>
          <a:prstGeom prst="rect">
            <a:avLst/>
          </a:prstGeom>
          <a:noFill/>
          <a:ln w="9525" cap="flat" cmpd="sng">
            <a:noFill/>
            <a:prstDash val="solid"/>
            <a:miter/>
          </a:ln>
        </p:spPr>
      </p:sp>
      <p:sp>
        <p:nvSpPr>
          <p:cNvPr id="34" name="文本框"/>
          <p:cNvSpPr>
            <a:spLocks noGrp="1"/>
          </p:cNvSpPr>
          <p:nvPr>
            <p:ph type="body" idx="1"/>
          </p:nvPr>
        </p:nvSpPr>
        <p:spPr>
          <a:xfrm>
            <a:off x="1326073" y="3235634"/>
            <a:ext cx="7293390" cy="3065337"/>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633193" y="6471267"/>
            <a:ext cx="4312342" cy="340593"/>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pPr algn="r"/>
              <a:t>14</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701925" y="511175"/>
            <a:ext cx="4541838" cy="2554288"/>
          </a:xfrm>
          <a:prstGeom prst="rect">
            <a:avLst/>
          </a:prstGeom>
          <a:noFill/>
          <a:ln w="9525" cap="flat" cmpd="sng">
            <a:noFill/>
            <a:prstDash val="solid"/>
            <a:miter/>
          </a:ln>
        </p:spPr>
      </p:sp>
      <p:sp>
        <p:nvSpPr>
          <p:cNvPr id="34" name="文本框"/>
          <p:cNvSpPr>
            <a:spLocks noGrp="1"/>
          </p:cNvSpPr>
          <p:nvPr>
            <p:ph type="body" idx="1"/>
          </p:nvPr>
        </p:nvSpPr>
        <p:spPr>
          <a:xfrm>
            <a:off x="1326073" y="3235634"/>
            <a:ext cx="7293390" cy="3065337"/>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幻灯片图像占位符 1"/>
          <p:cNvSpPr>
            <a:spLocks noGrp="1" noRot="1" noChangeAspect="1" noTextEdit="1"/>
          </p:cNvSpPr>
          <p:nvPr>
            <p:ph type="sldImg"/>
          </p:nvPr>
        </p:nvSpPr>
        <p:spPr bwMode="auto">
          <a:xfrm>
            <a:off x="482600" y="1279525"/>
            <a:ext cx="6137275" cy="3452813"/>
          </a:xfrm>
          <a:noFill/>
          <a:ln>
            <a:solidFill>
              <a:srgbClr val="000000"/>
            </a:solidFill>
            <a:miter lim="800000"/>
          </a:ln>
        </p:spPr>
      </p:sp>
      <p:sp>
        <p:nvSpPr>
          <p:cNvPr id="15053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50532" name="灯片编号占位符 3"/>
          <p:cNvSpPr>
            <a:spLocks noGrp="1"/>
          </p:cNvSpPr>
          <p:nvPr>
            <p:ph type="sldNum" sz="quarter" idx="5"/>
          </p:nvPr>
        </p:nvSpPr>
        <p:spPr bwMode="auto">
          <a:noFill/>
          <a:ln>
            <a:miter lim="800000"/>
          </a:ln>
        </p:spPr>
        <p:txBody>
          <a:bodyPr/>
          <a:lstStyle/>
          <a:p>
            <a:fld id="{CCB4CFC0-3437-49CE-B1DE-8A0D27F5792D}" type="slidenum">
              <a:rPr lang="zh-CN" altLang="en-US" smtClean="0"/>
              <a:pPr/>
              <a:t>15</a:t>
            </a:fld>
            <a:endParaRPr lang="en-US" altLang="zh-CN"/>
          </a:p>
        </p:txBody>
      </p:sp>
    </p:spTree>
    <p:extLst>
      <p:ext uri="{BB962C8B-B14F-4D97-AF65-F5344CB8AC3E}">
        <p14:creationId xmlns:p14="http://schemas.microsoft.com/office/powerpoint/2010/main" val="3473343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幻灯片图像占位符 1"/>
          <p:cNvSpPr>
            <a:spLocks noGrp="1" noRot="1" noChangeAspect="1" noTextEdit="1"/>
          </p:cNvSpPr>
          <p:nvPr>
            <p:ph type="sldImg"/>
          </p:nvPr>
        </p:nvSpPr>
        <p:spPr bwMode="auto">
          <a:xfrm>
            <a:off x="482600" y="1279525"/>
            <a:ext cx="6137275" cy="3452813"/>
          </a:xfrm>
          <a:noFill/>
          <a:ln>
            <a:solidFill>
              <a:srgbClr val="000000"/>
            </a:solidFill>
            <a:miter lim="800000"/>
          </a:ln>
        </p:spPr>
      </p:sp>
      <p:sp>
        <p:nvSpPr>
          <p:cNvPr id="15053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50532" name="灯片编号占位符 3"/>
          <p:cNvSpPr>
            <a:spLocks noGrp="1"/>
          </p:cNvSpPr>
          <p:nvPr>
            <p:ph type="sldNum" sz="quarter" idx="5"/>
          </p:nvPr>
        </p:nvSpPr>
        <p:spPr bwMode="auto">
          <a:noFill/>
          <a:ln>
            <a:miter lim="800000"/>
          </a:ln>
        </p:spPr>
        <p:txBody>
          <a:bodyPr/>
          <a:lstStyle/>
          <a:p>
            <a:fld id="{CCB4CFC0-3437-49CE-B1DE-8A0D27F5792D}" type="slidenum">
              <a:rPr lang="zh-CN" altLang="en-US" smtClean="0"/>
              <a:pPr/>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7" name="幻灯片图像占位符 1"/>
          <p:cNvSpPr>
            <a:spLocks noGrp="1" noRot="1" noChangeAspect="1" noTextEdit="1"/>
          </p:cNvSpPr>
          <p:nvPr>
            <p:ph type="sldImg"/>
          </p:nvPr>
        </p:nvSpPr>
        <p:spPr bwMode="auto">
          <a:xfrm>
            <a:off x="479425" y="1279525"/>
            <a:ext cx="6140450" cy="3454400"/>
          </a:xfrm>
          <a:noFill/>
          <a:ln>
            <a:solidFill>
              <a:srgbClr val="000000"/>
            </a:solidFill>
            <a:miter lim="800000"/>
          </a:ln>
        </p:spPr>
      </p:sp>
      <p:sp>
        <p:nvSpPr>
          <p:cNvPr id="104877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1048779" name="灯片编号占位符 3"/>
          <p:cNvSpPr txBox="1">
            <a:spLocks noGrp="1"/>
          </p:cNvSpPr>
          <p:nvPr/>
        </p:nvSpPr>
        <p:spPr bwMode="auto">
          <a:xfrm>
            <a:off x="4021140" y="9721852"/>
            <a:ext cx="3076575" cy="512763"/>
          </a:xfrm>
          <a:prstGeom prst="rect">
            <a:avLst/>
          </a:prstGeom>
          <a:noFill/>
          <a:ln w="9525">
            <a:noFill/>
            <a:miter lim="800000"/>
          </a:ln>
        </p:spPr>
        <p:txBody>
          <a:bodyPr lIns="99034" tIns="49517" rIns="99034" bIns="49517" anchor="b"/>
          <a:lstStyle/>
          <a:p>
            <a:pPr algn="r"/>
            <a:fld id="{34DEF75D-B301-4C1B-9A2F-F62792F17CDC}" type="slidenum">
              <a:rPr lang="zh-CN" altLang="en-US" sz="1300">
                <a:solidFill>
                  <a:prstClr val="black"/>
                </a:solidFill>
                <a:latin typeface="等线" panose="02010600030101010101" charset="-122"/>
                <a:ea typeface="等线" panose="02010600030101010101" charset="-122"/>
              </a:rPr>
              <a:pPr algn="r"/>
              <a:t>17</a:t>
            </a:fld>
            <a:endParaRPr lang="en-US" altLang="zh-CN" sz="1300" dirty="0">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幻灯片图像占位符 1"/>
          <p:cNvSpPr>
            <a:spLocks noGrp="1" noRot="1" noChangeAspect="1" noTextEdit="1"/>
          </p:cNvSpPr>
          <p:nvPr>
            <p:ph type="sldImg"/>
          </p:nvPr>
        </p:nvSpPr>
        <p:spPr bwMode="auto">
          <a:xfrm>
            <a:off x="2701925" y="511175"/>
            <a:ext cx="4541838" cy="2554288"/>
          </a:xfrm>
          <a:noFill/>
          <a:ln>
            <a:solidFill>
              <a:srgbClr val="000000"/>
            </a:solidFill>
            <a:miter lim="800000"/>
          </a:ln>
        </p:spPr>
      </p:sp>
      <p:sp>
        <p:nvSpPr>
          <p:cNvPr id="15257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52580" name="灯片编号占位符 3"/>
          <p:cNvSpPr>
            <a:spLocks noGrp="1"/>
          </p:cNvSpPr>
          <p:nvPr>
            <p:ph type="sldNum" sz="quarter" idx="5"/>
          </p:nvPr>
        </p:nvSpPr>
        <p:spPr bwMode="auto">
          <a:noFill/>
          <a:ln>
            <a:miter lim="800000"/>
          </a:ln>
        </p:spPr>
        <p:txBody>
          <a:bodyPr/>
          <a:lstStyle/>
          <a:p>
            <a:fld id="{D4A99A5C-887C-4AC8-BA64-761E542E28F4}" type="slidenum">
              <a:rPr lang="zh-CN" altLang="en-US" smtClean="0">
                <a:solidFill>
                  <a:prstClr val="black"/>
                </a:solidFill>
                <a:latin typeface="Calibri" panose="020F0502020204030204"/>
                <a:ea typeface="宋体" panose="02010600030101010101" pitchFamily="2" charset="-122"/>
              </a:rPr>
              <a:pPr/>
              <a:t>18</a:t>
            </a:fld>
            <a:endParaRPr lang="en-US" altLang="zh-CN">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633193" y="6471267"/>
            <a:ext cx="4312342" cy="340593"/>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pPr algn="r"/>
              <a:t>19</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701925" y="511175"/>
            <a:ext cx="4541838" cy="2554288"/>
          </a:xfrm>
          <a:prstGeom prst="rect">
            <a:avLst/>
          </a:prstGeom>
          <a:noFill/>
          <a:ln w="9525" cap="flat" cmpd="sng">
            <a:noFill/>
            <a:prstDash val="solid"/>
            <a:miter/>
          </a:ln>
        </p:spPr>
      </p:sp>
      <p:sp>
        <p:nvSpPr>
          <p:cNvPr id="34" name="文本框"/>
          <p:cNvSpPr>
            <a:spLocks noGrp="1"/>
          </p:cNvSpPr>
          <p:nvPr>
            <p:ph type="body" idx="1"/>
          </p:nvPr>
        </p:nvSpPr>
        <p:spPr>
          <a:xfrm>
            <a:off x="1326073" y="3235634"/>
            <a:ext cx="7293390" cy="3065337"/>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灯片编号占位符 6"/>
          <p:cNvSpPr>
            <a:spLocks noGrp="1" noChangeArrowheads="1"/>
          </p:cNvSpPr>
          <p:nvPr>
            <p:ph type="sldNum" sz="quarter" idx="5"/>
          </p:nvPr>
        </p:nvSpPr>
        <p:spPr>
          <a:noFill/>
          <a:ln algn="ctr">
            <a:round/>
          </a:ln>
        </p:spPr>
        <p:txBody>
          <a:bodyPr/>
          <a:lstStyle/>
          <a:p>
            <a:fld id="{4C586646-A586-4BDA-ACF0-48F6AD5A51DD}" type="slidenum">
              <a:rPr lang="zh-CN" altLang="en-US" smtClean="0"/>
              <a:pPr/>
              <a:t>2</a:t>
            </a:fld>
            <a:endParaRPr lang="zh-CN" altLang="en-US"/>
          </a:p>
        </p:txBody>
      </p:sp>
      <p:sp>
        <p:nvSpPr>
          <p:cNvPr id="66563" name="幻灯片图像占位符 1"/>
          <p:cNvSpPr>
            <a:spLocks noGrp="1" noRot="1" noChangeAspect="1" noChangeArrowheads="1" noTextEdit="1"/>
          </p:cNvSpPr>
          <p:nvPr>
            <p:ph type="sldImg"/>
          </p:nvPr>
        </p:nvSpPr>
        <p:spPr>
          <a:xfrm>
            <a:off x="2700338" y="509588"/>
            <a:ext cx="4545012" cy="2555875"/>
          </a:xfrm>
          <a:ln cap="flat">
            <a:headEnd type="none" w="med" len="med"/>
            <a:tailEnd type="none" w="med" len="med"/>
          </a:ln>
        </p:spPr>
      </p:sp>
      <p:sp>
        <p:nvSpPr>
          <p:cNvPr id="66564" name="备注占位符 2"/>
          <p:cNvSpPr>
            <a:spLocks noGrp="1" noChangeArrowheads="1"/>
          </p:cNvSpPr>
          <p:nvPr>
            <p:ph type="body" idx="1"/>
          </p:nvPr>
        </p:nvSpPr>
        <p:spPr>
          <a:noFill/>
        </p:spPr>
        <p:txBody>
          <a:bodyPr/>
          <a:lstStyle/>
          <a:p>
            <a:pPr algn="l" rtl="0" eaLnBrk="0" fontAlgn="base" hangingPunct="0">
              <a:spcBef>
                <a:spcPct val="30000"/>
              </a:spcBef>
              <a:spcAft>
                <a:spcPct val="0"/>
              </a:spcAft>
              <a:buSzTx/>
            </a:pPr>
            <a:endParaRPr lang="en-US" altLang="zh-CN" sz="1500" b="1" dirty="0">
              <a:latin typeface="微软雅黑" panose="020B0503020204020204" charset="-122"/>
              <a:ea typeface="微软雅黑" panose="020B050302020402020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灯片编号占位符 6"/>
          <p:cNvSpPr>
            <a:spLocks noGrp="1" noChangeArrowheads="1"/>
          </p:cNvSpPr>
          <p:nvPr>
            <p:ph type="sldNum" sz="quarter" idx="5"/>
          </p:nvPr>
        </p:nvSpPr>
        <p:spPr>
          <a:noFill/>
          <a:ln algn="ctr">
            <a:round/>
          </a:ln>
        </p:spPr>
        <p:txBody>
          <a:bodyPr/>
          <a:lstStyle/>
          <a:p>
            <a:fld id="{23DA393A-5508-4AC8-8CE3-2EF818ADF97D}" type="slidenum">
              <a:rPr lang="zh-CN" altLang="en-US" smtClean="0"/>
              <a:pPr/>
              <a:t>20</a:t>
            </a:fld>
            <a:endParaRPr lang="zh-CN" altLang="en-US"/>
          </a:p>
        </p:txBody>
      </p:sp>
      <p:sp>
        <p:nvSpPr>
          <p:cNvPr id="70659" name="幻灯片图像占位符 1"/>
          <p:cNvSpPr>
            <a:spLocks noGrp="1" noRot="1" noChangeAspect="1" noChangeArrowheads="1" noTextEdit="1"/>
          </p:cNvSpPr>
          <p:nvPr>
            <p:ph type="sldImg"/>
          </p:nvPr>
        </p:nvSpPr>
        <p:spPr>
          <a:xfrm>
            <a:off x="2700338" y="509588"/>
            <a:ext cx="4545012" cy="2555875"/>
          </a:xfrm>
          <a:noFill/>
          <a:ln cap="flat">
            <a:headEnd type="none" w="med" len="med"/>
            <a:tailEnd type="none" w="med" len="med"/>
          </a:ln>
        </p:spPr>
      </p:sp>
      <p:sp>
        <p:nvSpPr>
          <p:cNvPr id="70660" name="备注占位符 2"/>
          <p:cNvSpPr>
            <a:spLocks noGrp="1" noChangeArrowheads="1"/>
          </p:cNvSpPr>
          <p:nvPr>
            <p:ph type="body" idx="1"/>
          </p:nvPr>
        </p:nvSpPr>
        <p:spPr>
          <a:noFill/>
        </p:spPr>
        <p:txBody>
          <a:bodyPr/>
          <a:lstStyle/>
          <a:p>
            <a:endParaRPr lang="zh-CN" altLang="zh-CN" sz="1500" b="1" dirty="0">
              <a:latin typeface="微软雅黑" panose="020B0503020204020204" charset="-122"/>
              <a:ea typeface="微软雅黑" panose="020B0503020204020204" charset="-122"/>
            </a:endParaRPr>
          </a:p>
        </p:txBody>
      </p:sp>
      <p:sp>
        <p:nvSpPr>
          <p:cNvPr id="70661" name="灯片编号占位符 3"/>
          <p:cNvSpPr>
            <a:spLocks noChangeArrowheads="1"/>
          </p:cNvSpPr>
          <p:nvPr/>
        </p:nvSpPr>
        <p:spPr bwMode="auto">
          <a:xfrm>
            <a:off x="5633076" y="6472081"/>
            <a:ext cx="4310392" cy="341472"/>
          </a:xfrm>
          <a:prstGeom prst="rect">
            <a:avLst/>
          </a:prstGeom>
          <a:noFill/>
          <a:ln w="9525" algn="ctr">
            <a:noFill/>
            <a:round/>
          </a:ln>
        </p:spPr>
        <p:txBody>
          <a:bodyPr lIns="95744" tIns="47872" rIns="95744" bIns="47872" anchor="b"/>
          <a:lstStyle/>
          <a:p>
            <a:pPr algn="r" defTabSz="880745"/>
            <a:fld id="{8774CCAE-360D-44C7-A0CA-92C6E300FE34}" type="slidenum">
              <a:rPr lang="zh-CN" altLang="en-US" sz="1400">
                <a:latin typeface="等线" panose="02010600030101010101" charset="-122"/>
                <a:ea typeface="等线" panose="02010600030101010101" charset="-122"/>
                <a:cs typeface="等线" panose="02010600030101010101" charset="-122"/>
              </a:rPr>
              <a:pPr algn="r" defTabSz="880745"/>
              <a:t>20</a:t>
            </a:fld>
            <a:endParaRPr lang="zh-CN" altLang="en-US" sz="14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633193" y="6471267"/>
            <a:ext cx="4312342" cy="340593"/>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pPr algn="r"/>
              <a:t>21</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701925" y="511175"/>
            <a:ext cx="4541838" cy="2554288"/>
          </a:xfrm>
          <a:prstGeom prst="rect">
            <a:avLst/>
          </a:prstGeom>
          <a:noFill/>
          <a:ln w="9525" cap="flat" cmpd="sng">
            <a:noFill/>
            <a:prstDash val="solid"/>
            <a:miter/>
          </a:ln>
        </p:spPr>
      </p:sp>
      <p:sp>
        <p:nvSpPr>
          <p:cNvPr id="34" name="文本框"/>
          <p:cNvSpPr>
            <a:spLocks noGrp="1"/>
          </p:cNvSpPr>
          <p:nvPr>
            <p:ph type="body" idx="1"/>
          </p:nvPr>
        </p:nvSpPr>
        <p:spPr>
          <a:xfrm>
            <a:off x="1326073" y="3235634"/>
            <a:ext cx="7293390" cy="3065337"/>
          </a:xfrm>
          <a:prstGeom prst="rect">
            <a:avLst/>
          </a:prstGeom>
          <a:noFill/>
          <a:ln w="9525" cap="flat" cmpd="sng">
            <a:noFill/>
            <a:prstDash val="solid"/>
            <a:miter/>
          </a:ln>
        </p:spPr>
        <p:txBody>
          <a:bodyPr vert="horz" wrap="square" lIns="91440" tIns="45720" rIns="91440" bIns="45720" anchor="t" anchorCtr="0"/>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633193" y="6471267"/>
            <a:ext cx="4312342" cy="340593"/>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pPr algn="r"/>
              <a:t>22</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701925" y="511175"/>
            <a:ext cx="4541838" cy="2554288"/>
          </a:xfrm>
          <a:prstGeom prst="rect">
            <a:avLst/>
          </a:prstGeom>
          <a:noFill/>
          <a:ln w="9525" cap="flat" cmpd="sng">
            <a:noFill/>
            <a:prstDash val="solid"/>
            <a:miter/>
          </a:ln>
        </p:spPr>
      </p:sp>
      <p:sp>
        <p:nvSpPr>
          <p:cNvPr id="34" name="文本框"/>
          <p:cNvSpPr>
            <a:spLocks noGrp="1"/>
          </p:cNvSpPr>
          <p:nvPr>
            <p:ph type="body" idx="1"/>
          </p:nvPr>
        </p:nvSpPr>
        <p:spPr>
          <a:xfrm>
            <a:off x="1326073" y="3235634"/>
            <a:ext cx="7293390" cy="3065337"/>
          </a:xfrm>
          <a:prstGeom prst="rect">
            <a:avLst/>
          </a:prstGeom>
          <a:noFill/>
          <a:ln w="9525" cap="flat" cmpd="sng">
            <a:noFill/>
            <a:prstDash val="solid"/>
            <a:miter/>
          </a:ln>
        </p:spPr>
        <p:txBody>
          <a:bodyPr vert="horz" wrap="square" lIns="91440" tIns="45720" rIns="91440" bIns="45720" anchor="t" anchorCtr="0"/>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633193" y="6471267"/>
            <a:ext cx="4312342" cy="340593"/>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pPr algn="r"/>
              <a:t>23</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701925" y="511175"/>
            <a:ext cx="4541838" cy="2554288"/>
          </a:xfrm>
          <a:prstGeom prst="rect">
            <a:avLst/>
          </a:prstGeom>
          <a:noFill/>
          <a:ln w="9525" cap="flat" cmpd="sng">
            <a:noFill/>
            <a:prstDash val="solid"/>
            <a:miter/>
          </a:ln>
        </p:spPr>
      </p:sp>
      <p:sp>
        <p:nvSpPr>
          <p:cNvPr id="34" name="文本框"/>
          <p:cNvSpPr>
            <a:spLocks noGrp="1"/>
          </p:cNvSpPr>
          <p:nvPr>
            <p:ph type="body" idx="1"/>
          </p:nvPr>
        </p:nvSpPr>
        <p:spPr>
          <a:xfrm>
            <a:off x="1326073" y="3235634"/>
            <a:ext cx="7293390" cy="3065337"/>
          </a:xfrm>
          <a:prstGeom prst="rect">
            <a:avLst/>
          </a:prstGeom>
          <a:noFill/>
          <a:ln w="9525" cap="flat" cmpd="sng">
            <a:noFill/>
            <a:prstDash val="solid"/>
            <a:miter/>
          </a:ln>
        </p:spPr>
        <p:txBody>
          <a:bodyPr vert="horz" wrap="square" lIns="91440" tIns="45720" rIns="91440" bIns="45720" anchor="t" anchorCtr="0"/>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633193" y="6471267"/>
            <a:ext cx="4312342" cy="340593"/>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pPr algn="r"/>
              <a:t>24</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701925" y="511175"/>
            <a:ext cx="4541838" cy="2554288"/>
          </a:xfrm>
          <a:prstGeom prst="rect">
            <a:avLst/>
          </a:prstGeom>
          <a:noFill/>
          <a:ln w="9525" cap="flat" cmpd="sng">
            <a:noFill/>
            <a:prstDash val="solid"/>
            <a:miter/>
          </a:ln>
        </p:spPr>
      </p:sp>
      <p:sp>
        <p:nvSpPr>
          <p:cNvPr id="34" name="文本框"/>
          <p:cNvSpPr>
            <a:spLocks noGrp="1"/>
          </p:cNvSpPr>
          <p:nvPr>
            <p:ph type="body" idx="1"/>
          </p:nvPr>
        </p:nvSpPr>
        <p:spPr>
          <a:xfrm>
            <a:off x="1326073" y="3235634"/>
            <a:ext cx="7293390" cy="3065337"/>
          </a:xfrm>
          <a:prstGeom prst="rect">
            <a:avLst/>
          </a:prstGeom>
          <a:noFill/>
          <a:ln w="9525" cap="flat" cmpd="sng">
            <a:noFill/>
            <a:prstDash val="solid"/>
            <a:miter/>
          </a:ln>
        </p:spPr>
        <p:txBody>
          <a:bodyPr vert="horz" wrap="square" lIns="91440" tIns="45720" rIns="91440" bIns="45720" anchor="t" anchorCtr="0"/>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633193" y="6471267"/>
            <a:ext cx="4312342" cy="340593"/>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pPr algn="r"/>
              <a:t>25</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701925" y="511175"/>
            <a:ext cx="4541838" cy="2554288"/>
          </a:xfrm>
          <a:prstGeom prst="rect">
            <a:avLst/>
          </a:prstGeom>
          <a:noFill/>
          <a:ln w="9525" cap="flat" cmpd="sng">
            <a:noFill/>
            <a:prstDash val="solid"/>
            <a:miter/>
          </a:ln>
        </p:spPr>
      </p:sp>
      <p:sp>
        <p:nvSpPr>
          <p:cNvPr id="34" name="文本框"/>
          <p:cNvSpPr>
            <a:spLocks noGrp="1"/>
          </p:cNvSpPr>
          <p:nvPr>
            <p:ph type="body" idx="1"/>
          </p:nvPr>
        </p:nvSpPr>
        <p:spPr>
          <a:xfrm>
            <a:off x="1326073" y="3235634"/>
            <a:ext cx="7293390" cy="3065337"/>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633193" y="6471267"/>
            <a:ext cx="4312342" cy="340593"/>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pPr algn="r"/>
              <a:t>26</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701925" y="511175"/>
            <a:ext cx="4541838" cy="2554288"/>
          </a:xfrm>
          <a:prstGeom prst="rect">
            <a:avLst/>
          </a:prstGeom>
          <a:noFill/>
          <a:ln w="9525" cap="flat" cmpd="sng">
            <a:noFill/>
            <a:prstDash val="solid"/>
            <a:miter/>
          </a:ln>
        </p:spPr>
      </p:sp>
      <p:sp>
        <p:nvSpPr>
          <p:cNvPr id="34" name="文本框"/>
          <p:cNvSpPr>
            <a:spLocks noGrp="1"/>
          </p:cNvSpPr>
          <p:nvPr>
            <p:ph type="body" idx="1"/>
          </p:nvPr>
        </p:nvSpPr>
        <p:spPr>
          <a:xfrm>
            <a:off x="1326073" y="3235634"/>
            <a:ext cx="7293390" cy="3065337"/>
          </a:xfrm>
          <a:prstGeom prst="rect">
            <a:avLst/>
          </a:prstGeom>
          <a:noFill/>
          <a:ln w="9525" cap="flat" cmpd="sng">
            <a:noFill/>
            <a:prstDash val="solid"/>
            <a:miter/>
          </a:ln>
        </p:spPr>
        <p:txBody>
          <a:bodyPr vert="horz" wrap="square" lIns="91440" tIns="45720" rIns="91440" bIns="45720" anchor="t" anchorCtr="0"/>
          <a:lstStyle/>
          <a:p>
            <a:pPr marL="361950" indent="-361950" algn="just">
              <a:lnSpc>
                <a:spcPct val="145000"/>
              </a:lnSpc>
              <a:spcBef>
                <a:spcPts val="300"/>
              </a:spcBef>
              <a:buClr>
                <a:srgbClr val="0058B8"/>
              </a:buClr>
              <a:buFont typeface="Wingdings" panose="05000000000000000000" pitchFamily="2" charset="2"/>
              <a:buChar char="l"/>
            </a:pPr>
            <a:r>
              <a:rPr lang="zh-CN" altLang="en-US" dirty="0">
                <a:latin typeface="微软雅黑" panose="020B0503020204020204" charset="-122"/>
                <a:ea typeface="微软雅黑" panose="020B0503020204020204" charset="-122"/>
                <a:sym typeface="+mn-ea"/>
              </a:rPr>
              <a:t>各项杂质元素含量均满足技术条件要求，与常规</a:t>
            </a:r>
            <a:r>
              <a:rPr lang="en-US" altLang="zh-CN" dirty="0">
                <a:latin typeface="微软雅黑" panose="020B0503020204020204" charset="-122"/>
                <a:ea typeface="微软雅黑" panose="020B0503020204020204" charset="-122"/>
                <a:sym typeface="+mn-ea"/>
              </a:rPr>
              <a:t>UO</a:t>
            </a:r>
            <a:r>
              <a:rPr lang="en-US" altLang="zh-CN" baseline="-25000" dirty="0">
                <a:latin typeface="微软雅黑" panose="020B0503020204020204" charset="-122"/>
                <a:ea typeface="微软雅黑" panose="020B0503020204020204" charset="-122"/>
                <a:sym typeface="+mn-ea"/>
              </a:rPr>
              <a:t>2</a:t>
            </a:r>
            <a:r>
              <a:rPr lang="zh-CN" altLang="en-US" dirty="0">
                <a:latin typeface="微软雅黑" panose="020B0503020204020204" charset="-122"/>
                <a:ea typeface="微软雅黑" panose="020B0503020204020204" charset="-122"/>
                <a:sym typeface="+mn-ea"/>
              </a:rPr>
              <a:t>芯块相比仅</a:t>
            </a:r>
            <a:r>
              <a:rPr lang="en-US" altLang="zh-CN" dirty="0">
                <a:latin typeface="微软雅黑" panose="020B0503020204020204" charset="-122"/>
                <a:ea typeface="微软雅黑" panose="020B0503020204020204" charset="-122"/>
                <a:sym typeface="+mn-ea"/>
              </a:rPr>
              <a:t>Cr</a:t>
            </a:r>
            <a:r>
              <a:rPr lang="zh-CN" altLang="en-US" dirty="0">
                <a:latin typeface="微软雅黑" panose="020B0503020204020204" charset="-122"/>
                <a:ea typeface="微软雅黑" panose="020B0503020204020204" charset="-122"/>
                <a:sym typeface="+mn-ea"/>
              </a:rPr>
              <a:t>元素残留量偏多（</a:t>
            </a:r>
            <a:r>
              <a:rPr lang="en-US" altLang="zh-CN" dirty="0">
                <a:latin typeface="微软雅黑" panose="020B0503020204020204" charset="-122"/>
                <a:ea typeface="微软雅黑" panose="020B0503020204020204" charset="-122"/>
                <a:sym typeface="+mn-ea"/>
              </a:rPr>
              <a:t>~300ppm</a:t>
            </a:r>
            <a:r>
              <a:rPr lang="zh-CN" altLang="en-US" dirty="0">
                <a:latin typeface="微软雅黑" panose="020B0503020204020204" charset="-122"/>
                <a:ea typeface="微软雅黑" panose="020B0503020204020204" charset="-122"/>
                <a:sym typeface="+mn-ea"/>
              </a:rPr>
              <a:t>），但仍满足常规</a:t>
            </a:r>
            <a:r>
              <a:rPr lang="en-US" altLang="zh-CN" dirty="0">
                <a:latin typeface="微软雅黑" panose="020B0503020204020204" charset="-122"/>
                <a:ea typeface="微软雅黑" panose="020B0503020204020204" charset="-122"/>
                <a:sym typeface="+mn-ea"/>
              </a:rPr>
              <a:t>UO</a:t>
            </a:r>
            <a:r>
              <a:rPr lang="en-US" altLang="zh-CN" baseline="-25000" dirty="0">
                <a:latin typeface="微软雅黑" panose="020B0503020204020204" charset="-122"/>
                <a:ea typeface="微软雅黑" panose="020B0503020204020204" charset="-122"/>
                <a:sym typeface="+mn-ea"/>
              </a:rPr>
              <a:t>2</a:t>
            </a:r>
            <a:r>
              <a:rPr lang="zh-CN" altLang="en-US" dirty="0">
                <a:latin typeface="微软雅黑" panose="020B0503020204020204" charset="-122"/>
                <a:ea typeface="微软雅黑" panose="020B0503020204020204" charset="-122"/>
                <a:sym typeface="+mn-ea"/>
              </a:rPr>
              <a:t>芯块技术条件的要求（</a:t>
            </a:r>
            <a:r>
              <a:rPr lang="en-US" altLang="zh-CN" dirty="0">
                <a:latin typeface="微软雅黑" panose="020B0503020204020204" charset="-122"/>
                <a:ea typeface="微软雅黑" panose="020B0503020204020204" charset="-122"/>
                <a:sym typeface="+mn-ea"/>
              </a:rPr>
              <a:t>Cr+Mo+Fe+Ni≤500ppm</a:t>
            </a:r>
            <a:r>
              <a:rPr lang="zh-CN" altLang="en-US" dirty="0">
                <a:latin typeface="微软雅黑" panose="020B0503020204020204" charset="-122"/>
                <a:ea typeface="微软雅黑" panose="020B0503020204020204" charset="-122"/>
                <a:sym typeface="+mn-ea"/>
              </a:rPr>
              <a:t>）</a:t>
            </a:r>
            <a:endParaRPr lang="zh-CN" altLang="en-US" dirty="0">
              <a:latin typeface="微软雅黑" panose="020B0503020204020204" charset="-122"/>
              <a:ea typeface="微软雅黑" panose="020B0503020204020204" charset="-122"/>
            </a:endParaRPr>
          </a:p>
          <a:p>
            <a:pPr marL="361950" indent="-361950" algn="just">
              <a:lnSpc>
                <a:spcPct val="145000"/>
              </a:lnSpc>
              <a:spcBef>
                <a:spcPts val="300"/>
              </a:spcBef>
              <a:buClr>
                <a:srgbClr val="0058B8"/>
              </a:buClr>
              <a:buFont typeface="Wingdings" panose="05000000000000000000" pitchFamily="2" charset="2"/>
              <a:buChar char="l"/>
            </a:pPr>
            <a:r>
              <a:rPr lang="en-US" altLang="zh-CN" dirty="0">
                <a:latin typeface="微软雅黑" panose="020B0503020204020204" charset="-122"/>
                <a:ea typeface="微软雅黑" panose="020B0503020204020204" charset="-122"/>
                <a:sym typeface="+mn-ea"/>
              </a:rPr>
              <a:t>Al</a:t>
            </a:r>
            <a:r>
              <a:rPr lang="zh-CN" altLang="en-US" dirty="0">
                <a:latin typeface="微软雅黑" panose="020B0503020204020204" charset="-122"/>
                <a:ea typeface="微软雅黑" panose="020B0503020204020204" charset="-122"/>
                <a:sym typeface="+mn-ea"/>
              </a:rPr>
              <a:t>元素经烧结后残留量与常规</a:t>
            </a:r>
            <a:r>
              <a:rPr lang="en-US" altLang="zh-CN" dirty="0">
                <a:latin typeface="微软雅黑" panose="020B0503020204020204" charset="-122"/>
                <a:ea typeface="微软雅黑" panose="020B0503020204020204" charset="-122"/>
                <a:sym typeface="+mn-ea"/>
              </a:rPr>
              <a:t>UO</a:t>
            </a:r>
            <a:r>
              <a:rPr lang="en-US" altLang="zh-CN" baseline="-25000" dirty="0">
                <a:latin typeface="微软雅黑" panose="020B0503020204020204" charset="-122"/>
                <a:ea typeface="微软雅黑" panose="020B0503020204020204" charset="-122"/>
                <a:sym typeface="+mn-ea"/>
              </a:rPr>
              <a:t>2</a:t>
            </a:r>
            <a:r>
              <a:rPr lang="zh-CN" altLang="en-US" dirty="0">
                <a:latin typeface="微软雅黑" panose="020B0503020204020204" charset="-122"/>
                <a:ea typeface="微软雅黑" panose="020B0503020204020204" charset="-122"/>
                <a:sym typeface="+mn-ea"/>
              </a:rPr>
              <a:t>芯块无明显差异</a:t>
            </a:r>
            <a:endParaRPr lang="zh-CN" altLang="en-US" dirty="0">
              <a:latin typeface="微软雅黑" panose="020B0503020204020204" charset="-122"/>
              <a:ea typeface="微软雅黑" panose="020B0503020204020204" charset="-122"/>
            </a:endParaRPr>
          </a:p>
          <a:p>
            <a:pPr marL="361950" indent="-361950" algn="just">
              <a:lnSpc>
                <a:spcPct val="145000"/>
              </a:lnSpc>
              <a:spcBef>
                <a:spcPts val="300"/>
              </a:spcBef>
              <a:buClr>
                <a:srgbClr val="0058B8"/>
              </a:buClr>
              <a:buFont typeface="Wingdings" panose="05000000000000000000" pitchFamily="2" charset="2"/>
              <a:buChar char="l"/>
            </a:pPr>
            <a:r>
              <a:rPr lang="en-US" altLang="zh-CN" dirty="0">
                <a:latin typeface="微软雅黑" panose="020B0503020204020204" charset="-122"/>
                <a:ea typeface="微软雅黑" panose="020B0503020204020204" charset="-122"/>
                <a:sym typeface="+mn-ea"/>
              </a:rPr>
              <a:t>Cr</a:t>
            </a:r>
            <a:r>
              <a:rPr lang="zh-CN" altLang="en-US" dirty="0">
                <a:latin typeface="微软雅黑" panose="020B0503020204020204" charset="-122"/>
                <a:ea typeface="微软雅黑" panose="020B0503020204020204" charset="-122"/>
                <a:sym typeface="+mn-ea"/>
              </a:rPr>
              <a:t>元素的残留也满足芯块杂质元素当量硼含量的要求</a:t>
            </a:r>
            <a:endParaRPr lang="en-US" altLang="zh-CN" dirty="0">
              <a:latin typeface="微软雅黑" panose="020B0503020204020204" charset="-122"/>
              <a:ea typeface="微软雅黑" panose="020B0503020204020204" charset="-122"/>
            </a:endParaRPr>
          </a:p>
          <a:p>
            <a:pPr marL="361950" indent="-361950" algn="just">
              <a:lnSpc>
                <a:spcPct val="145000"/>
              </a:lnSpc>
              <a:spcBef>
                <a:spcPts val="300"/>
              </a:spcBef>
              <a:buClr>
                <a:srgbClr val="0058B8"/>
              </a:buClr>
              <a:buFont typeface="Wingdings" panose="05000000000000000000" pitchFamily="2" charset="2"/>
              <a:buChar char="l"/>
            </a:pPr>
            <a:r>
              <a:rPr lang="zh-CN" altLang="en-US" dirty="0">
                <a:latin typeface="微软雅黑" panose="020B0503020204020204" charset="-122"/>
                <a:ea typeface="微软雅黑" panose="020B0503020204020204" charset="-122"/>
                <a:sym typeface="+mn-ea"/>
              </a:rPr>
              <a:t>大晶粒</a:t>
            </a:r>
            <a:r>
              <a:rPr lang="en-US" altLang="zh-CN" dirty="0">
                <a:latin typeface="微软雅黑" panose="020B0503020204020204" charset="-122"/>
                <a:ea typeface="微软雅黑" panose="020B0503020204020204" charset="-122"/>
                <a:sym typeface="+mn-ea"/>
              </a:rPr>
              <a:t>UO</a:t>
            </a:r>
            <a:r>
              <a:rPr lang="en-US" altLang="zh-CN" baseline="-25000" dirty="0">
                <a:latin typeface="微软雅黑" panose="020B0503020204020204" charset="-122"/>
                <a:ea typeface="微软雅黑" panose="020B0503020204020204" charset="-122"/>
                <a:sym typeface="+mn-ea"/>
              </a:rPr>
              <a:t>2</a:t>
            </a:r>
            <a:r>
              <a:rPr lang="zh-CN" altLang="en-US" dirty="0">
                <a:latin typeface="微软雅黑" panose="020B0503020204020204" charset="-122"/>
                <a:ea typeface="微软雅黑" panose="020B0503020204020204" charset="-122"/>
                <a:sym typeface="+mn-ea"/>
              </a:rPr>
              <a:t>芯块的铀含量及化学计量比与常规</a:t>
            </a:r>
            <a:r>
              <a:rPr lang="en-US" altLang="zh-CN" dirty="0">
                <a:latin typeface="微软雅黑" panose="020B0503020204020204" charset="-122"/>
                <a:ea typeface="微软雅黑" panose="020B0503020204020204" charset="-122"/>
                <a:sym typeface="+mn-ea"/>
              </a:rPr>
              <a:t>UO</a:t>
            </a:r>
            <a:r>
              <a:rPr lang="en-US" altLang="zh-CN" baseline="-25000" dirty="0">
                <a:latin typeface="微软雅黑" panose="020B0503020204020204" charset="-122"/>
                <a:ea typeface="微软雅黑" panose="020B0503020204020204" charset="-122"/>
                <a:sym typeface="+mn-ea"/>
              </a:rPr>
              <a:t>2</a:t>
            </a:r>
            <a:r>
              <a:rPr lang="zh-CN" altLang="en-US" dirty="0">
                <a:latin typeface="微软雅黑" panose="020B0503020204020204" charset="-122"/>
                <a:ea typeface="微软雅黑" panose="020B0503020204020204" charset="-122"/>
                <a:sym typeface="+mn-ea"/>
              </a:rPr>
              <a:t>芯块无差异</a:t>
            </a:r>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633193" y="6471267"/>
            <a:ext cx="4312342" cy="340593"/>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pPr algn="r"/>
              <a:t>27</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701925" y="511175"/>
            <a:ext cx="4541838" cy="2554288"/>
          </a:xfrm>
          <a:prstGeom prst="rect">
            <a:avLst/>
          </a:prstGeom>
          <a:noFill/>
          <a:ln w="9525" cap="flat" cmpd="sng">
            <a:noFill/>
            <a:prstDash val="solid"/>
            <a:miter/>
          </a:ln>
        </p:spPr>
      </p:sp>
      <p:sp>
        <p:nvSpPr>
          <p:cNvPr id="34" name="文本框"/>
          <p:cNvSpPr>
            <a:spLocks noGrp="1"/>
          </p:cNvSpPr>
          <p:nvPr>
            <p:ph type="body" idx="1"/>
          </p:nvPr>
        </p:nvSpPr>
        <p:spPr>
          <a:xfrm>
            <a:off x="1326073" y="3235634"/>
            <a:ext cx="7293390" cy="3065337"/>
          </a:xfrm>
          <a:prstGeom prst="rect">
            <a:avLst/>
          </a:prstGeom>
          <a:noFill/>
          <a:ln w="9525" cap="flat" cmpd="sng">
            <a:noFill/>
            <a:prstDash val="solid"/>
            <a:miter/>
          </a:ln>
        </p:spPr>
        <p:txBody>
          <a:bodyPr vert="horz" wrap="square" lIns="91440" tIns="45720" rIns="91440" bIns="45720" anchor="t" anchorCtr="0"/>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633193" y="6471267"/>
            <a:ext cx="4312342" cy="340593"/>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pPr algn="r"/>
              <a:t>28</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701925" y="511175"/>
            <a:ext cx="4541838" cy="2554288"/>
          </a:xfrm>
          <a:prstGeom prst="rect">
            <a:avLst/>
          </a:prstGeom>
          <a:noFill/>
          <a:ln w="9525" cap="flat" cmpd="sng">
            <a:noFill/>
            <a:prstDash val="solid"/>
            <a:miter/>
          </a:ln>
        </p:spPr>
      </p:sp>
      <p:sp>
        <p:nvSpPr>
          <p:cNvPr id="34" name="文本框"/>
          <p:cNvSpPr>
            <a:spLocks noGrp="1"/>
          </p:cNvSpPr>
          <p:nvPr>
            <p:ph type="body" idx="1"/>
          </p:nvPr>
        </p:nvSpPr>
        <p:spPr>
          <a:xfrm>
            <a:off x="1326073" y="3235634"/>
            <a:ext cx="7293390" cy="3065337"/>
          </a:xfrm>
          <a:prstGeom prst="rect">
            <a:avLst/>
          </a:prstGeom>
          <a:noFill/>
          <a:ln w="9525" cap="flat" cmpd="sng">
            <a:noFill/>
            <a:prstDash val="solid"/>
            <a:miter/>
          </a:ln>
        </p:spPr>
        <p:txBody>
          <a:bodyPr vert="horz" wrap="square" lIns="91440" tIns="45720" rIns="91440" bIns="45720" anchor="t" anchorCtr="0"/>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633193" y="6471267"/>
            <a:ext cx="4312342" cy="340593"/>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pPr algn="r"/>
              <a:t>29</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701925" y="511175"/>
            <a:ext cx="4541838" cy="2554288"/>
          </a:xfrm>
          <a:prstGeom prst="rect">
            <a:avLst/>
          </a:prstGeom>
          <a:noFill/>
          <a:ln w="9525" cap="flat" cmpd="sng">
            <a:noFill/>
            <a:prstDash val="solid"/>
            <a:miter/>
          </a:ln>
        </p:spPr>
      </p:sp>
      <p:sp>
        <p:nvSpPr>
          <p:cNvPr id="34" name="文本框"/>
          <p:cNvSpPr>
            <a:spLocks noGrp="1"/>
          </p:cNvSpPr>
          <p:nvPr>
            <p:ph type="body" idx="1"/>
          </p:nvPr>
        </p:nvSpPr>
        <p:spPr>
          <a:xfrm>
            <a:off x="1326073" y="3235634"/>
            <a:ext cx="7293390" cy="3065337"/>
          </a:xfrm>
          <a:prstGeom prst="rect">
            <a:avLst/>
          </a:prstGeom>
          <a:noFill/>
          <a:ln w="9525" cap="flat" cmpd="sng">
            <a:noFill/>
            <a:prstDash val="solid"/>
            <a:miter/>
          </a:ln>
        </p:spPr>
        <p:txBody>
          <a:bodyPr vert="horz" wrap="square" lIns="91440" tIns="45720" rIns="91440" bIns="45720" anchor="t" anchorCtr="0"/>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灯片编号占位符 6"/>
          <p:cNvSpPr>
            <a:spLocks noGrp="1" noChangeArrowheads="1"/>
          </p:cNvSpPr>
          <p:nvPr>
            <p:ph type="sldNum" sz="quarter" idx="5"/>
          </p:nvPr>
        </p:nvSpPr>
        <p:spPr>
          <a:noFill/>
          <a:ln algn="ctr">
            <a:round/>
          </a:ln>
        </p:spPr>
        <p:txBody>
          <a:bodyPr/>
          <a:lstStyle/>
          <a:p>
            <a:fld id="{23DA393A-5508-4AC8-8CE3-2EF818ADF97D}" type="slidenum">
              <a:rPr lang="zh-CN" altLang="en-US" smtClean="0"/>
              <a:pPr/>
              <a:t>3</a:t>
            </a:fld>
            <a:endParaRPr lang="zh-CN" altLang="en-US"/>
          </a:p>
        </p:txBody>
      </p:sp>
      <p:sp>
        <p:nvSpPr>
          <p:cNvPr id="70659" name="幻灯片图像占位符 1"/>
          <p:cNvSpPr>
            <a:spLocks noGrp="1" noRot="1" noChangeAspect="1" noChangeArrowheads="1" noTextEdit="1"/>
          </p:cNvSpPr>
          <p:nvPr>
            <p:ph type="sldImg"/>
          </p:nvPr>
        </p:nvSpPr>
        <p:spPr>
          <a:xfrm>
            <a:off x="2700338" y="509588"/>
            <a:ext cx="4545012" cy="2555875"/>
          </a:xfrm>
          <a:noFill/>
          <a:ln cap="flat">
            <a:headEnd type="none" w="med" len="med"/>
            <a:tailEnd type="none" w="med" len="med"/>
          </a:ln>
        </p:spPr>
      </p:sp>
      <p:sp>
        <p:nvSpPr>
          <p:cNvPr id="70660" name="备注占位符 2"/>
          <p:cNvSpPr>
            <a:spLocks noGrp="1" noChangeArrowheads="1"/>
          </p:cNvSpPr>
          <p:nvPr>
            <p:ph type="body" idx="1"/>
          </p:nvPr>
        </p:nvSpPr>
        <p:spPr>
          <a:noFill/>
        </p:spPr>
        <p:txBody>
          <a:bodyPr/>
          <a:lstStyle/>
          <a:p>
            <a:endParaRPr lang="zh-CN" altLang="zh-CN" sz="1500" b="1" dirty="0">
              <a:latin typeface="微软雅黑" panose="020B0503020204020204" charset="-122"/>
              <a:ea typeface="微软雅黑" panose="020B0503020204020204" charset="-122"/>
            </a:endParaRPr>
          </a:p>
        </p:txBody>
      </p:sp>
      <p:sp>
        <p:nvSpPr>
          <p:cNvPr id="70661" name="灯片编号占位符 3"/>
          <p:cNvSpPr>
            <a:spLocks noChangeArrowheads="1"/>
          </p:cNvSpPr>
          <p:nvPr/>
        </p:nvSpPr>
        <p:spPr bwMode="auto">
          <a:xfrm>
            <a:off x="5633076" y="6472081"/>
            <a:ext cx="4310392" cy="341472"/>
          </a:xfrm>
          <a:prstGeom prst="rect">
            <a:avLst/>
          </a:prstGeom>
          <a:noFill/>
          <a:ln w="9525" algn="ctr">
            <a:noFill/>
            <a:round/>
          </a:ln>
        </p:spPr>
        <p:txBody>
          <a:bodyPr lIns="95744" tIns="47872" rIns="95744" bIns="47872" anchor="b"/>
          <a:lstStyle/>
          <a:p>
            <a:pPr algn="r" defTabSz="880745"/>
            <a:fld id="{8774CCAE-360D-44C7-A0CA-92C6E300FE34}" type="slidenum">
              <a:rPr lang="zh-CN" altLang="en-US" sz="1400">
                <a:latin typeface="等线" panose="02010600030101010101" charset="-122"/>
                <a:ea typeface="等线" panose="02010600030101010101" charset="-122"/>
                <a:cs typeface="等线" panose="02010600030101010101" charset="-122"/>
              </a:rPr>
              <a:pPr algn="r" defTabSz="880745"/>
              <a:t>3</a:t>
            </a:fld>
            <a:endParaRPr lang="zh-CN" altLang="en-US" sz="14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633193" y="6471267"/>
            <a:ext cx="4312342" cy="340593"/>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pPr algn="r"/>
              <a:t>30</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701925" y="511175"/>
            <a:ext cx="4541838" cy="2554288"/>
          </a:xfrm>
          <a:prstGeom prst="rect">
            <a:avLst/>
          </a:prstGeom>
          <a:noFill/>
          <a:ln w="9525" cap="flat" cmpd="sng">
            <a:noFill/>
            <a:prstDash val="solid"/>
            <a:miter/>
          </a:ln>
        </p:spPr>
      </p:sp>
      <p:sp>
        <p:nvSpPr>
          <p:cNvPr id="34" name="文本框"/>
          <p:cNvSpPr>
            <a:spLocks noGrp="1"/>
          </p:cNvSpPr>
          <p:nvPr>
            <p:ph type="body" idx="1"/>
          </p:nvPr>
        </p:nvSpPr>
        <p:spPr>
          <a:xfrm>
            <a:off x="1326073" y="3235634"/>
            <a:ext cx="7293390" cy="3065337"/>
          </a:xfrm>
          <a:prstGeom prst="rect">
            <a:avLst/>
          </a:prstGeom>
          <a:noFill/>
          <a:ln w="9525" cap="flat" cmpd="sng">
            <a:noFill/>
            <a:prstDash val="solid"/>
            <a:miter/>
          </a:ln>
        </p:spPr>
        <p:txBody>
          <a:bodyPr vert="horz" wrap="square" lIns="91440" tIns="45720" rIns="91440" bIns="45720" anchor="t" anchorCtr="0"/>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2" name="幻灯片图像占位符 1"/>
          <p:cNvSpPr>
            <a:spLocks noGrp="1" noRot="1" noChangeAspect="1"/>
          </p:cNvSpPr>
          <p:nvPr>
            <p:ph type="sldImg" idx="2"/>
          </p:nvPr>
        </p:nvSpPr>
        <p:spPr>
          <a:xfrm>
            <a:off x="482600" y="1279525"/>
            <a:ext cx="6137275" cy="3452813"/>
          </a:xfrm>
        </p:spPr>
      </p:sp>
      <p:sp>
        <p:nvSpPr>
          <p:cNvPr id="1048903" name="文本占位符 2"/>
          <p:cNvSpPr>
            <a:spLocks noGrp="1"/>
          </p:cNvSpPr>
          <p:nvPr>
            <p:ph type="body" idx="3"/>
          </p:nvPr>
        </p:nvSpPr>
        <p:spPr/>
        <p:txBody>
          <a:bodyPr/>
          <a:lstStyle/>
          <a:p>
            <a:r>
              <a:rPr lang="zh-CN" altLang="en-US" dirty="0"/>
              <a:t>对比了不同晶粒尺寸</a:t>
            </a:r>
            <a:r>
              <a:rPr lang="en-US" altLang="zh-CN" dirty="0"/>
              <a:t>UO2</a:t>
            </a:r>
            <a:r>
              <a:rPr lang="zh-CN" altLang="en-US" dirty="0"/>
              <a:t>的气泡联通和气体释放行为，起始阶段气泡优先在晶界处形核，而后不断粗化并形成连通区域，并扩散到自由表面，晶粒尺寸增大后，晶面气泡的联通速度变慢，联通区域的体积占比更小，从而减缓了裂变气体的释放</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633193" y="6471267"/>
            <a:ext cx="4312342" cy="340593"/>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pPr algn="r"/>
              <a:t>32</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701925" y="511175"/>
            <a:ext cx="4541838" cy="2554288"/>
          </a:xfrm>
          <a:prstGeom prst="rect">
            <a:avLst/>
          </a:prstGeom>
          <a:noFill/>
          <a:ln w="9525" cap="flat" cmpd="sng">
            <a:noFill/>
            <a:prstDash val="solid"/>
            <a:miter/>
          </a:ln>
        </p:spPr>
      </p:sp>
      <p:sp>
        <p:nvSpPr>
          <p:cNvPr id="34" name="文本框"/>
          <p:cNvSpPr>
            <a:spLocks noGrp="1"/>
          </p:cNvSpPr>
          <p:nvPr>
            <p:ph type="body" idx="1"/>
          </p:nvPr>
        </p:nvSpPr>
        <p:spPr>
          <a:xfrm>
            <a:off x="1326073" y="3235634"/>
            <a:ext cx="7293390" cy="3065337"/>
          </a:xfrm>
          <a:prstGeom prst="rect">
            <a:avLst/>
          </a:prstGeom>
          <a:noFill/>
          <a:ln w="9525" cap="flat" cmpd="sng">
            <a:noFill/>
            <a:prstDash val="solid"/>
            <a:miter/>
          </a:ln>
        </p:spPr>
        <p:txBody>
          <a:bodyPr vert="horz" wrap="square" lIns="91440" tIns="45720" rIns="91440" bIns="45720" anchor="t" anchorCtr="0"/>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633193" y="6471267"/>
            <a:ext cx="4312342" cy="340593"/>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pPr algn="r"/>
              <a:t>33</a:t>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701925" y="511175"/>
            <a:ext cx="4541838" cy="2554288"/>
          </a:xfrm>
          <a:prstGeom prst="rect">
            <a:avLst/>
          </a:prstGeom>
          <a:noFill/>
          <a:ln w="9525" cap="flat" cmpd="sng">
            <a:noFill/>
            <a:prstDash val="solid"/>
            <a:miter/>
          </a:ln>
        </p:spPr>
      </p:sp>
      <p:sp>
        <p:nvSpPr>
          <p:cNvPr id="34" name="文本框"/>
          <p:cNvSpPr>
            <a:spLocks noGrp="1"/>
          </p:cNvSpPr>
          <p:nvPr>
            <p:ph type="body" idx="1"/>
          </p:nvPr>
        </p:nvSpPr>
        <p:spPr>
          <a:xfrm>
            <a:off x="1326073" y="3235634"/>
            <a:ext cx="7293390" cy="3065337"/>
          </a:xfrm>
          <a:prstGeom prst="rect">
            <a:avLst/>
          </a:prstGeom>
          <a:noFill/>
          <a:ln w="9525" cap="flat" cmpd="sng">
            <a:noFill/>
            <a:prstDash val="solid"/>
            <a:miter/>
          </a:ln>
        </p:spPr>
        <p:txBody>
          <a:bodyPr vert="horz" wrap="square" lIns="91440" tIns="45720" rIns="91440" bIns="45720" anchor="t" anchorCtr="0"/>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灯片编号占位符 6"/>
          <p:cNvSpPr>
            <a:spLocks noGrp="1" noChangeArrowheads="1"/>
          </p:cNvSpPr>
          <p:nvPr>
            <p:ph type="sldNum" sz="quarter" idx="5"/>
          </p:nvPr>
        </p:nvSpPr>
        <p:spPr>
          <a:noFill/>
          <a:ln algn="ctr">
            <a:round/>
          </a:ln>
        </p:spPr>
        <p:txBody>
          <a:bodyPr/>
          <a:lstStyle/>
          <a:p>
            <a:fld id="{23DA393A-5508-4AC8-8CE3-2EF818ADF97D}" type="slidenum">
              <a:rPr lang="zh-CN" altLang="en-US" smtClean="0"/>
              <a:pPr/>
              <a:t>34</a:t>
            </a:fld>
            <a:endParaRPr lang="zh-CN" altLang="en-US"/>
          </a:p>
        </p:txBody>
      </p:sp>
      <p:sp>
        <p:nvSpPr>
          <p:cNvPr id="70659" name="幻灯片图像占位符 1"/>
          <p:cNvSpPr>
            <a:spLocks noGrp="1" noRot="1" noChangeAspect="1" noChangeArrowheads="1" noTextEdit="1"/>
          </p:cNvSpPr>
          <p:nvPr>
            <p:ph type="sldImg"/>
          </p:nvPr>
        </p:nvSpPr>
        <p:spPr>
          <a:xfrm>
            <a:off x="2700338" y="509588"/>
            <a:ext cx="4545012" cy="2555875"/>
          </a:xfrm>
          <a:noFill/>
          <a:ln cap="flat">
            <a:headEnd type="none" w="med" len="med"/>
            <a:tailEnd type="none" w="med" len="med"/>
          </a:ln>
        </p:spPr>
      </p:sp>
      <p:sp>
        <p:nvSpPr>
          <p:cNvPr id="70660" name="备注占位符 2"/>
          <p:cNvSpPr>
            <a:spLocks noGrp="1" noChangeArrowheads="1"/>
          </p:cNvSpPr>
          <p:nvPr>
            <p:ph type="body" idx="1"/>
          </p:nvPr>
        </p:nvSpPr>
        <p:spPr>
          <a:noFill/>
        </p:spPr>
        <p:txBody>
          <a:bodyPr/>
          <a:lstStyle/>
          <a:p>
            <a:endParaRPr lang="zh-CN" altLang="zh-CN" sz="1500" b="1" dirty="0">
              <a:latin typeface="微软雅黑" panose="020B0503020204020204" charset="-122"/>
              <a:ea typeface="微软雅黑" panose="020B0503020204020204" charset="-122"/>
            </a:endParaRPr>
          </a:p>
        </p:txBody>
      </p:sp>
      <p:sp>
        <p:nvSpPr>
          <p:cNvPr id="70661" name="灯片编号占位符 3"/>
          <p:cNvSpPr>
            <a:spLocks noChangeArrowheads="1"/>
          </p:cNvSpPr>
          <p:nvPr/>
        </p:nvSpPr>
        <p:spPr bwMode="auto">
          <a:xfrm>
            <a:off x="5633076" y="6472081"/>
            <a:ext cx="4310392" cy="341472"/>
          </a:xfrm>
          <a:prstGeom prst="rect">
            <a:avLst/>
          </a:prstGeom>
          <a:noFill/>
          <a:ln w="9525" algn="ctr">
            <a:noFill/>
            <a:round/>
          </a:ln>
        </p:spPr>
        <p:txBody>
          <a:bodyPr lIns="95744" tIns="47872" rIns="95744" bIns="47872" anchor="b"/>
          <a:lstStyle/>
          <a:p>
            <a:pPr algn="r" defTabSz="880745"/>
            <a:fld id="{8774CCAE-360D-44C7-A0CA-92C6E300FE34}" type="slidenum">
              <a:rPr lang="zh-CN" altLang="en-US" sz="1400">
                <a:latin typeface="等线" panose="02010600030101010101" charset="-122"/>
                <a:ea typeface="等线" panose="02010600030101010101" charset="-122"/>
                <a:cs typeface="等线" panose="02010600030101010101" charset="-122"/>
              </a:rPr>
              <a:pPr algn="r" defTabSz="880745"/>
              <a:t>34</a:t>
            </a:fld>
            <a:endParaRPr lang="zh-CN" altLang="en-US" sz="14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05C1E-4DE7-8635-829D-C37BEB49BFE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3AA285C-942A-77E0-D939-88C4CC18B56E}"/>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DF424F7B-2200-B418-24B0-D0CAFF71429A}"/>
              </a:ext>
            </a:extLst>
          </p:cNvPr>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8664735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灯片编号占位符 6"/>
          <p:cNvSpPr>
            <a:spLocks noGrp="1" noChangeArrowheads="1"/>
          </p:cNvSpPr>
          <p:nvPr>
            <p:ph type="sldNum" sz="quarter" idx="5"/>
          </p:nvPr>
        </p:nvSpPr>
        <p:spPr>
          <a:noFill/>
          <a:ln algn="ctr">
            <a:round/>
          </a:ln>
        </p:spPr>
        <p:txBody>
          <a:bodyPr/>
          <a:lstStyle/>
          <a:p>
            <a:fld id="{23DA393A-5508-4AC8-8CE3-2EF818ADF97D}" type="slidenum">
              <a:rPr lang="zh-CN" altLang="en-US" smtClean="0"/>
              <a:pPr/>
              <a:t>38</a:t>
            </a:fld>
            <a:endParaRPr lang="zh-CN" altLang="en-US"/>
          </a:p>
        </p:txBody>
      </p:sp>
      <p:sp>
        <p:nvSpPr>
          <p:cNvPr id="70659" name="幻灯片图像占位符 1"/>
          <p:cNvSpPr>
            <a:spLocks noGrp="1" noRot="1" noChangeAspect="1" noChangeArrowheads="1" noTextEdit="1"/>
          </p:cNvSpPr>
          <p:nvPr>
            <p:ph type="sldImg"/>
          </p:nvPr>
        </p:nvSpPr>
        <p:spPr>
          <a:xfrm>
            <a:off x="2700338" y="509588"/>
            <a:ext cx="4545012" cy="2555875"/>
          </a:xfrm>
          <a:noFill/>
          <a:ln cap="flat">
            <a:headEnd type="none" w="med" len="med"/>
            <a:tailEnd type="none" w="med" len="med"/>
          </a:ln>
        </p:spPr>
      </p:sp>
      <p:sp>
        <p:nvSpPr>
          <p:cNvPr id="70660" name="备注占位符 2"/>
          <p:cNvSpPr>
            <a:spLocks noGrp="1" noChangeArrowheads="1"/>
          </p:cNvSpPr>
          <p:nvPr>
            <p:ph type="body" idx="1"/>
          </p:nvPr>
        </p:nvSpPr>
        <p:spPr>
          <a:noFill/>
        </p:spPr>
        <p:txBody>
          <a:bodyPr/>
          <a:lstStyle/>
          <a:p>
            <a:endParaRPr lang="zh-CN" altLang="zh-CN" sz="1500" b="1" dirty="0">
              <a:latin typeface="微软雅黑" panose="020B0503020204020204" charset="-122"/>
              <a:ea typeface="微软雅黑" panose="020B0503020204020204" charset="-122"/>
            </a:endParaRPr>
          </a:p>
        </p:txBody>
      </p:sp>
      <p:sp>
        <p:nvSpPr>
          <p:cNvPr id="70661" name="灯片编号占位符 3"/>
          <p:cNvSpPr>
            <a:spLocks noChangeArrowheads="1"/>
          </p:cNvSpPr>
          <p:nvPr/>
        </p:nvSpPr>
        <p:spPr bwMode="auto">
          <a:xfrm>
            <a:off x="5633076" y="6472081"/>
            <a:ext cx="4310392" cy="341472"/>
          </a:xfrm>
          <a:prstGeom prst="rect">
            <a:avLst/>
          </a:prstGeom>
          <a:noFill/>
          <a:ln w="9525" algn="ctr">
            <a:noFill/>
            <a:round/>
          </a:ln>
        </p:spPr>
        <p:txBody>
          <a:bodyPr lIns="95744" tIns="47872" rIns="95744" bIns="47872" anchor="b"/>
          <a:lstStyle/>
          <a:p>
            <a:pPr algn="r" defTabSz="880745"/>
            <a:fld id="{8774CCAE-360D-44C7-A0CA-92C6E300FE34}" type="slidenum">
              <a:rPr lang="zh-CN" altLang="en-US" sz="1400">
                <a:latin typeface="等线" panose="02010600030101010101" charset="-122"/>
                <a:ea typeface="等线" panose="02010600030101010101" charset="-122"/>
                <a:cs typeface="等线" panose="02010600030101010101" charset="-122"/>
              </a:rPr>
              <a:pPr algn="r" defTabSz="880745"/>
              <a:t>38</a:t>
            </a:fld>
            <a:endParaRPr lang="zh-CN" altLang="en-US" sz="14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2C8F5AA-9C31-4ED1-824B-C860FDEFBFC3}"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灯片编号占位符 6"/>
          <p:cNvSpPr>
            <a:spLocks noGrp="1" noChangeArrowheads="1"/>
          </p:cNvSpPr>
          <p:nvPr>
            <p:ph type="sldNum" sz="quarter" idx="5"/>
          </p:nvPr>
        </p:nvSpPr>
        <p:spPr>
          <a:noFill/>
          <a:ln algn="ctr">
            <a:round/>
          </a:ln>
        </p:spPr>
        <p:txBody>
          <a:bodyPr/>
          <a:lstStyle/>
          <a:p>
            <a:fld id="{23DA393A-5508-4AC8-8CE3-2EF818ADF97D}" type="slidenum">
              <a:rPr lang="zh-CN" altLang="en-US" smtClean="0"/>
              <a:pPr/>
              <a:t>40</a:t>
            </a:fld>
            <a:endParaRPr lang="zh-CN" altLang="en-US"/>
          </a:p>
        </p:txBody>
      </p:sp>
      <p:sp>
        <p:nvSpPr>
          <p:cNvPr id="70659" name="幻灯片图像占位符 1"/>
          <p:cNvSpPr>
            <a:spLocks noGrp="1" noRot="1" noChangeAspect="1" noChangeArrowheads="1" noTextEdit="1"/>
          </p:cNvSpPr>
          <p:nvPr>
            <p:ph type="sldImg"/>
          </p:nvPr>
        </p:nvSpPr>
        <p:spPr>
          <a:xfrm>
            <a:off x="2700338" y="509588"/>
            <a:ext cx="4545012" cy="2555875"/>
          </a:xfrm>
          <a:noFill/>
          <a:ln cap="flat">
            <a:headEnd type="none" w="med" len="med"/>
            <a:tailEnd type="none" w="med" len="med"/>
          </a:ln>
        </p:spPr>
      </p:sp>
      <p:sp>
        <p:nvSpPr>
          <p:cNvPr id="70660" name="备注占位符 2"/>
          <p:cNvSpPr>
            <a:spLocks noGrp="1" noChangeArrowheads="1"/>
          </p:cNvSpPr>
          <p:nvPr>
            <p:ph type="body" idx="1"/>
          </p:nvPr>
        </p:nvSpPr>
        <p:spPr>
          <a:noFill/>
        </p:spPr>
        <p:txBody>
          <a:bodyPr/>
          <a:lstStyle/>
          <a:p>
            <a:endParaRPr lang="zh-CN" altLang="zh-CN" sz="1500" b="1" dirty="0">
              <a:latin typeface="微软雅黑" panose="020B0503020204020204" charset="-122"/>
              <a:ea typeface="微软雅黑" panose="020B0503020204020204" charset="-122"/>
            </a:endParaRPr>
          </a:p>
        </p:txBody>
      </p:sp>
      <p:sp>
        <p:nvSpPr>
          <p:cNvPr id="70661" name="灯片编号占位符 3"/>
          <p:cNvSpPr>
            <a:spLocks noChangeArrowheads="1"/>
          </p:cNvSpPr>
          <p:nvPr/>
        </p:nvSpPr>
        <p:spPr bwMode="auto">
          <a:xfrm>
            <a:off x="5633076" y="6472081"/>
            <a:ext cx="4310392" cy="341472"/>
          </a:xfrm>
          <a:prstGeom prst="rect">
            <a:avLst/>
          </a:prstGeom>
          <a:noFill/>
          <a:ln w="9525" algn="ctr">
            <a:noFill/>
            <a:round/>
          </a:ln>
        </p:spPr>
        <p:txBody>
          <a:bodyPr lIns="95744" tIns="47872" rIns="95744" bIns="47872" anchor="b"/>
          <a:lstStyle/>
          <a:p>
            <a:pPr algn="r" defTabSz="880745"/>
            <a:fld id="{8774CCAE-360D-44C7-A0CA-92C6E300FE34}" type="slidenum">
              <a:rPr lang="zh-CN" altLang="en-US" sz="1400">
                <a:latin typeface="等线" panose="02010600030101010101" charset="-122"/>
                <a:ea typeface="等线" panose="02010600030101010101" charset="-122"/>
                <a:cs typeface="等线" panose="02010600030101010101" charset="-122"/>
              </a:rPr>
              <a:pPr algn="r" defTabSz="880745"/>
              <a:t>40</a:t>
            </a:fld>
            <a:endParaRPr lang="zh-CN" altLang="en-US" sz="14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A751708-DFF9-4264-BE25-EE48C53F4338}" type="slidenum">
              <a:rPr lang="zh-CN" altLang="en-US" smtClean="0"/>
              <a:pPr>
                <a:defRPr/>
              </a:pPr>
              <a:t>5</a:t>
            </a:fld>
            <a:endParaRPr lang="zh-CN" altLang="en-US"/>
          </a:p>
        </p:txBody>
      </p:sp>
    </p:spTree>
    <p:extLst>
      <p:ext uri="{BB962C8B-B14F-4D97-AF65-F5344CB8AC3E}">
        <p14:creationId xmlns:p14="http://schemas.microsoft.com/office/powerpoint/2010/main" val="1407873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NPP:nuclear power plants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2"/>
            <a:endParaRPr lang="en-US" altLang="zh-CN" dirty="0"/>
          </a:p>
        </p:txBody>
      </p:sp>
      <p:sp>
        <p:nvSpPr>
          <p:cNvPr id="4" name="灯片编号占位符 3"/>
          <p:cNvSpPr>
            <a:spLocks noGrp="1"/>
          </p:cNvSpPr>
          <p:nvPr>
            <p:ph type="sldNum" sz="quarter" idx="10"/>
          </p:nvPr>
        </p:nvSpPr>
        <p:spPr/>
        <p:txBody>
          <a:bodyPr/>
          <a:lstStyle/>
          <a:p>
            <a:fld id="{B2C8F5AA-9C31-4ED1-824B-C860FDEFBFC3}"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灯片编号占位符 6"/>
          <p:cNvSpPr>
            <a:spLocks noGrp="1" noChangeArrowheads="1"/>
          </p:cNvSpPr>
          <p:nvPr>
            <p:ph type="sldNum" sz="quarter" idx="5"/>
          </p:nvPr>
        </p:nvSpPr>
        <p:spPr>
          <a:noFill/>
          <a:ln algn="ctr">
            <a:round/>
          </a:ln>
        </p:spPr>
        <p:txBody>
          <a:bodyPr/>
          <a:lstStyle/>
          <a:p>
            <a:fld id="{23DA393A-5508-4AC8-8CE3-2EF818ADF97D}" type="slidenum">
              <a:rPr lang="zh-CN" altLang="en-US" smtClean="0"/>
              <a:pPr/>
              <a:t>9</a:t>
            </a:fld>
            <a:endParaRPr lang="zh-CN" altLang="en-US"/>
          </a:p>
        </p:txBody>
      </p:sp>
      <p:sp>
        <p:nvSpPr>
          <p:cNvPr id="70659" name="幻灯片图像占位符 1"/>
          <p:cNvSpPr>
            <a:spLocks noGrp="1" noRot="1" noChangeAspect="1" noChangeArrowheads="1" noTextEdit="1"/>
          </p:cNvSpPr>
          <p:nvPr>
            <p:ph type="sldImg"/>
          </p:nvPr>
        </p:nvSpPr>
        <p:spPr>
          <a:xfrm>
            <a:off x="2700338" y="509588"/>
            <a:ext cx="4545012" cy="2555875"/>
          </a:xfrm>
          <a:noFill/>
          <a:ln cap="flat">
            <a:headEnd type="none" w="med" len="med"/>
            <a:tailEnd type="none" w="med" len="med"/>
          </a:ln>
        </p:spPr>
      </p:sp>
      <p:sp>
        <p:nvSpPr>
          <p:cNvPr id="70660" name="备注占位符 2"/>
          <p:cNvSpPr>
            <a:spLocks noGrp="1" noChangeArrowheads="1"/>
          </p:cNvSpPr>
          <p:nvPr>
            <p:ph type="body" idx="1"/>
          </p:nvPr>
        </p:nvSpPr>
        <p:spPr>
          <a:noFill/>
        </p:spPr>
        <p:txBody>
          <a:bodyPr/>
          <a:lstStyle/>
          <a:p>
            <a:endParaRPr lang="zh-CN" altLang="zh-CN" sz="1500" b="1" dirty="0">
              <a:latin typeface="微软雅黑" panose="020B0503020204020204" charset="-122"/>
              <a:ea typeface="微软雅黑" panose="020B0503020204020204" charset="-122"/>
            </a:endParaRPr>
          </a:p>
        </p:txBody>
      </p:sp>
      <p:sp>
        <p:nvSpPr>
          <p:cNvPr id="70661" name="灯片编号占位符 3"/>
          <p:cNvSpPr>
            <a:spLocks noChangeArrowheads="1"/>
          </p:cNvSpPr>
          <p:nvPr/>
        </p:nvSpPr>
        <p:spPr bwMode="auto">
          <a:xfrm>
            <a:off x="5633076" y="6472081"/>
            <a:ext cx="4310392" cy="341472"/>
          </a:xfrm>
          <a:prstGeom prst="rect">
            <a:avLst/>
          </a:prstGeom>
          <a:noFill/>
          <a:ln w="9525" algn="ctr">
            <a:noFill/>
            <a:round/>
          </a:ln>
        </p:spPr>
        <p:txBody>
          <a:bodyPr lIns="95744" tIns="47872" rIns="95744" bIns="47872" anchor="b"/>
          <a:lstStyle/>
          <a:p>
            <a:pPr algn="r" defTabSz="880745"/>
            <a:fld id="{8774CCAE-360D-44C7-A0CA-92C6E300FE34}" type="slidenum">
              <a:rPr lang="zh-CN" altLang="en-US" sz="1400">
                <a:latin typeface="等线" panose="02010600030101010101" charset="-122"/>
                <a:ea typeface="等线" panose="02010600030101010101" charset="-122"/>
                <a:cs typeface="等线" panose="02010600030101010101" charset="-122"/>
              </a:rPr>
              <a:pPr algn="r" defTabSz="880745"/>
              <a:t>9</a:t>
            </a:fld>
            <a:endParaRPr lang="zh-CN" altLang="en-US" sz="14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ED4F97B0-AC54-4088-B3FD-D497F4B927C3}"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F88AAED2-EC9F-4875-BB27-1FAC18F0EA78}" type="slidenum">
              <a:rPr lang="en-US" altLang="zh-CN"/>
              <a:pPr>
                <a:defRPr/>
              </a:pPr>
              <a:t>‹#›</a:t>
            </a:fld>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5E0F4ED9-5CAA-432F-94BC-24BFA678E073}"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1D72A802-6FF2-47B4-85A5-C789D5D04970}" type="slidenum">
              <a:rPr lang="en-US" altLang="zh-CN"/>
              <a:pPr>
                <a:defRPr/>
              </a:pPr>
              <a:t>‹#›</a:t>
            </a:fld>
            <a:endParaRPr lang="en-US" altLang="zh-CN"/>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1A006DC0-C089-4031-982A-1E6351FE7030}" type="datetime1">
              <a:rPr lang="en-US" altLang="zh-CN"/>
              <a:pPr>
                <a:defRPr/>
              </a:pPr>
              <a:t>10/27/2025</a:t>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6"/>
          <p:cNvSpPr>
            <a:spLocks noGrp="1" noChangeArrowheads="1"/>
          </p:cNvSpPr>
          <p:nvPr>
            <p:ph type="sldNum" sz="quarter" idx="12"/>
          </p:nvPr>
        </p:nvSpPr>
        <p:spPr/>
        <p:txBody>
          <a:bodyPr/>
          <a:lstStyle>
            <a:lvl1pPr>
              <a:defRPr/>
            </a:lvl1pPr>
          </a:lstStyle>
          <a:p>
            <a:pPr>
              <a:defRPr/>
            </a:pPr>
            <a:fld id="{FE25C06C-CB8E-4E64-93F6-6BD2F2651D58}" type="slidenum">
              <a:rPr lang="en-US" altLang="zh-CN"/>
              <a:pPr>
                <a:defRPr/>
              </a:pPr>
              <a:t>‹#›</a:t>
            </a:fld>
            <a:endParaRPr lang="en-US" altLang="zh-CN"/>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04397AF1-D750-4AC7-84E1-47E0F0FE6F54}" type="datetime1">
              <a:rPr lang="en-US" altLang="zh-CN"/>
              <a:pPr>
                <a:defRPr/>
              </a:pPr>
              <a:t>10/27/2025</a:t>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6"/>
          <p:cNvSpPr>
            <a:spLocks noGrp="1" noChangeArrowheads="1"/>
          </p:cNvSpPr>
          <p:nvPr>
            <p:ph type="sldNum" sz="quarter" idx="12"/>
          </p:nvPr>
        </p:nvSpPr>
        <p:spPr/>
        <p:txBody>
          <a:bodyPr/>
          <a:lstStyle>
            <a:lvl1pPr>
              <a:defRPr/>
            </a:lvl1pPr>
          </a:lstStyle>
          <a:p>
            <a:pPr>
              <a:defRPr/>
            </a:pPr>
            <a:fld id="{BE2AC2D6-DBED-4C94-BA26-E0006232CF38}" type="slidenum">
              <a:rPr lang="en-US" altLang="zh-CN"/>
              <a:pPr>
                <a:defRPr/>
              </a:pPr>
              <a:t>‹#›</a:t>
            </a:fld>
            <a:endParaRPr lang="en-US" altLang="zh-CN"/>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D7D73FF6-F317-4AC4-AA66-0B145D36A10E}" type="datetime1">
              <a:rPr lang="en-US" altLang="zh-CN"/>
              <a:pPr>
                <a:defRPr/>
              </a:pPr>
              <a:t>10/27/2025</a:t>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6"/>
          <p:cNvSpPr>
            <a:spLocks noGrp="1" noChangeArrowheads="1"/>
          </p:cNvSpPr>
          <p:nvPr>
            <p:ph type="sldNum" sz="quarter" idx="12"/>
          </p:nvPr>
        </p:nvSpPr>
        <p:spPr/>
        <p:txBody>
          <a:bodyPr/>
          <a:lstStyle>
            <a:lvl1pPr>
              <a:defRPr/>
            </a:lvl1pPr>
          </a:lstStyle>
          <a:p>
            <a:pPr>
              <a:defRPr/>
            </a:pPr>
            <a:fld id="{E7921EFC-822E-4D24-BBC8-02EFEAC0B57B}" type="slidenum">
              <a:rPr lang="en-US" altLang="zh-CN"/>
              <a:pPr>
                <a:defRPr/>
              </a:pPr>
              <a:t>‹#›</a:t>
            </a:fld>
            <a:endParaRPr lang="en-US" altLang="zh-CN"/>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4806620D-BC53-432A-A488-B940160DC8FA}" type="datetime1">
              <a:rPr lang="en-US" altLang="zh-CN"/>
              <a:pPr>
                <a:defRPr/>
              </a:pPr>
              <a:t>10/27/2025</a:t>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6"/>
          <p:cNvSpPr>
            <a:spLocks noGrp="1" noChangeArrowheads="1"/>
          </p:cNvSpPr>
          <p:nvPr>
            <p:ph type="sldNum" sz="quarter" idx="12"/>
          </p:nvPr>
        </p:nvSpPr>
        <p:spPr/>
        <p:txBody>
          <a:bodyPr/>
          <a:lstStyle>
            <a:lvl1pPr>
              <a:defRPr/>
            </a:lvl1pPr>
          </a:lstStyle>
          <a:p>
            <a:pPr>
              <a:defRPr/>
            </a:pPr>
            <a:fld id="{A3E00860-F7F5-494E-A2DC-C01C5D80CDC7}" type="slidenum">
              <a:rPr lang="en-US" altLang="zh-CN"/>
              <a:pPr>
                <a:defRPr/>
              </a:pPr>
              <a:t>‹#›</a:t>
            </a:fld>
            <a:endParaRPr lang="en-US" altLang="zh-CN"/>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4C4A4CE4-1926-4F83-9D56-353A9D6DFD54}" type="datetime1">
              <a:rPr lang="en-US" altLang="zh-CN"/>
              <a:pPr>
                <a:defRPr/>
              </a:pPr>
              <a:t>10/27/2025</a:t>
            </a:fld>
            <a:endParaRPr lang="en-US" altLang="zh-CN"/>
          </a:p>
        </p:txBody>
      </p:sp>
      <p:sp>
        <p:nvSpPr>
          <p:cNvPr id="8"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9" name="灯片编号占位符 6"/>
          <p:cNvSpPr>
            <a:spLocks noGrp="1" noChangeArrowheads="1"/>
          </p:cNvSpPr>
          <p:nvPr>
            <p:ph type="sldNum" sz="quarter" idx="12"/>
          </p:nvPr>
        </p:nvSpPr>
        <p:spPr/>
        <p:txBody>
          <a:bodyPr/>
          <a:lstStyle>
            <a:lvl1pPr>
              <a:defRPr/>
            </a:lvl1pPr>
          </a:lstStyle>
          <a:p>
            <a:pPr>
              <a:defRPr/>
            </a:pPr>
            <a:fld id="{493263C4-EFBF-4600-A124-0656CC2AEF7B}" type="slidenum">
              <a:rPr lang="en-US" altLang="zh-CN"/>
              <a:pPr>
                <a:defRPr/>
              </a:pPr>
              <a:t>‹#›</a:t>
            </a:fld>
            <a:endParaRPr lang="en-US" altLang="zh-CN"/>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E245402E-1AEA-452C-B816-7FEB971A721E}" type="datetime1">
              <a:rPr lang="en-US" altLang="zh-CN"/>
              <a:pPr>
                <a:defRPr/>
              </a:pPr>
              <a:t>10/27/2025</a:t>
            </a:fld>
            <a:endParaRPr lang="en-US" altLang="zh-CN"/>
          </a:p>
        </p:txBody>
      </p:sp>
      <p:sp>
        <p:nvSpPr>
          <p:cNvPr id="4"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5" name="灯片编号占位符 6"/>
          <p:cNvSpPr>
            <a:spLocks noGrp="1" noChangeArrowheads="1"/>
          </p:cNvSpPr>
          <p:nvPr>
            <p:ph type="sldNum" sz="quarter" idx="12"/>
          </p:nvPr>
        </p:nvSpPr>
        <p:spPr/>
        <p:txBody>
          <a:bodyPr/>
          <a:lstStyle>
            <a:lvl1pPr>
              <a:defRPr/>
            </a:lvl1pPr>
          </a:lstStyle>
          <a:p>
            <a:pPr>
              <a:defRPr/>
            </a:pPr>
            <a:fld id="{864394CA-2770-4452-957D-DBA69240BD5C}" type="slidenum">
              <a:rPr lang="en-US" altLang="zh-CN"/>
              <a:pPr>
                <a:defRPr/>
              </a:pPr>
              <a:t>‹#›</a:t>
            </a:fld>
            <a:endParaRPr lang="en-US" altLang="zh-CN"/>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86CFDF3C-72FF-4CE6-8CF8-52FCDD77E67D}" type="datetime1">
              <a:rPr lang="en-US" altLang="zh-CN"/>
              <a:pPr>
                <a:defRPr/>
              </a:pPr>
              <a:t>10/27/2025</a:t>
            </a:fld>
            <a:endParaRPr lang="en-US" altLang="zh-CN"/>
          </a:p>
        </p:txBody>
      </p:sp>
      <p:sp>
        <p:nvSpPr>
          <p:cNvPr id="3"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4" name="灯片编号占位符 6"/>
          <p:cNvSpPr>
            <a:spLocks noGrp="1" noChangeArrowheads="1"/>
          </p:cNvSpPr>
          <p:nvPr>
            <p:ph type="sldNum" sz="quarter" idx="12"/>
          </p:nvPr>
        </p:nvSpPr>
        <p:spPr/>
        <p:txBody>
          <a:bodyPr/>
          <a:lstStyle>
            <a:lvl1pPr>
              <a:defRPr/>
            </a:lvl1pPr>
          </a:lstStyle>
          <a:p>
            <a:pPr>
              <a:defRPr/>
            </a:pPr>
            <a:fld id="{3D2169FA-EC50-44CD-A7F8-72EC7765DF8C}" type="slidenum">
              <a:rPr lang="en-US" altLang="zh-CN"/>
              <a:pPr>
                <a:defRPr/>
              </a:pPr>
              <a:t>‹#›</a:t>
            </a:fld>
            <a:endParaRPr lang="en-US" altLang="zh-CN"/>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644ECD73-1027-410C-83D2-1DA46BC6C51E}" type="datetime1">
              <a:rPr lang="en-US" altLang="zh-CN"/>
              <a:pPr>
                <a:defRPr/>
              </a:pPr>
              <a:t>10/27/2025</a:t>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6"/>
          <p:cNvSpPr>
            <a:spLocks noGrp="1" noChangeArrowheads="1"/>
          </p:cNvSpPr>
          <p:nvPr>
            <p:ph type="sldNum" sz="quarter" idx="12"/>
          </p:nvPr>
        </p:nvSpPr>
        <p:spPr/>
        <p:txBody>
          <a:bodyPr/>
          <a:lstStyle>
            <a:lvl1pPr>
              <a:defRPr/>
            </a:lvl1pPr>
          </a:lstStyle>
          <a:p>
            <a:pPr>
              <a:defRPr/>
            </a:pPr>
            <a:fld id="{9A1ED4C4-BD4E-479C-922E-AA6F740B37AE}" type="slidenum">
              <a:rPr lang="en-US" altLang="zh-CN"/>
              <a:pPr>
                <a:defRPr/>
              </a:pPr>
              <a:t>‹#›</a:t>
            </a:fld>
            <a:endParaRPr lang="en-US" altLang="zh-CN"/>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45EA4738-4374-4481-8484-E564CCE5F63E}" type="datetime1">
              <a:rPr lang="en-US" altLang="zh-CN"/>
              <a:pPr>
                <a:defRPr/>
              </a:pPr>
              <a:t>10/27/2025</a:t>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6"/>
          <p:cNvSpPr>
            <a:spLocks noGrp="1" noChangeArrowheads="1"/>
          </p:cNvSpPr>
          <p:nvPr>
            <p:ph type="sldNum" sz="quarter" idx="12"/>
          </p:nvPr>
        </p:nvSpPr>
        <p:spPr/>
        <p:txBody>
          <a:bodyPr/>
          <a:lstStyle>
            <a:lvl1pPr>
              <a:defRPr/>
            </a:lvl1pPr>
          </a:lstStyle>
          <a:p>
            <a:pPr>
              <a:defRPr/>
            </a:pPr>
            <a:fld id="{C2A546B2-F51C-4515-A5C7-D6ADF454FE17}" type="slidenum">
              <a:rPr lang="en-US" altLang="zh-CN"/>
              <a:pPr>
                <a:defRPr/>
              </a:pPr>
              <a:t>‹#›</a:t>
            </a:fld>
            <a:endParaRPr lang="en-US" altLang="zh-CN"/>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C6CF5559-644C-44B7-970E-B6AEB4DD0284}" type="datetime1">
              <a:rPr lang="en-US" altLang="zh-CN"/>
              <a:pPr>
                <a:defRPr/>
              </a:pPr>
              <a:t>10/27/2025</a:t>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6"/>
          <p:cNvSpPr>
            <a:spLocks noGrp="1" noChangeArrowheads="1"/>
          </p:cNvSpPr>
          <p:nvPr>
            <p:ph type="sldNum" sz="quarter" idx="12"/>
          </p:nvPr>
        </p:nvSpPr>
        <p:spPr/>
        <p:txBody>
          <a:bodyPr/>
          <a:lstStyle>
            <a:lvl1pPr>
              <a:defRPr/>
            </a:lvl1pPr>
          </a:lstStyle>
          <a:p>
            <a:pPr>
              <a:defRPr/>
            </a:pPr>
            <a:fld id="{C5EEDAFB-D49A-4B51-BBE8-9D5F71274C1F}" type="slidenum">
              <a:rPr lang="en-US" altLang="zh-CN"/>
              <a:pPr>
                <a:defRPr/>
              </a:pPr>
              <a:t>‹#›</a:t>
            </a:fld>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6330D198-2751-4CAE-8602-2FA17D55B362}"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3146E449-9B45-4ABE-B182-36EC1E991C30}" type="slidenum">
              <a:rPr lang="en-US" altLang="zh-CN"/>
              <a:pPr>
                <a:defRPr/>
              </a:pPr>
              <a:t>‹#›</a:t>
            </a:fld>
            <a:endParaRPr lang="en-US" altLang="zh-CN"/>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639C2C0A-CB25-4FAA-B59D-B238472F1A77}" type="datetime1">
              <a:rPr lang="en-US" altLang="zh-CN"/>
              <a:pPr>
                <a:defRPr/>
              </a:pPr>
              <a:t>10/27/2025</a:t>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6"/>
          <p:cNvSpPr>
            <a:spLocks noGrp="1" noChangeArrowheads="1"/>
          </p:cNvSpPr>
          <p:nvPr>
            <p:ph type="sldNum" sz="quarter" idx="12"/>
          </p:nvPr>
        </p:nvSpPr>
        <p:spPr/>
        <p:txBody>
          <a:bodyPr/>
          <a:lstStyle>
            <a:lvl1pPr>
              <a:defRPr/>
            </a:lvl1pPr>
          </a:lstStyle>
          <a:p>
            <a:pPr>
              <a:defRPr/>
            </a:pPr>
            <a:fld id="{78B8124C-007D-433B-860B-4EA1A6C67E10}" type="slidenum">
              <a:rPr lang="en-US" altLang="zh-CN"/>
              <a:pPr>
                <a:defRPr/>
              </a:pPr>
              <a:t>‹#›</a:t>
            </a:fld>
            <a:endParaRPr lang="en-US" altLang="zh-CN"/>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0F7C70DC-B860-40C0-B5AC-14C99F0DC388}"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C9EA9A3D-30AA-46AD-9DCA-C304342CB094}" type="slidenum">
              <a:rPr lang="en-US" altLang="zh-CN"/>
              <a:pPr>
                <a:defRPr/>
              </a:pPr>
              <a:t>‹#›</a:t>
            </a:fld>
            <a:endParaRPr lang="en-US" altLang="zh-CN"/>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461675C1-0393-43EC-A4A3-40527FBFCCCF}"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35E53323-EBDC-49D2-924F-8D7A8E8F9B0A}" type="slidenum">
              <a:rPr lang="en-US" altLang="zh-CN"/>
              <a:pPr>
                <a:defRPr/>
              </a:pPr>
              <a:t>‹#›</a:t>
            </a:fld>
            <a:endParaRPr lang="en-US" altLang="zh-CN"/>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D47C959C-DCCD-47B4-9A24-EDF29ABCD982}"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B00812F7-CCEF-4AFE-BBA4-902E159F2356}" type="slidenum">
              <a:rPr lang="en-US" altLang="zh-CN"/>
              <a:pPr>
                <a:defRPr/>
              </a:pPr>
              <a:t>‹#›</a:t>
            </a:fld>
            <a:endParaRPr lang="en-US" altLang="zh-CN"/>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0E77E933-669E-4491-97BB-9E63E65A6042}" type="datetime1">
              <a:rPr lang="en-US" altLang="zh-CN"/>
              <a:pPr>
                <a:defRPr/>
              </a:pPr>
              <a:t>10/27/2025</a:t>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22C15769-F1A3-4355-882B-AA46DE6BC977}" type="slidenum">
              <a:rPr lang="en-US" altLang="zh-CN"/>
              <a:pPr>
                <a:defRPr/>
              </a:pPr>
              <a:t>‹#›</a:t>
            </a:fld>
            <a:endParaRPr lang="en-US" altLang="zh-CN"/>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4E640C3D-DB6E-401D-A94E-50D08BE5A293}" type="datetime1">
              <a:rPr lang="en-US" altLang="zh-CN"/>
              <a:pPr>
                <a:defRPr/>
              </a:pPr>
              <a:t>10/27/2025</a:t>
            </a:fld>
            <a:endParaRPr lang="en-US" altLang="zh-CN"/>
          </a:p>
        </p:txBody>
      </p:sp>
      <p:sp>
        <p:nvSpPr>
          <p:cNvPr id="8"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8B59FA93-92F6-40BA-94F7-DA29AAA966EA}" type="slidenum">
              <a:rPr lang="en-US" altLang="zh-CN"/>
              <a:pPr>
                <a:defRPr/>
              </a:pPr>
              <a:t>‹#›</a:t>
            </a:fld>
            <a:endParaRPr lang="en-US" altLang="zh-CN"/>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A21C8B54-5E83-4B65-AE08-FD8690424540}" type="datetime1">
              <a:rPr lang="en-US" altLang="zh-CN"/>
              <a:pPr>
                <a:defRPr/>
              </a:pPr>
              <a:t>10/27/2025</a:t>
            </a:fld>
            <a:endParaRPr lang="en-US" altLang="zh-CN"/>
          </a:p>
        </p:txBody>
      </p:sp>
      <p:sp>
        <p:nvSpPr>
          <p:cNvPr id="4"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FDE4A39E-2F4D-41B1-9D0D-5CE3FFA87C05}" type="slidenum">
              <a:rPr lang="en-US" altLang="zh-CN"/>
              <a:pPr>
                <a:defRPr/>
              </a:pPr>
              <a:t>‹#›</a:t>
            </a:fld>
            <a:endParaRPr lang="en-US" altLang="zh-CN"/>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40527B85-E77C-4957-8CE7-C3072FEB5F34}" type="datetime1">
              <a:rPr lang="en-US" altLang="zh-CN"/>
              <a:pPr>
                <a:defRPr/>
              </a:pPr>
              <a:t>10/27/2025</a:t>
            </a:fld>
            <a:endParaRPr lang="en-US" altLang="zh-CN"/>
          </a:p>
        </p:txBody>
      </p:sp>
      <p:sp>
        <p:nvSpPr>
          <p:cNvPr id="3"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7F9EEC81-77F1-410B-ABF4-5DFA96D7C184}" type="slidenum">
              <a:rPr lang="en-US" altLang="zh-CN"/>
              <a:pPr>
                <a:defRPr/>
              </a:pPr>
              <a:t>‹#›</a:t>
            </a:fld>
            <a:endParaRPr lang="en-US" altLang="zh-CN"/>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85AA835E-26C3-44EF-9670-851E3CFE255D}" type="datetime1">
              <a:rPr lang="en-US" altLang="zh-CN"/>
              <a:pPr>
                <a:defRPr/>
              </a:pPr>
              <a:t>10/27/2025</a:t>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48329B98-D8F2-4120-8826-FD01FE4AE1EB}" type="slidenum">
              <a:rPr lang="en-US" altLang="zh-CN"/>
              <a:pPr>
                <a:defRPr/>
              </a:pPr>
              <a:t>‹#›</a:t>
            </a:fld>
            <a:endParaRPr lang="en-US" altLang="zh-CN"/>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88F5603B-BD08-4431-9A83-CB2766C8ECB9}" type="datetime1">
              <a:rPr lang="en-US" altLang="zh-CN"/>
              <a:pPr>
                <a:defRPr/>
              </a:pPr>
              <a:t>10/27/2025</a:t>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9003C7B1-8687-4BF4-A4DA-CE104657D085}" type="slidenum">
              <a:rPr lang="en-US" altLang="zh-CN"/>
              <a:pPr>
                <a:defRPr/>
              </a:pPr>
              <a:t>‹#›</a:t>
            </a:fld>
            <a:endParaRPr lang="en-US" altLang="zh-C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874025F7-0DD6-4CA7-88B1-28B0DC5E21A2}"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63C32C8-9BE6-4F9E-8CC7-F4FA7B97B322}" type="slidenum">
              <a:rPr lang="zh-CN" altLang="en-US"/>
              <a:pPr>
                <a:defRPr/>
              </a:pPr>
              <a:t>‹#›</a:t>
            </a:fld>
            <a:endParaRPr lang="zh-CN" alt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381FDEA3-9BFB-4093-8A85-B875C99F6401}"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E1796ED2-0397-4DFE-A23B-B6AE424E0432}" type="slidenum">
              <a:rPr lang="en-US" altLang="zh-CN"/>
              <a:pPr>
                <a:defRPr/>
              </a:pPr>
              <a:t>‹#›</a:t>
            </a:fld>
            <a:endParaRPr lang="en-US" altLang="zh-CN"/>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301DCAF9-4760-4C5A-9C95-6B0C6425307B}"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143DE281-7221-4CFC-B9F6-11FDB7B6C85C}" type="slidenum">
              <a:rPr lang="en-US" altLang="zh-CN"/>
              <a:pPr>
                <a:defRPr/>
              </a:pPr>
              <a:t>‹#›</a:t>
            </a:fld>
            <a:endParaRPr lang="en-US" altLang="zh-CN"/>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05183B59-6EC9-49CA-9154-AFFB3E73EE17}"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5B4E6A12-3AAB-4735-953E-102C4781F1B8}" type="slidenum">
              <a:rPr lang="en-US" altLang="zh-CN"/>
              <a:pPr>
                <a:defRPr/>
              </a:pPr>
              <a:t>‹#›</a:t>
            </a:fld>
            <a:endParaRPr lang="en-US" altLang="zh-CN"/>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DE45A019-E3FC-4250-89FB-10645983BD11}"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2FF664A1-A7D4-468E-BC95-B25A8A66715A}" type="slidenum">
              <a:rPr lang="en-US" altLang="zh-CN"/>
              <a:pPr>
                <a:defRPr/>
              </a:pPr>
              <a:t>‹#›</a:t>
            </a:fld>
            <a:endParaRPr lang="en-US" altLang="zh-CN"/>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841CA5FB-4C92-41D0-ABE9-7B3E320073F0}"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A335A986-4689-4941-A778-33155F37CA45}" type="slidenum">
              <a:rPr lang="en-US" altLang="zh-CN"/>
              <a:pPr>
                <a:defRPr/>
              </a:pPr>
              <a:t>‹#›</a:t>
            </a:fld>
            <a:endParaRPr lang="en-US" altLang="zh-CN"/>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04D75153-547A-413A-B8D7-1E1F86D1182D}" type="datetime1">
              <a:rPr lang="en-US" altLang="zh-CN"/>
              <a:pPr>
                <a:defRPr/>
              </a:pPr>
              <a:t>10/27/2025</a:t>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DFD7149D-EE19-4983-98CE-A5D818076858}" type="slidenum">
              <a:rPr lang="en-US" altLang="zh-CN"/>
              <a:pPr>
                <a:defRPr/>
              </a:pPr>
              <a:t>‹#›</a:t>
            </a:fld>
            <a:endParaRPr lang="en-US" altLang="zh-CN"/>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0D30C776-C8F7-43DD-9BB1-2E753B20BC4E}" type="datetime1">
              <a:rPr lang="en-US" altLang="zh-CN"/>
              <a:pPr>
                <a:defRPr/>
              </a:pPr>
              <a:t>10/27/2025</a:t>
            </a:fld>
            <a:endParaRPr lang="en-US" altLang="zh-CN"/>
          </a:p>
        </p:txBody>
      </p:sp>
      <p:sp>
        <p:nvSpPr>
          <p:cNvPr id="8"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6F699CE6-FFCD-4D35-AFDF-148BED66595C}" type="slidenum">
              <a:rPr lang="en-US" altLang="zh-CN"/>
              <a:pPr>
                <a:defRPr/>
              </a:pPr>
              <a:t>‹#›</a:t>
            </a:fld>
            <a:endParaRPr lang="en-US" altLang="zh-CN"/>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368B78BE-22EF-4527-A606-C6A268942660}" type="datetime1">
              <a:rPr lang="en-US" altLang="zh-CN"/>
              <a:pPr>
                <a:defRPr/>
              </a:pPr>
              <a:t>10/27/2025</a:t>
            </a:fld>
            <a:endParaRPr lang="en-US" altLang="zh-CN"/>
          </a:p>
        </p:txBody>
      </p:sp>
      <p:sp>
        <p:nvSpPr>
          <p:cNvPr id="4"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1E6EBEFE-61AA-4C72-A113-68AF0A764EA1}" type="slidenum">
              <a:rPr lang="en-US" altLang="zh-CN"/>
              <a:pPr>
                <a:defRPr/>
              </a:pPr>
              <a:t>‹#›</a:t>
            </a:fld>
            <a:endParaRPr lang="en-US" altLang="zh-CN"/>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22FB089B-5CE3-42A5-88BF-E0C097ED93B1}" type="datetime1">
              <a:rPr lang="en-US" altLang="zh-CN"/>
              <a:pPr>
                <a:defRPr/>
              </a:pPr>
              <a:t>10/27/2025</a:t>
            </a:fld>
            <a:endParaRPr lang="en-US" altLang="zh-CN"/>
          </a:p>
        </p:txBody>
      </p:sp>
      <p:sp>
        <p:nvSpPr>
          <p:cNvPr id="3"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1494635B-ABEC-4D98-92A6-91019C0FC941}" type="slidenum">
              <a:rPr lang="en-US" altLang="zh-CN"/>
              <a:pPr>
                <a:defRPr/>
              </a:pPr>
              <a:t>‹#›</a:t>
            </a:fld>
            <a:endParaRPr lang="en-US" altLang="zh-CN"/>
          </a:p>
        </p:txBody>
      </p:sp>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7464A77-B995-4496-A8BA-F3F3C081BC1B}" type="datetime1">
              <a:rPr lang="en-US" altLang="zh-CN"/>
              <a:pPr>
                <a:defRPr/>
              </a:pPr>
              <a:t>10/27/2025</a:t>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3DA1467E-E97A-47A2-B8C2-17258E1B1C40}" type="slidenum">
              <a:rPr lang="en-US" altLang="zh-CN"/>
              <a:pPr>
                <a:defRPr/>
              </a:pPr>
              <a:t>‹#›</a:t>
            </a:fld>
            <a:endParaRPr lang="en-US" altLang="zh-CN"/>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9721EDD3-7B96-4D41-A44F-F62DDF33F1AC}"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AFBEF99-E260-4130-BCB1-9ABFFFCDABD2}" type="slidenum">
              <a:rPr lang="zh-CN" altLang="en-US"/>
              <a:pPr>
                <a:defRPr/>
              </a:pPr>
              <a:t>‹#›</a:t>
            </a:fld>
            <a:endParaRPr lang="zh-CN" alt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8F2A5353-DDB4-40AC-A94A-53D5D32725D7}" type="datetime1">
              <a:rPr lang="en-US" altLang="zh-CN"/>
              <a:pPr>
                <a:defRPr/>
              </a:pPr>
              <a:t>10/27/2025</a:t>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76B0502C-4CA6-4C6F-9FC5-5A5C4413A1D4}" type="slidenum">
              <a:rPr lang="en-US" altLang="zh-CN"/>
              <a:pPr>
                <a:defRPr/>
              </a:pPr>
              <a:t>‹#›</a:t>
            </a:fld>
            <a:endParaRPr lang="en-US" altLang="zh-CN"/>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97649C00-1732-47C8-B730-350B9D229034}"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36A7908D-E43A-4473-9786-F52CA02DDCED}" type="slidenum">
              <a:rPr lang="en-US" altLang="zh-CN"/>
              <a:pPr>
                <a:defRPr/>
              </a:pPr>
              <a:t>‹#›</a:t>
            </a:fld>
            <a:endParaRPr lang="en-US" altLang="zh-CN"/>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6394DADF-0AB4-49CA-8718-D346DB3A78F7}"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CA0C04D5-D92E-4292-B6A0-E391AD0565E0}" type="slidenum">
              <a:rPr lang="en-US" altLang="zh-CN"/>
              <a:pPr>
                <a:defRPr/>
              </a:pPr>
              <a:t>‹#›</a:t>
            </a:fld>
            <a:endParaRPr lang="en-US" altLang="zh-CN"/>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7EB55309-68D4-4D94-8CDF-1C603B14BA05}"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B86D4E1-D491-49F3-9C1D-0D580AB605C0}" type="slidenum">
              <a:rPr lang="zh-CN" altLang="en-US"/>
              <a:pPr>
                <a:defRPr/>
              </a:pPr>
              <a:t>‹#›</a:t>
            </a:fld>
            <a:endParaRPr lang="zh-CN" altLang="en-US"/>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D2D5639D-D00C-46E2-949F-23F885584323}"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FA1CEFB-C961-4674-8E7B-3F35296BF4AB}" type="slidenum">
              <a:rPr lang="zh-CN" altLang="en-US"/>
              <a:pPr>
                <a:defRPr/>
              </a:pPr>
              <a:t>‹#›</a:t>
            </a:fld>
            <a:endParaRPr lang="zh-CN" altLang="en-US"/>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5AE5954D-1479-47B0-B603-C8E268133BA3}"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98A840A-061C-4905-B3DA-909EC46D78D8}" type="slidenum">
              <a:rPr lang="zh-CN" altLang="en-US"/>
              <a:pPr>
                <a:defRPr/>
              </a:pPr>
              <a:t>‹#›</a:t>
            </a:fld>
            <a:endParaRPr lang="zh-CN" altLang="en-US"/>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9F8E95BE-F5E0-410D-9D77-7DD6634FD485}"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CA0276E-AD2C-40D2-B41A-82497BFF698D}" type="slidenum">
              <a:rPr lang="zh-CN" altLang="en-US"/>
              <a:pPr>
                <a:defRPr/>
              </a:pPr>
              <a:t>‹#›</a:t>
            </a:fld>
            <a:endParaRPr lang="zh-CN" altLang="en-US"/>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4A17F927-1E17-48E1-8908-2BF5214E78D6}" type="datetime1">
              <a:rPr lang="zh-CN" altLang="en-US"/>
              <a:pPr>
                <a:defRPr/>
              </a:pPr>
              <a:t>2025/10/27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83EC04F-A37F-41AA-8953-CBCF15EC7D6A}" type="slidenum">
              <a:rPr lang="zh-CN" altLang="en-US"/>
              <a:pPr>
                <a:defRPr/>
              </a:pPr>
              <a:t>‹#›</a:t>
            </a:fld>
            <a:endParaRPr lang="zh-CN" altLang="en-US"/>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9A2B619D-F434-4D09-A7C5-453FEB10E9E8}" type="datetime1">
              <a:rPr lang="zh-CN" altLang="en-US"/>
              <a:pPr>
                <a:defRPr/>
              </a:pPr>
              <a:t>2025/10/27</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EDB02E27-9C7F-466E-A65D-F61EB0458D83}" type="slidenum">
              <a:rPr lang="zh-CN" altLang="en-US"/>
              <a:pPr>
                <a:defRPr/>
              </a:pPr>
              <a:t>‹#›</a:t>
            </a:fld>
            <a:endParaRPr lang="zh-CN" altLang="en-US"/>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4D62451E-DD14-49DD-964A-C6C115266824}" type="datetime1">
              <a:rPr lang="zh-CN" altLang="en-US"/>
              <a:pPr>
                <a:defRPr/>
              </a:pPr>
              <a:t>2025/10/27</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EEA2905B-919A-4387-B18D-282BE712DE75}" type="slidenum">
              <a:rPr lang="zh-CN" altLang="en-US"/>
              <a:pPr>
                <a:defRPr/>
              </a:pPr>
              <a:t>‹#›</a:t>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2A10E43A-E992-47A6-95E8-287884718160}" type="datetime1">
              <a:rPr lang="zh-CN" altLang="en-US"/>
              <a:pPr>
                <a:defRPr/>
              </a:pPr>
              <a:t>2025/10/27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2B1EFB3E-7DE5-4F9C-A69E-70D244E50F08}" type="slidenum">
              <a:rPr lang="zh-CN" altLang="en-US"/>
              <a:pPr>
                <a:defRPr/>
              </a:pPr>
              <a:t>‹#›</a:t>
            </a:fld>
            <a:endParaRPr lang="zh-CN" alt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CECA20C3-35C5-47F1-8C4F-81B1845E5CC0}" type="datetime1">
              <a:rPr lang="zh-CN" altLang="en-US"/>
              <a:pPr>
                <a:defRPr/>
              </a:pPr>
              <a:t>2025/10/27</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B9A44BD3-A59B-4A9B-9A39-47AC407BAEC3}" type="slidenum">
              <a:rPr lang="zh-CN" altLang="en-US"/>
              <a:pPr>
                <a:defRPr/>
              </a:pPr>
              <a:t>‹#›</a:t>
            </a:fld>
            <a:endParaRPr lang="zh-CN" altLang="en-US"/>
          </a:p>
        </p:txBody>
      </p:sp>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77B10EBC-23BA-41F2-9D07-B445DE2E68E8}" type="datetime1">
              <a:rPr lang="zh-CN" altLang="en-US"/>
              <a:pPr>
                <a:defRPr/>
              </a:pPr>
              <a:t>2025/10/27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13D3D98-D57E-4801-9CCF-5EEFD7B7B0E3}" type="slidenum">
              <a:rPr lang="zh-CN" altLang="en-US"/>
              <a:pPr>
                <a:defRPr/>
              </a:pPr>
              <a:t>‹#›</a:t>
            </a:fld>
            <a:endParaRPr lang="zh-CN" altLang="en-US"/>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7AC2F5CF-1838-476C-87B3-A85B485ACD03}" type="datetime1">
              <a:rPr lang="zh-CN" altLang="en-US"/>
              <a:pPr>
                <a:defRPr/>
              </a:pPr>
              <a:t>2025/10/27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77B71E9-FACA-45FB-AE8D-F491F8529D50}" type="slidenum">
              <a:rPr lang="zh-CN" altLang="en-US"/>
              <a:pPr>
                <a:defRPr/>
              </a:pPr>
              <a:t>‹#›</a:t>
            </a:fld>
            <a:endParaRPr lang="zh-CN" altLang="en-US"/>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955E5AA9-DDB3-40FD-B286-6641761D7F43}"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8FB93E0-18B1-46D1-BCE8-A50512CB41A3}" type="slidenum">
              <a:rPr lang="zh-CN" altLang="en-US"/>
              <a:pPr>
                <a:defRPr/>
              </a:pPr>
              <a:t>‹#›</a:t>
            </a:fld>
            <a:endParaRPr lang="zh-CN" altLang="en-US"/>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DD49CF67-AFBE-4D70-B5F4-22E7BB9CBE50}"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A4BAC8F-97AE-45B8-9B10-3032F834A959}" type="slidenum">
              <a:rPr lang="zh-CN" altLang="en-US"/>
              <a:pPr>
                <a:defRPr/>
              </a:pPr>
              <a:t>‹#›</a:t>
            </a:fld>
            <a:endParaRPr lang="zh-CN" altLang="en-US"/>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1EFBAA2D-066C-4849-B5D6-547265AF82D3}"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92258DD-D4B8-423D-B738-56276AFED141}" type="slidenum">
              <a:rPr lang="zh-CN" altLang="en-US"/>
              <a:pPr>
                <a:defRPr/>
              </a:pPr>
              <a:t>‹#›</a:t>
            </a:fld>
            <a:endParaRPr lang="zh-CN" altLang="en-US"/>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5A9701E9-D853-49C7-BB3F-FF9F5447DF79}"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BE0D7AE-50A0-4D54-80FA-803C5713B410}" type="slidenum">
              <a:rPr lang="zh-CN" altLang="en-US"/>
              <a:pPr>
                <a:defRPr/>
              </a:pPr>
              <a:t>‹#›</a:t>
            </a:fld>
            <a:endParaRPr lang="zh-CN" altLang="en-U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025D51AF-BCE9-41B3-8187-B0E047EF3869}"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A1B0137-6209-45C2-AF6A-960A6F9E5B05}" type="slidenum">
              <a:rPr lang="zh-CN" altLang="en-US"/>
              <a:pPr>
                <a:defRPr/>
              </a:pPr>
              <a:t>‹#›</a:t>
            </a:fld>
            <a:endParaRPr lang="zh-CN" altLang="en-US"/>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45816302-F737-40FC-AFFE-9823C4B14026}" type="datetime1">
              <a:rPr lang="zh-CN" altLang="en-US"/>
              <a:pPr>
                <a:defRPr/>
              </a:pPr>
              <a:t>2025/10/27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CB70A313-B4F3-4817-A523-1BC2559605E9}" type="slidenum">
              <a:rPr lang="zh-CN" altLang="en-US"/>
              <a:pPr>
                <a:defRPr/>
              </a:pPr>
              <a:t>‹#›</a:t>
            </a:fld>
            <a:endParaRPr lang="zh-CN" altLang="en-US"/>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2B2765A6-73DB-4CE2-A60E-3A2867C1CEEE}" type="datetime1">
              <a:rPr lang="zh-CN" altLang="en-US"/>
              <a:pPr>
                <a:defRPr/>
              </a:pPr>
              <a:t>2025/10/27</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AFC185D1-D4BA-4539-A555-C2ED8A6E6A16}" type="slidenum">
              <a:rPr lang="zh-CN" altLang="en-US"/>
              <a:pPr>
                <a:defRPr/>
              </a:pPr>
              <a:t>‹#›</a:t>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BD6142DE-EDE6-44A8-B713-5A4A4B5D882D}" type="datetime1">
              <a:rPr lang="zh-CN" altLang="en-US"/>
              <a:pPr>
                <a:defRPr/>
              </a:pPr>
              <a:t>2025/10/27</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A5039528-89AD-444A-B438-ABCF7C833A6C}" type="slidenum">
              <a:rPr lang="zh-CN" altLang="en-US"/>
              <a:pPr>
                <a:defRPr/>
              </a:pPr>
              <a:t>‹#›</a:t>
            </a:fld>
            <a:endParaRPr lang="zh-CN" altLang="en-US"/>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389755C4-8777-46D3-8822-53651E45AF4D}" type="datetime1">
              <a:rPr lang="zh-CN" altLang="en-US"/>
              <a:pPr>
                <a:defRPr/>
              </a:pPr>
              <a:t>2025/10/27</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BBD5A8BA-6456-489D-B90A-9DBEA33721A7}" type="slidenum">
              <a:rPr lang="zh-CN" altLang="en-US"/>
              <a:pPr>
                <a:defRPr/>
              </a:pPr>
              <a:t>‹#›</a:t>
            </a:fld>
            <a:endParaRPr lang="zh-CN" altLang="en-US"/>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87200B0F-69A9-48AE-81B8-ACDCF6828898}" type="datetime1">
              <a:rPr lang="zh-CN" altLang="en-US"/>
              <a:pPr>
                <a:defRPr/>
              </a:pPr>
              <a:t>2025/10/27</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6B243839-DFD8-4429-80B9-B2C390B30CBA}" type="slidenum">
              <a:rPr lang="zh-CN" altLang="en-US"/>
              <a:pPr>
                <a:defRPr/>
              </a:pPr>
              <a:t>‹#›</a:t>
            </a:fld>
            <a:endParaRPr lang="zh-CN" altLang="en-US"/>
          </a:p>
        </p:txBody>
      </p:sp>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1486C92-5C92-448A-B6F4-EB94D7D2D338}" type="datetime1">
              <a:rPr lang="zh-CN" altLang="en-US"/>
              <a:pPr>
                <a:defRPr/>
              </a:pPr>
              <a:t>2025/10/27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506F2C67-422A-4D06-800D-7B07262DEF4D}" type="slidenum">
              <a:rPr lang="zh-CN" altLang="en-US"/>
              <a:pPr>
                <a:defRPr/>
              </a:pPr>
              <a:t>‹#›</a:t>
            </a:fld>
            <a:endParaRPr lang="zh-CN" altLang="en-US"/>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267F6B40-98EC-484F-A0C1-C4ABFF41C0B8}" type="datetime1">
              <a:rPr lang="zh-CN" altLang="en-US"/>
              <a:pPr>
                <a:defRPr/>
              </a:pPr>
              <a:t>2025/10/27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76CC7E0-BEB1-429E-9122-C10DCCAC9793}" type="slidenum">
              <a:rPr lang="zh-CN" altLang="en-US"/>
              <a:pPr>
                <a:defRPr/>
              </a:pPr>
              <a:t>‹#›</a:t>
            </a:fld>
            <a:endParaRPr lang="zh-CN" altLang="en-US"/>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68D14C79-1329-418A-849E-319EBA9E044A}"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06468EF-5CCE-4C54-958A-C03800E9F1E2}" type="slidenum">
              <a:rPr lang="zh-CN" altLang="en-US"/>
              <a:pPr>
                <a:defRPr/>
              </a:pPr>
              <a:t>‹#›</a:t>
            </a:fld>
            <a:endParaRPr lang="zh-CN" altLang="en-U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4B654A5A-FA62-487A-BD06-9CDA7CAF0294}"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0DDEC62-317A-4F04-9898-666FBFD164B8}" type="slidenum">
              <a:rPr lang="zh-CN" altLang="en-US"/>
              <a:pPr>
                <a:defRPr/>
              </a:pPr>
              <a:t>‹#›</a:t>
            </a:fld>
            <a:endParaRPr lang="zh-CN" altLang="en-US"/>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33F50DA3-EB51-412D-B804-51CF50D834C7}"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FED0805-46E9-4B26-92C7-FF15F3EB6417}" type="slidenum">
              <a:rPr lang="zh-CN" altLang="en-US"/>
              <a:pPr>
                <a:defRPr/>
              </a:pPr>
              <a:t>‹#›</a:t>
            </a:fld>
            <a:endParaRPr lang="zh-CN" altLang="en-US"/>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69084B45-B34F-4AF9-8ACC-A9C46E05DD5A}"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561753E-809E-469B-94FB-8BC6C510E028}" type="slidenum">
              <a:rPr lang="zh-CN" altLang="en-US"/>
              <a:pPr>
                <a:defRPr/>
              </a:pPr>
              <a:t>‹#›</a:t>
            </a:fld>
            <a:endParaRPr lang="zh-CN" altLang="en-US"/>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090070D3-68BB-47F3-8C3A-68C73421B4B0}"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20569A5-BD55-4BD5-BB70-5314C9C97D7A}" type="slidenum">
              <a:rPr lang="zh-CN" altLang="en-US"/>
              <a:pPr>
                <a:defRPr/>
              </a:pPr>
              <a:t>‹#›</a:t>
            </a:fld>
            <a:endParaRPr lang="zh-CN" altLang="en-US"/>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69E7CA4B-8FC2-45AF-80D0-1E6645429C49}" type="datetime1">
              <a:rPr lang="zh-CN" altLang="en-US"/>
              <a:pPr>
                <a:defRPr/>
              </a:pPr>
              <a:t>2025/10/27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5FD3726-9CC2-46FA-BB87-C08AEDE3CEFD}" type="slidenum">
              <a:rPr lang="zh-CN" altLang="en-US"/>
              <a:pPr>
                <a:defRPr/>
              </a:pPr>
              <a:t>‹#›</a:t>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CC6F8D1E-37CC-46C8-ABB3-68D76DDC60F0}" type="datetime1">
              <a:rPr lang="zh-CN" altLang="en-US"/>
              <a:pPr>
                <a:defRPr/>
              </a:pPr>
              <a:t>2025/10/27</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AFA28339-7D87-43F6-BA81-A545C6413202}" type="slidenum">
              <a:rPr lang="zh-CN" altLang="en-US"/>
              <a:pPr>
                <a:defRPr/>
              </a:pPr>
              <a:t>‹#›</a:t>
            </a:fld>
            <a:endParaRPr lang="zh-CN" altLang="en-US"/>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D33D3C61-50D4-4FD4-8FD2-17B0D1C9A6BA}" type="datetime1">
              <a:rPr lang="zh-CN" altLang="en-US"/>
              <a:pPr>
                <a:defRPr/>
              </a:pPr>
              <a:t>2025/10/27</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CD78AC09-1D6A-452B-A120-7A9BCE6486BB}" type="slidenum">
              <a:rPr lang="zh-CN" altLang="en-US"/>
              <a:pPr>
                <a:defRPr/>
              </a:pPr>
              <a:t>‹#›</a:t>
            </a:fld>
            <a:endParaRPr lang="zh-CN" altLang="en-US"/>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BC332201-6E4E-452F-9BD8-D6BCD9DFA1D4}" type="datetime1">
              <a:rPr lang="zh-CN" altLang="en-US"/>
              <a:pPr>
                <a:defRPr/>
              </a:pPr>
              <a:t>2025/10/27</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7B96B2E9-DA4D-4773-922B-89FED79158E2}" type="slidenum">
              <a:rPr lang="zh-CN" altLang="en-US"/>
              <a:pPr>
                <a:defRPr/>
              </a:pPr>
              <a:t>‹#›</a:t>
            </a:fld>
            <a:endParaRPr lang="zh-CN" altLang="en-US"/>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1778A596-6FC1-4EF0-B60C-3ACEE05B7D70}" type="datetime1">
              <a:rPr lang="zh-CN" altLang="en-US"/>
              <a:pPr>
                <a:defRPr/>
              </a:pPr>
              <a:t>2025/10/27</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78080ACC-8B8E-4CF6-A151-156BF5D6FD98}" type="slidenum">
              <a:rPr lang="zh-CN" altLang="en-US"/>
              <a:pPr>
                <a:defRPr/>
              </a:pPr>
              <a:t>‹#›</a:t>
            </a:fld>
            <a:endParaRPr lang="zh-CN" altLang="en-US"/>
          </a:p>
        </p:txBody>
      </p:sp>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2DDA99D4-85FB-46F1-98FB-A98778F2791A}" type="datetime1">
              <a:rPr lang="zh-CN" altLang="en-US"/>
              <a:pPr>
                <a:defRPr/>
              </a:pPr>
              <a:t>2025/10/27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F135E55A-7ADC-43FE-BC3C-394E9B5D6B7D}" type="slidenum">
              <a:rPr lang="zh-CN" altLang="en-US"/>
              <a:pPr>
                <a:defRPr/>
              </a:pPr>
              <a:t>‹#›</a:t>
            </a:fld>
            <a:endParaRPr lang="zh-CN" altLang="en-US"/>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A318CC0B-9BF2-4C7C-8B17-D569BC443FE2}" type="datetime1">
              <a:rPr lang="zh-CN" altLang="en-US"/>
              <a:pPr>
                <a:defRPr/>
              </a:pPr>
              <a:t>2025/10/27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0155F74D-A230-494C-912E-2F4F75E88EEB}" type="slidenum">
              <a:rPr lang="zh-CN" altLang="en-US"/>
              <a:pPr>
                <a:defRPr/>
              </a:pPr>
              <a:t>‹#›</a:t>
            </a:fld>
            <a:endParaRPr lang="zh-CN" altLang="en-US"/>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30BB305D-69B1-4C62-A775-803ACE7000FA}"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528B85B-DF05-42AD-9049-5FD69F18F943}" type="slidenum">
              <a:rPr lang="zh-CN" altLang="en-US"/>
              <a:pPr>
                <a:defRPr/>
              </a:pPr>
              <a:t>‹#›</a:t>
            </a:fld>
            <a:endParaRPr lang="zh-CN" altLang="en-US"/>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9342F528-6525-47FB-AD92-68332E78E1FB}"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83D63B1-749B-42BD-8B0C-FFB5C673F7C5}" type="slidenum">
              <a:rPr lang="zh-CN" altLang="en-US"/>
              <a:pPr>
                <a:defRPr/>
              </a:pPr>
              <a:t>‹#›</a:t>
            </a:fld>
            <a:endParaRPr lang="zh-CN" altLang="en-US"/>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9058B1B9-BE84-41A2-9066-4CAFE5681D90}" type="datetime1">
              <a:rPr lang="zh-CN" altLang="en-US"/>
              <a:pPr>
                <a:defRPr/>
              </a:pPr>
              <a:t>2025/10/27</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930D3B77-F164-4A5F-890A-B632B1594642}" type="slidenum">
              <a:rPr lang="zh-CN" altLang="en-US"/>
              <a:pPr>
                <a:defRPr/>
              </a:pPr>
              <a:t>‹#›</a:t>
            </a:fld>
            <a:endParaRPr lang="zh-CN" altLang="en-US"/>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79FC7D8B-64B7-45F9-96D8-C9ADC55BBD8A}" type="datetime1">
              <a:rPr lang="zh-CN" altLang="en-US"/>
              <a:pPr>
                <a:defRPr/>
              </a:pPr>
              <a:t>2025/10/27</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A58A7C95-432B-4545-9255-DA6649FB6C99}" type="slidenum">
              <a:rPr lang="zh-CN" altLang="en-US"/>
              <a:pPr>
                <a:defRPr/>
              </a:pPr>
              <a:t>‹#›</a:t>
            </a:fld>
            <a:endParaRPr lang="zh-CN" altLang="en-US"/>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12AEB2C5-233A-425A-90E9-846BA54E6240}" type="datetime1">
              <a:rPr lang="zh-CN" altLang="en-US"/>
              <a:pPr>
                <a:defRPr/>
              </a:pPr>
              <a:t>2025/10/27</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E4A9C05A-ADBD-43DF-98D6-459324B05245}" type="slidenum">
              <a:rPr lang="zh-CN" altLang="en-US"/>
              <a:pPr>
                <a:defRPr/>
              </a:pPr>
              <a:t>‹#›</a:t>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0F4EDDBD-5AC5-41BD-8978-085DFD670086}" type="datetime1">
              <a:rPr lang="zh-CN" altLang="en-US"/>
              <a:pPr>
                <a:defRPr/>
              </a:pPr>
              <a:t>2025/10/27</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D27BC610-6B02-4128-A148-73C8775279CD}" type="slidenum">
              <a:rPr lang="zh-CN" altLang="en-US"/>
              <a:pPr>
                <a:defRPr/>
              </a:pPr>
              <a:t>‹#›</a:t>
            </a:fld>
            <a:endParaRPr lang="zh-CN" altLang="en-US"/>
          </a:p>
        </p:txBody>
      </p:sp>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6E67C8DF-4514-46AE-9F92-1EBF7A94DD5F}" type="datetime1">
              <a:rPr lang="zh-CN" altLang="en-US"/>
              <a:pPr>
                <a:defRPr/>
              </a:pPr>
              <a:t>2025/10/27</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81FEDE1A-F35D-42ED-9A92-E530AF57E730}" type="slidenum">
              <a:rPr lang="zh-CN" altLang="en-US"/>
              <a:pPr>
                <a:defRPr/>
              </a:pPr>
              <a:t>‹#›</a:t>
            </a:fld>
            <a:endParaRPr lang="zh-CN" altLang="en-US"/>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86A6DB19-16EF-4ACE-A099-E0CB454C1FF6}" type="datetime1">
              <a:rPr lang="zh-CN" altLang="en-US"/>
              <a:pPr>
                <a:defRPr/>
              </a:pPr>
              <a:t>2025/10/27</a:t>
            </a:fld>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4320D69C-0FE2-4EE5-9BFE-B4D83C818E25}" type="slidenum">
              <a:rPr lang="zh-CN" altLang="en-US"/>
              <a:pPr>
                <a:defRPr/>
              </a:pPr>
              <a:t>‹#›</a:t>
            </a:fld>
            <a:endParaRPr lang="zh-CN" altLang="en-US"/>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D0523FF4-E13C-47D6-B24A-66C40356D54F}" type="datetime1">
              <a:rPr lang="zh-CN" altLang="en-US"/>
              <a:pPr>
                <a:defRPr/>
              </a:pPr>
              <a:t>2025/10/27</a:t>
            </a:fld>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F7CBCA1F-5043-4841-92E5-FC5AD218D04E}" type="slidenum">
              <a:rPr lang="zh-CN" altLang="en-US"/>
              <a:pPr>
                <a:defRPr/>
              </a:pPr>
              <a:t>‹#›</a:t>
            </a:fld>
            <a:endParaRPr lang="zh-CN" altLang="en-US"/>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DF5EA19D-A3CB-43B6-9BE1-05FF3D428B31}" type="datetime1">
              <a:rPr lang="zh-CN" altLang="en-US"/>
              <a:pPr>
                <a:defRPr/>
              </a:pPr>
              <a:t>2025/10/27</a:t>
            </a:fld>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14C4BE5A-D674-479D-8DF2-CEBE1EA81BC6}" type="slidenum">
              <a:rPr lang="zh-CN" altLang="en-US"/>
              <a:pPr>
                <a:defRPr/>
              </a:pPr>
              <a:t>‹#›</a:t>
            </a:fld>
            <a:endParaRPr lang="zh-CN" altLang="en-US"/>
          </a:p>
        </p:txBody>
      </p:sp>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DB105C15-A443-4545-BC43-B422DC443A9E}" type="datetime1">
              <a:rPr lang="zh-CN" altLang="en-US"/>
              <a:pPr>
                <a:defRPr/>
              </a:pPr>
              <a:t>2025/10/27</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20A79339-15A9-4A09-896A-EA89ADCCD102}" type="slidenum">
              <a:rPr lang="zh-CN" altLang="en-US"/>
              <a:pPr>
                <a:defRPr/>
              </a:pPr>
              <a:t>‹#›</a:t>
            </a:fld>
            <a:endParaRPr lang="zh-CN" altLang="en-US"/>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0D3F7388-9BCC-43DC-B04E-7A7A580C686C}" type="datetime1">
              <a:rPr lang="zh-CN" altLang="en-US"/>
              <a:pPr>
                <a:defRPr/>
              </a:pPr>
              <a:t>2025/10/27</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05868557-7C14-4D9F-91B5-1ECEF6027E20}" type="slidenum">
              <a:rPr lang="zh-CN" altLang="en-US"/>
              <a:pPr>
                <a:defRPr/>
              </a:pPr>
              <a:t>‹#›</a:t>
            </a:fld>
            <a:endParaRPr lang="zh-CN" altLang="en-US"/>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2638BF1C-4E9C-4D93-872B-41804FE89D73}" type="datetime1">
              <a:rPr lang="zh-CN" altLang="en-US"/>
              <a:pPr>
                <a:defRPr/>
              </a:pPr>
              <a:t>2025/10/27</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AC34EB78-DA3B-4663-B81A-B5683DD75DBF}" type="slidenum">
              <a:rPr lang="zh-CN" altLang="en-US"/>
              <a:pPr>
                <a:defRPr/>
              </a:pPr>
              <a:t>‹#›</a:t>
            </a:fld>
            <a:endParaRPr lang="zh-CN" altLang="en-US"/>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E04AE789-B8FB-442D-9BA5-8F34F6C2127B}" type="datetime1">
              <a:rPr lang="zh-CN" altLang="en-US"/>
              <a:pPr>
                <a:defRPr/>
              </a:pPr>
              <a:t>2025/10/27</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77D2B02B-0B82-4053-895C-B0F5B2A37F32}" type="slidenum">
              <a:rPr lang="zh-CN" altLang="en-US"/>
              <a:pPr>
                <a:defRPr/>
              </a:pPr>
              <a:t>‹#›</a:t>
            </a:fld>
            <a:endParaRPr lang="zh-CN" altLang="en-US"/>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p:cNvSpPr>
            <a:spLocks noGrp="1" noChangeArrowheads="1"/>
          </p:cNvSpPr>
          <p:nvPr>
            <p:ph type="dt" sz="half" idx="10"/>
          </p:nvPr>
        </p:nvSpPr>
        <p:spPr/>
        <p:txBody>
          <a:bodyPr/>
          <a:lstStyle>
            <a:lvl1pPr>
              <a:defRPr/>
            </a:lvl1pPr>
          </a:lstStyle>
          <a:p>
            <a:pPr>
              <a:defRPr/>
            </a:pPr>
            <a:fld id="{04B7F322-6545-491B-9468-50544B8833DE}" type="datetime1">
              <a:rPr lang="zh-CN" altLang="en-US"/>
              <a:pPr>
                <a:defRPr/>
              </a:pPr>
              <a:t>2025/10/27</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C2C6399B-5847-45CB-977C-4E0E40EEC8EB}" type="slidenum">
              <a:rPr lang="zh-CN" altLang="en-US"/>
              <a:pPr>
                <a:defRPr/>
              </a:pPr>
              <a:t>‹#›</a:t>
            </a:fld>
            <a:endParaRPr lang="zh-CN" altLang="en-US"/>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ED4F408F-FE8B-4552-BAFF-0AC2CC235C36}" type="datetime1">
              <a:rPr lang="zh-CN" altLang="en-US"/>
              <a:pPr>
                <a:defRPr/>
              </a:pPr>
              <a:t>2025/10/27</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3C397CE3-1667-4847-88A9-613D65A3385E}" type="slidenum">
              <a:rPr lang="zh-CN" altLang="en-US"/>
              <a:pPr>
                <a:defRPr/>
              </a:pPr>
              <a:t>‹#›</a:t>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441F787B-D7F3-4CE7-9A07-143C883951BE}" type="datetime1">
              <a:rPr lang="zh-CN" altLang="en-US"/>
              <a:pPr>
                <a:defRPr/>
              </a:pPr>
              <a:t>2025/10/27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B6FDF68-71BC-4A6E-AEDC-15DB98FF880A}" type="slidenum">
              <a:rPr lang="zh-CN" altLang="en-US"/>
              <a:pPr>
                <a:defRPr/>
              </a:pPr>
              <a:t>‹#›</a:t>
            </a:fld>
            <a:endParaRPr lang="zh-CN" altLang="en-US"/>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p:cNvSpPr>
            <a:spLocks noGrp="1" noChangeArrowheads="1"/>
          </p:cNvSpPr>
          <p:nvPr>
            <p:ph type="dt" sz="half" idx="10"/>
          </p:nvPr>
        </p:nvSpPr>
        <p:spPr/>
        <p:txBody>
          <a:bodyPr/>
          <a:lstStyle>
            <a:lvl1pPr>
              <a:defRPr/>
            </a:lvl1pPr>
          </a:lstStyle>
          <a:p>
            <a:pPr>
              <a:defRPr/>
            </a:pPr>
            <a:fld id="{D1E3A943-2FD0-435A-8C1C-2C8EB9B984B1}" type="datetime1">
              <a:rPr lang="zh-CN" altLang="en-US"/>
              <a:pPr>
                <a:defRPr/>
              </a:pPr>
              <a:t>2025/10/27</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26D7A461-2DD9-492D-BF85-B0FB865D3D5A}" type="slidenum">
              <a:rPr lang="zh-CN" altLang="en-US"/>
              <a:pPr>
                <a:defRPr/>
              </a:pPr>
              <a:t>‹#›</a:t>
            </a:fld>
            <a:endParaRPr lang="zh-CN" altLang="en-US"/>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p:cNvSpPr>
            <a:spLocks noGrp="1" noChangeArrowheads="1"/>
          </p:cNvSpPr>
          <p:nvPr>
            <p:ph type="dt" sz="half" idx="10"/>
          </p:nvPr>
        </p:nvSpPr>
        <p:spPr/>
        <p:txBody>
          <a:bodyPr/>
          <a:lstStyle>
            <a:lvl1pPr>
              <a:defRPr/>
            </a:lvl1pPr>
          </a:lstStyle>
          <a:p>
            <a:pPr>
              <a:defRPr/>
            </a:pPr>
            <a:fld id="{62AABB6C-C033-4E6B-8DBC-F5E120F31034}" type="datetime1">
              <a:rPr lang="zh-CN" altLang="en-US"/>
              <a:pPr>
                <a:defRPr/>
              </a:pPr>
              <a:t>2025/10/27</a:t>
            </a:fld>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C5475FB5-6132-4C63-AA95-BA6D129D5B21}" type="slidenum">
              <a:rPr lang="zh-CN" altLang="en-US"/>
              <a:pPr>
                <a:defRPr/>
              </a:pPr>
              <a:t>‹#›</a:t>
            </a:fld>
            <a:endParaRPr lang="zh-CN" altLang="en-US"/>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noChangeArrowheads="1"/>
          </p:cNvSpPr>
          <p:nvPr>
            <p:ph type="dt" sz="half" idx="10"/>
          </p:nvPr>
        </p:nvSpPr>
        <p:spPr/>
        <p:txBody>
          <a:bodyPr/>
          <a:lstStyle>
            <a:lvl1pPr>
              <a:defRPr/>
            </a:lvl1pPr>
          </a:lstStyle>
          <a:p>
            <a:pPr>
              <a:defRPr/>
            </a:pPr>
            <a:fld id="{A2F0A15C-965D-451C-86A2-3785BCE69009}" type="datetime1">
              <a:rPr lang="zh-CN" altLang="en-US"/>
              <a:pPr>
                <a:defRPr/>
              </a:pPr>
              <a:t>2025/10/27</a:t>
            </a:fld>
            <a:endParaRPr lang="zh-CN" altLang="en-US"/>
          </a:p>
        </p:txBody>
      </p:sp>
      <p:sp>
        <p:nvSpPr>
          <p:cNvPr id="8"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p:txBody>
          <a:bodyPr/>
          <a:lstStyle>
            <a:lvl1pPr>
              <a:defRPr/>
            </a:lvl1pPr>
          </a:lstStyle>
          <a:p>
            <a:pPr>
              <a:defRPr/>
            </a:pPr>
            <a:fld id="{0E306B0F-9F3D-4536-8BDE-11545786F600}" type="slidenum">
              <a:rPr lang="zh-CN" altLang="en-US"/>
              <a:pPr>
                <a:defRPr/>
              </a:pPr>
              <a:t>‹#›</a:t>
            </a:fld>
            <a:endParaRPr lang="zh-CN" altLang="en-US"/>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日期占位符 6"/>
          <p:cNvSpPr>
            <a:spLocks noGrp="1" noChangeArrowheads="1"/>
          </p:cNvSpPr>
          <p:nvPr>
            <p:ph type="dt" sz="half" idx="10"/>
          </p:nvPr>
        </p:nvSpPr>
        <p:spPr/>
        <p:txBody>
          <a:bodyPr/>
          <a:lstStyle>
            <a:lvl1pPr>
              <a:defRPr/>
            </a:lvl1pPr>
          </a:lstStyle>
          <a:p>
            <a:pPr>
              <a:defRPr/>
            </a:pPr>
            <a:fld id="{067FF051-A3B7-4719-B743-CD7A8C010B5C}" type="datetime1">
              <a:rPr lang="zh-CN" altLang="en-US"/>
              <a:pPr>
                <a:defRPr/>
              </a:pPr>
              <a:t>2025/10/27</a:t>
            </a:fld>
            <a:endParaRPr lang="zh-CN" altLang="en-US"/>
          </a:p>
        </p:txBody>
      </p:sp>
      <p:sp>
        <p:nvSpPr>
          <p:cNvPr id="4"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p:txBody>
          <a:bodyPr/>
          <a:lstStyle>
            <a:lvl1pPr>
              <a:defRPr/>
            </a:lvl1pPr>
          </a:lstStyle>
          <a:p>
            <a:pPr>
              <a:defRPr/>
            </a:pPr>
            <a:fld id="{EFEE7E86-4372-4690-92FF-886302004A88}" type="slidenum">
              <a:rPr lang="zh-CN" altLang="en-US"/>
              <a:pPr>
                <a:defRPr/>
              </a:pPr>
              <a:t>‹#›</a:t>
            </a:fld>
            <a:endParaRPr lang="zh-CN" altLang="en-US"/>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p:txBody>
          <a:bodyPr/>
          <a:lstStyle>
            <a:lvl1pPr>
              <a:defRPr/>
            </a:lvl1pPr>
          </a:lstStyle>
          <a:p>
            <a:pPr>
              <a:defRPr/>
            </a:pPr>
            <a:fld id="{B3FA9B93-8DE9-4D93-A91F-46FDCB8A87E3}" type="datetime1">
              <a:rPr lang="zh-CN" altLang="en-US"/>
              <a:pPr>
                <a:defRPr/>
              </a:pPr>
              <a:t>2025/10/27</a:t>
            </a:fld>
            <a:endParaRPr lang="zh-CN" altLang="en-US"/>
          </a:p>
        </p:txBody>
      </p:sp>
      <p:sp>
        <p:nvSpPr>
          <p:cNvPr id="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p:txBody>
          <a:bodyPr/>
          <a:lstStyle>
            <a:lvl1pPr>
              <a:defRPr/>
            </a:lvl1pPr>
          </a:lstStyle>
          <a:p>
            <a:pPr>
              <a:defRPr/>
            </a:pPr>
            <a:fld id="{4FCC65AE-7083-48D9-980B-B605FFC144FC}" type="slidenum">
              <a:rPr lang="zh-CN" altLang="en-US"/>
              <a:pPr>
                <a:defRPr/>
              </a:pPr>
              <a:t>‹#›</a:t>
            </a:fld>
            <a:endParaRPr lang="zh-CN" altLang="en-US"/>
          </a:p>
        </p:txBody>
      </p:sp>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p:cNvSpPr>
            <a:spLocks noGrp="1" noChangeArrowheads="1"/>
          </p:cNvSpPr>
          <p:nvPr>
            <p:ph type="dt" sz="half" idx="10"/>
          </p:nvPr>
        </p:nvSpPr>
        <p:spPr/>
        <p:txBody>
          <a:bodyPr/>
          <a:lstStyle>
            <a:lvl1pPr>
              <a:defRPr/>
            </a:lvl1pPr>
          </a:lstStyle>
          <a:p>
            <a:pPr>
              <a:defRPr/>
            </a:pPr>
            <a:fld id="{76B0950D-DAEB-4A8C-A83A-F54A452B9A0B}" type="datetime1">
              <a:rPr lang="zh-CN" altLang="en-US"/>
              <a:pPr>
                <a:defRPr/>
              </a:pPr>
              <a:t>2025/10/27</a:t>
            </a:fld>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B9E328B1-0B2E-4F05-BD2A-74A9DDDBBF4F}" type="slidenum">
              <a:rPr lang="zh-CN" altLang="en-US"/>
              <a:pPr>
                <a:defRPr/>
              </a:pPr>
              <a:t>‹#›</a:t>
            </a:fld>
            <a:endParaRPr lang="zh-CN" altLang="en-US"/>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p:cNvSpPr>
            <a:spLocks noGrp="1" noChangeArrowheads="1"/>
          </p:cNvSpPr>
          <p:nvPr>
            <p:ph type="dt" sz="half" idx="10"/>
          </p:nvPr>
        </p:nvSpPr>
        <p:spPr/>
        <p:txBody>
          <a:bodyPr/>
          <a:lstStyle>
            <a:lvl1pPr>
              <a:defRPr/>
            </a:lvl1pPr>
          </a:lstStyle>
          <a:p>
            <a:pPr>
              <a:defRPr/>
            </a:pPr>
            <a:fld id="{D55A5E36-1D2D-4A30-8C7E-4C01B8123F89}" type="datetime1">
              <a:rPr lang="zh-CN" altLang="en-US"/>
              <a:pPr>
                <a:defRPr/>
              </a:pPr>
              <a:t>2025/10/27</a:t>
            </a:fld>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BF286837-F35C-46B8-A280-D9EE254B129D}" type="slidenum">
              <a:rPr lang="zh-CN" altLang="en-US"/>
              <a:pPr>
                <a:defRPr/>
              </a:pPr>
              <a:t>‹#›</a:t>
            </a:fld>
            <a:endParaRPr lang="zh-CN" altLang="en-US"/>
          </a:p>
        </p:txBody>
      </p:sp>
    </p:spTree>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657D8ED4-29AC-4207-9F09-A39A72DBB4FF}" type="datetime1">
              <a:rPr lang="zh-CN" altLang="en-US"/>
              <a:pPr>
                <a:defRPr/>
              </a:pPr>
              <a:t>2025/10/27</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8285D84F-EAB3-44C6-AB14-53C8B8F3B6A3}" type="slidenum">
              <a:rPr lang="zh-CN" altLang="en-US"/>
              <a:pPr>
                <a:defRPr/>
              </a:pPr>
              <a:t>‹#›</a:t>
            </a:fld>
            <a:endParaRPr lang="zh-CN" altLang="en-US"/>
          </a:p>
        </p:txBody>
      </p:sp>
    </p:spTree>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1CA78634-32B4-4AF1-A3BF-C7CA4DABEEF7}" type="datetime1">
              <a:rPr lang="zh-CN" altLang="en-US"/>
              <a:pPr>
                <a:defRPr/>
              </a:pPr>
              <a:t>2025/10/27</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124FECA1-98B1-4D1F-BDF2-517B1F82C811}" type="slidenum">
              <a:rPr lang="zh-CN" altLang="en-US"/>
              <a:pPr>
                <a:defRPr/>
              </a:pPr>
              <a:t>‹#›</a:t>
            </a:fld>
            <a:endParaRPr lang="zh-CN" altLang="en-US"/>
          </a:p>
        </p:txBody>
      </p:sp>
    </p:spTree>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p:cNvSpPr>
            <a:spLocks noGrp="1" noChangeArrowheads="1"/>
          </p:cNvSpPr>
          <p:nvPr>
            <p:ph type="dt" sz="half" idx="10"/>
          </p:nvPr>
        </p:nvSpPr>
        <p:spPr/>
        <p:txBody>
          <a:bodyPr/>
          <a:lstStyle>
            <a:lvl1pPr>
              <a:defRPr/>
            </a:lvl1pPr>
          </a:lstStyle>
          <a:p>
            <a:pPr>
              <a:defRPr/>
            </a:pPr>
            <a:fld id="{FE189841-05B6-4432-A1A9-3395FAA919C5}" type="datetime1">
              <a:rPr lang="zh-CN" altLang="en-US"/>
              <a:pPr>
                <a:defRPr/>
              </a:pPr>
              <a:t>2025/10/27</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5CA68EB8-A933-4506-997A-BA713967A162}" type="slidenum">
              <a:rPr lang="zh-CN" altLang="en-US"/>
              <a:pPr>
                <a:defRPr/>
              </a:pPr>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2F5854F5-AEEC-456C-A9FD-B1636EE37F4F}"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427109BF-D3CE-410B-87D1-3619E1A72BDF}" type="slidenum">
              <a:rPr lang="en-US" altLang="zh-CN"/>
              <a:pPr>
                <a:defRPr/>
              </a:pPr>
              <a:t>‹#›</a:t>
            </a:fld>
            <a:endParaRPr lang="en-US" altLang="zh-CN"/>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534B5772-5071-4A39-9500-3CB92EECFE53}" type="datetime1">
              <a:rPr lang="zh-CN" altLang="en-US"/>
              <a:pPr>
                <a:defRPr/>
              </a:pPr>
              <a:t>2025/10/27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F6688717-2EF5-48F1-BA1A-68EAADBB7D9F}" type="slidenum">
              <a:rPr lang="zh-CN" altLang="en-US"/>
              <a:pPr>
                <a:defRPr/>
              </a:pPr>
              <a:t>‹#›</a:t>
            </a:fld>
            <a:endParaRPr lang="zh-CN" altLang="en-US"/>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D3253039-C34B-49BD-8649-649AD0EB438F}" type="datetime1">
              <a:rPr lang="zh-CN" altLang="en-US"/>
              <a:pPr>
                <a:defRPr/>
              </a:pPr>
              <a:t>2025/10/27</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ECC71B82-389B-4871-9FF2-A000BB66F3AE}" type="slidenum">
              <a:rPr lang="zh-CN" altLang="en-US"/>
              <a:pPr>
                <a:defRPr/>
              </a:pPr>
              <a:t>‹#›</a:t>
            </a:fld>
            <a:endParaRPr lang="zh-CN" altLang="en-US"/>
          </a:p>
        </p:txBody>
      </p:sp>
    </p:spTree>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p:cNvSpPr>
            <a:spLocks noGrp="1" noChangeArrowheads="1"/>
          </p:cNvSpPr>
          <p:nvPr>
            <p:ph type="dt" sz="half" idx="10"/>
          </p:nvPr>
        </p:nvSpPr>
        <p:spPr/>
        <p:txBody>
          <a:bodyPr/>
          <a:lstStyle>
            <a:lvl1pPr>
              <a:defRPr/>
            </a:lvl1pPr>
          </a:lstStyle>
          <a:p>
            <a:pPr>
              <a:defRPr/>
            </a:pPr>
            <a:fld id="{4343ADB2-2DB3-4A27-A4CE-40051F004604}" type="datetime1">
              <a:rPr lang="zh-CN" altLang="en-US"/>
              <a:pPr>
                <a:defRPr/>
              </a:pPr>
              <a:t>2025/10/27</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EEE840C7-B0A7-4877-B682-7400E12DF3D4}" type="slidenum">
              <a:rPr lang="zh-CN" altLang="en-US"/>
              <a:pPr>
                <a:defRPr/>
              </a:pPr>
              <a:t>‹#›</a:t>
            </a:fld>
            <a:endParaRPr lang="zh-CN" altLang="en-US"/>
          </a:p>
        </p:txBody>
      </p:sp>
    </p:spTree>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p:cNvSpPr>
            <a:spLocks noGrp="1" noChangeArrowheads="1"/>
          </p:cNvSpPr>
          <p:nvPr>
            <p:ph type="dt" sz="half" idx="10"/>
          </p:nvPr>
        </p:nvSpPr>
        <p:spPr/>
        <p:txBody>
          <a:bodyPr/>
          <a:lstStyle>
            <a:lvl1pPr>
              <a:defRPr/>
            </a:lvl1pPr>
          </a:lstStyle>
          <a:p>
            <a:pPr>
              <a:defRPr/>
            </a:pPr>
            <a:fld id="{D3851514-46AE-48E9-A438-3D78846D161C}" type="datetime1">
              <a:rPr lang="zh-CN" altLang="en-US"/>
              <a:pPr>
                <a:defRPr/>
              </a:pPr>
              <a:t>2025/10/27</a:t>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C427B411-56C3-4E54-AEEB-7684865C51A5}" type="slidenum">
              <a:rPr lang="zh-CN" altLang="en-US"/>
              <a:pPr>
                <a:defRPr/>
              </a:pPr>
              <a:t>‹#›</a:t>
            </a:fld>
            <a:endParaRPr lang="zh-CN" altLang="en-US"/>
          </a:p>
        </p:txBody>
      </p:sp>
    </p:spTree>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p:cNvSpPr>
            <a:spLocks noGrp="1" noChangeArrowheads="1"/>
          </p:cNvSpPr>
          <p:nvPr>
            <p:ph type="dt" sz="half" idx="10"/>
          </p:nvPr>
        </p:nvSpPr>
        <p:spPr/>
        <p:txBody>
          <a:bodyPr/>
          <a:lstStyle>
            <a:lvl1pPr>
              <a:defRPr/>
            </a:lvl1pPr>
          </a:lstStyle>
          <a:p>
            <a:pPr>
              <a:defRPr/>
            </a:pPr>
            <a:fld id="{F9839CBC-7C4D-4312-9697-72AF06C0C8BA}" type="datetime1">
              <a:rPr lang="zh-CN" altLang="en-US"/>
              <a:pPr>
                <a:defRPr/>
              </a:pPr>
              <a:t>2025/10/27</a:t>
            </a:fld>
            <a:endParaRPr lang="zh-CN" altLang="en-US"/>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EDA5905A-55B7-436A-BABF-5722F037AA87}" type="slidenum">
              <a:rPr lang="zh-CN" altLang="en-US"/>
              <a:pPr>
                <a:defRPr/>
              </a:pPr>
              <a:t>‹#›</a:t>
            </a:fld>
            <a:endParaRPr lang="zh-CN" altLang="en-US"/>
          </a:p>
        </p:txBody>
      </p:sp>
    </p:spTree>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日期占位符 2"/>
          <p:cNvSpPr>
            <a:spLocks noGrp="1" noChangeArrowheads="1"/>
          </p:cNvSpPr>
          <p:nvPr>
            <p:ph type="dt" sz="half" idx="10"/>
          </p:nvPr>
        </p:nvSpPr>
        <p:spPr/>
        <p:txBody>
          <a:bodyPr/>
          <a:lstStyle>
            <a:lvl1pPr>
              <a:defRPr/>
            </a:lvl1pPr>
          </a:lstStyle>
          <a:p>
            <a:pPr>
              <a:defRPr/>
            </a:pPr>
            <a:fld id="{2A64D134-3C31-4BF1-8AAA-265A48E02063}" type="datetime1">
              <a:rPr lang="zh-CN" altLang="en-US"/>
              <a:pPr>
                <a:defRPr/>
              </a:pPr>
              <a:t>2025/10/27</a:t>
            </a:fld>
            <a:endParaRPr lang="zh-CN" altLang="en-US"/>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5A0D8EBF-361E-4A46-A872-8C0BE0C7BDA7}" type="slidenum">
              <a:rPr lang="zh-CN" altLang="en-US"/>
              <a:pPr>
                <a:defRPr/>
              </a:pPr>
              <a:t>‹#›</a:t>
            </a:fld>
            <a:endParaRPr lang="zh-CN" altLang="en-US"/>
          </a:p>
        </p:txBody>
      </p:sp>
    </p:spTree>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D196A05E-76C9-42DD-9564-A49B69A50348}" type="datetime1">
              <a:rPr lang="zh-CN" altLang="en-US"/>
              <a:pPr>
                <a:defRPr/>
              </a:pPr>
              <a:t>2025/10/27</a:t>
            </a:fld>
            <a:endParaRPr lang="zh-CN" altLang="en-US"/>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92FF48AE-57C1-4BE9-9EAB-500E7B83093C}" type="slidenum">
              <a:rPr lang="zh-CN" altLang="en-US"/>
              <a:pPr>
                <a:defRPr/>
              </a:pPr>
              <a:t>‹#›</a:t>
            </a:fld>
            <a:endParaRPr lang="zh-CN" altLang="en-US"/>
          </a:p>
        </p:txBody>
      </p:sp>
    </p:spTree>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EE7E7335-F470-414D-A3D6-C099642E3B65}" type="datetime1">
              <a:rPr lang="zh-CN" altLang="en-US"/>
              <a:pPr>
                <a:defRPr/>
              </a:pPr>
              <a:t>2025/10/27</a:t>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813AB247-CE4D-4441-91B7-453EB83FD037}" type="slidenum">
              <a:rPr lang="zh-CN" altLang="en-US"/>
              <a:pPr>
                <a:defRPr/>
              </a:pPr>
              <a:t>‹#›</a:t>
            </a:fld>
            <a:endParaRPr lang="zh-CN" altLang="en-US"/>
          </a:p>
        </p:txBody>
      </p:sp>
    </p:spTree>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96DEC8F5-D1A5-4A8D-9787-E0A0E8C00B75}" type="datetime1">
              <a:rPr lang="zh-CN" altLang="en-US"/>
              <a:pPr>
                <a:defRPr/>
              </a:pPr>
              <a:t>2025/10/27</a:t>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740855AE-C24C-43BE-8E4A-CBC2C579A750}" type="slidenum">
              <a:rPr lang="zh-CN" altLang="en-US"/>
              <a:pPr>
                <a:defRPr/>
              </a:pPr>
              <a:t>‹#›</a:t>
            </a:fld>
            <a:endParaRPr lang="zh-CN" altLang="en-US"/>
          </a:p>
        </p:txBody>
      </p:sp>
    </p:spTree>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C79401D0-E43D-46AC-9777-BE93DC494F72}" type="datetime1">
              <a:rPr lang="zh-CN" altLang="en-US"/>
              <a:pPr>
                <a:defRPr/>
              </a:pPr>
              <a:t>2025/10/27</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1E0A9879-4375-4956-988E-CA81C8D63A0C}" type="slidenum">
              <a:rPr lang="zh-CN" altLang="en-US"/>
              <a:pPr>
                <a:defRPr/>
              </a:pPr>
              <a:t>‹#›</a:t>
            </a:fld>
            <a:endParaRPr lang="zh-CN" altLang="en-US"/>
          </a:p>
        </p:txBody>
      </p:sp>
    </p:spTree>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810B3DF1-A57F-4006-AE56-19823A03D954}" type="datetime1">
              <a:rPr lang="zh-CN" altLang="en-US"/>
              <a:pPr>
                <a:defRPr/>
              </a:pPr>
              <a:t>2025/10/27</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7EF3F4A8-C718-457E-8CAA-5FE43520E171}" type="slidenum">
              <a:rPr lang="zh-CN" altLang="en-US"/>
              <a:pPr>
                <a:defRPr/>
              </a:pPr>
              <a:t>‹#›</a:t>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65FE6CCD-CF21-46D0-A641-46B2EBFBBEDB}"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AF5235A-BC28-492E-83CE-0B085BD2166D}" type="slidenum">
              <a:rPr lang="zh-CN" altLang="en-US"/>
              <a:pPr>
                <a:defRPr/>
              </a:pPr>
              <a:t>‹#›</a:t>
            </a:fld>
            <a:endParaRPr lang="zh-CN" altLang="en-US"/>
          </a:p>
        </p:txBody>
      </p:sp>
    </p:spTree>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6"/>
          <p:cNvSpPr>
            <a:spLocks noGrp="1" noChangeArrowheads="1"/>
          </p:cNvSpPr>
          <p:nvPr>
            <p:ph type="sldNum" sz="quarter" idx="10"/>
          </p:nvPr>
        </p:nvSpPr>
        <p:spPr/>
        <p:txBody>
          <a:bodyPr/>
          <a:lstStyle>
            <a:lvl1pPr>
              <a:defRPr/>
            </a:lvl1pPr>
          </a:lstStyle>
          <a:p>
            <a:pPr>
              <a:defRPr/>
            </a:pPr>
            <a:fld id="{85FF5A71-2068-4D29-B318-3916742A4D8A}" type="slidenum">
              <a:rPr lang="en-US" altLang="zh-CN"/>
              <a:pPr>
                <a:defRPr/>
              </a:pPr>
              <a:t>‹#›</a:t>
            </a:fld>
            <a:endParaRPr lang="en-US" altLang="zh-CN"/>
          </a:p>
        </p:txBody>
      </p:sp>
    </p:spTree>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sldNum" sz="quarter" idx="10"/>
          </p:nvPr>
        </p:nvSpPr>
        <p:spPr/>
        <p:txBody>
          <a:bodyPr/>
          <a:lstStyle>
            <a:lvl1pPr>
              <a:defRPr/>
            </a:lvl1pPr>
          </a:lstStyle>
          <a:p>
            <a:pPr>
              <a:defRPr/>
            </a:pPr>
            <a:fld id="{29D6B537-5759-4B49-9647-FFB8F23B5289}" type="slidenum">
              <a:rPr lang="en-US" altLang="zh-CN"/>
              <a:pPr>
                <a:defRPr/>
              </a:pPr>
              <a:t>‹#›</a:t>
            </a:fld>
            <a:endParaRPr lang="en-US" altLang="zh-CN"/>
          </a:p>
        </p:txBody>
      </p:sp>
    </p:spTree>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6"/>
          <p:cNvSpPr>
            <a:spLocks noGrp="1" noChangeArrowheads="1"/>
          </p:cNvSpPr>
          <p:nvPr>
            <p:ph type="sldNum" sz="quarter" idx="10"/>
          </p:nvPr>
        </p:nvSpPr>
        <p:spPr/>
        <p:txBody>
          <a:bodyPr/>
          <a:lstStyle>
            <a:lvl1pPr>
              <a:defRPr/>
            </a:lvl1pPr>
          </a:lstStyle>
          <a:p>
            <a:pPr>
              <a:defRPr/>
            </a:pPr>
            <a:fld id="{F3CFED0C-364D-4C29-AA86-A8C0E14882F8}" type="slidenum">
              <a:rPr lang="en-US" altLang="zh-CN"/>
              <a:pPr>
                <a:defRPr/>
              </a:pPr>
              <a:t>‹#›</a:t>
            </a:fld>
            <a:endParaRPr lang="en-US" altLang="zh-CN"/>
          </a:p>
        </p:txBody>
      </p:sp>
    </p:spTree>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p:cNvSpPr>
            <a:spLocks noGrp="1" noChangeArrowheads="1"/>
          </p:cNvSpPr>
          <p:nvPr>
            <p:ph type="sldNum" sz="quarter" idx="10"/>
          </p:nvPr>
        </p:nvSpPr>
        <p:spPr/>
        <p:txBody>
          <a:bodyPr/>
          <a:lstStyle>
            <a:lvl1pPr>
              <a:defRPr/>
            </a:lvl1pPr>
          </a:lstStyle>
          <a:p>
            <a:pPr>
              <a:defRPr/>
            </a:pPr>
            <a:fld id="{9E3E7009-CAA6-4B16-92F1-D6DA1D5430C2}" type="slidenum">
              <a:rPr lang="en-US" altLang="zh-CN"/>
              <a:pPr>
                <a:defRPr/>
              </a:pPr>
              <a:t>‹#›</a:t>
            </a:fld>
            <a:endParaRPr lang="en-US" altLang="zh-CN"/>
          </a:p>
        </p:txBody>
      </p:sp>
    </p:spTree>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p:cNvSpPr>
            <a:spLocks noGrp="1" noChangeArrowheads="1"/>
          </p:cNvSpPr>
          <p:nvPr>
            <p:ph type="sldNum" sz="quarter" idx="10"/>
          </p:nvPr>
        </p:nvSpPr>
        <p:spPr/>
        <p:txBody>
          <a:bodyPr/>
          <a:lstStyle>
            <a:lvl1pPr>
              <a:defRPr/>
            </a:lvl1pPr>
          </a:lstStyle>
          <a:p>
            <a:pPr>
              <a:defRPr/>
            </a:pPr>
            <a:fld id="{7BB6A905-EC8E-47BD-84A2-EB3536A92254}" type="slidenum">
              <a:rPr lang="en-US" altLang="zh-CN"/>
              <a:pPr>
                <a:defRPr/>
              </a:pPr>
              <a:t>‹#›</a:t>
            </a:fld>
            <a:endParaRPr lang="en-US" altLang="zh-CN"/>
          </a:p>
        </p:txBody>
      </p:sp>
    </p:spTree>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Rectangle 6"/>
          <p:cNvSpPr>
            <a:spLocks noGrp="1" noChangeArrowheads="1"/>
          </p:cNvSpPr>
          <p:nvPr>
            <p:ph type="sldNum" sz="quarter" idx="10"/>
          </p:nvPr>
        </p:nvSpPr>
        <p:spPr/>
        <p:txBody>
          <a:bodyPr/>
          <a:lstStyle>
            <a:lvl1pPr>
              <a:defRPr/>
            </a:lvl1pPr>
          </a:lstStyle>
          <a:p>
            <a:pPr>
              <a:defRPr/>
            </a:pPr>
            <a:fld id="{7AB9658A-9E6A-452A-97DF-6793340C38EF}" type="slidenum">
              <a:rPr lang="en-US" altLang="zh-CN"/>
              <a:pPr>
                <a:defRPr/>
              </a:pPr>
              <a:t>‹#›</a:t>
            </a:fld>
            <a:endParaRPr lang="en-US" altLang="zh-CN"/>
          </a:p>
        </p:txBody>
      </p:sp>
    </p:spTree>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A77C9ADB-5C0A-465F-A936-8FF142EE1DEE}" type="slidenum">
              <a:rPr lang="en-US" altLang="zh-CN"/>
              <a:pPr>
                <a:defRPr/>
              </a:pPr>
              <a:t>‹#›</a:t>
            </a:fld>
            <a:endParaRPr lang="en-US" altLang="zh-CN"/>
          </a:p>
        </p:txBody>
      </p:sp>
    </p:spTree>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sldNum" sz="quarter" idx="10"/>
          </p:nvPr>
        </p:nvSpPr>
        <p:spPr/>
        <p:txBody>
          <a:bodyPr/>
          <a:lstStyle>
            <a:lvl1pPr>
              <a:defRPr/>
            </a:lvl1pPr>
          </a:lstStyle>
          <a:p>
            <a:pPr>
              <a:defRPr/>
            </a:pPr>
            <a:fld id="{D766ABAA-1EC1-4884-8B40-41CADEB0453A}" type="slidenum">
              <a:rPr lang="en-US" altLang="zh-CN"/>
              <a:pPr>
                <a:defRPr/>
              </a:pPr>
              <a:t>‹#›</a:t>
            </a:fld>
            <a:endParaRPr lang="en-US" altLang="zh-CN"/>
          </a:p>
        </p:txBody>
      </p:sp>
    </p:spTree>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
          <p:cNvSpPr>
            <a:spLocks noGrp="1" noChangeArrowheads="1"/>
          </p:cNvSpPr>
          <p:nvPr>
            <p:ph type="sldNum" sz="quarter" idx="10"/>
          </p:nvPr>
        </p:nvSpPr>
        <p:spPr/>
        <p:txBody>
          <a:bodyPr/>
          <a:lstStyle>
            <a:lvl1pPr>
              <a:defRPr/>
            </a:lvl1pPr>
          </a:lstStyle>
          <a:p>
            <a:pPr>
              <a:defRPr/>
            </a:pPr>
            <a:fld id="{860B5223-5EF4-4306-940F-41C164010AB7}" type="slidenum">
              <a:rPr lang="en-US" altLang="zh-CN"/>
              <a:pPr>
                <a:defRPr/>
              </a:pPr>
              <a:t>‹#›</a:t>
            </a:fld>
            <a:endParaRPr lang="en-US" altLang="zh-CN"/>
          </a:p>
        </p:txBody>
      </p:sp>
    </p:spTree>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sldNum" sz="quarter" idx="10"/>
          </p:nvPr>
        </p:nvSpPr>
        <p:spPr/>
        <p:txBody>
          <a:bodyPr/>
          <a:lstStyle>
            <a:lvl1pPr>
              <a:defRPr/>
            </a:lvl1pPr>
          </a:lstStyle>
          <a:p>
            <a:pPr>
              <a:defRPr/>
            </a:pPr>
            <a:fld id="{5EBB52A5-A78B-46F5-B8EF-D5EAF97D5798}" type="slidenum">
              <a:rPr lang="en-US" altLang="zh-CN"/>
              <a:pPr>
                <a:defRPr/>
              </a:pPr>
              <a:t>‹#›</a:t>
            </a:fld>
            <a:endParaRPr lang="en-US" altLang="zh-CN"/>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3DA369BD-F0C0-4723-93FB-F8B35375F7CA}"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BDA763B-43F2-4B93-891B-EE8B8657A6D1}" type="slidenum">
              <a:rPr lang="zh-CN" altLang="en-US"/>
              <a:pPr>
                <a:defRPr/>
              </a:pPr>
              <a:t>‹#›</a:t>
            </a:fld>
            <a:endParaRPr lang="zh-CN" altLang="en-US"/>
          </a:p>
        </p:txBody>
      </p:sp>
    </p:spTree>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sldNum" sz="quarter" idx="10"/>
          </p:nvPr>
        </p:nvSpPr>
        <p:spPr/>
        <p:txBody>
          <a:bodyPr/>
          <a:lstStyle>
            <a:lvl1pPr>
              <a:defRPr/>
            </a:lvl1pPr>
          </a:lstStyle>
          <a:p>
            <a:pPr>
              <a:defRPr/>
            </a:pPr>
            <a:fld id="{34AAAA91-3BA0-4AB4-90B5-DF56477FDB20}" type="slidenum">
              <a:rPr lang="en-US" altLang="zh-CN"/>
              <a:pPr>
                <a:defRPr/>
              </a:pPr>
              <a:t>‹#›</a:t>
            </a:fld>
            <a:endParaRPr lang="en-US" altLang="zh-CN"/>
          </a:p>
        </p:txBody>
      </p:sp>
    </p:spTree>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cSld name="自定义版式">
    <p:bg>
      <p:bgPr>
        <a:solidFill>
          <a:schemeClr val="bg1"/>
        </a:solidFill>
        <a:effectLst/>
      </p:bgPr>
    </p:bg>
    <p:spTree>
      <p:nvGrpSpPr>
        <p:cNvPr id="1" name=""/>
        <p:cNvGrpSpPr/>
        <p:nvPr/>
      </p:nvGrpSpPr>
      <p:grpSpPr>
        <a:xfrm>
          <a:off x="0" y="0"/>
          <a:ext cx="0" cy="0"/>
          <a:chOff x="0" y="0"/>
          <a:chExt cx="0" cy="0"/>
        </a:xfrm>
      </p:grpSpPr>
      <p:sp>
        <p:nvSpPr>
          <p:cNvPr id="23" name="文本框"/>
          <p:cNvSpPr>
            <a:spLocks noGrp="1"/>
          </p:cNvSpPr>
          <p:nvPr>
            <p:ph type="title"/>
          </p:nvPr>
        </p:nvSpPr>
        <p:spPr>
          <a:xfrm>
            <a:off x="457200" y="206005"/>
            <a:ext cx="8229600" cy="857223"/>
          </a:xfrm>
          <a:prstGeom prst="rect">
            <a:avLst/>
          </a:prstGeom>
          <a:noFill/>
          <a:ln w="9525" cap="flat" cmpd="sng">
            <a:noFill/>
            <a:prstDash val="solid"/>
            <a:miter/>
          </a:ln>
        </p:spPr>
        <p:txBody>
          <a:bodyPr vert="horz" wrap="square" lIns="116816" tIns="58409" rIns="116816" bIns="58409" anchor="ctr" anchorCtr="0"/>
          <a:lstStyle/>
          <a:p>
            <a:r>
              <a:rPr lang="zh-CN" altLang="en-US"/>
              <a:t>单击此处编辑母版标题样式</a:t>
            </a:r>
          </a:p>
        </p:txBody>
      </p:sp>
      <p:sp>
        <p:nvSpPr>
          <p:cNvPr id="24" name="文本框"/>
          <p:cNvSpPr>
            <a:spLocks noGrp="1"/>
          </p:cNvSpPr>
          <p:nvPr>
            <p:ph type="body" idx="1"/>
          </p:nvPr>
        </p:nvSpPr>
        <p:spPr>
          <a:xfrm>
            <a:off x="457200" y="1200146"/>
            <a:ext cx="8229600" cy="3394367"/>
          </a:xfrm>
          <a:prstGeom prst="rect">
            <a:avLst/>
          </a:prstGeom>
          <a:noFill/>
          <a:ln w="9525" cap="flat" cmpd="sng">
            <a:noFill/>
            <a:prstDash val="solid"/>
            <a:miter/>
          </a:ln>
        </p:spPr>
        <p:txBody>
          <a:bodyPr vert="horz" wrap="square" lIns="116816" tIns="58409" rIns="116816" bIns="58409" anchor="t" anchorCtr="0"/>
          <a:lstStyle/>
          <a:p>
            <a:r>
              <a:rPr lang="zh-CN" altLang="en-US"/>
              <a:t>单击此处编辑母版文本样式</a:t>
            </a:r>
            <a:endParaRPr lang="en-US" altLang="zh-CN"/>
          </a:p>
          <a:p>
            <a:pPr lvl="1"/>
            <a:r>
              <a:rPr lang="zh-CN" altLang="en-US"/>
              <a:t>二级</a:t>
            </a:r>
            <a:endParaRPr lang="en-US" altLang="zh-CN"/>
          </a:p>
          <a:p>
            <a:pPr lvl="2"/>
            <a:r>
              <a:rPr lang="zh-CN" altLang="en-US"/>
              <a:t>三级</a:t>
            </a:r>
            <a:endParaRPr lang="en-US" altLang="zh-CN"/>
          </a:p>
          <a:p>
            <a:pPr lvl="3"/>
            <a:r>
              <a:rPr lang="zh-CN" altLang="en-US"/>
              <a:t>四级</a:t>
            </a:r>
            <a:endParaRPr lang="en-US" altLang="zh-CN"/>
          </a:p>
          <a:p>
            <a:pPr lvl="4"/>
            <a:r>
              <a:rPr lang="zh-CN" altLang="en-US"/>
              <a:t>五级</a:t>
            </a:r>
          </a:p>
        </p:txBody>
      </p:sp>
      <p:sp>
        <p:nvSpPr>
          <p:cNvPr id="25" name="文本框"/>
          <p:cNvSpPr>
            <a:spLocks noGrp="1"/>
          </p:cNvSpPr>
          <p:nvPr>
            <p:ph type="dt" idx="10"/>
          </p:nvPr>
        </p:nvSpPr>
        <p:spPr>
          <a:xfrm>
            <a:off x="457201" y="4767148"/>
            <a:ext cx="2133600" cy="273836"/>
          </a:xfrm>
          <a:prstGeom prst="rect">
            <a:avLst/>
          </a:prstGeom>
          <a:noFill/>
          <a:ln w="9525" cap="flat" cmpd="sng">
            <a:noFill/>
            <a:prstDash val="solid"/>
            <a:miter/>
          </a:ln>
        </p:spPr>
        <p:txBody>
          <a:bodyPr vert="horz" wrap="square" lIns="116816" tIns="58409" rIns="116816" bIns="58409" anchor="ctr" anchorCtr="0"/>
          <a:lstStyle/>
          <a:p>
            <a:pPr algn="l"/>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
        <p:nvSpPr>
          <p:cNvPr id="26" name="文本框"/>
          <p:cNvSpPr>
            <a:spLocks noGrp="1"/>
          </p:cNvSpPr>
          <p:nvPr>
            <p:ph type="ftr"/>
          </p:nvPr>
        </p:nvSpPr>
        <p:spPr>
          <a:xfrm>
            <a:off x="3124201" y="4767148"/>
            <a:ext cx="2895600" cy="273836"/>
          </a:xfrm>
          <a:prstGeom prst="rect">
            <a:avLst/>
          </a:prstGeom>
          <a:noFill/>
          <a:ln w="9525" cap="flat" cmpd="sng">
            <a:noFill/>
            <a:prstDash val="solid"/>
            <a:miter/>
          </a:ln>
        </p:spPr>
        <p:txBody>
          <a:bodyPr vert="horz" wrap="square" lIns="116816" tIns="58409" rIns="116816" bIns="58409" anchor="ctr" anchorCtr="0"/>
          <a:lstStyle/>
          <a:p>
            <a:pPr algn="ctr"/>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
        <p:nvSpPr>
          <p:cNvPr id="27" name="文本框"/>
          <p:cNvSpPr>
            <a:spLocks noGrp="1"/>
          </p:cNvSpPr>
          <p:nvPr>
            <p:ph type="sldNum"/>
          </p:nvPr>
        </p:nvSpPr>
        <p:spPr>
          <a:xfrm>
            <a:off x="6553200" y="4767148"/>
            <a:ext cx="2133600" cy="273836"/>
          </a:xfrm>
          <a:prstGeom prst="rect">
            <a:avLst/>
          </a:prstGeom>
          <a:noFill/>
          <a:ln w="9525" cap="flat" cmpd="sng">
            <a:noFill/>
            <a:prstDash val="solid"/>
            <a:miter/>
          </a:ln>
        </p:spPr>
        <p:txBody>
          <a:bodyPr vert="horz" wrap="square" lIns="116816" tIns="58409" rIns="116816" bIns="58409" anchor="ctr" anchorCtr="0"/>
          <a:lstStyle/>
          <a:p>
            <a:pPr algn="r"/>
            <a:fld id="{CAD2D6BD-DE1B-4B5F-8B41-2702339687B9}" type="slidenum">
              <a:rPr lang="en-US" altLang="zh-CN" sz="1500" b="0" i="0" u="none" strike="noStrike" kern="1200" cap="none" spc="0" baseline="0">
                <a:solidFill>
                  <a:srgbClr val="898989"/>
                </a:solidFill>
                <a:latin typeface="Calibri" panose="020F0502020204030204" charset="0"/>
                <a:ea typeface="宋体" panose="02010600030101010101" pitchFamily="2" charset="-122"/>
                <a:cs typeface="Calibri" panose="020F0502020204030204" charset="0"/>
              </a:rPr>
              <a:pPr algn="r"/>
              <a:t>‹#›</a:t>
            </a:fld>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Tree>
  </p:cSld>
  <p:clrMapOvr>
    <a:masterClrMapping/>
  </p:clrMapOvr>
  <p:transition>
    <p:fade/>
  </p:transition>
  <p:hf hdr="0" ftr="0" dt="0"/>
</p:sldLayout>
</file>

<file path=ppt/slideLayouts/slideLayout22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仅标题2">
    <p:spTree>
      <p:nvGrpSpPr>
        <p:cNvPr id="1" name=""/>
        <p:cNvGrpSpPr/>
        <p:nvPr/>
      </p:nvGrpSpPr>
      <p:grpSpPr>
        <a:xfrm>
          <a:off x="0" y="0"/>
          <a:ext cx="0" cy="0"/>
          <a:chOff x="0" y="0"/>
          <a:chExt cx="0" cy="0"/>
        </a:xfrm>
      </p:grpSpPr>
      <p:sp>
        <p:nvSpPr>
          <p:cNvPr id="3" name="页脚占位符 3"/>
          <p:cNvSpPr txBox="1"/>
          <p:nvPr userDrawn="1"/>
        </p:nvSpPr>
        <p:spPr>
          <a:xfrm>
            <a:off x="115888" y="4799411"/>
            <a:ext cx="2895600" cy="273844"/>
          </a:xfrm>
          <a:prstGeom prst="rect">
            <a:avLst/>
          </a:prstGeom>
        </p:spPr>
        <p:txBody>
          <a:bodyPr anchor="ctr"/>
          <a:lstStyle>
            <a:defPPr>
              <a:defRPr lang="zh-CN"/>
            </a:defPPr>
            <a:lvl1pPr algn="ctr" rtl="0" fontAlgn="base">
              <a:spcBef>
                <a:spcPct val="0"/>
              </a:spcBef>
              <a:spcAft>
                <a:spcPct val="0"/>
              </a:spcAft>
              <a:defRPr sz="1200" b="1" kern="1200">
                <a:solidFill>
                  <a:schemeClr val="tx1"/>
                </a:solidFill>
                <a:latin typeface="+mn-ea"/>
                <a:ea typeface="+mn-ea"/>
                <a:cs typeface="+mn-cs"/>
              </a:defRPr>
            </a:lvl1pPr>
            <a:lvl2pPr marL="457200" algn="l" rtl="0" fontAlgn="base">
              <a:spcBef>
                <a:spcPct val="0"/>
              </a:spcBef>
              <a:spcAft>
                <a:spcPct val="0"/>
              </a:spcAft>
              <a:defRPr sz="1200" b="1" kern="1200">
                <a:solidFill>
                  <a:schemeClr val="tx1"/>
                </a:solidFill>
                <a:latin typeface="Arial" panose="020B0604020202020204" pitchFamily="34" charset="0"/>
                <a:ea typeface="黑体" panose="02010609060101010101" charset="-122"/>
                <a:cs typeface="+mn-cs"/>
              </a:defRPr>
            </a:lvl2pPr>
            <a:lvl3pPr marL="914400" algn="l" rtl="0" fontAlgn="base">
              <a:spcBef>
                <a:spcPct val="0"/>
              </a:spcBef>
              <a:spcAft>
                <a:spcPct val="0"/>
              </a:spcAft>
              <a:defRPr sz="1200" b="1" kern="1200">
                <a:solidFill>
                  <a:schemeClr val="tx1"/>
                </a:solidFill>
                <a:latin typeface="Arial" panose="020B0604020202020204" pitchFamily="34" charset="0"/>
                <a:ea typeface="黑体" panose="02010609060101010101" charset="-122"/>
                <a:cs typeface="+mn-cs"/>
              </a:defRPr>
            </a:lvl3pPr>
            <a:lvl4pPr marL="1371600" algn="l" rtl="0" fontAlgn="base">
              <a:spcBef>
                <a:spcPct val="0"/>
              </a:spcBef>
              <a:spcAft>
                <a:spcPct val="0"/>
              </a:spcAft>
              <a:defRPr sz="1200" b="1" kern="1200">
                <a:solidFill>
                  <a:schemeClr val="tx1"/>
                </a:solidFill>
                <a:latin typeface="Arial" panose="020B0604020202020204" pitchFamily="34" charset="0"/>
                <a:ea typeface="黑体" panose="02010609060101010101" charset="-122"/>
                <a:cs typeface="+mn-cs"/>
              </a:defRPr>
            </a:lvl4pPr>
            <a:lvl5pPr marL="1828800" algn="l" rtl="0" fontAlgn="base">
              <a:spcBef>
                <a:spcPct val="0"/>
              </a:spcBef>
              <a:spcAft>
                <a:spcPct val="0"/>
              </a:spcAft>
              <a:defRPr sz="1200" b="1" kern="1200">
                <a:solidFill>
                  <a:schemeClr val="tx1"/>
                </a:solidFill>
                <a:latin typeface="Arial" panose="020B0604020202020204" pitchFamily="34" charset="0"/>
                <a:ea typeface="黑体" panose="02010609060101010101" charset="-122"/>
                <a:cs typeface="+mn-cs"/>
              </a:defRPr>
            </a:lvl5pPr>
            <a:lvl6pPr marL="2286000" algn="l" defTabSz="914400" rtl="0" eaLnBrk="1" latinLnBrk="0" hangingPunct="1">
              <a:defRPr sz="1200" b="1" kern="1200">
                <a:solidFill>
                  <a:schemeClr val="tx1"/>
                </a:solidFill>
                <a:latin typeface="Arial" panose="020B0604020202020204" pitchFamily="34" charset="0"/>
                <a:ea typeface="黑体" panose="02010609060101010101" charset="-122"/>
                <a:cs typeface="+mn-cs"/>
              </a:defRPr>
            </a:lvl6pPr>
            <a:lvl7pPr marL="2743200" algn="l" defTabSz="914400" rtl="0" eaLnBrk="1" latinLnBrk="0" hangingPunct="1">
              <a:defRPr sz="1200" b="1" kern="1200">
                <a:solidFill>
                  <a:schemeClr val="tx1"/>
                </a:solidFill>
                <a:latin typeface="Arial" panose="020B0604020202020204" pitchFamily="34" charset="0"/>
                <a:ea typeface="黑体" panose="02010609060101010101" charset="-122"/>
                <a:cs typeface="+mn-cs"/>
              </a:defRPr>
            </a:lvl7pPr>
            <a:lvl8pPr marL="3200400" algn="l" defTabSz="914400" rtl="0" eaLnBrk="1" latinLnBrk="0" hangingPunct="1">
              <a:defRPr sz="1200" b="1" kern="1200">
                <a:solidFill>
                  <a:schemeClr val="tx1"/>
                </a:solidFill>
                <a:latin typeface="Arial" panose="020B0604020202020204" pitchFamily="34" charset="0"/>
                <a:ea typeface="黑体" panose="02010609060101010101" charset="-122"/>
                <a:cs typeface="+mn-cs"/>
              </a:defRPr>
            </a:lvl8pPr>
            <a:lvl9pPr marL="3657600" algn="l" defTabSz="914400" rtl="0" eaLnBrk="1" latinLnBrk="0" hangingPunct="1">
              <a:defRPr sz="1200" b="1" kern="1200">
                <a:solidFill>
                  <a:schemeClr val="tx1"/>
                </a:solidFill>
                <a:latin typeface="Arial" panose="020B0604020202020204" pitchFamily="34" charset="0"/>
                <a:ea typeface="黑体" panose="02010609060101010101" charset="-122"/>
                <a:cs typeface="+mn-cs"/>
              </a:defRPr>
            </a:lvl9pPr>
          </a:lstStyle>
          <a:p>
            <a:pPr>
              <a:defRPr/>
            </a:pPr>
            <a:endParaRPr lang="zh-CN" altLang="en-US" sz="900"/>
          </a:p>
        </p:txBody>
      </p:sp>
      <p:sp>
        <p:nvSpPr>
          <p:cNvPr id="2" name="标题 1"/>
          <p:cNvSpPr>
            <a:spLocks noGrp="1"/>
          </p:cNvSpPr>
          <p:nvPr>
            <p:ph type="title"/>
          </p:nvPr>
        </p:nvSpPr>
        <p:spPr>
          <a:xfrm>
            <a:off x="1916113" y="103586"/>
            <a:ext cx="5942012" cy="426244"/>
          </a:xfrm>
        </p:spPr>
        <p:txBody>
          <a:bodyPr/>
          <a:lstStyle>
            <a:lvl1pPr>
              <a:defRPr b="1">
                <a:solidFill>
                  <a:srgbClr val="0B52A2"/>
                </a:solidFill>
                <a:latin typeface="等线" panose="02010600030101010101" charset="-122"/>
              </a:defRPr>
            </a:lvl1pPr>
          </a:lstStyle>
          <a:p>
            <a:r>
              <a:rPr lang="zh-CN" altLang="en-US" dirty="0"/>
              <a:t>单击此处编辑母版标题样式</a:t>
            </a:r>
          </a:p>
        </p:txBody>
      </p:sp>
      <p:sp>
        <p:nvSpPr>
          <p:cNvPr id="6" name="灯片编号占位符 4"/>
          <p:cNvSpPr>
            <a:spLocks noGrp="1"/>
          </p:cNvSpPr>
          <p:nvPr>
            <p:ph type="sldNum" sz="quarter" idx="11"/>
          </p:nvPr>
        </p:nvSpPr>
        <p:spPr>
          <a:xfrm>
            <a:off x="7000056" y="4869657"/>
            <a:ext cx="2133600" cy="273844"/>
          </a:xfrm>
        </p:spPr>
        <p:txBody>
          <a:bodyPr/>
          <a:lstStyle>
            <a:lvl1pPr algn="r">
              <a:defRPr sz="1050"/>
            </a:lvl1pPr>
          </a:lstStyle>
          <a:p>
            <a:pPr>
              <a:defRPr/>
            </a:pPr>
            <a:fld id="{0CF51D84-8F1A-4F02-82F5-CD08C4205295}" type="slidenum">
              <a:rPr lang="zh-CN" altLang="en-US"/>
              <a:pPr>
                <a:defRPr/>
              </a:pPr>
              <a:t>‹#›</a:t>
            </a:fld>
            <a:endParaRPr lang="zh-CN" altLang="en-US" dirty="0"/>
          </a:p>
        </p:txBody>
      </p:sp>
    </p:spTree>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932687C0-797C-466B-BE33-08958EBC1FF4}" type="datetime1">
              <a:rPr lang="zh-CN" altLang="en-US"/>
              <a:pPr>
                <a:defRPr/>
              </a:pPr>
              <a:t>2025/10/27</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59B5CC63-698F-4161-AFB9-47D7CBE77139}" type="slidenum">
              <a:rPr lang="zh-CN" altLang="en-US"/>
              <a:pPr>
                <a:defRPr/>
              </a:pPr>
              <a:t>‹#›</a:t>
            </a:fld>
            <a:endParaRPr lang="zh-CN" altLang="en-US"/>
          </a:p>
        </p:txBody>
      </p:sp>
    </p:spTree>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8626BE9F-963D-4091-B9D2-400D45E2DD87}" type="datetime1">
              <a:rPr lang="zh-CN" altLang="en-US"/>
              <a:pPr>
                <a:defRPr/>
              </a:pPr>
              <a:t>2025/10/27</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B489EE67-7137-448B-866B-9C8D968FDBC5}" type="slidenum">
              <a:rPr lang="zh-CN" altLang="en-US"/>
              <a:pPr>
                <a:defRPr/>
              </a:pPr>
              <a:t>‹#›</a:t>
            </a:fld>
            <a:endParaRPr lang="zh-CN" altLang="en-US"/>
          </a:p>
        </p:txBody>
      </p:sp>
    </p:spTree>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88298CC3-2FB1-4C50-A36C-28D962437AB9}" type="datetime1">
              <a:rPr lang="zh-CN" altLang="en-US"/>
              <a:pPr>
                <a:defRPr/>
              </a:pPr>
              <a:t>2025/10/27</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6CACE71E-773D-4139-848F-CC6F5DD2FE93}" type="slidenum">
              <a:rPr lang="zh-CN" altLang="en-US"/>
              <a:pPr>
                <a:defRPr/>
              </a:pPr>
              <a:t>‹#›</a:t>
            </a:fld>
            <a:endParaRPr lang="zh-CN" altLang="en-US"/>
          </a:p>
        </p:txBody>
      </p:sp>
    </p:spTree>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CD559ED8-B5AF-4AF3-ABD6-2F4AFA3D10B5}" type="datetime1">
              <a:rPr lang="zh-CN" altLang="en-US"/>
              <a:pPr>
                <a:defRPr/>
              </a:pPr>
              <a:t>2025/10/27</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462D944B-D1DB-4609-B73D-8A52503B9070}" type="slidenum">
              <a:rPr lang="zh-CN" altLang="en-US"/>
              <a:pPr>
                <a:defRPr/>
              </a:pPr>
              <a:t>‹#›</a:t>
            </a:fld>
            <a:endParaRPr lang="zh-CN" altLang="en-US"/>
          </a:p>
        </p:txBody>
      </p:sp>
    </p:spTree>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DEB4F0C2-43CB-401C-AD6E-D0967BAB9D5D}" type="datetime1">
              <a:rPr lang="zh-CN" altLang="en-US"/>
              <a:pPr>
                <a:defRPr/>
              </a:pPr>
              <a:t>2025/10/27</a:t>
            </a:fld>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93F967B6-F1BA-435F-A4C4-5E8E5F7B1D41}" type="slidenum">
              <a:rPr lang="zh-CN" altLang="en-US"/>
              <a:pPr>
                <a:defRPr/>
              </a:pPr>
              <a:t>‹#›</a:t>
            </a:fld>
            <a:endParaRPr lang="zh-CN" altLang="en-US"/>
          </a:p>
        </p:txBody>
      </p:sp>
    </p:spTree>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A023EBC2-6DBC-4500-8B64-2D7B90F6174C}" type="datetime1">
              <a:rPr lang="zh-CN" altLang="en-US"/>
              <a:pPr>
                <a:defRPr/>
              </a:pPr>
              <a:t>2025/10/27</a:t>
            </a:fld>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0777F0C3-3896-41CD-9BFB-6014049092BD}" type="slidenum">
              <a:rPr lang="zh-CN" altLang="en-US"/>
              <a:pPr>
                <a:defRPr/>
              </a:pPr>
              <a:t>‹#›</a:t>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9F4CEB9C-BC4D-4D11-9048-E2F8C0EF23D8}"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28298221-7C31-4D04-A709-4AB841CA4B25}" type="slidenum">
              <a:rPr lang="en-US" altLang="zh-CN"/>
              <a:pPr>
                <a:defRPr/>
              </a:pPr>
              <a:t>‹#›</a:t>
            </a:fld>
            <a:endParaRPr lang="en-US" altLang="zh-CN"/>
          </a:p>
        </p:txBody>
      </p:sp>
    </p:spTree>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F3B2F17C-04B3-4CF6-9410-8B842ABFB7F4}" type="datetime1">
              <a:rPr lang="zh-CN" altLang="en-US"/>
              <a:pPr>
                <a:defRPr/>
              </a:pPr>
              <a:t>2025/10/27</a:t>
            </a:fld>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E9D72935-1370-4241-884A-4E0E235D5A1C}" type="slidenum">
              <a:rPr lang="zh-CN" altLang="en-US"/>
              <a:pPr>
                <a:defRPr/>
              </a:pPr>
              <a:t>‹#›</a:t>
            </a:fld>
            <a:endParaRPr lang="zh-CN" altLang="en-US"/>
          </a:p>
        </p:txBody>
      </p:sp>
    </p:spTree>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EA25051F-ECFE-49A2-896C-48A7A9EC98C1}" type="datetime1">
              <a:rPr lang="zh-CN" altLang="en-US"/>
              <a:pPr>
                <a:defRPr/>
              </a:pPr>
              <a:t>2025/10/27</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F1D9946B-7621-484D-9B83-65F91B019844}" type="slidenum">
              <a:rPr lang="zh-CN" altLang="en-US"/>
              <a:pPr>
                <a:defRPr/>
              </a:pPr>
              <a:t>‹#›</a:t>
            </a:fld>
            <a:endParaRPr lang="zh-CN" altLang="en-US"/>
          </a:p>
        </p:txBody>
      </p:sp>
    </p:spTree>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BDF41B2C-BB57-4F57-852D-08B5C8C2F3D4}" type="datetime1">
              <a:rPr lang="zh-CN" altLang="en-US"/>
              <a:pPr>
                <a:defRPr/>
              </a:pPr>
              <a:t>2025/10/27</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42965004-101B-452F-BC07-C3DEA81033DB}" type="slidenum">
              <a:rPr lang="zh-CN" altLang="en-US"/>
              <a:pPr>
                <a:defRPr/>
              </a:pPr>
              <a:t>‹#›</a:t>
            </a:fld>
            <a:endParaRPr lang="zh-CN" altLang="en-US"/>
          </a:p>
        </p:txBody>
      </p:sp>
    </p:spTree>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D1DDACCD-050D-4031-A4D8-82129AD3847A}" type="datetime1">
              <a:rPr lang="zh-CN" altLang="en-US"/>
              <a:pPr>
                <a:defRPr/>
              </a:pPr>
              <a:t>2025/10/27</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DF6D6E2A-F4EF-4F02-9C79-BE432CCC8F46}" type="slidenum">
              <a:rPr lang="zh-CN" altLang="en-US"/>
              <a:pPr>
                <a:defRPr/>
              </a:pPr>
              <a:t>‹#›</a:t>
            </a:fld>
            <a:endParaRPr lang="zh-CN" altLang="en-US"/>
          </a:p>
        </p:txBody>
      </p:sp>
    </p:spTree>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0037232E-3D7F-48C4-A1CA-3388E46F773A}" type="datetime1">
              <a:rPr lang="zh-CN" altLang="en-US"/>
              <a:pPr>
                <a:defRPr/>
              </a:pPr>
              <a:t>2025/10/27</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17BA7493-8C99-43F9-AA59-D70B7C07B519}" type="slidenum">
              <a:rPr lang="zh-CN" altLang="en-US"/>
              <a:pPr>
                <a:defRPr/>
              </a:pPr>
              <a:t>‹#›</a:t>
            </a:fld>
            <a:endParaRPr lang="zh-CN" altLang="en-US"/>
          </a:p>
        </p:txBody>
      </p:sp>
    </p:spTree>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4732EC6B-2F58-4837-81FF-2EFF5306B71C}" type="datetime1">
              <a:rPr lang="zh-CN" altLang="en-US"/>
              <a:pPr>
                <a:defRPr/>
              </a:pPr>
              <a:t>2025/10/27</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B84F4304-AC2A-4D3B-BDF9-86B4CD2A7037}" type="slidenum">
              <a:rPr lang="zh-CN" altLang="en-US"/>
              <a:pPr>
                <a:defRPr/>
              </a:pPr>
              <a:t>‹#›</a:t>
            </a:fld>
            <a:endParaRPr lang="zh-CN" altLang="en-US"/>
          </a:p>
        </p:txBody>
      </p:sp>
    </p:spTree>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6E240F0F-9DE5-47BE-A8B8-36FD2376354B}" type="datetime1">
              <a:rPr lang="zh-CN" altLang="en-US"/>
              <a:pPr>
                <a:defRPr/>
              </a:pPr>
              <a:t>2025/10/27</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66BC5EC7-9B0C-48EB-B823-7D0CA74CC2F3}" type="slidenum">
              <a:rPr lang="zh-CN" altLang="en-US"/>
              <a:pPr>
                <a:defRPr/>
              </a:pPr>
              <a:t>‹#›</a:t>
            </a:fld>
            <a:endParaRPr lang="zh-CN" altLang="en-US"/>
          </a:p>
        </p:txBody>
      </p:sp>
    </p:spTree>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F7E67FC9-D5D9-4BD3-B767-CC7F834119F8}" type="datetime1">
              <a:rPr lang="zh-CN" altLang="en-US"/>
              <a:pPr>
                <a:defRPr/>
              </a:pPr>
              <a:t>2025/10/27</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6C1369D4-52E6-4955-B228-E60D64956A14}" type="slidenum">
              <a:rPr lang="zh-CN" altLang="en-US"/>
              <a:pPr>
                <a:defRPr/>
              </a:pPr>
              <a:t>‹#›</a:t>
            </a:fld>
            <a:endParaRPr lang="zh-CN" altLang="en-US"/>
          </a:p>
        </p:txBody>
      </p:sp>
    </p:spTree>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33B6EF44-B4E1-452A-80B8-CC1BEF887CC8}" type="datetime1">
              <a:rPr lang="zh-CN" altLang="en-US"/>
              <a:pPr>
                <a:defRPr/>
              </a:pPr>
              <a:t>2025/10/27</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349E605F-BF4C-4A5E-886C-4F31632ED1C9}" type="slidenum">
              <a:rPr lang="zh-CN" altLang="en-US"/>
              <a:pPr>
                <a:defRPr/>
              </a:pPr>
              <a:t>‹#›</a:t>
            </a:fld>
            <a:endParaRPr lang="zh-CN" altLang="en-US"/>
          </a:p>
        </p:txBody>
      </p:sp>
    </p:spTree>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35F0304D-8B07-45C8-A757-64AF6570ED7C}" type="datetime1">
              <a:rPr lang="zh-CN" altLang="en-US"/>
              <a:pPr>
                <a:defRPr/>
              </a:pPr>
              <a:t>2025/10/27</a:t>
            </a:fld>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85B67596-5EA8-4E90-96C7-F5FB3F7F092C}" type="slidenum">
              <a:rPr lang="zh-CN" altLang="en-US"/>
              <a:pPr>
                <a:defRPr/>
              </a:pPr>
              <a:t>‹#›</a:t>
            </a:fld>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09079901-89F0-4B7F-8458-B3DD46ABF695}"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F7D76D64-7B87-4AC0-9ADB-921EAE03A97C}" type="slidenum">
              <a:rPr lang="en-US" altLang="zh-CN"/>
              <a:pPr>
                <a:defRPr/>
              </a:pPr>
              <a:t>‹#›</a:t>
            </a:fld>
            <a:endParaRPr lang="en-US" altLang="zh-CN"/>
          </a:p>
        </p:txBody>
      </p:sp>
    </p:spTree>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C5321132-7A2D-4ABF-96BE-B8E55D119A1E}" type="datetime1">
              <a:rPr lang="zh-CN" altLang="en-US"/>
              <a:pPr>
                <a:defRPr/>
              </a:pPr>
              <a:t>2025/10/27</a:t>
            </a:fld>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2E655002-4F09-42C8-8185-789CEB99412D}" type="slidenum">
              <a:rPr lang="zh-CN" altLang="en-US"/>
              <a:pPr>
                <a:defRPr/>
              </a:pPr>
              <a:t>‹#›</a:t>
            </a:fld>
            <a:endParaRPr lang="zh-CN" altLang="en-US"/>
          </a:p>
        </p:txBody>
      </p:sp>
    </p:spTree>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14166CAB-C5EF-47FC-B614-15171EA5B6FA}" type="datetime1">
              <a:rPr lang="zh-CN" altLang="en-US"/>
              <a:pPr>
                <a:defRPr/>
              </a:pPr>
              <a:t>2025/10/27</a:t>
            </a:fld>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E22774FD-6B6F-4A07-A464-E158BAF6B1F4}" type="slidenum">
              <a:rPr lang="zh-CN" altLang="en-US"/>
              <a:pPr>
                <a:defRPr/>
              </a:pPr>
              <a:t>‹#›</a:t>
            </a:fld>
            <a:endParaRPr lang="zh-CN" altLang="en-US"/>
          </a:p>
        </p:txBody>
      </p:sp>
    </p:spTree>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B8017565-0E23-4F67-96E1-3B940C70185A}" type="datetime1">
              <a:rPr lang="zh-CN" altLang="en-US"/>
              <a:pPr>
                <a:defRPr/>
              </a:pPr>
              <a:t>2025/10/27</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BADC404A-F1CD-4710-8130-3A1FAFF8409E}" type="slidenum">
              <a:rPr lang="zh-CN" altLang="en-US"/>
              <a:pPr>
                <a:defRPr/>
              </a:pPr>
              <a:t>‹#›</a:t>
            </a:fld>
            <a:endParaRPr lang="zh-CN" altLang="en-US"/>
          </a:p>
        </p:txBody>
      </p:sp>
    </p:spTree>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0C9A3F5D-9E68-49CB-9204-7ECCE40C08D3}" type="datetime1">
              <a:rPr lang="zh-CN" altLang="en-US"/>
              <a:pPr>
                <a:defRPr/>
              </a:pPr>
              <a:t>2025/10/27</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E38E75C0-D65C-4B61-9C3A-DC66D53095DC}" type="slidenum">
              <a:rPr lang="zh-CN" altLang="en-US"/>
              <a:pPr>
                <a:defRPr/>
              </a:pPr>
              <a:t>‹#›</a:t>
            </a:fld>
            <a:endParaRPr lang="zh-CN" altLang="en-US"/>
          </a:p>
        </p:txBody>
      </p:sp>
    </p:spTree>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A6DA2E99-DC8F-43C1-8449-340739EDA7D2}" type="datetime1">
              <a:rPr lang="zh-CN" altLang="en-US"/>
              <a:pPr>
                <a:defRPr/>
              </a:pPr>
              <a:t>2025/10/27</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EE4D1171-2B7F-492D-A29F-40A7D001BD43}" type="slidenum">
              <a:rPr lang="zh-CN" altLang="en-US"/>
              <a:pPr>
                <a:defRPr/>
              </a:pPr>
              <a:t>‹#›</a:t>
            </a:fld>
            <a:endParaRPr lang="zh-CN" altLang="en-US"/>
          </a:p>
        </p:txBody>
      </p:sp>
    </p:spTree>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7B03ECAB-C91C-4C8F-AF64-925ABCAD82F4}" type="datetime1">
              <a:rPr lang="zh-CN" altLang="en-US"/>
              <a:pPr>
                <a:defRPr/>
              </a:pPr>
              <a:t>2025/10/27</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DB660AFA-E136-45E7-83C1-FD8D7EDCB8AE}" type="slidenum">
              <a:rPr lang="zh-CN" altLang="en-US"/>
              <a:pPr>
                <a:defRPr/>
              </a:pPr>
              <a:t>‹#›</a:t>
            </a:fld>
            <a:endParaRPr lang="zh-CN" altLang="en-US"/>
          </a:p>
        </p:txBody>
      </p:sp>
    </p:spTree>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4EEC46B2-F7FF-4FAE-B22A-02E9B63872BD}"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D130830-9DC5-46D9-BC92-3399505AFB58}" type="slidenum">
              <a:rPr lang="zh-CN" altLang="en-US"/>
              <a:pPr>
                <a:defRPr/>
              </a:pPr>
              <a:t>‹#›</a:t>
            </a:fld>
            <a:endParaRPr lang="zh-CN" altLang="en-US"/>
          </a:p>
        </p:txBody>
      </p:sp>
    </p:spTree>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10D5104D-B125-4083-8E67-4D488C1E4B7F}"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ED796A9-F8DD-4ABA-B811-DAC3B2CB3DFE}" type="slidenum">
              <a:rPr lang="zh-CN" altLang="en-US"/>
              <a:pPr>
                <a:defRPr/>
              </a:pPr>
              <a:t>‹#›</a:t>
            </a:fld>
            <a:endParaRPr lang="zh-CN" altLang="en-US"/>
          </a:p>
        </p:txBody>
      </p:sp>
    </p:spTree>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11B790E8-EEA7-481F-912E-95346E7F8D34}"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3FA1EF5-7881-4C3C-A8E4-4F221DCD7D0E}" type="slidenum">
              <a:rPr lang="zh-CN" altLang="en-US"/>
              <a:pPr>
                <a:defRPr/>
              </a:pPr>
              <a:t>‹#›</a:t>
            </a:fld>
            <a:endParaRPr lang="zh-CN" altLang="en-US"/>
          </a:p>
        </p:txBody>
      </p:sp>
    </p:spTree>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9D6350FA-A0F1-4DD0-A42B-D45433723501}" type="datetime1">
              <a:rPr lang="zh-CN" altLang="en-US"/>
              <a:pPr>
                <a:defRPr/>
              </a:pPr>
              <a:t>2025/10/27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8C09DDC8-AEC9-45ED-836A-254018D9BF92}" type="slidenum">
              <a:rPr lang="zh-CN" altLang="en-US"/>
              <a:pPr>
                <a:defRPr/>
              </a:pPr>
              <a:t>‹#›</a:t>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547EEC66-CB76-4B95-B331-DB67828DFD30}"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9994215F-E032-4EBB-84A6-827C4B4C33A6}" type="slidenum">
              <a:rPr lang="en-US" altLang="zh-CN"/>
              <a:pPr>
                <a:defRPr/>
              </a:pPr>
              <a:t>‹#›</a:t>
            </a:fld>
            <a:endParaRPr lang="en-US" altLang="zh-CN"/>
          </a:p>
        </p:txBody>
      </p:sp>
    </p:spTree>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CD8EE28F-8496-448F-B8E7-2E242069996A}" type="datetime1">
              <a:rPr lang="zh-CN" altLang="en-US"/>
              <a:pPr>
                <a:defRPr/>
              </a:pPr>
              <a:t>2025/10/27</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29E59355-4B7C-4420-8A6F-F7CD4B45CF68}" type="slidenum">
              <a:rPr lang="zh-CN" altLang="en-US"/>
              <a:pPr>
                <a:defRPr/>
              </a:pPr>
              <a:t>‹#›</a:t>
            </a:fld>
            <a:endParaRPr lang="zh-CN" altLang="en-US"/>
          </a:p>
        </p:txBody>
      </p:sp>
    </p:spTree>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233B045F-5476-4A18-A0C0-618F6BAF4507}" type="datetime1">
              <a:rPr lang="zh-CN" altLang="en-US"/>
              <a:pPr>
                <a:defRPr/>
              </a:pPr>
              <a:t>2025/10/27</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1BF97BD5-87B1-4F9E-9EB2-C4B379FA7E54}" type="slidenum">
              <a:rPr lang="zh-CN" altLang="en-US"/>
              <a:pPr>
                <a:defRPr/>
              </a:pPr>
              <a:t>‹#›</a:t>
            </a:fld>
            <a:endParaRPr lang="zh-CN" altLang="en-US"/>
          </a:p>
        </p:txBody>
      </p:sp>
    </p:spTree>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A69EB90C-C4DB-4F51-8C25-12D3FCCDEDF9}" type="datetime1">
              <a:rPr lang="zh-CN" altLang="en-US"/>
              <a:pPr>
                <a:defRPr/>
              </a:pPr>
              <a:t>2025/10/27</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D47581C1-781C-4053-9B33-0917D54E35C9}" type="slidenum">
              <a:rPr lang="zh-CN" altLang="en-US"/>
              <a:pPr>
                <a:defRPr/>
              </a:pPr>
              <a:t>‹#›</a:t>
            </a:fld>
            <a:endParaRPr lang="zh-CN" altLang="en-US"/>
          </a:p>
        </p:txBody>
      </p:sp>
    </p:spTree>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7C635142-01AD-4EAA-B789-5DCC827A7423}" type="datetime1">
              <a:rPr lang="zh-CN" altLang="en-US"/>
              <a:pPr>
                <a:defRPr/>
              </a:pPr>
              <a:t>2025/10/27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73E2EF88-1C76-47A9-9E86-0FFA0BE48334}" type="slidenum">
              <a:rPr lang="zh-CN" altLang="en-US"/>
              <a:pPr>
                <a:defRPr/>
              </a:pPr>
              <a:t>‹#›</a:t>
            </a:fld>
            <a:endParaRPr lang="zh-CN" altLang="en-US"/>
          </a:p>
        </p:txBody>
      </p:sp>
    </p:spTree>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C0B15C35-CC82-4B73-8F41-67E59D059FFC}" type="datetime1">
              <a:rPr lang="zh-CN" altLang="en-US"/>
              <a:pPr>
                <a:defRPr/>
              </a:pPr>
              <a:t>2025/10/27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263BECDD-7405-4B53-A0ED-2A4690C18042}" type="slidenum">
              <a:rPr lang="zh-CN" altLang="en-US"/>
              <a:pPr>
                <a:defRPr/>
              </a:pPr>
              <a:t>‹#›</a:t>
            </a:fld>
            <a:endParaRPr lang="zh-CN" altLang="en-US"/>
          </a:p>
        </p:txBody>
      </p:sp>
    </p:spTree>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B5E49DBD-E8E5-4BEC-B49B-A4743DC7251F}"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C56D81B-83F5-402A-A409-AC5EDCA7445E}" type="slidenum">
              <a:rPr lang="zh-CN" altLang="en-US"/>
              <a:pPr>
                <a:defRPr/>
              </a:pPr>
              <a:t>‹#›</a:t>
            </a:fld>
            <a:endParaRPr lang="zh-CN" altLang="en-US"/>
          </a:p>
        </p:txBody>
      </p:sp>
    </p:spTree>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0D1C8857-A532-45EF-87D0-1D03E3D09FFB}"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0C2BF22-3BD2-48FB-893E-C412E028AAA3}" type="slidenum">
              <a:rPr lang="zh-CN" altLang="en-US"/>
              <a:pPr>
                <a:defRPr/>
              </a:pPr>
              <a:t>‹#›</a:t>
            </a:fld>
            <a:endParaRPr lang="zh-CN" altLang="en-US"/>
          </a:p>
        </p:txBody>
      </p:sp>
    </p:spTree>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8B11151F-173E-41D9-A4BB-7596359C83F9}"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CC59EDB-4B0C-4C10-B5AC-929743BB6407}" type="slidenum">
              <a:rPr lang="zh-CN" altLang="en-US"/>
              <a:pPr>
                <a:defRPr/>
              </a:pPr>
              <a:t>‹#›</a:t>
            </a:fld>
            <a:endParaRPr lang="zh-CN" altLang="en-US"/>
          </a:p>
        </p:txBody>
      </p:sp>
    </p:spTree>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592D4EFE-9EB8-48B5-8A98-738385587A44}"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B5BBD96-2B1F-4F52-86C4-1A9BEE9BC7D0}" type="slidenum">
              <a:rPr lang="zh-CN" altLang="en-US"/>
              <a:pPr>
                <a:defRPr/>
              </a:pPr>
              <a:t>‹#›</a:t>
            </a:fld>
            <a:endParaRPr lang="zh-CN" altLang="en-US"/>
          </a:p>
        </p:txBody>
      </p:sp>
    </p:spTree>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FDCD4079-200C-4D15-A71E-1D5173174C09}"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9A55D4C-EABF-49A3-AAA2-39DC5CDDC125}" type="slidenum">
              <a:rPr lang="zh-CN" altLang="en-US"/>
              <a:pPr>
                <a:defRPr/>
              </a:pPr>
              <a:t>‹#›</a:t>
            </a:fld>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3CC8046A-37DD-4458-AAA2-A5F4C063FC42}" type="datetime1">
              <a:rPr lang="en-US" altLang="zh-CN"/>
              <a:pPr>
                <a:defRPr/>
              </a:pPr>
              <a:t>10/27/2025</a:t>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B99BACAF-2B1B-4C1A-9198-ED30458EF660}" type="slidenum">
              <a:rPr lang="en-US" altLang="zh-CN"/>
              <a:pPr>
                <a:defRPr/>
              </a:pPr>
              <a:t>‹#›</a:t>
            </a:fld>
            <a:endParaRPr lang="en-US" altLang="zh-CN"/>
          </a:p>
        </p:txBody>
      </p:sp>
    </p:spTree>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3E3900AE-3E47-4AEB-B32C-D2A005F64635}" type="datetime1">
              <a:rPr lang="zh-CN" altLang="en-US"/>
              <a:pPr>
                <a:defRPr/>
              </a:pPr>
              <a:t>2025/10/27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6BD8DF3-BE79-4DBB-8F81-603A027079BD}" type="slidenum">
              <a:rPr lang="zh-CN" altLang="en-US"/>
              <a:pPr>
                <a:defRPr/>
              </a:pPr>
              <a:t>‹#›</a:t>
            </a:fld>
            <a:endParaRPr lang="zh-CN" altLang="en-US"/>
          </a:p>
        </p:txBody>
      </p:sp>
    </p:spTree>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A41AADEF-4C93-4330-A128-D1B269A63BEC}" type="datetime1">
              <a:rPr lang="zh-CN" altLang="en-US"/>
              <a:pPr>
                <a:defRPr/>
              </a:pPr>
              <a:t>2025/10/27</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CC40A31D-B2CF-4EE0-B8F9-93E95A54BBB8}" type="slidenum">
              <a:rPr lang="zh-CN" altLang="en-US"/>
              <a:pPr>
                <a:defRPr/>
              </a:pPr>
              <a:t>‹#›</a:t>
            </a:fld>
            <a:endParaRPr lang="zh-CN" altLang="en-US"/>
          </a:p>
        </p:txBody>
      </p:sp>
    </p:spTree>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CA4C1CD8-098B-4A20-8788-63471C9BE45F}" type="datetime1">
              <a:rPr lang="zh-CN" altLang="en-US"/>
              <a:pPr>
                <a:defRPr/>
              </a:pPr>
              <a:t>2025/10/27</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1913CE0C-A329-4909-9F9C-42CB55471335}" type="slidenum">
              <a:rPr lang="zh-CN" altLang="en-US"/>
              <a:pPr>
                <a:defRPr/>
              </a:pPr>
              <a:t>‹#›</a:t>
            </a:fld>
            <a:endParaRPr lang="zh-CN" altLang="en-US"/>
          </a:p>
        </p:txBody>
      </p:sp>
    </p:spTree>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5D481E02-916F-41EA-BD3D-0E28B5B5B5FE}" type="datetime1">
              <a:rPr lang="zh-CN" altLang="en-US"/>
              <a:pPr>
                <a:defRPr/>
              </a:pPr>
              <a:t>2025/10/27</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F9CC68F0-478E-4B12-BFC4-0A24B6167677}" type="slidenum">
              <a:rPr lang="zh-CN" altLang="en-US"/>
              <a:pPr>
                <a:defRPr/>
              </a:pPr>
              <a:t>‹#›</a:t>
            </a:fld>
            <a:endParaRPr lang="zh-CN" altLang="en-US"/>
          </a:p>
        </p:txBody>
      </p:sp>
    </p:spTree>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B837D3F4-39EF-4F52-8AF8-256E5C2758F9}" type="datetime1">
              <a:rPr lang="zh-CN" altLang="en-US"/>
              <a:pPr>
                <a:defRPr/>
              </a:pPr>
              <a:t>2025/10/27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5D806C16-E2E5-4DB4-B183-70C6A26CEEA9}" type="slidenum">
              <a:rPr lang="zh-CN" altLang="en-US"/>
              <a:pPr>
                <a:defRPr/>
              </a:pPr>
              <a:t>‹#›</a:t>
            </a:fld>
            <a:endParaRPr lang="zh-CN" altLang="en-US"/>
          </a:p>
        </p:txBody>
      </p:sp>
    </p:spTree>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7EE658BD-47D6-429F-BCF8-4979D5DB2743}" type="datetime1">
              <a:rPr lang="zh-CN" altLang="en-US"/>
              <a:pPr>
                <a:defRPr/>
              </a:pPr>
              <a:t>2025/10/27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2DA0A486-FA8D-43D9-99C0-67449ADFD4AD}" type="slidenum">
              <a:rPr lang="zh-CN" altLang="en-US"/>
              <a:pPr>
                <a:defRPr/>
              </a:pPr>
              <a:t>‹#›</a:t>
            </a:fld>
            <a:endParaRPr lang="zh-CN" altLang="en-US"/>
          </a:p>
        </p:txBody>
      </p:sp>
    </p:spTree>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D3C40D3B-4B20-4862-857C-F33837DD1249}"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2B909E5-7466-4989-9DAA-4E5D520E1763}" type="slidenum">
              <a:rPr lang="zh-CN" altLang="en-US"/>
              <a:pPr>
                <a:defRPr/>
              </a:pPr>
              <a:t>‹#›</a:t>
            </a:fld>
            <a:endParaRPr lang="zh-CN" altLang="en-US"/>
          </a:p>
        </p:txBody>
      </p:sp>
    </p:spTree>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8257862E-C91E-4564-9A27-B9BB19846479}" type="datetime1">
              <a:rPr lang="zh-CN" altLang="en-US"/>
              <a:pPr>
                <a:defRPr/>
              </a:pPr>
              <a:t>2025/10/27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132EF37-60FB-4D29-925E-CFE3B78F2F7C}" type="slidenum">
              <a:rPr lang="zh-CN" altLang="en-US"/>
              <a:pPr>
                <a:defRPr/>
              </a:pPr>
              <a:t>‹#›</a:t>
            </a:fld>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4F381080-6FE7-42D3-A626-40D36B4E507F}" type="datetime1">
              <a:rPr lang="en-US" altLang="zh-CN"/>
              <a:pPr>
                <a:defRPr/>
              </a:pPr>
              <a:t>10/27/2025</a:t>
            </a:fld>
            <a:endParaRPr lang="en-US" altLang="zh-CN"/>
          </a:p>
        </p:txBody>
      </p:sp>
      <p:sp>
        <p:nvSpPr>
          <p:cNvPr id="8"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B0128461-97C2-4FA0-905A-4DF8E4B67B9E}" type="slidenum">
              <a:rPr lang="en-US" altLang="zh-CN"/>
              <a:pPr>
                <a:defRPr/>
              </a:pPr>
              <a:t>‹#›</a:t>
            </a:fld>
            <a:endParaRPr lang="en-US" altLang="zh-CN"/>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3BB61F6B-FBD7-4E01-B173-6653F434C99A}" type="datetime1">
              <a:rPr lang="en-US" altLang="zh-CN"/>
              <a:pPr>
                <a:defRPr/>
              </a:pPr>
              <a:t>10/27/2025</a:t>
            </a:fld>
            <a:endParaRPr lang="en-US" altLang="zh-CN"/>
          </a:p>
        </p:txBody>
      </p:sp>
      <p:sp>
        <p:nvSpPr>
          <p:cNvPr id="4"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008AEBE8-F7CA-45F5-9630-D4F7DBC6D4C4}" type="slidenum">
              <a:rPr lang="en-US" altLang="zh-CN"/>
              <a:pPr>
                <a:defRPr/>
              </a:pPr>
              <a:t>‹#›</a:t>
            </a:fld>
            <a:endParaRPr lang="en-US" altLang="zh-CN"/>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040A1CB4-53D2-42D3-8E8D-F56D792DC102}" type="datetime1">
              <a:rPr lang="en-US" altLang="zh-CN"/>
              <a:pPr>
                <a:defRPr/>
              </a:pPr>
              <a:t>10/27/2025</a:t>
            </a:fld>
            <a:endParaRPr lang="en-US" altLang="zh-CN"/>
          </a:p>
        </p:txBody>
      </p:sp>
      <p:sp>
        <p:nvSpPr>
          <p:cNvPr id="3"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EA7E57B8-B91E-4B45-85BB-27EA9262B5BA}" type="slidenum">
              <a:rPr lang="en-US" altLang="zh-CN"/>
              <a:pPr>
                <a:defRPr/>
              </a:pPr>
              <a:t>‹#›</a:t>
            </a:fld>
            <a:endParaRPr lang="en-US"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636E8A89-AA7A-46C8-A07E-E8CC3A989FBC}"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29136F51-B63B-49C7-8A1D-EA5EB233E38A}" type="slidenum">
              <a:rPr lang="en-US" altLang="zh-CN"/>
              <a:pPr>
                <a:defRPr/>
              </a:pPr>
              <a:t>‹#›</a:t>
            </a:fld>
            <a:endParaRPr lang="en-US" altLang="zh-CN"/>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AE4561A6-3522-451E-9F4A-4CAEA1859A50}" type="datetime1">
              <a:rPr lang="en-US" altLang="zh-CN"/>
              <a:pPr>
                <a:defRPr/>
              </a:pPr>
              <a:t>10/27/2025</a:t>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18F144D2-9479-4E78-B7D8-322CE5B017CF}" type="slidenum">
              <a:rPr lang="en-US" altLang="zh-CN"/>
              <a:pPr>
                <a:defRPr/>
              </a:pPr>
              <a:t>‹#›</a:t>
            </a:fld>
            <a:endParaRPr lang="en-US" altLang="zh-CN"/>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01394232-1036-4EE3-B006-ED3093F66858}" type="datetime1">
              <a:rPr lang="en-US" altLang="zh-CN"/>
              <a:pPr>
                <a:defRPr/>
              </a:pPr>
              <a:t>10/27/2025</a:t>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D6D07913-0F60-44CB-A3A1-F87111088154}" type="slidenum">
              <a:rPr lang="en-US" altLang="zh-CN"/>
              <a:pPr>
                <a:defRPr/>
              </a:pPr>
              <a:t>‹#›</a:t>
            </a:fld>
            <a:endParaRPr lang="en-US" altLang="zh-CN"/>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AE3107D-62CA-4A5C-8CD2-34DEAB165D60}"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BDFF9725-E44E-45E0-A411-91B28251B226}" type="slidenum">
              <a:rPr lang="en-US" altLang="zh-CN"/>
              <a:pPr>
                <a:defRPr/>
              </a:pPr>
              <a:t>‹#›</a:t>
            </a:fld>
            <a:endParaRPr lang="en-US" altLang="zh-CN"/>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80BFE1B1-C1E3-47B5-80F4-5CA096F399BD}"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F4219689-A178-490A-ADBD-A221A05F6EB0}" type="slidenum">
              <a:rPr lang="en-US" altLang="zh-CN"/>
              <a:pPr>
                <a:defRPr/>
              </a:pPr>
              <a:t>‹#›</a:t>
            </a:fld>
            <a:endParaRPr lang="en-US" altLang="zh-CN"/>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35363AA7-B33D-442C-AA7D-04F7856F0BA9}"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EAC6A433-B93E-4B87-A2D6-64693227E222}" type="slidenum">
              <a:rPr lang="en-US" altLang="zh-CN"/>
              <a:pPr>
                <a:defRPr/>
              </a:pPr>
              <a:t>‹#›</a:t>
            </a:fld>
            <a:endParaRPr lang="en-US" altLang="zh-CN"/>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DAC3C722-443C-416F-8F87-D8155BB1F1BE}"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3F377D30-8D89-4316-B77E-D4F781D22EEA}" type="slidenum">
              <a:rPr lang="en-US" altLang="zh-CN"/>
              <a:pPr>
                <a:defRPr/>
              </a:pPr>
              <a:t>‹#›</a:t>
            </a:fld>
            <a:endParaRPr lang="en-US" altLang="zh-CN"/>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7BD3F436-D7C2-4A6D-8628-4148FE50AB09}"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DB45EA98-D9A2-4A21-9C12-608A3EE0C41E}" type="slidenum">
              <a:rPr lang="en-US" altLang="zh-CN"/>
              <a:pPr>
                <a:defRPr/>
              </a:pPr>
              <a:t>‹#›</a:t>
            </a:fld>
            <a:endParaRPr lang="en-US" altLang="zh-CN"/>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2F877B3D-E405-4B40-9029-BAE0CAC16B2F}" type="datetime1">
              <a:rPr lang="en-US" altLang="zh-CN"/>
              <a:pPr>
                <a:defRPr/>
              </a:pPr>
              <a:t>10/27/2025</a:t>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573CF2F7-DCC6-462B-8A2B-84754AB1738A}" type="slidenum">
              <a:rPr lang="en-US" altLang="zh-CN"/>
              <a:pPr>
                <a:defRPr/>
              </a:pPr>
              <a:t>‹#›</a:t>
            </a:fld>
            <a:endParaRPr lang="en-US" altLang="zh-CN"/>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6F9C70A4-67E1-45DF-A86F-73DACA36C684}" type="datetime1">
              <a:rPr lang="en-US" altLang="zh-CN"/>
              <a:pPr>
                <a:defRPr/>
              </a:pPr>
              <a:t>10/27/2025</a:t>
            </a:fld>
            <a:endParaRPr lang="en-US" altLang="zh-CN"/>
          </a:p>
        </p:txBody>
      </p:sp>
      <p:sp>
        <p:nvSpPr>
          <p:cNvPr id="8"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298A8297-BE17-43CA-8B16-F15BBC9F48D1}" type="slidenum">
              <a:rPr lang="en-US" altLang="zh-CN"/>
              <a:pPr>
                <a:defRPr/>
              </a:pPr>
              <a:t>‹#›</a:t>
            </a:fld>
            <a:endParaRPr lang="en-US" altLang="zh-CN"/>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D0AF6382-FCF4-47B5-A710-C8CAE1BBB0DB}" type="datetime1">
              <a:rPr lang="en-US" altLang="zh-CN"/>
              <a:pPr>
                <a:defRPr/>
              </a:pPr>
              <a:t>10/27/2025</a:t>
            </a:fld>
            <a:endParaRPr lang="en-US" altLang="zh-CN"/>
          </a:p>
        </p:txBody>
      </p:sp>
      <p:sp>
        <p:nvSpPr>
          <p:cNvPr id="4"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90668457-E859-4861-8903-EC4ABF75437F}" type="slidenum">
              <a:rPr lang="en-US" altLang="zh-CN"/>
              <a:pPr>
                <a:defRPr/>
              </a:pPr>
              <a:t>‹#›</a:t>
            </a:fld>
            <a:endParaRPr lang="en-US"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88DD65BF-F6AF-4AF2-8BB7-A06085407E8D}" type="datetime1">
              <a:rPr lang="en-US" altLang="zh-CN"/>
              <a:pPr>
                <a:defRPr/>
              </a:pPr>
              <a:t>10/27/2025</a:t>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FD24553B-A5C5-464D-8798-1EEC4BB6BBDD}" type="slidenum">
              <a:rPr lang="en-US" altLang="zh-CN"/>
              <a:pPr>
                <a:defRPr/>
              </a:pPr>
              <a:t>‹#›</a:t>
            </a:fld>
            <a:endParaRPr lang="en-US" altLang="zh-CN"/>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49D7506F-AF6C-463F-AA4F-FCA0DB022812}" type="datetime1">
              <a:rPr lang="en-US" altLang="zh-CN"/>
              <a:pPr>
                <a:defRPr/>
              </a:pPr>
              <a:t>10/27/2025</a:t>
            </a:fld>
            <a:endParaRPr lang="en-US" altLang="zh-CN"/>
          </a:p>
        </p:txBody>
      </p:sp>
      <p:sp>
        <p:nvSpPr>
          <p:cNvPr id="3"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A1B1D9AC-7A74-42CA-929A-79C7CEBA5333}" type="slidenum">
              <a:rPr lang="en-US" altLang="zh-CN"/>
              <a:pPr>
                <a:defRPr/>
              </a:pPr>
              <a:t>‹#›</a:t>
            </a:fld>
            <a:endParaRPr lang="en-US" altLang="zh-CN"/>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2E5FDF0-81A9-4632-9F37-F5AFA0F7B56D}" type="datetime1">
              <a:rPr lang="en-US" altLang="zh-CN"/>
              <a:pPr>
                <a:defRPr/>
              </a:pPr>
              <a:t>10/27/2025</a:t>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36E4F709-619C-4A00-8702-E81D52E6D432}" type="slidenum">
              <a:rPr lang="en-US" altLang="zh-CN"/>
              <a:pPr>
                <a:defRPr/>
              </a:pPr>
              <a:t>‹#›</a:t>
            </a:fld>
            <a:endParaRPr lang="en-US" altLang="zh-CN"/>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487B92C8-C034-4906-9B44-0BC9EC0DBF79}" type="datetime1">
              <a:rPr lang="en-US" altLang="zh-CN"/>
              <a:pPr>
                <a:defRPr/>
              </a:pPr>
              <a:t>10/27/2025</a:t>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01E84A86-A4B3-44A2-A940-39E4326BF4FF}" type="slidenum">
              <a:rPr lang="en-US" altLang="zh-CN"/>
              <a:pPr>
                <a:defRPr/>
              </a:pPr>
              <a:t>‹#›</a:t>
            </a:fld>
            <a:endParaRPr lang="en-US" altLang="zh-CN"/>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A6670A08-E722-4538-BB8E-D4EA019DFAE4}"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F9E86CC1-1E13-4B0F-A4A4-F9F2CD61FE9D}" type="slidenum">
              <a:rPr lang="en-US" altLang="zh-CN"/>
              <a:pPr>
                <a:defRPr/>
              </a:pPr>
              <a:t>‹#›</a:t>
            </a:fld>
            <a:endParaRPr lang="en-US" altLang="zh-CN"/>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E513159A-24AF-45E8-82A1-506C9EA22B43}" type="datetime1">
              <a:rPr lang="en-US" altLang="zh-CN"/>
              <a:pPr>
                <a:defRPr/>
              </a:pPr>
              <a:t>10/27/2025</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12649EE5-35C8-4FB5-9B7A-25E637A8C0CD}" type="slidenum">
              <a:rPr lang="en-US" altLang="zh-CN"/>
              <a:pPr>
                <a:defRPr/>
              </a:pPr>
              <a:t>‹#›</a:t>
            </a:fld>
            <a:endParaRPr lang="en-US" altLang="zh-CN"/>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7C4E52F9-DCBE-4B44-B898-7935354800E1}" type="datetime1">
              <a:rPr lang="en-US" altLang="zh-CN"/>
              <a:pPr>
                <a:defRPr/>
              </a:pPr>
              <a:t>10/27/2025</a:t>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6"/>
          <p:cNvSpPr>
            <a:spLocks noGrp="1" noChangeArrowheads="1"/>
          </p:cNvSpPr>
          <p:nvPr>
            <p:ph type="sldNum" sz="quarter" idx="12"/>
          </p:nvPr>
        </p:nvSpPr>
        <p:spPr/>
        <p:txBody>
          <a:bodyPr/>
          <a:lstStyle>
            <a:lvl1pPr>
              <a:defRPr/>
            </a:lvl1pPr>
          </a:lstStyle>
          <a:p>
            <a:pPr>
              <a:defRPr/>
            </a:pPr>
            <a:fld id="{9D2F24B7-34AC-4C42-8E99-44160895BD6E}" type="slidenum">
              <a:rPr lang="en-US" altLang="zh-CN"/>
              <a:pPr>
                <a:defRPr/>
              </a:pPr>
              <a:t>‹#›</a:t>
            </a:fld>
            <a:endParaRPr lang="en-US" altLang="zh-CN"/>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3874C158-1D00-4960-83C5-14DE8CA50997}" type="datetime1">
              <a:rPr lang="en-US" altLang="zh-CN"/>
              <a:pPr>
                <a:defRPr/>
              </a:pPr>
              <a:t>10/27/2025</a:t>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6"/>
          <p:cNvSpPr>
            <a:spLocks noGrp="1" noChangeArrowheads="1"/>
          </p:cNvSpPr>
          <p:nvPr>
            <p:ph type="sldNum" sz="quarter" idx="12"/>
          </p:nvPr>
        </p:nvSpPr>
        <p:spPr/>
        <p:txBody>
          <a:bodyPr/>
          <a:lstStyle>
            <a:lvl1pPr>
              <a:defRPr/>
            </a:lvl1pPr>
          </a:lstStyle>
          <a:p>
            <a:pPr>
              <a:defRPr/>
            </a:pPr>
            <a:fld id="{D2AAF7B3-F110-452B-900B-29AA33E4F005}" type="slidenum">
              <a:rPr lang="en-US" altLang="zh-CN"/>
              <a:pPr>
                <a:defRPr/>
              </a:pPr>
              <a:t>‹#›</a:t>
            </a:fld>
            <a:endParaRPr lang="en-US" altLang="zh-CN"/>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610EF563-49ED-400C-B6A0-A42911B91315}" type="datetime1">
              <a:rPr lang="en-US" altLang="zh-CN"/>
              <a:pPr>
                <a:defRPr/>
              </a:pPr>
              <a:t>10/27/2025</a:t>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6"/>
          <p:cNvSpPr>
            <a:spLocks noGrp="1" noChangeArrowheads="1"/>
          </p:cNvSpPr>
          <p:nvPr>
            <p:ph type="sldNum" sz="quarter" idx="12"/>
          </p:nvPr>
        </p:nvSpPr>
        <p:spPr/>
        <p:txBody>
          <a:bodyPr/>
          <a:lstStyle>
            <a:lvl1pPr>
              <a:defRPr/>
            </a:lvl1pPr>
          </a:lstStyle>
          <a:p>
            <a:pPr>
              <a:defRPr/>
            </a:pPr>
            <a:fld id="{9CC6B0C1-04EF-49EF-B468-D1F4CF6FE50A}" type="slidenum">
              <a:rPr lang="en-US" altLang="zh-CN"/>
              <a:pPr>
                <a:defRPr/>
              </a:pPr>
              <a:t>‹#›</a:t>
            </a:fld>
            <a:endParaRPr lang="en-US" altLang="zh-CN"/>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7ACAEA8B-C70F-4223-A8D6-03C8DDE9D622}" type="datetime1">
              <a:rPr lang="en-US" altLang="zh-CN"/>
              <a:pPr>
                <a:defRPr/>
              </a:pPr>
              <a:t>10/27/2025</a:t>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6"/>
          <p:cNvSpPr>
            <a:spLocks noGrp="1" noChangeArrowheads="1"/>
          </p:cNvSpPr>
          <p:nvPr>
            <p:ph type="sldNum" sz="quarter" idx="12"/>
          </p:nvPr>
        </p:nvSpPr>
        <p:spPr/>
        <p:txBody>
          <a:bodyPr/>
          <a:lstStyle>
            <a:lvl1pPr>
              <a:defRPr/>
            </a:lvl1pPr>
          </a:lstStyle>
          <a:p>
            <a:pPr>
              <a:defRPr/>
            </a:pPr>
            <a:fld id="{D8FA3016-D5D6-4FA5-84D8-CB06173B41B3}" type="slidenum">
              <a:rPr lang="en-US" altLang="zh-CN"/>
              <a:pPr>
                <a:defRPr/>
              </a:pPr>
              <a:t>‹#›</a:t>
            </a:fld>
            <a:endParaRPr lang="en-US" altLang="zh-CN"/>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69F19869-376F-4E1B-AE57-180429E12F11}" type="datetime1">
              <a:rPr lang="en-US" altLang="zh-CN"/>
              <a:pPr>
                <a:defRPr/>
              </a:pPr>
              <a:t>10/27/2025</a:t>
            </a:fld>
            <a:endParaRPr lang="en-US" altLang="zh-CN"/>
          </a:p>
        </p:txBody>
      </p:sp>
      <p:sp>
        <p:nvSpPr>
          <p:cNvPr id="8"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9" name="灯片编号占位符 6"/>
          <p:cNvSpPr>
            <a:spLocks noGrp="1" noChangeArrowheads="1"/>
          </p:cNvSpPr>
          <p:nvPr>
            <p:ph type="sldNum" sz="quarter" idx="12"/>
          </p:nvPr>
        </p:nvSpPr>
        <p:spPr/>
        <p:txBody>
          <a:bodyPr/>
          <a:lstStyle>
            <a:lvl1pPr>
              <a:defRPr/>
            </a:lvl1pPr>
          </a:lstStyle>
          <a:p>
            <a:pPr>
              <a:defRPr/>
            </a:pPr>
            <a:fld id="{989D5DE0-E083-46EB-9D62-3DA3BB09E49F}" type="slidenum">
              <a:rPr lang="en-US" altLang="zh-CN"/>
              <a:pPr>
                <a:defRPr/>
              </a:pPr>
              <a:t>‹#›</a:t>
            </a:fld>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795A653A-A606-4C49-BC6B-0134867433CE}" type="datetime1">
              <a:rPr lang="en-US" altLang="zh-CN"/>
              <a:pPr>
                <a:defRPr/>
              </a:pPr>
              <a:t>10/27/2025</a:t>
            </a:fld>
            <a:endParaRPr lang="en-US" altLang="zh-CN"/>
          </a:p>
        </p:txBody>
      </p:sp>
      <p:sp>
        <p:nvSpPr>
          <p:cNvPr id="8"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B25C0672-C56D-4E49-8C41-07584025DF67}" type="slidenum">
              <a:rPr lang="en-US" altLang="zh-CN"/>
              <a:pPr>
                <a:defRPr/>
              </a:pPr>
              <a:t>‹#›</a:t>
            </a:fld>
            <a:endParaRPr lang="en-US" altLang="zh-CN"/>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5A58777F-DB5A-4B91-A788-8C8772A6834C}" type="datetime1">
              <a:rPr lang="en-US" altLang="zh-CN"/>
              <a:pPr>
                <a:defRPr/>
              </a:pPr>
              <a:t>10/27/2025</a:t>
            </a:fld>
            <a:endParaRPr lang="en-US" altLang="zh-CN"/>
          </a:p>
        </p:txBody>
      </p:sp>
      <p:sp>
        <p:nvSpPr>
          <p:cNvPr id="4"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5" name="灯片编号占位符 6"/>
          <p:cNvSpPr>
            <a:spLocks noGrp="1" noChangeArrowheads="1"/>
          </p:cNvSpPr>
          <p:nvPr>
            <p:ph type="sldNum" sz="quarter" idx="12"/>
          </p:nvPr>
        </p:nvSpPr>
        <p:spPr/>
        <p:txBody>
          <a:bodyPr/>
          <a:lstStyle>
            <a:lvl1pPr>
              <a:defRPr/>
            </a:lvl1pPr>
          </a:lstStyle>
          <a:p>
            <a:pPr>
              <a:defRPr/>
            </a:pPr>
            <a:fld id="{F824D2D5-2547-47D1-9782-BDCD9098717D}" type="slidenum">
              <a:rPr lang="en-US" altLang="zh-CN"/>
              <a:pPr>
                <a:defRPr/>
              </a:pPr>
              <a:t>‹#›</a:t>
            </a:fld>
            <a:endParaRPr lang="en-US" altLang="zh-CN"/>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2532E280-9A1D-445D-9BC1-E9ED8720C47B}" type="datetime1">
              <a:rPr lang="en-US" altLang="zh-CN"/>
              <a:pPr>
                <a:defRPr/>
              </a:pPr>
              <a:t>10/27/2025</a:t>
            </a:fld>
            <a:endParaRPr lang="en-US" altLang="zh-CN"/>
          </a:p>
        </p:txBody>
      </p:sp>
      <p:sp>
        <p:nvSpPr>
          <p:cNvPr id="3"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4" name="灯片编号占位符 6"/>
          <p:cNvSpPr>
            <a:spLocks noGrp="1" noChangeArrowheads="1"/>
          </p:cNvSpPr>
          <p:nvPr>
            <p:ph type="sldNum" sz="quarter" idx="12"/>
          </p:nvPr>
        </p:nvSpPr>
        <p:spPr/>
        <p:txBody>
          <a:bodyPr/>
          <a:lstStyle>
            <a:lvl1pPr>
              <a:defRPr/>
            </a:lvl1pPr>
          </a:lstStyle>
          <a:p>
            <a:pPr>
              <a:defRPr/>
            </a:pPr>
            <a:fld id="{6E150366-5F12-40C0-B638-1C24CDBAF0DF}" type="slidenum">
              <a:rPr lang="en-US" altLang="zh-CN"/>
              <a:pPr>
                <a:defRPr/>
              </a:pPr>
              <a:t>‹#›</a:t>
            </a:fld>
            <a:endParaRPr lang="en-US" altLang="zh-CN"/>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5CB8F6AD-A49C-46C6-9F20-4C284888781F}" type="datetime1">
              <a:rPr lang="en-US" altLang="zh-CN"/>
              <a:pPr>
                <a:defRPr/>
              </a:pPr>
              <a:t>10/27/2025</a:t>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6"/>
          <p:cNvSpPr>
            <a:spLocks noGrp="1" noChangeArrowheads="1"/>
          </p:cNvSpPr>
          <p:nvPr>
            <p:ph type="sldNum" sz="quarter" idx="12"/>
          </p:nvPr>
        </p:nvSpPr>
        <p:spPr/>
        <p:txBody>
          <a:bodyPr/>
          <a:lstStyle>
            <a:lvl1pPr>
              <a:defRPr/>
            </a:lvl1pPr>
          </a:lstStyle>
          <a:p>
            <a:pPr>
              <a:defRPr/>
            </a:pPr>
            <a:fld id="{A1EF461A-18D6-49E6-941E-D67C1AF2FD82}" type="slidenum">
              <a:rPr lang="en-US" altLang="zh-CN"/>
              <a:pPr>
                <a:defRPr/>
              </a:pPr>
              <a:t>‹#›</a:t>
            </a:fld>
            <a:endParaRPr lang="en-US" altLang="zh-CN"/>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5FF7F821-7F70-42D1-97EF-924D5134BD0A}" type="datetime1">
              <a:rPr lang="en-US" altLang="zh-CN"/>
              <a:pPr>
                <a:defRPr/>
              </a:pPr>
              <a:t>10/27/2025</a:t>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6"/>
          <p:cNvSpPr>
            <a:spLocks noGrp="1" noChangeArrowheads="1"/>
          </p:cNvSpPr>
          <p:nvPr>
            <p:ph type="sldNum" sz="quarter" idx="12"/>
          </p:nvPr>
        </p:nvSpPr>
        <p:spPr/>
        <p:txBody>
          <a:bodyPr/>
          <a:lstStyle>
            <a:lvl1pPr>
              <a:defRPr/>
            </a:lvl1pPr>
          </a:lstStyle>
          <a:p>
            <a:pPr>
              <a:defRPr/>
            </a:pPr>
            <a:fld id="{848CE1AD-5F11-4C45-8F72-BFF460DACF1A}" type="slidenum">
              <a:rPr lang="en-US" altLang="zh-CN"/>
              <a:pPr>
                <a:defRPr/>
              </a:pPr>
              <a:t>‹#›</a:t>
            </a:fld>
            <a:endParaRPr lang="en-US" altLang="zh-CN"/>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E6FD134C-4040-4B24-8074-219CDBED6191}" type="datetime1">
              <a:rPr lang="en-US" altLang="zh-CN"/>
              <a:pPr>
                <a:defRPr/>
              </a:pPr>
              <a:t>10/27/2025</a:t>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6"/>
          <p:cNvSpPr>
            <a:spLocks noGrp="1" noChangeArrowheads="1"/>
          </p:cNvSpPr>
          <p:nvPr>
            <p:ph type="sldNum" sz="quarter" idx="12"/>
          </p:nvPr>
        </p:nvSpPr>
        <p:spPr/>
        <p:txBody>
          <a:bodyPr/>
          <a:lstStyle>
            <a:lvl1pPr>
              <a:defRPr/>
            </a:lvl1pPr>
          </a:lstStyle>
          <a:p>
            <a:pPr>
              <a:defRPr/>
            </a:pPr>
            <a:fld id="{73D5BA78-EEB9-403A-A3F3-E9B011914B57}" type="slidenum">
              <a:rPr lang="en-US" altLang="zh-CN"/>
              <a:pPr>
                <a:defRPr/>
              </a:pPr>
              <a:t>‹#›</a:t>
            </a:fld>
            <a:endParaRPr lang="en-US" altLang="zh-CN"/>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C201ED6F-BC5D-4FEB-A02B-856BEA254DC9}" type="datetime1">
              <a:rPr lang="en-US" altLang="zh-CN"/>
              <a:pPr>
                <a:defRPr/>
              </a:pPr>
              <a:t>10/27/2025</a:t>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6"/>
          <p:cNvSpPr>
            <a:spLocks noGrp="1" noChangeArrowheads="1"/>
          </p:cNvSpPr>
          <p:nvPr>
            <p:ph type="sldNum" sz="quarter" idx="12"/>
          </p:nvPr>
        </p:nvSpPr>
        <p:spPr/>
        <p:txBody>
          <a:bodyPr/>
          <a:lstStyle>
            <a:lvl1pPr>
              <a:defRPr/>
            </a:lvl1pPr>
          </a:lstStyle>
          <a:p>
            <a:pPr>
              <a:defRPr/>
            </a:pPr>
            <a:fld id="{F83230BA-3265-4EB7-8BE2-E6CAD7C2141D}" type="slidenum">
              <a:rPr lang="en-US" altLang="zh-CN"/>
              <a:pPr>
                <a:defRPr/>
              </a:pPr>
              <a:t>‹#›</a:t>
            </a:fld>
            <a:endParaRPr lang="en-US" altLang="zh-CN"/>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p:cNvSpPr>
            <a:spLocks noGrp="1" noChangeArrowheads="1"/>
          </p:cNvSpPr>
          <p:nvPr>
            <p:ph type="dt" sz="half" idx="10"/>
          </p:nvPr>
        </p:nvSpPr>
        <p:spPr/>
        <p:txBody>
          <a:bodyPr/>
          <a:lstStyle>
            <a:lvl1pPr>
              <a:defRPr/>
            </a:lvl1pPr>
          </a:lstStyle>
          <a:p>
            <a:pPr>
              <a:defRPr/>
            </a:pPr>
            <a:fld id="{8F883280-F906-4256-B905-5EBE852A659C}" type="datetime1">
              <a:rPr lang="en-US" altLang="zh-CN"/>
              <a:pPr>
                <a:defRPr/>
              </a:pPr>
              <a:t>10/27/2025</a:t>
            </a:fld>
            <a:endParaRPr lang="en-US" altLang="zh-CN"/>
          </a:p>
        </p:txBody>
      </p:sp>
      <p:sp>
        <p:nvSpPr>
          <p:cNvPr id="5" name="页脚占位符 7"/>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8"/>
          <p:cNvSpPr>
            <a:spLocks noGrp="1" noChangeArrowheads="1"/>
          </p:cNvSpPr>
          <p:nvPr>
            <p:ph type="sldNum" sz="quarter" idx="12"/>
          </p:nvPr>
        </p:nvSpPr>
        <p:spPr/>
        <p:txBody>
          <a:bodyPr/>
          <a:lstStyle>
            <a:lvl1pPr>
              <a:defRPr/>
            </a:lvl1pPr>
          </a:lstStyle>
          <a:p>
            <a:pPr>
              <a:defRPr/>
            </a:pPr>
            <a:fld id="{45FEEE34-634C-470B-898F-DE8DB9A3A6EC}" type="slidenum">
              <a:rPr lang="en-US" altLang="zh-CN"/>
              <a:pPr>
                <a:defRPr/>
              </a:pPr>
              <a:t>‹#›</a:t>
            </a:fld>
            <a:endParaRPr lang="en-US" altLang="zh-CN"/>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15A47122-1305-4B2F-AC1F-5E3DE4EDF460}" type="datetime1">
              <a:rPr lang="en-US" altLang="zh-CN"/>
              <a:pPr>
                <a:defRPr/>
              </a:pPr>
              <a:t>10/27/2025</a:t>
            </a:fld>
            <a:endParaRPr lang="en-US" altLang="zh-CN"/>
          </a:p>
        </p:txBody>
      </p:sp>
      <p:sp>
        <p:nvSpPr>
          <p:cNvPr id="5" name="页脚占位符 7"/>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8"/>
          <p:cNvSpPr>
            <a:spLocks noGrp="1" noChangeArrowheads="1"/>
          </p:cNvSpPr>
          <p:nvPr>
            <p:ph type="sldNum" sz="quarter" idx="12"/>
          </p:nvPr>
        </p:nvSpPr>
        <p:spPr/>
        <p:txBody>
          <a:bodyPr/>
          <a:lstStyle>
            <a:lvl1pPr>
              <a:defRPr/>
            </a:lvl1pPr>
          </a:lstStyle>
          <a:p>
            <a:pPr>
              <a:defRPr/>
            </a:pPr>
            <a:fld id="{068D3068-92E1-4A28-84E1-06A78908A062}" type="slidenum">
              <a:rPr lang="en-US" altLang="zh-CN"/>
              <a:pPr>
                <a:defRPr/>
              </a:pPr>
              <a:t>‹#›</a:t>
            </a:fld>
            <a:endParaRPr lang="en-US" altLang="zh-CN"/>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p:cNvSpPr>
            <a:spLocks noGrp="1" noChangeArrowheads="1"/>
          </p:cNvSpPr>
          <p:nvPr>
            <p:ph type="dt" sz="half" idx="10"/>
          </p:nvPr>
        </p:nvSpPr>
        <p:spPr/>
        <p:txBody>
          <a:bodyPr/>
          <a:lstStyle>
            <a:lvl1pPr>
              <a:defRPr/>
            </a:lvl1pPr>
          </a:lstStyle>
          <a:p>
            <a:pPr>
              <a:defRPr/>
            </a:pPr>
            <a:fld id="{D3A03347-3084-4C83-BB3D-169FAD608112}" type="datetime1">
              <a:rPr lang="en-US" altLang="zh-CN"/>
              <a:pPr>
                <a:defRPr/>
              </a:pPr>
              <a:t>10/27/2025</a:t>
            </a:fld>
            <a:endParaRPr lang="en-US" altLang="zh-CN"/>
          </a:p>
        </p:txBody>
      </p:sp>
      <p:sp>
        <p:nvSpPr>
          <p:cNvPr id="5" name="页脚占位符 7"/>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8"/>
          <p:cNvSpPr>
            <a:spLocks noGrp="1" noChangeArrowheads="1"/>
          </p:cNvSpPr>
          <p:nvPr>
            <p:ph type="sldNum" sz="quarter" idx="12"/>
          </p:nvPr>
        </p:nvSpPr>
        <p:spPr/>
        <p:txBody>
          <a:bodyPr/>
          <a:lstStyle>
            <a:lvl1pPr>
              <a:defRPr/>
            </a:lvl1pPr>
          </a:lstStyle>
          <a:p>
            <a:pPr>
              <a:defRPr/>
            </a:pPr>
            <a:fld id="{50CEAD0A-A473-4B8D-AF9E-BCE773BAFD3A}" type="slidenum">
              <a:rPr lang="en-US" altLang="zh-CN"/>
              <a:pPr>
                <a:defRPr/>
              </a:pPr>
              <a:t>‹#›</a:t>
            </a:fld>
            <a:endParaRPr lang="en-US" altLang="zh-CN"/>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p:cNvSpPr>
            <a:spLocks noGrp="1" noChangeArrowheads="1"/>
          </p:cNvSpPr>
          <p:nvPr>
            <p:ph type="dt" sz="half" idx="10"/>
          </p:nvPr>
        </p:nvSpPr>
        <p:spPr/>
        <p:txBody>
          <a:bodyPr/>
          <a:lstStyle>
            <a:lvl1pPr>
              <a:defRPr/>
            </a:lvl1pPr>
          </a:lstStyle>
          <a:p>
            <a:pPr>
              <a:defRPr/>
            </a:pPr>
            <a:fld id="{CC885AFB-D96C-47A6-B6A4-97CBE9C73AAD}" type="datetime1">
              <a:rPr lang="en-US" altLang="zh-CN"/>
              <a:pPr>
                <a:defRPr/>
              </a:pPr>
              <a:t>10/27/2025</a:t>
            </a:fld>
            <a:endParaRPr lang="en-US" altLang="zh-CN"/>
          </a:p>
        </p:txBody>
      </p:sp>
      <p:sp>
        <p:nvSpPr>
          <p:cNvPr id="6" name="页脚占位符 7"/>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8"/>
          <p:cNvSpPr>
            <a:spLocks noGrp="1" noChangeArrowheads="1"/>
          </p:cNvSpPr>
          <p:nvPr>
            <p:ph type="sldNum" sz="quarter" idx="12"/>
          </p:nvPr>
        </p:nvSpPr>
        <p:spPr/>
        <p:txBody>
          <a:bodyPr/>
          <a:lstStyle>
            <a:lvl1pPr>
              <a:defRPr/>
            </a:lvl1pPr>
          </a:lstStyle>
          <a:p>
            <a:pPr>
              <a:defRPr/>
            </a:pPr>
            <a:fld id="{BD7FF8B6-014A-45D9-888E-C90D9133FDEF}" type="slidenum">
              <a:rPr lang="en-US" altLang="zh-CN"/>
              <a:pPr>
                <a:defRPr/>
              </a:pPr>
              <a:t>‹#›</a:t>
            </a:fld>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598E6A3B-BF41-4208-83D3-C9D9ADE5311B}" type="datetime1">
              <a:rPr lang="en-US" altLang="zh-CN"/>
              <a:pPr>
                <a:defRPr/>
              </a:pPr>
              <a:t>10/27/2025</a:t>
            </a:fld>
            <a:endParaRPr lang="en-US" altLang="zh-CN"/>
          </a:p>
        </p:txBody>
      </p:sp>
      <p:sp>
        <p:nvSpPr>
          <p:cNvPr id="4"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BFEA7C8F-CD70-46EC-B2B6-3D351F2CC6C7}" type="slidenum">
              <a:rPr lang="en-US" altLang="zh-CN"/>
              <a:pPr>
                <a:defRPr/>
              </a:pPr>
              <a:t>‹#›</a:t>
            </a:fld>
            <a:endParaRPr lang="en-US" altLang="zh-CN"/>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noChangeArrowheads="1"/>
          </p:cNvSpPr>
          <p:nvPr>
            <p:ph type="dt" sz="half" idx="10"/>
          </p:nvPr>
        </p:nvSpPr>
        <p:spPr/>
        <p:txBody>
          <a:bodyPr/>
          <a:lstStyle>
            <a:lvl1pPr>
              <a:defRPr/>
            </a:lvl1pPr>
          </a:lstStyle>
          <a:p>
            <a:pPr>
              <a:defRPr/>
            </a:pPr>
            <a:fld id="{8450C383-5C09-4E74-9511-63E57656560A}" type="datetime1">
              <a:rPr lang="en-US" altLang="zh-CN"/>
              <a:pPr>
                <a:defRPr/>
              </a:pPr>
              <a:t>10/27/2025</a:t>
            </a:fld>
            <a:endParaRPr lang="en-US" altLang="zh-CN"/>
          </a:p>
        </p:txBody>
      </p:sp>
      <p:sp>
        <p:nvSpPr>
          <p:cNvPr id="8" name="页脚占位符 7"/>
          <p:cNvSpPr>
            <a:spLocks noGrp="1" noChangeArrowheads="1"/>
          </p:cNvSpPr>
          <p:nvPr>
            <p:ph type="ftr" sz="quarter" idx="11"/>
          </p:nvPr>
        </p:nvSpPr>
        <p:spPr/>
        <p:txBody>
          <a:bodyPr/>
          <a:lstStyle>
            <a:lvl1pPr>
              <a:defRPr/>
            </a:lvl1pPr>
          </a:lstStyle>
          <a:p>
            <a:pPr>
              <a:defRPr/>
            </a:pPr>
            <a:endParaRPr lang="en-US" altLang="zh-CN"/>
          </a:p>
        </p:txBody>
      </p:sp>
      <p:sp>
        <p:nvSpPr>
          <p:cNvPr id="9" name="灯片编号占位符 8"/>
          <p:cNvSpPr>
            <a:spLocks noGrp="1" noChangeArrowheads="1"/>
          </p:cNvSpPr>
          <p:nvPr>
            <p:ph type="sldNum" sz="quarter" idx="12"/>
          </p:nvPr>
        </p:nvSpPr>
        <p:spPr/>
        <p:txBody>
          <a:bodyPr/>
          <a:lstStyle>
            <a:lvl1pPr>
              <a:defRPr/>
            </a:lvl1pPr>
          </a:lstStyle>
          <a:p>
            <a:pPr>
              <a:defRPr/>
            </a:pPr>
            <a:fld id="{1487EE71-784D-48E0-9F95-4B84F1045992}" type="slidenum">
              <a:rPr lang="en-US" altLang="zh-CN"/>
              <a:pPr>
                <a:defRPr/>
              </a:pPr>
              <a:t>‹#›</a:t>
            </a:fld>
            <a:endParaRPr lang="en-US" altLang="zh-CN"/>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p:cNvSpPr>
            <a:spLocks noGrp="1" noChangeArrowheads="1"/>
          </p:cNvSpPr>
          <p:nvPr>
            <p:ph type="dt" sz="half" idx="10"/>
          </p:nvPr>
        </p:nvSpPr>
        <p:spPr/>
        <p:txBody>
          <a:bodyPr/>
          <a:lstStyle>
            <a:lvl1pPr>
              <a:defRPr/>
            </a:lvl1pPr>
          </a:lstStyle>
          <a:p>
            <a:pPr>
              <a:defRPr/>
            </a:pPr>
            <a:fld id="{B20FE892-400A-4F86-B55F-A134B8D05AEC}" type="datetime1">
              <a:rPr lang="en-US" altLang="zh-CN"/>
              <a:pPr>
                <a:defRPr/>
              </a:pPr>
              <a:t>10/27/2025</a:t>
            </a:fld>
            <a:endParaRPr lang="en-US" altLang="zh-CN"/>
          </a:p>
        </p:txBody>
      </p:sp>
      <p:sp>
        <p:nvSpPr>
          <p:cNvPr id="4" name="页脚占位符 7"/>
          <p:cNvSpPr>
            <a:spLocks noGrp="1" noChangeArrowheads="1"/>
          </p:cNvSpPr>
          <p:nvPr>
            <p:ph type="ftr" sz="quarter" idx="11"/>
          </p:nvPr>
        </p:nvSpPr>
        <p:spPr/>
        <p:txBody>
          <a:bodyPr/>
          <a:lstStyle>
            <a:lvl1pPr>
              <a:defRPr/>
            </a:lvl1pPr>
          </a:lstStyle>
          <a:p>
            <a:pPr>
              <a:defRPr/>
            </a:pPr>
            <a:endParaRPr lang="en-US" altLang="zh-CN"/>
          </a:p>
        </p:txBody>
      </p:sp>
      <p:sp>
        <p:nvSpPr>
          <p:cNvPr id="5" name="灯片编号占位符 8"/>
          <p:cNvSpPr>
            <a:spLocks noGrp="1" noChangeArrowheads="1"/>
          </p:cNvSpPr>
          <p:nvPr>
            <p:ph type="sldNum" sz="quarter" idx="12"/>
          </p:nvPr>
        </p:nvSpPr>
        <p:spPr/>
        <p:txBody>
          <a:bodyPr/>
          <a:lstStyle>
            <a:lvl1pPr>
              <a:defRPr/>
            </a:lvl1pPr>
          </a:lstStyle>
          <a:p>
            <a:pPr>
              <a:defRPr/>
            </a:pPr>
            <a:fld id="{E8D34BD0-7024-4A62-8D7F-469DB8428F33}" type="slidenum">
              <a:rPr lang="en-US" altLang="zh-CN"/>
              <a:pPr>
                <a:defRPr/>
              </a:pPr>
              <a:t>‹#›</a:t>
            </a:fld>
            <a:endParaRPr lang="en-US" altLang="zh-CN"/>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p:txBody>
          <a:bodyPr/>
          <a:lstStyle>
            <a:lvl1pPr>
              <a:defRPr/>
            </a:lvl1pPr>
          </a:lstStyle>
          <a:p>
            <a:pPr>
              <a:defRPr/>
            </a:pPr>
            <a:fld id="{C6A6A79E-1426-4D44-B961-E2D9518D2E07}" type="datetime1">
              <a:rPr lang="en-US" altLang="zh-CN"/>
              <a:pPr>
                <a:defRPr/>
              </a:pPr>
              <a:t>10/27/2025</a:t>
            </a:fld>
            <a:endParaRPr lang="en-US" altLang="zh-CN"/>
          </a:p>
        </p:txBody>
      </p:sp>
      <p:sp>
        <p:nvSpPr>
          <p:cNvPr id="3" name="页脚占位符 7"/>
          <p:cNvSpPr>
            <a:spLocks noGrp="1" noChangeArrowheads="1"/>
          </p:cNvSpPr>
          <p:nvPr>
            <p:ph type="ftr" sz="quarter" idx="11"/>
          </p:nvPr>
        </p:nvSpPr>
        <p:spPr/>
        <p:txBody>
          <a:bodyPr/>
          <a:lstStyle>
            <a:lvl1pPr>
              <a:defRPr/>
            </a:lvl1pPr>
          </a:lstStyle>
          <a:p>
            <a:pPr>
              <a:defRPr/>
            </a:pPr>
            <a:endParaRPr lang="en-US" altLang="zh-CN"/>
          </a:p>
        </p:txBody>
      </p:sp>
      <p:sp>
        <p:nvSpPr>
          <p:cNvPr id="4" name="灯片编号占位符 8"/>
          <p:cNvSpPr>
            <a:spLocks noGrp="1" noChangeArrowheads="1"/>
          </p:cNvSpPr>
          <p:nvPr>
            <p:ph type="sldNum" sz="quarter" idx="12"/>
          </p:nvPr>
        </p:nvSpPr>
        <p:spPr/>
        <p:txBody>
          <a:bodyPr/>
          <a:lstStyle>
            <a:lvl1pPr>
              <a:defRPr/>
            </a:lvl1pPr>
          </a:lstStyle>
          <a:p>
            <a:pPr>
              <a:defRPr/>
            </a:pPr>
            <a:fld id="{97131578-8321-4F86-BD6F-2599CE8AAE8A}" type="slidenum">
              <a:rPr lang="en-US" altLang="zh-CN"/>
              <a:pPr>
                <a:defRPr/>
              </a:pPr>
              <a:t>‹#›</a:t>
            </a:fld>
            <a:endParaRPr lang="en-US" altLang="zh-CN"/>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p:cNvSpPr>
            <a:spLocks noGrp="1" noChangeArrowheads="1"/>
          </p:cNvSpPr>
          <p:nvPr>
            <p:ph type="dt" sz="half" idx="10"/>
          </p:nvPr>
        </p:nvSpPr>
        <p:spPr/>
        <p:txBody>
          <a:bodyPr/>
          <a:lstStyle>
            <a:lvl1pPr>
              <a:defRPr/>
            </a:lvl1pPr>
          </a:lstStyle>
          <a:p>
            <a:pPr>
              <a:defRPr/>
            </a:pPr>
            <a:fld id="{14AF422E-0DF4-4738-BD5E-4C8F4BD7B2D7}" type="datetime1">
              <a:rPr lang="en-US" altLang="zh-CN"/>
              <a:pPr>
                <a:defRPr/>
              </a:pPr>
              <a:t>10/27/2025</a:t>
            </a:fld>
            <a:endParaRPr lang="en-US" altLang="zh-CN"/>
          </a:p>
        </p:txBody>
      </p:sp>
      <p:sp>
        <p:nvSpPr>
          <p:cNvPr id="6" name="页脚占位符 7"/>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8"/>
          <p:cNvSpPr>
            <a:spLocks noGrp="1" noChangeArrowheads="1"/>
          </p:cNvSpPr>
          <p:nvPr>
            <p:ph type="sldNum" sz="quarter" idx="12"/>
          </p:nvPr>
        </p:nvSpPr>
        <p:spPr/>
        <p:txBody>
          <a:bodyPr/>
          <a:lstStyle>
            <a:lvl1pPr>
              <a:defRPr/>
            </a:lvl1pPr>
          </a:lstStyle>
          <a:p>
            <a:pPr>
              <a:defRPr/>
            </a:pPr>
            <a:fld id="{A14CE341-3A2C-4541-8B7B-A3FEEB93372D}" type="slidenum">
              <a:rPr lang="en-US" altLang="zh-CN"/>
              <a:pPr>
                <a:defRPr/>
              </a:pPr>
              <a:t>‹#›</a:t>
            </a:fld>
            <a:endParaRPr lang="en-US" altLang="zh-CN"/>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p:cNvSpPr>
            <a:spLocks noGrp="1" noChangeArrowheads="1"/>
          </p:cNvSpPr>
          <p:nvPr>
            <p:ph type="dt" sz="half" idx="10"/>
          </p:nvPr>
        </p:nvSpPr>
        <p:spPr/>
        <p:txBody>
          <a:bodyPr/>
          <a:lstStyle>
            <a:lvl1pPr>
              <a:defRPr/>
            </a:lvl1pPr>
          </a:lstStyle>
          <a:p>
            <a:pPr>
              <a:defRPr/>
            </a:pPr>
            <a:fld id="{418B7450-927B-4FD2-BA65-0F7515951323}" type="datetime1">
              <a:rPr lang="en-US" altLang="zh-CN"/>
              <a:pPr>
                <a:defRPr/>
              </a:pPr>
              <a:t>10/27/2025</a:t>
            </a:fld>
            <a:endParaRPr lang="en-US" altLang="zh-CN"/>
          </a:p>
        </p:txBody>
      </p:sp>
      <p:sp>
        <p:nvSpPr>
          <p:cNvPr id="6" name="页脚占位符 7"/>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8"/>
          <p:cNvSpPr>
            <a:spLocks noGrp="1" noChangeArrowheads="1"/>
          </p:cNvSpPr>
          <p:nvPr>
            <p:ph type="sldNum" sz="quarter" idx="12"/>
          </p:nvPr>
        </p:nvSpPr>
        <p:spPr/>
        <p:txBody>
          <a:bodyPr/>
          <a:lstStyle>
            <a:lvl1pPr>
              <a:defRPr/>
            </a:lvl1pPr>
          </a:lstStyle>
          <a:p>
            <a:pPr>
              <a:defRPr/>
            </a:pPr>
            <a:fld id="{E315080F-5E00-4C24-B45D-736D9C587C81}" type="slidenum">
              <a:rPr lang="en-US" altLang="zh-CN"/>
              <a:pPr>
                <a:defRPr/>
              </a:pPr>
              <a:t>‹#›</a:t>
            </a:fld>
            <a:endParaRPr lang="en-US" altLang="zh-CN"/>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D632F388-156A-4F8D-A47D-BD85673372DF}" type="datetime1">
              <a:rPr lang="en-US" altLang="zh-CN"/>
              <a:pPr>
                <a:defRPr/>
              </a:pPr>
              <a:t>10/27/2025</a:t>
            </a:fld>
            <a:endParaRPr lang="en-US" altLang="zh-CN"/>
          </a:p>
        </p:txBody>
      </p:sp>
      <p:sp>
        <p:nvSpPr>
          <p:cNvPr id="5" name="页脚占位符 7"/>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8"/>
          <p:cNvSpPr>
            <a:spLocks noGrp="1" noChangeArrowheads="1"/>
          </p:cNvSpPr>
          <p:nvPr>
            <p:ph type="sldNum" sz="quarter" idx="12"/>
          </p:nvPr>
        </p:nvSpPr>
        <p:spPr/>
        <p:txBody>
          <a:bodyPr/>
          <a:lstStyle>
            <a:lvl1pPr>
              <a:defRPr/>
            </a:lvl1pPr>
          </a:lstStyle>
          <a:p>
            <a:pPr>
              <a:defRPr/>
            </a:pPr>
            <a:fld id="{0BDA5549-CDD9-41E2-ADB3-21ACD0FBD4F3}" type="slidenum">
              <a:rPr lang="en-US" altLang="zh-CN"/>
              <a:pPr>
                <a:defRPr/>
              </a:pPr>
              <a:t>‹#›</a:t>
            </a:fld>
            <a:endParaRPr lang="en-US" altLang="zh-CN"/>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B57EE34A-75B9-430F-89B1-BAEDB0191A02}" type="datetime1">
              <a:rPr lang="en-US" altLang="zh-CN"/>
              <a:pPr>
                <a:defRPr/>
              </a:pPr>
              <a:t>10/27/2025</a:t>
            </a:fld>
            <a:endParaRPr lang="en-US" altLang="zh-CN"/>
          </a:p>
        </p:txBody>
      </p:sp>
      <p:sp>
        <p:nvSpPr>
          <p:cNvPr id="5" name="页脚占位符 7"/>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8"/>
          <p:cNvSpPr>
            <a:spLocks noGrp="1" noChangeArrowheads="1"/>
          </p:cNvSpPr>
          <p:nvPr>
            <p:ph type="sldNum" sz="quarter" idx="12"/>
          </p:nvPr>
        </p:nvSpPr>
        <p:spPr/>
        <p:txBody>
          <a:bodyPr/>
          <a:lstStyle>
            <a:lvl1pPr>
              <a:defRPr/>
            </a:lvl1pPr>
          </a:lstStyle>
          <a:p>
            <a:pPr>
              <a:defRPr/>
            </a:pPr>
            <a:fld id="{3A734560-C146-4ACB-B248-1CED15530339}" type="slidenum">
              <a:rPr lang="en-US" altLang="zh-CN"/>
              <a:pPr>
                <a:defRPr/>
              </a:pPr>
              <a:t>‹#›</a:t>
            </a:fld>
            <a:endParaRPr lang="en-US" altLang="zh-CN"/>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p:cNvSpPr>
            <a:spLocks noGrp="1" noChangeArrowheads="1"/>
          </p:cNvSpPr>
          <p:nvPr>
            <p:ph type="dt" sz="half" idx="10"/>
          </p:nvPr>
        </p:nvSpPr>
        <p:spPr/>
        <p:txBody>
          <a:bodyPr/>
          <a:lstStyle>
            <a:lvl1pPr>
              <a:defRPr/>
            </a:lvl1pPr>
          </a:lstStyle>
          <a:p>
            <a:pPr>
              <a:defRPr/>
            </a:pPr>
            <a:fld id="{D0B56373-E06D-44E0-9299-60A0D4767030}" type="datetime1">
              <a:rPr lang="en-US" altLang="zh-CN"/>
              <a:pPr>
                <a:defRPr/>
              </a:pPr>
              <a:t>10/27/2025</a:t>
            </a:fld>
            <a:endParaRPr lang="en-US" altLang="zh-CN"/>
          </a:p>
        </p:txBody>
      </p:sp>
      <p:sp>
        <p:nvSpPr>
          <p:cNvPr id="5" name="页脚占位符 3"/>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4"/>
          <p:cNvSpPr>
            <a:spLocks noGrp="1" noChangeArrowheads="1"/>
          </p:cNvSpPr>
          <p:nvPr>
            <p:ph type="sldNum" sz="quarter" idx="12"/>
          </p:nvPr>
        </p:nvSpPr>
        <p:spPr/>
        <p:txBody>
          <a:bodyPr/>
          <a:lstStyle>
            <a:lvl1pPr>
              <a:defRPr/>
            </a:lvl1pPr>
          </a:lstStyle>
          <a:p>
            <a:pPr>
              <a:defRPr/>
            </a:pPr>
            <a:fld id="{C294EDDC-4E5F-4448-8411-049393B136B4}" type="slidenum">
              <a:rPr lang="en-US" altLang="zh-CN"/>
              <a:pPr>
                <a:defRPr/>
              </a:pPr>
              <a:t>‹#›</a:t>
            </a:fld>
            <a:endParaRPr lang="en-US" altLang="zh-CN"/>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9DFC2FEC-1C43-4D4C-A3D6-E7A9C7532120}" type="datetime1">
              <a:rPr lang="en-US" altLang="zh-CN"/>
              <a:pPr>
                <a:defRPr/>
              </a:pPr>
              <a:t>10/27/2025</a:t>
            </a:fld>
            <a:endParaRPr lang="en-US" altLang="zh-CN"/>
          </a:p>
        </p:txBody>
      </p:sp>
      <p:sp>
        <p:nvSpPr>
          <p:cNvPr id="5" name="页脚占位符 3"/>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4"/>
          <p:cNvSpPr>
            <a:spLocks noGrp="1" noChangeArrowheads="1"/>
          </p:cNvSpPr>
          <p:nvPr>
            <p:ph type="sldNum" sz="quarter" idx="12"/>
          </p:nvPr>
        </p:nvSpPr>
        <p:spPr/>
        <p:txBody>
          <a:bodyPr/>
          <a:lstStyle>
            <a:lvl1pPr>
              <a:defRPr/>
            </a:lvl1pPr>
          </a:lstStyle>
          <a:p>
            <a:pPr>
              <a:defRPr/>
            </a:pPr>
            <a:fld id="{A0031F59-DC44-4099-8EF0-B7F0E3A4E1BC}" type="slidenum">
              <a:rPr lang="en-US" altLang="zh-CN"/>
              <a:pPr>
                <a:defRPr/>
              </a:pPr>
              <a:t>‹#›</a:t>
            </a:fld>
            <a:endParaRPr lang="en-US" altLang="zh-CN"/>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p:cNvSpPr>
            <a:spLocks noGrp="1" noChangeArrowheads="1"/>
          </p:cNvSpPr>
          <p:nvPr>
            <p:ph type="dt" sz="half" idx="10"/>
          </p:nvPr>
        </p:nvSpPr>
        <p:spPr/>
        <p:txBody>
          <a:bodyPr/>
          <a:lstStyle>
            <a:lvl1pPr>
              <a:defRPr/>
            </a:lvl1pPr>
          </a:lstStyle>
          <a:p>
            <a:pPr>
              <a:defRPr/>
            </a:pPr>
            <a:fld id="{38715A8C-33CE-42DA-A0DA-5C9B6674CB32}" type="datetime1">
              <a:rPr lang="en-US" altLang="zh-CN"/>
              <a:pPr>
                <a:defRPr/>
              </a:pPr>
              <a:t>10/27/2025</a:t>
            </a:fld>
            <a:endParaRPr lang="en-US" altLang="zh-CN"/>
          </a:p>
        </p:txBody>
      </p:sp>
      <p:sp>
        <p:nvSpPr>
          <p:cNvPr id="5" name="页脚占位符 3"/>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4"/>
          <p:cNvSpPr>
            <a:spLocks noGrp="1" noChangeArrowheads="1"/>
          </p:cNvSpPr>
          <p:nvPr>
            <p:ph type="sldNum" sz="quarter" idx="12"/>
          </p:nvPr>
        </p:nvSpPr>
        <p:spPr/>
        <p:txBody>
          <a:bodyPr/>
          <a:lstStyle>
            <a:lvl1pPr>
              <a:defRPr/>
            </a:lvl1pPr>
          </a:lstStyle>
          <a:p>
            <a:pPr>
              <a:defRPr/>
            </a:pPr>
            <a:fld id="{09DCF3B5-7235-465C-AB90-8D81F8FC49E3}" type="slidenum">
              <a:rPr lang="en-US" altLang="zh-CN"/>
              <a:pPr>
                <a:defRPr/>
              </a:pPr>
              <a:t>‹#›</a:t>
            </a:fld>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23E8BC99-CB6E-4A09-A285-DCA1BC72C62C}" type="datetime1">
              <a:rPr lang="en-US" altLang="zh-CN"/>
              <a:pPr>
                <a:defRPr/>
              </a:pPr>
              <a:t>10/27/2025</a:t>
            </a:fld>
            <a:endParaRPr lang="en-US" altLang="zh-CN"/>
          </a:p>
        </p:txBody>
      </p:sp>
      <p:sp>
        <p:nvSpPr>
          <p:cNvPr id="3"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92F8190B-78A9-40BF-A846-17C11FBF2823}" type="slidenum">
              <a:rPr lang="en-US" altLang="zh-CN"/>
              <a:pPr>
                <a:defRPr/>
              </a:pPr>
              <a:t>‹#›</a:t>
            </a:fld>
            <a:endParaRPr lang="en-US" altLang="zh-CN"/>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p:cNvSpPr>
            <a:spLocks noGrp="1" noChangeArrowheads="1"/>
          </p:cNvSpPr>
          <p:nvPr>
            <p:ph type="dt" sz="half" idx="10"/>
          </p:nvPr>
        </p:nvSpPr>
        <p:spPr/>
        <p:txBody>
          <a:bodyPr/>
          <a:lstStyle>
            <a:lvl1pPr>
              <a:defRPr/>
            </a:lvl1pPr>
          </a:lstStyle>
          <a:p>
            <a:pPr>
              <a:defRPr/>
            </a:pPr>
            <a:fld id="{28286389-E58F-4ADE-BC79-3485B6B2C134}" type="datetime1">
              <a:rPr lang="en-US" altLang="zh-CN"/>
              <a:pPr>
                <a:defRPr/>
              </a:pPr>
              <a:t>10/27/2025</a:t>
            </a:fld>
            <a:endParaRPr lang="en-US" altLang="zh-CN"/>
          </a:p>
        </p:txBody>
      </p:sp>
      <p:sp>
        <p:nvSpPr>
          <p:cNvPr id="6" name="页脚占位符 3"/>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4"/>
          <p:cNvSpPr>
            <a:spLocks noGrp="1" noChangeArrowheads="1"/>
          </p:cNvSpPr>
          <p:nvPr>
            <p:ph type="sldNum" sz="quarter" idx="12"/>
          </p:nvPr>
        </p:nvSpPr>
        <p:spPr/>
        <p:txBody>
          <a:bodyPr/>
          <a:lstStyle>
            <a:lvl1pPr>
              <a:defRPr/>
            </a:lvl1pPr>
          </a:lstStyle>
          <a:p>
            <a:pPr>
              <a:defRPr/>
            </a:pPr>
            <a:fld id="{C19EF2DA-31C2-4B54-8B54-85A7E17A26AD}" type="slidenum">
              <a:rPr lang="en-US" altLang="zh-CN"/>
              <a:pPr>
                <a:defRPr/>
              </a:pPr>
              <a:t>‹#›</a:t>
            </a:fld>
            <a:endParaRPr lang="en-US" altLang="zh-CN"/>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p:cNvSpPr>
            <a:spLocks noGrp="1" noChangeArrowheads="1"/>
          </p:cNvSpPr>
          <p:nvPr>
            <p:ph type="dt" sz="half" idx="10"/>
          </p:nvPr>
        </p:nvSpPr>
        <p:spPr/>
        <p:txBody>
          <a:bodyPr/>
          <a:lstStyle>
            <a:lvl1pPr>
              <a:defRPr/>
            </a:lvl1pPr>
          </a:lstStyle>
          <a:p>
            <a:pPr>
              <a:defRPr/>
            </a:pPr>
            <a:fld id="{7BF6F5B4-DA0B-49C9-9D4F-4E0FB79DD208}" type="datetime1">
              <a:rPr lang="en-US" altLang="zh-CN"/>
              <a:pPr>
                <a:defRPr/>
              </a:pPr>
              <a:t>10/27/2025</a:t>
            </a:fld>
            <a:endParaRPr lang="en-US" altLang="zh-CN"/>
          </a:p>
        </p:txBody>
      </p:sp>
      <p:sp>
        <p:nvSpPr>
          <p:cNvPr id="8" name="页脚占位符 3"/>
          <p:cNvSpPr>
            <a:spLocks noGrp="1" noChangeArrowheads="1"/>
          </p:cNvSpPr>
          <p:nvPr>
            <p:ph type="ftr" sz="quarter" idx="11"/>
          </p:nvPr>
        </p:nvSpPr>
        <p:spPr/>
        <p:txBody>
          <a:bodyPr/>
          <a:lstStyle>
            <a:lvl1pPr>
              <a:defRPr/>
            </a:lvl1pPr>
          </a:lstStyle>
          <a:p>
            <a:pPr>
              <a:defRPr/>
            </a:pPr>
            <a:endParaRPr lang="en-US" altLang="zh-CN"/>
          </a:p>
        </p:txBody>
      </p:sp>
      <p:sp>
        <p:nvSpPr>
          <p:cNvPr id="9" name="灯片编号占位符 4"/>
          <p:cNvSpPr>
            <a:spLocks noGrp="1" noChangeArrowheads="1"/>
          </p:cNvSpPr>
          <p:nvPr>
            <p:ph type="sldNum" sz="quarter" idx="12"/>
          </p:nvPr>
        </p:nvSpPr>
        <p:spPr/>
        <p:txBody>
          <a:bodyPr/>
          <a:lstStyle>
            <a:lvl1pPr>
              <a:defRPr/>
            </a:lvl1pPr>
          </a:lstStyle>
          <a:p>
            <a:pPr>
              <a:defRPr/>
            </a:pPr>
            <a:fld id="{5A2336C1-D57D-4671-B88A-E18C6E274035}" type="slidenum">
              <a:rPr lang="en-US" altLang="zh-CN"/>
              <a:pPr>
                <a:defRPr/>
              </a:pPr>
              <a:t>‹#›</a:t>
            </a:fld>
            <a:endParaRPr lang="en-US" altLang="zh-CN"/>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noChangeArrowheads="1"/>
          </p:cNvSpPr>
          <p:nvPr>
            <p:ph type="dt" sz="half" idx="10"/>
          </p:nvPr>
        </p:nvSpPr>
        <p:spPr/>
        <p:txBody>
          <a:bodyPr/>
          <a:lstStyle>
            <a:lvl1pPr>
              <a:defRPr/>
            </a:lvl1pPr>
          </a:lstStyle>
          <a:p>
            <a:pPr>
              <a:defRPr/>
            </a:pPr>
            <a:fld id="{2829396E-DA14-46CB-9558-F1488473FF89}" type="datetime1">
              <a:rPr lang="en-US" altLang="zh-CN"/>
              <a:pPr>
                <a:defRPr/>
              </a:pPr>
              <a:t>10/27/2025</a:t>
            </a:fld>
            <a:endParaRPr lang="en-US" altLang="zh-CN"/>
          </a:p>
        </p:txBody>
      </p:sp>
      <p:sp>
        <p:nvSpPr>
          <p:cNvPr id="4" name="页脚占位符 3"/>
          <p:cNvSpPr>
            <a:spLocks noGrp="1" noChangeArrowheads="1"/>
          </p:cNvSpPr>
          <p:nvPr>
            <p:ph type="ftr" sz="quarter" idx="11"/>
          </p:nvPr>
        </p:nvSpPr>
        <p:spPr/>
        <p:txBody>
          <a:bodyPr/>
          <a:lstStyle>
            <a:lvl1pPr>
              <a:defRPr/>
            </a:lvl1pPr>
          </a:lstStyle>
          <a:p>
            <a:pPr>
              <a:defRPr/>
            </a:pPr>
            <a:endParaRPr lang="en-US" altLang="zh-CN"/>
          </a:p>
        </p:txBody>
      </p:sp>
      <p:sp>
        <p:nvSpPr>
          <p:cNvPr id="5" name="灯片编号占位符 4"/>
          <p:cNvSpPr>
            <a:spLocks noGrp="1" noChangeArrowheads="1"/>
          </p:cNvSpPr>
          <p:nvPr>
            <p:ph type="sldNum" sz="quarter" idx="12"/>
          </p:nvPr>
        </p:nvSpPr>
        <p:spPr/>
        <p:txBody>
          <a:bodyPr/>
          <a:lstStyle>
            <a:lvl1pPr>
              <a:defRPr/>
            </a:lvl1pPr>
          </a:lstStyle>
          <a:p>
            <a:pPr>
              <a:defRPr/>
            </a:pPr>
            <a:fld id="{DA61D7FE-4F1B-47A5-84CB-C6F1961D73BA}" type="slidenum">
              <a:rPr lang="en-US" altLang="zh-CN"/>
              <a:pPr>
                <a:defRPr/>
              </a:pPr>
              <a:t>‹#›</a:t>
            </a:fld>
            <a:endParaRPr lang="en-US" altLang="zh-CN"/>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1A39DE53-461A-4E78-8EEC-3E55F3E60384}" type="datetime1">
              <a:rPr lang="en-US" altLang="zh-CN"/>
              <a:pPr>
                <a:defRPr/>
              </a:pPr>
              <a:t>10/27/2025</a:t>
            </a:fld>
            <a:endParaRPr lang="en-US" altLang="zh-CN"/>
          </a:p>
        </p:txBody>
      </p:sp>
      <p:sp>
        <p:nvSpPr>
          <p:cNvPr id="3" name="页脚占位符 3"/>
          <p:cNvSpPr>
            <a:spLocks noGrp="1" noChangeArrowheads="1"/>
          </p:cNvSpPr>
          <p:nvPr>
            <p:ph type="ftr" sz="quarter" idx="11"/>
          </p:nvPr>
        </p:nvSpPr>
        <p:spPr/>
        <p:txBody>
          <a:bodyPr/>
          <a:lstStyle>
            <a:lvl1pPr>
              <a:defRPr/>
            </a:lvl1pPr>
          </a:lstStyle>
          <a:p>
            <a:pPr>
              <a:defRPr/>
            </a:pPr>
            <a:endParaRPr lang="en-US" altLang="zh-CN"/>
          </a:p>
        </p:txBody>
      </p:sp>
      <p:sp>
        <p:nvSpPr>
          <p:cNvPr id="4" name="灯片编号占位符 4"/>
          <p:cNvSpPr>
            <a:spLocks noGrp="1" noChangeArrowheads="1"/>
          </p:cNvSpPr>
          <p:nvPr>
            <p:ph type="sldNum" sz="quarter" idx="12"/>
          </p:nvPr>
        </p:nvSpPr>
        <p:spPr/>
        <p:txBody>
          <a:bodyPr/>
          <a:lstStyle>
            <a:lvl1pPr>
              <a:defRPr/>
            </a:lvl1pPr>
          </a:lstStyle>
          <a:p>
            <a:pPr>
              <a:defRPr/>
            </a:pPr>
            <a:fld id="{03CA2C65-1774-41CB-A6A5-5EC703EA8CDC}" type="slidenum">
              <a:rPr lang="en-US" altLang="zh-CN"/>
              <a:pPr>
                <a:defRPr/>
              </a:pPr>
              <a:t>‹#›</a:t>
            </a:fld>
            <a:endParaRPr lang="en-US" altLang="zh-CN"/>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EF8E317E-F40A-47C8-B5A7-FB0983FB2EA4}" type="datetime1">
              <a:rPr lang="en-US" altLang="zh-CN"/>
              <a:pPr>
                <a:defRPr/>
              </a:pPr>
              <a:t>10/27/2025</a:t>
            </a:fld>
            <a:endParaRPr lang="en-US" altLang="zh-CN"/>
          </a:p>
        </p:txBody>
      </p:sp>
      <p:sp>
        <p:nvSpPr>
          <p:cNvPr id="6" name="页脚占位符 3"/>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4"/>
          <p:cNvSpPr>
            <a:spLocks noGrp="1" noChangeArrowheads="1"/>
          </p:cNvSpPr>
          <p:nvPr>
            <p:ph type="sldNum" sz="quarter" idx="12"/>
          </p:nvPr>
        </p:nvSpPr>
        <p:spPr/>
        <p:txBody>
          <a:bodyPr/>
          <a:lstStyle>
            <a:lvl1pPr>
              <a:defRPr/>
            </a:lvl1pPr>
          </a:lstStyle>
          <a:p>
            <a:pPr>
              <a:defRPr/>
            </a:pPr>
            <a:fld id="{AA41ED9E-0D1E-487E-AD03-D4F81A2BE98D}" type="slidenum">
              <a:rPr lang="en-US" altLang="zh-CN"/>
              <a:pPr>
                <a:defRPr/>
              </a:pPr>
              <a:t>‹#›</a:t>
            </a:fld>
            <a:endParaRPr lang="en-US" altLang="zh-CN"/>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5FC93B6F-DDCA-4A9A-B4B3-731DE6EDE313}" type="datetime1">
              <a:rPr lang="en-US" altLang="zh-CN"/>
              <a:pPr>
                <a:defRPr/>
              </a:pPr>
              <a:t>10/27/2025</a:t>
            </a:fld>
            <a:endParaRPr lang="en-US" altLang="zh-CN"/>
          </a:p>
        </p:txBody>
      </p:sp>
      <p:sp>
        <p:nvSpPr>
          <p:cNvPr id="6" name="页脚占位符 3"/>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4"/>
          <p:cNvSpPr>
            <a:spLocks noGrp="1" noChangeArrowheads="1"/>
          </p:cNvSpPr>
          <p:nvPr>
            <p:ph type="sldNum" sz="quarter" idx="12"/>
          </p:nvPr>
        </p:nvSpPr>
        <p:spPr/>
        <p:txBody>
          <a:bodyPr/>
          <a:lstStyle>
            <a:lvl1pPr>
              <a:defRPr/>
            </a:lvl1pPr>
          </a:lstStyle>
          <a:p>
            <a:pPr>
              <a:defRPr/>
            </a:pPr>
            <a:fld id="{D5F286DE-713A-4AE9-969E-8AF9D4E58245}" type="slidenum">
              <a:rPr lang="en-US" altLang="zh-CN"/>
              <a:pPr>
                <a:defRPr/>
              </a:pPr>
              <a:t>‹#›</a:t>
            </a:fld>
            <a:endParaRPr lang="en-US" altLang="zh-CN"/>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7183C372-8D97-4B79-84C5-9FFAE4C58C47}" type="datetime1">
              <a:rPr lang="en-US" altLang="zh-CN"/>
              <a:pPr>
                <a:defRPr/>
              </a:pPr>
              <a:t>10/27/2025</a:t>
            </a:fld>
            <a:endParaRPr lang="en-US" altLang="zh-CN"/>
          </a:p>
        </p:txBody>
      </p:sp>
      <p:sp>
        <p:nvSpPr>
          <p:cNvPr id="5" name="页脚占位符 3"/>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4"/>
          <p:cNvSpPr>
            <a:spLocks noGrp="1" noChangeArrowheads="1"/>
          </p:cNvSpPr>
          <p:nvPr>
            <p:ph type="sldNum" sz="quarter" idx="12"/>
          </p:nvPr>
        </p:nvSpPr>
        <p:spPr/>
        <p:txBody>
          <a:bodyPr/>
          <a:lstStyle>
            <a:lvl1pPr>
              <a:defRPr/>
            </a:lvl1pPr>
          </a:lstStyle>
          <a:p>
            <a:pPr>
              <a:defRPr/>
            </a:pPr>
            <a:fld id="{27570DEF-64F0-4EEF-8666-E4EA2FA78088}" type="slidenum">
              <a:rPr lang="en-US" altLang="zh-CN"/>
              <a:pPr>
                <a:defRPr/>
              </a:pPr>
              <a:t>‹#›</a:t>
            </a:fld>
            <a:endParaRPr lang="en-US" altLang="zh-CN"/>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172B8551-52D1-4E7A-982E-CC1D4367B803}" type="datetime1">
              <a:rPr lang="en-US" altLang="zh-CN"/>
              <a:pPr>
                <a:defRPr/>
              </a:pPr>
              <a:t>10/27/2025</a:t>
            </a:fld>
            <a:endParaRPr lang="en-US" altLang="zh-CN"/>
          </a:p>
        </p:txBody>
      </p:sp>
      <p:sp>
        <p:nvSpPr>
          <p:cNvPr id="5" name="页脚占位符 3"/>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4"/>
          <p:cNvSpPr>
            <a:spLocks noGrp="1" noChangeArrowheads="1"/>
          </p:cNvSpPr>
          <p:nvPr>
            <p:ph type="sldNum" sz="quarter" idx="12"/>
          </p:nvPr>
        </p:nvSpPr>
        <p:spPr/>
        <p:txBody>
          <a:bodyPr/>
          <a:lstStyle>
            <a:lvl1pPr>
              <a:defRPr/>
            </a:lvl1pPr>
          </a:lstStyle>
          <a:p>
            <a:pPr>
              <a:defRPr/>
            </a:pPr>
            <a:fld id="{1316576B-C639-4290-A543-F35518A91877}" type="slidenum">
              <a:rPr lang="en-US" altLang="zh-CN"/>
              <a:pPr>
                <a:defRPr/>
              </a:pPr>
              <a:t>‹#›</a:t>
            </a:fld>
            <a:endParaRPr lang="en-US" altLang="zh-CN"/>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p:cNvSpPr>
            <a:spLocks noGrp="1" noChangeArrowheads="1"/>
          </p:cNvSpPr>
          <p:nvPr>
            <p:ph type="dt" sz="half" idx="10"/>
          </p:nvPr>
        </p:nvSpPr>
        <p:spPr/>
        <p:txBody>
          <a:bodyPr/>
          <a:lstStyle>
            <a:lvl1pPr>
              <a:defRPr/>
            </a:lvl1pPr>
          </a:lstStyle>
          <a:p>
            <a:pPr>
              <a:defRPr/>
            </a:pPr>
            <a:fld id="{F3F53137-8DEB-497C-ADF0-8E6700F0F9A8}" type="datetime1">
              <a:rPr lang="en-US" altLang="zh-CN"/>
              <a:pPr>
                <a:defRPr/>
              </a:pPr>
              <a:t>10/27/2025</a:t>
            </a:fld>
            <a:endParaRPr lang="en-US" altLang="zh-CN"/>
          </a:p>
        </p:txBody>
      </p:sp>
      <p:sp>
        <p:nvSpPr>
          <p:cNvPr id="5" name="页脚占位符 2"/>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3"/>
          <p:cNvSpPr>
            <a:spLocks noGrp="1" noChangeArrowheads="1"/>
          </p:cNvSpPr>
          <p:nvPr>
            <p:ph type="sldNum" sz="quarter" idx="12"/>
          </p:nvPr>
        </p:nvSpPr>
        <p:spPr/>
        <p:txBody>
          <a:bodyPr/>
          <a:lstStyle>
            <a:lvl1pPr>
              <a:defRPr/>
            </a:lvl1pPr>
          </a:lstStyle>
          <a:p>
            <a:pPr>
              <a:defRPr/>
            </a:pPr>
            <a:fld id="{5FC34B18-BF16-4009-B53B-1B51DD76E938}" type="slidenum">
              <a:rPr lang="en-US" altLang="zh-CN"/>
              <a:pPr>
                <a:defRPr/>
              </a:pPr>
              <a:t>‹#›</a:t>
            </a:fld>
            <a:endParaRPr lang="en-US" altLang="zh-CN"/>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C5132A84-2A1E-42B4-A460-32D3CB708C0C}" type="datetime1">
              <a:rPr lang="en-US" altLang="zh-CN"/>
              <a:pPr>
                <a:defRPr/>
              </a:pPr>
              <a:t>10/27/2025</a:t>
            </a:fld>
            <a:endParaRPr lang="en-US" altLang="zh-CN"/>
          </a:p>
        </p:txBody>
      </p:sp>
      <p:sp>
        <p:nvSpPr>
          <p:cNvPr id="5" name="页脚占位符 2"/>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3"/>
          <p:cNvSpPr>
            <a:spLocks noGrp="1" noChangeArrowheads="1"/>
          </p:cNvSpPr>
          <p:nvPr>
            <p:ph type="sldNum" sz="quarter" idx="12"/>
          </p:nvPr>
        </p:nvSpPr>
        <p:spPr/>
        <p:txBody>
          <a:bodyPr/>
          <a:lstStyle>
            <a:lvl1pPr>
              <a:defRPr/>
            </a:lvl1pPr>
          </a:lstStyle>
          <a:p>
            <a:pPr>
              <a:defRPr/>
            </a:pPr>
            <a:fld id="{C3B2B833-F3FF-4AE7-A41C-1B86DAFF2F3D}" type="slidenum">
              <a:rPr lang="en-US" altLang="zh-CN"/>
              <a:pPr>
                <a:defRPr/>
              </a:pPr>
              <a:t>‹#›</a:t>
            </a:fld>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0339FFB0-60C2-4867-AF09-CDAD8D5DE997}" type="datetime1">
              <a:rPr lang="en-US" altLang="zh-CN"/>
              <a:pPr>
                <a:defRPr/>
              </a:pPr>
              <a:t>10/27/2025</a:t>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BDF63F33-4E09-4C01-AD4E-3EC3D5EC7054}" type="slidenum">
              <a:rPr lang="en-US" altLang="zh-CN"/>
              <a:pPr>
                <a:defRPr/>
              </a:pPr>
              <a:t>‹#›</a:t>
            </a:fld>
            <a:endParaRPr lang="en-US" altLang="zh-CN"/>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p:cNvSpPr>
            <a:spLocks noGrp="1" noChangeArrowheads="1"/>
          </p:cNvSpPr>
          <p:nvPr>
            <p:ph type="dt" sz="half" idx="10"/>
          </p:nvPr>
        </p:nvSpPr>
        <p:spPr/>
        <p:txBody>
          <a:bodyPr/>
          <a:lstStyle>
            <a:lvl1pPr>
              <a:defRPr/>
            </a:lvl1pPr>
          </a:lstStyle>
          <a:p>
            <a:pPr>
              <a:defRPr/>
            </a:pPr>
            <a:fld id="{38CFD936-E174-4EFE-B05F-45A7021410E1}" type="datetime1">
              <a:rPr lang="en-US" altLang="zh-CN"/>
              <a:pPr>
                <a:defRPr/>
              </a:pPr>
              <a:t>10/27/2025</a:t>
            </a:fld>
            <a:endParaRPr lang="en-US" altLang="zh-CN"/>
          </a:p>
        </p:txBody>
      </p:sp>
      <p:sp>
        <p:nvSpPr>
          <p:cNvPr id="5" name="页脚占位符 2"/>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3"/>
          <p:cNvSpPr>
            <a:spLocks noGrp="1" noChangeArrowheads="1"/>
          </p:cNvSpPr>
          <p:nvPr>
            <p:ph type="sldNum" sz="quarter" idx="12"/>
          </p:nvPr>
        </p:nvSpPr>
        <p:spPr/>
        <p:txBody>
          <a:bodyPr/>
          <a:lstStyle>
            <a:lvl1pPr>
              <a:defRPr/>
            </a:lvl1pPr>
          </a:lstStyle>
          <a:p>
            <a:pPr>
              <a:defRPr/>
            </a:pPr>
            <a:fld id="{677D6F58-7086-4910-AFCD-15F15F1FD2DC}" type="slidenum">
              <a:rPr lang="en-US" altLang="zh-CN"/>
              <a:pPr>
                <a:defRPr/>
              </a:pPr>
              <a:t>‹#›</a:t>
            </a:fld>
            <a:endParaRPr lang="en-US" altLang="zh-CN"/>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p:cNvSpPr>
            <a:spLocks noGrp="1" noChangeArrowheads="1"/>
          </p:cNvSpPr>
          <p:nvPr>
            <p:ph type="dt" sz="half" idx="10"/>
          </p:nvPr>
        </p:nvSpPr>
        <p:spPr/>
        <p:txBody>
          <a:bodyPr/>
          <a:lstStyle>
            <a:lvl1pPr>
              <a:defRPr/>
            </a:lvl1pPr>
          </a:lstStyle>
          <a:p>
            <a:pPr>
              <a:defRPr/>
            </a:pPr>
            <a:fld id="{4EDED3D1-6AD7-45B6-A2CF-53477681F1D9}" type="datetime1">
              <a:rPr lang="en-US" altLang="zh-CN"/>
              <a:pPr>
                <a:defRPr/>
              </a:pPr>
              <a:t>10/27/2025</a:t>
            </a:fld>
            <a:endParaRPr lang="en-US" altLang="zh-CN"/>
          </a:p>
        </p:txBody>
      </p:sp>
      <p:sp>
        <p:nvSpPr>
          <p:cNvPr id="6" name="页脚占位符 2"/>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3"/>
          <p:cNvSpPr>
            <a:spLocks noGrp="1" noChangeArrowheads="1"/>
          </p:cNvSpPr>
          <p:nvPr>
            <p:ph type="sldNum" sz="quarter" idx="12"/>
          </p:nvPr>
        </p:nvSpPr>
        <p:spPr/>
        <p:txBody>
          <a:bodyPr/>
          <a:lstStyle>
            <a:lvl1pPr>
              <a:defRPr/>
            </a:lvl1pPr>
          </a:lstStyle>
          <a:p>
            <a:pPr>
              <a:defRPr/>
            </a:pPr>
            <a:fld id="{C7F039E6-72D7-49D2-B501-67F88DE84182}" type="slidenum">
              <a:rPr lang="en-US" altLang="zh-CN"/>
              <a:pPr>
                <a:defRPr/>
              </a:pPr>
              <a:t>‹#›</a:t>
            </a:fld>
            <a:endParaRPr lang="en-US" altLang="zh-CN"/>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p:cNvSpPr>
            <a:spLocks noGrp="1" noChangeArrowheads="1"/>
          </p:cNvSpPr>
          <p:nvPr>
            <p:ph type="dt" sz="half" idx="10"/>
          </p:nvPr>
        </p:nvSpPr>
        <p:spPr/>
        <p:txBody>
          <a:bodyPr/>
          <a:lstStyle>
            <a:lvl1pPr>
              <a:defRPr/>
            </a:lvl1pPr>
          </a:lstStyle>
          <a:p>
            <a:pPr>
              <a:defRPr/>
            </a:pPr>
            <a:fld id="{F47CBF6B-CEDC-460A-BDFE-437E6DC00BDD}" type="datetime1">
              <a:rPr lang="en-US" altLang="zh-CN"/>
              <a:pPr>
                <a:defRPr/>
              </a:pPr>
              <a:t>10/27/2025</a:t>
            </a:fld>
            <a:endParaRPr lang="en-US" altLang="zh-CN"/>
          </a:p>
        </p:txBody>
      </p:sp>
      <p:sp>
        <p:nvSpPr>
          <p:cNvPr id="8" name="页脚占位符 2"/>
          <p:cNvSpPr>
            <a:spLocks noGrp="1" noChangeArrowheads="1"/>
          </p:cNvSpPr>
          <p:nvPr>
            <p:ph type="ftr" sz="quarter" idx="11"/>
          </p:nvPr>
        </p:nvSpPr>
        <p:spPr/>
        <p:txBody>
          <a:bodyPr/>
          <a:lstStyle>
            <a:lvl1pPr>
              <a:defRPr/>
            </a:lvl1pPr>
          </a:lstStyle>
          <a:p>
            <a:pPr>
              <a:defRPr/>
            </a:pPr>
            <a:endParaRPr lang="en-US" altLang="zh-CN"/>
          </a:p>
        </p:txBody>
      </p:sp>
      <p:sp>
        <p:nvSpPr>
          <p:cNvPr id="9" name="灯片编号占位符 3"/>
          <p:cNvSpPr>
            <a:spLocks noGrp="1" noChangeArrowheads="1"/>
          </p:cNvSpPr>
          <p:nvPr>
            <p:ph type="sldNum" sz="quarter" idx="12"/>
          </p:nvPr>
        </p:nvSpPr>
        <p:spPr/>
        <p:txBody>
          <a:bodyPr/>
          <a:lstStyle>
            <a:lvl1pPr>
              <a:defRPr/>
            </a:lvl1pPr>
          </a:lstStyle>
          <a:p>
            <a:pPr>
              <a:defRPr/>
            </a:pPr>
            <a:fld id="{14941D3F-B359-4E47-95D3-0ECF88A074F6}" type="slidenum">
              <a:rPr lang="en-US" altLang="zh-CN"/>
              <a:pPr>
                <a:defRPr/>
              </a:pPr>
              <a:t>‹#›</a:t>
            </a:fld>
            <a:endParaRPr lang="en-US" altLang="zh-CN"/>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p:cNvSpPr>
            <a:spLocks noGrp="1" noChangeArrowheads="1"/>
          </p:cNvSpPr>
          <p:nvPr>
            <p:ph type="dt" sz="half" idx="10"/>
          </p:nvPr>
        </p:nvSpPr>
        <p:spPr/>
        <p:txBody>
          <a:bodyPr/>
          <a:lstStyle>
            <a:lvl1pPr>
              <a:defRPr/>
            </a:lvl1pPr>
          </a:lstStyle>
          <a:p>
            <a:pPr>
              <a:defRPr/>
            </a:pPr>
            <a:fld id="{BC2A8FFD-E34E-47F2-8B5D-66F499F1D387}" type="datetime1">
              <a:rPr lang="en-US" altLang="zh-CN"/>
              <a:pPr>
                <a:defRPr/>
              </a:pPr>
              <a:t>10/27/2025</a:t>
            </a:fld>
            <a:endParaRPr lang="en-US" altLang="zh-CN"/>
          </a:p>
        </p:txBody>
      </p:sp>
      <p:sp>
        <p:nvSpPr>
          <p:cNvPr id="4" name="页脚占位符 2"/>
          <p:cNvSpPr>
            <a:spLocks noGrp="1" noChangeArrowheads="1"/>
          </p:cNvSpPr>
          <p:nvPr>
            <p:ph type="ftr" sz="quarter" idx="11"/>
          </p:nvPr>
        </p:nvSpPr>
        <p:spPr/>
        <p:txBody>
          <a:bodyPr/>
          <a:lstStyle>
            <a:lvl1pPr>
              <a:defRPr/>
            </a:lvl1pPr>
          </a:lstStyle>
          <a:p>
            <a:pPr>
              <a:defRPr/>
            </a:pPr>
            <a:endParaRPr lang="en-US" altLang="zh-CN"/>
          </a:p>
        </p:txBody>
      </p:sp>
      <p:sp>
        <p:nvSpPr>
          <p:cNvPr id="5" name="灯片编号占位符 3"/>
          <p:cNvSpPr>
            <a:spLocks noGrp="1" noChangeArrowheads="1"/>
          </p:cNvSpPr>
          <p:nvPr>
            <p:ph type="sldNum" sz="quarter" idx="12"/>
          </p:nvPr>
        </p:nvSpPr>
        <p:spPr/>
        <p:txBody>
          <a:bodyPr/>
          <a:lstStyle>
            <a:lvl1pPr>
              <a:defRPr/>
            </a:lvl1pPr>
          </a:lstStyle>
          <a:p>
            <a:pPr>
              <a:defRPr/>
            </a:pPr>
            <a:fld id="{B90B5ED9-3402-483B-B2EE-AB85930028E7}" type="slidenum">
              <a:rPr lang="en-US" altLang="zh-CN"/>
              <a:pPr>
                <a:defRPr/>
              </a:pPr>
              <a:t>‹#›</a:t>
            </a:fld>
            <a:endParaRPr lang="en-US" altLang="zh-CN"/>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fld id="{4D3F82FE-9726-440E-B3AD-DFA2601BD5A2}" type="datetime1">
              <a:rPr lang="en-US" altLang="zh-CN"/>
              <a:pPr>
                <a:defRPr/>
              </a:pPr>
              <a:t>10/27/2025</a:t>
            </a:fld>
            <a:endParaRPr lang="en-US" altLang="zh-CN"/>
          </a:p>
        </p:txBody>
      </p:sp>
      <p:sp>
        <p:nvSpPr>
          <p:cNvPr id="3" name="页脚占位符 2"/>
          <p:cNvSpPr>
            <a:spLocks noGrp="1" noChangeArrowheads="1"/>
          </p:cNvSpPr>
          <p:nvPr>
            <p:ph type="ftr" sz="quarter" idx="11"/>
          </p:nvPr>
        </p:nvSpPr>
        <p:spPr/>
        <p:txBody>
          <a:bodyPr/>
          <a:lstStyle>
            <a:lvl1pPr>
              <a:defRPr/>
            </a:lvl1pPr>
          </a:lstStyle>
          <a:p>
            <a:pPr>
              <a:defRPr/>
            </a:pPr>
            <a:endParaRPr lang="en-US" altLang="zh-CN"/>
          </a:p>
        </p:txBody>
      </p:sp>
      <p:sp>
        <p:nvSpPr>
          <p:cNvPr id="4" name="灯片编号占位符 3"/>
          <p:cNvSpPr>
            <a:spLocks noGrp="1" noChangeArrowheads="1"/>
          </p:cNvSpPr>
          <p:nvPr>
            <p:ph type="sldNum" sz="quarter" idx="12"/>
          </p:nvPr>
        </p:nvSpPr>
        <p:spPr/>
        <p:txBody>
          <a:bodyPr/>
          <a:lstStyle>
            <a:lvl1pPr>
              <a:defRPr/>
            </a:lvl1pPr>
          </a:lstStyle>
          <a:p>
            <a:pPr>
              <a:defRPr/>
            </a:pPr>
            <a:fld id="{B88C032B-9340-4A9A-8F84-E6AF31D85836}" type="slidenum">
              <a:rPr lang="en-US" altLang="zh-CN"/>
              <a:pPr>
                <a:defRPr/>
              </a:pPr>
              <a:t>‹#›</a:t>
            </a:fld>
            <a:endParaRPr lang="en-US" altLang="zh-CN"/>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p:cNvSpPr>
            <a:spLocks noGrp="1" noChangeArrowheads="1"/>
          </p:cNvSpPr>
          <p:nvPr>
            <p:ph type="dt" sz="half" idx="10"/>
          </p:nvPr>
        </p:nvSpPr>
        <p:spPr/>
        <p:txBody>
          <a:bodyPr/>
          <a:lstStyle>
            <a:lvl1pPr>
              <a:defRPr/>
            </a:lvl1pPr>
          </a:lstStyle>
          <a:p>
            <a:pPr>
              <a:defRPr/>
            </a:pPr>
            <a:fld id="{21318B26-E3A1-4A4C-93C3-86828EDC637F}" type="datetime1">
              <a:rPr lang="en-US" altLang="zh-CN"/>
              <a:pPr>
                <a:defRPr/>
              </a:pPr>
              <a:t>10/27/2025</a:t>
            </a:fld>
            <a:endParaRPr lang="en-US" altLang="zh-CN"/>
          </a:p>
        </p:txBody>
      </p:sp>
      <p:sp>
        <p:nvSpPr>
          <p:cNvPr id="6" name="页脚占位符 2"/>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3"/>
          <p:cNvSpPr>
            <a:spLocks noGrp="1" noChangeArrowheads="1"/>
          </p:cNvSpPr>
          <p:nvPr>
            <p:ph type="sldNum" sz="quarter" idx="12"/>
          </p:nvPr>
        </p:nvSpPr>
        <p:spPr/>
        <p:txBody>
          <a:bodyPr/>
          <a:lstStyle>
            <a:lvl1pPr>
              <a:defRPr/>
            </a:lvl1pPr>
          </a:lstStyle>
          <a:p>
            <a:pPr>
              <a:defRPr/>
            </a:pPr>
            <a:fld id="{E5DA494E-7896-4374-A31E-91AD6329697E}" type="slidenum">
              <a:rPr lang="en-US" altLang="zh-CN"/>
              <a:pPr>
                <a:defRPr/>
              </a:pPr>
              <a:t>‹#›</a:t>
            </a:fld>
            <a:endParaRPr lang="en-US" altLang="zh-CN"/>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p:cNvSpPr>
            <a:spLocks noGrp="1" noChangeArrowheads="1"/>
          </p:cNvSpPr>
          <p:nvPr>
            <p:ph type="dt" sz="half" idx="10"/>
          </p:nvPr>
        </p:nvSpPr>
        <p:spPr/>
        <p:txBody>
          <a:bodyPr/>
          <a:lstStyle>
            <a:lvl1pPr>
              <a:defRPr/>
            </a:lvl1pPr>
          </a:lstStyle>
          <a:p>
            <a:pPr>
              <a:defRPr/>
            </a:pPr>
            <a:fld id="{8D098D21-6298-4740-8303-AB9E574BAD11}" type="datetime1">
              <a:rPr lang="en-US" altLang="zh-CN"/>
              <a:pPr>
                <a:defRPr/>
              </a:pPr>
              <a:t>10/27/2025</a:t>
            </a:fld>
            <a:endParaRPr lang="en-US" altLang="zh-CN"/>
          </a:p>
        </p:txBody>
      </p:sp>
      <p:sp>
        <p:nvSpPr>
          <p:cNvPr id="6" name="页脚占位符 2"/>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3"/>
          <p:cNvSpPr>
            <a:spLocks noGrp="1" noChangeArrowheads="1"/>
          </p:cNvSpPr>
          <p:nvPr>
            <p:ph type="sldNum" sz="quarter" idx="12"/>
          </p:nvPr>
        </p:nvSpPr>
        <p:spPr/>
        <p:txBody>
          <a:bodyPr/>
          <a:lstStyle>
            <a:lvl1pPr>
              <a:defRPr/>
            </a:lvl1pPr>
          </a:lstStyle>
          <a:p>
            <a:pPr>
              <a:defRPr/>
            </a:pPr>
            <a:fld id="{99E62F7E-D50E-42F7-9131-EB40F5007775}" type="slidenum">
              <a:rPr lang="en-US" altLang="zh-CN"/>
              <a:pPr>
                <a:defRPr/>
              </a:pPr>
              <a:t>‹#›</a:t>
            </a:fld>
            <a:endParaRPr lang="en-US" altLang="zh-CN"/>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87944F26-BF68-4968-928D-E43C7D3E905D}" type="datetime1">
              <a:rPr lang="en-US" altLang="zh-CN"/>
              <a:pPr>
                <a:defRPr/>
              </a:pPr>
              <a:t>10/27/2025</a:t>
            </a:fld>
            <a:endParaRPr lang="en-US" altLang="zh-CN"/>
          </a:p>
        </p:txBody>
      </p:sp>
      <p:sp>
        <p:nvSpPr>
          <p:cNvPr id="5" name="页脚占位符 2"/>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3"/>
          <p:cNvSpPr>
            <a:spLocks noGrp="1" noChangeArrowheads="1"/>
          </p:cNvSpPr>
          <p:nvPr>
            <p:ph type="sldNum" sz="quarter" idx="12"/>
          </p:nvPr>
        </p:nvSpPr>
        <p:spPr/>
        <p:txBody>
          <a:bodyPr/>
          <a:lstStyle>
            <a:lvl1pPr>
              <a:defRPr/>
            </a:lvl1pPr>
          </a:lstStyle>
          <a:p>
            <a:pPr>
              <a:defRPr/>
            </a:pPr>
            <a:fld id="{9273CB5D-EB6E-466E-8EC0-9ADD74762E62}" type="slidenum">
              <a:rPr lang="en-US" altLang="zh-CN"/>
              <a:pPr>
                <a:defRPr/>
              </a:pPr>
              <a:t>‹#›</a:t>
            </a:fld>
            <a:endParaRPr lang="en-US" altLang="zh-CN"/>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5810D220-F1B4-477E-BB6C-E4480DDFA41C}" type="datetime1">
              <a:rPr lang="en-US" altLang="zh-CN"/>
              <a:pPr>
                <a:defRPr/>
              </a:pPr>
              <a:t>10/27/2025</a:t>
            </a:fld>
            <a:endParaRPr lang="en-US" altLang="zh-CN"/>
          </a:p>
        </p:txBody>
      </p:sp>
      <p:sp>
        <p:nvSpPr>
          <p:cNvPr id="5" name="页脚占位符 2"/>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3"/>
          <p:cNvSpPr>
            <a:spLocks noGrp="1" noChangeArrowheads="1"/>
          </p:cNvSpPr>
          <p:nvPr>
            <p:ph type="sldNum" sz="quarter" idx="12"/>
          </p:nvPr>
        </p:nvSpPr>
        <p:spPr/>
        <p:txBody>
          <a:bodyPr/>
          <a:lstStyle>
            <a:lvl1pPr>
              <a:defRPr/>
            </a:lvl1pPr>
          </a:lstStyle>
          <a:p>
            <a:pPr>
              <a:defRPr/>
            </a:pPr>
            <a:fld id="{D1FD94AE-3F89-4A64-8072-C574030F3FF9}" type="slidenum">
              <a:rPr lang="en-US" altLang="zh-CN"/>
              <a:pPr>
                <a:defRPr/>
              </a:pPr>
              <a:t>‹#›</a:t>
            </a:fld>
            <a:endParaRPr lang="en-US" altLang="zh-CN"/>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D086B9A3-9B37-4A08-9596-1C224E7FDC8C}" type="datetime1">
              <a:rPr lang="en-US" altLang="zh-CN"/>
              <a:pPr>
                <a:defRPr/>
              </a:pPr>
              <a:t>10/27/2025</a:t>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6"/>
          <p:cNvSpPr>
            <a:spLocks noGrp="1" noChangeArrowheads="1"/>
          </p:cNvSpPr>
          <p:nvPr>
            <p:ph type="sldNum" sz="quarter" idx="12"/>
          </p:nvPr>
        </p:nvSpPr>
        <p:spPr/>
        <p:txBody>
          <a:bodyPr/>
          <a:lstStyle>
            <a:lvl1pPr>
              <a:defRPr/>
            </a:lvl1pPr>
          </a:lstStyle>
          <a:p>
            <a:pPr>
              <a:defRPr/>
            </a:pPr>
            <a:fld id="{7BF0A02D-41C6-4F29-944C-F7ACC4A1F645}" type="slidenum">
              <a:rPr lang="en-US" altLang="zh-CN"/>
              <a:pPr>
                <a:defRPr/>
              </a:pPr>
              <a:t>‹#›</a:t>
            </a:fld>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D7AD762-C223-44B2-AC98-D62EBBA95C13}" type="datetime1">
              <a:rPr lang="en-US" altLang="zh-CN"/>
              <a:pPr>
                <a:defRPr/>
              </a:pPr>
              <a:t>10/27/2025</a:t>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9D87302D-E3DE-4938-B1DF-85B04BF6B96F}" type="slidenum">
              <a:rPr lang="en-US" altLang="zh-CN"/>
              <a:pPr>
                <a:defRPr/>
              </a:pPr>
              <a:t>‹#›</a:t>
            </a:fld>
            <a:endParaRPr lang="en-US" altLang="zh-CN"/>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30D3E720-8C28-47ED-B944-73DF0598AD2E}" type="datetime1">
              <a:rPr lang="en-US" altLang="zh-CN"/>
              <a:pPr>
                <a:defRPr/>
              </a:pPr>
              <a:t>10/27/2025</a:t>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6"/>
          <p:cNvSpPr>
            <a:spLocks noGrp="1" noChangeArrowheads="1"/>
          </p:cNvSpPr>
          <p:nvPr>
            <p:ph type="sldNum" sz="quarter" idx="12"/>
          </p:nvPr>
        </p:nvSpPr>
        <p:spPr/>
        <p:txBody>
          <a:bodyPr/>
          <a:lstStyle>
            <a:lvl1pPr>
              <a:defRPr/>
            </a:lvl1pPr>
          </a:lstStyle>
          <a:p>
            <a:pPr>
              <a:defRPr/>
            </a:pPr>
            <a:fld id="{64B6B04A-2251-4DC8-8556-ABDB4C9C98F7}" type="slidenum">
              <a:rPr lang="en-US" altLang="zh-CN"/>
              <a:pPr>
                <a:defRPr/>
              </a:pPr>
              <a:t>‹#›</a:t>
            </a:fld>
            <a:endParaRPr lang="en-US" altLang="zh-CN"/>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B62EE13E-69BA-4205-9635-F246234493CE}" type="datetime1">
              <a:rPr lang="en-US" altLang="zh-CN"/>
              <a:pPr>
                <a:defRPr/>
              </a:pPr>
              <a:t>10/27/2025</a:t>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6"/>
          <p:cNvSpPr>
            <a:spLocks noGrp="1" noChangeArrowheads="1"/>
          </p:cNvSpPr>
          <p:nvPr>
            <p:ph type="sldNum" sz="quarter" idx="12"/>
          </p:nvPr>
        </p:nvSpPr>
        <p:spPr/>
        <p:txBody>
          <a:bodyPr/>
          <a:lstStyle>
            <a:lvl1pPr>
              <a:defRPr/>
            </a:lvl1pPr>
          </a:lstStyle>
          <a:p>
            <a:pPr>
              <a:defRPr/>
            </a:pPr>
            <a:fld id="{3AD705BD-0B65-45AA-ABC9-BA83A31C4E49}" type="slidenum">
              <a:rPr lang="en-US" altLang="zh-CN"/>
              <a:pPr>
                <a:defRPr/>
              </a:pPr>
              <a:t>‹#›</a:t>
            </a:fld>
            <a:endParaRPr lang="en-US" altLang="zh-CN"/>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8BEE2657-96DD-4293-8481-7529C66B080E}" type="datetime1">
              <a:rPr lang="en-US" altLang="zh-CN"/>
              <a:pPr>
                <a:defRPr/>
              </a:pPr>
              <a:t>10/27/2025</a:t>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6"/>
          <p:cNvSpPr>
            <a:spLocks noGrp="1" noChangeArrowheads="1"/>
          </p:cNvSpPr>
          <p:nvPr>
            <p:ph type="sldNum" sz="quarter" idx="12"/>
          </p:nvPr>
        </p:nvSpPr>
        <p:spPr/>
        <p:txBody>
          <a:bodyPr/>
          <a:lstStyle>
            <a:lvl1pPr>
              <a:defRPr/>
            </a:lvl1pPr>
          </a:lstStyle>
          <a:p>
            <a:pPr>
              <a:defRPr/>
            </a:pPr>
            <a:fld id="{155D8970-83BD-47CB-BE0A-68FD3A71C360}" type="slidenum">
              <a:rPr lang="en-US" altLang="zh-CN"/>
              <a:pPr>
                <a:defRPr/>
              </a:pPr>
              <a:t>‹#›</a:t>
            </a:fld>
            <a:endParaRPr lang="en-US" altLang="zh-CN"/>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691696A5-DE3A-44A9-A1D1-B89F8C23C9FC}" type="datetime1">
              <a:rPr lang="en-US" altLang="zh-CN"/>
              <a:pPr>
                <a:defRPr/>
              </a:pPr>
              <a:t>10/27/2025</a:t>
            </a:fld>
            <a:endParaRPr lang="en-US" altLang="zh-CN"/>
          </a:p>
        </p:txBody>
      </p:sp>
      <p:sp>
        <p:nvSpPr>
          <p:cNvPr id="8"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9" name="灯片编号占位符 6"/>
          <p:cNvSpPr>
            <a:spLocks noGrp="1" noChangeArrowheads="1"/>
          </p:cNvSpPr>
          <p:nvPr>
            <p:ph type="sldNum" sz="quarter" idx="12"/>
          </p:nvPr>
        </p:nvSpPr>
        <p:spPr/>
        <p:txBody>
          <a:bodyPr/>
          <a:lstStyle>
            <a:lvl1pPr>
              <a:defRPr/>
            </a:lvl1pPr>
          </a:lstStyle>
          <a:p>
            <a:pPr>
              <a:defRPr/>
            </a:pPr>
            <a:fld id="{155956D2-9CBB-4E2B-AC0B-8B368480A7D5}" type="slidenum">
              <a:rPr lang="en-US" altLang="zh-CN"/>
              <a:pPr>
                <a:defRPr/>
              </a:pPr>
              <a:t>‹#›</a:t>
            </a:fld>
            <a:endParaRPr lang="en-US" altLang="zh-CN"/>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947926E9-AFF3-4490-9022-979BD78993F0}" type="datetime1">
              <a:rPr lang="en-US" altLang="zh-CN"/>
              <a:pPr>
                <a:defRPr/>
              </a:pPr>
              <a:t>10/27/2025</a:t>
            </a:fld>
            <a:endParaRPr lang="en-US" altLang="zh-CN"/>
          </a:p>
        </p:txBody>
      </p:sp>
      <p:sp>
        <p:nvSpPr>
          <p:cNvPr id="4"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5" name="灯片编号占位符 6"/>
          <p:cNvSpPr>
            <a:spLocks noGrp="1" noChangeArrowheads="1"/>
          </p:cNvSpPr>
          <p:nvPr>
            <p:ph type="sldNum" sz="quarter" idx="12"/>
          </p:nvPr>
        </p:nvSpPr>
        <p:spPr/>
        <p:txBody>
          <a:bodyPr/>
          <a:lstStyle>
            <a:lvl1pPr>
              <a:defRPr/>
            </a:lvl1pPr>
          </a:lstStyle>
          <a:p>
            <a:pPr>
              <a:defRPr/>
            </a:pPr>
            <a:fld id="{F5F191DD-4DA4-42C0-9E9B-796CACE6AF02}" type="slidenum">
              <a:rPr lang="en-US" altLang="zh-CN"/>
              <a:pPr>
                <a:defRPr/>
              </a:pPr>
              <a:t>‹#›</a:t>
            </a:fld>
            <a:endParaRPr lang="en-US" altLang="zh-CN"/>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B1542724-87D3-45FA-9BE7-8CF8B4ECD99A}" type="datetime1">
              <a:rPr lang="en-US" altLang="zh-CN"/>
              <a:pPr>
                <a:defRPr/>
              </a:pPr>
              <a:t>10/27/2025</a:t>
            </a:fld>
            <a:endParaRPr lang="en-US" altLang="zh-CN"/>
          </a:p>
        </p:txBody>
      </p:sp>
      <p:sp>
        <p:nvSpPr>
          <p:cNvPr id="3"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4" name="灯片编号占位符 6"/>
          <p:cNvSpPr>
            <a:spLocks noGrp="1" noChangeArrowheads="1"/>
          </p:cNvSpPr>
          <p:nvPr>
            <p:ph type="sldNum" sz="quarter" idx="12"/>
          </p:nvPr>
        </p:nvSpPr>
        <p:spPr/>
        <p:txBody>
          <a:bodyPr/>
          <a:lstStyle>
            <a:lvl1pPr>
              <a:defRPr/>
            </a:lvl1pPr>
          </a:lstStyle>
          <a:p>
            <a:pPr>
              <a:defRPr/>
            </a:pPr>
            <a:fld id="{FF748888-82EC-44C8-81EF-B82676337F3D}" type="slidenum">
              <a:rPr lang="en-US" altLang="zh-CN"/>
              <a:pPr>
                <a:defRPr/>
              </a:pPr>
              <a:t>‹#›</a:t>
            </a:fld>
            <a:endParaRPr lang="en-US" altLang="zh-CN"/>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CCE43250-9060-415E-B8C8-9969843C69F7}" type="datetime1">
              <a:rPr lang="en-US" altLang="zh-CN"/>
              <a:pPr>
                <a:defRPr/>
              </a:pPr>
              <a:t>10/27/2025</a:t>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6"/>
          <p:cNvSpPr>
            <a:spLocks noGrp="1" noChangeArrowheads="1"/>
          </p:cNvSpPr>
          <p:nvPr>
            <p:ph type="sldNum" sz="quarter" idx="12"/>
          </p:nvPr>
        </p:nvSpPr>
        <p:spPr/>
        <p:txBody>
          <a:bodyPr/>
          <a:lstStyle>
            <a:lvl1pPr>
              <a:defRPr/>
            </a:lvl1pPr>
          </a:lstStyle>
          <a:p>
            <a:pPr>
              <a:defRPr/>
            </a:pPr>
            <a:fld id="{300CE329-9AAF-430F-91D7-E4EA7D1B392A}" type="slidenum">
              <a:rPr lang="en-US" altLang="zh-CN"/>
              <a:pPr>
                <a:defRPr/>
              </a:pPr>
              <a:t>‹#›</a:t>
            </a:fld>
            <a:endParaRPr lang="en-US" altLang="zh-CN"/>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938688D1-5F6D-4A12-A63D-B5569CDC4B0B}" type="datetime1">
              <a:rPr lang="en-US" altLang="zh-CN"/>
              <a:pPr>
                <a:defRPr/>
              </a:pPr>
              <a:t>10/27/2025</a:t>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6"/>
          <p:cNvSpPr>
            <a:spLocks noGrp="1" noChangeArrowheads="1"/>
          </p:cNvSpPr>
          <p:nvPr>
            <p:ph type="sldNum" sz="quarter" idx="12"/>
          </p:nvPr>
        </p:nvSpPr>
        <p:spPr/>
        <p:txBody>
          <a:bodyPr/>
          <a:lstStyle>
            <a:lvl1pPr>
              <a:defRPr/>
            </a:lvl1pPr>
          </a:lstStyle>
          <a:p>
            <a:pPr>
              <a:defRPr/>
            </a:pPr>
            <a:fld id="{103F04C6-2C0A-4E3C-A7DD-A7715D55321C}" type="slidenum">
              <a:rPr lang="en-US" altLang="zh-CN"/>
              <a:pPr>
                <a:defRPr/>
              </a:pPr>
              <a:t>‹#›</a:t>
            </a:fld>
            <a:endParaRPr lang="en-US" altLang="zh-CN"/>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3D419BEE-C0B2-4D47-B3C0-577B01D00157}" type="datetime1">
              <a:rPr lang="en-US" altLang="zh-CN"/>
              <a:pPr>
                <a:defRPr/>
              </a:pPr>
              <a:t>10/27/2025</a:t>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6"/>
          <p:cNvSpPr>
            <a:spLocks noGrp="1" noChangeArrowheads="1"/>
          </p:cNvSpPr>
          <p:nvPr>
            <p:ph type="sldNum" sz="quarter" idx="12"/>
          </p:nvPr>
        </p:nvSpPr>
        <p:spPr/>
        <p:txBody>
          <a:bodyPr/>
          <a:lstStyle>
            <a:lvl1pPr>
              <a:defRPr/>
            </a:lvl1pPr>
          </a:lstStyle>
          <a:p>
            <a:pPr>
              <a:defRPr/>
            </a:pPr>
            <a:fld id="{D5C27480-6DC2-4F8B-B012-C325B9ECEB73}" type="slidenum">
              <a:rPr lang="en-US" altLang="zh-CN"/>
              <a:pPr>
                <a:defRPr/>
              </a:pPr>
              <a:t>‹#›</a:t>
            </a:fld>
            <a:endParaRPr lang="en-US" altLang="zh-CN"/>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CA367E8F-27E7-4791-A1BA-D3749AEC5341}" type="datetime1">
              <a:rPr lang="en-US" altLang="zh-CN"/>
              <a:pPr>
                <a:defRPr/>
              </a:pPr>
              <a:t>10/27/2025</a:t>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6"/>
          <p:cNvSpPr>
            <a:spLocks noGrp="1" noChangeArrowheads="1"/>
          </p:cNvSpPr>
          <p:nvPr>
            <p:ph type="sldNum" sz="quarter" idx="12"/>
          </p:nvPr>
        </p:nvSpPr>
        <p:spPr/>
        <p:txBody>
          <a:bodyPr/>
          <a:lstStyle>
            <a:lvl1pPr>
              <a:defRPr/>
            </a:lvl1pPr>
          </a:lstStyle>
          <a:p>
            <a:pPr>
              <a:defRPr/>
            </a:pPr>
            <a:fld id="{094FAF33-0E62-42B5-86B3-64845356F11B}" type="slidenum">
              <a:rPr lang="en-US" altLang="zh-CN"/>
              <a:pPr>
                <a:defRPr/>
              </a:pPr>
              <a:t>‹#›</a:t>
            </a:fld>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2.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2.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2.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6" Type="http://schemas.openxmlformats.org/officeDocument/2006/relationships/image" Target="../media/image2.png"/><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theme" Target="../theme/theme20.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slideLayout" Target="../slideLayouts/slideLayout22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2.pn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1.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2.pn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2.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2.pn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3.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2.pn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4.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457200" y="206375"/>
            <a:ext cx="8229600" cy="857250"/>
          </a:xfrm>
          <a:prstGeom prst="rect">
            <a:avLst/>
          </a:prstGeom>
          <a:noFill/>
          <a:ln w="9525" algn="ctr">
            <a:noFill/>
            <a:miter lim="800000"/>
          </a:ln>
        </p:spPr>
        <p:txBody>
          <a:bodyPr vert="horz" wrap="square" lIns="68414" tIns="34219" rIns="68414" bIns="34219" numCol="1" anchor="ctr" anchorCtr="0" compatLnSpc="1"/>
          <a:lstStyle/>
          <a:p>
            <a:pPr lvl="0"/>
            <a:r>
              <a:rPr lang="zh-CN"/>
              <a:t>单击此处编辑母版标题样式</a:t>
            </a:r>
          </a:p>
        </p:txBody>
      </p:sp>
      <p:sp>
        <p:nvSpPr>
          <p:cNvPr id="1027" name="文本占位符 2"/>
          <p:cNvSpPr>
            <a:spLocks noGrp="1" noChangeArrowheads="1"/>
          </p:cNvSpPr>
          <p:nvPr>
            <p:ph type="body" idx="1"/>
          </p:nvPr>
        </p:nvSpPr>
        <p:spPr bwMode="auto">
          <a:xfrm>
            <a:off x="457200" y="1200150"/>
            <a:ext cx="8229600" cy="3394075"/>
          </a:xfrm>
          <a:prstGeom prst="rect">
            <a:avLst/>
          </a:prstGeom>
          <a:noFill/>
          <a:ln w="9525" algn="ctr">
            <a:noFill/>
            <a:miter lim="800000"/>
          </a:ln>
        </p:spPr>
        <p:txBody>
          <a:bodyPr vert="horz" wrap="square" lIns="68414" tIns="34219" rIns="68414" bIns="34219"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28" name="日期占位符 3"/>
          <p:cNvSpPr>
            <a:spLocks noGrp="1" noChangeArrowheads="1"/>
          </p:cNvSpPr>
          <p:nvPr>
            <p:ph type="dt" sz="half" idx="2"/>
          </p:nvPr>
        </p:nvSpPr>
        <p:spPr bwMode="auto">
          <a:xfrm>
            <a:off x="457200" y="4767263"/>
            <a:ext cx="2133600" cy="274637"/>
          </a:xfrm>
          <a:prstGeom prst="rect">
            <a:avLst/>
          </a:prstGeom>
          <a:noFill/>
          <a:ln>
            <a:noFill/>
          </a:ln>
          <a:effectLst/>
        </p:spPr>
        <p:txBody>
          <a:bodyPr vert="horz" wrap="square" lIns="68414" tIns="34219" rIns="68414" bIns="34219" numCol="1" anchor="ctr" anchorCtr="0" compatLnSpc="1"/>
          <a:lstStyle>
            <a:lvl1pPr>
              <a:buSzTx/>
              <a:defRPr sz="900">
                <a:solidFill>
                  <a:srgbClr val="898989"/>
                </a:solidFill>
                <a:latin typeface="Verdana" panose="020B0604030504040204"/>
                <a:ea typeface="宋体" panose="02010600030101010101" pitchFamily="2" charset="-122"/>
              </a:defRPr>
            </a:lvl1pPr>
          </a:lstStyle>
          <a:p>
            <a:pPr>
              <a:defRPr/>
            </a:pPr>
            <a:fld id="{D75CBC29-D307-475C-BDAA-5320AE2633D7}" type="datetime1">
              <a:rPr lang="en-US" altLang="zh-CN"/>
              <a:pPr>
                <a:defRPr/>
              </a:pPr>
              <a:t>10/27/2025</a:t>
            </a:fld>
            <a:endParaRPr lang="en-US" altLang="zh-CN"/>
          </a:p>
        </p:txBody>
      </p:sp>
      <p:sp>
        <p:nvSpPr>
          <p:cNvPr id="1029" name="页脚占位符 4"/>
          <p:cNvSpPr>
            <a:spLocks noGrp="1" noChangeArrowheads="1"/>
          </p:cNvSpPr>
          <p:nvPr>
            <p:ph type="ftr" sz="quarter" idx="3"/>
          </p:nvPr>
        </p:nvSpPr>
        <p:spPr bwMode="auto">
          <a:xfrm>
            <a:off x="3124200" y="4767263"/>
            <a:ext cx="2894013" cy="274637"/>
          </a:xfrm>
          <a:prstGeom prst="rect">
            <a:avLst/>
          </a:prstGeom>
          <a:noFill/>
          <a:ln>
            <a:noFill/>
          </a:ln>
          <a:effectLst/>
        </p:spPr>
        <p:txBody>
          <a:bodyPr vert="horz" wrap="square" lIns="68414" tIns="34219" rIns="68414" bIns="34219" numCol="1" anchor="ctr" anchorCtr="0" compatLnSpc="1"/>
          <a:lstStyle>
            <a:lvl1pPr algn="r">
              <a:buSzTx/>
              <a:defRPr sz="1100">
                <a:solidFill>
                  <a:schemeClr val="tx2"/>
                </a:solidFill>
                <a:latin typeface="Verdana" panose="020B0604030504040204"/>
                <a:ea typeface="宋体" panose="02010600030101010101" pitchFamily="2" charset="-122"/>
              </a:defRPr>
            </a:lvl1pPr>
          </a:lstStyle>
          <a:p>
            <a:pPr>
              <a:defRPr/>
            </a:pPr>
            <a:endParaRPr lang="en-US" altLang="zh-CN"/>
          </a:p>
        </p:txBody>
      </p:sp>
      <p:sp>
        <p:nvSpPr>
          <p:cNvPr id="1030" name="灯片编号占位符 5"/>
          <p:cNvSpPr>
            <a:spLocks noGrp="1" noChangeArrowheads="1"/>
          </p:cNvSpPr>
          <p:nvPr>
            <p:ph type="sldNum" sz="quarter" idx="4"/>
          </p:nvPr>
        </p:nvSpPr>
        <p:spPr bwMode="auto">
          <a:xfrm>
            <a:off x="6553200" y="4767263"/>
            <a:ext cx="2133600" cy="274637"/>
          </a:xfrm>
          <a:prstGeom prst="rect">
            <a:avLst/>
          </a:prstGeom>
          <a:noFill/>
          <a:ln>
            <a:noFill/>
          </a:ln>
          <a:effectLst/>
        </p:spPr>
        <p:txBody>
          <a:bodyPr vert="horz" wrap="square" lIns="68414" tIns="34219" rIns="68414" bIns="34219" numCol="1" anchor="ctr" anchorCtr="0" compatLnSpc="1"/>
          <a:lstStyle>
            <a:lvl1pPr>
              <a:buSzTx/>
              <a:defRPr sz="900">
                <a:solidFill>
                  <a:srgbClr val="898989"/>
                </a:solidFill>
                <a:latin typeface="Verdana" panose="020B0604030504040204"/>
                <a:ea typeface="宋体" panose="02010600030101010101" pitchFamily="2" charset="-122"/>
              </a:defRPr>
            </a:lvl1pPr>
          </a:lstStyle>
          <a:p>
            <a:pPr>
              <a:defRPr/>
            </a:pPr>
            <a:fld id="{A75F309C-794C-4B96-9CAA-5A7264170535}" type="slidenum">
              <a:rPr lang="en-US" altLang="zh-CN"/>
              <a:pPr>
                <a:defRPr/>
              </a:pPr>
              <a:t>‹#›</a:t>
            </a:fld>
            <a:endParaRPr lang="en-US" altLang="zh-CN"/>
          </a:p>
        </p:txBody>
      </p:sp>
      <p:pic>
        <p:nvPicPr>
          <p:cNvPr id="1031" name="Picture 3"/>
          <p:cNvPicPr preferRelativeResize="0">
            <a:picLocks noChangeArrowheads="1"/>
          </p:cNvPicPr>
          <p:nvPr/>
        </p:nvPicPr>
        <p:blipFill>
          <a:blip r:embed="rId13" cstate="print"/>
          <a:stretch>
            <a:fillRect/>
          </a:stretch>
        </p:blipFill>
        <p:spPr bwMode="auto">
          <a:xfrm>
            <a:off x="0" y="-4763"/>
            <a:ext cx="9144000" cy="5157788"/>
          </a:xfrm>
          <a:prstGeom prst="rect">
            <a:avLst/>
          </a:prstGeom>
          <a:noFill/>
          <a:ln w="9525" algn="ctr">
            <a:noFill/>
            <a:miter lim="800000"/>
            <a:headEnd/>
            <a:tailEnd/>
          </a:ln>
        </p:spPr>
      </p:pic>
      <p:pic>
        <p:nvPicPr>
          <p:cNvPr id="1032" name="Picture 7"/>
          <p:cNvPicPr preferRelativeResize="0">
            <a:picLocks noChangeArrowheads="1"/>
          </p:cNvPicPr>
          <p:nvPr/>
        </p:nvPicPr>
        <p:blipFill>
          <a:blip r:embed="rId14" cstate="print"/>
          <a:stretch>
            <a:fillRect/>
          </a:stretch>
        </p:blipFill>
        <p:spPr bwMode="auto">
          <a:xfrm>
            <a:off x="80963" y="131763"/>
            <a:ext cx="1727200" cy="566737"/>
          </a:xfrm>
          <a:prstGeom prst="rect">
            <a:avLst/>
          </a:prstGeom>
          <a:noFill/>
          <a:ln w="9525" algn="ctr">
            <a:noFill/>
            <a:miter lim="800000"/>
            <a:headEnd/>
            <a:tailEnd/>
          </a:ln>
        </p:spPr>
      </p:pic>
      <p:sp>
        <p:nvSpPr>
          <p:cNvPr id="1033" name="矩形 9"/>
          <p:cNvSpPr>
            <a:spLocks noChangeArrowheads="1"/>
          </p:cNvSpPr>
          <p:nvPr/>
        </p:nvSpPr>
        <p:spPr bwMode="auto">
          <a:xfrm>
            <a:off x="601663" y="655638"/>
            <a:ext cx="8424862"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Verdana" panose="020B0604030504040204"/>
              <a:ea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buSzTx/>
        <a:defRPr sz="3300">
          <a:solidFill>
            <a:schemeClr val="tx1"/>
          </a:solidFill>
          <a:latin typeface="+mj-lt"/>
          <a:ea typeface="+mj-ea"/>
          <a:cs typeface="+mj-cs"/>
        </a:defRPr>
      </a:lvl1pPr>
      <a:lvl2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2pPr>
      <a:lvl3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3pPr>
      <a:lvl4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4pPr>
      <a:lvl5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5pPr>
      <a:lvl6pPr marL="4572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6pPr>
      <a:lvl7pPr marL="9144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7pPr>
      <a:lvl8pPr marL="13716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8pPr>
      <a:lvl9pPr marL="18288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9pPr>
    </p:titleStyle>
    <p:bodyStyle>
      <a:lvl1pPr marL="252730" indent="-252730" algn="l" rtl="0" eaLnBrk="0" fontAlgn="base" hangingPunct="0">
        <a:spcBef>
          <a:spcPct val="20000"/>
        </a:spcBef>
        <a:spcAft>
          <a:spcPct val="0"/>
        </a:spcAft>
        <a:buSzTx/>
        <a:buFont typeface="Arial" panose="020B0604020202020204" pitchFamily="34" charset="0"/>
        <a:buChar char="•"/>
        <a:defRPr sz="2400">
          <a:solidFill>
            <a:schemeClr val="tx1"/>
          </a:solidFill>
          <a:latin typeface="+mn-lt"/>
          <a:ea typeface="+mn-ea"/>
          <a:cs typeface="+mn-cs"/>
        </a:defRPr>
      </a:lvl1pPr>
      <a:lvl2pPr marL="552450" indent="-209550" algn="l" rtl="0" eaLnBrk="0" fontAlgn="base" hangingPunct="0">
        <a:spcBef>
          <a:spcPct val="20000"/>
        </a:spcBef>
        <a:spcAft>
          <a:spcPct val="0"/>
        </a:spcAft>
        <a:buSzTx/>
        <a:buFont typeface="Arial" panose="020B0604020202020204" pitchFamily="34" charset="0"/>
        <a:buChar char="–"/>
        <a:defRPr sz="2100">
          <a:solidFill>
            <a:schemeClr val="tx1"/>
          </a:solidFill>
          <a:latin typeface="+mn-lt"/>
          <a:cs typeface="+mn-cs"/>
        </a:defRPr>
      </a:lvl2pPr>
      <a:lvl3pPr marL="852805" indent="-16700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195705"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4pPr>
      <a:lvl5pPr marL="15367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5pPr>
      <a:lvl6pPr marL="19939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6pPr>
      <a:lvl7pPr marL="24511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7pPr>
      <a:lvl8pPr marL="29083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8pPr>
      <a:lvl9pPr marL="33655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3"/>
          <p:cNvPicPr preferRelativeResize="0">
            <a:picLocks noChangeArrowheads="1"/>
          </p:cNvPicPr>
          <p:nvPr/>
        </p:nvPicPr>
        <p:blipFill>
          <a:blip r:embed="rId13" cstate="print"/>
          <a:stretch>
            <a:fillRect/>
          </a:stretch>
        </p:blipFill>
        <p:spPr bwMode="auto">
          <a:xfrm>
            <a:off x="0" y="-4763"/>
            <a:ext cx="9144000" cy="5157788"/>
          </a:xfrm>
          <a:prstGeom prst="rect">
            <a:avLst/>
          </a:prstGeom>
          <a:noFill/>
          <a:ln w="9525" algn="ctr">
            <a:noFill/>
            <a:miter lim="800000"/>
            <a:headEnd/>
            <a:tailEnd/>
          </a:ln>
        </p:spPr>
      </p:pic>
      <p:pic>
        <p:nvPicPr>
          <p:cNvPr id="10243" name="Picture 7"/>
          <p:cNvPicPr preferRelativeResize="0">
            <a:picLocks noChangeArrowheads="1"/>
          </p:cNvPicPr>
          <p:nvPr/>
        </p:nvPicPr>
        <p:blipFill>
          <a:blip r:embed="rId14" cstate="print"/>
          <a:stretch>
            <a:fillRect/>
          </a:stretch>
        </p:blipFill>
        <p:spPr bwMode="auto">
          <a:xfrm>
            <a:off x="80963" y="131763"/>
            <a:ext cx="1727200" cy="566737"/>
          </a:xfrm>
          <a:prstGeom prst="rect">
            <a:avLst/>
          </a:prstGeom>
          <a:noFill/>
          <a:ln w="9525" algn="ctr">
            <a:noFill/>
            <a:miter lim="800000"/>
            <a:headEnd/>
            <a:tailEnd/>
          </a:ln>
        </p:spPr>
      </p:pic>
      <p:sp>
        <p:nvSpPr>
          <p:cNvPr id="10244" name="矩形 9"/>
          <p:cNvSpPr>
            <a:spLocks noChangeArrowheads="1"/>
          </p:cNvSpPr>
          <p:nvPr/>
        </p:nvSpPr>
        <p:spPr bwMode="auto">
          <a:xfrm>
            <a:off x="601663" y="655638"/>
            <a:ext cx="8424862"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Verdana" panose="020B0604030504040204"/>
              <a:ea typeface="微软雅黑" panose="020B0503020204020204" charset="-122"/>
            </a:endParaRPr>
          </a:p>
        </p:txBody>
      </p:sp>
      <p:sp>
        <p:nvSpPr>
          <p:cNvPr id="10245" name="标题占位符 1"/>
          <p:cNvSpPr>
            <a:spLocks noGrp="1" noChangeArrowheads="1"/>
          </p:cNvSpPr>
          <p:nvPr>
            <p:ph type="title"/>
          </p:nvPr>
        </p:nvSpPr>
        <p:spPr bwMode="auto">
          <a:xfrm>
            <a:off x="457200" y="206375"/>
            <a:ext cx="8229600" cy="857250"/>
          </a:xfrm>
          <a:prstGeom prst="rect">
            <a:avLst/>
          </a:prstGeom>
          <a:noFill/>
          <a:ln w="9525" algn="ctr">
            <a:noFill/>
            <a:miter lim="800000"/>
          </a:ln>
        </p:spPr>
        <p:txBody>
          <a:bodyPr vert="horz" wrap="square" lIns="68414" tIns="34219" rIns="68414" bIns="34219" numCol="1" anchor="ctr" anchorCtr="0" compatLnSpc="1"/>
          <a:lstStyle/>
          <a:p>
            <a:pPr lvl="0"/>
            <a:r>
              <a:rPr lang="zh-CN"/>
              <a:t>单击此处编辑母版标题样式</a:t>
            </a:r>
          </a:p>
        </p:txBody>
      </p:sp>
      <p:sp>
        <p:nvSpPr>
          <p:cNvPr id="10246" name="文本占位符 2"/>
          <p:cNvSpPr>
            <a:spLocks noGrp="1" noChangeArrowheads="1"/>
          </p:cNvSpPr>
          <p:nvPr>
            <p:ph type="body" idx="1"/>
          </p:nvPr>
        </p:nvSpPr>
        <p:spPr bwMode="auto">
          <a:xfrm>
            <a:off x="457200" y="1200150"/>
            <a:ext cx="8229600" cy="3394075"/>
          </a:xfrm>
          <a:prstGeom prst="rect">
            <a:avLst/>
          </a:prstGeom>
          <a:noFill/>
          <a:ln w="9525" algn="ctr">
            <a:noFill/>
            <a:miter lim="800000"/>
          </a:ln>
        </p:spPr>
        <p:txBody>
          <a:bodyPr vert="horz" wrap="square" lIns="68414" tIns="34219" rIns="68414" bIns="34219"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121" name="日期占位符 4"/>
          <p:cNvSpPr>
            <a:spLocks noGrp="1" noChangeArrowheads="1"/>
          </p:cNvSpPr>
          <p:nvPr>
            <p:ph type="dt" sz="half" idx="2"/>
          </p:nvPr>
        </p:nvSpPr>
        <p:spPr bwMode="auto">
          <a:xfrm>
            <a:off x="457200" y="4767263"/>
            <a:ext cx="2133600" cy="274637"/>
          </a:xfrm>
          <a:prstGeom prst="rect">
            <a:avLst/>
          </a:prstGeom>
          <a:noFill/>
          <a:ln>
            <a:noFill/>
          </a:ln>
          <a:effectLst/>
        </p:spPr>
        <p:txBody>
          <a:bodyPr vert="horz" wrap="square" lIns="68414" tIns="34219" rIns="68414" bIns="34219" numCol="1" anchor="ctr" anchorCtr="0" compatLnSpc="1"/>
          <a:lstStyle>
            <a:lvl1pPr>
              <a:buSzTx/>
              <a:defRPr sz="900">
                <a:solidFill>
                  <a:srgbClr val="898989"/>
                </a:solidFill>
                <a:latin typeface="Verdana" panose="020B0604030504040204"/>
                <a:ea typeface="宋体" panose="02010600030101010101" pitchFamily="2" charset="-122"/>
              </a:defRPr>
            </a:lvl1pPr>
          </a:lstStyle>
          <a:p>
            <a:pPr>
              <a:defRPr/>
            </a:pPr>
            <a:fld id="{855FCC1C-AD42-436E-AED8-6B4F662C3E92}" type="datetime1">
              <a:rPr lang="en-US" altLang="zh-CN"/>
              <a:pPr>
                <a:defRPr/>
              </a:pPr>
              <a:t>10/27/2025</a:t>
            </a:fld>
            <a:endParaRPr lang="en-US" altLang="zh-CN"/>
          </a:p>
        </p:txBody>
      </p:sp>
      <p:sp>
        <p:nvSpPr>
          <p:cNvPr id="1122" name="页脚占位符 5"/>
          <p:cNvSpPr>
            <a:spLocks noGrp="1" noChangeArrowheads="1"/>
          </p:cNvSpPr>
          <p:nvPr>
            <p:ph type="ftr" sz="quarter" idx="3"/>
          </p:nvPr>
        </p:nvSpPr>
        <p:spPr bwMode="auto">
          <a:xfrm>
            <a:off x="3124200" y="4767263"/>
            <a:ext cx="2894013" cy="274637"/>
          </a:xfrm>
          <a:prstGeom prst="rect">
            <a:avLst/>
          </a:prstGeom>
          <a:noFill/>
          <a:ln>
            <a:noFill/>
          </a:ln>
          <a:effectLst/>
        </p:spPr>
        <p:txBody>
          <a:bodyPr vert="horz" wrap="square" lIns="68414" tIns="34219" rIns="68414" bIns="34219" numCol="1" anchor="ctr" anchorCtr="0" compatLnSpc="1"/>
          <a:lstStyle>
            <a:lvl1pPr algn="ctr">
              <a:buSzTx/>
              <a:defRPr sz="900">
                <a:solidFill>
                  <a:srgbClr val="898989"/>
                </a:solidFill>
                <a:latin typeface="Verdana" panose="020B0604030504040204"/>
                <a:ea typeface="宋体" panose="02010600030101010101" pitchFamily="2" charset="-122"/>
              </a:defRPr>
            </a:lvl1pPr>
          </a:lstStyle>
          <a:p>
            <a:pPr>
              <a:defRPr/>
            </a:pPr>
            <a:endParaRPr lang="en-US" altLang="zh-CN"/>
          </a:p>
        </p:txBody>
      </p:sp>
      <p:sp>
        <p:nvSpPr>
          <p:cNvPr id="1123" name="灯片编号占位符 6"/>
          <p:cNvSpPr>
            <a:spLocks noGrp="1" noChangeArrowheads="1"/>
          </p:cNvSpPr>
          <p:nvPr>
            <p:ph type="sldNum" sz="quarter" idx="4"/>
          </p:nvPr>
        </p:nvSpPr>
        <p:spPr bwMode="auto">
          <a:xfrm>
            <a:off x="6553200" y="4767263"/>
            <a:ext cx="2133600" cy="274637"/>
          </a:xfrm>
          <a:prstGeom prst="rect">
            <a:avLst/>
          </a:prstGeom>
          <a:noFill/>
          <a:ln>
            <a:noFill/>
          </a:ln>
          <a:effectLst/>
        </p:spPr>
        <p:txBody>
          <a:bodyPr vert="horz" wrap="square" lIns="68414" tIns="34219" rIns="68414" bIns="34219" numCol="1" anchor="ctr" anchorCtr="0" compatLnSpc="1"/>
          <a:lstStyle>
            <a:lvl1pPr algn="r">
              <a:buSzTx/>
              <a:defRPr sz="900">
                <a:solidFill>
                  <a:srgbClr val="898989"/>
                </a:solidFill>
                <a:latin typeface="Verdana" panose="020B0604030504040204"/>
                <a:ea typeface="宋体" panose="02010600030101010101" pitchFamily="2" charset="-122"/>
              </a:defRPr>
            </a:lvl1pPr>
          </a:lstStyle>
          <a:p>
            <a:pPr>
              <a:defRPr/>
            </a:pPr>
            <a:fld id="{9EFC8B4A-00BE-4020-AF7F-9E02E04242F1}"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txStyles>
    <p:titleStyle>
      <a:lvl1pPr algn="ctr" rtl="0" eaLnBrk="0" fontAlgn="base" hangingPunct="0">
        <a:spcBef>
          <a:spcPct val="0"/>
        </a:spcBef>
        <a:spcAft>
          <a:spcPct val="0"/>
        </a:spcAft>
        <a:buSzTx/>
        <a:defRPr sz="3300">
          <a:solidFill>
            <a:schemeClr val="tx1"/>
          </a:solidFill>
          <a:latin typeface="+mj-lt"/>
          <a:ea typeface="+mj-ea"/>
          <a:cs typeface="+mj-cs"/>
        </a:defRPr>
      </a:lvl1pPr>
      <a:lvl2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2pPr>
      <a:lvl3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3pPr>
      <a:lvl4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4pPr>
      <a:lvl5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5pPr>
      <a:lvl6pPr marL="4572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6pPr>
      <a:lvl7pPr marL="9144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7pPr>
      <a:lvl8pPr marL="13716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8pPr>
      <a:lvl9pPr marL="18288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9pPr>
    </p:titleStyle>
    <p:bodyStyle>
      <a:lvl1pPr marL="252730" indent="-252730" algn="l" rtl="0" eaLnBrk="0" fontAlgn="base" hangingPunct="0">
        <a:spcBef>
          <a:spcPct val="20000"/>
        </a:spcBef>
        <a:spcAft>
          <a:spcPct val="0"/>
        </a:spcAft>
        <a:buSzTx/>
        <a:buFont typeface="Arial" panose="020B0604020202020204" pitchFamily="34" charset="0"/>
        <a:buChar char="•"/>
        <a:defRPr sz="2400">
          <a:solidFill>
            <a:schemeClr val="tx1"/>
          </a:solidFill>
          <a:latin typeface="+mn-lt"/>
          <a:ea typeface="+mn-ea"/>
          <a:cs typeface="+mn-cs"/>
        </a:defRPr>
      </a:lvl1pPr>
      <a:lvl2pPr marL="552450" indent="-209550" algn="l" rtl="0" eaLnBrk="0" fontAlgn="base" hangingPunct="0">
        <a:spcBef>
          <a:spcPct val="20000"/>
        </a:spcBef>
        <a:spcAft>
          <a:spcPct val="0"/>
        </a:spcAft>
        <a:buSzTx/>
        <a:buFont typeface="Arial" panose="020B0604020202020204" pitchFamily="34" charset="0"/>
        <a:buChar char="–"/>
        <a:defRPr sz="2100">
          <a:solidFill>
            <a:schemeClr val="tx1"/>
          </a:solidFill>
          <a:latin typeface="+mn-lt"/>
          <a:cs typeface="+mn-cs"/>
        </a:defRPr>
      </a:lvl2pPr>
      <a:lvl3pPr marL="852805" indent="-16700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195705"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4pPr>
      <a:lvl5pPr marL="15367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5pPr>
      <a:lvl6pPr marL="19939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6pPr>
      <a:lvl7pPr marL="24511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7pPr>
      <a:lvl8pPr marL="29083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8pPr>
      <a:lvl9pPr marL="33655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3"/>
          <p:cNvPicPr preferRelativeResize="0">
            <a:picLocks noChangeArrowheads="1"/>
          </p:cNvPicPr>
          <p:nvPr/>
        </p:nvPicPr>
        <p:blipFill>
          <a:blip r:embed="rId13" cstate="print"/>
          <a:stretch>
            <a:fillRect/>
          </a:stretch>
        </p:blipFill>
        <p:spPr bwMode="auto">
          <a:xfrm>
            <a:off x="0" y="-4763"/>
            <a:ext cx="9144000" cy="5157788"/>
          </a:xfrm>
          <a:prstGeom prst="rect">
            <a:avLst/>
          </a:prstGeom>
          <a:noFill/>
          <a:ln w="9525" algn="ctr">
            <a:noFill/>
            <a:miter lim="800000"/>
            <a:headEnd/>
            <a:tailEnd/>
          </a:ln>
        </p:spPr>
      </p:pic>
      <p:pic>
        <p:nvPicPr>
          <p:cNvPr id="11267" name="Picture 7"/>
          <p:cNvPicPr preferRelativeResize="0">
            <a:picLocks noChangeArrowheads="1"/>
          </p:cNvPicPr>
          <p:nvPr/>
        </p:nvPicPr>
        <p:blipFill>
          <a:blip r:embed="rId14" cstate="print"/>
          <a:stretch>
            <a:fillRect/>
          </a:stretch>
        </p:blipFill>
        <p:spPr bwMode="auto">
          <a:xfrm>
            <a:off x="80963" y="131763"/>
            <a:ext cx="1727200" cy="566737"/>
          </a:xfrm>
          <a:prstGeom prst="rect">
            <a:avLst/>
          </a:prstGeom>
          <a:noFill/>
          <a:ln w="9525" algn="ctr">
            <a:noFill/>
            <a:miter lim="800000"/>
            <a:headEnd/>
            <a:tailEnd/>
          </a:ln>
        </p:spPr>
      </p:pic>
      <p:sp>
        <p:nvSpPr>
          <p:cNvPr id="11268" name="矩形 9"/>
          <p:cNvSpPr>
            <a:spLocks noChangeArrowheads="1"/>
          </p:cNvSpPr>
          <p:nvPr/>
        </p:nvSpPr>
        <p:spPr bwMode="auto">
          <a:xfrm>
            <a:off x="601663" y="655638"/>
            <a:ext cx="8424862"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Verdana" panose="020B0604030504040204"/>
              <a:ea typeface="微软雅黑" panose="020B0503020204020204" charset="-122"/>
            </a:endParaRPr>
          </a:p>
        </p:txBody>
      </p:sp>
      <p:sp>
        <p:nvSpPr>
          <p:cNvPr id="11269" name="标题占位符 1"/>
          <p:cNvSpPr>
            <a:spLocks noGrp="1" noChangeArrowheads="1"/>
          </p:cNvSpPr>
          <p:nvPr>
            <p:ph type="title"/>
          </p:nvPr>
        </p:nvSpPr>
        <p:spPr bwMode="auto">
          <a:xfrm>
            <a:off x="457200" y="206375"/>
            <a:ext cx="8229600" cy="857250"/>
          </a:xfrm>
          <a:prstGeom prst="rect">
            <a:avLst/>
          </a:prstGeom>
          <a:noFill/>
          <a:ln w="9525" algn="ctr">
            <a:noFill/>
            <a:miter lim="800000"/>
          </a:ln>
        </p:spPr>
        <p:txBody>
          <a:bodyPr vert="horz" wrap="square" lIns="68414" tIns="34219" rIns="68414" bIns="34219" numCol="1" anchor="ctr" anchorCtr="0" compatLnSpc="1"/>
          <a:lstStyle/>
          <a:p>
            <a:pPr lvl="0"/>
            <a:r>
              <a:rPr lang="zh-CN"/>
              <a:t>单击此处编辑母版标题样式</a:t>
            </a:r>
          </a:p>
        </p:txBody>
      </p:sp>
      <p:sp>
        <p:nvSpPr>
          <p:cNvPr id="11270" name="文本占位符 2"/>
          <p:cNvSpPr>
            <a:spLocks noGrp="1" noChangeArrowheads="1"/>
          </p:cNvSpPr>
          <p:nvPr>
            <p:ph type="body" idx="1"/>
          </p:nvPr>
        </p:nvSpPr>
        <p:spPr bwMode="auto">
          <a:xfrm>
            <a:off x="457200" y="1200150"/>
            <a:ext cx="8229600" cy="3394075"/>
          </a:xfrm>
          <a:prstGeom prst="rect">
            <a:avLst/>
          </a:prstGeom>
          <a:noFill/>
          <a:ln w="9525" algn="ctr">
            <a:noFill/>
            <a:miter lim="800000"/>
          </a:ln>
        </p:spPr>
        <p:txBody>
          <a:bodyPr vert="horz" wrap="square" lIns="68414" tIns="34219" rIns="68414" bIns="34219"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131" name="日期占位符 3"/>
          <p:cNvSpPr>
            <a:spLocks noGrp="1" noChangeArrowheads="1"/>
          </p:cNvSpPr>
          <p:nvPr>
            <p:ph type="dt" sz="half" idx="2"/>
          </p:nvPr>
        </p:nvSpPr>
        <p:spPr bwMode="auto">
          <a:xfrm>
            <a:off x="457200" y="4767263"/>
            <a:ext cx="2133600" cy="274637"/>
          </a:xfrm>
          <a:prstGeom prst="rect">
            <a:avLst/>
          </a:prstGeom>
          <a:noFill/>
          <a:ln>
            <a:noFill/>
          </a:ln>
          <a:effectLst/>
        </p:spPr>
        <p:txBody>
          <a:bodyPr vert="horz" wrap="square" lIns="68414" tIns="34219" rIns="68414" bIns="34219" numCol="1" anchor="ctr" anchorCtr="0" compatLnSpc="1"/>
          <a:lstStyle>
            <a:lvl1pPr>
              <a:buSzTx/>
              <a:defRPr sz="900">
                <a:solidFill>
                  <a:srgbClr val="898989"/>
                </a:solidFill>
                <a:latin typeface="Verdana" panose="020B0604030504040204"/>
                <a:ea typeface="宋体" panose="02010600030101010101" pitchFamily="2" charset="-122"/>
              </a:defRPr>
            </a:lvl1pPr>
          </a:lstStyle>
          <a:p>
            <a:pPr>
              <a:defRPr/>
            </a:pPr>
            <a:fld id="{E1979412-B758-4677-8C27-356B936EEFD3}" type="datetime1">
              <a:rPr lang="en-US" altLang="zh-CN"/>
              <a:pPr>
                <a:defRPr/>
              </a:pPr>
              <a:t>10/27/2025</a:t>
            </a:fld>
            <a:endParaRPr lang="en-US" altLang="zh-CN"/>
          </a:p>
        </p:txBody>
      </p:sp>
      <p:sp>
        <p:nvSpPr>
          <p:cNvPr id="1132" name="页脚占位符 4"/>
          <p:cNvSpPr>
            <a:spLocks noGrp="1" noChangeArrowheads="1"/>
          </p:cNvSpPr>
          <p:nvPr>
            <p:ph type="ftr" sz="quarter" idx="3"/>
          </p:nvPr>
        </p:nvSpPr>
        <p:spPr bwMode="auto">
          <a:xfrm>
            <a:off x="3124200" y="4767263"/>
            <a:ext cx="2894013" cy="274637"/>
          </a:xfrm>
          <a:prstGeom prst="rect">
            <a:avLst/>
          </a:prstGeom>
          <a:noFill/>
          <a:ln>
            <a:noFill/>
          </a:ln>
          <a:effectLst/>
        </p:spPr>
        <p:txBody>
          <a:bodyPr vert="horz" wrap="square" lIns="68414" tIns="34219" rIns="68414" bIns="34219" numCol="1" anchor="ctr" anchorCtr="0" compatLnSpc="1"/>
          <a:lstStyle>
            <a:lvl1pPr algn="ctr">
              <a:buSzTx/>
              <a:defRPr sz="900">
                <a:solidFill>
                  <a:srgbClr val="898989"/>
                </a:solidFill>
                <a:latin typeface="Verdana" panose="020B0604030504040204"/>
                <a:ea typeface="宋体" panose="02010600030101010101" pitchFamily="2" charset="-122"/>
              </a:defRPr>
            </a:lvl1pPr>
          </a:lstStyle>
          <a:p>
            <a:pPr>
              <a:defRPr/>
            </a:pPr>
            <a:endParaRPr lang="en-US" altLang="zh-CN"/>
          </a:p>
        </p:txBody>
      </p:sp>
      <p:sp>
        <p:nvSpPr>
          <p:cNvPr id="1133" name="灯片编号占位符 5"/>
          <p:cNvSpPr>
            <a:spLocks noGrp="1" noChangeArrowheads="1"/>
          </p:cNvSpPr>
          <p:nvPr>
            <p:ph type="sldNum" sz="quarter" idx="4"/>
          </p:nvPr>
        </p:nvSpPr>
        <p:spPr bwMode="auto">
          <a:xfrm>
            <a:off x="6553200" y="4767263"/>
            <a:ext cx="2133600" cy="274637"/>
          </a:xfrm>
          <a:prstGeom prst="rect">
            <a:avLst/>
          </a:prstGeom>
          <a:noFill/>
          <a:ln>
            <a:noFill/>
          </a:ln>
          <a:effectLst/>
        </p:spPr>
        <p:txBody>
          <a:bodyPr vert="horz" wrap="square" lIns="68414" tIns="34219" rIns="68414" bIns="34219" numCol="1" anchor="ctr" anchorCtr="0" compatLnSpc="1"/>
          <a:lstStyle>
            <a:lvl1pPr algn="r">
              <a:buSzTx/>
              <a:defRPr sz="900">
                <a:solidFill>
                  <a:srgbClr val="898989"/>
                </a:solidFill>
                <a:latin typeface="Verdana" panose="020B0604030504040204"/>
                <a:ea typeface="宋体" panose="02010600030101010101" pitchFamily="2" charset="-122"/>
              </a:defRPr>
            </a:lvl1pPr>
          </a:lstStyle>
          <a:p>
            <a:pPr>
              <a:defRPr/>
            </a:pPr>
            <a:fld id="{F2CBA864-5A5F-403C-A12E-54A30FE64A5E}"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xStyles>
    <p:titleStyle>
      <a:lvl1pPr algn="ctr" rtl="0" eaLnBrk="0" fontAlgn="base" hangingPunct="0">
        <a:spcBef>
          <a:spcPct val="0"/>
        </a:spcBef>
        <a:spcAft>
          <a:spcPct val="0"/>
        </a:spcAft>
        <a:buSzTx/>
        <a:defRPr sz="3300">
          <a:solidFill>
            <a:schemeClr val="tx1"/>
          </a:solidFill>
          <a:latin typeface="+mj-lt"/>
          <a:ea typeface="+mj-ea"/>
          <a:cs typeface="+mj-cs"/>
        </a:defRPr>
      </a:lvl1pPr>
      <a:lvl2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2pPr>
      <a:lvl3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3pPr>
      <a:lvl4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4pPr>
      <a:lvl5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5pPr>
      <a:lvl6pPr marL="4572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6pPr>
      <a:lvl7pPr marL="9144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7pPr>
      <a:lvl8pPr marL="13716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8pPr>
      <a:lvl9pPr marL="18288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9pPr>
    </p:titleStyle>
    <p:bodyStyle>
      <a:lvl1pPr marL="252730" indent="-252730" algn="l" rtl="0" eaLnBrk="0" fontAlgn="base" hangingPunct="0">
        <a:spcBef>
          <a:spcPct val="20000"/>
        </a:spcBef>
        <a:spcAft>
          <a:spcPct val="0"/>
        </a:spcAft>
        <a:buSzTx/>
        <a:buFont typeface="Arial" panose="020B0604020202020204" pitchFamily="34" charset="0"/>
        <a:buChar char="•"/>
        <a:defRPr sz="2400">
          <a:solidFill>
            <a:schemeClr val="tx1"/>
          </a:solidFill>
          <a:latin typeface="+mn-lt"/>
          <a:ea typeface="+mn-ea"/>
          <a:cs typeface="+mn-cs"/>
        </a:defRPr>
      </a:lvl1pPr>
      <a:lvl2pPr marL="552450" indent="-209550" algn="l" rtl="0" eaLnBrk="0" fontAlgn="base" hangingPunct="0">
        <a:spcBef>
          <a:spcPct val="20000"/>
        </a:spcBef>
        <a:spcAft>
          <a:spcPct val="0"/>
        </a:spcAft>
        <a:buSzTx/>
        <a:buFont typeface="Arial" panose="020B0604020202020204" pitchFamily="34" charset="0"/>
        <a:buChar char="–"/>
        <a:defRPr sz="2100">
          <a:solidFill>
            <a:schemeClr val="tx1"/>
          </a:solidFill>
          <a:latin typeface="+mn-lt"/>
          <a:cs typeface="+mn-cs"/>
        </a:defRPr>
      </a:lvl2pPr>
      <a:lvl3pPr marL="852805" indent="-16700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195705"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4pPr>
      <a:lvl5pPr marL="15367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5pPr>
      <a:lvl6pPr marL="19939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6pPr>
      <a:lvl7pPr marL="24511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7pPr>
      <a:lvl8pPr marL="29083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8pPr>
      <a:lvl9pPr marL="33655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3"/>
          <p:cNvPicPr preferRelativeResize="0">
            <a:picLocks noChangeArrowheads="1"/>
          </p:cNvPicPr>
          <p:nvPr/>
        </p:nvPicPr>
        <p:blipFill>
          <a:blip r:embed="rId13" cstate="print"/>
          <a:stretch>
            <a:fillRect/>
          </a:stretch>
        </p:blipFill>
        <p:spPr bwMode="auto">
          <a:xfrm>
            <a:off x="0" y="-4763"/>
            <a:ext cx="9144000" cy="5157788"/>
          </a:xfrm>
          <a:prstGeom prst="rect">
            <a:avLst/>
          </a:prstGeom>
          <a:noFill/>
          <a:ln w="9525" algn="ctr">
            <a:noFill/>
            <a:miter lim="800000"/>
            <a:headEnd/>
            <a:tailEnd/>
          </a:ln>
        </p:spPr>
      </p:pic>
      <p:pic>
        <p:nvPicPr>
          <p:cNvPr id="12291" name="Picture 7"/>
          <p:cNvPicPr preferRelativeResize="0">
            <a:picLocks noChangeArrowheads="1"/>
          </p:cNvPicPr>
          <p:nvPr/>
        </p:nvPicPr>
        <p:blipFill>
          <a:blip r:embed="rId14" cstate="print"/>
          <a:stretch>
            <a:fillRect/>
          </a:stretch>
        </p:blipFill>
        <p:spPr bwMode="auto">
          <a:xfrm>
            <a:off x="80963" y="131763"/>
            <a:ext cx="1727200" cy="566737"/>
          </a:xfrm>
          <a:prstGeom prst="rect">
            <a:avLst/>
          </a:prstGeom>
          <a:noFill/>
          <a:ln w="9525" algn="ctr">
            <a:noFill/>
            <a:miter lim="800000"/>
            <a:headEnd/>
            <a:tailEnd/>
          </a:ln>
        </p:spPr>
      </p:pic>
      <p:sp>
        <p:nvSpPr>
          <p:cNvPr id="12292" name="矩形 9"/>
          <p:cNvSpPr>
            <a:spLocks noChangeArrowheads="1"/>
          </p:cNvSpPr>
          <p:nvPr/>
        </p:nvSpPr>
        <p:spPr bwMode="auto">
          <a:xfrm>
            <a:off x="601663" y="655638"/>
            <a:ext cx="8424862"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Verdana" panose="020B0604030504040204"/>
              <a:ea typeface="微软雅黑" panose="020B0503020204020204" charset="-122"/>
            </a:endParaRPr>
          </a:p>
        </p:txBody>
      </p:sp>
      <p:sp>
        <p:nvSpPr>
          <p:cNvPr id="12293" name="标题占位符 1"/>
          <p:cNvSpPr>
            <a:spLocks noGrp="1" noChangeArrowheads="1"/>
          </p:cNvSpPr>
          <p:nvPr>
            <p:ph type="title"/>
          </p:nvPr>
        </p:nvSpPr>
        <p:spPr bwMode="auto">
          <a:xfrm>
            <a:off x="457200" y="206375"/>
            <a:ext cx="8229600" cy="857250"/>
          </a:xfrm>
          <a:prstGeom prst="rect">
            <a:avLst/>
          </a:prstGeom>
          <a:noFill/>
          <a:ln w="9525" algn="ctr">
            <a:noFill/>
            <a:miter lim="800000"/>
          </a:ln>
        </p:spPr>
        <p:txBody>
          <a:bodyPr vert="horz" wrap="square" lIns="68414" tIns="34219" rIns="68414" bIns="34219" numCol="1" anchor="ctr" anchorCtr="0" compatLnSpc="1"/>
          <a:lstStyle/>
          <a:p>
            <a:pPr lvl="0"/>
            <a:r>
              <a:rPr lang="zh-CN"/>
              <a:t>单击此处编辑母版标题样式</a:t>
            </a:r>
          </a:p>
        </p:txBody>
      </p:sp>
      <p:sp>
        <p:nvSpPr>
          <p:cNvPr id="12294" name="文本占位符 2"/>
          <p:cNvSpPr>
            <a:spLocks noGrp="1" noChangeArrowheads="1"/>
          </p:cNvSpPr>
          <p:nvPr>
            <p:ph type="body" idx="1"/>
          </p:nvPr>
        </p:nvSpPr>
        <p:spPr bwMode="auto">
          <a:xfrm>
            <a:off x="457200" y="1200150"/>
            <a:ext cx="8229600" cy="3394075"/>
          </a:xfrm>
          <a:prstGeom prst="rect">
            <a:avLst/>
          </a:prstGeom>
          <a:noFill/>
          <a:ln w="9525" algn="ctr">
            <a:noFill/>
            <a:miter lim="800000"/>
          </a:ln>
        </p:spPr>
        <p:txBody>
          <a:bodyPr vert="horz" wrap="square" lIns="68414" tIns="34219" rIns="68414" bIns="34219"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141" name="日期占位符 3"/>
          <p:cNvSpPr>
            <a:spLocks noGrp="1" noChangeArrowheads="1"/>
          </p:cNvSpPr>
          <p:nvPr>
            <p:ph type="dt" sz="half" idx="2"/>
          </p:nvPr>
        </p:nvSpPr>
        <p:spPr bwMode="auto">
          <a:xfrm>
            <a:off x="457200" y="4767263"/>
            <a:ext cx="2133600" cy="274637"/>
          </a:xfrm>
          <a:prstGeom prst="rect">
            <a:avLst/>
          </a:prstGeom>
          <a:noFill/>
          <a:ln>
            <a:noFill/>
          </a:ln>
          <a:effectLst/>
        </p:spPr>
        <p:txBody>
          <a:bodyPr vert="horz" wrap="square" lIns="68414" tIns="34219" rIns="68414" bIns="34219" numCol="1" anchor="ctr" anchorCtr="0" compatLnSpc="1"/>
          <a:lstStyle>
            <a:lvl1pPr>
              <a:buSzTx/>
              <a:defRPr sz="900">
                <a:solidFill>
                  <a:srgbClr val="898989"/>
                </a:solidFill>
                <a:latin typeface="Verdana" panose="020B0604030504040204"/>
                <a:ea typeface="宋体" panose="02010600030101010101" pitchFamily="2" charset="-122"/>
              </a:defRPr>
            </a:lvl1pPr>
          </a:lstStyle>
          <a:p>
            <a:pPr>
              <a:defRPr/>
            </a:pPr>
            <a:fld id="{E1A910D4-5DD9-4831-B3C3-C3F268A1CF09}" type="datetime1">
              <a:rPr lang="en-US" altLang="zh-CN"/>
              <a:pPr>
                <a:defRPr/>
              </a:pPr>
              <a:t>10/27/2025</a:t>
            </a:fld>
            <a:endParaRPr lang="en-US" altLang="zh-CN"/>
          </a:p>
        </p:txBody>
      </p:sp>
      <p:sp>
        <p:nvSpPr>
          <p:cNvPr id="1142" name="页脚占位符 4"/>
          <p:cNvSpPr>
            <a:spLocks noGrp="1" noChangeArrowheads="1"/>
          </p:cNvSpPr>
          <p:nvPr>
            <p:ph type="ftr" sz="quarter" idx="3"/>
          </p:nvPr>
        </p:nvSpPr>
        <p:spPr bwMode="auto">
          <a:xfrm>
            <a:off x="3124200" y="4767263"/>
            <a:ext cx="2894013" cy="274637"/>
          </a:xfrm>
          <a:prstGeom prst="rect">
            <a:avLst/>
          </a:prstGeom>
          <a:noFill/>
          <a:ln>
            <a:noFill/>
          </a:ln>
          <a:effectLst/>
        </p:spPr>
        <p:txBody>
          <a:bodyPr vert="horz" wrap="square" lIns="68414" tIns="34219" rIns="68414" bIns="34219" numCol="1" anchor="ctr" anchorCtr="0" compatLnSpc="1"/>
          <a:lstStyle>
            <a:lvl1pPr algn="ctr">
              <a:buSzTx/>
              <a:defRPr sz="900">
                <a:solidFill>
                  <a:srgbClr val="898989"/>
                </a:solidFill>
                <a:latin typeface="Verdana" panose="020B0604030504040204"/>
                <a:ea typeface="宋体" panose="02010600030101010101" pitchFamily="2" charset="-122"/>
              </a:defRPr>
            </a:lvl1pPr>
          </a:lstStyle>
          <a:p>
            <a:pPr>
              <a:defRPr/>
            </a:pPr>
            <a:endParaRPr lang="en-US" altLang="zh-CN"/>
          </a:p>
        </p:txBody>
      </p:sp>
      <p:sp>
        <p:nvSpPr>
          <p:cNvPr id="1143" name="灯片编号占位符 5"/>
          <p:cNvSpPr>
            <a:spLocks noGrp="1" noChangeArrowheads="1"/>
          </p:cNvSpPr>
          <p:nvPr>
            <p:ph type="sldNum" sz="quarter" idx="4"/>
          </p:nvPr>
        </p:nvSpPr>
        <p:spPr bwMode="auto">
          <a:xfrm>
            <a:off x="6553200" y="4767263"/>
            <a:ext cx="2133600" cy="274637"/>
          </a:xfrm>
          <a:prstGeom prst="rect">
            <a:avLst/>
          </a:prstGeom>
          <a:noFill/>
          <a:ln>
            <a:noFill/>
          </a:ln>
          <a:effectLst/>
        </p:spPr>
        <p:txBody>
          <a:bodyPr vert="horz" wrap="square" lIns="68414" tIns="34219" rIns="68414" bIns="34219" numCol="1" anchor="ctr" anchorCtr="0" compatLnSpc="1"/>
          <a:lstStyle>
            <a:lvl1pPr algn="r">
              <a:buSzTx/>
              <a:defRPr sz="900">
                <a:solidFill>
                  <a:srgbClr val="898989"/>
                </a:solidFill>
                <a:latin typeface="Verdana" panose="020B0604030504040204"/>
                <a:ea typeface="宋体" panose="02010600030101010101" pitchFamily="2" charset="-122"/>
              </a:defRPr>
            </a:lvl1pPr>
          </a:lstStyle>
          <a:p>
            <a:pPr>
              <a:defRPr/>
            </a:pPr>
            <a:fld id="{5449291B-3E81-4455-9F19-6556FCC0607D}"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xStyles>
    <p:titleStyle>
      <a:lvl1pPr algn="ctr" rtl="0" eaLnBrk="0" fontAlgn="base" hangingPunct="0">
        <a:spcBef>
          <a:spcPct val="0"/>
        </a:spcBef>
        <a:spcAft>
          <a:spcPct val="0"/>
        </a:spcAft>
        <a:buSzTx/>
        <a:defRPr sz="3300">
          <a:solidFill>
            <a:schemeClr val="tx1"/>
          </a:solidFill>
          <a:latin typeface="+mj-lt"/>
          <a:ea typeface="+mj-ea"/>
          <a:cs typeface="+mj-cs"/>
        </a:defRPr>
      </a:lvl1pPr>
      <a:lvl2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2pPr>
      <a:lvl3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3pPr>
      <a:lvl4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4pPr>
      <a:lvl5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5pPr>
      <a:lvl6pPr marL="4572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6pPr>
      <a:lvl7pPr marL="9144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7pPr>
      <a:lvl8pPr marL="13716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8pPr>
      <a:lvl9pPr marL="18288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9pPr>
    </p:titleStyle>
    <p:bodyStyle>
      <a:lvl1pPr marL="252730" indent="-252730" algn="l" rtl="0" eaLnBrk="0" fontAlgn="base" hangingPunct="0">
        <a:spcBef>
          <a:spcPct val="20000"/>
        </a:spcBef>
        <a:spcAft>
          <a:spcPct val="0"/>
        </a:spcAft>
        <a:buSzTx/>
        <a:buFont typeface="Arial" panose="020B0604020202020204" pitchFamily="34" charset="0"/>
        <a:buChar char="•"/>
        <a:defRPr sz="2400">
          <a:solidFill>
            <a:schemeClr val="tx1"/>
          </a:solidFill>
          <a:latin typeface="+mn-lt"/>
          <a:ea typeface="+mn-ea"/>
          <a:cs typeface="+mn-cs"/>
        </a:defRPr>
      </a:lvl1pPr>
      <a:lvl2pPr marL="552450" indent="-209550" algn="l" rtl="0" eaLnBrk="0" fontAlgn="base" hangingPunct="0">
        <a:spcBef>
          <a:spcPct val="20000"/>
        </a:spcBef>
        <a:spcAft>
          <a:spcPct val="0"/>
        </a:spcAft>
        <a:buSzTx/>
        <a:buFont typeface="Arial" panose="020B0604020202020204" pitchFamily="34" charset="0"/>
        <a:buChar char="–"/>
        <a:defRPr sz="2100">
          <a:solidFill>
            <a:schemeClr val="tx1"/>
          </a:solidFill>
          <a:latin typeface="+mn-lt"/>
          <a:cs typeface="+mn-cs"/>
        </a:defRPr>
      </a:lvl2pPr>
      <a:lvl3pPr marL="852805" indent="-16700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195705"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4pPr>
      <a:lvl5pPr marL="15367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5pPr>
      <a:lvl6pPr marL="19939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6pPr>
      <a:lvl7pPr marL="24511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7pPr>
      <a:lvl8pPr marL="29083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8pPr>
      <a:lvl9pPr marL="33655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灯片编号占位符 5"/>
          <p:cNvSpPr>
            <a:spLocks noChangeArrowheads="1"/>
          </p:cNvSpPr>
          <p:nvPr/>
        </p:nvSpPr>
        <p:spPr bwMode="auto">
          <a:xfrm>
            <a:off x="6896100" y="4767263"/>
            <a:ext cx="2133600" cy="274637"/>
          </a:xfrm>
          <a:prstGeom prst="rect">
            <a:avLst/>
          </a:prstGeom>
          <a:noFill/>
          <a:ln w="9525" algn="ctr">
            <a:noFill/>
            <a:round/>
          </a:ln>
          <a:effectLst/>
        </p:spPr>
        <p:txBody>
          <a:bodyPr lIns="68414" tIns="34219" rIns="68414" bIns="34219" anchor="ctr"/>
          <a:lstStyle/>
          <a:p>
            <a:pPr algn="r" defTabSz="911225">
              <a:buSzTx/>
              <a:defRPr/>
            </a:pPr>
            <a:fld id="{224F0515-96FA-437C-9FDA-613C559EF1EA}" type="slidenum">
              <a:rPr lang="en-US" altLang="zh-CN" sz="1200" b="1">
                <a:solidFill>
                  <a:srgbClr val="898989"/>
                </a:solidFill>
                <a:latin typeface="Times New Roman" panose="02020603050405020304" charset="0"/>
                <a:ea typeface="宋体" panose="02010600030101010101" pitchFamily="2" charset="-122"/>
                <a:cs typeface="Times New Roman" panose="02020603050405020304" charset="0"/>
              </a:rPr>
              <a:pPr algn="r" defTabSz="911225">
                <a:buSzTx/>
                <a:defRPr/>
              </a:pPr>
              <a:t>‹#›</a:t>
            </a:fld>
            <a:endParaRPr lang="en-US" altLang="zh-CN" sz="1200" b="1">
              <a:solidFill>
                <a:schemeClr val="tx2"/>
              </a:solidFill>
              <a:latin typeface="Times New Roman" panose="02020603050405020304" charset="0"/>
              <a:ea typeface="宋体" panose="02010600030101010101" pitchFamily="2" charset="-122"/>
              <a:cs typeface="Times New Roman" panose="02020603050405020304" charset="0"/>
            </a:endParaRPr>
          </a:p>
        </p:txBody>
      </p:sp>
      <p:pic>
        <p:nvPicPr>
          <p:cNvPr id="14339" name="Picture 7"/>
          <p:cNvPicPr preferRelativeResize="0">
            <a:picLocks noChangeArrowheads="1"/>
          </p:cNvPicPr>
          <p:nvPr/>
        </p:nvPicPr>
        <p:blipFill>
          <a:blip r:embed="rId13" cstate="print"/>
          <a:stretch>
            <a:fillRect/>
          </a:stretch>
        </p:blipFill>
        <p:spPr bwMode="auto">
          <a:xfrm>
            <a:off x="7258050" y="38100"/>
            <a:ext cx="1725613" cy="566738"/>
          </a:xfrm>
          <a:prstGeom prst="rect">
            <a:avLst/>
          </a:prstGeom>
          <a:noFill/>
          <a:ln w="9525" algn="ctr">
            <a:noFill/>
            <a:miter lim="800000"/>
            <a:headEnd/>
            <a:tailEnd/>
          </a:ln>
        </p:spPr>
      </p:pic>
      <p:sp>
        <p:nvSpPr>
          <p:cNvPr id="14340" name="矩形 8"/>
          <p:cNvSpPr>
            <a:spLocks noChangeArrowheads="1"/>
          </p:cNvSpPr>
          <p:nvPr/>
        </p:nvSpPr>
        <p:spPr bwMode="auto">
          <a:xfrm>
            <a:off x="22225" y="647700"/>
            <a:ext cx="9021763"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Calibri" panose="020F0502020204030204"/>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txStyles>
    <p:titleStyle>
      <a:lvl1pPr algn="ctr" rtl="0" eaLnBrk="0" fontAlgn="base" hangingPunct="0">
        <a:spcBef>
          <a:spcPct val="0"/>
        </a:spcBef>
        <a:spcAft>
          <a:spcPct val="0"/>
        </a:spcAft>
        <a:buSzTx/>
        <a:defRPr sz="4400">
          <a:solidFill>
            <a:schemeClr val="tx1"/>
          </a:solidFill>
          <a:latin typeface="+mj-lt"/>
          <a:ea typeface="+mj-ea"/>
          <a:cs typeface="+mj-cs"/>
        </a:defRPr>
      </a:lvl1pPr>
      <a:lvl2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2pPr>
      <a:lvl3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3pPr>
      <a:lvl4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4pPr>
      <a:lvl5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5pPr>
      <a:lvl6pPr marL="4572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6pPr>
      <a:lvl7pPr marL="9144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7pPr>
      <a:lvl8pPr marL="13716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8pPr>
      <a:lvl9pPr marL="18288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9pPr>
    </p:titleStyle>
    <p:bodyStyle>
      <a:lvl1pPr marL="338455" indent="-338455" algn="l" rtl="0" eaLnBrk="0" fontAlgn="base" hangingPunct="0">
        <a:spcBef>
          <a:spcPct val="20000"/>
        </a:spcBef>
        <a:spcAft>
          <a:spcPct val="0"/>
        </a:spcAft>
        <a:buSzTx/>
        <a:buFont typeface="Arial" panose="020B0604020202020204" pitchFamily="34" charset="0"/>
        <a:buChar char="•"/>
        <a:defRPr sz="3200">
          <a:solidFill>
            <a:schemeClr val="tx1"/>
          </a:solidFill>
          <a:latin typeface="+mn-lt"/>
          <a:ea typeface="+mn-ea"/>
          <a:cs typeface="+mn-cs"/>
        </a:defRPr>
      </a:lvl1pPr>
      <a:lvl2pPr marL="738505" indent="-281305" algn="l" rtl="0" eaLnBrk="0" fontAlgn="base" hangingPunct="0">
        <a:spcBef>
          <a:spcPct val="20000"/>
        </a:spcBef>
        <a:spcAft>
          <a:spcPct val="0"/>
        </a:spcAft>
        <a:buSzTx/>
        <a:buFont typeface="Arial" panose="020B0604020202020204" pitchFamily="34" charset="0"/>
        <a:buChar char="–"/>
        <a:defRPr sz="2800">
          <a:solidFill>
            <a:schemeClr val="tx1"/>
          </a:solidFill>
          <a:latin typeface="+mn-lt"/>
          <a:cs typeface="+mn-cs"/>
        </a:defRPr>
      </a:lvl2pPr>
      <a:lvl3pPr marL="1138555" indent="-22415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59385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4pPr>
      <a:lvl5pPr marL="20497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5pPr>
      <a:lvl6pPr marL="25069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6pPr>
      <a:lvl7pPr marL="29641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7pPr>
      <a:lvl8pPr marL="34213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8pPr>
      <a:lvl9pPr marL="38785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灯片编号占位符 5"/>
          <p:cNvSpPr>
            <a:spLocks noChangeArrowheads="1"/>
          </p:cNvSpPr>
          <p:nvPr/>
        </p:nvSpPr>
        <p:spPr bwMode="auto">
          <a:xfrm>
            <a:off x="6896100" y="4767263"/>
            <a:ext cx="2133600" cy="274637"/>
          </a:xfrm>
          <a:prstGeom prst="rect">
            <a:avLst/>
          </a:prstGeom>
          <a:noFill/>
          <a:ln w="9525" algn="ctr">
            <a:noFill/>
            <a:round/>
          </a:ln>
          <a:effectLst/>
        </p:spPr>
        <p:txBody>
          <a:bodyPr lIns="68414" tIns="34219" rIns="68414" bIns="34219" anchor="ctr"/>
          <a:lstStyle/>
          <a:p>
            <a:pPr algn="r" defTabSz="911225">
              <a:buSzTx/>
              <a:defRPr/>
            </a:pPr>
            <a:fld id="{6A65B951-D6D8-419E-8863-14E89CB4A2EF}" type="slidenum">
              <a:rPr lang="en-US" altLang="zh-CN" sz="1600" b="1">
                <a:solidFill>
                  <a:srgbClr val="898989"/>
                </a:solidFill>
                <a:latin typeface="Times New Roman" panose="02020603050405020304" charset="0"/>
                <a:ea typeface="宋体" panose="02010600030101010101" pitchFamily="2" charset="-122"/>
                <a:cs typeface="Times New Roman" panose="02020603050405020304" charset="0"/>
              </a:rPr>
              <a:pPr algn="r" defTabSz="911225">
                <a:buSzTx/>
                <a:defRPr/>
              </a:pPr>
              <a:t>‹#›</a:t>
            </a:fld>
            <a:endParaRPr lang="en-US" altLang="zh-CN" sz="1600" b="1">
              <a:solidFill>
                <a:schemeClr val="tx2"/>
              </a:solidFill>
              <a:latin typeface="Times New Roman" panose="02020603050405020304" charset="0"/>
              <a:ea typeface="宋体" panose="02010600030101010101" pitchFamily="2" charset="-122"/>
              <a:cs typeface="Times New Roman" panose="02020603050405020304" charset="0"/>
            </a:endParaRPr>
          </a:p>
        </p:txBody>
      </p:sp>
      <p:pic>
        <p:nvPicPr>
          <p:cNvPr id="15363" name="Picture 7"/>
          <p:cNvPicPr preferRelativeResize="0">
            <a:picLocks noChangeArrowheads="1"/>
          </p:cNvPicPr>
          <p:nvPr/>
        </p:nvPicPr>
        <p:blipFill>
          <a:blip r:embed="rId13" cstate="print"/>
          <a:stretch>
            <a:fillRect/>
          </a:stretch>
        </p:blipFill>
        <p:spPr bwMode="auto">
          <a:xfrm>
            <a:off x="7258050" y="38100"/>
            <a:ext cx="1725613" cy="566738"/>
          </a:xfrm>
          <a:prstGeom prst="rect">
            <a:avLst/>
          </a:prstGeom>
          <a:noFill/>
          <a:ln w="9525" algn="ctr">
            <a:noFill/>
            <a:miter lim="800000"/>
            <a:headEnd/>
            <a:tailEnd/>
          </a:ln>
        </p:spPr>
      </p:pic>
      <p:sp>
        <p:nvSpPr>
          <p:cNvPr id="15364" name="矩形 8"/>
          <p:cNvSpPr>
            <a:spLocks noChangeArrowheads="1"/>
          </p:cNvSpPr>
          <p:nvPr/>
        </p:nvSpPr>
        <p:spPr bwMode="auto">
          <a:xfrm>
            <a:off x="22225" y="647700"/>
            <a:ext cx="9021763"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Calibri" panose="020F0502020204030204"/>
              <a:ea typeface="宋体" panose="02010600030101010101" pitchFamily="2" charset="-122"/>
            </a:endParaRPr>
          </a:p>
        </p:txBody>
      </p:sp>
      <p:sp>
        <p:nvSpPr>
          <p:cNvPr id="1161" name="日期占位符 3"/>
          <p:cNvSpPr>
            <a:spLocks noGrp="1" noChangeArrowheads="1"/>
          </p:cNvSpPr>
          <p:nvPr>
            <p:ph type="dt" sz="half"/>
          </p:nvPr>
        </p:nvSpPr>
        <p:spPr bwMode="auto">
          <a:xfrm>
            <a:off x="457200" y="4767263"/>
            <a:ext cx="2133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fld id="{F8AECDBD-B75A-4927-B1FC-AD1A014C0107}" type="datetime1">
              <a:rPr lang="zh-CN" altLang="en-US"/>
              <a:pPr>
                <a:defRPr/>
              </a:pPr>
              <a:t>2025/10/27</a:t>
            </a:fld>
            <a:endParaRPr lang="zh-CN" altLang="en-US"/>
          </a:p>
        </p:txBody>
      </p:sp>
      <p:sp>
        <p:nvSpPr>
          <p:cNvPr id="1162" name="页脚占位符 4"/>
          <p:cNvSpPr>
            <a:spLocks noGrp="1" noChangeArrowheads="1"/>
          </p:cNvSpPr>
          <p:nvPr>
            <p:ph type="ftr" sz="quarter" idx="1"/>
          </p:nvPr>
        </p:nvSpPr>
        <p:spPr bwMode="auto">
          <a:xfrm>
            <a:off x="3124200" y="4767263"/>
            <a:ext cx="2895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endParaRPr lang="zh-CN" altLang="en-US"/>
          </a:p>
        </p:txBody>
      </p:sp>
      <p:sp>
        <p:nvSpPr>
          <p:cNvPr id="1163" name="灯片编号占位符 5"/>
          <p:cNvSpPr>
            <a:spLocks noGrp="1" noChangeArrowheads="1"/>
          </p:cNvSpPr>
          <p:nvPr>
            <p:ph type="sldNum" sz="quarter" idx="2"/>
          </p:nvPr>
        </p:nvSpPr>
        <p:spPr bwMode="auto">
          <a:xfrm>
            <a:off x="6553200" y="4767263"/>
            <a:ext cx="2133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fld id="{1F2FD5AC-C345-4D83-BBFA-541247B2BE7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eaLnBrk="0" fontAlgn="base" hangingPunct="0">
        <a:spcBef>
          <a:spcPct val="0"/>
        </a:spcBef>
        <a:spcAft>
          <a:spcPct val="0"/>
        </a:spcAft>
        <a:buSzTx/>
        <a:defRPr sz="4400">
          <a:solidFill>
            <a:schemeClr val="tx1"/>
          </a:solidFill>
          <a:latin typeface="+mj-lt"/>
          <a:ea typeface="+mj-ea"/>
          <a:cs typeface="+mj-cs"/>
        </a:defRPr>
      </a:lvl1pPr>
      <a:lvl2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2pPr>
      <a:lvl3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3pPr>
      <a:lvl4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4pPr>
      <a:lvl5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5pPr>
      <a:lvl6pPr marL="4572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6pPr>
      <a:lvl7pPr marL="9144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7pPr>
      <a:lvl8pPr marL="13716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8pPr>
      <a:lvl9pPr marL="18288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9pPr>
    </p:titleStyle>
    <p:bodyStyle>
      <a:lvl1pPr marL="338455" indent="-338455" algn="l" rtl="0" eaLnBrk="0" fontAlgn="base" hangingPunct="0">
        <a:spcBef>
          <a:spcPct val="20000"/>
        </a:spcBef>
        <a:spcAft>
          <a:spcPct val="0"/>
        </a:spcAft>
        <a:buSzTx/>
        <a:buFont typeface="Arial" panose="020B0604020202020204" pitchFamily="34" charset="0"/>
        <a:buChar char="•"/>
        <a:defRPr sz="3200">
          <a:solidFill>
            <a:schemeClr val="tx1"/>
          </a:solidFill>
          <a:latin typeface="+mn-lt"/>
          <a:ea typeface="+mn-ea"/>
          <a:cs typeface="+mn-cs"/>
        </a:defRPr>
      </a:lvl1pPr>
      <a:lvl2pPr marL="738505" indent="-281305" algn="l" rtl="0" eaLnBrk="0" fontAlgn="base" hangingPunct="0">
        <a:spcBef>
          <a:spcPct val="20000"/>
        </a:spcBef>
        <a:spcAft>
          <a:spcPct val="0"/>
        </a:spcAft>
        <a:buSzTx/>
        <a:buFont typeface="Arial" panose="020B0604020202020204" pitchFamily="34" charset="0"/>
        <a:buChar char="–"/>
        <a:defRPr sz="2800">
          <a:solidFill>
            <a:schemeClr val="tx1"/>
          </a:solidFill>
          <a:latin typeface="+mn-lt"/>
          <a:cs typeface="+mn-cs"/>
        </a:defRPr>
      </a:lvl2pPr>
      <a:lvl3pPr marL="1138555" indent="-22415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59385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4pPr>
      <a:lvl5pPr marL="20497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5pPr>
      <a:lvl6pPr marL="25069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6pPr>
      <a:lvl7pPr marL="29641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7pPr>
      <a:lvl8pPr marL="34213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8pPr>
      <a:lvl9pPr marL="38785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灯片编号占位符 5"/>
          <p:cNvSpPr>
            <a:spLocks noChangeArrowheads="1"/>
          </p:cNvSpPr>
          <p:nvPr/>
        </p:nvSpPr>
        <p:spPr bwMode="auto">
          <a:xfrm>
            <a:off x="6896100" y="4767263"/>
            <a:ext cx="2133600" cy="274637"/>
          </a:xfrm>
          <a:prstGeom prst="rect">
            <a:avLst/>
          </a:prstGeom>
          <a:noFill/>
          <a:ln w="9525" algn="ctr">
            <a:noFill/>
            <a:round/>
          </a:ln>
          <a:effectLst/>
        </p:spPr>
        <p:txBody>
          <a:bodyPr lIns="68414" tIns="34219" rIns="68414" bIns="34219" anchor="ctr"/>
          <a:lstStyle/>
          <a:p>
            <a:pPr algn="r" defTabSz="911225">
              <a:buSzTx/>
              <a:defRPr/>
            </a:pPr>
            <a:fld id="{8B81A32D-5596-4623-B8FF-521C6E02E5F1}" type="slidenum">
              <a:rPr lang="en-US" altLang="zh-CN" sz="1600" b="1">
                <a:solidFill>
                  <a:srgbClr val="898989"/>
                </a:solidFill>
                <a:latin typeface="Times New Roman" panose="02020603050405020304" charset="0"/>
                <a:ea typeface="宋体" panose="02010600030101010101" pitchFamily="2" charset="-122"/>
                <a:cs typeface="Times New Roman" panose="02020603050405020304" charset="0"/>
              </a:rPr>
              <a:pPr algn="r" defTabSz="911225">
                <a:buSzTx/>
                <a:defRPr/>
              </a:pPr>
              <a:t>‹#›</a:t>
            </a:fld>
            <a:endParaRPr lang="en-US" altLang="zh-CN" sz="1600" b="1">
              <a:solidFill>
                <a:schemeClr val="tx2"/>
              </a:solidFill>
              <a:latin typeface="Times New Roman" panose="02020603050405020304" charset="0"/>
              <a:ea typeface="宋体" panose="02010600030101010101" pitchFamily="2" charset="-122"/>
              <a:cs typeface="Times New Roman" panose="02020603050405020304" charset="0"/>
            </a:endParaRPr>
          </a:p>
        </p:txBody>
      </p:sp>
      <p:pic>
        <p:nvPicPr>
          <p:cNvPr id="16387" name="Picture 7"/>
          <p:cNvPicPr preferRelativeResize="0">
            <a:picLocks noChangeArrowheads="1"/>
          </p:cNvPicPr>
          <p:nvPr/>
        </p:nvPicPr>
        <p:blipFill>
          <a:blip r:embed="rId13" cstate="print"/>
          <a:stretch>
            <a:fillRect/>
          </a:stretch>
        </p:blipFill>
        <p:spPr bwMode="auto">
          <a:xfrm>
            <a:off x="7258050" y="38100"/>
            <a:ext cx="1725613" cy="566738"/>
          </a:xfrm>
          <a:prstGeom prst="rect">
            <a:avLst/>
          </a:prstGeom>
          <a:noFill/>
          <a:ln w="9525" algn="ctr">
            <a:noFill/>
            <a:miter lim="800000"/>
            <a:headEnd/>
            <a:tailEnd/>
          </a:ln>
        </p:spPr>
      </p:pic>
      <p:sp>
        <p:nvSpPr>
          <p:cNvPr id="16388" name="矩形 8"/>
          <p:cNvSpPr>
            <a:spLocks noChangeArrowheads="1"/>
          </p:cNvSpPr>
          <p:nvPr/>
        </p:nvSpPr>
        <p:spPr bwMode="auto">
          <a:xfrm>
            <a:off x="22225" y="647700"/>
            <a:ext cx="9021763"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Calibri" panose="020F0502020204030204"/>
              <a:ea typeface="宋体" panose="02010600030101010101" pitchFamily="2" charset="-122"/>
            </a:endParaRPr>
          </a:p>
        </p:txBody>
      </p:sp>
      <p:sp>
        <p:nvSpPr>
          <p:cNvPr id="1169" name="日期占位符 3"/>
          <p:cNvSpPr>
            <a:spLocks noGrp="1" noChangeArrowheads="1"/>
          </p:cNvSpPr>
          <p:nvPr>
            <p:ph type="dt" sz="half"/>
          </p:nvPr>
        </p:nvSpPr>
        <p:spPr bwMode="auto">
          <a:xfrm>
            <a:off x="457200" y="4767263"/>
            <a:ext cx="2133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fld id="{3DBD1B93-6415-4E93-B7CF-B0790ACEF593}" type="datetime1">
              <a:rPr lang="zh-CN" altLang="en-US"/>
              <a:pPr>
                <a:defRPr/>
              </a:pPr>
              <a:t>2025/10/27</a:t>
            </a:fld>
            <a:endParaRPr lang="zh-CN" altLang="en-US"/>
          </a:p>
        </p:txBody>
      </p:sp>
      <p:sp>
        <p:nvSpPr>
          <p:cNvPr id="1170" name="页脚占位符 4"/>
          <p:cNvSpPr>
            <a:spLocks noGrp="1" noChangeArrowheads="1"/>
          </p:cNvSpPr>
          <p:nvPr>
            <p:ph type="ftr" sz="quarter" idx="1"/>
          </p:nvPr>
        </p:nvSpPr>
        <p:spPr bwMode="auto">
          <a:xfrm>
            <a:off x="3124200" y="4767263"/>
            <a:ext cx="2895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endParaRPr lang="zh-CN" altLang="en-US"/>
          </a:p>
        </p:txBody>
      </p:sp>
      <p:sp>
        <p:nvSpPr>
          <p:cNvPr id="1171" name="灯片编号占位符 5"/>
          <p:cNvSpPr>
            <a:spLocks noGrp="1" noChangeArrowheads="1"/>
          </p:cNvSpPr>
          <p:nvPr>
            <p:ph type="sldNum" sz="quarter" idx="2"/>
          </p:nvPr>
        </p:nvSpPr>
        <p:spPr bwMode="auto">
          <a:xfrm>
            <a:off x="6553200" y="4767263"/>
            <a:ext cx="2133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fld id="{64CC09FA-1925-4733-80C5-16D9ED5C42C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txStyles>
    <p:titleStyle>
      <a:lvl1pPr algn="ctr" rtl="0" eaLnBrk="0" fontAlgn="base" hangingPunct="0">
        <a:spcBef>
          <a:spcPct val="0"/>
        </a:spcBef>
        <a:spcAft>
          <a:spcPct val="0"/>
        </a:spcAft>
        <a:buSzTx/>
        <a:defRPr sz="4400">
          <a:solidFill>
            <a:schemeClr val="tx1"/>
          </a:solidFill>
          <a:latin typeface="+mj-lt"/>
          <a:ea typeface="+mj-ea"/>
          <a:cs typeface="+mj-cs"/>
        </a:defRPr>
      </a:lvl1pPr>
      <a:lvl2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2pPr>
      <a:lvl3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3pPr>
      <a:lvl4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4pPr>
      <a:lvl5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5pPr>
      <a:lvl6pPr marL="4572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6pPr>
      <a:lvl7pPr marL="9144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7pPr>
      <a:lvl8pPr marL="13716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8pPr>
      <a:lvl9pPr marL="18288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9pPr>
    </p:titleStyle>
    <p:bodyStyle>
      <a:lvl1pPr marL="338455" indent="-338455" algn="l" rtl="0" eaLnBrk="0" fontAlgn="base" hangingPunct="0">
        <a:spcBef>
          <a:spcPct val="20000"/>
        </a:spcBef>
        <a:spcAft>
          <a:spcPct val="0"/>
        </a:spcAft>
        <a:buSzTx/>
        <a:buFont typeface="Arial" panose="020B0604020202020204" pitchFamily="34" charset="0"/>
        <a:buChar char="•"/>
        <a:defRPr sz="3200">
          <a:solidFill>
            <a:schemeClr val="tx1"/>
          </a:solidFill>
          <a:latin typeface="+mn-lt"/>
          <a:ea typeface="+mn-ea"/>
          <a:cs typeface="+mn-cs"/>
        </a:defRPr>
      </a:lvl1pPr>
      <a:lvl2pPr marL="738505" indent="-281305" algn="l" rtl="0" eaLnBrk="0" fontAlgn="base" hangingPunct="0">
        <a:spcBef>
          <a:spcPct val="20000"/>
        </a:spcBef>
        <a:spcAft>
          <a:spcPct val="0"/>
        </a:spcAft>
        <a:buSzTx/>
        <a:buFont typeface="Arial" panose="020B0604020202020204" pitchFamily="34" charset="0"/>
        <a:buChar char="–"/>
        <a:defRPr sz="2800">
          <a:solidFill>
            <a:schemeClr val="tx1"/>
          </a:solidFill>
          <a:latin typeface="+mn-lt"/>
          <a:cs typeface="+mn-cs"/>
        </a:defRPr>
      </a:lvl2pPr>
      <a:lvl3pPr marL="1138555" indent="-22415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59385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4pPr>
      <a:lvl5pPr marL="20497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5pPr>
      <a:lvl6pPr marL="25069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6pPr>
      <a:lvl7pPr marL="29641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7pPr>
      <a:lvl8pPr marL="34213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8pPr>
      <a:lvl9pPr marL="38785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灯片编号占位符 5"/>
          <p:cNvSpPr>
            <a:spLocks noChangeArrowheads="1"/>
          </p:cNvSpPr>
          <p:nvPr/>
        </p:nvSpPr>
        <p:spPr bwMode="auto">
          <a:xfrm>
            <a:off x="6896100" y="4767263"/>
            <a:ext cx="2133600" cy="274637"/>
          </a:xfrm>
          <a:prstGeom prst="rect">
            <a:avLst/>
          </a:prstGeom>
          <a:noFill/>
          <a:ln w="9525" algn="ctr">
            <a:noFill/>
            <a:round/>
          </a:ln>
          <a:effectLst/>
        </p:spPr>
        <p:txBody>
          <a:bodyPr lIns="68414" tIns="34219" rIns="68414" bIns="34219" anchor="ctr"/>
          <a:lstStyle/>
          <a:p>
            <a:pPr algn="r" defTabSz="911225">
              <a:buSzTx/>
              <a:defRPr/>
            </a:pPr>
            <a:fld id="{3AD2EED2-D53D-4A2E-A312-599E4BE021B4}" type="slidenum">
              <a:rPr lang="en-US" altLang="zh-CN" sz="1600" b="1">
                <a:solidFill>
                  <a:srgbClr val="898989"/>
                </a:solidFill>
                <a:latin typeface="Times New Roman" panose="02020603050405020304" charset="0"/>
                <a:ea typeface="宋体" panose="02010600030101010101" pitchFamily="2" charset="-122"/>
                <a:cs typeface="Times New Roman" panose="02020603050405020304" charset="0"/>
              </a:rPr>
              <a:pPr algn="r" defTabSz="911225">
                <a:buSzTx/>
                <a:defRPr/>
              </a:pPr>
              <a:t>‹#›</a:t>
            </a:fld>
            <a:endParaRPr lang="en-US" altLang="zh-CN" sz="1600" b="1">
              <a:solidFill>
                <a:schemeClr val="tx2"/>
              </a:solidFill>
              <a:latin typeface="Times New Roman" panose="02020603050405020304" charset="0"/>
              <a:ea typeface="宋体" panose="02010600030101010101" pitchFamily="2" charset="-122"/>
              <a:cs typeface="Times New Roman" panose="02020603050405020304" charset="0"/>
            </a:endParaRPr>
          </a:p>
        </p:txBody>
      </p:sp>
      <p:pic>
        <p:nvPicPr>
          <p:cNvPr id="17411" name="Picture 7"/>
          <p:cNvPicPr preferRelativeResize="0">
            <a:picLocks noChangeArrowheads="1"/>
          </p:cNvPicPr>
          <p:nvPr/>
        </p:nvPicPr>
        <p:blipFill>
          <a:blip r:embed="rId13" cstate="print"/>
          <a:stretch>
            <a:fillRect/>
          </a:stretch>
        </p:blipFill>
        <p:spPr bwMode="auto">
          <a:xfrm>
            <a:off x="7258050" y="38100"/>
            <a:ext cx="1725613" cy="566738"/>
          </a:xfrm>
          <a:prstGeom prst="rect">
            <a:avLst/>
          </a:prstGeom>
          <a:noFill/>
          <a:ln w="9525" algn="ctr">
            <a:noFill/>
            <a:miter lim="800000"/>
            <a:headEnd/>
            <a:tailEnd/>
          </a:ln>
        </p:spPr>
      </p:pic>
      <p:sp>
        <p:nvSpPr>
          <p:cNvPr id="17412" name="矩形 8"/>
          <p:cNvSpPr>
            <a:spLocks noChangeArrowheads="1"/>
          </p:cNvSpPr>
          <p:nvPr/>
        </p:nvSpPr>
        <p:spPr bwMode="auto">
          <a:xfrm>
            <a:off x="22225" y="647700"/>
            <a:ext cx="9021763"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Calibri" panose="020F0502020204030204"/>
              <a:ea typeface="宋体" panose="02010600030101010101" pitchFamily="2" charset="-122"/>
            </a:endParaRPr>
          </a:p>
        </p:txBody>
      </p:sp>
      <p:sp>
        <p:nvSpPr>
          <p:cNvPr id="1177" name="日期占位符 3"/>
          <p:cNvSpPr>
            <a:spLocks noGrp="1" noChangeArrowheads="1"/>
          </p:cNvSpPr>
          <p:nvPr>
            <p:ph type="dt" sz="half"/>
          </p:nvPr>
        </p:nvSpPr>
        <p:spPr bwMode="auto">
          <a:xfrm>
            <a:off x="457200" y="4767263"/>
            <a:ext cx="2133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fld id="{2952F3E2-6DB2-4926-905C-A9ECE09EA5D5}" type="datetime1">
              <a:rPr lang="zh-CN" altLang="en-US"/>
              <a:pPr>
                <a:defRPr/>
              </a:pPr>
              <a:t>2025/10/27</a:t>
            </a:fld>
            <a:endParaRPr lang="zh-CN" altLang="en-US"/>
          </a:p>
        </p:txBody>
      </p:sp>
      <p:sp>
        <p:nvSpPr>
          <p:cNvPr id="1178" name="页脚占位符 4"/>
          <p:cNvSpPr>
            <a:spLocks noGrp="1" noChangeArrowheads="1"/>
          </p:cNvSpPr>
          <p:nvPr>
            <p:ph type="ftr" sz="quarter" idx="1"/>
          </p:nvPr>
        </p:nvSpPr>
        <p:spPr bwMode="auto">
          <a:xfrm>
            <a:off x="3124200" y="4767263"/>
            <a:ext cx="2895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endParaRPr lang="zh-CN" altLang="en-US"/>
          </a:p>
        </p:txBody>
      </p:sp>
      <p:sp>
        <p:nvSpPr>
          <p:cNvPr id="1179" name="灯片编号占位符 5"/>
          <p:cNvSpPr>
            <a:spLocks noGrp="1" noChangeArrowheads="1"/>
          </p:cNvSpPr>
          <p:nvPr>
            <p:ph type="sldNum" sz="quarter" idx="2"/>
          </p:nvPr>
        </p:nvSpPr>
        <p:spPr bwMode="auto">
          <a:xfrm>
            <a:off x="6553200" y="4767263"/>
            <a:ext cx="2133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fld id="{6ED99B5B-477B-404A-97E3-C7E4C671E95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txStyles>
    <p:titleStyle>
      <a:lvl1pPr algn="ctr" rtl="0" eaLnBrk="0" fontAlgn="base" hangingPunct="0">
        <a:spcBef>
          <a:spcPct val="0"/>
        </a:spcBef>
        <a:spcAft>
          <a:spcPct val="0"/>
        </a:spcAft>
        <a:buSzTx/>
        <a:defRPr sz="4400">
          <a:solidFill>
            <a:schemeClr val="tx1"/>
          </a:solidFill>
          <a:latin typeface="+mj-lt"/>
          <a:ea typeface="+mj-ea"/>
          <a:cs typeface="+mj-cs"/>
        </a:defRPr>
      </a:lvl1pPr>
      <a:lvl2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2pPr>
      <a:lvl3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3pPr>
      <a:lvl4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4pPr>
      <a:lvl5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5pPr>
      <a:lvl6pPr marL="4572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6pPr>
      <a:lvl7pPr marL="9144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7pPr>
      <a:lvl8pPr marL="13716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8pPr>
      <a:lvl9pPr marL="18288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9pPr>
    </p:titleStyle>
    <p:bodyStyle>
      <a:lvl1pPr marL="338455" indent="-338455" algn="l" rtl="0" eaLnBrk="0" fontAlgn="base" hangingPunct="0">
        <a:spcBef>
          <a:spcPct val="20000"/>
        </a:spcBef>
        <a:spcAft>
          <a:spcPct val="0"/>
        </a:spcAft>
        <a:buSzTx/>
        <a:buFont typeface="Arial" panose="020B0604020202020204" pitchFamily="34" charset="0"/>
        <a:buChar char="•"/>
        <a:defRPr sz="3200">
          <a:solidFill>
            <a:schemeClr val="tx1"/>
          </a:solidFill>
          <a:latin typeface="+mn-lt"/>
          <a:ea typeface="+mn-ea"/>
          <a:cs typeface="+mn-cs"/>
        </a:defRPr>
      </a:lvl1pPr>
      <a:lvl2pPr marL="738505" indent="-281305" algn="l" rtl="0" eaLnBrk="0" fontAlgn="base" hangingPunct="0">
        <a:spcBef>
          <a:spcPct val="20000"/>
        </a:spcBef>
        <a:spcAft>
          <a:spcPct val="0"/>
        </a:spcAft>
        <a:buSzTx/>
        <a:buFont typeface="Arial" panose="020B0604020202020204" pitchFamily="34" charset="0"/>
        <a:buChar char="–"/>
        <a:defRPr sz="2800">
          <a:solidFill>
            <a:schemeClr val="tx1"/>
          </a:solidFill>
          <a:latin typeface="+mn-lt"/>
          <a:cs typeface="+mn-cs"/>
        </a:defRPr>
      </a:lvl2pPr>
      <a:lvl3pPr marL="1138555" indent="-22415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59385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4pPr>
      <a:lvl5pPr marL="20497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5pPr>
      <a:lvl6pPr marL="25069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6pPr>
      <a:lvl7pPr marL="29641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7pPr>
      <a:lvl8pPr marL="34213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8pPr>
      <a:lvl9pPr marL="38785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灯片编号占位符 5"/>
          <p:cNvSpPr>
            <a:spLocks noChangeArrowheads="1"/>
          </p:cNvSpPr>
          <p:nvPr/>
        </p:nvSpPr>
        <p:spPr bwMode="auto">
          <a:xfrm>
            <a:off x="6896100" y="4767263"/>
            <a:ext cx="2133600" cy="274637"/>
          </a:xfrm>
          <a:prstGeom prst="rect">
            <a:avLst/>
          </a:prstGeom>
          <a:noFill/>
          <a:ln w="9525" algn="ctr">
            <a:noFill/>
            <a:round/>
          </a:ln>
          <a:effectLst/>
        </p:spPr>
        <p:txBody>
          <a:bodyPr lIns="68414" tIns="34219" rIns="68414" bIns="34219" anchor="ctr"/>
          <a:lstStyle/>
          <a:p>
            <a:pPr algn="r" defTabSz="911225">
              <a:buSzTx/>
              <a:defRPr/>
            </a:pPr>
            <a:fld id="{D80B700F-EE05-405B-8D34-F3B898C8B150}" type="slidenum">
              <a:rPr lang="en-US" altLang="zh-CN" sz="1600" b="1">
                <a:solidFill>
                  <a:srgbClr val="898989"/>
                </a:solidFill>
                <a:latin typeface="Times New Roman" panose="02020603050405020304" charset="0"/>
                <a:ea typeface="宋体" panose="02010600030101010101" pitchFamily="2" charset="-122"/>
                <a:cs typeface="Times New Roman" panose="02020603050405020304" charset="0"/>
              </a:rPr>
              <a:pPr algn="r" defTabSz="911225">
                <a:buSzTx/>
                <a:defRPr/>
              </a:pPr>
              <a:t>‹#›</a:t>
            </a:fld>
            <a:endParaRPr lang="en-US" altLang="zh-CN" sz="1600" b="1">
              <a:solidFill>
                <a:schemeClr val="tx2"/>
              </a:solidFill>
              <a:latin typeface="Times New Roman" panose="02020603050405020304" charset="0"/>
              <a:ea typeface="宋体" panose="02010600030101010101" pitchFamily="2" charset="-122"/>
              <a:cs typeface="Times New Roman" panose="02020603050405020304" charset="0"/>
            </a:endParaRPr>
          </a:p>
        </p:txBody>
      </p:sp>
      <p:pic>
        <p:nvPicPr>
          <p:cNvPr id="18435" name="Picture 7"/>
          <p:cNvPicPr preferRelativeResize="0">
            <a:picLocks noChangeArrowheads="1"/>
          </p:cNvPicPr>
          <p:nvPr/>
        </p:nvPicPr>
        <p:blipFill>
          <a:blip r:embed="rId13" cstate="print"/>
          <a:stretch>
            <a:fillRect/>
          </a:stretch>
        </p:blipFill>
        <p:spPr bwMode="auto">
          <a:xfrm>
            <a:off x="7258050" y="38100"/>
            <a:ext cx="1725613" cy="566738"/>
          </a:xfrm>
          <a:prstGeom prst="rect">
            <a:avLst/>
          </a:prstGeom>
          <a:noFill/>
          <a:ln w="9525" algn="ctr">
            <a:noFill/>
            <a:miter lim="800000"/>
            <a:headEnd/>
            <a:tailEnd/>
          </a:ln>
        </p:spPr>
      </p:pic>
      <p:sp>
        <p:nvSpPr>
          <p:cNvPr id="18436" name="矩形 8"/>
          <p:cNvSpPr>
            <a:spLocks noChangeArrowheads="1"/>
          </p:cNvSpPr>
          <p:nvPr/>
        </p:nvSpPr>
        <p:spPr bwMode="auto">
          <a:xfrm>
            <a:off x="22225" y="647700"/>
            <a:ext cx="9021763"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Calibri" panose="020F0502020204030204"/>
              <a:ea typeface="宋体" panose="02010600030101010101" pitchFamily="2" charset="-122"/>
            </a:endParaRPr>
          </a:p>
        </p:txBody>
      </p:sp>
      <p:sp>
        <p:nvSpPr>
          <p:cNvPr id="1185" name="日期占位符 4"/>
          <p:cNvSpPr>
            <a:spLocks noGrp="1" noChangeArrowheads="1"/>
          </p:cNvSpPr>
          <p:nvPr>
            <p:ph type="dt" sz="half"/>
          </p:nvPr>
        </p:nvSpPr>
        <p:spPr bwMode="auto">
          <a:xfrm>
            <a:off x="457200" y="4767263"/>
            <a:ext cx="2133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fld id="{4CF2A7D7-2C51-42A0-895F-A17B361B5635}" type="datetime1">
              <a:rPr lang="zh-CN" altLang="en-US"/>
              <a:pPr>
                <a:defRPr/>
              </a:pPr>
              <a:t>2025/10/27</a:t>
            </a:fld>
            <a:endParaRPr lang="zh-CN" altLang="en-US"/>
          </a:p>
        </p:txBody>
      </p:sp>
      <p:sp>
        <p:nvSpPr>
          <p:cNvPr id="1186" name="页脚占位符 5"/>
          <p:cNvSpPr>
            <a:spLocks noGrp="1" noChangeArrowheads="1"/>
          </p:cNvSpPr>
          <p:nvPr>
            <p:ph type="ftr" sz="quarter" idx="1"/>
          </p:nvPr>
        </p:nvSpPr>
        <p:spPr bwMode="auto">
          <a:xfrm>
            <a:off x="3124200" y="4767263"/>
            <a:ext cx="2895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endParaRPr lang="zh-CN" altLang="en-US"/>
          </a:p>
        </p:txBody>
      </p:sp>
      <p:sp>
        <p:nvSpPr>
          <p:cNvPr id="1187" name="灯片编号占位符 6"/>
          <p:cNvSpPr>
            <a:spLocks noGrp="1" noChangeArrowheads="1"/>
          </p:cNvSpPr>
          <p:nvPr>
            <p:ph type="sldNum" sz="quarter" idx="2"/>
          </p:nvPr>
        </p:nvSpPr>
        <p:spPr bwMode="auto">
          <a:xfrm>
            <a:off x="6553200" y="4767263"/>
            <a:ext cx="2133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fld id="{675FC622-87F7-4928-816C-BE51EBA63C9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txStyles>
    <p:titleStyle>
      <a:lvl1pPr algn="ctr" rtl="0" eaLnBrk="0" fontAlgn="base" hangingPunct="0">
        <a:spcBef>
          <a:spcPct val="0"/>
        </a:spcBef>
        <a:spcAft>
          <a:spcPct val="0"/>
        </a:spcAft>
        <a:buSzTx/>
        <a:defRPr sz="4400">
          <a:solidFill>
            <a:schemeClr val="tx1"/>
          </a:solidFill>
          <a:latin typeface="+mj-lt"/>
          <a:ea typeface="+mj-ea"/>
          <a:cs typeface="+mj-cs"/>
        </a:defRPr>
      </a:lvl1pPr>
      <a:lvl2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2pPr>
      <a:lvl3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3pPr>
      <a:lvl4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4pPr>
      <a:lvl5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5pPr>
      <a:lvl6pPr marL="4572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6pPr>
      <a:lvl7pPr marL="9144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7pPr>
      <a:lvl8pPr marL="13716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8pPr>
      <a:lvl9pPr marL="18288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9pPr>
    </p:titleStyle>
    <p:bodyStyle>
      <a:lvl1pPr marL="338455" indent="-338455" algn="l" rtl="0" eaLnBrk="0" fontAlgn="base" hangingPunct="0">
        <a:spcBef>
          <a:spcPct val="20000"/>
        </a:spcBef>
        <a:spcAft>
          <a:spcPct val="0"/>
        </a:spcAft>
        <a:buSzTx/>
        <a:buFont typeface="Arial" panose="020B0604020202020204" pitchFamily="34" charset="0"/>
        <a:buChar char="•"/>
        <a:defRPr sz="3200">
          <a:solidFill>
            <a:schemeClr val="tx1"/>
          </a:solidFill>
          <a:latin typeface="+mn-lt"/>
          <a:ea typeface="+mn-ea"/>
          <a:cs typeface="+mn-cs"/>
        </a:defRPr>
      </a:lvl1pPr>
      <a:lvl2pPr marL="738505" indent="-281305" algn="l" rtl="0" eaLnBrk="0" fontAlgn="base" hangingPunct="0">
        <a:spcBef>
          <a:spcPct val="20000"/>
        </a:spcBef>
        <a:spcAft>
          <a:spcPct val="0"/>
        </a:spcAft>
        <a:buSzTx/>
        <a:buFont typeface="Arial" panose="020B0604020202020204" pitchFamily="34" charset="0"/>
        <a:buChar char="–"/>
        <a:defRPr sz="2800">
          <a:solidFill>
            <a:schemeClr val="tx1"/>
          </a:solidFill>
          <a:latin typeface="+mn-lt"/>
          <a:cs typeface="+mn-cs"/>
        </a:defRPr>
      </a:lvl2pPr>
      <a:lvl3pPr marL="1138555" indent="-22415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59385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4pPr>
      <a:lvl5pPr marL="20497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5pPr>
      <a:lvl6pPr marL="25069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6pPr>
      <a:lvl7pPr marL="29641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7pPr>
      <a:lvl8pPr marL="34213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8pPr>
      <a:lvl9pPr marL="38785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灯片编号占位符 5"/>
          <p:cNvSpPr>
            <a:spLocks noChangeArrowheads="1"/>
          </p:cNvSpPr>
          <p:nvPr/>
        </p:nvSpPr>
        <p:spPr bwMode="auto">
          <a:xfrm>
            <a:off x="6896100" y="4767263"/>
            <a:ext cx="2133600" cy="274637"/>
          </a:xfrm>
          <a:prstGeom prst="rect">
            <a:avLst/>
          </a:prstGeom>
          <a:noFill/>
          <a:ln w="9525" algn="ctr">
            <a:noFill/>
            <a:round/>
          </a:ln>
          <a:effectLst/>
        </p:spPr>
        <p:txBody>
          <a:bodyPr lIns="68414" tIns="34219" rIns="68414" bIns="34219" anchor="ctr"/>
          <a:lstStyle/>
          <a:p>
            <a:pPr algn="r" defTabSz="911225">
              <a:buSzTx/>
              <a:defRPr/>
            </a:pPr>
            <a:fld id="{1BA06AE3-E778-4741-A702-4C423AC4A4F2}" type="slidenum">
              <a:rPr lang="en-US" altLang="zh-CN" sz="1600" b="1">
                <a:solidFill>
                  <a:srgbClr val="898989"/>
                </a:solidFill>
                <a:latin typeface="Times New Roman" panose="02020603050405020304" charset="0"/>
                <a:ea typeface="宋体" panose="02010600030101010101" pitchFamily="2" charset="-122"/>
                <a:cs typeface="Times New Roman" panose="02020603050405020304" charset="0"/>
              </a:rPr>
              <a:pPr algn="r" defTabSz="911225">
                <a:buSzTx/>
                <a:defRPr/>
              </a:pPr>
              <a:t>‹#›</a:t>
            </a:fld>
            <a:endParaRPr lang="en-US" altLang="zh-CN" sz="1600" b="1">
              <a:solidFill>
                <a:schemeClr val="tx2"/>
              </a:solidFill>
              <a:latin typeface="Times New Roman" panose="02020603050405020304" charset="0"/>
              <a:ea typeface="宋体" panose="02010600030101010101" pitchFamily="2" charset="-122"/>
              <a:cs typeface="Times New Roman" panose="02020603050405020304" charset="0"/>
            </a:endParaRPr>
          </a:p>
        </p:txBody>
      </p:sp>
      <p:pic>
        <p:nvPicPr>
          <p:cNvPr id="19459" name="Picture 7"/>
          <p:cNvPicPr preferRelativeResize="0">
            <a:picLocks noChangeArrowheads="1"/>
          </p:cNvPicPr>
          <p:nvPr/>
        </p:nvPicPr>
        <p:blipFill>
          <a:blip r:embed="rId13" cstate="print"/>
          <a:stretch>
            <a:fillRect/>
          </a:stretch>
        </p:blipFill>
        <p:spPr bwMode="auto">
          <a:xfrm>
            <a:off x="7258050" y="38100"/>
            <a:ext cx="1725613" cy="566738"/>
          </a:xfrm>
          <a:prstGeom prst="rect">
            <a:avLst/>
          </a:prstGeom>
          <a:noFill/>
          <a:ln w="9525" algn="ctr">
            <a:noFill/>
            <a:miter lim="800000"/>
            <a:headEnd/>
            <a:tailEnd/>
          </a:ln>
        </p:spPr>
      </p:pic>
      <p:sp>
        <p:nvSpPr>
          <p:cNvPr id="19460" name="矩形 8"/>
          <p:cNvSpPr>
            <a:spLocks noChangeArrowheads="1"/>
          </p:cNvSpPr>
          <p:nvPr/>
        </p:nvSpPr>
        <p:spPr bwMode="auto">
          <a:xfrm>
            <a:off x="22225" y="647700"/>
            <a:ext cx="9021763"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Calibri" panose="020F0502020204030204"/>
              <a:ea typeface="宋体" panose="02010600030101010101" pitchFamily="2" charset="-122"/>
            </a:endParaRPr>
          </a:p>
        </p:txBody>
      </p:sp>
      <p:sp>
        <p:nvSpPr>
          <p:cNvPr id="1193" name="日期占位符 6"/>
          <p:cNvSpPr>
            <a:spLocks noGrp="1" noChangeArrowheads="1"/>
          </p:cNvSpPr>
          <p:nvPr>
            <p:ph type="dt" sz="half"/>
          </p:nvPr>
        </p:nvSpPr>
        <p:spPr bwMode="auto">
          <a:xfrm>
            <a:off x="457200" y="4767263"/>
            <a:ext cx="2133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fld id="{02448117-C770-43FE-A12F-2D284754BCFA}" type="datetime1">
              <a:rPr lang="zh-CN" altLang="en-US"/>
              <a:pPr>
                <a:defRPr/>
              </a:pPr>
              <a:t>2025/10/27</a:t>
            </a:fld>
            <a:endParaRPr lang="zh-CN" altLang="en-US"/>
          </a:p>
        </p:txBody>
      </p:sp>
      <p:sp>
        <p:nvSpPr>
          <p:cNvPr id="1194" name="页脚占位符 7"/>
          <p:cNvSpPr>
            <a:spLocks noGrp="1" noChangeArrowheads="1"/>
          </p:cNvSpPr>
          <p:nvPr>
            <p:ph type="ftr" sz="quarter" idx="1"/>
          </p:nvPr>
        </p:nvSpPr>
        <p:spPr bwMode="auto">
          <a:xfrm>
            <a:off x="3124200" y="4767263"/>
            <a:ext cx="2895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endParaRPr lang="zh-CN" altLang="en-US"/>
          </a:p>
        </p:txBody>
      </p:sp>
      <p:sp>
        <p:nvSpPr>
          <p:cNvPr id="1195" name="灯片编号占位符 8"/>
          <p:cNvSpPr>
            <a:spLocks noGrp="1" noChangeArrowheads="1"/>
          </p:cNvSpPr>
          <p:nvPr>
            <p:ph type="sldNum" sz="quarter" idx="2"/>
          </p:nvPr>
        </p:nvSpPr>
        <p:spPr bwMode="auto">
          <a:xfrm>
            <a:off x="6553200" y="4767263"/>
            <a:ext cx="2133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fld id="{F82C226E-AB7C-4D13-A580-160AD3DE883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txStyles>
    <p:titleStyle>
      <a:lvl1pPr algn="ctr" rtl="0" eaLnBrk="0" fontAlgn="base" hangingPunct="0">
        <a:spcBef>
          <a:spcPct val="0"/>
        </a:spcBef>
        <a:spcAft>
          <a:spcPct val="0"/>
        </a:spcAft>
        <a:buSzTx/>
        <a:defRPr sz="4400">
          <a:solidFill>
            <a:schemeClr val="tx1"/>
          </a:solidFill>
          <a:latin typeface="+mj-lt"/>
          <a:ea typeface="+mj-ea"/>
          <a:cs typeface="+mj-cs"/>
        </a:defRPr>
      </a:lvl1pPr>
      <a:lvl2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2pPr>
      <a:lvl3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3pPr>
      <a:lvl4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4pPr>
      <a:lvl5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5pPr>
      <a:lvl6pPr marL="4572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6pPr>
      <a:lvl7pPr marL="9144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7pPr>
      <a:lvl8pPr marL="13716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8pPr>
      <a:lvl9pPr marL="18288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9pPr>
    </p:titleStyle>
    <p:bodyStyle>
      <a:lvl1pPr marL="338455" indent="-338455" algn="l" rtl="0" eaLnBrk="0" fontAlgn="base" hangingPunct="0">
        <a:spcBef>
          <a:spcPct val="20000"/>
        </a:spcBef>
        <a:spcAft>
          <a:spcPct val="0"/>
        </a:spcAft>
        <a:buSzTx/>
        <a:buFont typeface="Arial" panose="020B0604020202020204" pitchFamily="34" charset="0"/>
        <a:buChar char="•"/>
        <a:defRPr sz="3200">
          <a:solidFill>
            <a:schemeClr val="tx1"/>
          </a:solidFill>
          <a:latin typeface="+mn-lt"/>
          <a:ea typeface="+mn-ea"/>
          <a:cs typeface="+mn-cs"/>
        </a:defRPr>
      </a:lvl1pPr>
      <a:lvl2pPr marL="738505" indent="-281305" algn="l" rtl="0" eaLnBrk="0" fontAlgn="base" hangingPunct="0">
        <a:spcBef>
          <a:spcPct val="20000"/>
        </a:spcBef>
        <a:spcAft>
          <a:spcPct val="0"/>
        </a:spcAft>
        <a:buSzTx/>
        <a:buFont typeface="Arial" panose="020B0604020202020204" pitchFamily="34" charset="0"/>
        <a:buChar char="–"/>
        <a:defRPr sz="2800">
          <a:solidFill>
            <a:schemeClr val="tx1"/>
          </a:solidFill>
          <a:latin typeface="+mn-lt"/>
          <a:cs typeface="+mn-cs"/>
        </a:defRPr>
      </a:lvl2pPr>
      <a:lvl3pPr marL="1138555" indent="-22415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59385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4pPr>
      <a:lvl5pPr marL="20497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5pPr>
      <a:lvl6pPr marL="25069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6pPr>
      <a:lvl7pPr marL="29641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7pPr>
      <a:lvl8pPr marL="34213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8pPr>
      <a:lvl9pPr marL="38785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灯片编号占位符 5"/>
          <p:cNvSpPr>
            <a:spLocks noChangeArrowheads="1"/>
          </p:cNvSpPr>
          <p:nvPr/>
        </p:nvSpPr>
        <p:spPr bwMode="auto">
          <a:xfrm>
            <a:off x="6896100" y="4767263"/>
            <a:ext cx="2133600" cy="274637"/>
          </a:xfrm>
          <a:prstGeom prst="rect">
            <a:avLst/>
          </a:prstGeom>
          <a:noFill/>
          <a:ln w="9525" algn="ctr">
            <a:noFill/>
            <a:round/>
          </a:ln>
          <a:effectLst/>
        </p:spPr>
        <p:txBody>
          <a:bodyPr lIns="68414" tIns="34219" rIns="68414" bIns="34219" anchor="ctr"/>
          <a:lstStyle/>
          <a:p>
            <a:pPr algn="r" defTabSz="911225">
              <a:buSzTx/>
              <a:defRPr/>
            </a:pPr>
            <a:fld id="{372FFE66-77CB-4162-BBD2-D6A4ED7364A4}" type="slidenum">
              <a:rPr lang="en-US" altLang="zh-CN" sz="1600" b="1">
                <a:solidFill>
                  <a:srgbClr val="898989"/>
                </a:solidFill>
                <a:latin typeface="Times New Roman" panose="02020603050405020304" charset="0"/>
                <a:ea typeface="宋体" panose="02010600030101010101" pitchFamily="2" charset="-122"/>
                <a:cs typeface="Times New Roman" panose="02020603050405020304" charset="0"/>
              </a:rPr>
              <a:pPr algn="r" defTabSz="911225">
                <a:buSzTx/>
                <a:defRPr/>
              </a:pPr>
              <a:t>‹#›</a:t>
            </a:fld>
            <a:endParaRPr lang="en-US" altLang="zh-CN" sz="1600" b="1">
              <a:solidFill>
                <a:schemeClr val="tx2"/>
              </a:solidFill>
              <a:latin typeface="Times New Roman" panose="02020603050405020304" charset="0"/>
              <a:ea typeface="宋体" panose="02010600030101010101" pitchFamily="2" charset="-122"/>
              <a:cs typeface="Times New Roman" panose="02020603050405020304" charset="0"/>
            </a:endParaRPr>
          </a:p>
        </p:txBody>
      </p:sp>
      <p:pic>
        <p:nvPicPr>
          <p:cNvPr id="20483" name="Picture 7"/>
          <p:cNvPicPr preferRelativeResize="0">
            <a:picLocks noChangeArrowheads="1"/>
          </p:cNvPicPr>
          <p:nvPr/>
        </p:nvPicPr>
        <p:blipFill>
          <a:blip r:embed="rId13" cstate="print"/>
          <a:stretch>
            <a:fillRect/>
          </a:stretch>
        </p:blipFill>
        <p:spPr bwMode="auto">
          <a:xfrm>
            <a:off x="7258050" y="38100"/>
            <a:ext cx="1725613" cy="566738"/>
          </a:xfrm>
          <a:prstGeom prst="rect">
            <a:avLst/>
          </a:prstGeom>
          <a:noFill/>
          <a:ln w="9525" algn="ctr">
            <a:noFill/>
            <a:miter lim="800000"/>
            <a:headEnd/>
            <a:tailEnd/>
          </a:ln>
        </p:spPr>
      </p:pic>
      <p:sp>
        <p:nvSpPr>
          <p:cNvPr id="20484" name="矩形 8"/>
          <p:cNvSpPr>
            <a:spLocks noChangeArrowheads="1"/>
          </p:cNvSpPr>
          <p:nvPr/>
        </p:nvSpPr>
        <p:spPr bwMode="auto">
          <a:xfrm>
            <a:off x="22225" y="647700"/>
            <a:ext cx="9021763"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Calibri" panose="020F0502020204030204"/>
              <a:ea typeface="宋体" panose="02010600030101010101" pitchFamily="2" charset="-122"/>
            </a:endParaRPr>
          </a:p>
        </p:txBody>
      </p:sp>
      <p:sp>
        <p:nvSpPr>
          <p:cNvPr id="1201" name="日期占位符 2"/>
          <p:cNvSpPr>
            <a:spLocks noGrp="1" noChangeArrowheads="1"/>
          </p:cNvSpPr>
          <p:nvPr>
            <p:ph type="dt" sz="half"/>
          </p:nvPr>
        </p:nvSpPr>
        <p:spPr bwMode="auto">
          <a:xfrm>
            <a:off x="457200" y="4767263"/>
            <a:ext cx="2133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fld id="{AEB68B8E-5197-4952-9BEE-6BDDC3FAB5FF}" type="datetime1">
              <a:rPr lang="zh-CN" altLang="en-US"/>
              <a:pPr>
                <a:defRPr/>
              </a:pPr>
              <a:t>2025/10/27</a:t>
            </a:fld>
            <a:endParaRPr lang="zh-CN" altLang="en-US"/>
          </a:p>
        </p:txBody>
      </p:sp>
      <p:sp>
        <p:nvSpPr>
          <p:cNvPr id="1202" name="页脚占位符 3"/>
          <p:cNvSpPr>
            <a:spLocks noGrp="1" noChangeArrowheads="1"/>
          </p:cNvSpPr>
          <p:nvPr>
            <p:ph type="ftr" sz="quarter" idx="1"/>
          </p:nvPr>
        </p:nvSpPr>
        <p:spPr bwMode="auto">
          <a:xfrm>
            <a:off x="3124200" y="4767263"/>
            <a:ext cx="2895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endParaRPr lang="zh-CN" altLang="en-US"/>
          </a:p>
        </p:txBody>
      </p:sp>
      <p:sp>
        <p:nvSpPr>
          <p:cNvPr id="1203" name="灯片编号占位符 4"/>
          <p:cNvSpPr>
            <a:spLocks noGrp="1" noChangeArrowheads="1"/>
          </p:cNvSpPr>
          <p:nvPr>
            <p:ph type="sldNum" sz="quarter" idx="2"/>
          </p:nvPr>
        </p:nvSpPr>
        <p:spPr bwMode="auto">
          <a:xfrm>
            <a:off x="6553200" y="4767263"/>
            <a:ext cx="2133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fld id="{A41C1C04-9A0B-401B-B829-FBBF400E9F8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txStyles>
    <p:titleStyle>
      <a:lvl1pPr algn="ctr" rtl="0" eaLnBrk="0" fontAlgn="base" hangingPunct="0">
        <a:spcBef>
          <a:spcPct val="0"/>
        </a:spcBef>
        <a:spcAft>
          <a:spcPct val="0"/>
        </a:spcAft>
        <a:buSzTx/>
        <a:defRPr sz="4400">
          <a:solidFill>
            <a:schemeClr val="tx1"/>
          </a:solidFill>
          <a:latin typeface="+mj-lt"/>
          <a:ea typeface="+mj-ea"/>
          <a:cs typeface="+mj-cs"/>
        </a:defRPr>
      </a:lvl1pPr>
      <a:lvl2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2pPr>
      <a:lvl3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3pPr>
      <a:lvl4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4pPr>
      <a:lvl5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5pPr>
      <a:lvl6pPr marL="4572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6pPr>
      <a:lvl7pPr marL="9144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7pPr>
      <a:lvl8pPr marL="13716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8pPr>
      <a:lvl9pPr marL="18288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9pPr>
    </p:titleStyle>
    <p:bodyStyle>
      <a:lvl1pPr marL="338455" indent="-338455" algn="l" rtl="0" eaLnBrk="0" fontAlgn="base" hangingPunct="0">
        <a:spcBef>
          <a:spcPct val="20000"/>
        </a:spcBef>
        <a:spcAft>
          <a:spcPct val="0"/>
        </a:spcAft>
        <a:buSzTx/>
        <a:buFont typeface="Arial" panose="020B0604020202020204" pitchFamily="34" charset="0"/>
        <a:buChar char="•"/>
        <a:defRPr sz="3200">
          <a:solidFill>
            <a:schemeClr val="tx1"/>
          </a:solidFill>
          <a:latin typeface="+mn-lt"/>
          <a:ea typeface="+mn-ea"/>
          <a:cs typeface="+mn-cs"/>
        </a:defRPr>
      </a:lvl1pPr>
      <a:lvl2pPr marL="738505" indent="-281305" algn="l" rtl="0" eaLnBrk="0" fontAlgn="base" hangingPunct="0">
        <a:spcBef>
          <a:spcPct val="20000"/>
        </a:spcBef>
        <a:spcAft>
          <a:spcPct val="0"/>
        </a:spcAft>
        <a:buSzTx/>
        <a:buFont typeface="Arial" panose="020B0604020202020204" pitchFamily="34" charset="0"/>
        <a:buChar char="–"/>
        <a:defRPr sz="2800">
          <a:solidFill>
            <a:schemeClr val="tx1"/>
          </a:solidFill>
          <a:latin typeface="+mn-lt"/>
          <a:cs typeface="+mn-cs"/>
        </a:defRPr>
      </a:lvl2pPr>
      <a:lvl3pPr marL="1138555" indent="-22415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59385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4pPr>
      <a:lvl5pPr marL="20497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5pPr>
      <a:lvl6pPr marL="25069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6pPr>
      <a:lvl7pPr marL="29641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7pPr>
      <a:lvl8pPr marL="34213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8pPr>
      <a:lvl9pPr marL="38785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3"/>
          <p:cNvPicPr preferRelativeResize="0">
            <a:picLocks noChangeArrowheads="1"/>
          </p:cNvPicPr>
          <p:nvPr/>
        </p:nvPicPr>
        <p:blipFill>
          <a:blip r:embed="rId13" cstate="print"/>
          <a:stretch>
            <a:fillRect/>
          </a:stretch>
        </p:blipFill>
        <p:spPr bwMode="auto">
          <a:xfrm>
            <a:off x="0" y="-4763"/>
            <a:ext cx="9144000" cy="5157788"/>
          </a:xfrm>
          <a:prstGeom prst="rect">
            <a:avLst/>
          </a:prstGeom>
          <a:noFill/>
          <a:ln w="9525" algn="ctr">
            <a:noFill/>
            <a:miter lim="800000"/>
            <a:headEnd/>
            <a:tailEnd/>
          </a:ln>
        </p:spPr>
      </p:pic>
      <p:pic>
        <p:nvPicPr>
          <p:cNvPr id="2051" name="Picture 7"/>
          <p:cNvPicPr preferRelativeResize="0">
            <a:picLocks noChangeArrowheads="1"/>
          </p:cNvPicPr>
          <p:nvPr/>
        </p:nvPicPr>
        <p:blipFill>
          <a:blip r:embed="rId14" cstate="print"/>
          <a:stretch>
            <a:fillRect/>
          </a:stretch>
        </p:blipFill>
        <p:spPr bwMode="auto">
          <a:xfrm>
            <a:off x="80963" y="131763"/>
            <a:ext cx="1727200" cy="566737"/>
          </a:xfrm>
          <a:prstGeom prst="rect">
            <a:avLst/>
          </a:prstGeom>
          <a:noFill/>
          <a:ln w="9525" algn="ctr">
            <a:noFill/>
            <a:miter lim="800000"/>
            <a:headEnd/>
            <a:tailEnd/>
          </a:ln>
        </p:spPr>
      </p:pic>
      <p:sp>
        <p:nvSpPr>
          <p:cNvPr id="2052" name="矩形 9"/>
          <p:cNvSpPr>
            <a:spLocks noChangeArrowheads="1"/>
          </p:cNvSpPr>
          <p:nvPr/>
        </p:nvSpPr>
        <p:spPr bwMode="auto">
          <a:xfrm>
            <a:off x="601663" y="655638"/>
            <a:ext cx="8424862"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Verdana" panose="020B0604030504040204"/>
              <a:ea typeface="微软雅黑" panose="020B0503020204020204" charset="-122"/>
            </a:endParaRPr>
          </a:p>
        </p:txBody>
      </p:sp>
      <p:sp>
        <p:nvSpPr>
          <p:cNvPr id="2053" name="标题占位符 1"/>
          <p:cNvSpPr>
            <a:spLocks noGrp="1" noChangeArrowheads="1"/>
          </p:cNvSpPr>
          <p:nvPr>
            <p:ph type="title"/>
          </p:nvPr>
        </p:nvSpPr>
        <p:spPr bwMode="auto">
          <a:xfrm>
            <a:off x="457200" y="206375"/>
            <a:ext cx="8229600" cy="857250"/>
          </a:xfrm>
          <a:prstGeom prst="rect">
            <a:avLst/>
          </a:prstGeom>
          <a:noFill/>
          <a:ln w="9525" algn="ctr">
            <a:noFill/>
            <a:miter lim="800000"/>
          </a:ln>
        </p:spPr>
        <p:txBody>
          <a:bodyPr vert="horz" wrap="square" lIns="68414" tIns="34219" rIns="68414" bIns="34219" numCol="1" anchor="ctr" anchorCtr="0" compatLnSpc="1"/>
          <a:lstStyle/>
          <a:p>
            <a:pPr lvl="0"/>
            <a:r>
              <a:rPr lang="zh-CN"/>
              <a:t>单击此处编辑母版标题样式</a:t>
            </a:r>
          </a:p>
        </p:txBody>
      </p:sp>
      <p:sp>
        <p:nvSpPr>
          <p:cNvPr id="2054" name="文本占位符 2"/>
          <p:cNvSpPr>
            <a:spLocks noGrp="1" noChangeArrowheads="1"/>
          </p:cNvSpPr>
          <p:nvPr>
            <p:ph type="body" idx="1"/>
          </p:nvPr>
        </p:nvSpPr>
        <p:spPr bwMode="auto">
          <a:xfrm>
            <a:off x="457200" y="1200150"/>
            <a:ext cx="8229600" cy="3394075"/>
          </a:xfrm>
          <a:prstGeom prst="rect">
            <a:avLst/>
          </a:prstGeom>
          <a:noFill/>
          <a:ln w="9525" algn="ctr">
            <a:noFill/>
            <a:miter lim="800000"/>
          </a:ln>
        </p:spPr>
        <p:txBody>
          <a:bodyPr vert="horz" wrap="square" lIns="68414" tIns="34219" rIns="68414" bIns="34219"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41" name="日期占位符 3"/>
          <p:cNvSpPr>
            <a:spLocks noGrp="1" noChangeArrowheads="1"/>
          </p:cNvSpPr>
          <p:nvPr>
            <p:ph type="dt" sz="half" idx="2"/>
          </p:nvPr>
        </p:nvSpPr>
        <p:spPr bwMode="auto">
          <a:xfrm>
            <a:off x="457200" y="4767263"/>
            <a:ext cx="2133600" cy="274637"/>
          </a:xfrm>
          <a:prstGeom prst="rect">
            <a:avLst/>
          </a:prstGeom>
          <a:noFill/>
          <a:ln>
            <a:noFill/>
          </a:ln>
          <a:effectLst/>
        </p:spPr>
        <p:txBody>
          <a:bodyPr vert="horz" wrap="square" lIns="68414" tIns="34219" rIns="68414" bIns="34219" numCol="1" anchor="ctr" anchorCtr="0" compatLnSpc="1"/>
          <a:lstStyle>
            <a:lvl1pPr>
              <a:buSzTx/>
              <a:defRPr sz="900">
                <a:solidFill>
                  <a:srgbClr val="898989"/>
                </a:solidFill>
                <a:latin typeface="Verdana" panose="020B0604030504040204"/>
                <a:ea typeface="微软雅黑" panose="020B0503020204020204" charset="-122"/>
              </a:defRPr>
            </a:lvl1pPr>
          </a:lstStyle>
          <a:p>
            <a:pPr>
              <a:defRPr/>
            </a:pPr>
            <a:fld id="{06F48CDA-83C9-4DEB-B596-BDED128F92F2}" type="datetime1">
              <a:rPr lang="zh-CN" altLang="en-US"/>
              <a:pPr>
                <a:defRPr/>
              </a:pPr>
              <a:t>2025/10/27</a:t>
            </a:fld>
            <a:endParaRPr lang="zh-CN" altLang="en-US"/>
          </a:p>
        </p:txBody>
      </p:sp>
      <p:sp>
        <p:nvSpPr>
          <p:cNvPr id="1042" name="页脚占位符 4"/>
          <p:cNvSpPr>
            <a:spLocks noGrp="1" noChangeArrowheads="1"/>
          </p:cNvSpPr>
          <p:nvPr>
            <p:ph type="ftr" sz="quarter" idx="3"/>
          </p:nvPr>
        </p:nvSpPr>
        <p:spPr bwMode="auto">
          <a:xfrm>
            <a:off x="3124200" y="4767263"/>
            <a:ext cx="2894013" cy="274637"/>
          </a:xfrm>
          <a:prstGeom prst="rect">
            <a:avLst/>
          </a:prstGeom>
          <a:noFill/>
          <a:ln>
            <a:noFill/>
          </a:ln>
          <a:effectLst/>
        </p:spPr>
        <p:txBody>
          <a:bodyPr vert="horz" wrap="square" lIns="68414" tIns="34219" rIns="68414" bIns="34219" numCol="1" anchor="ctr" anchorCtr="0" compatLnSpc="1"/>
          <a:lstStyle>
            <a:lvl1pPr algn="ctr">
              <a:buSzTx/>
              <a:defRPr sz="900">
                <a:solidFill>
                  <a:srgbClr val="898989"/>
                </a:solidFill>
                <a:latin typeface="Verdana" panose="020B0604030504040204"/>
                <a:ea typeface="微软雅黑" panose="020B0503020204020204" charset="-122"/>
              </a:defRPr>
            </a:lvl1pPr>
          </a:lstStyle>
          <a:p>
            <a:pPr>
              <a:defRPr/>
            </a:pPr>
            <a:endParaRPr lang="zh-CN" altLang="en-US"/>
          </a:p>
        </p:txBody>
      </p:sp>
      <p:sp>
        <p:nvSpPr>
          <p:cNvPr id="1043" name="灯片编号占位符 5"/>
          <p:cNvSpPr>
            <a:spLocks noGrp="1" noChangeArrowheads="1"/>
          </p:cNvSpPr>
          <p:nvPr>
            <p:ph type="sldNum" sz="quarter" idx="4"/>
          </p:nvPr>
        </p:nvSpPr>
        <p:spPr bwMode="auto">
          <a:xfrm>
            <a:off x="6553200" y="4767263"/>
            <a:ext cx="2133600" cy="274637"/>
          </a:xfrm>
          <a:prstGeom prst="rect">
            <a:avLst/>
          </a:prstGeom>
          <a:noFill/>
          <a:ln>
            <a:noFill/>
          </a:ln>
          <a:effectLst/>
        </p:spPr>
        <p:txBody>
          <a:bodyPr vert="horz" wrap="square" lIns="68414" tIns="34219" rIns="68414" bIns="34219" numCol="1" anchor="ctr" anchorCtr="0" compatLnSpc="1"/>
          <a:lstStyle>
            <a:lvl1pPr algn="r">
              <a:buSzTx/>
              <a:defRPr sz="900">
                <a:solidFill>
                  <a:srgbClr val="898989"/>
                </a:solidFill>
                <a:latin typeface="Verdana" panose="020B0604030504040204"/>
                <a:ea typeface="微软雅黑" panose="020B0503020204020204" charset="-122"/>
              </a:defRPr>
            </a:lvl1pPr>
          </a:lstStyle>
          <a:p>
            <a:pPr>
              <a:defRPr/>
            </a:pPr>
            <a:fld id="{D0B59F2C-6F43-4F8F-80DE-5EE82745EB1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buSzTx/>
        <a:defRPr sz="3300">
          <a:solidFill>
            <a:schemeClr val="tx1"/>
          </a:solidFill>
          <a:latin typeface="+mj-lt"/>
          <a:ea typeface="+mj-ea"/>
          <a:cs typeface="+mj-cs"/>
        </a:defRPr>
      </a:lvl1pPr>
      <a:lvl2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2pPr>
      <a:lvl3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3pPr>
      <a:lvl4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4pPr>
      <a:lvl5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5pPr>
      <a:lvl6pPr marL="4572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6pPr>
      <a:lvl7pPr marL="9144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7pPr>
      <a:lvl8pPr marL="13716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8pPr>
      <a:lvl9pPr marL="18288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9pPr>
    </p:titleStyle>
    <p:bodyStyle>
      <a:lvl1pPr marL="252730" indent="-252730" algn="l" rtl="0" eaLnBrk="0" fontAlgn="base" hangingPunct="0">
        <a:spcBef>
          <a:spcPct val="20000"/>
        </a:spcBef>
        <a:spcAft>
          <a:spcPct val="0"/>
        </a:spcAft>
        <a:buSzTx/>
        <a:buFont typeface="Arial" panose="020B0604020202020204" pitchFamily="34" charset="0"/>
        <a:buChar char="•"/>
        <a:defRPr sz="2400">
          <a:solidFill>
            <a:schemeClr val="tx1"/>
          </a:solidFill>
          <a:latin typeface="+mn-lt"/>
          <a:ea typeface="+mn-ea"/>
          <a:cs typeface="+mn-cs"/>
        </a:defRPr>
      </a:lvl1pPr>
      <a:lvl2pPr marL="552450" indent="-209550" algn="l" rtl="0" eaLnBrk="0" fontAlgn="base" hangingPunct="0">
        <a:spcBef>
          <a:spcPct val="20000"/>
        </a:spcBef>
        <a:spcAft>
          <a:spcPct val="0"/>
        </a:spcAft>
        <a:buSzTx/>
        <a:buFont typeface="Arial" panose="020B0604020202020204" pitchFamily="34" charset="0"/>
        <a:buChar char="–"/>
        <a:defRPr sz="2100">
          <a:solidFill>
            <a:schemeClr val="tx1"/>
          </a:solidFill>
          <a:latin typeface="+mn-lt"/>
          <a:cs typeface="+mn-cs"/>
        </a:defRPr>
      </a:lvl2pPr>
      <a:lvl3pPr marL="852805" indent="-16700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195705"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4pPr>
      <a:lvl5pPr marL="15367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5pPr>
      <a:lvl6pPr marL="19939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6pPr>
      <a:lvl7pPr marL="24511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7pPr>
      <a:lvl8pPr marL="29083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8pPr>
      <a:lvl9pPr marL="33655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灯片编号占位符 5"/>
          <p:cNvSpPr>
            <a:spLocks noChangeArrowheads="1"/>
          </p:cNvSpPr>
          <p:nvPr/>
        </p:nvSpPr>
        <p:spPr bwMode="auto">
          <a:xfrm>
            <a:off x="6896100" y="4767263"/>
            <a:ext cx="2133600" cy="274637"/>
          </a:xfrm>
          <a:prstGeom prst="rect">
            <a:avLst/>
          </a:prstGeom>
          <a:noFill/>
          <a:ln w="9525" algn="ctr">
            <a:noFill/>
            <a:round/>
          </a:ln>
          <a:effectLst/>
        </p:spPr>
        <p:txBody>
          <a:bodyPr lIns="68414" tIns="34219" rIns="68414" bIns="34219" anchor="ctr"/>
          <a:lstStyle/>
          <a:p>
            <a:pPr algn="r" defTabSz="911225">
              <a:buSzTx/>
              <a:defRPr/>
            </a:pPr>
            <a:fld id="{6BC80292-6E12-4073-A7B2-7B1564A3001A}" type="slidenum">
              <a:rPr lang="en-US" altLang="zh-CN" sz="1600" b="1">
                <a:solidFill>
                  <a:srgbClr val="898989"/>
                </a:solidFill>
                <a:latin typeface="Times New Roman" panose="02020603050405020304" charset="0"/>
                <a:ea typeface="宋体" panose="02010600030101010101" pitchFamily="2" charset="-122"/>
                <a:cs typeface="Times New Roman" panose="02020603050405020304" charset="0"/>
              </a:rPr>
              <a:pPr algn="r" defTabSz="911225">
                <a:buSzTx/>
                <a:defRPr/>
              </a:pPr>
              <a:t>‹#›</a:t>
            </a:fld>
            <a:endParaRPr lang="en-US" altLang="zh-CN" sz="1600" b="1">
              <a:solidFill>
                <a:schemeClr val="tx2"/>
              </a:solidFill>
              <a:latin typeface="Times New Roman" panose="02020603050405020304" charset="0"/>
              <a:ea typeface="宋体" panose="02010600030101010101" pitchFamily="2" charset="-122"/>
              <a:cs typeface="Times New Roman" panose="02020603050405020304" charset="0"/>
            </a:endParaRPr>
          </a:p>
        </p:txBody>
      </p:sp>
      <p:pic>
        <p:nvPicPr>
          <p:cNvPr id="22531" name="Picture 7"/>
          <p:cNvPicPr preferRelativeResize="0">
            <a:picLocks noChangeArrowheads="1"/>
          </p:cNvPicPr>
          <p:nvPr/>
        </p:nvPicPr>
        <p:blipFill>
          <a:blip r:embed="rId16" cstate="print"/>
          <a:stretch>
            <a:fillRect/>
          </a:stretch>
        </p:blipFill>
        <p:spPr bwMode="auto">
          <a:xfrm>
            <a:off x="7258050" y="38100"/>
            <a:ext cx="1725613" cy="566738"/>
          </a:xfrm>
          <a:prstGeom prst="rect">
            <a:avLst/>
          </a:prstGeom>
          <a:noFill/>
          <a:ln w="9525" algn="ctr">
            <a:noFill/>
            <a:miter lim="800000"/>
            <a:headEnd/>
            <a:tailEnd/>
          </a:ln>
        </p:spPr>
      </p:pic>
      <p:sp>
        <p:nvSpPr>
          <p:cNvPr id="22532" name="矩形 8"/>
          <p:cNvSpPr>
            <a:spLocks noChangeArrowheads="1"/>
          </p:cNvSpPr>
          <p:nvPr/>
        </p:nvSpPr>
        <p:spPr bwMode="auto">
          <a:xfrm>
            <a:off x="22225" y="647700"/>
            <a:ext cx="9021763"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Calibri" panose="020F0502020204030204"/>
              <a:ea typeface="宋体" panose="02010600030101010101" pitchFamily="2" charset="-122"/>
            </a:endParaRPr>
          </a:p>
        </p:txBody>
      </p:sp>
      <p:sp>
        <p:nvSpPr>
          <p:cNvPr id="1217" name="Rectangle 6"/>
          <p:cNvSpPr>
            <a:spLocks noGrp="1" noChangeArrowheads="1"/>
          </p:cNvSpPr>
          <p:nvPr>
            <p:ph type="sldNum" sz="quarter"/>
          </p:nvPr>
        </p:nvSpPr>
        <p:spPr bwMode="auto">
          <a:xfrm>
            <a:off x="6553200" y="4767263"/>
            <a:ext cx="2133600" cy="273050"/>
          </a:xfrm>
          <a:prstGeom prst="rect">
            <a:avLst/>
          </a:prstGeom>
          <a:noFill/>
          <a:ln>
            <a:noFill/>
          </a:ln>
          <a:effectLst/>
        </p:spPr>
        <p:txBody>
          <a:bodyPr vert="horz" wrap="square" lIns="91215" tIns="45596" rIns="91215" bIns="45596" numCol="1" anchor="t" anchorCtr="0" compatLnSpc="1"/>
          <a:lstStyle>
            <a:lvl1pPr>
              <a:buSzTx/>
              <a:defRPr sz="1600">
                <a:latin typeface="Times New Roman" panose="02020603050405020304" charset="0"/>
                <a:ea typeface="宋体" panose="02010600030101010101" pitchFamily="2" charset="-122"/>
              </a:defRPr>
            </a:lvl1pPr>
          </a:lstStyle>
          <a:p>
            <a:pPr>
              <a:defRPr/>
            </a:pPr>
            <a:fld id="{F430D462-F44E-4A27-9405-022F2A671346}"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Lst>
  <p:transition>
    <p:fade/>
  </p:transition>
  <p:txStyles>
    <p:titleStyle>
      <a:lvl1pPr algn="ctr" rtl="0" eaLnBrk="0" fontAlgn="base" hangingPunct="0">
        <a:spcBef>
          <a:spcPct val="0"/>
        </a:spcBef>
        <a:spcAft>
          <a:spcPct val="0"/>
        </a:spcAft>
        <a:buSzTx/>
        <a:defRPr sz="4400">
          <a:solidFill>
            <a:schemeClr val="tx1"/>
          </a:solidFill>
          <a:latin typeface="+mj-lt"/>
          <a:ea typeface="+mj-ea"/>
          <a:cs typeface="+mj-cs"/>
        </a:defRPr>
      </a:lvl1pPr>
      <a:lvl2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2pPr>
      <a:lvl3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3pPr>
      <a:lvl4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4pPr>
      <a:lvl5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5pPr>
      <a:lvl6pPr marL="4572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6pPr>
      <a:lvl7pPr marL="9144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7pPr>
      <a:lvl8pPr marL="13716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8pPr>
      <a:lvl9pPr marL="18288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9pPr>
    </p:titleStyle>
    <p:bodyStyle>
      <a:lvl1pPr marL="338455" indent="-338455" algn="l" rtl="0" eaLnBrk="0" fontAlgn="base" hangingPunct="0">
        <a:spcBef>
          <a:spcPct val="20000"/>
        </a:spcBef>
        <a:spcAft>
          <a:spcPct val="0"/>
        </a:spcAft>
        <a:buSzTx/>
        <a:buFont typeface="Arial" panose="020B0604020202020204" pitchFamily="34" charset="0"/>
        <a:buChar char="•"/>
        <a:defRPr sz="3200">
          <a:solidFill>
            <a:schemeClr val="tx1"/>
          </a:solidFill>
          <a:latin typeface="+mn-lt"/>
          <a:ea typeface="+mn-ea"/>
          <a:cs typeface="+mn-cs"/>
        </a:defRPr>
      </a:lvl1pPr>
      <a:lvl2pPr marL="738505" indent="-281305" algn="l" rtl="0" eaLnBrk="0" fontAlgn="base" hangingPunct="0">
        <a:spcBef>
          <a:spcPct val="20000"/>
        </a:spcBef>
        <a:spcAft>
          <a:spcPct val="0"/>
        </a:spcAft>
        <a:buSzTx/>
        <a:buFont typeface="Arial" panose="020B0604020202020204" pitchFamily="34" charset="0"/>
        <a:buChar char="–"/>
        <a:defRPr sz="2800">
          <a:solidFill>
            <a:schemeClr val="tx1"/>
          </a:solidFill>
          <a:latin typeface="+mn-lt"/>
          <a:cs typeface="+mn-cs"/>
        </a:defRPr>
      </a:lvl2pPr>
      <a:lvl3pPr marL="1138555" indent="-22415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59385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4pPr>
      <a:lvl5pPr marL="20497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5pPr>
      <a:lvl6pPr marL="25069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6pPr>
      <a:lvl7pPr marL="29641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7pPr>
      <a:lvl8pPr marL="34213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8pPr>
      <a:lvl9pPr marL="38785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灯片编号占位符 5"/>
          <p:cNvSpPr>
            <a:spLocks noChangeArrowheads="1"/>
          </p:cNvSpPr>
          <p:nvPr/>
        </p:nvSpPr>
        <p:spPr bwMode="auto">
          <a:xfrm>
            <a:off x="6964363" y="4767263"/>
            <a:ext cx="2133600" cy="274637"/>
          </a:xfrm>
          <a:prstGeom prst="rect">
            <a:avLst/>
          </a:prstGeom>
          <a:noFill/>
          <a:ln w="9525" algn="ctr">
            <a:noFill/>
            <a:round/>
          </a:ln>
          <a:effectLst/>
        </p:spPr>
        <p:txBody>
          <a:bodyPr lIns="68414" tIns="34219" rIns="68414" bIns="34219" anchor="ctr"/>
          <a:lstStyle/>
          <a:p>
            <a:pPr algn="r" defTabSz="911225">
              <a:buSzTx/>
              <a:defRPr/>
            </a:pPr>
            <a:fld id="{1C39537D-11E7-47E1-9C03-6032CCCF6CE7}" type="slidenum">
              <a:rPr lang="en-US" altLang="zh-CN" sz="1200" b="1">
                <a:solidFill>
                  <a:srgbClr val="898989"/>
                </a:solidFill>
                <a:latin typeface="Times New Roman" panose="02020603050405020304" charset="0"/>
                <a:ea typeface="宋体" panose="02010600030101010101" pitchFamily="2" charset="-122"/>
                <a:cs typeface="Times New Roman" panose="02020603050405020304" charset="0"/>
              </a:rPr>
              <a:pPr algn="r" defTabSz="911225">
                <a:buSzTx/>
                <a:defRPr/>
              </a:pPr>
              <a:t>‹#›</a:t>
            </a:fld>
            <a:endParaRPr lang="en-US" altLang="zh-CN" sz="1200" b="1">
              <a:solidFill>
                <a:schemeClr val="tx2"/>
              </a:solidFill>
              <a:latin typeface="Times New Roman" panose="02020603050405020304" charset="0"/>
              <a:ea typeface="宋体" panose="02010600030101010101" pitchFamily="2" charset="-122"/>
              <a:cs typeface="Times New Roman" panose="02020603050405020304" charset="0"/>
            </a:endParaRPr>
          </a:p>
        </p:txBody>
      </p:sp>
      <p:pic>
        <p:nvPicPr>
          <p:cNvPr id="23555" name="Picture 7"/>
          <p:cNvPicPr preferRelativeResize="0">
            <a:picLocks noChangeArrowheads="1"/>
          </p:cNvPicPr>
          <p:nvPr/>
        </p:nvPicPr>
        <p:blipFill>
          <a:blip r:embed="rId13" cstate="print"/>
          <a:stretch>
            <a:fillRect/>
          </a:stretch>
        </p:blipFill>
        <p:spPr bwMode="auto">
          <a:xfrm>
            <a:off x="7258050" y="38100"/>
            <a:ext cx="1725613" cy="566738"/>
          </a:xfrm>
          <a:prstGeom prst="rect">
            <a:avLst/>
          </a:prstGeom>
          <a:noFill/>
          <a:ln w="9525" algn="ctr">
            <a:noFill/>
            <a:miter lim="800000"/>
            <a:headEnd/>
            <a:tailEnd/>
          </a:ln>
        </p:spPr>
      </p:pic>
      <p:sp>
        <p:nvSpPr>
          <p:cNvPr id="23556" name="矩形 8"/>
          <p:cNvSpPr>
            <a:spLocks noChangeArrowheads="1"/>
          </p:cNvSpPr>
          <p:nvPr/>
        </p:nvSpPr>
        <p:spPr bwMode="auto">
          <a:xfrm>
            <a:off x="22225" y="647700"/>
            <a:ext cx="9021763"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Calibri" panose="020F0502020204030204"/>
              <a:ea typeface="宋体" panose="02010600030101010101" pitchFamily="2" charset="-122"/>
            </a:endParaRPr>
          </a:p>
        </p:txBody>
      </p:sp>
      <p:sp>
        <p:nvSpPr>
          <p:cNvPr id="1223" name="日期占位符 4"/>
          <p:cNvSpPr>
            <a:spLocks noGrp="1" noChangeArrowheads="1"/>
          </p:cNvSpPr>
          <p:nvPr>
            <p:ph type="dt" sz="half"/>
          </p:nvPr>
        </p:nvSpPr>
        <p:spPr bwMode="auto">
          <a:xfrm>
            <a:off x="457200" y="4767263"/>
            <a:ext cx="2133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fld id="{2B669DBF-62B5-4438-B3B0-68C451390164}" type="datetime1">
              <a:rPr lang="zh-CN" altLang="en-US"/>
              <a:pPr>
                <a:defRPr/>
              </a:pPr>
              <a:t>2025/10/27</a:t>
            </a:fld>
            <a:endParaRPr lang="zh-CN" altLang="en-US"/>
          </a:p>
        </p:txBody>
      </p:sp>
      <p:sp>
        <p:nvSpPr>
          <p:cNvPr id="1224" name="页脚占位符 5"/>
          <p:cNvSpPr>
            <a:spLocks noGrp="1" noChangeArrowheads="1"/>
          </p:cNvSpPr>
          <p:nvPr>
            <p:ph type="ftr" sz="quarter" idx="1"/>
          </p:nvPr>
        </p:nvSpPr>
        <p:spPr bwMode="auto">
          <a:xfrm>
            <a:off x="3124200" y="4767263"/>
            <a:ext cx="2895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endParaRPr lang="zh-CN" altLang="en-US"/>
          </a:p>
        </p:txBody>
      </p:sp>
      <p:sp>
        <p:nvSpPr>
          <p:cNvPr id="1225" name="灯片编号占位符 6"/>
          <p:cNvSpPr>
            <a:spLocks noGrp="1" noChangeArrowheads="1"/>
          </p:cNvSpPr>
          <p:nvPr>
            <p:ph type="sldNum" sz="quarter" idx="2"/>
          </p:nvPr>
        </p:nvSpPr>
        <p:spPr bwMode="auto">
          <a:xfrm>
            <a:off x="6553200" y="4767263"/>
            <a:ext cx="2133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fld id="{FC6D8765-5C1D-48A0-96F6-0B0474EF8B7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ransition/>
  <p:txStyles>
    <p:titleStyle>
      <a:lvl1pPr algn="ctr" rtl="0" eaLnBrk="0" fontAlgn="base" hangingPunct="0">
        <a:spcBef>
          <a:spcPct val="0"/>
        </a:spcBef>
        <a:spcAft>
          <a:spcPct val="0"/>
        </a:spcAft>
        <a:buSzTx/>
        <a:defRPr sz="4400">
          <a:solidFill>
            <a:schemeClr val="tx1"/>
          </a:solidFill>
          <a:latin typeface="+mj-lt"/>
          <a:ea typeface="+mj-ea"/>
          <a:cs typeface="+mj-cs"/>
        </a:defRPr>
      </a:lvl1pPr>
      <a:lvl2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2pPr>
      <a:lvl3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3pPr>
      <a:lvl4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4pPr>
      <a:lvl5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5pPr>
      <a:lvl6pPr marL="4572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6pPr>
      <a:lvl7pPr marL="9144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7pPr>
      <a:lvl8pPr marL="13716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8pPr>
      <a:lvl9pPr marL="18288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9pPr>
    </p:titleStyle>
    <p:bodyStyle>
      <a:lvl1pPr marL="338455" indent="-338455" algn="l" rtl="0" eaLnBrk="0" fontAlgn="base" hangingPunct="0">
        <a:spcBef>
          <a:spcPct val="20000"/>
        </a:spcBef>
        <a:spcAft>
          <a:spcPct val="0"/>
        </a:spcAft>
        <a:buSzTx/>
        <a:buFont typeface="Arial" panose="020B0604020202020204" pitchFamily="34" charset="0"/>
        <a:buChar char="•"/>
        <a:defRPr sz="3200">
          <a:solidFill>
            <a:schemeClr val="tx1"/>
          </a:solidFill>
          <a:latin typeface="+mn-lt"/>
          <a:ea typeface="+mn-ea"/>
          <a:cs typeface="+mn-cs"/>
        </a:defRPr>
      </a:lvl1pPr>
      <a:lvl2pPr marL="738505" indent="-281305" algn="l" rtl="0" eaLnBrk="0" fontAlgn="base" hangingPunct="0">
        <a:spcBef>
          <a:spcPct val="20000"/>
        </a:spcBef>
        <a:spcAft>
          <a:spcPct val="0"/>
        </a:spcAft>
        <a:buSzTx/>
        <a:buFont typeface="Arial" panose="020B0604020202020204" pitchFamily="34" charset="0"/>
        <a:buChar char="–"/>
        <a:defRPr sz="2800">
          <a:solidFill>
            <a:schemeClr val="tx1"/>
          </a:solidFill>
          <a:latin typeface="+mn-lt"/>
          <a:cs typeface="+mn-cs"/>
        </a:defRPr>
      </a:lvl2pPr>
      <a:lvl3pPr marL="1138555" indent="-22415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59385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4pPr>
      <a:lvl5pPr marL="20497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5pPr>
      <a:lvl6pPr marL="25069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6pPr>
      <a:lvl7pPr marL="29641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7pPr>
      <a:lvl8pPr marL="34213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8pPr>
      <a:lvl9pPr marL="38785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灯片编号占位符 5"/>
          <p:cNvSpPr>
            <a:spLocks noChangeArrowheads="1"/>
          </p:cNvSpPr>
          <p:nvPr/>
        </p:nvSpPr>
        <p:spPr bwMode="auto">
          <a:xfrm>
            <a:off x="6896100" y="4767263"/>
            <a:ext cx="2133600" cy="274637"/>
          </a:xfrm>
          <a:prstGeom prst="rect">
            <a:avLst/>
          </a:prstGeom>
          <a:noFill/>
          <a:ln w="9525" algn="ctr">
            <a:noFill/>
            <a:round/>
          </a:ln>
          <a:effectLst/>
        </p:spPr>
        <p:txBody>
          <a:bodyPr lIns="68414" tIns="34219" rIns="68414" bIns="34219" anchor="ctr"/>
          <a:lstStyle/>
          <a:p>
            <a:pPr algn="r" defTabSz="911225">
              <a:buSzTx/>
              <a:defRPr/>
            </a:pPr>
            <a:fld id="{1E1AACCC-C494-4D2E-866D-659CB0E2BBD0}" type="slidenum">
              <a:rPr lang="en-US" altLang="zh-CN" sz="1600" b="1">
                <a:solidFill>
                  <a:srgbClr val="898989"/>
                </a:solidFill>
                <a:latin typeface="Times New Roman" panose="02020603050405020304" charset="0"/>
                <a:ea typeface="宋体" panose="02010600030101010101" pitchFamily="2" charset="-122"/>
                <a:cs typeface="Times New Roman" panose="02020603050405020304" charset="0"/>
              </a:rPr>
              <a:pPr algn="r" defTabSz="911225">
                <a:buSzTx/>
                <a:defRPr/>
              </a:pPr>
              <a:t>‹#›</a:t>
            </a:fld>
            <a:endParaRPr lang="en-US" altLang="zh-CN" sz="1600" b="1">
              <a:solidFill>
                <a:schemeClr val="tx2"/>
              </a:solidFill>
              <a:latin typeface="Times New Roman" panose="02020603050405020304" charset="0"/>
              <a:ea typeface="宋体" panose="02010600030101010101" pitchFamily="2" charset="-122"/>
              <a:cs typeface="Times New Roman" panose="02020603050405020304" charset="0"/>
            </a:endParaRPr>
          </a:p>
        </p:txBody>
      </p:sp>
      <p:pic>
        <p:nvPicPr>
          <p:cNvPr id="24579" name="Picture 7"/>
          <p:cNvPicPr preferRelativeResize="0">
            <a:picLocks noChangeArrowheads="1"/>
          </p:cNvPicPr>
          <p:nvPr/>
        </p:nvPicPr>
        <p:blipFill>
          <a:blip r:embed="rId13" cstate="print"/>
          <a:stretch>
            <a:fillRect/>
          </a:stretch>
        </p:blipFill>
        <p:spPr bwMode="auto">
          <a:xfrm>
            <a:off x="7258050" y="38100"/>
            <a:ext cx="1725613" cy="566738"/>
          </a:xfrm>
          <a:prstGeom prst="rect">
            <a:avLst/>
          </a:prstGeom>
          <a:noFill/>
          <a:ln w="9525" algn="ctr">
            <a:noFill/>
            <a:miter lim="800000"/>
            <a:headEnd/>
            <a:tailEnd/>
          </a:ln>
        </p:spPr>
      </p:pic>
      <p:sp>
        <p:nvSpPr>
          <p:cNvPr id="24580" name="矩形 8"/>
          <p:cNvSpPr>
            <a:spLocks noChangeArrowheads="1"/>
          </p:cNvSpPr>
          <p:nvPr/>
        </p:nvSpPr>
        <p:spPr bwMode="auto">
          <a:xfrm>
            <a:off x="22225" y="647700"/>
            <a:ext cx="9021763"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Calibri" panose="020F0502020204030204"/>
              <a:ea typeface="宋体" panose="02010600030101010101" pitchFamily="2" charset="-122"/>
            </a:endParaRPr>
          </a:p>
        </p:txBody>
      </p:sp>
      <p:sp>
        <p:nvSpPr>
          <p:cNvPr id="1231" name="日期占位符 4"/>
          <p:cNvSpPr>
            <a:spLocks noGrp="1" noChangeArrowheads="1"/>
          </p:cNvSpPr>
          <p:nvPr>
            <p:ph type="dt" sz="half"/>
          </p:nvPr>
        </p:nvSpPr>
        <p:spPr bwMode="auto">
          <a:xfrm>
            <a:off x="457200" y="4767263"/>
            <a:ext cx="2133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fld id="{0B9ED35E-9EB4-4691-870D-8FC9D9C5E019}" type="datetime1">
              <a:rPr lang="zh-CN" altLang="en-US"/>
              <a:pPr>
                <a:defRPr/>
              </a:pPr>
              <a:t>2025/10/27</a:t>
            </a:fld>
            <a:endParaRPr lang="zh-CN" altLang="en-US"/>
          </a:p>
        </p:txBody>
      </p:sp>
      <p:sp>
        <p:nvSpPr>
          <p:cNvPr id="1232" name="页脚占位符 5"/>
          <p:cNvSpPr>
            <a:spLocks noGrp="1" noChangeArrowheads="1"/>
          </p:cNvSpPr>
          <p:nvPr>
            <p:ph type="ftr" sz="quarter" idx="1"/>
          </p:nvPr>
        </p:nvSpPr>
        <p:spPr bwMode="auto">
          <a:xfrm>
            <a:off x="3124200" y="4767263"/>
            <a:ext cx="2895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endParaRPr lang="zh-CN" altLang="en-US"/>
          </a:p>
        </p:txBody>
      </p:sp>
      <p:sp>
        <p:nvSpPr>
          <p:cNvPr id="1233" name="灯片编号占位符 6"/>
          <p:cNvSpPr>
            <a:spLocks noGrp="1" noChangeArrowheads="1"/>
          </p:cNvSpPr>
          <p:nvPr>
            <p:ph type="sldNum" sz="quarter" idx="2"/>
          </p:nvPr>
        </p:nvSpPr>
        <p:spPr bwMode="auto">
          <a:xfrm>
            <a:off x="6553200" y="4767263"/>
            <a:ext cx="2133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fld id="{6AEE222E-3FCA-44A6-9BFF-06E2CEF8F08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ransition/>
  <p:txStyles>
    <p:titleStyle>
      <a:lvl1pPr algn="ctr" rtl="0" eaLnBrk="0" fontAlgn="base" hangingPunct="0">
        <a:spcBef>
          <a:spcPct val="0"/>
        </a:spcBef>
        <a:spcAft>
          <a:spcPct val="0"/>
        </a:spcAft>
        <a:buSzTx/>
        <a:defRPr sz="4400">
          <a:solidFill>
            <a:schemeClr val="tx1"/>
          </a:solidFill>
          <a:latin typeface="+mj-lt"/>
          <a:ea typeface="+mj-ea"/>
          <a:cs typeface="+mj-cs"/>
        </a:defRPr>
      </a:lvl1pPr>
      <a:lvl2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2pPr>
      <a:lvl3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3pPr>
      <a:lvl4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4pPr>
      <a:lvl5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5pPr>
      <a:lvl6pPr marL="4572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6pPr>
      <a:lvl7pPr marL="9144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7pPr>
      <a:lvl8pPr marL="13716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8pPr>
      <a:lvl9pPr marL="18288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9pPr>
    </p:titleStyle>
    <p:bodyStyle>
      <a:lvl1pPr marL="338455" indent="-338455" algn="l" rtl="0" eaLnBrk="0" fontAlgn="base" hangingPunct="0">
        <a:spcBef>
          <a:spcPct val="20000"/>
        </a:spcBef>
        <a:spcAft>
          <a:spcPct val="0"/>
        </a:spcAft>
        <a:buSzTx/>
        <a:buFont typeface="Arial" panose="020B0604020202020204" pitchFamily="34" charset="0"/>
        <a:buChar char="•"/>
        <a:defRPr sz="3200">
          <a:solidFill>
            <a:schemeClr val="tx1"/>
          </a:solidFill>
          <a:latin typeface="+mn-lt"/>
          <a:ea typeface="+mn-ea"/>
          <a:cs typeface="+mn-cs"/>
        </a:defRPr>
      </a:lvl1pPr>
      <a:lvl2pPr marL="738505" indent="-281305" algn="l" rtl="0" eaLnBrk="0" fontAlgn="base" hangingPunct="0">
        <a:spcBef>
          <a:spcPct val="20000"/>
        </a:spcBef>
        <a:spcAft>
          <a:spcPct val="0"/>
        </a:spcAft>
        <a:buSzTx/>
        <a:buFont typeface="Arial" panose="020B0604020202020204" pitchFamily="34" charset="0"/>
        <a:buChar char="–"/>
        <a:defRPr sz="2800">
          <a:solidFill>
            <a:schemeClr val="tx1"/>
          </a:solidFill>
          <a:latin typeface="+mn-lt"/>
          <a:cs typeface="+mn-cs"/>
        </a:defRPr>
      </a:lvl2pPr>
      <a:lvl3pPr marL="1138555" indent="-22415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59385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4pPr>
      <a:lvl5pPr marL="20497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5pPr>
      <a:lvl6pPr marL="25069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6pPr>
      <a:lvl7pPr marL="29641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7pPr>
      <a:lvl8pPr marL="34213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8pPr>
      <a:lvl9pPr marL="38785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灯片编号占位符 5"/>
          <p:cNvSpPr>
            <a:spLocks noChangeArrowheads="1"/>
          </p:cNvSpPr>
          <p:nvPr/>
        </p:nvSpPr>
        <p:spPr bwMode="auto">
          <a:xfrm>
            <a:off x="6896100" y="4767263"/>
            <a:ext cx="2133600" cy="274637"/>
          </a:xfrm>
          <a:prstGeom prst="rect">
            <a:avLst/>
          </a:prstGeom>
          <a:noFill/>
          <a:ln w="9525" algn="ctr">
            <a:noFill/>
            <a:round/>
          </a:ln>
          <a:effectLst/>
        </p:spPr>
        <p:txBody>
          <a:bodyPr lIns="68414" tIns="34219" rIns="68414" bIns="34219" anchor="ctr"/>
          <a:lstStyle/>
          <a:p>
            <a:pPr algn="r" defTabSz="911225">
              <a:buSzTx/>
              <a:defRPr/>
            </a:pPr>
            <a:fld id="{62EC64BF-AAE3-4BED-9D58-7CB56326D8F9}" type="slidenum">
              <a:rPr lang="en-US" altLang="zh-CN" sz="1600" b="1">
                <a:solidFill>
                  <a:srgbClr val="898989"/>
                </a:solidFill>
                <a:latin typeface="Times New Roman" panose="02020603050405020304" charset="0"/>
                <a:ea typeface="宋体" panose="02010600030101010101" pitchFamily="2" charset="-122"/>
                <a:cs typeface="Times New Roman" panose="02020603050405020304" charset="0"/>
              </a:rPr>
              <a:pPr algn="r" defTabSz="911225">
                <a:buSzTx/>
                <a:defRPr/>
              </a:pPr>
              <a:t>‹#›</a:t>
            </a:fld>
            <a:endParaRPr lang="en-US" altLang="zh-CN" sz="1600" b="1">
              <a:solidFill>
                <a:schemeClr val="tx2"/>
              </a:solidFill>
              <a:latin typeface="Times New Roman" panose="02020603050405020304" charset="0"/>
              <a:ea typeface="宋体" panose="02010600030101010101" pitchFamily="2" charset="-122"/>
              <a:cs typeface="Times New Roman" panose="02020603050405020304" charset="0"/>
            </a:endParaRPr>
          </a:p>
        </p:txBody>
      </p:sp>
      <p:pic>
        <p:nvPicPr>
          <p:cNvPr id="25603" name="Picture 7"/>
          <p:cNvPicPr preferRelativeResize="0">
            <a:picLocks noChangeArrowheads="1"/>
          </p:cNvPicPr>
          <p:nvPr/>
        </p:nvPicPr>
        <p:blipFill>
          <a:blip r:embed="rId13" cstate="print"/>
          <a:stretch>
            <a:fillRect/>
          </a:stretch>
        </p:blipFill>
        <p:spPr bwMode="auto">
          <a:xfrm>
            <a:off x="7258050" y="38100"/>
            <a:ext cx="1725613" cy="566738"/>
          </a:xfrm>
          <a:prstGeom prst="rect">
            <a:avLst/>
          </a:prstGeom>
          <a:noFill/>
          <a:ln w="9525" algn="ctr">
            <a:noFill/>
            <a:miter lim="800000"/>
            <a:headEnd/>
            <a:tailEnd/>
          </a:ln>
        </p:spPr>
      </p:pic>
      <p:sp>
        <p:nvSpPr>
          <p:cNvPr id="25604" name="矩形 8"/>
          <p:cNvSpPr>
            <a:spLocks noChangeArrowheads="1"/>
          </p:cNvSpPr>
          <p:nvPr/>
        </p:nvSpPr>
        <p:spPr bwMode="auto">
          <a:xfrm>
            <a:off x="22225" y="647700"/>
            <a:ext cx="9021763"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Calibri" panose="020F0502020204030204"/>
              <a:ea typeface="宋体" panose="02010600030101010101" pitchFamily="2" charset="-122"/>
            </a:endParaRPr>
          </a:p>
        </p:txBody>
      </p:sp>
      <p:sp>
        <p:nvSpPr>
          <p:cNvPr id="1239" name="日期占位符 3"/>
          <p:cNvSpPr>
            <a:spLocks noGrp="1" noChangeArrowheads="1"/>
          </p:cNvSpPr>
          <p:nvPr>
            <p:ph type="dt" sz="half"/>
          </p:nvPr>
        </p:nvSpPr>
        <p:spPr bwMode="auto">
          <a:xfrm>
            <a:off x="457200" y="4767263"/>
            <a:ext cx="2133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fld id="{8FE241E4-2D71-48F2-8F4B-27FFBE38B163}" type="datetime1">
              <a:rPr lang="zh-CN" altLang="en-US"/>
              <a:pPr>
                <a:defRPr/>
              </a:pPr>
              <a:t>2025/10/27</a:t>
            </a:fld>
            <a:endParaRPr lang="zh-CN" altLang="en-US"/>
          </a:p>
        </p:txBody>
      </p:sp>
      <p:sp>
        <p:nvSpPr>
          <p:cNvPr id="1240" name="页脚占位符 4"/>
          <p:cNvSpPr>
            <a:spLocks noGrp="1" noChangeArrowheads="1"/>
          </p:cNvSpPr>
          <p:nvPr>
            <p:ph type="ftr" sz="quarter" idx="1"/>
          </p:nvPr>
        </p:nvSpPr>
        <p:spPr bwMode="auto">
          <a:xfrm>
            <a:off x="3124200" y="4767263"/>
            <a:ext cx="2895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endParaRPr lang="zh-CN" altLang="en-US"/>
          </a:p>
        </p:txBody>
      </p:sp>
      <p:sp>
        <p:nvSpPr>
          <p:cNvPr id="1241" name="灯片编号占位符 5"/>
          <p:cNvSpPr>
            <a:spLocks noGrp="1" noChangeArrowheads="1"/>
          </p:cNvSpPr>
          <p:nvPr>
            <p:ph type="sldNum" sz="quarter" idx="2"/>
          </p:nvPr>
        </p:nvSpPr>
        <p:spPr bwMode="auto">
          <a:xfrm>
            <a:off x="6553200" y="4767263"/>
            <a:ext cx="2133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fld id="{7810C854-C3DC-401A-B30D-E57F942E4EE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ransition/>
  <p:txStyles>
    <p:titleStyle>
      <a:lvl1pPr algn="ctr" rtl="0" eaLnBrk="0" fontAlgn="base" hangingPunct="0">
        <a:spcBef>
          <a:spcPct val="0"/>
        </a:spcBef>
        <a:spcAft>
          <a:spcPct val="0"/>
        </a:spcAft>
        <a:buSzTx/>
        <a:defRPr sz="4400">
          <a:solidFill>
            <a:schemeClr val="tx1"/>
          </a:solidFill>
          <a:latin typeface="+mj-lt"/>
          <a:ea typeface="+mj-ea"/>
          <a:cs typeface="+mj-cs"/>
        </a:defRPr>
      </a:lvl1pPr>
      <a:lvl2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2pPr>
      <a:lvl3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3pPr>
      <a:lvl4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4pPr>
      <a:lvl5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5pPr>
      <a:lvl6pPr marL="4572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6pPr>
      <a:lvl7pPr marL="9144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7pPr>
      <a:lvl8pPr marL="13716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8pPr>
      <a:lvl9pPr marL="18288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9pPr>
    </p:titleStyle>
    <p:bodyStyle>
      <a:lvl1pPr marL="338455" indent="-338455" algn="l" rtl="0" eaLnBrk="0" fontAlgn="base" hangingPunct="0">
        <a:spcBef>
          <a:spcPct val="20000"/>
        </a:spcBef>
        <a:spcAft>
          <a:spcPct val="0"/>
        </a:spcAft>
        <a:buSzTx/>
        <a:buFont typeface="Arial" panose="020B0604020202020204" pitchFamily="34" charset="0"/>
        <a:buChar char="•"/>
        <a:defRPr sz="3200">
          <a:solidFill>
            <a:schemeClr val="tx1"/>
          </a:solidFill>
          <a:latin typeface="+mn-lt"/>
          <a:ea typeface="+mn-ea"/>
          <a:cs typeface="+mn-cs"/>
        </a:defRPr>
      </a:lvl1pPr>
      <a:lvl2pPr marL="738505" indent="-281305" algn="l" rtl="0" eaLnBrk="0" fontAlgn="base" hangingPunct="0">
        <a:spcBef>
          <a:spcPct val="20000"/>
        </a:spcBef>
        <a:spcAft>
          <a:spcPct val="0"/>
        </a:spcAft>
        <a:buSzTx/>
        <a:buFont typeface="Arial" panose="020B0604020202020204" pitchFamily="34" charset="0"/>
        <a:buChar char="–"/>
        <a:defRPr sz="2800">
          <a:solidFill>
            <a:schemeClr val="tx1"/>
          </a:solidFill>
          <a:latin typeface="+mn-lt"/>
          <a:cs typeface="+mn-cs"/>
        </a:defRPr>
      </a:lvl2pPr>
      <a:lvl3pPr marL="1138555" indent="-22415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59385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4pPr>
      <a:lvl5pPr marL="20497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5pPr>
      <a:lvl6pPr marL="25069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6pPr>
      <a:lvl7pPr marL="29641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7pPr>
      <a:lvl8pPr marL="34213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8pPr>
      <a:lvl9pPr marL="38785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灯片编号占位符 5"/>
          <p:cNvSpPr>
            <a:spLocks noChangeArrowheads="1"/>
          </p:cNvSpPr>
          <p:nvPr/>
        </p:nvSpPr>
        <p:spPr bwMode="auto">
          <a:xfrm>
            <a:off x="6896100" y="4767263"/>
            <a:ext cx="2133600" cy="274637"/>
          </a:xfrm>
          <a:prstGeom prst="rect">
            <a:avLst/>
          </a:prstGeom>
          <a:noFill/>
          <a:ln w="9525" algn="ctr">
            <a:noFill/>
            <a:round/>
          </a:ln>
          <a:effectLst/>
        </p:spPr>
        <p:txBody>
          <a:bodyPr lIns="68414" tIns="34219" rIns="68414" bIns="34219" anchor="ctr"/>
          <a:lstStyle/>
          <a:p>
            <a:pPr algn="r" defTabSz="911225">
              <a:buSzTx/>
              <a:defRPr/>
            </a:pPr>
            <a:fld id="{1010D133-5C98-4C9A-A213-EA9A5AAD38C2}" type="slidenum">
              <a:rPr lang="en-US" altLang="zh-CN" sz="1600" b="1">
                <a:solidFill>
                  <a:srgbClr val="898989"/>
                </a:solidFill>
                <a:latin typeface="Times New Roman" panose="02020603050405020304" charset="0"/>
                <a:ea typeface="宋体" panose="02010600030101010101" pitchFamily="2" charset="-122"/>
                <a:cs typeface="Times New Roman" panose="02020603050405020304" charset="0"/>
              </a:rPr>
              <a:pPr algn="r" defTabSz="911225">
                <a:buSzTx/>
                <a:defRPr/>
              </a:pPr>
              <a:t>‹#›</a:t>
            </a:fld>
            <a:endParaRPr lang="en-US" altLang="zh-CN" sz="1600" b="1">
              <a:solidFill>
                <a:schemeClr val="tx2"/>
              </a:solidFill>
              <a:latin typeface="Times New Roman" panose="02020603050405020304" charset="0"/>
              <a:ea typeface="宋体" panose="02010600030101010101" pitchFamily="2" charset="-122"/>
              <a:cs typeface="Times New Roman" panose="02020603050405020304" charset="0"/>
            </a:endParaRPr>
          </a:p>
        </p:txBody>
      </p:sp>
      <p:pic>
        <p:nvPicPr>
          <p:cNvPr id="26627" name="Picture 7"/>
          <p:cNvPicPr preferRelativeResize="0">
            <a:picLocks noChangeArrowheads="1"/>
          </p:cNvPicPr>
          <p:nvPr/>
        </p:nvPicPr>
        <p:blipFill>
          <a:blip r:embed="rId13" cstate="print"/>
          <a:stretch>
            <a:fillRect/>
          </a:stretch>
        </p:blipFill>
        <p:spPr bwMode="auto">
          <a:xfrm>
            <a:off x="7258050" y="38100"/>
            <a:ext cx="1725613" cy="566738"/>
          </a:xfrm>
          <a:prstGeom prst="rect">
            <a:avLst/>
          </a:prstGeom>
          <a:noFill/>
          <a:ln w="9525" algn="ctr">
            <a:noFill/>
            <a:miter lim="800000"/>
            <a:headEnd/>
            <a:tailEnd/>
          </a:ln>
        </p:spPr>
      </p:pic>
      <p:sp>
        <p:nvSpPr>
          <p:cNvPr id="26628" name="矩形 8"/>
          <p:cNvSpPr>
            <a:spLocks noChangeArrowheads="1"/>
          </p:cNvSpPr>
          <p:nvPr/>
        </p:nvSpPr>
        <p:spPr bwMode="auto">
          <a:xfrm>
            <a:off x="22225" y="647700"/>
            <a:ext cx="9021763"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Calibri" panose="020F0502020204030204"/>
              <a:ea typeface="宋体" panose="02010600030101010101" pitchFamily="2" charset="-122"/>
            </a:endParaRPr>
          </a:p>
        </p:txBody>
      </p:sp>
      <p:sp>
        <p:nvSpPr>
          <p:cNvPr id="1247" name="日期占位符 3"/>
          <p:cNvSpPr>
            <a:spLocks noGrp="1" noChangeArrowheads="1"/>
          </p:cNvSpPr>
          <p:nvPr>
            <p:ph type="dt" sz="half"/>
          </p:nvPr>
        </p:nvSpPr>
        <p:spPr bwMode="auto">
          <a:xfrm>
            <a:off x="457200" y="4767263"/>
            <a:ext cx="2133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fld id="{E92799C7-BB9C-4124-BBBE-C9BEF4C79461}" type="datetime1">
              <a:rPr lang="zh-CN" altLang="en-US"/>
              <a:pPr>
                <a:defRPr/>
              </a:pPr>
              <a:t>2025/10/27</a:t>
            </a:fld>
            <a:endParaRPr lang="zh-CN" altLang="en-US"/>
          </a:p>
        </p:txBody>
      </p:sp>
      <p:sp>
        <p:nvSpPr>
          <p:cNvPr id="1248" name="页脚占位符 4"/>
          <p:cNvSpPr>
            <a:spLocks noGrp="1" noChangeArrowheads="1"/>
          </p:cNvSpPr>
          <p:nvPr>
            <p:ph type="ftr" sz="quarter" idx="1"/>
          </p:nvPr>
        </p:nvSpPr>
        <p:spPr bwMode="auto">
          <a:xfrm>
            <a:off x="3124200" y="4767263"/>
            <a:ext cx="2895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endParaRPr lang="zh-CN" altLang="en-US"/>
          </a:p>
        </p:txBody>
      </p:sp>
      <p:sp>
        <p:nvSpPr>
          <p:cNvPr id="1249" name="灯片编号占位符 5"/>
          <p:cNvSpPr>
            <a:spLocks noGrp="1" noChangeArrowheads="1"/>
          </p:cNvSpPr>
          <p:nvPr>
            <p:ph type="sldNum" sz="quarter" idx="2"/>
          </p:nvPr>
        </p:nvSpPr>
        <p:spPr bwMode="auto">
          <a:xfrm>
            <a:off x="6553200" y="4767263"/>
            <a:ext cx="2133600" cy="273050"/>
          </a:xfrm>
          <a:prstGeom prst="rect">
            <a:avLst/>
          </a:prstGeom>
          <a:noFill/>
          <a:ln>
            <a:noFill/>
          </a:ln>
          <a:effectLst/>
        </p:spPr>
        <p:txBody>
          <a:bodyPr vert="horz" wrap="square" lIns="91215" tIns="45596" rIns="91215" bIns="45596" numCol="1" anchor="t" anchorCtr="0" compatLnSpc="1"/>
          <a:lstStyle>
            <a:lvl1pPr>
              <a:buSzTx/>
              <a:defRPr>
                <a:latin typeface="Calibri" panose="020F0502020204030204"/>
                <a:ea typeface="宋体" panose="02010600030101010101" pitchFamily="2" charset="-122"/>
              </a:defRPr>
            </a:lvl1pPr>
          </a:lstStyle>
          <a:p>
            <a:pPr>
              <a:defRPr/>
            </a:pPr>
            <a:fld id="{58DB7F30-C51C-40EA-8E5D-5F37ECC6815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ransition/>
  <p:txStyles>
    <p:titleStyle>
      <a:lvl1pPr algn="ctr" rtl="0" eaLnBrk="0" fontAlgn="base" hangingPunct="0">
        <a:spcBef>
          <a:spcPct val="0"/>
        </a:spcBef>
        <a:spcAft>
          <a:spcPct val="0"/>
        </a:spcAft>
        <a:buSzTx/>
        <a:defRPr sz="4400">
          <a:solidFill>
            <a:schemeClr val="tx1"/>
          </a:solidFill>
          <a:latin typeface="+mj-lt"/>
          <a:ea typeface="+mj-ea"/>
          <a:cs typeface="+mj-cs"/>
        </a:defRPr>
      </a:lvl1pPr>
      <a:lvl2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2pPr>
      <a:lvl3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3pPr>
      <a:lvl4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4pPr>
      <a:lvl5pPr algn="ctr" rtl="0" eaLnBrk="0" fontAlgn="base" hangingPunct="0">
        <a:spcBef>
          <a:spcPct val="0"/>
        </a:spcBef>
        <a:spcAft>
          <a:spcPct val="0"/>
        </a:spcAft>
        <a:buSzTx/>
        <a:defRPr sz="4400">
          <a:solidFill>
            <a:schemeClr val="tx1"/>
          </a:solidFill>
          <a:latin typeface="Calibri" panose="020F0502020204030204"/>
          <a:cs typeface="Arial" panose="020B0604020202020204"/>
        </a:defRPr>
      </a:lvl5pPr>
      <a:lvl6pPr marL="4572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6pPr>
      <a:lvl7pPr marL="9144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7pPr>
      <a:lvl8pPr marL="13716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8pPr>
      <a:lvl9pPr marL="1828800" algn="ctr" rtl="0" eaLnBrk="0" fontAlgn="base" hangingPunct="0">
        <a:spcBef>
          <a:spcPct val="0"/>
        </a:spcBef>
        <a:spcAft>
          <a:spcPct val="0"/>
        </a:spcAft>
        <a:buSzTx/>
        <a:defRPr sz="4400">
          <a:solidFill>
            <a:schemeClr val="tx1"/>
          </a:solidFill>
          <a:latin typeface="Calibri" panose="020F0502020204030204"/>
          <a:cs typeface="Arial" panose="020B0604020202020204"/>
        </a:defRPr>
      </a:lvl9pPr>
    </p:titleStyle>
    <p:bodyStyle>
      <a:lvl1pPr marL="338455" indent="-338455" algn="l" rtl="0" eaLnBrk="0" fontAlgn="base" hangingPunct="0">
        <a:spcBef>
          <a:spcPct val="20000"/>
        </a:spcBef>
        <a:spcAft>
          <a:spcPct val="0"/>
        </a:spcAft>
        <a:buSzTx/>
        <a:buFont typeface="Arial" panose="020B0604020202020204" pitchFamily="34" charset="0"/>
        <a:buChar char="•"/>
        <a:defRPr sz="3200">
          <a:solidFill>
            <a:schemeClr val="tx1"/>
          </a:solidFill>
          <a:latin typeface="+mn-lt"/>
          <a:ea typeface="+mn-ea"/>
          <a:cs typeface="+mn-cs"/>
        </a:defRPr>
      </a:lvl1pPr>
      <a:lvl2pPr marL="738505" indent="-281305" algn="l" rtl="0" eaLnBrk="0" fontAlgn="base" hangingPunct="0">
        <a:spcBef>
          <a:spcPct val="20000"/>
        </a:spcBef>
        <a:spcAft>
          <a:spcPct val="0"/>
        </a:spcAft>
        <a:buSzTx/>
        <a:buFont typeface="Arial" panose="020B0604020202020204" pitchFamily="34" charset="0"/>
        <a:buChar char="–"/>
        <a:defRPr sz="2800">
          <a:solidFill>
            <a:schemeClr val="tx1"/>
          </a:solidFill>
          <a:latin typeface="+mn-lt"/>
          <a:cs typeface="+mn-cs"/>
        </a:defRPr>
      </a:lvl2pPr>
      <a:lvl3pPr marL="1138555" indent="-22415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59385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4pPr>
      <a:lvl5pPr marL="20497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5pPr>
      <a:lvl6pPr marL="25069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6pPr>
      <a:lvl7pPr marL="29641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7pPr>
      <a:lvl8pPr marL="34213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8pPr>
      <a:lvl9pPr marL="3878580" indent="-224155" algn="l" rtl="0" eaLnBrk="0" fontAlgn="base" hangingPunct="0">
        <a:spcBef>
          <a:spcPct val="20000"/>
        </a:spcBef>
        <a:spcAft>
          <a:spcPct val="0"/>
        </a:spcAft>
        <a:buSzTx/>
        <a:buFont typeface="Arial" panose="020B0604020202020204" pitchFamily="34" charset="0"/>
        <a:buChar char="»"/>
        <a:defRPr sz="20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3"/>
          <p:cNvPicPr preferRelativeResize="0">
            <a:picLocks noChangeArrowheads="1"/>
          </p:cNvPicPr>
          <p:nvPr/>
        </p:nvPicPr>
        <p:blipFill>
          <a:blip r:embed="rId13" cstate="print"/>
          <a:stretch>
            <a:fillRect/>
          </a:stretch>
        </p:blipFill>
        <p:spPr bwMode="auto">
          <a:xfrm>
            <a:off x="0" y="-4763"/>
            <a:ext cx="9144000" cy="5157788"/>
          </a:xfrm>
          <a:prstGeom prst="rect">
            <a:avLst/>
          </a:prstGeom>
          <a:noFill/>
          <a:ln w="9525" algn="ctr">
            <a:noFill/>
            <a:miter lim="800000"/>
            <a:headEnd/>
            <a:tailEnd/>
          </a:ln>
        </p:spPr>
      </p:pic>
      <p:pic>
        <p:nvPicPr>
          <p:cNvPr id="3075" name="Picture 7"/>
          <p:cNvPicPr preferRelativeResize="0">
            <a:picLocks noChangeArrowheads="1"/>
          </p:cNvPicPr>
          <p:nvPr/>
        </p:nvPicPr>
        <p:blipFill>
          <a:blip r:embed="rId14" cstate="print"/>
          <a:stretch>
            <a:fillRect/>
          </a:stretch>
        </p:blipFill>
        <p:spPr bwMode="auto">
          <a:xfrm>
            <a:off x="80963" y="131763"/>
            <a:ext cx="1727200" cy="566737"/>
          </a:xfrm>
          <a:prstGeom prst="rect">
            <a:avLst/>
          </a:prstGeom>
          <a:noFill/>
          <a:ln w="9525" algn="ctr">
            <a:noFill/>
            <a:miter lim="800000"/>
            <a:headEnd/>
            <a:tailEnd/>
          </a:ln>
        </p:spPr>
      </p:pic>
      <p:sp>
        <p:nvSpPr>
          <p:cNvPr id="3076" name="矩形 9"/>
          <p:cNvSpPr>
            <a:spLocks noChangeArrowheads="1"/>
          </p:cNvSpPr>
          <p:nvPr/>
        </p:nvSpPr>
        <p:spPr bwMode="auto">
          <a:xfrm>
            <a:off x="601663" y="655638"/>
            <a:ext cx="8424862"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Verdana" panose="020B0604030504040204"/>
              <a:ea typeface="微软雅黑" panose="020B0503020204020204" charset="-122"/>
            </a:endParaRPr>
          </a:p>
        </p:txBody>
      </p:sp>
      <p:sp>
        <p:nvSpPr>
          <p:cNvPr id="3077" name="标题占位符 1"/>
          <p:cNvSpPr>
            <a:spLocks noGrp="1" noChangeArrowheads="1"/>
          </p:cNvSpPr>
          <p:nvPr>
            <p:ph type="title"/>
          </p:nvPr>
        </p:nvSpPr>
        <p:spPr bwMode="auto">
          <a:xfrm>
            <a:off x="457200" y="206375"/>
            <a:ext cx="8229600" cy="857250"/>
          </a:xfrm>
          <a:prstGeom prst="rect">
            <a:avLst/>
          </a:prstGeom>
          <a:noFill/>
          <a:ln w="9525" algn="ctr">
            <a:noFill/>
            <a:miter lim="800000"/>
          </a:ln>
        </p:spPr>
        <p:txBody>
          <a:bodyPr vert="horz" wrap="square" lIns="68414" tIns="34219" rIns="68414" bIns="34219" numCol="1" anchor="ctr" anchorCtr="0" compatLnSpc="1"/>
          <a:lstStyle/>
          <a:p>
            <a:pPr lvl="0"/>
            <a:r>
              <a:rPr lang="zh-CN"/>
              <a:t>单击此处编辑母版标题样式</a:t>
            </a:r>
          </a:p>
        </p:txBody>
      </p:sp>
      <p:sp>
        <p:nvSpPr>
          <p:cNvPr id="3078" name="文本占位符 2"/>
          <p:cNvSpPr>
            <a:spLocks noGrp="1" noChangeArrowheads="1"/>
          </p:cNvSpPr>
          <p:nvPr>
            <p:ph type="body" idx="1"/>
          </p:nvPr>
        </p:nvSpPr>
        <p:spPr bwMode="auto">
          <a:xfrm>
            <a:off x="457200" y="1200150"/>
            <a:ext cx="8229600" cy="3394075"/>
          </a:xfrm>
          <a:prstGeom prst="rect">
            <a:avLst/>
          </a:prstGeom>
          <a:noFill/>
          <a:ln w="9525" algn="ctr">
            <a:noFill/>
            <a:miter lim="800000"/>
          </a:ln>
        </p:spPr>
        <p:txBody>
          <a:bodyPr vert="horz" wrap="square" lIns="68414" tIns="34219" rIns="68414" bIns="34219"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51" name="日期占位符 3"/>
          <p:cNvSpPr>
            <a:spLocks noGrp="1" noChangeArrowheads="1"/>
          </p:cNvSpPr>
          <p:nvPr>
            <p:ph type="dt" sz="half" idx="2"/>
          </p:nvPr>
        </p:nvSpPr>
        <p:spPr bwMode="auto">
          <a:xfrm>
            <a:off x="457200" y="4767263"/>
            <a:ext cx="2133600" cy="274637"/>
          </a:xfrm>
          <a:prstGeom prst="rect">
            <a:avLst/>
          </a:prstGeom>
          <a:noFill/>
          <a:ln>
            <a:noFill/>
          </a:ln>
          <a:effectLst/>
        </p:spPr>
        <p:txBody>
          <a:bodyPr vert="horz" wrap="square" lIns="68414" tIns="34219" rIns="68414" bIns="34219" numCol="1" anchor="ctr" anchorCtr="0" compatLnSpc="1"/>
          <a:lstStyle>
            <a:lvl1pPr>
              <a:buSzTx/>
              <a:defRPr sz="900">
                <a:solidFill>
                  <a:srgbClr val="898989"/>
                </a:solidFill>
                <a:latin typeface="Verdana" panose="020B0604030504040204"/>
                <a:ea typeface="宋体" panose="02010600030101010101" pitchFamily="2" charset="-122"/>
              </a:defRPr>
            </a:lvl1pPr>
          </a:lstStyle>
          <a:p>
            <a:pPr>
              <a:defRPr/>
            </a:pPr>
            <a:fld id="{DC70C32C-1D16-42D7-8B06-8F4AD6DC12B9}" type="datetime1">
              <a:rPr lang="en-US" altLang="zh-CN"/>
              <a:pPr>
                <a:defRPr/>
              </a:pPr>
              <a:t>10/27/2025</a:t>
            </a:fld>
            <a:endParaRPr lang="en-US" altLang="zh-CN"/>
          </a:p>
        </p:txBody>
      </p:sp>
      <p:sp>
        <p:nvSpPr>
          <p:cNvPr id="1052" name="页脚占位符 4"/>
          <p:cNvSpPr>
            <a:spLocks noGrp="1" noChangeArrowheads="1"/>
          </p:cNvSpPr>
          <p:nvPr>
            <p:ph type="ftr" sz="quarter" idx="3"/>
          </p:nvPr>
        </p:nvSpPr>
        <p:spPr bwMode="auto">
          <a:xfrm>
            <a:off x="3124200" y="4767263"/>
            <a:ext cx="2894013" cy="274637"/>
          </a:xfrm>
          <a:prstGeom prst="rect">
            <a:avLst/>
          </a:prstGeom>
          <a:noFill/>
          <a:ln>
            <a:noFill/>
          </a:ln>
          <a:effectLst/>
        </p:spPr>
        <p:txBody>
          <a:bodyPr vert="horz" wrap="square" lIns="68414" tIns="34219" rIns="68414" bIns="34219" numCol="1" anchor="ctr" anchorCtr="0" compatLnSpc="1"/>
          <a:lstStyle>
            <a:lvl1pPr algn="ctr">
              <a:buSzTx/>
              <a:defRPr sz="900">
                <a:solidFill>
                  <a:srgbClr val="898989"/>
                </a:solidFill>
                <a:latin typeface="Verdana" panose="020B0604030504040204"/>
                <a:ea typeface="宋体" panose="02010600030101010101" pitchFamily="2" charset="-122"/>
              </a:defRPr>
            </a:lvl1pPr>
          </a:lstStyle>
          <a:p>
            <a:pPr>
              <a:defRPr/>
            </a:pPr>
            <a:endParaRPr lang="en-US" altLang="zh-CN"/>
          </a:p>
        </p:txBody>
      </p:sp>
      <p:sp>
        <p:nvSpPr>
          <p:cNvPr id="1053" name="灯片编号占位符 5"/>
          <p:cNvSpPr>
            <a:spLocks noGrp="1" noChangeArrowheads="1"/>
          </p:cNvSpPr>
          <p:nvPr>
            <p:ph type="sldNum" sz="quarter" idx="4"/>
          </p:nvPr>
        </p:nvSpPr>
        <p:spPr bwMode="auto">
          <a:xfrm>
            <a:off x="6553200" y="4767263"/>
            <a:ext cx="2133600" cy="274637"/>
          </a:xfrm>
          <a:prstGeom prst="rect">
            <a:avLst/>
          </a:prstGeom>
          <a:noFill/>
          <a:ln>
            <a:noFill/>
          </a:ln>
          <a:effectLst/>
        </p:spPr>
        <p:txBody>
          <a:bodyPr vert="horz" wrap="square" lIns="68414" tIns="34219" rIns="68414" bIns="34219" numCol="1" anchor="ctr" anchorCtr="0" compatLnSpc="1"/>
          <a:lstStyle>
            <a:lvl1pPr algn="r">
              <a:buSzTx/>
              <a:defRPr sz="900">
                <a:solidFill>
                  <a:srgbClr val="898989"/>
                </a:solidFill>
                <a:latin typeface="Verdana" panose="020B0604030504040204"/>
                <a:ea typeface="宋体" panose="02010600030101010101" pitchFamily="2" charset="-122"/>
              </a:defRPr>
            </a:lvl1pPr>
          </a:lstStyle>
          <a:p>
            <a:pPr>
              <a:defRPr/>
            </a:pPr>
            <a:fld id="{D591D094-9760-48C6-8E8E-544DD25822E0}"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buSzTx/>
        <a:defRPr sz="3300">
          <a:solidFill>
            <a:schemeClr val="tx1"/>
          </a:solidFill>
          <a:latin typeface="+mj-lt"/>
          <a:ea typeface="+mj-ea"/>
          <a:cs typeface="+mj-cs"/>
        </a:defRPr>
      </a:lvl1pPr>
      <a:lvl2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2pPr>
      <a:lvl3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3pPr>
      <a:lvl4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4pPr>
      <a:lvl5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5pPr>
      <a:lvl6pPr marL="4572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6pPr>
      <a:lvl7pPr marL="9144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7pPr>
      <a:lvl8pPr marL="13716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8pPr>
      <a:lvl9pPr marL="18288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9pPr>
    </p:titleStyle>
    <p:bodyStyle>
      <a:lvl1pPr marL="252730" indent="-252730" algn="l" rtl="0" eaLnBrk="0" fontAlgn="base" hangingPunct="0">
        <a:spcBef>
          <a:spcPct val="20000"/>
        </a:spcBef>
        <a:spcAft>
          <a:spcPct val="0"/>
        </a:spcAft>
        <a:buSzTx/>
        <a:buFont typeface="Arial" panose="020B0604020202020204" pitchFamily="34" charset="0"/>
        <a:buChar char="•"/>
        <a:defRPr sz="2400">
          <a:solidFill>
            <a:schemeClr val="tx1"/>
          </a:solidFill>
          <a:latin typeface="+mn-lt"/>
          <a:ea typeface="+mn-ea"/>
          <a:cs typeface="+mn-cs"/>
        </a:defRPr>
      </a:lvl1pPr>
      <a:lvl2pPr marL="552450" indent="-209550" algn="l" rtl="0" eaLnBrk="0" fontAlgn="base" hangingPunct="0">
        <a:spcBef>
          <a:spcPct val="20000"/>
        </a:spcBef>
        <a:spcAft>
          <a:spcPct val="0"/>
        </a:spcAft>
        <a:buSzTx/>
        <a:buFont typeface="Arial" panose="020B0604020202020204" pitchFamily="34" charset="0"/>
        <a:buChar char="–"/>
        <a:defRPr sz="2100">
          <a:solidFill>
            <a:schemeClr val="tx1"/>
          </a:solidFill>
          <a:latin typeface="+mn-lt"/>
          <a:cs typeface="+mn-cs"/>
        </a:defRPr>
      </a:lvl2pPr>
      <a:lvl3pPr marL="852805" indent="-16700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195705"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4pPr>
      <a:lvl5pPr marL="15367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5pPr>
      <a:lvl6pPr marL="19939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6pPr>
      <a:lvl7pPr marL="24511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7pPr>
      <a:lvl8pPr marL="29083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8pPr>
      <a:lvl9pPr marL="33655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3"/>
          <p:cNvPicPr preferRelativeResize="0">
            <a:picLocks noChangeArrowheads="1"/>
          </p:cNvPicPr>
          <p:nvPr/>
        </p:nvPicPr>
        <p:blipFill>
          <a:blip r:embed="rId13" cstate="print"/>
          <a:stretch>
            <a:fillRect/>
          </a:stretch>
        </p:blipFill>
        <p:spPr bwMode="auto">
          <a:xfrm>
            <a:off x="0" y="-4763"/>
            <a:ext cx="9144000" cy="5157788"/>
          </a:xfrm>
          <a:prstGeom prst="rect">
            <a:avLst/>
          </a:prstGeom>
          <a:noFill/>
          <a:ln w="9525" algn="ctr">
            <a:noFill/>
            <a:miter lim="800000"/>
            <a:headEnd/>
            <a:tailEnd/>
          </a:ln>
        </p:spPr>
      </p:pic>
      <p:pic>
        <p:nvPicPr>
          <p:cNvPr id="4099" name="Picture 7"/>
          <p:cNvPicPr preferRelativeResize="0">
            <a:picLocks noChangeArrowheads="1"/>
          </p:cNvPicPr>
          <p:nvPr/>
        </p:nvPicPr>
        <p:blipFill>
          <a:blip r:embed="rId14" cstate="print"/>
          <a:stretch>
            <a:fillRect/>
          </a:stretch>
        </p:blipFill>
        <p:spPr bwMode="auto">
          <a:xfrm>
            <a:off x="80963" y="131763"/>
            <a:ext cx="1727200" cy="566737"/>
          </a:xfrm>
          <a:prstGeom prst="rect">
            <a:avLst/>
          </a:prstGeom>
          <a:noFill/>
          <a:ln w="9525" algn="ctr">
            <a:noFill/>
            <a:miter lim="800000"/>
            <a:headEnd/>
            <a:tailEnd/>
          </a:ln>
        </p:spPr>
      </p:pic>
      <p:sp>
        <p:nvSpPr>
          <p:cNvPr id="4100" name="矩形 9"/>
          <p:cNvSpPr>
            <a:spLocks noChangeArrowheads="1"/>
          </p:cNvSpPr>
          <p:nvPr/>
        </p:nvSpPr>
        <p:spPr bwMode="auto">
          <a:xfrm>
            <a:off x="601663" y="655638"/>
            <a:ext cx="8424862"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Verdana" panose="020B0604030504040204"/>
              <a:ea typeface="微软雅黑" panose="020B0503020204020204" charset="-122"/>
            </a:endParaRPr>
          </a:p>
        </p:txBody>
      </p:sp>
      <p:sp>
        <p:nvSpPr>
          <p:cNvPr id="4101" name="标题占位符 1"/>
          <p:cNvSpPr>
            <a:spLocks noGrp="1" noChangeArrowheads="1"/>
          </p:cNvSpPr>
          <p:nvPr>
            <p:ph type="title"/>
          </p:nvPr>
        </p:nvSpPr>
        <p:spPr bwMode="auto">
          <a:xfrm>
            <a:off x="457200" y="206375"/>
            <a:ext cx="8229600" cy="857250"/>
          </a:xfrm>
          <a:prstGeom prst="rect">
            <a:avLst/>
          </a:prstGeom>
          <a:noFill/>
          <a:ln w="9525" algn="ctr">
            <a:noFill/>
            <a:miter lim="800000"/>
          </a:ln>
        </p:spPr>
        <p:txBody>
          <a:bodyPr vert="horz" wrap="square" lIns="68414" tIns="34219" rIns="68414" bIns="34219" numCol="1" anchor="ctr" anchorCtr="0" compatLnSpc="1"/>
          <a:lstStyle/>
          <a:p>
            <a:pPr lvl="0"/>
            <a:r>
              <a:rPr lang="zh-CN"/>
              <a:t>单击此处编辑母版标题样式</a:t>
            </a:r>
          </a:p>
        </p:txBody>
      </p:sp>
      <p:sp>
        <p:nvSpPr>
          <p:cNvPr id="4102" name="文本占位符 2"/>
          <p:cNvSpPr>
            <a:spLocks noGrp="1" noChangeArrowheads="1"/>
          </p:cNvSpPr>
          <p:nvPr>
            <p:ph type="body" idx="1"/>
          </p:nvPr>
        </p:nvSpPr>
        <p:spPr bwMode="auto">
          <a:xfrm>
            <a:off x="457200" y="1200150"/>
            <a:ext cx="8229600" cy="3394075"/>
          </a:xfrm>
          <a:prstGeom prst="rect">
            <a:avLst/>
          </a:prstGeom>
          <a:noFill/>
          <a:ln w="9525" algn="ctr">
            <a:noFill/>
            <a:miter lim="800000"/>
          </a:ln>
        </p:spPr>
        <p:txBody>
          <a:bodyPr vert="horz" wrap="square" lIns="68414" tIns="34219" rIns="68414" bIns="34219"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61" name="日期占位符 3"/>
          <p:cNvSpPr>
            <a:spLocks noGrp="1" noChangeArrowheads="1"/>
          </p:cNvSpPr>
          <p:nvPr>
            <p:ph type="dt" sz="half" idx="2"/>
          </p:nvPr>
        </p:nvSpPr>
        <p:spPr bwMode="auto">
          <a:xfrm>
            <a:off x="457200" y="4767263"/>
            <a:ext cx="2133600" cy="274637"/>
          </a:xfrm>
          <a:prstGeom prst="rect">
            <a:avLst/>
          </a:prstGeom>
          <a:noFill/>
          <a:ln>
            <a:noFill/>
          </a:ln>
          <a:effectLst/>
        </p:spPr>
        <p:txBody>
          <a:bodyPr vert="horz" wrap="square" lIns="68414" tIns="34219" rIns="68414" bIns="34219" numCol="1" anchor="ctr" anchorCtr="0" compatLnSpc="1"/>
          <a:lstStyle>
            <a:lvl1pPr>
              <a:buSzTx/>
              <a:defRPr sz="900">
                <a:solidFill>
                  <a:srgbClr val="898989"/>
                </a:solidFill>
                <a:latin typeface="Verdana" panose="020B0604030504040204"/>
                <a:ea typeface="宋体" panose="02010600030101010101" pitchFamily="2" charset="-122"/>
              </a:defRPr>
            </a:lvl1pPr>
          </a:lstStyle>
          <a:p>
            <a:pPr>
              <a:defRPr/>
            </a:pPr>
            <a:fld id="{D2F214A5-2F4B-4C46-8B79-57D17DF477DB}" type="datetime1">
              <a:rPr lang="en-US" altLang="zh-CN"/>
              <a:pPr>
                <a:defRPr/>
              </a:pPr>
              <a:t>10/27/2025</a:t>
            </a:fld>
            <a:endParaRPr lang="en-US" altLang="zh-CN"/>
          </a:p>
        </p:txBody>
      </p:sp>
      <p:sp>
        <p:nvSpPr>
          <p:cNvPr id="1062" name="页脚占位符 4"/>
          <p:cNvSpPr>
            <a:spLocks noGrp="1" noChangeArrowheads="1"/>
          </p:cNvSpPr>
          <p:nvPr>
            <p:ph type="ftr" sz="quarter" idx="3"/>
          </p:nvPr>
        </p:nvSpPr>
        <p:spPr bwMode="auto">
          <a:xfrm>
            <a:off x="3124200" y="4767263"/>
            <a:ext cx="2894013" cy="274637"/>
          </a:xfrm>
          <a:prstGeom prst="rect">
            <a:avLst/>
          </a:prstGeom>
          <a:noFill/>
          <a:ln>
            <a:noFill/>
          </a:ln>
          <a:effectLst/>
        </p:spPr>
        <p:txBody>
          <a:bodyPr vert="horz" wrap="square" lIns="68414" tIns="34219" rIns="68414" bIns="34219" numCol="1" anchor="ctr" anchorCtr="0" compatLnSpc="1"/>
          <a:lstStyle>
            <a:lvl1pPr algn="ctr">
              <a:buSzTx/>
              <a:defRPr sz="900">
                <a:solidFill>
                  <a:srgbClr val="898989"/>
                </a:solidFill>
                <a:latin typeface="Verdana" panose="020B0604030504040204"/>
                <a:ea typeface="宋体" panose="02010600030101010101" pitchFamily="2" charset="-122"/>
              </a:defRPr>
            </a:lvl1pPr>
          </a:lstStyle>
          <a:p>
            <a:pPr>
              <a:defRPr/>
            </a:pPr>
            <a:endParaRPr lang="en-US" altLang="zh-CN"/>
          </a:p>
        </p:txBody>
      </p:sp>
      <p:sp>
        <p:nvSpPr>
          <p:cNvPr id="1063" name="灯片编号占位符 5"/>
          <p:cNvSpPr>
            <a:spLocks noGrp="1" noChangeArrowheads="1"/>
          </p:cNvSpPr>
          <p:nvPr>
            <p:ph type="sldNum" sz="quarter" idx="4"/>
          </p:nvPr>
        </p:nvSpPr>
        <p:spPr bwMode="auto">
          <a:xfrm>
            <a:off x="6553200" y="4767263"/>
            <a:ext cx="2133600" cy="274637"/>
          </a:xfrm>
          <a:prstGeom prst="rect">
            <a:avLst/>
          </a:prstGeom>
          <a:noFill/>
          <a:ln>
            <a:noFill/>
          </a:ln>
          <a:effectLst/>
        </p:spPr>
        <p:txBody>
          <a:bodyPr vert="horz" wrap="square" lIns="68414" tIns="34219" rIns="68414" bIns="34219" numCol="1" anchor="ctr" anchorCtr="0" compatLnSpc="1"/>
          <a:lstStyle>
            <a:lvl1pPr algn="r">
              <a:buSzTx/>
              <a:defRPr sz="900">
                <a:solidFill>
                  <a:srgbClr val="898989"/>
                </a:solidFill>
                <a:latin typeface="Verdana" panose="020B0604030504040204"/>
                <a:ea typeface="宋体" panose="02010600030101010101" pitchFamily="2" charset="-122"/>
              </a:defRPr>
            </a:lvl1pPr>
          </a:lstStyle>
          <a:p>
            <a:pPr>
              <a:defRPr/>
            </a:pPr>
            <a:fld id="{B75851E8-818D-48BB-837F-4D9E25242193}"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buSzTx/>
        <a:defRPr sz="3300">
          <a:solidFill>
            <a:schemeClr val="tx1"/>
          </a:solidFill>
          <a:latin typeface="+mj-lt"/>
          <a:ea typeface="+mj-ea"/>
          <a:cs typeface="+mj-cs"/>
        </a:defRPr>
      </a:lvl1pPr>
      <a:lvl2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2pPr>
      <a:lvl3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3pPr>
      <a:lvl4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4pPr>
      <a:lvl5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5pPr>
      <a:lvl6pPr marL="4572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6pPr>
      <a:lvl7pPr marL="9144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7pPr>
      <a:lvl8pPr marL="13716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8pPr>
      <a:lvl9pPr marL="18288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9pPr>
    </p:titleStyle>
    <p:bodyStyle>
      <a:lvl1pPr marL="252730" indent="-252730" algn="l" rtl="0" eaLnBrk="0" fontAlgn="base" hangingPunct="0">
        <a:spcBef>
          <a:spcPct val="20000"/>
        </a:spcBef>
        <a:spcAft>
          <a:spcPct val="0"/>
        </a:spcAft>
        <a:buSzTx/>
        <a:buFont typeface="Arial" panose="020B0604020202020204" pitchFamily="34" charset="0"/>
        <a:buChar char="•"/>
        <a:defRPr sz="2400">
          <a:solidFill>
            <a:schemeClr val="tx1"/>
          </a:solidFill>
          <a:latin typeface="+mn-lt"/>
          <a:ea typeface="+mn-ea"/>
          <a:cs typeface="+mn-cs"/>
        </a:defRPr>
      </a:lvl1pPr>
      <a:lvl2pPr marL="552450" indent="-209550" algn="l" rtl="0" eaLnBrk="0" fontAlgn="base" hangingPunct="0">
        <a:spcBef>
          <a:spcPct val="20000"/>
        </a:spcBef>
        <a:spcAft>
          <a:spcPct val="0"/>
        </a:spcAft>
        <a:buSzTx/>
        <a:buFont typeface="Arial" panose="020B0604020202020204" pitchFamily="34" charset="0"/>
        <a:buChar char="–"/>
        <a:defRPr sz="2100">
          <a:solidFill>
            <a:schemeClr val="tx1"/>
          </a:solidFill>
          <a:latin typeface="+mn-lt"/>
          <a:cs typeface="+mn-cs"/>
        </a:defRPr>
      </a:lvl2pPr>
      <a:lvl3pPr marL="852805" indent="-16700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195705"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4pPr>
      <a:lvl5pPr marL="15367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5pPr>
      <a:lvl6pPr marL="19939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6pPr>
      <a:lvl7pPr marL="24511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7pPr>
      <a:lvl8pPr marL="29083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8pPr>
      <a:lvl9pPr marL="33655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3"/>
          <p:cNvPicPr preferRelativeResize="0">
            <a:picLocks noChangeArrowheads="1"/>
          </p:cNvPicPr>
          <p:nvPr/>
        </p:nvPicPr>
        <p:blipFill>
          <a:blip r:embed="rId13" cstate="print"/>
          <a:stretch>
            <a:fillRect/>
          </a:stretch>
        </p:blipFill>
        <p:spPr bwMode="auto">
          <a:xfrm>
            <a:off x="0" y="-4763"/>
            <a:ext cx="9144000" cy="5157788"/>
          </a:xfrm>
          <a:prstGeom prst="rect">
            <a:avLst/>
          </a:prstGeom>
          <a:noFill/>
          <a:ln w="9525" algn="ctr">
            <a:noFill/>
            <a:miter lim="800000"/>
            <a:headEnd/>
            <a:tailEnd/>
          </a:ln>
        </p:spPr>
      </p:pic>
      <p:pic>
        <p:nvPicPr>
          <p:cNvPr id="5123" name="Picture 7"/>
          <p:cNvPicPr preferRelativeResize="0">
            <a:picLocks noChangeArrowheads="1"/>
          </p:cNvPicPr>
          <p:nvPr/>
        </p:nvPicPr>
        <p:blipFill>
          <a:blip r:embed="rId14" cstate="print"/>
          <a:stretch>
            <a:fillRect/>
          </a:stretch>
        </p:blipFill>
        <p:spPr bwMode="auto">
          <a:xfrm>
            <a:off x="80963" y="131763"/>
            <a:ext cx="1727200" cy="566737"/>
          </a:xfrm>
          <a:prstGeom prst="rect">
            <a:avLst/>
          </a:prstGeom>
          <a:noFill/>
          <a:ln w="9525" algn="ctr">
            <a:noFill/>
            <a:miter lim="800000"/>
            <a:headEnd/>
            <a:tailEnd/>
          </a:ln>
        </p:spPr>
      </p:pic>
      <p:sp>
        <p:nvSpPr>
          <p:cNvPr id="5124" name="矩形 9"/>
          <p:cNvSpPr>
            <a:spLocks noChangeArrowheads="1"/>
          </p:cNvSpPr>
          <p:nvPr/>
        </p:nvSpPr>
        <p:spPr bwMode="auto">
          <a:xfrm>
            <a:off x="601663" y="655638"/>
            <a:ext cx="8424862"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Verdana" panose="020B0604030504040204"/>
              <a:ea typeface="微软雅黑" panose="020B0503020204020204" charset="-122"/>
            </a:endParaRPr>
          </a:p>
        </p:txBody>
      </p:sp>
      <p:sp>
        <p:nvSpPr>
          <p:cNvPr id="5125" name="标题占位符 1"/>
          <p:cNvSpPr>
            <a:spLocks noGrp="1" noChangeArrowheads="1"/>
          </p:cNvSpPr>
          <p:nvPr>
            <p:ph type="title"/>
          </p:nvPr>
        </p:nvSpPr>
        <p:spPr bwMode="auto">
          <a:xfrm>
            <a:off x="457200" y="206375"/>
            <a:ext cx="8229600" cy="857250"/>
          </a:xfrm>
          <a:prstGeom prst="rect">
            <a:avLst/>
          </a:prstGeom>
          <a:noFill/>
          <a:ln w="9525" algn="ctr">
            <a:noFill/>
            <a:miter lim="800000"/>
          </a:ln>
        </p:spPr>
        <p:txBody>
          <a:bodyPr vert="horz" wrap="square" lIns="68414" tIns="34219" rIns="68414" bIns="34219" numCol="1" anchor="ctr" anchorCtr="0" compatLnSpc="1"/>
          <a:lstStyle/>
          <a:p>
            <a:pPr lvl="0"/>
            <a:r>
              <a:rPr lang="zh-CN"/>
              <a:t>单击此处编辑母版标题样式</a:t>
            </a:r>
          </a:p>
        </p:txBody>
      </p:sp>
      <p:sp>
        <p:nvSpPr>
          <p:cNvPr id="5126" name="文本占位符 2"/>
          <p:cNvSpPr>
            <a:spLocks noGrp="1" noChangeArrowheads="1"/>
          </p:cNvSpPr>
          <p:nvPr>
            <p:ph type="body" idx="1"/>
          </p:nvPr>
        </p:nvSpPr>
        <p:spPr bwMode="auto">
          <a:xfrm>
            <a:off x="457200" y="1200150"/>
            <a:ext cx="8229600" cy="3394075"/>
          </a:xfrm>
          <a:prstGeom prst="rect">
            <a:avLst/>
          </a:prstGeom>
          <a:noFill/>
          <a:ln w="9525" algn="ctr">
            <a:noFill/>
            <a:miter lim="800000"/>
          </a:ln>
        </p:spPr>
        <p:txBody>
          <a:bodyPr vert="horz" wrap="square" lIns="68414" tIns="34219" rIns="68414" bIns="34219"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71" name="日期占位符 4"/>
          <p:cNvSpPr>
            <a:spLocks noGrp="1" noChangeArrowheads="1"/>
          </p:cNvSpPr>
          <p:nvPr>
            <p:ph type="dt" sz="half" idx="2"/>
          </p:nvPr>
        </p:nvSpPr>
        <p:spPr bwMode="auto">
          <a:xfrm>
            <a:off x="457200" y="4767263"/>
            <a:ext cx="2133600" cy="274637"/>
          </a:xfrm>
          <a:prstGeom prst="rect">
            <a:avLst/>
          </a:prstGeom>
          <a:noFill/>
          <a:ln>
            <a:noFill/>
          </a:ln>
          <a:effectLst/>
        </p:spPr>
        <p:txBody>
          <a:bodyPr vert="horz" wrap="square" lIns="68414" tIns="34219" rIns="68414" bIns="34219" numCol="1" anchor="ctr" anchorCtr="0" compatLnSpc="1"/>
          <a:lstStyle>
            <a:lvl1pPr>
              <a:buSzTx/>
              <a:defRPr sz="900">
                <a:solidFill>
                  <a:srgbClr val="898989"/>
                </a:solidFill>
                <a:latin typeface="Verdana" panose="020B0604030504040204"/>
                <a:ea typeface="宋体" panose="02010600030101010101" pitchFamily="2" charset="-122"/>
              </a:defRPr>
            </a:lvl1pPr>
          </a:lstStyle>
          <a:p>
            <a:pPr>
              <a:defRPr/>
            </a:pPr>
            <a:fld id="{6003F816-B22D-443C-B66A-B6F1680CE1C6}" type="datetime1">
              <a:rPr lang="en-US" altLang="zh-CN"/>
              <a:pPr>
                <a:defRPr/>
              </a:pPr>
              <a:t>10/27/2025</a:t>
            </a:fld>
            <a:endParaRPr lang="en-US" altLang="zh-CN"/>
          </a:p>
        </p:txBody>
      </p:sp>
      <p:sp>
        <p:nvSpPr>
          <p:cNvPr id="1072" name="页脚占位符 5"/>
          <p:cNvSpPr>
            <a:spLocks noGrp="1" noChangeArrowheads="1"/>
          </p:cNvSpPr>
          <p:nvPr>
            <p:ph type="ftr" sz="quarter" idx="3"/>
          </p:nvPr>
        </p:nvSpPr>
        <p:spPr bwMode="auto">
          <a:xfrm>
            <a:off x="3124200" y="4767263"/>
            <a:ext cx="2894013" cy="274637"/>
          </a:xfrm>
          <a:prstGeom prst="rect">
            <a:avLst/>
          </a:prstGeom>
          <a:noFill/>
          <a:ln>
            <a:noFill/>
          </a:ln>
          <a:effectLst/>
        </p:spPr>
        <p:txBody>
          <a:bodyPr vert="horz" wrap="square" lIns="68414" tIns="34219" rIns="68414" bIns="34219" numCol="1" anchor="ctr" anchorCtr="0" compatLnSpc="1"/>
          <a:lstStyle>
            <a:lvl1pPr algn="ctr">
              <a:buSzTx/>
              <a:defRPr sz="900">
                <a:solidFill>
                  <a:srgbClr val="898989"/>
                </a:solidFill>
                <a:latin typeface="Verdana" panose="020B0604030504040204"/>
                <a:ea typeface="宋体" panose="02010600030101010101" pitchFamily="2" charset="-122"/>
              </a:defRPr>
            </a:lvl1pPr>
          </a:lstStyle>
          <a:p>
            <a:pPr>
              <a:defRPr/>
            </a:pPr>
            <a:endParaRPr lang="en-US" altLang="zh-CN"/>
          </a:p>
        </p:txBody>
      </p:sp>
      <p:sp>
        <p:nvSpPr>
          <p:cNvPr id="1073" name="灯片编号占位符 6"/>
          <p:cNvSpPr>
            <a:spLocks noGrp="1" noChangeArrowheads="1"/>
          </p:cNvSpPr>
          <p:nvPr>
            <p:ph type="sldNum" sz="quarter" idx="4"/>
          </p:nvPr>
        </p:nvSpPr>
        <p:spPr bwMode="auto">
          <a:xfrm>
            <a:off x="6553200" y="4767263"/>
            <a:ext cx="2133600" cy="274637"/>
          </a:xfrm>
          <a:prstGeom prst="rect">
            <a:avLst/>
          </a:prstGeom>
          <a:noFill/>
          <a:ln>
            <a:noFill/>
          </a:ln>
          <a:effectLst/>
        </p:spPr>
        <p:txBody>
          <a:bodyPr vert="horz" wrap="square" lIns="68414" tIns="34219" rIns="68414" bIns="34219" numCol="1" anchor="ctr" anchorCtr="0" compatLnSpc="1"/>
          <a:lstStyle>
            <a:lvl1pPr algn="r">
              <a:buSzTx/>
              <a:defRPr sz="900">
                <a:solidFill>
                  <a:srgbClr val="898989"/>
                </a:solidFill>
                <a:latin typeface="Verdana" panose="020B0604030504040204"/>
                <a:ea typeface="宋体" panose="02010600030101010101" pitchFamily="2" charset="-122"/>
              </a:defRPr>
            </a:lvl1pPr>
          </a:lstStyle>
          <a:p>
            <a:pPr>
              <a:defRPr/>
            </a:pPr>
            <a:fld id="{3E8017F1-08D5-4D02-B49E-3242C4B810E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ctr" rtl="0" eaLnBrk="0" fontAlgn="base" hangingPunct="0">
        <a:spcBef>
          <a:spcPct val="0"/>
        </a:spcBef>
        <a:spcAft>
          <a:spcPct val="0"/>
        </a:spcAft>
        <a:buSzTx/>
        <a:defRPr sz="3300">
          <a:solidFill>
            <a:schemeClr val="tx1"/>
          </a:solidFill>
          <a:latin typeface="+mj-lt"/>
          <a:ea typeface="+mj-ea"/>
          <a:cs typeface="+mj-cs"/>
        </a:defRPr>
      </a:lvl1pPr>
      <a:lvl2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2pPr>
      <a:lvl3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3pPr>
      <a:lvl4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4pPr>
      <a:lvl5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5pPr>
      <a:lvl6pPr marL="4572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6pPr>
      <a:lvl7pPr marL="9144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7pPr>
      <a:lvl8pPr marL="13716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8pPr>
      <a:lvl9pPr marL="18288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9pPr>
    </p:titleStyle>
    <p:bodyStyle>
      <a:lvl1pPr marL="252730" indent="-252730" algn="l" rtl="0" eaLnBrk="0" fontAlgn="base" hangingPunct="0">
        <a:spcBef>
          <a:spcPct val="20000"/>
        </a:spcBef>
        <a:spcAft>
          <a:spcPct val="0"/>
        </a:spcAft>
        <a:buSzTx/>
        <a:buFont typeface="Arial" panose="020B0604020202020204" pitchFamily="34" charset="0"/>
        <a:buChar char="•"/>
        <a:defRPr sz="2400">
          <a:solidFill>
            <a:schemeClr val="tx1"/>
          </a:solidFill>
          <a:latin typeface="+mn-lt"/>
          <a:ea typeface="+mn-ea"/>
          <a:cs typeface="+mn-cs"/>
        </a:defRPr>
      </a:lvl1pPr>
      <a:lvl2pPr marL="552450" indent="-209550" algn="l" rtl="0" eaLnBrk="0" fontAlgn="base" hangingPunct="0">
        <a:spcBef>
          <a:spcPct val="20000"/>
        </a:spcBef>
        <a:spcAft>
          <a:spcPct val="0"/>
        </a:spcAft>
        <a:buSzTx/>
        <a:buFont typeface="Arial" panose="020B0604020202020204" pitchFamily="34" charset="0"/>
        <a:buChar char="–"/>
        <a:defRPr sz="2100">
          <a:solidFill>
            <a:schemeClr val="tx1"/>
          </a:solidFill>
          <a:latin typeface="+mn-lt"/>
          <a:cs typeface="+mn-cs"/>
        </a:defRPr>
      </a:lvl2pPr>
      <a:lvl3pPr marL="852805" indent="-16700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195705"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4pPr>
      <a:lvl5pPr marL="15367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5pPr>
      <a:lvl6pPr marL="19939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6pPr>
      <a:lvl7pPr marL="24511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7pPr>
      <a:lvl8pPr marL="29083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8pPr>
      <a:lvl9pPr marL="33655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3"/>
          <p:cNvPicPr preferRelativeResize="0">
            <a:picLocks noChangeArrowheads="1"/>
          </p:cNvPicPr>
          <p:nvPr/>
        </p:nvPicPr>
        <p:blipFill>
          <a:blip r:embed="rId13" cstate="print"/>
          <a:stretch>
            <a:fillRect/>
          </a:stretch>
        </p:blipFill>
        <p:spPr bwMode="auto">
          <a:xfrm>
            <a:off x="0" y="-4763"/>
            <a:ext cx="9144000" cy="5157788"/>
          </a:xfrm>
          <a:prstGeom prst="rect">
            <a:avLst/>
          </a:prstGeom>
          <a:noFill/>
          <a:ln w="9525" algn="ctr">
            <a:noFill/>
            <a:miter lim="800000"/>
            <a:headEnd/>
            <a:tailEnd/>
          </a:ln>
        </p:spPr>
      </p:pic>
      <p:pic>
        <p:nvPicPr>
          <p:cNvPr id="6147" name="Picture 7"/>
          <p:cNvPicPr preferRelativeResize="0">
            <a:picLocks noChangeArrowheads="1"/>
          </p:cNvPicPr>
          <p:nvPr/>
        </p:nvPicPr>
        <p:blipFill>
          <a:blip r:embed="rId14" cstate="print"/>
          <a:stretch>
            <a:fillRect/>
          </a:stretch>
        </p:blipFill>
        <p:spPr bwMode="auto">
          <a:xfrm>
            <a:off x="80963" y="131763"/>
            <a:ext cx="1727200" cy="566737"/>
          </a:xfrm>
          <a:prstGeom prst="rect">
            <a:avLst/>
          </a:prstGeom>
          <a:noFill/>
          <a:ln w="9525" algn="ctr">
            <a:noFill/>
            <a:miter lim="800000"/>
            <a:headEnd/>
            <a:tailEnd/>
          </a:ln>
        </p:spPr>
      </p:pic>
      <p:sp>
        <p:nvSpPr>
          <p:cNvPr id="6148" name="矩形 9"/>
          <p:cNvSpPr>
            <a:spLocks noChangeArrowheads="1"/>
          </p:cNvSpPr>
          <p:nvPr/>
        </p:nvSpPr>
        <p:spPr bwMode="auto">
          <a:xfrm>
            <a:off x="601663" y="655638"/>
            <a:ext cx="8424862"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Verdana" panose="020B0604030504040204"/>
              <a:ea typeface="微软雅黑" panose="020B0503020204020204" charset="-122"/>
            </a:endParaRPr>
          </a:p>
        </p:txBody>
      </p:sp>
      <p:sp>
        <p:nvSpPr>
          <p:cNvPr id="6149" name="标题占位符 1"/>
          <p:cNvSpPr>
            <a:spLocks noGrp="1" noChangeArrowheads="1"/>
          </p:cNvSpPr>
          <p:nvPr>
            <p:ph type="title"/>
          </p:nvPr>
        </p:nvSpPr>
        <p:spPr bwMode="auto">
          <a:xfrm>
            <a:off x="457200" y="206375"/>
            <a:ext cx="8229600" cy="857250"/>
          </a:xfrm>
          <a:prstGeom prst="rect">
            <a:avLst/>
          </a:prstGeom>
          <a:noFill/>
          <a:ln w="9525" algn="ctr">
            <a:noFill/>
            <a:miter lim="800000"/>
          </a:ln>
        </p:spPr>
        <p:txBody>
          <a:bodyPr vert="horz" wrap="square" lIns="68414" tIns="34219" rIns="68414" bIns="34219" numCol="1" anchor="ctr" anchorCtr="0" compatLnSpc="1"/>
          <a:lstStyle/>
          <a:p>
            <a:pPr lvl="0"/>
            <a:r>
              <a:rPr lang="zh-CN"/>
              <a:t>单击此处编辑母版标题样式</a:t>
            </a:r>
          </a:p>
        </p:txBody>
      </p:sp>
      <p:sp>
        <p:nvSpPr>
          <p:cNvPr id="6150" name="文本占位符 2"/>
          <p:cNvSpPr>
            <a:spLocks noGrp="1" noChangeArrowheads="1"/>
          </p:cNvSpPr>
          <p:nvPr>
            <p:ph type="body" idx="1"/>
          </p:nvPr>
        </p:nvSpPr>
        <p:spPr bwMode="auto">
          <a:xfrm>
            <a:off x="457200" y="1200150"/>
            <a:ext cx="8229600" cy="3394075"/>
          </a:xfrm>
          <a:prstGeom prst="rect">
            <a:avLst/>
          </a:prstGeom>
          <a:noFill/>
          <a:ln w="9525" algn="ctr">
            <a:noFill/>
            <a:miter lim="800000"/>
          </a:ln>
        </p:spPr>
        <p:txBody>
          <a:bodyPr vert="horz" wrap="square" lIns="68414" tIns="34219" rIns="68414" bIns="34219"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81" name="日期占位符 6"/>
          <p:cNvSpPr>
            <a:spLocks noGrp="1" noChangeArrowheads="1"/>
          </p:cNvSpPr>
          <p:nvPr>
            <p:ph type="dt" sz="half" idx="2"/>
          </p:nvPr>
        </p:nvSpPr>
        <p:spPr bwMode="auto">
          <a:xfrm>
            <a:off x="457200" y="4767263"/>
            <a:ext cx="2133600" cy="274637"/>
          </a:xfrm>
          <a:prstGeom prst="rect">
            <a:avLst/>
          </a:prstGeom>
          <a:noFill/>
          <a:ln>
            <a:noFill/>
          </a:ln>
          <a:effectLst/>
        </p:spPr>
        <p:txBody>
          <a:bodyPr vert="horz" wrap="square" lIns="68414" tIns="34219" rIns="68414" bIns="34219" numCol="1" anchor="ctr" anchorCtr="0" compatLnSpc="1"/>
          <a:lstStyle>
            <a:lvl1pPr>
              <a:buSzTx/>
              <a:defRPr sz="900">
                <a:solidFill>
                  <a:srgbClr val="898989"/>
                </a:solidFill>
                <a:latin typeface="Verdana" panose="020B0604030504040204"/>
                <a:ea typeface="宋体" panose="02010600030101010101" pitchFamily="2" charset="-122"/>
              </a:defRPr>
            </a:lvl1pPr>
          </a:lstStyle>
          <a:p>
            <a:pPr>
              <a:defRPr/>
            </a:pPr>
            <a:fld id="{A7DA50B9-6E6D-4502-8A35-CBA8A9CC8A45}" type="datetime1">
              <a:rPr lang="en-US" altLang="zh-CN"/>
              <a:pPr>
                <a:defRPr/>
              </a:pPr>
              <a:t>10/27/2025</a:t>
            </a:fld>
            <a:endParaRPr lang="en-US" altLang="zh-CN"/>
          </a:p>
        </p:txBody>
      </p:sp>
      <p:sp>
        <p:nvSpPr>
          <p:cNvPr id="1082" name="页脚占位符 7"/>
          <p:cNvSpPr>
            <a:spLocks noGrp="1" noChangeArrowheads="1"/>
          </p:cNvSpPr>
          <p:nvPr>
            <p:ph type="ftr" sz="quarter" idx="3"/>
          </p:nvPr>
        </p:nvSpPr>
        <p:spPr bwMode="auto">
          <a:xfrm>
            <a:off x="3124200" y="4767263"/>
            <a:ext cx="2894013" cy="274637"/>
          </a:xfrm>
          <a:prstGeom prst="rect">
            <a:avLst/>
          </a:prstGeom>
          <a:noFill/>
          <a:ln>
            <a:noFill/>
          </a:ln>
          <a:effectLst/>
        </p:spPr>
        <p:txBody>
          <a:bodyPr vert="horz" wrap="square" lIns="68414" tIns="34219" rIns="68414" bIns="34219" numCol="1" anchor="ctr" anchorCtr="0" compatLnSpc="1"/>
          <a:lstStyle>
            <a:lvl1pPr algn="ctr">
              <a:buSzTx/>
              <a:defRPr sz="900">
                <a:solidFill>
                  <a:srgbClr val="898989"/>
                </a:solidFill>
                <a:latin typeface="Verdana" panose="020B0604030504040204"/>
                <a:ea typeface="宋体" panose="02010600030101010101" pitchFamily="2" charset="-122"/>
              </a:defRPr>
            </a:lvl1pPr>
          </a:lstStyle>
          <a:p>
            <a:pPr>
              <a:defRPr/>
            </a:pPr>
            <a:endParaRPr lang="en-US" altLang="zh-CN"/>
          </a:p>
        </p:txBody>
      </p:sp>
      <p:sp>
        <p:nvSpPr>
          <p:cNvPr id="1083" name="灯片编号占位符 8"/>
          <p:cNvSpPr>
            <a:spLocks noGrp="1" noChangeArrowheads="1"/>
          </p:cNvSpPr>
          <p:nvPr>
            <p:ph type="sldNum" sz="quarter" idx="4"/>
          </p:nvPr>
        </p:nvSpPr>
        <p:spPr bwMode="auto">
          <a:xfrm>
            <a:off x="6553200" y="4767263"/>
            <a:ext cx="2133600" cy="274637"/>
          </a:xfrm>
          <a:prstGeom prst="rect">
            <a:avLst/>
          </a:prstGeom>
          <a:noFill/>
          <a:ln>
            <a:noFill/>
          </a:ln>
          <a:effectLst/>
        </p:spPr>
        <p:txBody>
          <a:bodyPr vert="horz" wrap="square" lIns="68414" tIns="34219" rIns="68414" bIns="34219" numCol="1" anchor="ctr" anchorCtr="0" compatLnSpc="1"/>
          <a:lstStyle>
            <a:lvl1pPr algn="r">
              <a:buSzTx/>
              <a:defRPr sz="900">
                <a:solidFill>
                  <a:srgbClr val="898989"/>
                </a:solidFill>
                <a:latin typeface="Verdana" panose="020B0604030504040204"/>
                <a:ea typeface="宋体" panose="02010600030101010101" pitchFamily="2" charset="-122"/>
              </a:defRPr>
            </a:lvl1pPr>
          </a:lstStyle>
          <a:p>
            <a:pPr>
              <a:defRPr/>
            </a:pPr>
            <a:fld id="{D530B374-A2E1-4B8F-955C-9C523CF4721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buSzTx/>
        <a:defRPr sz="3300">
          <a:solidFill>
            <a:schemeClr val="tx1"/>
          </a:solidFill>
          <a:latin typeface="+mj-lt"/>
          <a:ea typeface="+mj-ea"/>
          <a:cs typeface="+mj-cs"/>
        </a:defRPr>
      </a:lvl1pPr>
      <a:lvl2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2pPr>
      <a:lvl3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3pPr>
      <a:lvl4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4pPr>
      <a:lvl5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5pPr>
      <a:lvl6pPr marL="4572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6pPr>
      <a:lvl7pPr marL="9144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7pPr>
      <a:lvl8pPr marL="13716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8pPr>
      <a:lvl9pPr marL="18288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9pPr>
    </p:titleStyle>
    <p:bodyStyle>
      <a:lvl1pPr marL="252730" indent="-252730" algn="l" rtl="0" eaLnBrk="0" fontAlgn="base" hangingPunct="0">
        <a:spcBef>
          <a:spcPct val="20000"/>
        </a:spcBef>
        <a:spcAft>
          <a:spcPct val="0"/>
        </a:spcAft>
        <a:buSzTx/>
        <a:buFont typeface="Arial" panose="020B0604020202020204" pitchFamily="34" charset="0"/>
        <a:buChar char="•"/>
        <a:defRPr sz="2400">
          <a:solidFill>
            <a:schemeClr val="tx1"/>
          </a:solidFill>
          <a:latin typeface="+mn-lt"/>
          <a:ea typeface="+mn-ea"/>
          <a:cs typeface="+mn-cs"/>
        </a:defRPr>
      </a:lvl1pPr>
      <a:lvl2pPr marL="552450" indent="-209550" algn="l" rtl="0" eaLnBrk="0" fontAlgn="base" hangingPunct="0">
        <a:spcBef>
          <a:spcPct val="20000"/>
        </a:spcBef>
        <a:spcAft>
          <a:spcPct val="0"/>
        </a:spcAft>
        <a:buSzTx/>
        <a:buFont typeface="Arial" panose="020B0604020202020204" pitchFamily="34" charset="0"/>
        <a:buChar char="–"/>
        <a:defRPr sz="2100">
          <a:solidFill>
            <a:schemeClr val="tx1"/>
          </a:solidFill>
          <a:latin typeface="+mn-lt"/>
          <a:cs typeface="+mn-cs"/>
        </a:defRPr>
      </a:lvl2pPr>
      <a:lvl3pPr marL="852805" indent="-16700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195705"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4pPr>
      <a:lvl5pPr marL="15367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5pPr>
      <a:lvl6pPr marL="19939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6pPr>
      <a:lvl7pPr marL="24511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7pPr>
      <a:lvl8pPr marL="29083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8pPr>
      <a:lvl9pPr marL="33655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3"/>
          <p:cNvPicPr preferRelativeResize="0">
            <a:picLocks noChangeArrowheads="1"/>
          </p:cNvPicPr>
          <p:nvPr/>
        </p:nvPicPr>
        <p:blipFill>
          <a:blip r:embed="rId13" cstate="print"/>
          <a:stretch>
            <a:fillRect/>
          </a:stretch>
        </p:blipFill>
        <p:spPr bwMode="auto">
          <a:xfrm>
            <a:off x="0" y="-4763"/>
            <a:ext cx="9144000" cy="5157788"/>
          </a:xfrm>
          <a:prstGeom prst="rect">
            <a:avLst/>
          </a:prstGeom>
          <a:noFill/>
          <a:ln w="9525" algn="ctr">
            <a:noFill/>
            <a:miter lim="800000"/>
            <a:headEnd/>
            <a:tailEnd/>
          </a:ln>
        </p:spPr>
      </p:pic>
      <p:pic>
        <p:nvPicPr>
          <p:cNvPr id="7171" name="Picture 7"/>
          <p:cNvPicPr preferRelativeResize="0">
            <a:picLocks noChangeArrowheads="1"/>
          </p:cNvPicPr>
          <p:nvPr/>
        </p:nvPicPr>
        <p:blipFill>
          <a:blip r:embed="rId14" cstate="print"/>
          <a:stretch>
            <a:fillRect/>
          </a:stretch>
        </p:blipFill>
        <p:spPr bwMode="auto">
          <a:xfrm>
            <a:off x="80963" y="131763"/>
            <a:ext cx="1727200" cy="566737"/>
          </a:xfrm>
          <a:prstGeom prst="rect">
            <a:avLst/>
          </a:prstGeom>
          <a:noFill/>
          <a:ln w="9525" algn="ctr">
            <a:noFill/>
            <a:miter lim="800000"/>
            <a:headEnd/>
            <a:tailEnd/>
          </a:ln>
        </p:spPr>
      </p:pic>
      <p:sp>
        <p:nvSpPr>
          <p:cNvPr id="7172" name="矩形 9"/>
          <p:cNvSpPr>
            <a:spLocks noChangeArrowheads="1"/>
          </p:cNvSpPr>
          <p:nvPr/>
        </p:nvSpPr>
        <p:spPr bwMode="auto">
          <a:xfrm>
            <a:off x="601663" y="655638"/>
            <a:ext cx="8424862"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Verdana" panose="020B0604030504040204"/>
              <a:ea typeface="微软雅黑" panose="020B0503020204020204" charset="-122"/>
            </a:endParaRPr>
          </a:p>
        </p:txBody>
      </p:sp>
      <p:sp>
        <p:nvSpPr>
          <p:cNvPr id="7173" name="标题占位符 1"/>
          <p:cNvSpPr>
            <a:spLocks noGrp="1" noChangeArrowheads="1"/>
          </p:cNvSpPr>
          <p:nvPr>
            <p:ph type="title"/>
          </p:nvPr>
        </p:nvSpPr>
        <p:spPr bwMode="auto">
          <a:xfrm>
            <a:off x="457200" y="206375"/>
            <a:ext cx="8229600" cy="857250"/>
          </a:xfrm>
          <a:prstGeom prst="rect">
            <a:avLst/>
          </a:prstGeom>
          <a:noFill/>
          <a:ln w="9525" algn="ctr">
            <a:noFill/>
            <a:miter lim="800000"/>
          </a:ln>
        </p:spPr>
        <p:txBody>
          <a:bodyPr vert="horz" wrap="square" lIns="68414" tIns="34219" rIns="68414" bIns="34219" numCol="1" anchor="ctr" anchorCtr="0" compatLnSpc="1"/>
          <a:lstStyle/>
          <a:p>
            <a:pPr lvl="0"/>
            <a:r>
              <a:rPr lang="zh-CN"/>
              <a:t>单击此处编辑母版标题样式</a:t>
            </a:r>
          </a:p>
        </p:txBody>
      </p:sp>
      <p:sp>
        <p:nvSpPr>
          <p:cNvPr id="7174" name="文本占位符 2"/>
          <p:cNvSpPr>
            <a:spLocks noGrp="1" noChangeArrowheads="1"/>
          </p:cNvSpPr>
          <p:nvPr>
            <p:ph type="body" idx="1"/>
          </p:nvPr>
        </p:nvSpPr>
        <p:spPr bwMode="auto">
          <a:xfrm>
            <a:off x="457200" y="1200150"/>
            <a:ext cx="8229600" cy="3394075"/>
          </a:xfrm>
          <a:prstGeom prst="rect">
            <a:avLst/>
          </a:prstGeom>
          <a:noFill/>
          <a:ln w="9525" algn="ctr">
            <a:noFill/>
            <a:miter lim="800000"/>
          </a:ln>
        </p:spPr>
        <p:txBody>
          <a:bodyPr vert="horz" wrap="square" lIns="68414" tIns="34219" rIns="68414" bIns="34219"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91" name="日期占位符 2"/>
          <p:cNvSpPr>
            <a:spLocks noGrp="1" noChangeArrowheads="1"/>
          </p:cNvSpPr>
          <p:nvPr>
            <p:ph type="dt" sz="half" idx="2"/>
          </p:nvPr>
        </p:nvSpPr>
        <p:spPr bwMode="auto">
          <a:xfrm>
            <a:off x="457200" y="4767263"/>
            <a:ext cx="2133600" cy="274637"/>
          </a:xfrm>
          <a:prstGeom prst="rect">
            <a:avLst/>
          </a:prstGeom>
          <a:noFill/>
          <a:ln>
            <a:noFill/>
          </a:ln>
          <a:effectLst/>
        </p:spPr>
        <p:txBody>
          <a:bodyPr vert="horz" wrap="square" lIns="68414" tIns="34219" rIns="68414" bIns="34219" numCol="1" anchor="ctr" anchorCtr="0" compatLnSpc="1"/>
          <a:lstStyle>
            <a:lvl1pPr>
              <a:buSzTx/>
              <a:defRPr sz="900">
                <a:solidFill>
                  <a:srgbClr val="898989"/>
                </a:solidFill>
                <a:latin typeface="Verdana" panose="020B0604030504040204"/>
                <a:ea typeface="宋体" panose="02010600030101010101" pitchFamily="2" charset="-122"/>
              </a:defRPr>
            </a:lvl1pPr>
          </a:lstStyle>
          <a:p>
            <a:pPr>
              <a:defRPr/>
            </a:pPr>
            <a:fld id="{85BF571D-E07E-44F6-82D1-7607CF45859C}" type="datetime1">
              <a:rPr lang="en-US" altLang="zh-CN"/>
              <a:pPr>
                <a:defRPr/>
              </a:pPr>
              <a:t>10/27/2025</a:t>
            </a:fld>
            <a:endParaRPr lang="en-US" altLang="zh-CN"/>
          </a:p>
        </p:txBody>
      </p:sp>
      <p:sp>
        <p:nvSpPr>
          <p:cNvPr id="1092" name="页脚占位符 3"/>
          <p:cNvSpPr>
            <a:spLocks noGrp="1" noChangeArrowheads="1"/>
          </p:cNvSpPr>
          <p:nvPr>
            <p:ph type="ftr" sz="quarter" idx="3"/>
          </p:nvPr>
        </p:nvSpPr>
        <p:spPr bwMode="auto">
          <a:xfrm>
            <a:off x="3124200" y="4767263"/>
            <a:ext cx="2894013" cy="274637"/>
          </a:xfrm>
          <a:prstGeom prst="rect">
            <a:avLst/>
          </a:prstGeom>
          <a:noFill/>
          <a:ln>
            <a:noFill/>
          </a:ln>
          <a:effectLst/>
        </p:spPr>
        <p:txBody>
          <a:bodyPr vert="horz" wrap="square" lIns="68414" tIns="34219" rIns="68414" bIns="34219" numCol="1" anchor="ctr" anchorCtr="0" compatLnSpc="1"/>
          <a:lstStyle>
            <a:lvl1pPr algn="ctr">
              <a:buSzTx/>
              <a:defRPr sz="900">
                <a:solidFill>
                  <a:srgbClr val="898989"/>
                </a:solidFill>
                <a:latin typeface="Verdana" panose="020B0604030504040204"/>
                <a:ea typeface="宋体" panose="02010600030101010101" pitchFamily="2" charset="-122"/>
              </a:defRPr>
            </a:lvl1pPr>
          </a:lstStyle>
          <a:p>
            <a:pPr>
              <a:defRPr/>
            </a:pPr>
            <a:endParaRPr lang="en-US" altLang="zh-CN"/>
          </a:p>
        </p:txBody>
      </p:sp>
      <p:sp>
        <p:nvSpPr>
          <p:cNvPr id="1093" name="灯片编号占位符 4"/>
          <p:cNvSpPr>
            <a:spLocks noGrp="1" noChangeArrowheads="1"/>
          </p:cNvSpPr>
          <p:nvPr>
            <p:ph type="sldNum" sz="quarter" idx="4"/>
          </p:nvPr>
        </p:nvSpPr>
        <p:spPr bwMode="auto">
          <a:xfrm>
            <a:off x="6553200" y="4767263"/>
            <a:ext cx="2133600" cy="274637"/>
          </a:xfrm>
          <a:prstGeom prst="rect">
            <a:avLst/>
          </a:prstGeom>
          <a:noFill/>
          <a:ln>
            <a:noFill/>
          </a:ln>
          <a:effectLst/>
        </p:spPr>
        <p:txBody>
          <a:bodyPr vert="horz" wrap="square" lIns="68414" tIns="34219" rIns="68414" bIns="34219" numCol="1" anchor="ctr" anchorCtr="0" compatLnSpc="1"/>
          <a:lstStyle>
            <a:lvl1pPr algn="r">
              <a:buSzTx/>
              <a:defRPr sz="900">
                <a:solidFill>
                  <a:srgbClr val="898989"/>
                </a:solidFill>
                <a:latin typeface="Verdana" panose="020B0604030504040204"/>
                <a:ea typeface="宋体" panose="02010600030101010101" pitchFamily="2" charset="-122"/>
              </a:defRPr>
            </a:lvl1pPr>
          </a:lstStyle>
          <a:p>
            <a:pPr>
              <a:defRPr/>
            </a:pPr>
            <a:fld id="{D8D784AF-614A-4AF7-8C45-AE3C4476E7B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rtl="0" eaLnBrk="0" fontAlgn="base" hangingPunct="0">
        <a:spcBef>
          <a:spcPct val="0"/>
        </a:spcBef>
        <a:spcAft>
          <a:spcPct val="0"/>
        </a:spcAft>
        <a:buSzTx/>
        <a:defRPr sz="3300">
          <a:solidFill>
            <a:schemeClr val="tx1"/>
          </a:solidFill>
          <a:latin typeface="+mj-lt"/>
          <a:ea typeface="+mj-ea"/>
          <a:cs typeface="+mj-cs"/>
        </a:defRPr>
      </a:lvl1pPr>
      <a:lvl2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2pPr>
      <a:lvl3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3pPr>
      <a:lvl4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4pPr>
      <a:lvl5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5pPr>
      <a:lvl6pPr marL="4572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6pPr>
      <a:lvl7pPr marL="9144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7pPr>
      <a:lvl8pPr marL="13716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8pPr>
      <a:lvl9pPr marL="18288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9pPr>
    </p:titleStyle>
    <p:bodyStyle>
      <a:lvl1pPr marL="252730" indent="-252730" algn="l" rtl="0" eaLnBrk="0" fontAlgn="base" hangingPunct="0">
        <a:spcBef>
          <a:spcPct val="20000"/>
        </a:spcBef>
        <a:spcAft>
          <a:spcPct val="0"/>
        </a:spcAft>
        <a:buSzTx/>
        <a:buFont typeface="Arial" panose="020B0604020202020204" pitchFamily="34" charset="0"/>
        <a:buChar char="•"/>
        <a:defRPr sz="2400">
          <a:solidFill>
            <a:schemeClr val="tx1"/>
          </a:solidFill>
          <a:latin typeface="+mn-lt"/>
          <a:ea typeface="+mn-ea"/>
          <a:cs typeface="+mn-cs"/>
        </a:defRPr>
      </a:lvl1pPr>
      <a:lvl2pPr marL="552450" indent="-209550" algn="l" rtl="0" eaLnBrk="0" fontAlgn="base" hangingPunct="0">
        <a:spcBef>
          <a:spcPct val="20000"/>
        </a:spcBef>
        <a:spcAft>
          <a:spcPct val="0"/>
        </a:spcAft>
        <a:buSzTx/>
        <a:buFont typeface="Arial" panose="020B0604020202020204" pitchFamily="34" charset="0"/>
        <a:buChar char="–"/>
        <a:defRPr sz="2100">
          <a:solidFill>
            <a:schemeClr val="tx1"/>
          </a:solidFill>
          <a:latin typeface="+mn-lt"/>
          <a:cs typeface="+mn-cs"/>
        </a:defRPr>
      </a:lvl2pPr>
      <a:lvl3pPr marL="852805" indent="-16700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195705"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4pPr>
      <a:lvl5pPr marL="15367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5pPr>
      <a:lvl6pPr marL="19939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6pPr>
      <a:lvl7pPr marL="24511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7pPr>
      <a:lvl8pPr marL="29083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8pPr>
      <a:lvl9pPr marL="33655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3"/>
          <p:cNvPicPr preferRelativeResize="0">
            <a:picLocks noChangeArrowheads="1"/>
          </p:cNvPicPr>
          <p:nvPr/>
        </p:nvPicPr>
        <p:blipFill>
          <a:blip r:embed="rId13" cstate="print"/>
          <a:stretch>
            <a:fillRect/>
          </a:stretch>
        </p:blipFill>
        <p:spPr bwMode="auto">
          <a:xfrm>
            <a:off x="0" y="-4763"/>
            <a:ext cx="9144000" cy="5157788"/>
          </a:xfrm>
          <a:prstGeom prst="rect">
            <a:avLst/>
          </a:prstGeom>
          <a:noFill/>
          <a:ln w="9525" algn="ctr">
            <a:noFill/>
            <a:miter lim="800000"/>
            <a:headEnd/>
            <a:tailEnd/>
          </a:ln>
        </p:spPr>
      </p:pic>
      <p:pic>
        <p:nvPicPr>
          <p:cNvPr id="8195" name="Picture 7"/>
          <p:cNvPicPr preferRelativeResize="0">
            <a:picLocks noChangeArrowheads="1"/>
          </p:cNvPicPr>
          <p:nvPr/>
        </p:nvPicPr>
        <p:blipFill>
          <a:blip r:embed="rId14" cstate="print"/>
          <a:stretch>
            <a:fillRect/>
          </a:stretch>
        </p:blipFill>
        <p:spPr bwMode="auto">
          <a:xfrm>
            <a:off x="80963" y="131763"/>
            <a:ext cx="1727200" cy="566737"/>
          </a:xfrm>
          <a:prstGeom prst="rect">
            <a:avLst/>
          </a:prstGeom>
          <a:noFill/>
          <a:ln w="9525" algn="ctr">
            <a:noFill/>
            <a:miter lim="800000"/>
            <a:headEnd/>
            <a:tailEnd/>
          </a:ln>
        </p:spPr>
      </p:pic>
      <p:sp>
        <p:nvSpPr>
          <p:cNvPr id="8196" name="矩形 9"/>
          <p:cNvSpPr>
            <a:spLocks noChangeArrowheads="1"/>
          </p:cNvSpPr>
          <p:nvPr/>
        </p:nvSpPr>
        <p:spPr bwMode="auto">
          <a:xfrm>
            <a:off x="601663" y="655638"/>
            <a:ext cx="8424862"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Verdana" panose="020B0604030504040204"/>
              <a:ea typeface="微软雅黑" panose="020B0503020204020204" charset="-122"/>
            </a:endParaRPr>
          </a:p>
        </p:txBody>
      </p:sp>
      <p:sp>
        <p:nvSpPr>
          <p:cNvPr id="8197" name="标题占位符 1"/>
          <p:cNvSpPr>
            <a:spLocks noGrp="1" noChangeArrowheads="1"/>
          </p:cNvSpPr>
          <p:nvPr>
            <p:ph type="title"/>
          </p:nvPr>
        </p:nvSpPr>
        <p:spPr bwMode="auto">
          <a:xfrm>
            <a:off x="457200" y="206375"/>
            <a:ext cx="8229600" cy="857250"/>
          </a:xfrm>
          <a:prstGeom prst="rect">
            <a:avLst/>
          </a:prstGeom>
          <a:noFill/>
          <a:ln w="9525" algn="ctr">
            <a:noFill/>
            <a:miter lim="800000"/>
          </a:ln>
        </p:spPr>
        <p:txBody>
          <a:bodyPr vert="horz" wrap="square" lIns="68414" tIns="34219" rIns="68414" bIns="34219" numCol="1" anchor="ctr" anchorCtr="0" compatLnSpc="1"/>
          <a:lstStyle/>
          <a:p>
            <a:pPr lvl="0"/>
            <a:r>
              <a:rPr lang="zh-CN"/>
              <a:t>单击此处编辑母版标题样式</a:t>
            </a:r>
          </a:p>
        </p:txBody>
      </p:sp>
      <p:sp>
        <p:nvSpPr>
          <p:cNvPr id="8198" name="文本占位符 2"/>
          <p:cNvSpPr>
            <a:spLocks noGrp="1" noChangeArrowheads="1"/>
          </p:cNvSpPr>
          <p:nvPr>
            <p:ph type="body" idx="1"/>
          </p:nvPr>
        </p:nvSpPr>
        <p:spPr bwMode="auto">
          <a:xfrm>
            <a:off x="457200" y="1200150"/>
            <a:ext cx="8229600" cy="3394075"/>
          </a:xfrm>
          <a:prstGeom prst="rect">
            <a:avLst/>
          </a:prstGeom>
          <a:noFill/>
          <a:ln w="9525" algn="ctr">
            <a:noFill/>
            <a:miter lim="800000"/>
          </a:ln>
        </p:spPr>
        <p:txBody>
          <a:bodyPr vert="horz" wrap="square" lIns="68414" tIns="34219" rIns="68414" bIns="34219"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101" name="日期占位符 1"/>
          <p:cNvSpPr>
            <a:spLocks noGrp="1" noChangeArrowheads="1"/>
          </p:cNvSpPr>
          <p:nvPr>
            <p:ph type="dt" sz="half" idx="2"/>
          </p:nvPr>
        </p:nvSpPr>
        <p:spPr bwMode="auto">
          <a:xfrm>
            <a:off x="457200" y="4767263"/>
            <a:ext cx="2133600" cy="274637"/>
          </a:xfrm>
          <a:prstGeom prst="rect">
            <a:avLst/>
          </a:prstGeom>
          <a:noFill/>
          <a:ln>
            <a:noFill/>
          </a:ln>
          <a:effectLst/>
        </p:spPr>
        <p:txBody>
          <a:bodyPr vert="horz" wrap="square" lIns="68414" tIns="34219" rIns="68414" bIns="34219" numCol="1" anchor="ctr" anchorCtr="0" compatLnSpc="1"/>
          <a:lstStyle>
            <a:lvl1pPr>
              <a:buSzTx/>
              <a:defRPr sz="900">
                <a:solidFill>
                  <a:srgbClr val="898989"/>
                </a:solidFill>
                <a:latin typeface="Verdana" panose="020B0604030504040204"/>
                <a:ea typeface="宋体" panose="02010600030101010101" pitchFamily="2" charset="-122"/>
              </a:defRPr>
            </a:lvl1pPr>
          </a:lstStyle>
          <a:p>
            <a:pPr>
              <a:defRPr/>
            </a:pPr>
            <a:fld id="{A212EE64-25C6-446E-ADC3-C2811A6F8399}" type="datetime1">
              <a:rPr lang="en-US" altLang="zh-CN"/>
              <a:pPr>
                <a:defRPr/>
              </a:pPr>
              <a:t>10/27/2025</a:t>
            </a:fld>
            <a:endParaRPr lang="en-US" altLang="zh-CN"/>
          </a:p>
        </p:txBody>
      </p:sp>
      <p:sp>
        <p:nvSpPr>
          <p:cNvPr id="1102" name="页脚占位符 2"/>
          <p:cNvSpPr>
            <a:spLocks noGrp="1" noChangeArrowheads="1"/>
          </p:cNvSpPr>
          <p:nvPr>
            <p:ph type="ftr" sz="quarter" idx="3"/>
          </p:nvPr>
        </p:nvSpPr>
        <p:spPr bwMode="auto">
          <a:xfrm>
            <a:off x="3124200" y="4767263"/>
            <a:ext cx="2894013" cy="274637"/>
          </a:xfrm>
          <a:prstGeom prst="rect">
            <a:avLst/>
          </a:prstGeom>
          <a:noFill/>
          <a:ln>
            <a:noFill/>
          </a:ln>
          <a:effectLst/>
        </p:spPr>
        <p:txBody>
          <a:bodyPr vert="horz" wrap="square" lIns="68414" tIns="34219" rIns="68414" bIns="34219" numCol="1" anchor="ctr" anchorCtr="0" compatLnSpc="1"/>
          <a:lstStyle>
            <a:lvl1pPr algn="ctr">
              <a:buSzTx/>
              <a:defRPr sz="900">
                <a:solidFill>
                  <a:srgbClr val="898989"/>
                </a:solidFill>
                <a:latin typeface="Verdana" panose="020B0604030504040204"/>
                <a:ea typeface="宋体" panose="02010600030101010101" pitchFamily="2" charset="-122"/>
              </a:defRPr>
            </a:lvl1pPr>
          </a:lstStyle>
          <a:p>
            <a:pPr>
              <a:defRPr/>
            </a:pPr>
            <a:endParaRPr lang="en-US" altLang="zh-CN"/>
          </a:p>
        </p:txBody>
      </p:sp>
      <p:sp>
        <p:nvSpPr>
          <p:cNvPr id="1103" name="灯片编号占位符 3"/>
          <p:cNvSpPr>
            <a:spLocks noGrp="1" noChangeArrowheads="1"/>
          </p:cNvSpPr>
          <p:nvPr>
            <p:ph type="sldNum" sz="quarter" idx="4"/>
          </p:nvPr>
        </p:nvSpPr>
        <p:spPr bwMode="auto">
          <a:xfrm>
            <a:off x="6553200" y="4767263"/>
            <a:ext cx="2133600" cy="274637"/>
          </a:xfrm>
          <a:prstGeom prst="rect">
            <a:avLst/>
          </a:prstGeom>
          <a:noFill/>
          <a:ln>
            <a:noFill/>
          </a:ln>
          <a:effectLst/>
        </p:spPr>
        <p:txBody>
          <a:bodyPr vert="horz" wrap="square" lIns="68414" tIns="34219" rIns="68414" bIns="34219" numCol="1" anchor="ctr" anchorCtr="0" compatLnSpc="1"/>
          <a:lstStyle>
            <a:lvl1pPr algn="r">
              <a:buSzTx/>
              <a:defRPr sz="900">
                <a:solidFill>
                  <a:srgbClr val="898989"/>
                </a:solidFill>
                <a:latin typeface="Verdana" panose="020B0604030504040204"/>
                <a:ea typeface="宋体" panose="02010600030101010101" pitchFamily="2" charset="-122"/>
              </a:defRPr>
            </a:lvl1pPr>
          </a:lstStyle>
          <a:p>
            <a:pPr>
              <a:defRPr/>
            </a:pPr>
            <a:fld id="{0842C529-AEE7-4F85-B753-E6B4347CAC60}"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ctr" rtl="0" eaLnBrk="0" fontAlgn="base" hangingPunct="0">
        <a:spcBef>
          <a:spcPct val="0"/>
        </a:spcBef>
        <a:spcAft>
          <a:spcPct val="0"/>
        </a:spcAft>
        <a:buSzTx/>
        <a:defRPr sz="3300">
          <a:solidFill>
            <a:schemeClr val="tx1"/>
          </a:solidFill>
          <a:latin typeface="+mj-lt"/>
          <a:ea typeface="+mj-ea"/>
          <a:cs typeface="+mj-cs"/>
        </a:defRPr>
      </a:lvl1pPr>
      <a:lvl2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2pPr>
      <a:lvl3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3pPr>
      <a:lvl4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4pPr>
      <a:lvl5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5pPr>
      <a:lvl6pPr marL="4572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6pPr>
      <a:lvl7pPr marL="9144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7pPr>
      <a:lvl8pPr marL="13716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8pPr>
      <a:lvl9pPr marL="18288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9pPr>
    </p:titleStyle>
    <p:bodyStyle>
      <a:lvl1pPr marL="252730" indent="-252730" algn="l" rtl="0" eaLnBrk="0" fontAlgn="base" hangingPunct="0">
        <a:spcBef>
          <a:spcPct val="20000"/>
        </a:spcBef>
        <a:spcAft>
          <a:spcPct val="0"/>
        </a:spcAft>
        <a:buSzTx/>
        <a:buFont typeface="Arial" panose="020B0604020202020204" pitchFamily="34" charset="0"/>
        <a:buChar char="•"/>
        <a:defRPr sz="2400">
          <a:solidFill>
            <a:schemeClr val="tx1"/>
          </a:solidFill>
          <a:latin typeface="+mn-lt"/>
          <a:ea typeface="+mn-ea"/>
          <a:cs typeface="+mn-cs"/>
        </a:defRPr>
      </a:lvl1pPr>
      <a:lvl2pPr marL="552450" indent="-209550" algn="l" rtl="0" eaLnBrk="0" fontAlgn="base" hangingPunct="0">
        <a:spcBef>
          <a:spcPct val="20000"/>
        </a:spcBef>
        <a:spcAft>
          <a:spcPct val="0"/>
        </a:spcAft>
        <a:buSzTx/>
        <a:buFont typeface="Arial" panose="020B0604020202020204" pitchFamily="34" charset="0"/>
        <a:buChar char="–"/>
        <a:defRPr sz="2100">
          <a:solidFill>
            <a:schemeClr val="tx1"/>
          </a:solidFill>
          <a:latin typeface="+mn-lt"/>
          <a:cs typeface="+mn-cs"/>
        </a:defRPr>
      </a:lvl2pPr>
      <a:lvl3pPr marL="852805" indent="-16700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195705"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4pPr>
      <a:lvl5pPr marL="15367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5pPr>
      <a:lvl6pPr marL="19939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6pPr>
      <a:lvl7pPr marL="24511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7pPr>
      <a:lvl8pPr marL="29083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8pPr>
      <a:lvl9pPr marL="33655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3"/>
          <p:cNvPicPr preferRelativeResize="0">
            <a:picLocks noChangeArrowheads="1"/>
          </p:cNvPicPr>
          <p:nvPr/>
        </p:nvPicPr>
        <p:blipFill>
          <a:blip r:embed="rId13" cstate="print"/>
          <a:stretch>
            <a:fillRect/>
          </a:stretch>
        </p:blipFill>
        <p:spPr bwMode="auto">
          <a:xfrm>
            <a:off x="0" y="-4763"/>
            <a:ext cx="9144000" cy="5157788"/>
          </a:xfrm>
          <a:prstGeom prst="rect">
            <a:avLst/>
          </a:prstGeom>
          <a:noFill/>
          <a:ln w="9525" algn="ctr">
            <a:noFill/>
            <a:miter lim="800000"/>
            <a:headEnd/>
            <a:tailEnd/>
          </a:ln>
        </p:spPr>
      </p:pic>
      <p:pic>
        <p:nvPicPr>
          <p:cNvPr id="9219" name="Picture 7"/>
          <p:cNvPicPr preferRelativeResize="0">
            <a:picLocks noChangeArrowheads="1"/>
          </p:cNvPicPr>
          <p:nvPr/>
        </p:nvPicPr>
        <p:blipFill>
          <a:blip r:embed="rId14" cstate="print"/>
          <a:stretch>
            <a:fillRect/>
          </a:stretch>
        </p:blipFill>
        <p:spPr bwMode="auto">
          <a:xfrm>
            <a:off x="80963" y="131763"/>
            <a:ext cx="1727200" cy="566737"/>
          </a:xfrm>
          <a:prstGeom prst="rect">
            <a:avLst/>
          </a:prstGeom>
          <a:noFill/>
          <a:ln w="9525" algn="ctr">
            <a:noFill/>
            <a:miter lim="800000"/>
            <a:headEnd/>
            <a:tailEnd/>
          </a:ln>
        </p:spPr>
      </p:pic>
      <p:sp>
        <p:nvSpPr>
          <p:cNvPr id="9220" name="矩形 9"/>
          <p:cNvSpPr>
            <a:spLocks noChangeArrowheads="1"/>
          </p:cNvSpPr>
          <p:nvPr/>
        </p:nvSpPr>
        <p:spPr bwMode="auto">
          <a:xfrm>
            <a:off x="601663" y="655638"/>
            <a:ext cx="8424862" cy="44450"/>
          </a:xfrm>
          <a:prstGeom prst="rect">
            <a:avLst/>
          </a:prstGeom>
          <a:gradFill rotWithShape="1">
            <a:gsLst>
              <a:gs pos="0">
                <a:srgbClr val="006A96"/>
              </a:gs>
              <a:gs pos="50000">
                <a:srgbClr val="009AD9"/>
              </a:gs>
              <a:gs pos="100000">
                <a:srgbClr val="00B8FF"/>
              </a:gs>
            </a:gsLst>
            <a:lin ang="2700000"/>
          </a:gradFill>
          <a:ln w="25400" algn="ctr">
            <a:noFill/>
            <a:miter lim="800000"/>
          </a:ln>
          <a:effectLst/>
        </p:spPr>
        <p:txBody>
          <a:bodyPr lIns="68414" tIns="34219" rIns="68414" bIns="34219" anchor="ctr"/>
          <a:lstStyle/>
          <a:p>
            <a:pPr algn="ctr">
              <a:buSzTx/>
              <a:defRPr/>
            </a:pPr>
            <a:endParaRPr lang="zh-CN" altLang="en-US">
              <a:solidFill>
                <a:srgbClr val="FFFFFF"/>
              </a:solidFill>
              <a:latin typeface="Verdana" panose="020B0604030504040204"/>
              <a:ea typeface="微软雅黑" panose="020B0503020204020204" charset="-122"/>
            </a:endParaRPr>
          </a:p>
        </p:txBody>
      </p:sp>
      <p:sp>
        <p:nvSpPr>
          <p:cNvPr id="9221" name="标题占位符 1"/>
          <p:cNvSpPr>
            <a:spLocks noGrp="1" noChangeArrowheads="1"/>
          </p:cNvSpPr>
          <p:nvPr>
            <p:ph type="title"/>
          </p:nvPr>
        </p:nvSpPr>
        <p:spPr bwMode="auto">
          <a:xfrm>
            <a:off x="457200" y="206375"/>
            <a:ext cx="8229600" cy="857250"/>
          </a:xfrm>
          <a:prstGeom prst="rect">
            <a:avLst/>
          </a:prstGeom>
          <a:noFill/>
          <a:ln w="9525" algn="ctr">
            <a:noFill/>
            <a:miter lim="800000"/>
          </a:ln>
        </p:spPr>
        <p:txBody>
          <a:bodyPr vert="horz" wrap="square" lIns="68414" tIns="34219" rIns="68414" bIns="34219" numCol="1" anchor="ctr" anchorCtr="0" compatLnSpc="1"/>
          <a:lstStyle/>
          <a:p>
            <a:pPr lvl="0"/>
            <a:r>
              <a:rPr lang="zh-CN"/>
              <a:t>单击此处编辑母版标题样式</a:t>
            </a:r>
          </a:p>
        </p:txBody>
      </p:sp>
      <p:sp>
        <p:nvSpPr>
          <p:cNvPr id="9222" name="文本占位符 2"/>
          <p:cNvSpPr>
            <a:spLocks noGrp="1" noChangeArrowheads="1"/>
          </p:cNvSpPr>
          <p:nvPr>
            <p:ph type="body" idx="1"/>
          </p:nvPr>
        </p:nvSpPr>
        <p:spPr bwMode="auto">
          <a:xfrm>
            <a:off x="457200" y="1200150"/>
            <a:ext cx="8229600" cy="3394075"/>
          </a:xfrm>
          <a:prstGeom prst="rect">
            <a:avLst/>
          </a:prstGeom>
          <a:noFill/>
          <a:ln w="9525" algn="ctr">
            <a:noFill/>
            <a:miter lim="800000"/>
          </a:ln>
        </p:spPr>
        <p:txBody>
          <a:bodyPr vert="horz" wrap="square" lIns="68414" tIns="34219" rIns="68414" bIns="34219"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111" name="日期占位符 4"/>
          <p:cNvSpPr>
            <a:spLocks noGrp="1" noChangeArrowheads="1"/>
          </p:cNvSpPr>
          <p:nvPr>
            <p:ph type="dt" sz="half" idx="2"/>
          </p:nvPr>
        </p:nvSpPr>
        <p:spPr bwMode="auto">
          <a:xfrm>
            <a:off x="457200" y="4767263"/>
            <a:ext cx="2133600" cy="274637"/>
          </a:xfrm>
          <a:prstGeom prst="rect">
            <a:avLst/>
          </a:prstGeom>
          <a:noFill/>
          <a:ln>
            <a:noFill/>
          </a:ln>
          <a:effectLst/>
        </p:spPr>
        <p:txBody>
          <a:bodyPr vert="horz" wrap="square" lIns="68414" tIns="34219" rIns="68414" bIns="34219" numCol="1" anchor="ctr" anchorCtr="0" compatLnSpc="1"/>
          <a:lstStyle>
            <a:lvl1pPr>
              <a:buSzTx/>
              <a:defRPr sz="900">
                <a:solidFill>
                  <a:srgbClr val="898989"/>
                </a:solidFill>
                <a:latin typeface="Verdana" panose="020B0604030504040204"/>
                <a:ea typeface="宋体" panose="02010600030101010101" pitchFamily="2" charset="-122"/>
              </a:defRPr>
            </a:lvl1pPr>
          </a:lstStyle>
          <a:p>
            <a:pPr>
              <a:defRPr/>
            </a:pPr>
            <a:fld id="{9CA0A996-CD0D-425B-95E4-BB9C1EE39569}" type="datetime1">
              <a:rPr lang="en-US" altLang="zh-CN"/>
              <a:pPr>
                <a:defRPr/>
              </a:pPr>
              <a:t>10/27/2025</a:t>
            </a:fld>
            <a:endParaRPr lang="en-US" altLang="zh-CN"/>
          </a:p>
        </p:txBody>
      </p:sp>
      <p:sp>
        <p:nvSpPr>
          <p:cNvPr id="1112" name="页脚占位符 5"/>
          <p:cNvSpPr>
            <a:spLocks noGrp="1" noChangeArrowheads="1"/>
          </p:cNvSpPr>
          <p:nvPr>
            <p:ph type="ftr" sz="quarter" idx="3"/>
          </p:nvPr>
        </p:nvSpPr>
        <p:spPr bwMode="auto">
          <a:xfrm>
            <a:off x="3124200" y="4767263"/>
            <a:ext cx="2894013" cy="274637"/>
          </a:xfrm>
          <a:prstGeom prst="rect">
            <a:avLst/>
          </a:prstGeom>
          <a:noFill/>
          <a:ln>
            <a:noFill/>
          </a:ln>
          <a:effectLst/>
        </p:spPr>
        <p:txBody>
          <a:bodyPr vert="horz" wrap="square" lIns="68414" tIns="34219" rIns="68414" bIns="34219" numCol="1" anchor="ctr" anchorCtr="0" compatLnSpc="1"/>
          <a:lstStyle>
            <a:lvl1pPr algn="ctr">
              <a:buSzTx/>
              <a:defRPr sz="900">
                <a:solidFill>
                  <a:srgbClr val="898989"/>
                </a:solidFill>
                <a:latin typeface="Verdana" panose="020B0604030504040204"/>
                <a:ea typeface="宋体" panose="02010600030101010101" pitchFamily="2" charset="-122"/>
              </a:defRPr>
            </a:lvl1pPr>
          </a:lstStyle>
          <a:p>
            <a:pPr>
              <a:defRPr/>
            </a:pPr>
            <a:endParaRPr lang="en-US" altLang="zh-CN"/>
          </a:p>
        </p:txBody>
      </p:sp>
      <p:sp>
        <p:nvSpPr>
          <p:cNvPr id="1113" name="灯片编号占位符 6"/>
          <p:cNvSpPr>
            <a:spLocks noGrp="1" noChangeArrowheads="1"/>
          </p:cNvSpPr>
          <p:nvPr>
            <p:ph type="sldNum" sz="quarter" idx="4"/>
          </p:nvPr>
        </p:nvSpPr>
        <p:spPr bwMode="auto">
          <a:xfrm>
            <a:off x="6553200" y="4767263"/>
            <a:ext cx="2133600" cy="274637"/>
          </a:xfrm>
          <a:prstGeom prst="rect">
            <a:avLst/>
          </a:prstGeom>
          <a:noFill/>
          <a:ln>
            <a:noFill/>
          </a:ln>
          <a:effectLst/>
        </p:spPr>
        <p:txBody>
          <a:bodyPr vert="horz" wrap="square" lIns="68414" tIns="34219" rIns="68414" bIns="34219" numCol="1" anchor="ctr" anchorCtr="0" compatLnSpc="1"/>
          <a:lstStyle>
            <a:lvl1pPr algn="r">
              <a:buSzTx/>
              <a:defRPr sz="900">
                <a:solidFill>
                  <a:srgbClr val="898989"/>
                </a:solidFill>
                <a:latin typeface="Verdana" panose="020B0604030504040204"/>
                <a:ea typeface="宋体" panose="02010600030101010101" pitchFamily="2" charset="-122"/>
              </a:defRPr>
            </a:lvl1pPr>
          </a:lstStyle>
          <a:p>
            <a:pPr>
              <a:defRPr/>
            </a:pPr>
            <a:fld id="{937F555C-133A-4C80-999D-A5CA3362B9F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xStyles>
    <p:titleStyle>
      <a:lvl1pPr algn="ctr" rtl="0" eaLnBrk="0" fontAlgn="base" hangingPunct="0">
        <a:spcBef>
          <a:spcPct val="0"/>
        </a:spcBef>
        <a:spcAft>
          <a:spcPct val="0"/>
        </a:spcAft>
        <a:buSzTx/>
        <a:defRPr sz="3300">
          <a:solidFill>
            <a:schemeClr val="tx1"/>
          </a:solidFill>
          <a:latin typeface="+mj-lt"/>
          <a:ea typeface="+mj-ea"/>
          <a:cs typeface="+mj-cs"/>
        </a:defRPr>
      </a:lvl1pPr>
      <a:lvl2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2pPr>
      <a:lvl3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3pPr>
      <a:lvl4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4pPr>
      <a:lvl5pPr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5pPr>
      <a:lvl6pPr marL="4572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6pPr>
      <a:lvl7pPr marL="9144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7pPr>
      <a:lvl8pPr marL="13716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8pPr>
      <a:lvl9pPr marL="1828800" algn="ctr" rtl="0" eaLnBrk="0" fontAlgn="base" hangingPunct="0">
        <a:spcBef>
          <a:spcPct val="0"/>
        </a:spcBef>
        <a:spcAft>
          <a:spcPct val="0"/>
        </a:spcAft>
        <a:buSzTx/>
        <a:defRPr sz="3300">
          <a:solidFill>
            <a:schemeClr val="tx1"/>
          </a:solidFill>
          <a:latin typeface="Verdana" panose="020B0604030504040204"/>
          <a:ea typeface="微软雅黑" panose="020B0503020204020204" charset="-122"/>
          <a:cs typeface="Arial" panose="020B0604020202020204"/>
        </a:defRPr>
      </a:lvl9pPr>
    </p:titleStyle>
    <p:bodyStyle>
      <a:lvl1pPr marL="252730" indent="-252730" algn="l" rtl="0" eaLnBrk="0" fontAlgn="base" hangingPunct="0">
        <a:spcBef>
          <a:spcPct val="20000"/>
        </a:spcBef>
        <a:spcAft>
          <a:spcPct val="0"/>
        </a:spcAft>
        <a:buSzTx/>
        <a:buFont typeface="Arial" panose="020B0604020202020204" pitchFamily="34" charset="0"/>
        <a:buChar char="•"/>
        <a:defRPr sz="2400">
          <a:solidFill>
            <a:schemeClr val="tx1"/>
          </a:solidFill>
          <a:latin typeface="+mn-lt"/>
          <a:ea typeface="+mn-ea"/>
          <a:cs typeface="+mn-cs"/>
        </a:defRPr>
      </a:lvl1pPr>
      <a:lvl2pPr marL="552450" indent="-209550" algn="l" rtl="0" eaLnBrk="0" fontAlgn="base" hangingPunct="0">
        <a:spcBef>
          <a:spcPct val="20000"/>
        </a:spcBef>
        <a:spcAft>
          <a:spcPct val="0"/>
        </a:spcAft>
        <a:buSzTx/>
        <a:buFont typeface="Arial" panose="020B0604020202020204" pitchFamily="34" charset="0"/>
        <a:buChar char="–"/>
        <a:defRPr sz="2100">
          <a:solidFill>
            <a:schemeClr val="tx1"/>
          </a:solidFill>
          <a:latin typeface="+mn-lt"/>
          <a:cs typeface="+mn-cs"/>
        </a:defRPr>
      </a:lvl2pPr>
      <a:lvl3pPr marL="852805" indent="-167005" algn="l" rtl="0" eaLnBrk="0" fontAlgn="base" hangingPunct="0">
        <a:spcBef>
          <a:spcPct val="20000"/>
        </a:spcBef>
        <a:spcAft>
          <a:spcPct val="0"/>
        </a:spcAft>
        <a:buSzTx/>
        <a:buFont typeface="Arial" panose="020B0604020202020204" pitchFamily="34" charset="0"/>
        <a:buChar char="•"/>
        <a:defRPr sz="2400">
          <a:solidFill>
            <a:schemeClr val="tx1"/>
          </a:solidFill>
          <a:latin typeface="+mn-lt"/>
          <a:cs typeface="+mn-cs"/>
        </a:defRPr>
      </a:lvl3pPr>
      <a:lvl4pPr marL="1195705"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4pPr>
      <a:lvl5pPr marL="15367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5pPr>
      <a:lvl6pPr marL="19939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6pPr>
      <a:lvl7pPr marL="24511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7pPr>
      <a:lvl8pPr marL="29083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8pPr>
      <a:lvl9pPr marL="3365500" indent="-167005" algn="l" rtl="0" eaLnBrk="0" fontAlgn="base" hangingPunct="0">
        <a:spcBef>
          <a:spcPct val="20000"/>
        </a:spcBef>
        <a:spcAft>
          <a:spcPct val="0"/>
        </a:spcAft>
        <a:buSzTx/>
        <a:buFont typeface="Arial" panose="020B0604020202020204" pitchFamily="34" charset="0"/>
        <a:buChar char="»"/>
        <a:defRPr sz="15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1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6.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16.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16.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16.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10.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210.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16.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210.xml"/><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16.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16.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16.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6.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216.xml"/><Relationship Id="rId5" Type="http://schemas.openxmlformats.org/officeDocument/2006/relationships/image" Target="../media/image56.jpeg"/><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16.xml"/><Relationship Id="rId1" Type="http://schemas.openxmlformats.org/officeDocument/2006/relationships/tags" Target="../tags/tag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6.xml"/></Relationships>
</file>

<file path=ppt/slides/_rels/slide2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8.xml"/><Relationship Id="rId1" Type="http://schemas.openxmlformats.org/officeDocument/2006/relationships/slideLayout" Target="../slideLayouts/slideLayout216.xml"/><Relationship Id="rId4" Type="http://schemas.openxmlformats.org/officeDocument/2006/relationships/image" Target="../media/image58.emf"/></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21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16.xml"/><Relationship Id="rId1" Type="http://schemas.openxmlformats.org/officeDocument/2006/relationships/tags" Target="../tags/tag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16.xml"/><Relationship Id="rId1" Type="http://schemas.openxmlformats.org/officeDocument/2006/relationships/tags" Target="../tags/tag6.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2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6.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2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16.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16.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a:spLocks noChangeArrowheads="1"/>
          </p:cNvSpPr>
          <p:nvPr/>
        </p:nvSpPr>
        <p:spPr bwMode="auto">
          <a:xfrm>
            <a:off x="0" y="1419225"/>
            <a:ext cx="9144000" cy="1652588"/>
          </a:xfrm>
          <a:prstGeom prst="rect">
            <a:avLst/>
          </a:prstGeom>
          <a:solidFill>
            <a:srgbClr val="0070C0"/>
          </a:solidFill>
          <a:ln>
            <a:noFill/>
          </a:ln>
          <a:effectLst>
            <a:outerShdw blurRad="50800" dist="38100" dir="5400000" algn="t" rotWithShape="0">
              <a:srgbClr val="000000">
                <a:alpha val="39999"/>
              </a:srgbClr>
            </a:outerShdw>
          </a:effectLst>
        </p:spPr>
        <p:txBody>
          <a:bodyPr lIns="91215" tIns="45596" rIns="91215" bIns="45596" anchor="ctr"/>
          <a:lstStyle/>
          <a:p>
            <a:pPr algn="ctr">
              <a:buClrTx/>
              <a:buSzTx/>
              <a:buFontTx/>
            </a:pPr>
            <a:r>
              <a:rPr lang="en-US" altLang="zh-CN" sz="3200" b="1" dirty="0">
                <a:solidFill>
                  <a:schemeClr val="bg1"/>
                </a:solidFill>
                <a:latin typeface="微软雅黑" panose="020B0503020204020204" charset="-122"/>
                <a:ea typeface="微软雅黑" panose="020B0503020204020204" charset="-122"/>
                <a:sym typeface="+mn-ea"/>
              </a:rPr>
              <a:t>Research Progress &amp; Prospects of the Cr-coated claddings and Large-grain fuel pellets</a:t>
            </a:r>
          </a:p>
        </p:txBody>
      </p:sp>
      <p:sp>
        <p:nvSpPr>
          <p:cNvPr id="27651" name="TextBox 8"/>
          <p:cNvSpPr>
            <a:spLocks noChangeArrowheads="1"/>
          </p:cNvSpPr>
          <p:nvPr/>
        </p:nvSpPr>
        <p:spPr bwMode="auto">
          <a:xfrm>
            <a:off x="1336040" y="3286125"/>
            <a:ext cx="6852920" cy="961038"/>
          </a:xfrm>
          <a:prstGeom prst="rect">
            <a:avLst/>
          </a:prstGeom>
          <a:noFill/>
          <a:ln w="9525" algn="ctr">
            <a:noFill/>
            <a:miter lim="800000"/>
          </a:ln>
        </p:spPr>
        <p:txBody>
          <a:bodyPr wrap="square" lIns="91215" tIns="45596" rIns="91215" bIns="45596">
            <a:spAutoFit/>
          </a:bodyPr>
          <a:lstStyle/>
          <a:p>
            <a:pPr algn="ctr">
              <a:lnSpc>
                <a:spcPct val="150000"/>
              </a:lnSpc>
              <a:buSzTx/>
            </a:pPr>
            <a:r>
              <a:rPr kumimoji="1" lang="en-US" altLang="zh-CN" sz="2000" b="1" dirty="0">
                <a:latin typeface="微软雅黑" panose="020B0503020204020204" charset="-122"/>
                <a:ea typeface="微软雅黑" panose="020B0503020204020204" charset="-122"/>
                <a:sym typeface="+mn-ea"/>
              </a:rPr>
              <a:t>JIAO </a:t>
            </a:r>
            <a:r>
              <a:rPr kumimoji="1" lang="en-US" altLang="zh-CN" sz="2000" b="1" dirty="0" err="1">
                <a:latin typeface="微软雅黑" panose="020B0503020204020204" charset="-122"/>
                <a:ea typeface="微软雅黑" panose="020B0503020204020204" charset="-122"/>
                <a:sym typeface="+mn-ea"/>
              </a:rPr>
              <a:t>Yongjun</a:t>
            </a:r>
            <a:r>
              <a:rPr kumimoji="1" lang="en-US" altLang="zh-CN" sz="2000" b="1" dirty="0">
                <a:latin typeface="微软雅黑" panose="020B0503020204020204" charset="-122"/>
                <a:ea typeface="微软雅黑" panose="020B0503020204020204" charset="-122"/>
                <a:sym typeface="+mn-ea"/>
              </a:rPr>
              <a:t>, YIN Chunyu, HONG </a:t>
            </a:r>
            <a:r>
              <a:rPr kumimoji="1" lang="en-US" altLang="zh-CN" sz="2000" b="1" dirty="0" err="1">
                <a:latin typeface="微软雅黑" panose="020B0503020204020204" charset="-122"/>
                <a:ea typeface="微软雅黑" panose="020B0503020204020204" charset="-122"/>
                <a:sym typeface="+mn-ea"/>
              </a:rPr>
              <a:t>Zhenhan</a:t>
            </a:r>
            <a:endParaRPr kumimoji="1" lang="zh-CN" sz="2000" b="1" dirty="0">
              <a:solidFill>
                <a:srgbClr val="002060"/>
              </a:solidFill>
              <a:latin typeface="微软雅黑" panose="020B0503020204020204" charset="-122"/>
              <a:ea typeface="微软雅黑" panose="020B0503020204020204" charset="-122"/>
            </a:endParaRPr>
          </a:p>
          <a:p>
            <a:pPr algn="ctr">
              <a:lnSpc>
                <a:spcPct val="150000"/>
              </a:lnSpc>
              <a:buSzTx/>
            </a:pPr>
            <a:r>
              <a:rPr kumimoji="1" lang="en-US" altLang="zh-CN" sz="2000" b="1" dirty="0">
                <a:latin typeface="微软雅黑" panose="020B0503020204020204" charset="-122"/>
                <a:ea typeface="微软雅黑" panose="020B0503020204020204" charset="-122"/>
                <a:sym typeface="+mn-ea"/>
              </a:rPr>
              <a:t>Nuclear Power Institute of China</a:t>
            </a:r>
            <a:endParaRPr kumimoji="1" lang="en-US" altLang="zh-CN" sz="2000" b="1" dirty="0">
              <a:solidFill>
                <a:srgbClr val="002060"/>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1"/>
          <p:cNvSpPr txBox="1"/>
          <p:nvPr/>
        </p:nvSpPr>
        <p:spPr>
          <a:xfrm>
            <a:off x="481965" y="692810"/>
            <a:ext cx="6696744" cy="458908"/>
          </a:xfrm>
          <a:prstGeom prst="rect">
            <a:avLst/>
          </a:prstGeom>
          <a:noFill/>
        </p:spPr>
        <p:txBody>
          <a:bodyPr wrap="square" rtlCol="0" anchor="t">
            <a:spAutoFit/>
          </a:bodyPr>
          <a:lstStyle/>
          <a:p>
            <a:pPr marL="285750" indent="-285750">
              <a:lnSpc>
                <a:spcPct val="150000"/>
              </a:lnSpc>
              <a:buClr>
                <a:schemeClr val="tx2"/>
              </a:buClr>
              <a:buFont typeface="Wingdings" panose="05000000000000000000" pitchFamily="2" charset="2"/>
              <a:buChar char="p"/>
            </a:pPr>
            <a:r>
              <a:rPr lang="en-US" altLang="zh-CN" sz="1800" b="1" dirty="0">
                <a:solidFill>
                  <a:srgbClr val="002060"/>
                </a:solidFill>
                <a:latin typeface="微软雅黑" panose="020B0503020204020204" charset="-122"/>
                <a:ea typeface="微软雅黑" panose="020B0503020204020204" charset="-122"/>
                <a:sym typeface="+mn-ea"/>
              </a:rPr>
              <a:t>Fabrication</a:t>
            </a:r>
            <a:endParaRPr lang="en-US" altLang="zh-CN" sz="1800" b="1" dirty="0">
              <a:solidFill>
                <a:srgbClr val="002060"/>
              </a:solidFill>
              <a:latin typeface="微软雅黑" panose="020B0503020204020204" charset="-122"/>
              <a:ea typeface="微软雅黑" panose="020B0503020204020204" charset="-122"/>
              <a:cs typeface="Times New Roman" panose="02020603050405020304" charset="0"/>
              <a:sym typeface="+mn-ea"/>
            </a:endParaRPr>
          </a:p>
        </p:txBody>
      </p:sp>
      <p:sp>
        <p:nvSpPr>
          <p:cNvPr id="4" name="矩形 39"/>
          <p:cNvSpPr/>
          <p:nvPr/>
        </p:nvSpPr>
        <p:spPr>
          <a:xfrm>
            <a:off x="467360" y="1203724"/>
            <a:ext cx="8220075" cy="1264285"/>
          </a:xfrm>
          <a:prstGeom prst="rect">
            <a:avLst/>
          </a:prstGeom>
        </p:spPr>
        <p:txBody>
          <a:bodyPr wrap="square" lIns="121890" tIns="60945" rIns="121890" bIns="60945">
            <a:spAutoFit/>
          </a:bodyPr>
          <a:lstStyle/>
          <a:p>
            <a:pPr marL="285750" indent="-285750" algn="just">
              <a:lnSpc>
                <a:spcPct val="120000"/>
              </a:lnSpc>
              <a:spcBef>
                <a:spcPts val="0"/>
              </a:spcBef>
              <a:spcAft>
                <a:spcPts val="0"/>
              </a:spcAft>
              <a:buClrTx/>
              <a:buSzTx/>
              <a:buFont typeface="Wingdings" panose="05000000000000000000" charset="0"/>
              <a:buChar char="p"/>
            </a:pPr>
            <a:r>
              <a:rPr sz="1600" b="1" dirty="0">
                <a:solidFill>
                  <a:srgbClr val="002060"/>
                </a:solidFill>
                <a:latin typeface="微软雅黑" panose="020B0503020204020204" charset="-122"/>
                <a:ea typeface="微软雅黑" panose="020B0503020204020204" charset="-122"/>
              </a:rPr>
              <a:t>Cr</a:t>
            </a:r>
            <a:r>
              <a:rPr lang="en-US" sz="1600" b="1" dirty="0">
                <a:solidFill>
                  <a:srgbClr val="002060"/>
                </a:solidFill>
                <a:latin typeface="微软雅黑" panose="020B0503020204020204" charset="-122"/>
                <a:ea typeface="微软雅黑" panose="020B0503020204020204" charset="-122"/>
              </a:rPr>
              <a:t> </a:t>
            </a:r>
            <a:r>
              <a:rPr sz="1600" b="1" dirty="0">
                <a:solidFill>
                  <a:srgbClr val="002060"/>
                </a:solidFill>
                <a:latin typeface="微软雅黑" panose="020B0503020204020204" charset="-122"/>
                <a:ea typeface="微软雅黑" panose="020B0503020204020204" charset="-122"/>
              </a:rPr>
              <a:t>coating </a:t>
            </a:r>
            <a:r>
              <a:rPr lang="en-US" sz="1600" b="1" dirty="0">
                <a:solidFill>
                  <a:srgbClr val="002060"/>
                </a:solidFill>
                <a:latin typeface="微软雅黑" panose="020B0503020204020204" charset="-122"/>
                <a:ea typeface="微软雅黑" panose="020B0503020204020204" charset="-122"/>
              </a:rPr>
              <a:t>is</a:t>
            </a:r>
            <a:r>
              <a:rPr sz="1600" b="1" dirty="0">
                <a:solidFill>
                  <a:srgbClr val="002060"/>
                </a:solidFill>
                <a:latin typeface="微软雅黑" panose="020B0503020204020204" charset="-122"/>
                <a:ea typeface="微软雅黑" panose="020B0503020204020204" charset="-122"/>
              </a:rPr>
              <a:t> prepared on the surface of zirconium alloy cladding using the multi-arc ion plating process</a:t>
            </a:r>
          </a:p>
          <a:p>
            <a:pPr marL="742950" lvl="1" indent="-285750" algn="just">
              <a:lnSpc>
                <a:spcPct val="120000"/>
              </a:lnSpc>
              <a:spcBef>
                <a:spcPts val="0"/>
              </a:spcBef>
              <a:spcAft>
                <a:spcPts val="0"/>
              </a:spcAft>
              <a:buClrTx/>
              <a:buSzTx/>
              <a:buFont typeface="Wingdings" panose="05000000000000000000" charset="0"/>
              <a:buChar char="Ø"/>
            </a:pPr>
            <a:r>
              <a:rPr lang="en-US" sz="1500" b="1" dirty="0">
                <a:solidFill>
                  <a:srgbClr val="002060"/>
                </a:solidFill>
                <a:latin typeface="微软雅黑" panose="020B0503020204020204" charset="-122"/>
                <a:ea typeface="微软雅黑" panose="020B0503020204020204" charset="-122"/>
              </a:rPr>
              <a:t>E</a:t>
            </a:r>
            <a:r>
              <a:rPr sz="1500" b="1" dirty="0">
                <a:solidFill>
                  <a:srgbClr val="002060"/>
                </a:solidFill>
                <a:latin typeface="微软雅黑" panose="020B0503020204020204" charset="-122"/>
                <a:ea typeface="微软雅黑" panose="020B0503020204020204" charset="-122"/>
              </a:rPr>
              <a:t>xcellent coating-substrate adhesion, high deposition rate, low heating temperature, and high target material utilization.</a:t>
            </a:r>
            <a:endParaRPr sz="1600" b="1" dirty="0">
              <a:solidFill>
                <a:srgbClr val="002060"/>
              </a:solidFill>
              <a:latin typeface="微软雅黑" panose="020B0503020204020204" charset="-122"/>
              <a:ea typeface="微软雅黑" panose="020B0503020204020204" charset="-122"/>
            </a:endParaRPr>
          </a:p>
        </p:txBody>
      </p:sp>
      <p:pic>
        <p:nvPicPr>
          <p:cNvPr id="20" name="图片 18"/>
          <p:cNvPicPr>
            <a:picLocks noChangeAspect="1"/>
          </p:cNvPicPr>
          <p:nvPr/>
        </p:nvPicPr>
        <p:blipFill>
          <a:blip r:embed="rId3" cstate="print"/>
          <a:srcRect t="12869"/>
          <a:stretch>
            <a:fillRect/>
          </a:stretch>
        </p:blipFill>
        <p:spPr bwMode="auto">
          <a:xfrm>
            <a:off x="4931756" y="2643505"/>
            <a:ext cx="2392937" cy="1721521"/>
          </a:xfrm>
          <a:prstGeom prst="rect">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pic>
      <p:sp>
        <p:nvSpPr>
          <p:cNvPr id="8" name="TextBox 15"/>
          <p:cNvSpPr txBox="1"/>
          <p:nvPr/>
        </p:nvSpPr>
        <p:spPr>
          <a:xfrm>
            <a:off x="4926965" y="4357969"/>
            <a:ext cx="2421633" cy="521970"/>
          </a:xfrm>
          <a:prstGeom prst="rect">
            <a:avLst/>
          </a:prstGeom>
          <a:solidFill>
            <a:srgbClr val="0066CC"/>
          </a:solidFill>
        </p:spPr>
        <p:txBody>
          <a:bodyPr wrap="square" lIns="0" rIns="0">
            <a:spAutoFit/>
          </a:bodyPr>
          <a:lstStyle>
            <a:defPPr>
              <a:defRPr lang="en-US"/>
            </a:defPPr>
            <a:lvl1pPr algn="ctr">
              <a:defRPr sz="1200"/>
            </a:lvl1pPr>
          </a:lstStyle>
          <a:p>
            <a:r>
              <a:rPr lang="zh-CN" altLang="en-US" sz="1400" b="1" dirty="0">
                <a:solidFill>
                  <a:schemeClr val="bg1"/>
                </a:solidFill>
                <a:latin typeface="微软雅黑" panose="020B0503020204020204" charset="-122"/>
                <a:ea typeface="微软雅黑" panose="020B0503020204020204" charset="-122"/>
              </a:rPr>
              <a:t>Small-batch full-size coated cladding</a:t>
            </a:r>
          </a:p>
        </p:txBody>
      </p:sp>
      <p:sp>
        <p:nvSpPr>
          <p:cNvPr id="27" name="TextBox 16"/>
          <p:cNvSpPr txBox="1">
            <a:spLocks noChangeArrowheads="1"/>
          </p:cNvSpPr>
          <p:nvPr/>
        </p:nvSpPr>
        <p:spPr bwMode="auto">
          <a:xfrm>
            <a:off x="1326670" y="4412540"/>
            <a:ext cx="2078575" cy="521970"/>
          </a:xfrm>
          <a:prstGeom prst="rect">
            <a:avLst/>
          </a:prstGeom>
          <a:solidFill>
            <a:srgbClr val="0066CC"/>
          </a:solidFill>
        </p:spPr>
        <p:txBody>
          <a:bodyPr wrap="square" lIns="0" rIns="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dirty="0"/>
              <a:t>Full-size coating fabrication equipment</a:t>
            </a:r>
          </a:p>
        </p:txBody>
      </p:sp>
      <p:pic>
        <p:nvPicPr>
          <p:cNvPr id="2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71" r="7551"/>
          <a:stretch>
            <a:fillRect/>
          </a:stretch>
        </p:blipFill>
        <p:spPr bwMode="auto">
          <a:xfrm>
            <a:off x="1331292" y="2715817"/>
            <a:ext cx="2070140" cy="1718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10"/>
          <p:cNvSpPr>
            <a:spLocks noChangeArrowheads="1"/>
          </p:cNvSpPr>
          <p:nvPr/>
        </p:nvSpPr>
        <p:spPr bwMode="auto">
          <a:xfrm>
            <a:off x="71755" y="142875"/>
            <a:ext cx="4794885" cy="465455"/>
          </a:xfrm>
          <a:prstGeom prst="rect">
            <a:avLst/>
          </a:prstGeom>
          <a:noFill/>
          <a:ln w="9525" algn="ctr">
            <a:noFill/>
            <a:miter lim="800000"/>
          </a:ln>
        </p:spPr>
        <p:txBody>
          <a:bodyPr wrap="square" lIns="96635" tIns="48319" rIns="96635" bIns="48319">
            <a:spAutoFit/>
          </a:bodyPr>
          <a:lstStyle/>
          <a:p>
            <a:pPr algn="l">
              <a:buSzTx/>
            </a:pPr>
            <a:r>
              <a:rPr lang="en-US" altLang="zh-CN" sz="2400" b="1" dirty="0">
                <a:solidFill>
                  <a:srgbClr val="002060"/>
                </a:solidFill>
                <a:latin typeface="微软雅黑" panose="020B0503020204020204" charset="-122"/>
                <a:ea typeface="微软雅黑" panose="020B0503020204020204" charset="-122"/>
                <a:sym typeface="+mn-ea"/>
              </a:rPr>
              <a:t>2.1 Fabrication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5605" y="843915"/>
            <a:ext cx="7938770" cy="362792"/>
          </a:xfrm>
          <a:prstGeom prst="rect">
            <a:avLst/>
          </a:prstGeom>
          <a:noFill/>
        </p:spPr>
        <p:txBody>
          <a:bodyPr wrap="square" rtlCol="0" anchor="t">
            <a:spAutoFit/>
          </a:bodyPr>
          <a:lstStyle/>
          <a:p>
            <a:pPr marL="0" indent="0" algn="l">
              <a:lnSpc>
                <a:spcPct val="120000"/>
              </a:lnSpc>
              <a:spcBef>
                <a:spcPts val="0"/>
              </a:spcBef>
              <a:spcAft>
                <a:spcPts val="0"/>
              </a:spcAft>
              <a:buClrTx/>
              <a:buSzTx/>
              <a:buFont typeface="Wingdings" panose="05000000000000000000" charset="0"/>
              <a:buNone/>
            </a:pPr>
            <a:r>
              <a:rPr lang="en-US" altLang="zh-CN" sz="1600" b="1" dirty="0">
                <a:solidFill>
                  <a:srgbClr val="002060"/>
                </a:solidFill>
                <a:latin typeface="微软雅黑" panose="020B0503020204020204" charset="-122"/>
                <a:ea typeface="微软雅黑" panose="020B0503020204020204" charset="-122"/>
                <a:sym typeface="+mn-ea"/>
              </a:rPr>
              <a:t>Investigations are conducted on the out-of-pile properties or performance.</a:t>
            </a:r>
            <a:endParaRPr lang="zh-CN" altLang="en-US" sz="1600" b="1" dirty="0">
              <a:solidFill>
                <a:srgbClr val="002060"/>
              </a:solidFill>
              <a:latin typeface="微软雅黑" panose="020B0503020204020204" charset="-122"/>
              <a:ea typeface="微软雅黑" panose="020B0503020204020204" charset="-122"/>
              <a:sym typeface="+mn-ea"/>
            </a:endParaRPr>
          </a:p>
        </p:txBody>
      </p:sp>
      <p:graphicFrame>
        <p:nvGraphicFramePr>
          <p:cNvPr id="3" name="表格 2"/>
          <p:cNvGraphicFramePr/>
          <p:nvPr>
            <p:custDataLst>
              <p:tags r:id="rId1"/>
            </p:custDataLst>
            <p:extLst>
              <p:ext uri="{D42A27DB-BD31-4B8C-83A1-F6EECF244321}">
                <p14:modId xmlns:p14="http://schemas.microsoft.com/office/powerpoint/2010/main" val="3547131684"/>
              </p:ext>
            </p:extLst>
          </p:nvPr>
        </p:nvGraphicFramePr>
        <p:xfrm>
          <a:off x="865505" y="1564005"/>
          <a:ext cx="6999605" cy="2954655"/>
        </p:xfrm>
        <a:graphic>
          <a:graphicData uri="http://schemas.openxmlformats.org/drawingml/2006/table">
            <a:tbl>
              <a:tblPr firstRow="1" bandRow="1">
                <a:tableStyleId>{5C22544A-7EE6-4342-B048-85BDC9FD1C3A}</a:tableStyleId>
              </a:tblPr>
              <a:tblGrid>
                <a:gridCol w="2565400">
                  <a:extLst>
                    <a:ext uri="{9D8B030D-6E8A-4147-A177-3AD203B41FA5}">
                      <a16:colId xmlns:a16="http://schemas.microsoft.com/office/drawing/2014/main" val="20000"/>
                    </a:ext>
                  </a:extLst>
                </a:gridCol>
                <a:gridCol w="1826260">
                  <a:extLst>
                    <a:ext uri="{9D8B030D-6E8A-4147-A177-3AD203B41FA5}">
                      <a16:colId xmlns:a16="http://schemas.microsoft.com/office/drawing/2014/main" val="20001"/>
                    </a:ext>
                  </a:extLst>
                </a:gridCol>
                <a:gridCol w="2607945">
                  <a:extLst>
                    <a:ext uri="{9D8B030D-6E8A-4147-A177-3AD203B41FA5}">
                      <a16:colId xmlns:a16="http://schemas.microsoft.com/office/drawing/2014/main" val="20002"/>
                    </a:ext>
                  </a:extLst>
                </a:gridCol>
              </a:tblGrid>
              <a:tr h="336550">
                <a:tc>
                  <a:txBody>
                    <a:bodyPr/>
                    <a:lstStyle/>
                    <a:p>
                      <a:pPr indent="0" algn="ctr">
                        <a:buNone/>
                      </a:pPr>
                      <a:r>
                        <a:rPr lang="en-US" sz="1000" b="1" kern="1200" dirty="0">
                          <a:solidFill>
                            <a:schemeClr val="bg1"/>
                          </a:solidFill>
                          <a:latin typeface="微软雅黑" panose="020B0503020204020204" charset="-122"/>
                          <a:ea typeface="微软雅黑" panose="020B0503020204020204" charset="-122"/>
                          <a:cs typeface="Times New Roman" panose="02020603050405020304" charset="0"/>
                        </a:rPr>
                        <a:t>Test</a:t>
                      </a:r>
                      <a:r>
                        <a:rPr lang="zh-CN" sz="1000" b="1" kern="1200" dirty="0">
                          <a:solidFill>
                            <a:schemeClr val="bg1"/>
                          </a:solidFill>
                          <a:latin typeface="微软雅黑" panose="020B0503020204020204" charset="-122"/>
                          <a:ea typeface="微软雅黑" panose="020B0503020204020204" charset="-122"/>
                          <a:cs typeface="Times New Roman" panose="02020603050405020304" charset="0"/>
                        </a:rPr>
                        <a:t> </a:t>
                      </a:r>
                      <a:r>
                        <a:rPr lang="en-US" altLang="zh-CN" sz="1000" b="1" kern="1200" dirty="0">
                          <a:solidFill>
                            <a:schemeClr val="bg1"/>
                          </a:solidFill>
                          <a:latin typeface="微软雅黑" panose="020B0503020204020204" charset="-122"/>
                          <a:ea typeface="微软雅黑" panose="020B0503020204020204" charset="-122"/>
                          <a:cs typeface="Times New Roman" panose="02020603050405020304" charset="0"/>
                        </a:rPr>
                        <a:t>item</a:t>
                      </a:r>
                    </a:p>
                  </a:txBody>
                  <a:tcPr marL="68580" marR="68580" marT="0" marB="0"/>
                </a:tc>
                <a:tc>
                  <a:txBody>
                    <a:bodyPr/>
                    <a:lstStyle/>
                    <a:p>
                      <a:pPr indent="0" algn="ctr">
                        <a:buNone/>
                      </a:pPr>
                      <a:r>
                        <a:rPr lang="zh-CN" sz="1000" b="1" kern="1200" dirty="0">
                          <a:solidFill>
                            <a:schemeClr val="bg1"/>
                          </a:solidFill>
                          <a:latin typeface="微软雅黑" panose="020B0503020204020204" charset="-122"/>
                          <a:ea typeface="微软雅黑" panose="020B0503020204020204" charset="-122"/>
                          <a:cs typeface="Times New Roman" panose="02020603050405020304" charset="0"/>
                        </a:rPr>
                        <a:t>Cr</a:t>
                      </a:r>
                      <a:r>
                        <a:rPr lang="en-US" altLang="zh-CN" sz="1000" b="1" kern="1200" dirty="0">
                          <a:solidFill>
                            <a:schemeClr val="bg1"/>
                          </a:solidFill>
                          <a:latin typeface="微软雅黑" panose="020B0503020204020204" charset="-122"/>
                          <a:ea typeface="微软雅黑" panose="020B0503020204020204" charset="-122"/>
                          <a:cs typeface="Times New Roman" panose="02020603050405020304" charset="0"/>
                        </a:rPr>
                        <a:t>-coated zircaloy cladding</a:t>
                      </a:r>
                    </a:p>
                  </a:txBody>
                  <a:tcPr marL="68580" marR="68580" marT="0" marB="0"/>
                </a:tc>
                <a:tc>
                  <a:txBody>
                    <a:bodyPr/>
                    <a:lstStyle/>
                    <a:p>
                      <a:pPr indent="0" algn="ctr">
                        <a:buNone/>
                      </a:pPr>
                      <a:r>
                        <a:rPr lang="en-US" altLang="zh-CN" sz="1000" b="1" dirty="0">
                          <a:solidFill>
                            <a:schemeClr val="bg1"/>
                          </a:solidFill>
                          <a:latin typeface="微软雅黑" panose="020B0503020204020204" charset="-122"/>
                          <a:ea typeface="微软雅黑" panose="020B0503020204020204" charset="-122"/>
                          <a:cs typeface="Times New Roman" panose="02020603050405020304" charset="0"/>
                          <a:sym typeface="+mn-ea"/>
                        </a:rPr>
                        <a:t>comparation with zircaloy cladding </a:t>
                      </a:r>
                    </a:p>
                    <a:p>
                      <a:pPr indent="0" algn="ctr">
                        <a:buNone/>
                      </a:pPr>
                      <a:r>
                        <a:rPr lang="en-US" altLang="zh-CN" sz="1000" b="1" dirty="0">
                          <a:solidFill>
                            <a:schemeClr val="bg1"/>
                          </a:solidFill>
                          <a:latin typeface="微软雅黑" panose="020B0503020204020204" charset="-122"/>
                          <a:ea typeface="微软雅黑" panose="020B0503020204020204" charset="-122"/>
                          <a:cs typeface="Times New Roman" panose="02020603050405020304" charset="0"/>
                          <a:sym typeface="+mn-ea"/>
                        </a:rPr>
                        <a:t>or item effect</a:t>
                      </a:r>
                      <a:endParaRPr lang="en-US" altLang="zh-CN" sz="1000" b="1" kern="1200" dirty="0">
                        <a:solidFill>
                          <a:schemeClr val="bg1"/>
                        </a:solidFill>
                        <a:latin typeface="微软雅黑" panose="020B0503020204020204" charset="-122"/>
                        <a:ea typeface="微软雅黑" panose="020B0503020204020204" charset="-122"/>
                        <a:cs typeface="Times New Roman" panose="02020603050405020304" charset="0"/>
                        <a:sym typeface="+mn-ea"/>
                      </a:endParaRPr>
                    </a:p>
                  </a:txBody>
                  <a:tcPr marL="68580" marR="68580" marT="0" marB="0"/>
                </a:tc>
                <a:extLst>
                  <a:ext uri="{0D108BD9-81ED-4DB2-BD59-A6C34878D82A}">
                    <a16:rowId xmlns:a16="http://schemas.microsoft.com/office/drawing/2014/main" val="10000"/>
                  </a:ext>
                </a:extLst>
              </a:tr>
              <a:tr h="167640">
                <a:tc>
                  <a:txBody>
                    <a:bodyPr/>
                    <a:lstStyle/>
                    <a:p>
                      <a:pPr indent="0" algn="ctr">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Thermal physical properties of Cr</a:t>
                      </a:r>
                    </a:p>
                  </a:txBody>
                  <a:tcPr marL="68580" marR="68580" marT="0" marB="0"/>
                </a:tc>
                <a:tc>
                  <a:txBody>
                    <a:bodyPr/>
                    <a:lstStyle/>
                    <a:p>
                      <a:pPr indent="0" algn="ctr">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rPr>
                        <a:t>√</a:t>
                      </a:r>
                    </a:p>
                  </a:txBody>
                  <a:tcPr marL="68580" marR="68580" marT="0" marB="0"/>
                </a:tc>
                <a:tc>
                  <a:txBody>
                    <a:bodyPr/>
                    <a:lstStyle/>
                    <a:p>
                      <a:pPr indent="0" algn="ctr">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a:t>
                      </a:r>
                    </a:p>
                  </a:txBody>
                  <a:tcPr marL="68580" marR="68580" marT="0" marB="0"/>
                </a:tc>
                <a:extLst>
                  <a:ext uri="{0D108BD9-81ED-4DB2-BD59-A6C34878D82A}">
                    <a16:rowId xmlns:a16="http://schemas.microsoft.com/office/drawing/2014/main" val="10001"/>
                  </a:ext>
                </a:extLst>
              </a:tr>
              <a:tr h="167005">
                <a:tc>
                  <a:txBody>
                    <a:bodyPr/>
                    <a:lstStyle/>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C</a:t>
                      </a:r>
                      <a:r>
                        <a:rPr 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orrosion</a:t>
                      </a:r>
                      <a:endParaRPr lang="zh-CN" sz="1000" b="0"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b="0" kern="1200" dirty="0">
                          <a:solidFill>
                            <a:srgbClr val="C00000"/>
                          </a:solidFill>
                          <a:latin typeface="微软雅黑" panose="020B0503020204020204" charset="-122"/>
                          <a:ea typeface="微软雅黑" panose="020B0503020204020204" charset="-122"/>
                          <a:cs typeface="Times New Roman" panose="02020603050405020304" charset="0"/>
                        </a:rPr>
                        <a:t>Better</a:t>
                      </a:r>
                    </a:p>
                  </a:txBody>
                  <a:tcPr marL="68580" marR="68580" marT="0" marB="0"/>
                </a:tc>
                <a:extLst>
                  <a:ext uri="{0D108BD9-81ED-4DB2-BD59-A6C34878D82A}">
                    <a16:rowId xmlns:a16="http://schemas.microsoft.com/office/drawing/2014/main" val="10002"/>
                  </a:ext>
                </a:extLst>
              </a:tr>
              <a:tr h="167005">
                <a:tc>
                  <a:txBody>
                    <a:bodyPr/>
                    <a:lstStyle/>
                    <a:p>
                      <a:pPr indent="0" algn="ctr">
                        <a:buNone/>
                      </a:pPr>
                      <a:r>
                        <a:rPr 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High-temperature steam oxidation</a:t>
                      </a:r>
                      <a:endParaRPr lang="zh-CN" sz="1000" b="0"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dirty="0">
                          <a:solidFill>
                            <a:srgbClr val="C00000"/>
                          </a:solidFill>
                          <a:latin typeface="微软雅黑" panose="020B0503020204020204" charset="-122"/>
                          <a:ea typeface="微软雅黑" panose="020B0503020204020204" charset="-122"/>
                          <a:cs typeface="Times New Roman" panose="02020603050405020304" charset="0"/>
                          <a:sym typeface="+mn-ea"/>
                        </a:rPr>
                        <a:t>Better</a:t>
                      </a:r>
                      <a:endParaRPr lang="en-US" altLang="zh-CN" sz="1000" b="0" kern="1200" dirty="0">
                        <a:solidFill>
                          <a:srgbClr val="C00000"/>
                        </a:solidFill>
                        <a:latin typeface="微软雅黑" panose="020B0503020204020204" charset="-122"/>
                        <a:ea typeface="微软雅黑" panose="020B0503020204020204" charset="-122"/>
                        <a:cs typeface="Times New Roman" panose="02020603050405020304" charset="0"/>
                        <a:sym typeface="+mn-ea"/>
                      </a:endParaRPr>
                    </a:p>
                  </a:txBody>
                  <a:tcPr marL="68580" marR="68580" marT="0" marB="0"/>
                </a:tc>
                <a:extLst>
                  <a:ext uri="{0D108BD9-81ED-4DB2-BD59-A6C34878D82A}">
                    <a16:rowId xmlns:a16="http://schemas.microsoft.com/office/drawing/2014/main" val="10003"/>
                  </a:ext>
                </a:extLst>
              </a:tr>
              <a:tr h="167640">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Thermal shock</a:t>
                      </a:r>
                    </a:p>
                  </a:txBody>
                  <a:tcPr marL="68580" marR="68580" marT="0" marB="0"/>
                </a:tc>
                <a:tc>
                  <a:txBody>
                    <a:bodyPr/>
                    <a:lstStyle/>
                    <a:p>
                      <a:pPr indent="0" algn="ctr">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rPr>
                        <a:t>√</a:t>
                      </a:r>
                    </a:p>
                  </a:txBody>
                  <a:tcPr marL="68580" marR="68580" marT="0" marB="0"/>
                </a:tc>
                <a:tc>
                  <a:txBody>
                    <a:bodyPr/>
                    <a:lstStyle/>
                    <a:p>
                      <a:pPr indent="0" algn="ctr">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N</a:t>
                      </a:r>
                      <a:r>
                        <a:rPr lang="zh-CN" altLang="en-US" sz="1000" dirty="0">
                          <a:solidFill>
                            <a:srgbClr val="002060"/>
                          </a:solidFill>
                          <a:latin typeface="微软雅黑" panose="020B0503020204020204" charset="-122"/>
                          <a:ea typeface="微软雅黑" panose="020B0503020204020204" charset="-122"/>
                          <a:cs typeface="Times New Roman" panose="02020603050405020304" charset="0"/>
                          <a:sym typeface="+mn-ea"/>
                        </a:rPr>
                        <a:t>o significant </a:t>
                      </a: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effect</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04"/>
                  </a:ext>
                </a:extLst>
              </a:tr>
              <a:tr h="167640">
                <a:tc>
                  <a:txBody>
                    <a:bodyPr/>
                    <a:lstStyle/>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Friction and Wear</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dirty="0">
                          <a:solidFill>
                            <a:srgbClr val="C00000"/>
                          </a:solidFill>
                          <a:latin typeface="微软雅黑" panose="020B0503020204020204" charset="-122"/>
                          <a:ea typeface="微软雅黑" panose="020B0503020204020204" charset="-122"/>
                          <a:cs typeface="Times New Roman" panose="02020603050405020304" charset="0"/>
                          <a:sym typeface="+mn-ea"/>
                        </a:rPr>
                        <a:t>Better</a:t>
                      </a:r>
                      <a:endParaRPr lang="en-US" altLang="zh-CN" sz="1000" b="0" kern="1200" dirty="0">
                        <a:solidFill>
                          <a:srgbClr val="C00000"/>
                        </a:solidFill>
                        <a:latin typeface="微软雅黑" panose="020B0503020204020204" charset="-122"/>
                        <a:ea typeface="微软雅黑" panose="020B0503020204020204" charset="-122"/>
                        <a:cs typeface="Times New Roman" panose="02020603050405020304" charset="0"/>
                        <a:sym typeface="+mn-ea"/>
                      </a:endParaRPr>
                    </a:p>
                  </a:txBody>
                  <a:tcPr marL="68580" marR="68580" marT="0" marB="0"/>
                </a:tc>
                <a:extLst>
                  <a:ext uri="{0D108BD9-81ED-4DB2-BD59-A6C34878D82A}">
                    <a16:rowId xmlns:a16="http://schemas.microsoft.com/office/drawing/2014/main" val="10005"/>
                  </a:ext>
                </a:extLst>
              </a:tr>
              <a:tr h="167640">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Tensile properties</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N</a:t>
                      </a:r>
                      <a:r>
                        <a:rPr lang="zh-CN" altLang="en-US" sz="1000" b="0" kern="1200" dirty="0">
                          <a:solidFill>
                            <a:srgbClr val="002060"/>
                          </a:solidFill>
                          <a:latin typeface="微软雅黑" panose="020B0503020204020204" charset="-122"/>
                          <a:ea typeface="微软雅黑" panose="020B0503020204020204" charset="-122"/>
                          <a:cs typeface="Times New Roman" panose="02020603050405020304" charset="0"/>
                        </a:rPr>
                        <a:t>o significant </a:t>
                      </a: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difference</a:t>
                      </a:r>
                    </a:p>
                  </a:txBody>
                  <a:tcPr marL="68580" marR="68580" marT="0" marB="0"/>
                </a:tc>
                <a:extLst>
                  <a:ext uri="{0D108BD9-81ED-4DB2-BD59-A6C34878D82A}">
                    <a16:rowId xmlns:a16="http://schemas.microsoft.com/office/drawing/2014/main" val="10006"/>
                  </a:ext>
                </a:extLst>
              </a:tr>
              <a:tr h="167640">
                <a:tc>
                  <a:txBody>
                    <a:bodyPr/>
                    <a:lstStyle/>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Creep</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dirty="0">
                          <a:solidFill>
                            <a:srgbClr val="C00000"/>
                          </a:solidFill>
                          <a:latin typeface="微软雅黑" panose="020B0503020204020204" charset="-122"/>
                          <a:ea typeface="微软雅黑" panose="020B0503020204020204" charset="-122"/>
                          <a:cs typeface="Times New Roman" panose="02020603050405020304" charset="0"/>
                          <a:sym typeface="+mn-ea"/>
                        </a:rPr>
                        <a:t>Better</a:t>
                      </a:r>
                      <a:endParaRPr lang="en-US" altLang="zh-CN" sz="1000" b="0" kern="1200" dirty="0">
                        <a:solidFill>
                          <a:srgbClr val="C00000"/>
                        </a:solidFill>
                        <a:latin typeface="微软雅黑" panose="020B0503020204020204" charset="-122"/>
                        <a:ea typeface="微软雅黑" panose="020B0503020204020204" charset="-122"/>
                        <a:cs typeface="Times New Roman" panose="02020603050405020304" charset="0"/>
                        <a:sym typeface="+mn-ea"/>
                      </a:endParaRPr>
                    </a:p>
                  </a:txBody>
                  <a:tcPr marL="68580" marR="68580" marT="0" marB="0"/>
                </a:tc>
                <a:extLst>
                  <a:ext uri="{0D108BD9-81ED-4DB2-BD59-A6C34878D82A}">
                    <a16:rowId xmlns:a16="http://schemas.microsoft.com/office/drawing/2014/main" val="10007"/>
                  </a:ext>
                </a:extLst>
              </a:tr>
              <a:tr h="167005">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Burst</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b="0" dirty="0">
                          <a:solidFill>
                            <a:srgbClr val="002060"/>
                          </a:solidFill>
                          <a:latin typeface="微软雅黑" panose="020B0503020204020204" charset="-122"/>
                          <a:ea typeface="微软雅黑" panose="020B0503020204020204" charset="-122"/>
                          <a:cs typeface="Times New Roman" panose="02020603050405020304" charset="0"/>
                          <a:sym typeface="+mn-ea"/>
                        </a:rPr>
                        <a:t>Slightly better</a:t>
                      </a:r>
                    </a:p>
                  </a:txBody>
                  <a:tcPr marL="68580" marR="68580" marT="0" marB="0"/>
                </a:tc>
                <a:extLst>
                  <a:ext uri="{0D108BD9-81ED-4DB2-BD59-A6C34878D82A}">
                    <a16:rowId xmlns:a16="http://schemas.microsoft.com/office/drawing/2014/main" val="10008"/>
                  </a:ext>
                </a:extLst>
              </a:tr>
              <a:tr h="167005">
                <a:tc>
                  <a:txBody>
                    <a:bodyPr/>
                    <a:lstStyle/>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Fatigue</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indent="0" algn="ctr">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rPr>
                        <a:t>√</a:t>
                      </a:r>
                    </a:p>
                  </a:txBody>
                  <a:tcPr marL="68580" marR="68580" marT="0" marB="0"/>
                </a:tc>
                <a:tc>
                  <a:txBody>
                    <a:bodyPr/>
                    <a:lstStyle/>
                    <a:p>
                      <a:pPr indent="0" algn="ctr">
                        <a:buNone/>
                      </a:pPr>
                      <a:r>
                        <a:rPr lang="en-US" altLang="zh-CN" sz="1000" b="0" dirty="0">
                          <a:solidFill>
                            <a:srgbClr val="002060"/>
                          </a:solidFill>
                          <a:latin typeface="微软雅黑" panose="020B0503020204020204" charset="-122"/>
                          <a:ea typeface="微软雅黑" panose="020B0503020204020204" charset="-122"/>
                          <a:cs typeface="Times New Roman" panose="02020603050405020304" charset="0"/>
                          <a:sym typeface="+mn-ea"/>
                        </a:rPr>
                        <a:t>Slightly worse</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sym typeface="+mn-ea"/>
                      </a:endParaRPr>
                    </a:p>
                  </a:txBody>
                  <a:tcPr marL="68580" marR="68580" marT="0" marB="0"/>
                </a:tc>
                <a:extLst>
                  <a:ext uri="{0D108BD9-81ED-4DB2-BD59-A6C34878D82A}">
                    <a16:rowId xmlns:a16="http://schemas.microsoft.com/office/drawing/2014/main" val="10009"/>
                  </a:ext>
                </a:extLst>
              </a:tr>
              <a:tr h="167640">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Electrochemical corrosion</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indent="0" algn="ctr">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N</a:t>
                      </a:r>
                      <a:r>
                        <a:rPr lang="zh-CN" altLang="en-US" sz="1000" dirty="0">
                          <a:solidFill>
                            <a:srgbClr val="002060"/>
                          </a:solidFill>
                          <a:latin typeface="微软雅黑" panose="020B0503020204020204" charset="-122"/>
                          <a:ea typeface="微软雅黑" panose="020B0503020204020204" charset="-122"/>
                          <a:cs typeface="Times New Roman" panose="02020603050405020304" charset="0"/>
                          <a:sym typeface="+mn-ea"/>
                        </a:rPr>
                        <a:t>o significant </a:t>
                      </a: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effect</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10"/>
                  </a:ext>
                </a:extLst>
              </a:tr>
              <a:tr h="167005">
                <a:tc>
                  <a:txBody>
                    <a:bodyPr/>
                    <a:lstStyle/>
                    <a:p>
                      <a:pPr marL="0" marR="0" algn="ctr" rtl="0" eaLnBrk="1" fontAlgn="auto" latinLnBrk="0" hangingPunct="1">
                        <a:buClrTx/>
                        <a:buSzTx/>
                        <a:buFontTx/>
                        <a:buNone/>
                      </a:pPr>
                      <a:r>
                        <a:rPr lang="zh-CN" sz="1000" b="0" kern="1200" dirty="0">
                          <a:solidFill>
                            <a:srgbClr val="002060"/>
                          </a:solidFill>
                          <a:latin typeface="微软雅黑" panose="020B0503020204020204" charset="-122"/>
                          <a:ea typeface="微软雅黑" panose="020B0503020204020204" charset="-122"/>
                          <a:cs typeface="Times New Roman" panose="02020603050405020304" charset="0"/>
                        </a:rPr>
                        <a:t>Micro-crack analysis of Cr-coated cladding</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indent="0" algn="ctr">
                        <a:buNone/>
                      </a:pPr>
                      <a:r>
                        <a:rPr lang="en-US" altLang="zh-CN" sz="1000" b="0" dirty="0">
                          <a:solidFill>
                            <a:srgbClr val="002060"/>
                          </a:solidFill>
                          <a:latin typeface="微软雅黑" panose="020B0503020204020204" charset="-122"/>
                          <a:ea typeface="微软雅黑" panose="020B0503020204020204" charset="-122"/>
                          <a:cs typeface="Times New Roman" panose="02020603050405020304" charset="0"/>
                          <a:sym typeface="+mn-ea"/>
                        </a:rPr>
                        <a:t>N</a:t>
                      </a:r>
                      <a:r>
                        <a:rPr lang="zh-CN" altLang="en-US" sz="1000" b="0" dirty="0">
                          <a:solidFill>
                            <a:srgbClr val="002060"/>
                          </a:solidFill>
                          <a:latin typeface="微软雅黑" panose="020B0503020204020204" charset="-122"/>
                          <a:ea typeface="微软雅黑" panose="020B0503020204020204" charset="-122"/>
                          <a:cs typeface="Times New Roman" panose="02020603050405020304" charset="0"/>
                          <a:sym typeface="+mn-ea"/>
                        </a:rPr>
                        <a:t>o significant </a:t>
                      </a: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effect</a:t>
                      </a:r>
                      <a:endParaRPr lang="zh-CN" altLang="en-US" sz="1000" b="0"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11"/>
                  </a:ext>
                </a:extLst>
              </a:tr>
              <a:tr h="167640">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sym typeface="+mn-ea"/>
                        </a:rPr>
                        <a:t>Cladding Scratch Analysis</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indent="0" algn="ctr">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N</a:t>
                      </a: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o significant effect</a:t>
                      </a:r>
                    </a:p>
                  </a:txBody>
                  <a:tcPr marL="68580" marR="68580" marT="0" marB="0"/>
                </a:tc>
                <a:extLst>
                  <a:ext uri="{0D108BD9-81ED-4DB2-BD59-A6C34878D82A}">
                    <a16:rowId xmlns:a16="http://schemas.microsoft.com/office/drawing/2014/main" val="10012"/>
                  </a:ext>
                </a:extLst>
              </a:tr>
              <a:tr h="167005">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High-temperature burst test</a:t>
                      </a:r>
                    </a:p>
                  </a:txBody>
                  <a:tcPr marL="68580" marR="68580" marT="0" marB="0"/>
                </a:tc>
                <a:tc>
                  <a:txBody>
                    <a:bodyPr/>
                    <a:lstStyle/>
                    <a:p>
                      <a:pPr indent="0" algn="ctr">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rPr>
                        <a:t>√</a:t>
                      </a:r>
                    </a:p>
                  </a:txBody>
                  <a:tcPr marL="68580" marR="68580" marT="0" marB="0"/>
                </a:tc>
                <a:tc>
                  <a:txBody>
                    <a:bodyPr/>
                    <a:lstStyle/>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Slightly better</a:t>
                      </a:r>
                      <a:endParaRPr lang="zh-CN" altLang="en-US" sz="1000" b="0"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13"/>
                  </a:ext>
                </a:extLst>
              </a:tr>
              <a:tr h="167005">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High-temperature plastic deformation test</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dirty="0">
                          <a:solidFill>
                            <a:srgbClr val="C00000"/>
                          </a:solidFill>
                          <a:latin typeface="微软雅黑" panose="020B0503020204020204" charset="-122"/>
                          <a:ea typeface="微软雅黑" panose="020B0503020204020204" charset="-122"/>
                          <a:cs typeface="Times New Roman" panose="02020603050405020304" charset="0"/>
                          <a:sym typeface="+mn-ea"/>
                        </a:rPr>
                        <a:t>Better</a:t>
                      </a:r>
                      <a:endParaRPr lang="en-US" altLang="zh-CN" sz="1000" b="0" kern="1200" dirty="0">
                        <a:solidFill>
                          <a:srgbClr val="C00000"/>
                        </a:solidFill>
                        <a:latin typeface="微软雅黑" panose="020B0503020204020204" charset="-122"/>
                        <a:ea typeface="微软雅黑" panose="020B0503020204020204" charset="-122"/>
                        <a:cs typeface="Times New Roman" panose="02020603050405020304" charset="0"/>
                      </a:endParaRPr>
                    </a:p>
                    <a:p>
                      <a:pPr algn="ctr">
                        <a:buClrTx/>
                        <a:buSzTx/>
                        <a:buFontTx/>
                        <a:buNone/>
                      </a:pPr>
                      <a:endParaRPr lang="en-US" altLang="zh-CN" sz="1000" b="0" kern="1200" dirty="0">
                        <a:solidFill>
                          <a:srgbClr val="C00000"/>
                        </a:solidFill>
                        <a:latin typeface="微软雅黑" panose="020B0503020204020204" charset="-122"/>
                        <a:ea typeface="微软雅黑" panose="020B0503020204020204" charset="-122"/>
                        <a:cs typeface="Times New Roman" panose="02020603050405020304" charset="0"/>
                        <a:sym typeface="+mn-ea"/>
                      </a:endParaRPr>
                    </a:p>
                  </a:txBody>
                  <a:tcPr marL="68580" marR="68580" marT="0" marB="0"/>
                </a:tc>
                <a:extLst>
                  <a:ext uri="{0D108BD9-81ED-4DB2-BD59-A6C34878D82A}">
                    <a16:rowId xmlns:a16="http://schemas.microsoft.com/office/drawing/2014/main" val="10014"/>
                  </a:ext>
                </a:extLst>
              </a:tr>
            </a:tbl>
          </a:graphicData>
        </a:graphic>
      </p:graphicFrame>
      <p:sp>
        <p:nvSpPr>
          <p:cNvPr id="5" name="矩形 10"/>
          <p:cNvSpPr>
            <a:spLocks noChangeArrowheads="1"/>
          </p:cNvSpPr>
          <p:nvPr/>
        </p:nvSpPr>
        <p:spPr bwMode="auto">
          <a:xfrm>
            <a:off x="71438" y="142875"/>
            <a:ext cx="7559675" cy="465455"/>
          </a:xfrm>
          <a:prstGeom prst="rect">
            <a:avLst/>
          </a:prstGeom>
          <a:noFill/>
          <a:ln w="9525" algn="ctr">
            <a:noFill/>
            <a:miter lim="800000"/>
          </a:ln>
        </p:spPr>
        <p:txBody>
          <a:bodyPr lIns="96635" tIns="48319" rIns="96635" bIns="48319">
            <a:spAutoFit/>
          </a:bodyPr>
          <a:lstStyle/>
          <a:p>
            <a:pPr marL="0" indent="0" algn="l">
              <a:lnSpc>
                <a:spcPct val="100000"/>
              </a:lnSpc>
              <a:buClr>
                <a:schemeClr val="tx2"/>
              </a:buClr>
              <a:buSzTx/>
              <a:buFont typeface="Wingdings" panose="05000000000000000000" pitchFamily="2" charset="2"/>
              <a:buNone/>
            </a:pPr>
            <a:r>
              <a:rPr lang="en-US" altLang="zh-CN" sz="2400" b="1" dirty="0">
                <a:solidFill>
                  <a:srgbClr val="002060"/>
                </a:solidFill>
                <a:latin typeface="微软雅黑" panose="020B0503020204020204" charset="-122"/>
                <a:ea typeface="微软雅黑" panose="020B0503020204020204" charset="-122"/>
                <a:sym typeface="+mn-ea"/>
              </a:rPr>
              <a:t>2.2 Out-of-pile performance</a:t>
            </a:r>
            <a:endParaRPr lang="zh-CN" altLang="en-US" sz="2400" b="1" dirty="0">
              <a:solidFill>
                <a:srgbClr val="002060"/>
              </a:solidFill>
              <a:latin typeface="微软雅黑" panose="020B0503020204020204" charset="-122"/>
              <a:ea typeface="微软雅黑" panose="020B0503020204020204" charset="-122"/>
              <a:sym typeface="+mn-ea"/>
            </a:endParaRPr>
          </a:p>
        </p:txBody>
      </p:sp>
    </p:spTree>
  </p:cSld>
  <p:clrMapOvr>
    <a:overrideClrMapping bg1="lt1" tx1="dk1" bg2="lt2" tx2="dk2" accent1="accent1" accent2="accent2" accent3="accent3" accent4="accent4" accent5="accent5" accent6="accent6" hlink="hlink" folHlink="folHlink"/>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1"/>
          <p:cNvSpPr txBox="1"/>
          <p:nvPr/>
        </p:nvSpPr>
        <p:spPr>
          <a:xfrm>
            <a:off x="266700" y="692785"/>
            <a:ext cx="8207375" cy="506730"/>
          </a:xfrm>
          <a:prstGeom prst="rect">
            <a:avLst/>
          </a:prstGeom>
          <a:noFill/>
        </p:spPr>
        <p:txBody>
          <a:bodyPr wrap="square" rtlCol="0" anchor="t">
            <a:spAutoFit/>
          </a:bodyPr>
          <a:lstStyle/>
          <a:p>
            <a:pPr marL="285750" indent="-285750">
              <a:lnSpc>
                <a:spcPct val="150000"/>
              </a:lnSpc>
              <a:buClr>
                <a:schemeClr val="tx2"/>
              </a:buClr>
              <a:buFont typeface="Wingdings" panose="05000000000000000000" pitchFamily="2" charset="2"/>
              <a:buChar char="p"/>
            </a:pPr>
            <a:r>
              <a:rPr lang="en-US" sz="1800" b="1" dirty="0">
                <a:solidFill>
                  <a:srgbClr val="002060"/>
                </a:solidFill>
                <a:latin typeface="微软雅黑" panose="020B0503020204020204" charset="-122"/>
                <a:ea typeface="微软雅黑" panose="020B0503020204020204" charset="-122"/>
                <a:sym typeface="+mn-ea"/>
              </a:rPr>
              <a:t>H</a:t>
            </a:r>
            <a:r>
              <a:rPr sz="1800" b="1" dirty="0">
                <a:solidFill>
                  <a:srgbClr val="002060"/>
                </a:solidFill>
                <a:latin typeface="微软雅黑" panose="020B0503020204020204" charset="-122"/>
                <a:ea typeface="微软雅黑" panose="020B0503020204020204" charset="-122"/>
                <a:sym typeface="+mn-ea"/>
              </a:rPr>
              <a:t>igh-temperature oxidation</a:t>
            </a:r>
          </a:p>
        </p:txBody>
      </p:sp>
      <p:pic>
        <p:nvPicPr>
          <p:cNvPr id="29" name="图片 0" descr="007.jpg"/>
          <p:cNvPicPr>
            <a:picLocks noChangeAspect="1"/>
          </p:cNvPicPr>
          <p:nvPr/>
        </p:nvPicPr>
        <p:blipFill>
          <a:blip r:embed="rId3" cstate="print"/>
          <a:stretch>
            <a:fillRect/>
          </a:stretch>
        </p:blipFill>
        <p:spPr>
          <a:xfrm>
            <a:off x="395536" y="2747327"/>
            <a:ext cx="3978910" cy="2432685"/>
          </a:xfrm>
          <a:prstGeom prst="rect">
            <a:avLst/>
          </a:prstGeom>
        </p:spPr>
      </p:pic>
      <p:sp>
        <p:nvSpPr>
          <p:cNvPr id="32" name="矩形 39"/>
          <p:cNvSpPr/>
          <p:nvPr/>
        </p:nvSpPr>
        <p:spPr>
          <a:xfrm>
            <a:off x="266700" y="1179830"/>
            <a:ext cx="8558530" cy="1539875"/>
          </a:xfrm>
          <a:prstGeom prst="rect">
            <a:avLst/>
          </a:prstGeom>
        </p:spPr>
        <p:txBody>
          <a:bodyPr wrap="square" lIns="121890" tIns="60945" rIns="121890" bIns="60945">
            <a:spAutoFit/>
          </a:bodyPr>
          <a:lstStyle/>
          <a:p>
            <a:pPr marL="285750" lvl="1" indent="-285750">
              <a:lnSpc>
                <a:spcPct val="110000"/>
              </a:lnSpc>
              <a:spcBef>
                <a:spcPts val="0"/>
              </a:spcBef>
              <a:spcAft>
                <a:spcPts val="0"/>
              </a:spcAft>
              <a:buClrTx/>
              <a:buSzTx/>
              <a:buFont typeface="Wingdings" panose="05000000000000000000" charset="0"/>
              <a:buChar char="Ø"/>
            </a:pPr>
            <a:r>
              <a:rPr sz="1400" b="1" dirty="0">
                <a:solidFill>
                  <a:srgbClr val="002060"/>
                </a:solidFill>
                <a:latin typeface="微软雅黑" panose="020B0503020204020204" charset="-122"/>
                <a:ea typeface="微软雅黑" panose="020B0503020204020204" charset="-122"/>
                <a:sym typeface="+mn-ea"/>
              </a:rPr>
              <a:t>The Cr coating </a:t>
            </a:r>
            <a:r>
              <a:rPr sz="1400" b="1" dirty="0">
                <a:solidFill>
                  <a:srgbClr val="C00000"/>
                </a:solidFill>
                <a:latin typeface="微软雅黑" panose="020B0503020204020204" charset="-122"/>
                <a:ea typeface="微软雅黑" panose="020B0503020204020204" charset="-122"/>
                <a:sym typeface="+mn-ea"/>
              </a:rPr>
              <a:t>does not spall</a:t>
            </a:r>
            <a:r>
              <a:rPr sz="1400" b="1" dirty="0">
                <a:solidFill>
                  <a:srgbClr val="002060"/>
                </a:solidFill>
                <a:latin typeface="微软雅黑" panose="020B0503020204020204" charset="-122"/>
                <a:ea typeface="微软雅黑" panose="020B0503020204020204" charset="-122"/>
                <a:sym typeface="+mn-ea"/>
              </a:rPr>
              <a:t> from the </a:t>
            </a:r>
            <a:r>
              <a:rPr lang="en-US" sz="1400" b="1" dirty="0">
                <a:solidFill>
                  <a:srgbClr val="002060"/>
                </a:solidFill>
                <a:latin typeface="微软雅黑" panose="020B0503020204020204" charset="-122"/>
                <a:ea typeface="微软雅黑" panose="020B0503020204020204" charset="-122"/>
                <a:sym typeface="+mn-ea"/>
              </a:rPr>
              <a:t>Zr</a:t>
            </a:r>
            <a:r>
              <a:rPr sz="1400" b="1" dirty="0">
                <a:solidFill>
                  <a:srgbClr val="002060"/>
                </a:solidFill>
                <a:latin typeface="微软雅黑" panose="020B0503020204020204" charset="-122"/>
                <a:ea typeface="微软雅黑" panose="020B0503020204020204" charset="-122"/>
                <a:sym typeface="+mn-ea"/>
              </a:rPr>
              <a:t> substrate under high-temperature oxidation conditions, demonstrating </a:t>
            </a:r>
            <a:r>
              <a:rPr sz="1400" b="1" dirty="0">
                <a:solidFill>
                  <a:srgbClr val="C00000"/>
                </a:solidFill>
                <a:latin typeface="微软雅黑" panose="020B0503020204020204" charset="-122"/>
                <a:ea typeface="微软雅黑" panose="020B0503020204020204" charset="-122"/>
                <a:sym typeface="+mn-ea"/>
              </a:rPr>
              <a:t>excellent adhesion.</a:t>
            </a:r>
            <a:endParaRPr sz="1400" b="1" dirty="0">
              <a:solidFill>
                <a:srgbClr val="002060"/>
              </a:solidFill>
              <a:latin typeface="微软雅黑" panose="020B0503020204020204" charset="-122"/>
              <a:ea typeface="微软雅黑" panose="020B0503020204020204" charset="-122"/>
              <a:sym typeface="+mn-ea"/>
            </a:endParaRPr>
          </a:p>
          <a:p>
            <a:pPr marL="285750" lvl="1" indent="-285750">
              <a:lnSpc>
                <a:spcPct val="110000"/>
              </a:lnSpc>
              <a:spcBef>
                <a:spcPts val="0"/>
              </a:spcBef>
              <a:spcAft>
                <a:spcPts val="0"/>
              </a:spcAft>
              <a:buClrTx/>
              <a:buSzTx/>
              <a:buFont typeface="Wingdings" panose="05000000000000000000" charset="0"/>
              <a:buChar char="Ø"/>
            </a:pPr>
            <a:r>
              <a:rPr lang="zh-CN" sz="1400" b="1" dirty="0">
                <a:solidFill>
                  <a:srgbClr val="002060"/>
                </a:solidFill>
                <a:latin typeface="微软雅黑" panose="020B0503020204020204" charset="-122"/>
                <a:ea typeface="微软雅黑" panose="020B0503020204020204" charset="-122"/>
                <a:sym typeface="+mn-ea"/>
              </a:rPr>
              <a:t>The high-temperature </a:t>
            </a:r>
            <a:r>
              <a:rPr lang="zh-CN" sz="1400" b="1" dirty="0">
                <a:solidFill>
                  <a:srgbClr val="C00000"/>
                </a:solidFill>
                <a:latin typeface="微软雅黑" panose="020B0503020204020204" charset="-122"/>
                <a:ea typeface="微软雅黑" panose="020B0503020204020204" charset="-122"/>
                <a:sym typeface="+mn-ea"/>
              </a:rPr>
              <a:t>oxidation rate</a:t>
            </a:r>
            <a:r>
              <a:rPr lang="zh-CN" sz="1400" b="1" dirty="0">
                <a:solidFill>
                  <a:srgbClr val="002060"/>
                </a:solidFill>
                <a:latin typeface="微软雅黑" panose="020B0503020204020204" charset="-122"/>
                <a:ea typeface="微软雅黑" panose="020B0503020204020204" charset="-122"/>
                <a:sym typeface="+mn-ea"/>
              </a:rPr>
              <a:t> of the Cr coating </a:t>
            </a:r>
            <a:r>
              <a:rPr lang="zh-CN" sz="1400" b="1" dirty="0">
                <a:solidFill>
                  <a:srgbClr val="C00000"/>
                </a:solidFill>
                <a:latin typeface="微软雅黑" panose="020B0503020204020204" charset="-122"/>
                <a:ea typeface="微软雅黑" panose="020B0503020204020204" charset="-122"/>
                <a:sym typeface="+mn-ea"/>
              </a:rPr>
              <a:t>in steam environment</a:t>
            </a:r>
            <a:r>
              <a:rPr lang="zh-CN" sz="1400" b="1" dirty="0">
                <a:solidFill>
                  <a:srgbClr val="002060"/>
                </a:solidFill>
                <a:latin typeface="微软雅黑" panose="020B0503020204020204" charset="-122"/>
                <a:ea typeface="微软雅黑" panose="020B0503020204020204" charset="-122"/>
                <a:sym typeface="+mn-ea"/>
              </a:rPr>
              <a:t> is </a:t>
            </a:r>
            <a:r>
              <a:rPr lang="zh-CN" sz="1400" b="1" dirty="0">
                <a:solidFill>
                  <a:srgbClr val="C00000"/>
                </a:solidFill>
                <a:latin typeface="微软雅黑" panose="020B0503020204020204" charset="-122"/>
                <a:ea typeface="微软雅黑" panose="020B0503020204020204" charset="-122"/>
                <a:sym typeface="+mn-ea"/>
              </a:rPr>
              <a:t>significantly lower than that of zirconium alloy</a:t>
            </a:r>
            <a:r>
              <a:rPr lang="zh-CN" sz="1400" b="1" dirty="0">
                <a:solidFill>
                  <a:srgbClr val="002060"/>
                </a:solidFill>
                <a:latin typeface="微软雅黑" panose="020B0503020204020204" charset="-122"/>
                <a:ea typeface="微软雅黑" panose="020B0503020204020204" charset="-122"/>
                <a:sym typeface="+mn-ea"/>
              </a:rPr>
              <a:t>, effectively suppressing the reaction between the zirconium alloy and steam, thus </a:t>
            </a:r>
            <a:r>
              <a:rPr lang="zh-CN" sz="1400" b="1" dirty="0">
                <a:solidFill>
                  <a:srgbClr val="C00000"/>
                </a:solidFill>
                <a:latin typeface="微软雅黑" panose="020B0503020204020204" charset="-122"/>
                <a:ea typeface="微软雅黑" panose="020B0503020204020204" charset="-122"/>
                <a:sym typeface="+mn-ea"/>
              </a:rPr>
              <a:t>maintaining the structural integrity of the zirconium alloy </a:t>
            </a:r>
            <a:r>
              <a:rPr lang="zh-CN" sz="1400" b="1" dirty="0">
                <a:solidFill>
                  <a:srgbClr val="002060"/>
                </a:solidFill>
                <a:latin typeface="微软雅黑" panose="020B0503020204020204" charset="-122"/>
                <a:ea typeface="微软雅黑" panose="020B0503020204020204" charset="-122"/>
                <a:sym typeface="+mn-ea"/>
              </a:rPr>
              <a:t>samples under such conditions.</a:t>
            </a:r>
          </a:p>
        </p:txBody>
      </p:sp>
      <p:pic>
        <p:nvPicPr>
          <p:cNvPr id="28" name="图片 27"/>
          <p:cNvPicPr>
            <a:picLocks noChangeAspect="1"/>
          </p:cNvPicPr>
          <p:nvPr/>
        </p:nvPicPr>
        <p:blipFill rotWithShape="1">
          <a:blip r:embed="rId4" cstate="print"/>
          <a:srcRect l="1967" t="34691"/>
          <a:stretch>
            <a:fillRect/>
          </a:stretch>
        </p:blipFill>
        <p:spPr>
          <a:xfrm>
            <a:off x="4636135" y="2684780"/>
            <a:ext cx="3742690" cy="2418715"/>
          </a:xfrm>
          <a:prstGeom prst="rect">
            <a:avLst/>
          </a:prstGeom>
        </p:spPr>
      </p:pic>
      <p:sp>
        <p:nvSpPr>
          <p:cNvPr id="4" name="矩形 10"/>
          <p:cNvSpPr>
            <a:spLocks noChangeArrowheads="1"/>
          </p:cNvSpPr>
          <p:nvPr/>
        </p:nvSpPr>
        <p:spPr bwMode="auto">
          <a:xfrm>
            <a:off x="71438" y="142875"/>
            <a:ext cx="7559675" cy="465455"/>
          </a:xfrm>
          <a:prstGeom prst="rect">
            <a:avLst/>
          </a:prstGeom>
          <a:noFill/>
          <a:ln w="9525" algn="ctr">
            <a:noFill/>
            <a:miter lim="800000"/>
          </a:ln>
        </p:spPr>
        <p:txBody>
          <a:bodyPr lIns="96635" tIns="48319" rIns="96635" bIns="48319">
            <a:spAutoFit/>
          </a:bodyPr>
          <a:lstStyle/>
          <a:p>
            <a:pPr marL="0" indent="0" algn="l">
              <a:lnSpc>
                <a:spcPct val="100000"/>
              </a:lnSpc>
              <a:buClr>
                <a:schemeClr val="tx2"/>
              </a:buClr>
              <a:buSzTx/>
              <a:buFont typeface="Wingdings" panose="05000000000000000000" pitchFamily="2" charset="2"/>
              <a:buNone/>
            </a:pPr>
            <a:r>
              <a:rPr lang="en-US" altLang="zh-CN" sz="2400" b="1" dirty="0">
                <a:solidFill>
                  <a:srgbClr val="002060"/>
                </a:solidFill>
                <a:latin typeface="微软雅黑" panose="020B0503020204020204" charset="-122"/>
                <a:ea typeface="微软雅黑" panose="020B0503020204020204" charset="-122"/>
                <a:sym typeface="+mn-ea"/>
              </a:rPr>
              <a:t>2.2 Out-of-pile performance</a:t>
            </a:r>
            <a:endParaRPr lang="zh-CN" altLang="en-US" sz="2400" b="1" dirty="0">
              <a:solidFill>
                <a:srgbClr val="002060"/>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1"/>
          <p:cNvSpPr txBox="1"/>
          <p:nvPr/>
        </p:nvSpPr>
        <p:spPr>
          <a:xfrm>
            <a:off x="266700" y="692810"/>
            <a:ext cx="6696744" cy="458908"/>
          </a:xfrm>
          <a:prstGeom prst="rect">
            <a:avLst/>
          </a:prstGeom>
          <a:noFill/>
        </p:spPr>
        <p:txBody>
          <a:bodyPr wrap="square" rtlCol="0" anchor="t">
            <a:spAutoFit/>
          </a:bodyPr>
          <a:lstStyle/>
          <a:p>
            <a:pPr marL="285750" indent="-285750">
              <a:lnSpc>
                <a:spcPct val="150000"/>
              </a:lnSpc>
              <a:buClr>
                <a:schemeClr val="tx2"/>
              </a:buClr>
              <a:buFont typeface="Wingdings" panose="05000000000000000000" pitchFamily="2" charset="2"/>
              <a:buChar char="p"/>
            </a:pPr>
            <a:r>
              <a:rPr lang="en-US" sz="1800" b="1" dirty="0">
                <a:solidFill>
                  <a:srgbClr val="002060"/>
                </a:solidFill>
                <a:latin typeface="微软雅黑" panose="020B0503020204020204" charset="-122"/>
                <a:ea typeface="微软雅黑" panose="020B0503020204020204" charset="-122"/>
                <a:sym typeface="+mn-ea"/>
              </a:rPr>
              <a:t>F</a:t>
            </a:r>
            <a:r>
              <a:rPr sz="1800" b="1" dirty="0">
                <a:solidFill>
                  <a:srgbClr val="002060"/>
                </a:solidFill>
                <a:latin typeface="微软雅黑" panose="020B0503020204020204" charset="-122"/>
                <a:ea typeface="微软雅黑" panose="020B0503020204020204" charset="-122"/>
                <a:sym typeface="+mn-ea"/>
              </a:rPr>
              <a:t>riction and wear</a:t>
            </a:r>
          </a:p>
        </p:txBody>
      </p:sp>
      <p:grpSp>
        <p:nvGrpSpPr>
          <p:cNvPr id="51" name="组合 51"/>
          <p:cNvGrpSpPr/>
          <p:nvPr/>
        </p:nvGrpSpPr>
        <p:grpSpPr>
          <a:xfrm>
            <a:off x="539750" y="2734310"/>
            <a:ext cx="1941195" cy="971550"/>
            <a:chOff x="367554" y="2144313"/>
            <a:chExt cx="2113041" cy="1368000"/>
          </a:xfrm>
        </p:grpSpPr>
        <p:pic>
          <p:nvPicPr>
            <p:cNvPr id="65" name="图片 64" descr="Capture"/>
            <p:cNvPicPr/>
            <p:nvPr/>
          </p:nvPicPr>
          <p:blipFill>
            <a:blip r:embed="rId3" cstate="print"/>
            <a:srcRect t="5314"/>
            <a:stretch>
              <a:fillRect/>
            </a:stretch>
          </p:blipFill>
          <p:spPr>
            <a:xfrm>
              <a:off x="428595" y="2144313"/>
              <a:ext cx="2052000" cy="1368000"/>
            </a:xfrm>
            <a:prstGeom prst="rect">
              <a:avLst/>
            </a:prstGeom>
          </p:spPr>
        </p:pic>
        <p:sp>
          <p:nvSpPr>
            <p:cNvPr id="66" name="矩形 65"/>
            <p:cNvSpPr/>
            <p:nvPr/>
          </p:nvSpPr>
          <p:spPr>
            <a:xfrm>
              <a:off x="642975" y="2151666"/>
              <a:ext cx="1562152" cy="345183"/>
            </a:xfrm>
            <a:prstGeom prst="rect">
              <a:avLst/>
            </a:prstGeom>
          </p:spPr>
          <p:txBody>
            <a:bodyPr wrap="square">
              <a:spAutoFit/>
            </a:bodyPr>
            <a:lstStyle/>
            <a:p>
              <a:r>
                <a:rPr lang="en-US" altLang="zh-CN" sz="1000" b="1" dirty="0">
                  <a:solidFill>
                    <a:schemeClr val="bg1"/>
                  </a:solidFill>
                  <a:latin typeface="Times New Roman" panose="02020603050405020304" charset="0"/>
                  <a:cs typeface="Times New Roman" panose="02020603050405020304" charset="0"/>
                </a:rPr>
                <a:t>4h</a:t>
              </a:r>
            </a:p>
          </p:txBody>
        </p:sp>
        <p:sp>
          <p:nvSpPr>
            <p:cNvPr id="67" name="TextBox 66"/>
            <p:cNvSpPr txBox="1"/>
            <p:nvPr/>
          </p:nvSpPr>
          <p:spPr>
            <a:xfrm>
              <a:off x="367554" y="3072952"/>
              <a:ext cx="1029241" cy="431925"/>
            </a:xfrm>
            <a:prstGeom prst="rect">
              <a:avLst/>
            </a:prstGeom>
            <a:noFill/>
          </p:spPr>
          <p:txBody>
            <a:bodyPr wrap="square" rtlCol="0">
              <a:spAutoFit/>
            </a:bodyPr>
            <a:lstStyle/>
            <a:p>
              <a:r>
                <a:rPr lang="en-US" altLang="zh-CN" sz="1400" b="1" dirty="0">
                  <a:solidFill>
                    <a:schemeClr val="bg1"/>
                  </a:solidFill>
                  <a:latin typeface="Times New Roman" panose="02020603050405020304" charset="0"/>
                  <a:cs typeface="Times New Roman" panose="02020603050405020304" charset="0"/>
                </a:rPr>
                <a:t>Cr</a:t>
              </a:r>
            </a:p>
          </p:txBody>
        </p:sp>
      </p:grpSp>
      <p:grpSp>
        <p:nvGrpSpPr>
          <p:cNvPr id="52" name="组合 52"/>
          <p:cNvGrpSpPr/>
          <p:nvPr/>
        </p:nvGrpSpPr>
        <p:grpSpPr>
          <a:xfrm>
            <a:off x="560070" y="3798570"/>
            <a:ext cx="1920240" cy="979805"/>
            <a:chOff x="389788" y="3500437"/>
            <a:chExt cx="2090808" cy="1379472"/>
          </a:xfrm>
        </p:grpSpPr>
        <p:pic>
          <p:nvPicPr>
            <p:cNvPr id="62" name="图片 61" descr="100N-T"/>
            <p:cNvPicPr/>
            <p:nvPr/>
          </p:nvPicPr>
          <p:blipFill>
            <a:blip r:embed="rId4" cstate="print"/>
            <a:srcRect b="37500"/>
            <a:stretch>
              <a:fillRect/>
            </a:stretch>
          </p:blipFill>
          <p:spPr>
            <a:xfrm>
              <a:off x="428596" y="3500437"/>
              <a:ext cx="2052000" cy="1368000"/>
            </a:xfrm>
            <a:prstGeom prst="rect">
              <a:avLst/>
            </a:prstGeom>
          </p:spPr>
        </p:pic>
        <p:sp>
          <p:nvSpPr>
            <p:cNvPr id="63" name="矩形 62"/>
            <p:cNvSpPr/>
            <p:nvPr/>
          </p:nvSpPr>
          <p:spPr>
            <a:xfrm>
              <a:off x="642975" y="3500437"/>
              <a:ext cx="1719228" cy="345183"/>
            </a:xfrm>
            <a:prstGeom prst="rect">
              <a:avLst/>
            </a:prstGeom>
          </p:spPr>
          <p:txBody>
            <a:bodyPr wrap="square">
              <a:spAutoFit/>
            </a:bodyPr>
            <a:lstStyle/>
            <a:p>
              <a:r>
                <a:rPr lang="en-US" altLang="zh-CN" sz="1000" b="1" dirty="0">
                  <a:solidFill>
                    <a:schemeClr val="bg1"/>
                  </a:solidFill>
                  <a:latin typeface="Times New Roman" panose="02020603050405020304" charset="0"/>
                  <a:cs typeface="Times New Roman" panose="02020603050405020304" charset="0"/>
                </a:rPr>
                <a:t>4h</a:t>
              </a:r>
            </a:p>
          </p:txBody>
        </p:sp>
        <p:sp>
          <p:nvSpPr>
            <p:cNvPr id="64" name="TextBox 63"/>
            <p:cNvSpPr txBox="1"/>
            <p:nvPr/>
          </p:nvSpPr>
          <p:spPr>
            <a:xfrm>
              <a:off x="389788" y="4447984"/>
              <a:ext cx="984055" cy="431925"/>
            </a:xfrm>
            <a:prstGeom prst="rect">
              <a:avLst/>
            </a:prstGeom>
            <a:noFill/>
          </p:spPr>
          <p:txBody>
            <a:bodyPr wrap="square" rtlCol="0">
              <a:spAutoFit/>
            </a:bodyPr>
            <a:lstStyle/>
            <a:p>
              <a:r>
                <a:rPr lang="en-US" altLang="zh-CN" sz="1400" b="1" dirty="0">
                  <a:solidFill>
                    <a:schemeClr val="bg1"/>
                  </a:solidFill>
                  <a:latin typeface="Times New Roman" panose="02020603050405020304" charset="0"/>
                  <a:cs typeface="Times New Roman" panose="02020603050405020304" charset="0"/>
                </a:rPr>
                <a:t>Cr</a:t>
              </a:r>
            </a:p>
          </p:txBody>
        </p:sp>
      </p:grpSp>
      <p:grpSp>
        <p:nvGrpSpPr>
          <p:cNvPr id="53" name="组合 50"/>
          <p:cNvGrpSpPr/>
          <p:nvPr/>
        </p:nvGrpSpPr>
        <p:grpSpPr>
          <a:xfrm>
            <a:off x="2453004" y="2737485"/>
            <a:ext cx="1915796" cy="981466"/>
            <a:chOff x="2657151" y="2077280"/>
            <a:chExt cx="2085711" cy="1381967"/>
          </a:xfrm>
        </p:grpSpPr>
        <p:pic>
          <p:nvPicPr>
            <p:cNvPr id="59" name="图片 58" descr="D:\核动力院报告\6-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0862" y="2108874"/>
              <a:ext cx="2052000" cy="1332000"/>
            </a:xfrm>
            <a:prstGeom prst="rect">
              <a:avLst/>
            </a:prstGeom>
            <a:noFill/>
            <a:ln>
              <a:noFill/>
            </a:ln>
          </p:spPr>
        </p:pic>
        <p:sp>
          <p:nvSpPr>
            <p:cNvPr id="60" name="矩形 59"/>
            <p:cNvSpPr/>
            <p:nvPr/>
          </p:nvSpPr>
          <p:spPr>
            <a:xfrm>
              <a:off x="2919661" y="2077280"/>
              <a:ext cx="1648221" cy="345183"/>
            </a:xfrm>
            <a:prstGeom prst="rect">
              <a:avLst/>
            </a:prstGeom>
          </p:spPr>
          <p:txBody>
            <a:bodyPr wrap="square">
              <a:spAutoFit/>
            </a:bodyPr>
            <a:lstStyle/>
            <a:p>
              <a:r>
                <a:rPr lang="en-US" altLang="zh-CN" sz="1000" b="1" dirty="0">
                  <a:solidFill>
                    <a:schemeClr val="bg1"/>
                  </a:solidFill>
                  <a:latin typeface="Times New Roman" panose="02020603050405020304" charset="0"/>
                  <a:cs typeface="Times New Roman" panose="02020603050405020304" charset="0"/>
                </a:rPr>
                <a:t>4h</a:t>
              </a:r>
            </a:p>
          </p:txBody>
        </p:sp>
        <p:sp>
          <p:nvSpPr>
            <p:cNvPr id="61" name="TextBox 60"/>
            <p:cNvSpPr txBox="1"/>
            <p:nvPr/>
          </p:nvSpPr>
          <p:spPr>
            <a:xfrm>
              <a:off x="2657151" y="3025877"/>
              <a:ext cx="1087445" cy="433370"/>
            </a:xfrm>
            <a:prstGeom prst="rect">
              <a:avLst/>
            </a:prstGeom>
            <a:noFill/>
          </p:spPr>
          <p:txBody>
            <a:bodyPr wrap="square" rtlCol="0">
              <a:spAutoFit/>
            </a:bodyPr>
            <a:lstStyle/>
            <a:p>
              <a:r>
                <a:rPr lang="en-US" altLang="zh-CN" sz="1400" b="1" dirty="0">
                  <a:solidFill>
                    <a:schemeClr val="bg1"/>
                  </a:solidFill>
                  <a:latin typeface="Times New Roman" panose="02020603050405020304" charset="0"/>
                  <a:cs typeface="Times New Roman" panose="02020603050405020304" charset="0"/>
                </a:rPr>
                <a:t>zircaloy</a:t>
              </a:r>
            </a:p>
          </p:txBody>
        </p:sp>
      </p:grpSp>
      <p:grpSp>
        <p:nvGrpSpPr>
          <p:cNvPr id="54" name="组合 49"/>
          <p:cNvGrpSpPr/>
          <p:nvPr/>
        </p:nvGrpSpPr>
        <p:grpSpPr>
          <a:xfrm>
            <a:off x="2458084" y="3778885"/>
            <a:ext cx="1917701" cy="1021556"/>
            <a:chOff x="2786248" y="3442341"/>
            <a:chExt cx="2087615" cy="1438815"/>
          </a:xfrm>
        </p:grpSpPr>
        <p:pic>
          <p:nvPicPr>
            <p:cNvPr id="56" name="图片 55" descr="100N-W"/>
            <p:cNvPicPr/>
            <p:nvPr/>
          </p:nvPicPr>
          <p:blipFill>
            <a:blip r:embed="rId6" cstate="print"/>
            <a:srcRect b="21951"/>
            <a:stretch>
              <a:fillRect/>
            </a:stretch>
          </p:blipFill>
          <p:spPr>
            <a:xfrm>
              <a:off x="2821863" y="3488563"/>
              <a:ext cx="2052000" cy="1332000"/>
            </a:xfrm>
            <a:prstGeom prst="rect">
              <a:avLst/>
            </a:prstGeom>
          </p:spPr>
        </p:pic>
        <p:sp>
          <p:nvSpPr>
            <p:cNvPr id="57" name="矩形 56"/>
            <p:cNvSpPr/>
            <p:nvPr/>
          </p:nvSpPr>
          <p:spPr>
            <a:xfrm>
              <a:off x="3024372" y="3442341"/>
              <a:ext cx="1628138" cy="345183"/>
            </a:xfrm>
            <a:prstGeom prst="rect">
              <a:avLst/>
            </a:prstGeom>
          </p:spPr>
          <p:txBody>
            <a:bodyPr wrap="square">
              <a:spAutoFit/>
            </a:bodyPr>
            <a:lstStyle/>
            <a:p>
              <a:r>
                <a:rPr lang="en-US" altLang="zh-CN" sz="1000" b="1" dirty="0">
                  <a:solidFill>
                    <a:schemeClr val="bg1"/>
                  </a:solidFill>
                  <a:latin typeface="Times New Roman" panose="02020603050405020304" charset="0"/>
                  <a:cs typeface="Times New Roman" panose="02020603050405020304" charset="0"/>
                </a:rPr>
                <a:t>4h</a:t>
              </a:r>
            </a:p>
          </p:txBody>
        </p:sp>
        <p:sp>
          <p:nvSpPr>
            <p:cNvPr id="58" name="TextBox 57"/>
            <p:cNvSpPr txBox="1"/>
            <p:nvPr/>
          </p:nvSpPr>
          <p:spPr>
            <a:xfrm>
              <a:off x="2786248" y="4447666"/>
              <a:ext cx="1125392" cy="433490"/>
            </a:xfrm>
            <a:prstGeom prst="rect">
              <a:avLst/>
            </a:prstGeom>
            <a:noFill/>
          </p:spPr>
          <p:txBody>
            <a:bodyPr wrap="square" rtlCol="0">
              <a:spAutoFit/>
            </a:bodyPr>
            <a:lstStyle/>
            <a:p>
              <a:r>
                <a:rPr lang="en-US" altLang="zh-CN" sz="1400" b="1" dirty="0">
                  <a:solidFill>
                    <a:schemeClr val="bg1"/>
                  </a:solidFill>
                  <a:latin typeface="Times New Roman" panose="02020603050405020304" charset="0"/>
                  <a:cs typeface="Times New Roman" panose="02020603050405020304" charset="0"/>
                </a:rPr>
                <a:t>Zircaloy</a:t>
              </a:r>
            </a:p>
          </p:txBody>
        </p:sp>
      </p:grpSp>
      <p:sp>
        <p:nvSpPr>
          <p:cNvPr id="55" name="TextBox 54"/>
          <p:cNvSpPr txBox="1"/>
          <p:nvPr/>
        </p:nvSpPr>
        <p:spPr>
          <a:xfrm>
            <a:off x="55880" y="3411220"/>
            <a:ext cx="639445" cy="645160"/>
          </a:xfrm>
          <a:prstGeom prst="rect">
            <a:avLst/>
          </a:prstGeom>
          <a:noFill/>
        </p:spPr>
        <p:txBody>
          <a:bodyPr wrap="square" rtlCol="0">
            <a:spAutoFit/>
          </a:bodyPr>
          <a:lstStyle/>
          <a:p>
            <a:r>
              <a:rPr lang="zh-CN" altLang="en-US" sz="1200" b="1" dirty="0">
                <a:solidFill>
                  <a:srgbClr val="C00000"/>
                </a:solidFill>
                <a:latin typeface="Times New Roman" panose="02020603050405020304" charset="0"/>
                <a:ea typeface="微软雅黑" panose="020B0503020204020204" charset="-122"/>
                <a:cs typeface="Times New Roman" panose="02020603050405020304" charset="0"/>
              </a:rPr>
              <a:t>Wear morph</a:t>
            </a:r>
            <a:r>
              <a:rPr lang="en-US" altLang="zh-CN" sz="1200" b="1" dirty="0">
                <a:solidFill>
                  <a:srgbClr val="C00000"/>
                </a:solidFill>
                <a:latin typeface="Times New Roman" panose="02020603050405020304" charset="0"/>
                <a:ea typeface="微软雅黑" panose="020B0503020204020204" charset="-122"/>
                <a:cs typeface="Times New Roman" panose="02020603050405020304" charset="0"/>
              </a:rPr>
              <a:t>-</a:t>
            </a:r>
            <a:r>
              <a:rPr lang="zh-CN" altLang="en-US" sz="1200" b="1" dirty="0">
                <a:solidFill>
                  <a:srgbClr val="C00000"/>
                </a:solidFill>
                <a:latin typeface="Times New Roman" panose="02020603050405020304" charset="0"/>
                <a:ea typeface="微软雅黑" panose="020B0503020204020204" charset="-122"/>
                <a:cs typeface="Times New Roman" panose="02020603050405020304" charset="0"/>
              </a:rPr>
              <a:t>ology</a:t>
            </a:r>
          </a:p>
        </p:txBody>
      </p:sp>
      <p:sp>
        <p:nvSpPr>
          <p:cNvPr id="44" name="Rectangle 7"/>
          <p:cNvSpPr>
            <a:spLocks noChangeArrowheads="1"/>
          </p:cNvSpPr>
          <p:nvPr/>
        </p:nvSpPr>
        <p:spPr bwMode="auto">
          <a:xfrm>
            <a:off x="426720" y="1123151"/>
            <a:ext cx="8289925" cy="1360805"/>
          </a:xfrm>
          <a:prstGeom prst="rect">
            <a:avLst/>
          </a:prstGeom>
          <a:noFill/>
          <a:ln w="9525">
            <a:noFill/>
            <a:miter lim="800000"/>
          </a:ln>
          <a:effectLst/>
        </p:spPr>
        <p:txBody>
          <a:bodyPr vert="horz" wrap="square" lIns="91440" tIns="45720" rIns="91440" bIns="45720" numCol="1" anchor="ctr" anchorCtr="0" compatLnSpc="1">
            <a:spAutoFit/>
          </a:bodyPr>
          <a:lstStyle/>
          <a:p>
            <a:pPr marL="342900" marR="0" lvl="0" indent="-342900" eaLnBrk="1" latinLnBrk="0" hangingPunct="1">
              <a:lnSpc>
                <a:spcPct val="110000"/>
              </a:lnSpc>
              <a:buClrTx/>
              <a:buSzTx/>
              <a:buFont typeface="Wingdings" panose="05000000000000000000" pitchFamily="2" charset="2"/>
              <a:buChar char="Ø"/>
            </a:pPr>
            <a:r>
              <a:rPr sz="1500" b="1" dirty="0">
                <a:solidFill>
                  <a:srgbClr val="002060"/>
                </a:solidFill>
                <a:latin typeface="微软雅黑" panose="020B0503020204020204" charset="-122"/>
                <a:ea typeface="微软雅黑" panose="020B0503020204020204" charset="-122"/>
                <a:cs typeface="微软雅黑" panose="020B0503020204020204" charset="-122"/>
              </a:rPr>
              <a:t>Under high-temperature and high-pressure water conditions of 300°C/15 MPa, the volumetric wear rate of the Cr coating is </a:t>
            </a:r>
            <a:r>
              <a:rPr sz="1500" b="1" dirty="0">
                <a:solidFill>
                  <a:srgbClr val="C00000"/>
                </a:solidFill>
                <a:latin typeface="微软雅黑" panose="020B0503020204020204" charset="-122"/>
                <a:ea typeface="微软雅黑" panose="020B0503020204020204" charset="-122"/>
                <a:cs typeface="微软雅黑" panose="020B0503020204020204" charset="-122"/>
              </a:rPr>
              <a:t>less than 30% of that of uncoated zirconium alloy.</a:t>
            </a:r>
            <a:endParaRPr lang="zh-CN" altLang="en-US" sz="1500" b="1" dirty="0">
              <a:solidFill>
                <a:prstClr val="black"/>
              </a:solidFill>
              <a:latin typeface="微软雅黑" panose="020B0503020204020204" charset="-122"/>
              <a:ea typeface="微软雅黑" panose="020B0503020204020204" charset="-122"/>
              <a:cs typeface="微软雅黑" panose="020B0503020204020204" charset="-122"/>
            </a:endParaRPr>
          </a:p>
          <a:p>
            <a:pPr marL="342900" marR="0" lvl="0" indent="-342900" eaLnBrk="1" latinLnBrk="0" hangingPunct="1">
              <a:lnSpc>
                <a:spcPct val="110000"/>
              </a:lnSpc>
              <a:buClrTx/>
              <a:buSzTx/>
              <a:buFont typeface="Wingdings" panose="05000000000000000000" pitchFamily="2" charset="2"/>
              <a:buChar char="Ø"/>
            </a:pPr>
            <a:r>
              <a:rPr lang="zh-CN" altLang="en-US" sz="1500" b="1" dirty="0">
                <a:solidFill>
                  <a:srgbClr val="C00000"/>
                </a:solidFill>
                <a:latin typeface="微软雅黑" panose="020B0503020204020204" charset="-122"/>
                <a:ea typeface="微软雅黑" panose="020B0503020204020204" charset="-122"/>
                <a:cs typeface="微软雅黑" panose="020B0503020204020204" charset="-122"/>
              </a:rPr>
              <a:t>No coating cracking or spalling observed around the wear track</a:t>
            </a:r>
            <a:r>
              <a:rPr lang="zh-CN" altLang="en-US" sz="1500" b="1" dirty="0">
                <a:solidFill>
                  <a:srgbClr val="002060"/>
                </a:solidFill>
                <a:latin typeface="微软雅黑" panose="020B0503020204020204" charset="-122"/>
                <a:ea typeface="微软雅黑" panose="020B0503020204020204" charset="-122"/>
                <a:cs typeface="微软雅黑" panose="020B0503020204020204" charset="-122"/>
              </a:rPr>
              <a:t> after friction and wear testing.</a:t>
            </a:r>
          </a:p>
        </p:txBody>
      </p:sp>
      <p:sp>
        <p:nvSpPr>
          <p:cNvPr id="72" name="TextBox 71"/>
          <p:cNvSpPr txBox="1"/>
          <p:nvPr/>
        </p:nvSpPr>
        <p:spPr>
          <a:xfrm>
            <a:off x="4309110" y="3273425"/>
            <a:ext cx="923925" cy="1014730"/>
          </a:xfrm>
          <a:prstGeom prst="rect">
            <a:avLst/>
          </a:prstGeom>
          <a:noFill/>
        </p:spPr>
        <p:txBody>
          <a:bodyPr wrap="square" rtlCol="0">
            <a:spAutoFit/>
          </a:bodyPr>
          <a:lstStyle/>
          <a:p>
            <a:pPr algn="ctr"/>
            <a:r>
              <a:rPr sz="1200" b="1" dirty="0">
                <a:solidFill>
                  <a:srgbClr val="C00000"/>
                </a:solidFill>
                <a:latin typeface="Times New Roman" panose="02020603050405020304" charset="0"/>
                <a:ea typeface="微软雅黑" panose="020B0503020204020204" charset="-122"/>
                <a:cs typeface="Times New Roman" panose="02020603050405020304" charset="0"/>
              </a:rPr>
              <a:t>3D topogra</a:t>
            </a:r>
            <a:r>
              <a:rPr lang="en-US" sz="1200" b="1" dirty="0">
                <a:solidFill>
                  <a:srgbClr val="C00000"/>
                </a:solidFill>
                <a:latin typeface="Times New Roman" panose="02020603050405020304" charset="0"/>
                <a:ea typeface="微软雅黑" panose="020B0503020204020204" charset="-122"/>
                <a:cs typeface="Times New Roman" panose="02020603050405020304" charset="0"/>
              </a:rPr>
              <a:t>-</a:t>
            </a:r>
            <a:r>
              <a:rPr sz="1200" b="1" dirty="0">
                <a:solidFill>
                  <a:srgbClr val="C00000"/>
                </a:solidFill>
                <a:latin typeface="Times New Roman" panose="02020603050405020304" charset="0"/>
                <a:ea typeface="微软雅黑" panose="020B0503020204020204" charset="-122"/>
                <a:cs typeface="Times New Roman" panose="02020603050405020304" charset="0"/>
              </a:rPr>
              <a:t>phy measure</a:t>
            </a:r>
            <a:r>
              <a:rPr lang="en-US" sz="1200" b="1" dirty="0">
                <a:solidFill>
                  <a:srgbClr val="C00000"/>
                </a:solidFill>
                <a:latin typeface="Times New Roman" panose="02020603050405020304" charset="0"/>
                <a:ea typeface="微软雅黑" panose="020B0503020204020204" charset="-122"/>
                <a:cs typeface="Times New Roman" panose="02020603050405020304" charset="0"/>
              </a:rPr>
              <a:t>-</a:t>
            </a:r>
            <a:r>
              <a:rPr sz="1200" b="1" dirty="0">
                <a:solidFill>
                  <a:srgbClr val="C00000"/>
                </a:solidFill>
                <a:latin typeface="Times New Roman" panose="02020603050405020304" charset="0"/>
                <a:ea typeface="微软雅黑" panose="020B0503020204020204" charset="-122"/>
                <a:cs typeface="Times New Roman" panose="02020603050405020304" charset="0"/>
              </a:rPr>
              <a:t>ment</a:t>
            </a:r>
          </a:p>
        </p:txBody>
      </p:sp>
      <p:pic>
        <p:nvPicPr>
          <p:cNvPr id="74" name="图片 73" descr="xin"/>
          <p:cNvPicPr>
            <a:picLocks noChangeAspect="1"/>
          </p:cNvPicPr>
          <p:nvPr/>
        </p:nvPicPr>
        <p:blipFill>
          <a:blip r:embed="rId7" cstate="print"/>
          <a:srcRect l="14434" t="12647" r="17004" b="9199"/>
          <a:stretch>
            <a:fillRect/>
          </a:stretch>
        </p:blipFill>
        <p:spPr>
          <a:xfrm>
            <a:off x="5064125" y="2769529"/>
            <a:ext cx="1602572" cy="983286"/>
          </a:xfrm>
          <a:prstGeom prst="rect">
            <a:avLst/>
          </a:prstGeom>
        </p:spPr>
      </p:pic>
      <p:pic>
        <p:nvPicPr>
          <p:cNvPr id="75" name="图片 74"/>
          <p:cNvPicPr>
            <a:picLocks noChangeAspect="1"/>
          </p:cNvPicPr>
          <p:nvPr/>
        </p:nvPicPr>
        <p:blipFill>
          <a:blip r:embed="rId8" cstate="print">
            <a:extLst>
              <a:ext uri="{28A0092B-C50C-407E-A947-70E740481C1C}">
                <a14:useLocalDpi xmlns:a14="http://schemas.microsoft.com/office/drawing/2010/main" val="0"/>
              </a:ext>
            </a:extLst>
          </a:blip>
          <a:srcRect l="13229" t="11469" r="17349" b="8224"/>
          <a:stretch>
            <a:fillRect/>
          </a:stretch>
        </p:blipFill>
        <p:spPr bwMode="auto">
          <a:xfrm>
            <a:off x="6736883" y="2763520"/>
            <a:ext cx="1602572" cy="993556"/>
          </a:xfrm>
          <a:prstGeom prst="rect">
            <a:avLst/>
          </a:prstGeom>
          <a:noFill/>
          <a:ln>
            <a:noFill/>
          </a:ln>
        </p:spPr>
      </p:pic>
      <p:pic>
        <p:nvPicPr>
          <p:cNvPr id="76" name="图片 75"/>
          <p:cNvPicPr>
            <a:picLocks noChangeAspect="1"/>
          </p:cNvPicPr>
          <p:nvPr/>
        </p:nvPicPr>
        <p:blipFill>
          <a:blip r:embed="rId9" cstate="print"/>
          <a:srcRect l="10824" t="15613" r="13408" b="3395"/>
          <a:stretch>
            <a:fillRect/>
          </a:stretch>
        </p:blipFill>
        <p:spPr>
          <a:xfrm>
            <a:off x="5064125" y="3863370"/>
            <a:ext cx="1602572" cy="917545"/>
          </a:xfrm>
          <a:prstGeom prst="rect">
            <a:avLst/>
          </a:prstGeom>
        </p:spPr>
      </p:pic>
      <p:pic>
        <p:nvPicPr>
          <p:cNvPr id="77" name="图片 76"/>
          <p:cNvPicPr>
            <a:picLocks noChangeAspect="1"/>
          </p:cNvPicPr>
          <p:nvPr/>
        </p:nvPicPr>
        <p:blipFill>
          <a:blip r:embed="rId10" cstate="print"/>
          <a:srcRect l="9802" t="5348" r="10822" b="10796"/>
          <a:stretch>
            <a:fillRect/>
          </a:stretch>
        </p:blipFill>
        <p:spPr>
          <a:xfrm>
            <a:off x="6736511" y="3861324"/>
            <a:ext cx="1602572" cy="909931"/>
          </a:xfrm>
          <a:prstGeom prst="rect">
            <a:avLst/>
          </a:prstGeom>
        </p:spPr>
      </p:pic>
      <p:sp>
        <p:nvSpPr>
          <p:cNvPr id="70" name="矩形 69"/>
          <p:cNvSpPr/>
          <p:nvPr/>
        </p:nvSpPr>
        <p:spPr>
          <a:xfrm>
            <a:off x="8260715" y="3152775"/>
            <a:ext cx="819785" cy="246221"/>
          </a:xfrm>
          <a:prstGeom prst="rect">
            <a:avLst/>
          </a:prstGeom>
        </p:spPr>
        <p:txBody>
          <a:bodyPr wrap="square">
            <a:spAutoFit/>
          </a:bodyPr>
          <a:lstStyle/>
          <a:p>
            <a:r>
              <a:rPr lang="en-US" altLang="zh-CN" sz="1000" b="1" dirty="0">
                <a:latin typeface="Times New Roman" panose="02020603050405020304" charset="0"/>
                <a:cs typeface="Times New Roman" panose="02020603050405020304" charset="0"/>
              </a:rPr>
              <a:t>4h</a:t>
            </a:r>
          </a:p>
        </p:txBody>
      </p:sp>
      <p:sp>
        <p:nvSpPr>
          <p:cNvPr id="71" name="矩形 70"/>
          <p:cNvSpPr/>
          <p:nvPr/>
        </p:nvSpPr>
        <p:spPr>
          <a:xfrm>
            <a:off x="8272780" y="3972560"/>
            <a:ext cx="711835" cy="246221"/>
          </a:xfrm>
          <a:prstGeom prst="rect">
            <a:avLst/>
          </a:prstGeom>
        </p:spPr>
        <p:txBody>
          <a:bodyPr wrap="square">
            <a:spAutoFit/>
          </a:bodyPr>
          <a:lstStyle/>
          <a:p>
            <a:r>
              <a:rPr lang="en-US" altLang="zh-CN" sz="1000" b="1" dirty="0">
                <a:latin typeface="Times New Roman" panose="02020603050405020304" charset="0"/>
                <a:cs typeface="Times New Roman" panose="02020603050405020304" charset="0"/>
              </a:rPr>
              <a:t>4h</a:t>
            </a:r>
          </a:p>
        </p:txBody>
      </p:sp>
      <p:sp>
        <p:nvSpPr>
          <p:cNvPr id="4" name="矩形 10"/>
          <p:cNvSpPr>
            <a:spLocks noChangeArrowheads="1"/>
          </p:cNvSpPr>
          <p:nvPr/>
        </p:nvSpPr>
        <p:spPr bwMode="auto">
          <a:xfrm>
            <a:off x="71438" y="142875"/>
            <a:ext cx="7559675" cy="465455"/>
          </a:xfrm>
          <a:prstGeom prst="rect">
            <a:avLst/>
          </a:prstGeom>
          <a:noFill/>
          <a:ln w="9525" algn="ctr">
            <a:noFill/>
            <a:miter lim="800000"/>
          </a:ln>
        </p:spPr>
        <p:txBody>
          <a:bodyPr lIns="96635" tIns="48319" rIns="96635" bIns="48319">
            <a:spAutoFit/>
          </a:bodyPr>
          <a:lstStyle/>
          <a:p>
            <a:pPr marL="0" indent="0" algn="l">
              <a:lnSpc>
                <a:spcPct val="100000"/>
              </a:lnSpc>
              <a:buClr>
                <a:schemeClr val="tx2"/>
              </a:buClr>
              <a:buSzTx/>
              <a:buFont typeface="Wingdings" panose="05000000000000000000" pitchFamily="2" charset="2"/>
              <a:buNone/>
            </a:pPr>
            <a:r>
              <a:rPr lang="en-US" altLang="zh-CN" sz="2400" b="1" dirty="0">
                <a:solidFill>
                  <a:srgbClr val="002060"/>
                </a:solidFill>
                <a:latin typeface="微软雅黑" panose="020B0503020204020204" charset="-122"/>
                <a:ea typeface="微软雅黑" panose="020B0503020204020204" charset="-122"/>
                <a:sym typeface="+mn-ea"/>
              </a:rPr>
              <a:t>2.2 Out-of-pile performance</a:t>
            </a:r>
            <a:endParaRPr lang="zh-CN" altLang="en-US" sz="2400" b="1" dirty="0">
              <a:solidFill>
                <a:srgbClr val="002060"/>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03860" y="721678"/>
            <a:ext cx="8336280" cy="506730"/>
          </a:xfrm>
          <a:prstGeom prst="rect">
            <a:avLst/>
          </a:prstGeom>
          <a:noFill/>
        </p:spPr>
        <p:txBody>
          <a:bodyPr wrap="square" rtlCol="0" anchor="t">
            <a:spAutoFit/>
          </a:bodyPr>
          <a:lstStyle/>
          <a:p>
            <a:pPr marL="285750" indent="-285750" algn="l">
              <a:lnSpc>
                <a:spcPct val="150000"/>
              </a:lnSpc>
              <a:spcBef>
                <a:spcPct val="20000"/>
              </a:spcBef>
              <a:buClrTx/>
              <a:buSzTx/>
              <a:buFont typeface="Wingdings" panose="05000000000000000000" charset="0"/>
              <a:buChar char="p"/>
            </a:pPr>
            <a:r>
              <a:rPr lang="zh-CN" sz="1800" b="1" dirty="0">
                <a:solidFill>
                  <a:srgbClr val="002060"/>
                </a:solidFill>
                <a:latin typeface="微软雅黑" panose="020B0503020204020204" charset="-122"/>
                <a:ea typeface="微软雅黑" panose="020B0503020204020204" charset="-122"/>
                <a:sym typeface="+mn-ea"/>
              </a:rPr>
              <a:t>High-temperature burst test</a:t>
            </a:r>
          </a:p>
        </p:txBody>
      </p:sp>
      <p:sp>
        <p:nvSpPr>
          <p:cNvPr id="26" name="Rectangle 7"/>
          <p:cNvSpPr>
            <a:spLocks noChangeArrowheads="1"/>
          </p:cNvSpPr>
          <p:nvPr/>
        </p:nvSpPr>
        <p:spPr bwMode="auto">
          <a:xfrm>
            <a:off x="467995" y="1104265"/>
            <a:ext cx="8412480" cy="1641475"/>
          </a:xfrm>
          <a:prstGeom prst="rect">
            <a:avLst/>
          </a:prstGeom>
          <a:noFill/>
          <a:ln w="9525">
            <a:noFill/>
            <a:miter lim="800000"/>
          </a:ln>
          <a:effectLst/>
        </p:spPr>
        <p:txBody>
          <a:bodyPr vert="horz" wrap="square" lIns="91440" tIns="45720" rIns="91440" bIns="45720" numCol="1" anchor="ctr" anchorCtr="0" compatLnSpc="1">
            <a:spAutoFit/>
          </a:bodyPr>
          <a:lstStyle/>
          <a:p>
            <a:pPr marL="285750" indent="-285750" algn="l">
              <a:lnSpc>
                <a:spcPct val="120000"/>
              </a:lnSpc>
              <a:spcBef>
                <a:spcPts val="0"/>
              </a:spcBef>
              <a:spcAft>
                <a:spcPts val="0"/>
              </a:spcAft>
              <a:buClrTx/>
              <a:buSzTx/>
              <a:buFont typeface="Wingdings" panose="05000000000000000000" charset="0"/>
              <a:buChar char="Ø"/>
            </a:pPr>
            <a:r>
              <a:rPr lang="zh-CN" sz="1400" b="1" dirty="0">
                <a:solidFill>
                  <a:srgbClr val="C00000"/>
                </a:solidFill>
                <a:latin typeface="微软雅黑" panose="020B0503020204020204" charset="-122"/>
                <a:ea typeface="微软雅黑" panose="020B0503020204020204" charset="-122"/>
                <a:cs typeface="Times New Roman" panose="02020603050405020304" charset="0"/>
              </a:rPr>
              <a:t>No separation or delamination of the Cr</a:t>
            </a:r>
            <a:r>
              <a:rPr lang="zh-CN" sz="1400" b="1" dirty="0">
                <a:solidFill>
                  <a:srgbClr val="002060"/>
                </a:solidFill>
                <a:latin typeface="微软雅黑" panose="020B0503020204020204" charset="-122"/>
                <a:ea typeface="微软雅黑" panose="020B0503020204020204" charset="-122"/>
                <a:cs typeface="Times New Roman" panose="02020603050405020304" charset="0"/>
              </a:rPr>
              <a:t> coating was observed after test.</a:t>
            </a:r>
            <a:endParaRPr lang="zh-CN" sz="1400" b="1" dirty="0">
              <a:latin typeface="微软雅黑" panose="020B0503020204020204" charset="-122"/>
              <a:ea typeface="微软雅黑" panose="020B0503020204020204" charset="-122"/>
              <a:cs typeface="Times New Roman" panose="02020603050405020304" charset="0"/>
            </a:endParaRPr>
          </a:p>
          <a:p>
            <a:pPr marL="285750" indent="-285750" algn="l">
              <a:lnSpc>
                <a:spcPct val="120000"/>
              </a:lnSpc>
              <a:spcBef>
                <a:spcPts val="0"/>
              </a:spcBef>
              <a:spcAft>
                <a:spcPts val="0"/>
              </a:spcAft>
              <a:buClrTx/>
              <a:buSzTx/>
              <a:buFont typeface="Wingdings" panose="05000000000000000000" charset="0"/>
              <a:buChar char="Ø"/>
            </a:pPr>
            <a:r>
              <a:rPr lang="zh-CN" sz="1400" b="1" dirty="0">
                <a:solidFill>
                  <a:srgbClr val="002060"/>
                </a:solidFill>
                <a:latin typeface="微软雅黑" panose="020B0503020204020204" charset="-122"/>
                <a:ea typeface="微软雅黑" panose="020B0503020204020204" charset="-122"/>
                <a:cs typeface="Times New Roman" panose="02020603050405020304" charset="0"/>
              </a:rPr>
              <a:t>The Cr-coated cladding exhibits </a:t>
            </a:r>
            <a:r>
              <a:rPr lang="zh-CN" sz="1400" b="1" dirty="0">
                <a:solidFill>
                  <a:srgbClr val="C00000"/>
                </a:solidFill>
                <a:latin typeface="微软雅黑" panose="020B0503020204020204" charset="-122"/>
                <a:ea typeface="微软雅黑" panose="020B0503020204020204" charset="-122"/>
                <a:cs typeface="Times New Roman" panose="02020603050405020304" charset="0"/>
              </a:rPr>
              <a:t>a slightly higher burst temperature</a:t>
            </a:r>
            <a:r>
              <a:rPr lang="zh-CN" sz="1400" b="1" dirty="0">
                <a:solidFill>
                  <a:srgbClr val="002060"/>
                </a:solidFill>
                <a:latin typeface="微软雅黑" panose="020B0503020204020204" charset="-122"/>
                <a:ea typeface="微软雅黑" panose="020B0503020204020204" charset="-122"/>
                <a:cs typeface="Times New Roman" panose="02020603050405020304" charset="0"/>
              </a:rPr>
              <a:t> and slightly lower burst strain compared to zirconium alloy cladding under high-temperature conditions</a:t>
            </a:r>
          </a:p>
          <a:p>
            <a:pPr marL="285750" indent="-285750" algn="l">
              <a:lnSpc>
                <a:spcPct val="120000"/>
              </a:lnSpc>
              <a:spcBef>
                <a:spcPts val="0"/>
              </a:spcBef>
              <a:spcAft>
                <a:spcPts val="0"/>
              </a:spcAft>
              <a:buClrTx/>
              <a:buSzTx/>
              <a:buFont typeface="Wingdings" panose="05000000000000000000" charset="0"/>
              <a:buChar char="Ø"/>
            </a:pPr>
            <a:r>
              <a:rPr lang="zh-CN" sz="1400" b="1" dirty="0">
                <a:solidFill>
                  <a:srgbClr val="002060"/>
                </a:solidFill>
                <a:latin typeface="微软雅黑" panose="020B0503020204020204" charset="-122"/>
                <a:ea typeface="微软雅黑" panose="020B0503020204020204" charset="-122"/>
              </a:rPr>
              <a:t>In the oxidation quenching test, the Cr coating provided effective protection, </a:t>
            </a:r>
            <a:r>
              <a:rPr lang="zh-CN" sz="1400" b="1" dirty="0">
                <a:solidFill>
                  <a:srgbClr val="C00000"/>
                </a:solidFill>
                <a:latin typeface="微软雅黑" panose="020B0503020204020204" charset="-122"/>
                <a:ea typeface="微软雅黑" panose="020B0503020204020204" charset="-122"/>
              </a:rPr>
              <a:t>no significant loss of plasticity </a:t>
            </a:r>
            <a:r>
              <a:rPr lang="en-US" altLang="zh-CN" sz="1400" b="1" dirty="0">
                <a:solidFill>
                  <a:srgbClr val="C00000"/>
                </a:solidFill>
                <a:latin typeface="微软雅黑" panose="020B0503020204020204" charset="-122"/>
                <a:ea typeface="微软雅黑" panose="020B0503020204020204" charset="-122"/>
              </a:rPr>
              <a:t>or</a:t>
            </a:r>
            <a:r>
              <a:rPr lang="zh-CN" sz="1400" b="1" dirty="0">
                <a:solidFill>
                  <a:srgbClr val="C00000"/>
                </a:solidFill>
                <a:latin typeface="微软雅黑" panose="020B0503020204020204" charset="-122"/>
                <a:ea typeface="微软雅黑" panose="020B0503020204020204" charset="-122"/>
              </a:rPr>
              <a:t> toughness</a:t>
            </a:r>
            <a:r>
              <a:rPr lang="zh-CN" sz="1400" b="1" dirty="0">
                <a:solidFill>
                  <a:srgbClr val="002060"/>
                </a:solidFill>
                <a:latin typeface="微软雅黑" panose="020B0503020204020204" charset="-122"/>
                <a:ea typeface="微软雅黑" panose="020B0503020204020204" charset="-122"/>
              </a:rPr>
              <a:t> was observed in the Cr-coated cladding after the test.</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015" y="3049588"/>
            <a:ext cx="2449830" cy="182562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3285" y="3044508"/>
            <a:ext cx="2421255" cy="1826260"/>
          </a:xfrm>
          <a:prstGeom prst="rect">
            <a:avLst/>
          </a:prstGeom>
        </p:spPr>
      </p:pic>
      <p:sp>
        <p:nvSpPr>
          <p:cNvPr id="296963" name="Rectangle 3"/>
          <p:cNvSpPr>
            <a:spLocks noChangeArrowheads="1"/>
          </p:cNvSpPr>
          <p:nvPr/>
        </p:nvSpPr>
        <p:spPr bwMode="auto">
          <a:xfrm>
            <a:off x="443356" y="4870767"/>
            <a:ext cx="2907873" cy="245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algn="ctr" eaLnBrk="1" latinLnBrk="0" hangingPunct="1">
              <a:lnSpc>
                <a:spcPct val="100000"/>
              </a:lnSpc>
              <a:buClrTx/>
              <a:buSzTx/>
              <a:buFontTx/>
              <a:buNone/>
            </a:pPr>
            <a:r>
              <a:rPr lang="en-US" altLang="zh-CN" sz="1000" b="1" dirty="0">
                <a:solidFill>
                  <a:srgbClr val="002060"/>
                </a:solidFill>
                <a:latin typeface="微软雅黑" panose="020B0503020204020204" charset="-122"/>
                <a:ea typeface="微软雅黑" panose="020B0503020204020204" charset="-122"/>
                <a:cs typeface="Times New Roman" panose="02020603050405020304" charset="0"/>
              </a:rPr>
              <a:t>B</a:t>
            </a:r>
            <a:r>
              <a:rPr lang="zh-CN" sz="1000" b="1" dirty="0">
                <a:solidFill>
                  <a:srgbClr val="002060"/>
                </a:solidFill>
                <a:latin typeface="微软雅黑" panose="020B0503020204020204" charset="-122"/>
                <a:ea typeface="微软雅黑" panose="020B0503020204020204" charset="-122"/>
                <a:cs typeface="Times New Roman" panose="02020603050405020304" charset="0"/>
              </a:rPr>
              <a:t>urst temperature</a:t>
            </a:r>
            <a:r>
              <a:rPr lang="en-US" altLang="zh-CN" sz="1000" b="1" dirty="0">
                <a:solidFill>
                  <a:srgbClr val="002060"/>
                </a:solidFill>
                <a:latin typeface="微软雅黑" panose="020B0503020204020204" charset="-122"/>
                <a:ea typeface="微软雅黑" panose="020B0503020204020204" charset="-122"/>
                <a:cs typeface="Times New Roman" panose="02020603050405020304" charset="0"/>
              </a:rPr>
              <a:t> veusus </a:t>
            </a:r>
            <a:r>
              <a:rPr lang="zh-CN" sz="1000" b="1" dirty="0">
                <a:solidFill>
                  <a:srgbClr val="002060"/>
                </a:solidFill>
                <a:latin typeface="微软雅黑" panose="020B0503020204020204" charset="-122"/>
                <a:ea typeface="微软雅黑" panose="020B0503020204020204" charset="-122"/>
                <a:cs typeface="Times New Roman" panose="02020603050405020304" charset="0"/>
              </a:rPr>
              <a:t>hoop stress</a:t>
            </a:r>
          </a:p>
        </p:txBody>
      </p:sp>
      <p:sp>
        <p:nvSpPr>
          <p:cNvPr id="6" name="Rectangle 3"/>
          <p:cNvSpPr>
            <a:spLocks noChangeArrowheads="1"/>
          </p:cNvSpPr>
          <p:nvPr/>
        </p:nvSpPr>
        <p:spPr bwMode="auto">
          <a:xfrm>
            <a:off x="3287092" y="4870766"/>
            <a:ext cx="2907873" cy="245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algn="ctr" eaLnBrk="1" latinLnBrk="0" hangingPunct="1">
              <a:lnSpc>
                <a:spcPct val="100000"/>
              </a:lnSpc>
              <a:buClrTx/>
              <a:buSzTx/>
              <a:buFontTx/>
              <a:buNone/>
            </a:pPr>
            <a:r>
              <a:rPr lang="en-US" altLang="zh-CN" sz="1000" b="1" dirty="0">
                <a:solidFill>
                  <a:srgbClr val="002060"/>
                </a:solidFill>
                <a:latin typeface="微软雅黑" panose="020B0503020204020204" charset="-122"/>
                <a:ea typeface="微软雅黑" panose="020B0503020204020204" charset="-122"/>
                <a:cs typeface="Times New Roman" panose="02020603050405020304" charset="0"/>
                <a:sym typeface="+mn-ea"/>
              </a:rPr>
              <a:t>Burst strain veusus b</a:t>
            </a:r>
            <a:r>
              <a:rPr lang="zh-CN" sz="1000" b="1" dirty="0">
                <a:solidFill>
                  <a:srgbClr val="002060"/>
                </a:solidFill>
                <a:latin typeface="微软雅黑" panose="020B0503020204020204" charset="-122"/>
                <a:ea typeface="微软雅黑" panose="020B0503020204020204" charset="-122"/>
                <a:cs typeface="Times New Roman" panose="02020603050405020304" charset="0"/>
                <a:sym typeface="+mn-ea"/>
              </a:rPr>
              <a:t>urst temperature</a:t>
            </a:r>
            <a:endParaRPr lang="zh-CN" sz="1000" b="1" dirty="0">
              <a:solidFill>
                <a:srgbClr val="002060"/>
              </a:solidFill>
              <a:latin typeface="微软雅黑" panose="020B0503020204020204" charset="-122"/>
              <a:ea typeface="微软雅黑" panose="020B0503020204020204" charset="-122"/>
              <a:cs typeface="Times New Roman" panose="02020603050405020304" charset="0"/>
            </a:endParaRPr>
          </a:p>
        </p:txBody>
      </p:sp>
      <p:sp>
        <p:nvSpPr>
          <p:cNvPr id="35" name="TextBox 34"/>
          <p:cNvSpPr txBox="1"/>
          <p:nvPr/>
        </p:nvSpPr>
        <p:spPr>
          <a:xfrm>
            <a:off x="6084630" y="4762937"/>
            <a:ext cx="2627087" cy="398780"/>
          </a:xfrm>
          <a:prstGeom prst="rect">
            <a:avLst/>
          </a:prstGeom>
          <a:noFill/>
        </p:spPr>
        <p:txBody>
          <a:bodyPr wrap="square" rtlCol="0">
            <a:spAutoFit/>
          </a:bodyPr>
          <a:lstStyle/>
          <a:p>
            <a:pPr algn="ctr"/>
            <a:r>
              <a:rPr lang="zh-CN" sz="1000" b="1" dirty="0">
                <a:solidFill>
                  <a:srgbClr val="002060"/>
                </a:solidFill>
                <a:latin typeface="微软雅黑" panose="020B0503020204020204" charset="-122"/>
                <a:ea typeface="微软雅黑" panose="020B0503020204020204" charset="-122"/>
                <a:cs typeface="Times New Roman" panose="02020603050405020304" charset="0"/>
              </a:rPr>
              <a:t>Cross-sectional morphology after oxidation quenching tests</a:t>
            </a:r>
          </a:p>
        </p:txBody>
      </p:sp>
      <p:pic>
        <p:nvPicPr>
          <p:cNvPr id="7" name="图片 6" descr="图片9"/>
          <p:cNvPicPr>
            <a:picLocks noChangeAspect="1"/>
          </p:cNvPicPr>
          <p:nvPr/>
        </p:nvPicPr>
        <p:blipFill>
          <a:blip r:embed="rId5" cstate="print"/>
          <a:stretch>
            <a:fillRect/>
          </a:stretch>
        </p:blipFill>
        <p:spPr>
          <a:xfrm>
            <a:off x="6300470" y="2499995"/>
            <a:ext cx="2004695" cy="2263140"/>
          </a:xfrm>
          <a:prstGeom prst="rect">
            <a:avLst/>
          </a:prstGeom>
        </p:spPr>
      </p:pic>
      <p:sp>
        <p:nvSpPr>
          <p:cNvPr id="2" name="矩形 10"/>
          <p:cNvSpPr>
            <a:spLocks noChangeArrowheads="1"/>
          </p:cNvSpPr>
          <p:nvPr/>
        </p:nvSpPr>
        <p:spPr bwMode="auto">
          <a:xfrm>
            <a:off x="71438" y="142875"/>
            <a:ext cx="7559675" cy="465455"/>
          </a:xfrm>
          <a:prstGeom prst="rect">
            <a:avLst/>
          </a:prstGeom>
          <a:noFill/>
          <a:ln w="9525" algn="ctr">
            <a:noFill/>
            <a:miter lim="800000"/>
          </a:ln>
        </p:spPr>
        <p:txBody>
          <a:bodyPr lIns="96635" tIns="48319" rIns="96635" bIns="48319">
            <a:spAutoFit/>
          </a:bodyPr>
          <a:lstStyle/>
          <a:p>
            <a:pPr marL="0" indent="0" algn="l">
              <a:lnSpc>
                <a:spcPct val="100000"/>
              </a:lnSpc>
              <a:buClr>
                <a:schemeClr val="tx2"/>
              </a:buClr>
              <a:buSzTx/>
              <a:buFont typeface="Wingdings" panose="05000000000000000000" pitchFamily="2" charset="2"/>
              <a:buNone/>
            </a:pPr>
            <a:r>
              <a:rPr lang="en-US" altLang="zh-CN" sz="2400" b="1" dirty="0">
                <a:solidFill>
                  <a:srgbClr val="002060"/>
                </a:solidFill>
                <a:latin typeface="微软雅黑" panose="020B0503020204020204" charset="-122"/>
                <a:ea typeface="微软雅黑" panose="020B0503020204020204" charset="-122"/>
                <a:sym typeface="+mn-ea"/>
              </a:rPr>
              <a:t>2.2 Out-of-pile performance</a:t>
            </a:r>
            <a:endParaRPr lang="zh-CN" altLang="en-US" sz="2400" b="1" dirty="0">
              <a:solidFill>
                <a:srgbClr val="002060"/>
              </a:solidFill>
              <a:latin typeface="微软雅黑" panose="020B0503020204020204" charset="-122"/>
              <a:ea typeface="微软雅黑" panose="020B0503020204020204" charset="-122"/>
              <a:sym typeface="+mn-ea"/>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3"/>
          <p:cNvSpPr>
            <a:spLocks noChangeArrowheads="1"/>
          </p:cNvSpPr>
          <p:nvPr/>
        </p:nvSpPr>
        <p:spPr bwMode="auto">
          <a:xfrm>
            <a:off x="1143000" y="129540"/>
            <a:ext cx="264160" cy="83820"/>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00">
              <a:latin typeface="微软雅黑" panose="020B0503020204020204" charset="-122"/>
              <a:ea typeface="微软雅黑" panose="020B0503020204020204" charset="-122"/>
              <a:cs typeface="Times New Roman" panose="02020603050405020304" charset="0"/>
            </a:endParaRPr>
          </a:p>
        </p:txBody>
      </p:sp>
      <p:sp>
        <p:nvSpPr>
          <p:cNvPr id="261127" name="Rectangle 7"/>
          <p:cNvSpPr>
            <a:spLocks noChangeArrowheads="1"/>
          </p:cNvSpPr>
          <p:nvPr/>
        </p:nvSpPr>
        <p:spPr bwMode="auto">
          <a:xfrm>
            <a:off x="1143000" y="129540"/>
            <a:ext cx="264160" cy="83820"/>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00">
              <a:latin typeface="微软雅黑" panose="020B0503020204020204" charset="-122"/>
              <a:ea typeface="微软雅黑" panose="020B0503020204020204" charset="-122"/>
              <a:cs typeface="Times New Roman" panose="02020603050405020304" charset="0"/>
            </a:endParaRPr>
          </a:p>
        </p:txBody>
      </p:sp>
      <p:sp>
        <p:nvSpPr>
          <p:cNvPr id="19" name="Rectangle 15"/>
          <p:cNvSpPr>
            <a:spLocks noChangeArrowheads="1"/>
          </p:cNvSpPr>
          <p:nvPr/>
        </p:nvSpPr>
        <p:spPr bwMode="auto">
          <a:xfrm>
            <a:off x="4336732" y="1353662"/>
            <a:ext cx="470535" cy="345440"/>
          </a:xfrm>
          <a:prstGeom prst="rect">
            <a:avLst/>
          </a:prstGeom>
          <a:noFill/>
          <a:ln w="9525">
            <a:noFill/>
            <a:miter lim="800000"/>
          </a:ln>
          <a:effectLst/>
        </p:spPr>
        <p:txBody>
          <a:bodyPr vert="horz" wrap="none" lIns="68580" tIns="34290" rIns="68580" bIns="3429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900" b="0" i="0" u="none" strike="noStrike" cap="none" normalizeH="0" baseline="0">
              <a:ln>
                <a:noFill/>
              </a:ln>
              <a:solidFill>
                <a:srgbClr val="000000"/>
              </a:solidFill>
              <a:effectLst/>
              <a:latin typeface="微软雅黑" panose="020B0503020204020204" charset="-122"/>
              <a:ea typeface="微软雅黑" panose="020B0503020204020204" charset="-122"/>
              <a:cs typeface="Times New Roman" panose="02020603050405020304" charset="0"/>
            </a:endParaRPr>
          </a:p>
          <a:p>
            <a:pPr marL="0" marR="0" lvl="0" indent="304800" algn="ctr" defTabSz="914400" rtl="0" eaLnBrk="0" fontAlgn="base" latinLnBrk="0" hangingPunct="0">
              <a:lnSpc>
                <a:spcPct val="10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charset="-122"/>
                <a:ea typeface="微软雅黑" panose="020B0503020204020204" charset="-122"/>
                <a:cs typeface="Times New Roman" panose="02020603050405020304" charset="0"/>
              </a:rPr>
              <a:t> </a:t>
            </a:r>
            <a:endParaRPr kumimoji="0" lang="en-US" altLang="zh-CN" sz="1350" b="0" i="0" u="none" strike="noStrike" cap="none" normalizeH="0" baseline="0">
              <a:ln>
                <a:noFill/>
              </a:ln>
              <a:solidFill>
                <a:schemeClr val="tx1"/>
              </a:solidFill>
              <a:effectLst/>
              <a:latin typeface="微软雅黑" panose="020B0503020204020204" charset="-122"/>
              <a:ea typeface="微软雅黑" panose="020B0503020204020204" charset="-122"/>
              <a:cs typeface="Times New Roman" panose="02020603050405020304" charset="0"/>
            </a:endParaRPr>
          </a:p>
        </p:txBody>
      </p:sp>
      <p:sp>
        <p:nvSpPr>
          <p:cNvPr id="20" name="Rectangle 49"/>
          <p:cNvSpPr>
            <a:spLocks noChangeArrowheads="1"/>
          </p:cNvSpPr>
          <p:nvPr/>
        </p:nvSpPr>
        <p:spPr bwMode="auto">
          <a:xfrm>
            <a:off x="4336732" y="1525112"/>
            <a:ext cx="470535" cy="345440"/>
          </a:xfrm>
          <a:prstGeom prst="rect">
            <a:avLst/>
          </a:prstGeom>
          <a:noFill/>
          <a:ln w="9525">
            <a:noFill/>
            <a:miter lim="800000"/>
          </a:ln>
          <a:effectLst/>
        </p:spPr>
        <p:txBody>
          <a:bodyPr vert="horz" wrap="none" lIns="68580" tIns="34290" rIns="68580" bIns="3429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900" b="0" i="0" u="none" strike="noStrike" cap="none" normalizeH="0" baseline="0">
              <a:ln>
                <a:noFill/>
              </a:ln>
              <a:solidFill>
                <a:srgbClr val="000000"/>
              </a:solidFill>
              <a:effectLst/>
              <a:latin typeface="微软雅黑" panose="020B0503020204020204" charset="-122"/>
              <a:ea typeface="微软雅黑" panose="020B0503020204020204" charset="-122"/>
              <a:cs typeface="Times New Roman" panose="02020603050405020304" charset="0"/>
            </a:endParaRPr>
          </a:p>
          <a:p>
            <a:pPr marL="0" marR="0" lvl="0" indent="304800" algn="ctr" defTabSz="914400" rtl="0" eaLnBrk="0" fontAlgn="base" latinLnBrk="0" hangingPunct="0">
              <a:lnSpc>
                <a:spcPct val="10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微软雅黑" panose="020B0503020204020204" charset="-122"/>
                <a:ea typeface="微软雅黑" panose="020B0503020204020204" charset="-122"/>
                <a:cs typeface="Times New Roman" panose="02020603050405020304" charset="0"/>
              </a:rPr>
              <a:t> </a:t>
            </a:r>
            <a:endParaRPr kumimoji="0" lang="en-US" altLang="zh-CN" sz="1350" b="0" i="0" u="none" strike="noStrike" cap="none" normalizeH="0" baseline="0">
              <a:ln>
                <a:noFill/>
              </a:ln>
              <a:solidFill>
                <a:schemeClr val="tx1"/>
              </a:solidFill>
              <a:effectLst/>
              <a:latin typeface="微软雅黑" panose="020B0503020204020204" charset="-122"/>
              <a:ea typeface="微软雅黑" panose="020B0503020204020204" charset="-122"/>
              <a:cs typeface="Times New Roman" panose="02020603050405020304" charset="0"/>
            </a:endParaRPr>
          </a:p>
        </p:txBody>
      </p:sp>
      <p:pic>
        <p:nvPicPr>
          <p:cNvPr id="22" name="图片 21" descr="图片1.jpg"/>
          <p:cNvPicPr>
            <a:picLocks noChangeAspect="1"/>
          </p:cNvPicPr>
          <p:nvPr/>
        </p:nvPicPr>
        <p:blipFill>
          <a:blip r:embed="rId3" cstate="print"/>
          <a:stretch>
            <a:fillRect/>
          </a:stretch>
        </p:blipFill>
        <p:spPr>
          <a:xfrm>
            <a:off x="2284730" y="2359660"/>
            <a:ext cx="1997075" cy="1029335"/>
          </a:xfrm>
          <a:prstGeom prst="rect">
            <a:avLst/>
          </a:prstGeom>
        </p:spPr>
      </p:pic>
      <p:pic>
        <p:nvPicPr>
          <p:cNvPr id="23" name="图片 22"/>
          <p:cNvPicPr/>
          <p:nvPr/>
        </p:nvPicPr>
        <p:blipFill>
          <a:blip r:embed="rId4" cstate="print"/>
          <a:srcRect l="18838" t="43229" r="8864" b="35417"/>
          <a:stretch>
            <a:fillRect/>
          </a:stretch>
        </p:blipFill>
        <p:spPr>
          <a:xfrm>
            <a:off x="1573586" y="4453879"/>
            <a:ext cx="2709863" cy="450744"/>
          </a:xfrm>
          <a:prstGeom prst="rect">
            <a:avLst/>
          </a:prstGeom>
        </p:spPr>
      </p:pic>
      <p:pic>
        <p:nvPicPr>
          <p:cNvPr id="24" name="图片 23" descr="002.jpg"/>
          <p:cNvPicPr>
            <a:picLocks noChangeAspect="1"/>
          </p:cNvPicPr>
          <p:nvPr/>
        </p:nvPicPr>
        <p:blipFill>
          <a:blip r:embed="rId5" cstate="print"/>
          <a:srcRect r="-64" b="18291"/>
          <a:stretch>
            <a:fillRect/>
          </a:stretch>
        </p:blipFill>
        <p:spPr>
          <a:xfrm>
            <a:off x="2285365" y="3453130"/>
            <a:ext cx="1998345" cy="989965"/>
          </a:xfrm>
          <a:prstGeom prst="rect">
            <a:avLst/>
          </a:prstGeom>
        </p:spPr>
      </p:pic>
      <p:pic>
        <p:nvPicPr>
          <p:cNvPr id="34" name="图片 33" descr="1_00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8454" y="2140585"/>
            <a:ext cx="1759866" cy="1286884"/>
          </a:xfrm>
          <a:prstGeom prst="rect">
            <a:avLst/>
          </a:prstGeom>
          <a:noFill/>
          <a:ln>
            <a:noFill/>
          </a:ln>
        </p:spPr>
      </p:pic>
      <p:pic>
        <p:nvPicPr>
          <p:cNvPr id="35" name="图片 34" descr="2_00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3387" y="2142297"/>
            <a:ext cx="1759866" cy="1286884"/>
          </a:xfrm>
          <a:prstGeom prst="rect">
            <a:avLst/>
          </a:prstGeom>
          <a:noFill/>
          <a:ln>
            <a:noFill/>
          </a:ln>
        </p:spPr>
      </p:pic>
      <p:pic>
        <p:nvPicPr>
          <p:cNvPr id="36" name="图片 35" descr="9_045"/>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5510" y="3442961"/>
            <a:ext cx="1759866" cy="1289315"/>
          </a:xfrm>
          <a:prstGeom prst="rect">
            <a:avLst/>
          </a:prstGeom>
          <a:noFill/>
          <a:ln>
            <a:noFill/>
          </a:ln>
        </p:spPr>
      </p:pic>
      <p:pic>
        <p:nvPicPr>
          <p:cNvPr id="37" name="图片 36" descr="12_065"/>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07834" y="3445799"/>
            <a:ext cx="1759866" cy="1286884"/>
          </a:xfrm>
          <a:prstGeom prst="rect">
            <a:avLst/>
          </a:prstGeom>
          <a:noFill/>
          <a:ln>
            <a:noFill/>
          </a:ln>
        </p:spPr>
      </p:pic>
      <p:sp>
        <p:nvSpPr>
          <p:cNvPr id="38" name="TextBox 37"/>
          <p:cNvSpPr txBox="1"/>
          <p:nvPr/>
        </p:nvSpPr>
        <p:spPr>
          <a:xfrm>
            <a:off x="5363412" y="3013303"/>
            <a:ext cx="1051817" cy="252730"/>
          </a:xfrm>
          <a:prstGeom prst="rect">
            <a:avLst/>
          </a:prstGeom>
          <a:noFill/>
        </p:spPr>
        <p:txBody>
          <a:bodyPr wrap="square" rtlCol="0">
            <a:spAutoFit/>
          </a:bodyPr>
          <a:lstStyle/>
          <a:p>
            <a:pPr algn="ctr"/>
            <a:r>
              <a:rPr lang="en-US" altLang="zh-CN" sz="1050" b="1" dirty="0">
                <a:solidFill>
                  <a:schemeClr val="bg1"/>
                </a:solidFill>
                <a:latin typeface="微软雅黑" panose="020B0503020204020204" charset="-122"/>
                <a:ea typeface="微软雅黑" panose="020B0503020204020204" charset="-122"/>
                <a:cs typeface="Times New Roman" panose="02020603050405020304" charset="0"/>
              </a:rPr>
              <a:t>700</a:t>
            </a:r>
            <a:r>
              <a:rPr lang="zh-CN" altLang="en-US" sz="1050" b="1" dirty="0">
                <a:solidFill>
                  <a:schemeClr val="bg1"/>
                </a:solidFill>
                <a:latin typeface="微软雅黑" panose="020B0503020204020204" charset="-122"/>
                <a:ea typeface="微软雅黑" panose="020B0503020204020204" charset="-122"/>
                <a:cs typeface="Times New Roman" panose="02020603050405020304" charset="0"/>
              </a:rPr>
              <a:t>℃ →</a:t>
            </a:r>
            <a:r>
              <a:rPr lang="en-US" altLang="zh-CN" sz="1050" b="1" dirty="0">
                <a:solidFill>
                  <a:schemeClr val="bg1"/>
                </a:solidFill>
                <a:latin typeface="微软雅黑" panose="020B0503020204020204" charset="-122"/>
                <a:ea typeface="微软雅黑" panose="020B0503020204020204" charset="-122"/>
                <a:cs typeface="Times New Roman" panose="02020603050405020304" charset="0"/>
              </a:rPr>
              <a:t>100</a:t>
            </a:r>
            <a:r>
              <a:rPr lang="zh-CN" altLang="en-US" sz="1050" b="1" dirty="0">
                <a:solidFill>
                  <a:schemeClr val="bg1"/>
                </a:solidFill>
                <a:latin typeface="微软雅黑" panose="020B0503020204020204" charset="-122"/>
                <a:ea typeface="微软雅黑" panose="020B0503020204020204" charset="-122"/>
                <a:cs typeface="Times New Roman" panose="02020603050405020304" charset="0"/>
              </a:rPr>
              <a:t>℃</a:t>
            </a:r>
            <a:endParaRPr lang="en-US" altLang="zh-CN" sz="1050" b="1" dirty="0">
              <a:solidFill>
                <a:schemeClr val="bg1"/>
              </a:solidFill>
              <a:latin typeface="微软雅黑" panose="020B0503020204020204" charset="-122"/>
              <a:ea typeface="微软雅黑" panose="020B0503020204020204" charset="-122"/>
              <a:cs typeface="Times New Roman" panose="02020603050405020304" charset="0"/>
            </a:endParaRPr>
          </a:p>
        </p:txBody>
      </p:sp>
      <p:sp>
        <p:nvSpPr>
          <p:cNvPr id="39" name="TextBox 38"/>
          <p:cNvSpPr txBox="1"/>
          <p:nvPr/>
        </p:nvSpPr>
        <p:spPr>
          <a:xfrm>
            <a:off x="4915535" y="4723130"/>
            <a:ext cx="3255010" cy="429895"/>
          </a:xfrm>
          <a:prstGeom prst="rect">
            <a:avLst/>
          </a:prstGeom>
          <a:noFill/>
        </p:spPr>
        <p:txBody>
          <a:bodyPr wrap="square" rtlCol="0">
            <a:spAutoFit/>
          </a:bodyPr>
          <a:lstStyle/>
          <a:p>
            <a:r>
              <a:rPr lang="zh-CN" altLang="en-US" sz="1100" b="1" dirty="0">
                <a:solidFill>
                  <a:srgbClr val="002060"/>
                </a:solidFill>
                <a:latin typeface="微软雅黑" panose="020B0503020204020204" charset="-122"/>
                <a:ea typeface="微软雅黑" panose="020B0503020204020204" charset="-122"/>
                <a:cs typeface="Times New Roman" panose="02020603050405020304" charset="0"/>
              </a:rPr>
              <a:t>Surface microstructure of coated tube specimens after thermal shock</a:t>
            </a:r>
          </a:p>
        </p:txBody>
      </p:sp>
      <p:sp>
        <p:nvSpPr>
          <p:cNvPr id="40" name="TextBox 39"/>
          <p:cNvSpPr txBox="1"/>
          <p:nvPr/>
        </p:nvSpPr>
        <p:spPr>
          <a:xfrm>
            <a:off x="7126909" y="3004915"/>
            <a:ext cx="1051817" cy="252730"/>
          </a:xfrm>
          <a:prstGeom prst="rect">
            <a:avLst/>
          </a:prstGeom>
          <a:noFill/>
        </p:spPr>
        <p:txBody>
          <a:bodyPr wrap="square" rtlCol="0">
            <a:spAutoFit/>
          </a:bodyPr>
          <a:lstStyle/>
          <a:p>
            <a:pPr algn="ctr"/>
            <a:r>
              <a:rPr lang="en-US" altLang="zh-CN" sz="1050" b="1" dirty="0">
                <a:solidFill>
                  <a:schemeClr val="bg1"/>
                </a:solidFill>
                <a:latin typeface="微软雅黑" panose="020B0503020204020204" charset="-122"/>
                <a:ea typeface="微软雅黑" panose="020B0503020204020204" charset="-122"/>
                <a:cs typeface="Times New Roman" panose="02020603050405020304" charset="0"/>
              </a:rPr>
              <a:t>900</a:t>
            </a:r>
            <a:r>
              <a:rPr lang="zh-CN" altLang="en-US" sz="1050" b="1" dirty="0">
                <a:solidFill>
                  <a:schemeClr val="bg1"/>
                </a:solidFill>
                <a:latin typeface="微软雅黑" panose="020B0503020204020204" charset="-122"/>
                <a:ea typeface="微软雅黑" panose="020B0503020204020204" charset="-122"/>
                <a:cs typeface="Times New Roman" panose="02020603050405020304" charset="0"/>
              </a:rPr>
              <a:t>℃ →</a:t>
            </a:r>
            <a:r>
              <a:rPr lang="en-US" altLang="zh-CN" sz="1050" b="1" dirty="0">
                <a:solidFill>
                  <a:schemeClr val="bg1"/>
                </a:solidFill>
                <a:latin typeface="微软雅黑" panose="020B0503020204020204" charset="-122"/>
                <a:ea typeface="微软雅黑" panose="020B0503020204020204" charset="-122"/>
                <a:cs typeface="Times New Roman" panose="02020603050405020304" charset="0"/>
              </a:rPr>
              <a:t>100</a:t>
            </a:r>
            <a:r>
              <a:rPr lang="zh-CN" altLang="en-US" sz="1050" b="1" dirty="0">
                <a:solidFill>
                  <a:schemeClr val="bg1"/>
                </a:solidFill>
                <a:latin typeface="微软雅黑" panose="020B0503020204020204" charset="-122"/>
                <a:ea typeface="微软雅黑" panose="020B0503020204020204" charset="-122"/>
                <a:cs typeface="Times New Roman" panose="02020603050405020304" charset="0"/>
              </a:rPr>
              <a:t>℃</a:t>
            </a:r>
            <a:endParaRPr lang="en-US" altLang="zh-CN" sz="1050" b="1" dirty="0">
              <a:solidFill>
                <a:schemeClr val="bg1"/>
              </a:solidFill>
              <a:latin typeface="微软雅黑" panose="020B0503020204020204" charset="-122"/>
              <a:ea typeface="微软雅黑" panose="020B0503020204020204" charset="-122"/>
              <a:cs typeface="Times New Roman" panose="02020603050405020304" charset="0"/>
            </a:endParaRPr>
          </a:p>
        </p:txBody>
      </p:sp>
      <p:sp>
        <p:nvSpPr>
          <p:cNvPr id="41" name="TextBox 40"/>
          <p:cNvSpPr txBox="1"/>
          <p:nvPr/>
        </p:nvSpPr>
        <p:spPr>
          <a:xfrm>
            <a:off x="7091783" y="4300955"/>
            <a:ext cx="1120800" cy="252730"/>
          </a:xfrm>
          <a:prstGeom prst="rect">
            <a:avLst/>
          </a:prstGeom>
          <a:noFill/>
        </p:spPr>
        <p:txBody>
          <a:bodyPr wrap="square" rtlCol="0">
            <a:spAutoFit/>
          </a:bodyPr>
          <a:lstStyle/>
          <a:p>
            <a:pPr algn="ctr"/>
            <a:r>
              <a:rPr lang="en-US" altLang="zh-CN" sz="1050" b="1" dirty="0">
                <a:solidFill>
                  <a:schemeClr val="bg1"/>
                </a:solidFill>
                <a:latin typeface="微软雅黑" panose="020B0503020204020204" charset="-122"/>
                <a:ea typeface="微软雅黑" panose="020B0503020204020204" charset="-122"/>
                <a:cs typeface="Times New Roman" panose="02020603050405020304" charset="0"/>
              </a:rPr>
              <a:t>1300</a:t>
            </a:r>
            <a:r>
              <a:rPr lang="zh-CN" altLang="en-US" sz="1050" b="1" dirty="0">
                <a:solidFill>
                  <a:schemeClr val="bg1"/>
                </a:solidFill>
                <a:latin typeface="微软雅黑" panose="020B0503020204020204" charset="-122"/>
                <a:ea typeface="微软雅黑" panose="020B0503020204020204" charset="-122"/>
                <a:cs typeface="Times New Roman" panose="02020603050405020304" charset="0"/>
              </a:rPr>
              <a:t>℃ →</a:t>
            </a:r>
            <a:r>
              <a:rPr lang="en-US" altLang="zh-CN" sz="1050" b="1" dirty="0">
                <a:solidFill>
                  <a:schemeClr val="bg1"/>
                </a:solidFill>
                <a:latin typeface="微软雅黑" panose="020B0503020204020204" charset="-122"/>
                <a:ea typeface="微软雅黑" panose="020B0503020204020204" charset="-122"/>
                <a:cs typeface="Times New Roman" panose="02020603050405020304" charset="0"/>
              </a:rPr>
              <a:t>100</a:t>
            </a:r>
            <a:r>
              <a:rPr lang="zh-CN" altLang="en-US" sz="1050" b="1" dirty="0">
                <a:solidFill>
                  <a:schemeClr val="bg1"/>
                </a:solidFill>
                <a:latin typeface="微软雅黑" panose="020B0503020204020204" charset="-122"/>
                <a:ea typeface="微软雅黑" panose="020B0503020204020204" charset="-122"/>
                <a:cs typeface="Times New Roman" panose="02020603050405020304" charset="0"/>
              </a:rPr>
              <a:t>℃</a:t>
            </a:r>
            <a:endParaRPr lang="en-US" altLang="zh-CN" sz="1050" b="1" dirty="0">
              <a:solidFill>
                <a:schemeClr val="bg1"/>
              </a:solidFill>
              <a:latin typeface="微软雅黑" panose="020B0503020204020204" charset="-122"/>
              <a:ea typeface="微软雅黑" panose="020B0503020204020204" charset="-122"/>
              <a:cs typeface="Times New Roman" panose="02020603050405020304" charset="0"/>
            </a:endParaRPr>
          </a:p>
        </p:txBody>
      </p:sp>
      <p:sp>
        <p:nvSpPr>
          <p:cNvPr id="42" name="TextBox 41"/>
          <p:cNvSpPr txBox="1"/>
          <p:nvPr/>
        </p:nvSpPr>
        <p:spPr>
          <a:xfrm>
            <a:off x="5331632" y="4230971"/>
            <a:ext cx="1120800" cy="252730"/>
          </a:xfrm>
          <a:prstGeom prst="rect">
            <a:avLst/>
          </a:prstGeom>
          <a:noFill/>
        </p:spPr>
        <p:txBody>
          <a:bodyPr wrap="square" rtlCol="0">
            <a:spAutoFit/>
          </a:bodyPr>
          <a:lstStyle/>
          <a:p>
            <a:pPr algn="ctr"/>
            <a:r>
              <a:rPr lang="en-US" altLang="zh-CN" sz="1050" b="1" dirty="0">
                <a:solidFill>
                  <a:schemeClr val="bg1"/>
                </a:solidFill>
                <a:latin typeface="微软雅黑" panose="020B0503020204020204" charset="-122"/>
                <a:ea typeface="微软雅黑" panose="020B0503020204020204" charset="-122"/>
                <a:cs typeface="Times New Roman" panose="02020603050405020304" charset="0"/>
              </a:rPr>
              <a:t>1100</a:t>
            </a:r>
            <a:r>
              <a:rPr lang="zh-CN" altLang="en-US" sz="1050" b="1" dirty="0">
                <a:solidFill>
                  <a:schemeClr val="bg1"/>
                </a:solidFill>
                <a:latin typeface="微软雅黑" panose="020B0503020204020204" charset="-122"/>
                <a:ea typeface="微软雅黑" panose="020B0503020204020204" charset="-122"/>
                <a:cs typeface="Times New Roman" panose="02020603050405020304" charset="0"/>
              </a:rPr>
              <a:t>℃ →</a:t>
            </a:r>
            <a:r>
              <a:rPr lang="en-US" altLang="zh-CN" sz="1050" b="1" dirty="0">
                <a:solidFill>
                  <a:schemeClr val="bg1"/>
                </a:solidFill>
                <a:latin typeface="微软雅黑" panose="020B0503020204020204" charset="-122"/>
                <a:ea typeface="微软雅黑" panose="020B0503020204020204" charset="-122"/>
                <a:cs typeface="Times New Roman" panose="02020603050405020304" charset="0"/>
              </a:rPr>
              <a:t>100</a:t>
            </a:r>
            <a:r>
              <a:rPr lang="zh-CN" altLang="en-US" sz="1050" b="1" dirty="0">
                <a:solidFill>
                  <a:schemeClr val="bg1"/>
                </a:solidFill>
                <a:latin typeface="微软雅黑" panose="020B0503020204020204" charset="-122"/>
                <a:ea typeface="微软雅黑" panose="020B0503020204020204" charset="-122"/>
                <a:cs typeface="Times New Roman" panose="02020603050405020304" charset="0"/>
              </a:rPr>
              <a:t>℃</a:t>
            </a:r>
            <a:endParaRPr lang="en-US" altLang="zh-CN" sz="1050" b="1" dirty="0">
              <a:solidFill>
                <a:schemeClr val="bg1"/>
              </a:solidFill>
              <a:latin typeface="微软雅黑" panose="020B0503020204020204" charset="-122"/>
              <a:ea typeface="微软雅黑" panose="020B0503020204020204" charset="-122"/>
              <a:cs typeface="Times New Roman" panose="02020603050405020304" charset="0"/>
            </a:endParaRPr>
          </a:p>
        </p:txBody>
      </p:sp>
      <p:sp>
        <p:nvSpPr>
          <p:cNvPr id="30" name="TextBox 29"/>
          <p:cNvSpPr txBox="1"/>
          <p:nvPr/>
        </p:nvSpPr>
        <p:spPr>
          <a:xfrm>
            <a:off x="683895" y="2409190"/>
            <a:ext cx="1732915" cy="1014730"/>
          </a:xfrm>
          <a:prstGeom prst="rect">
            <a:avLst/>
          </a:prstGeom>
          <a:noFill/>
        </p:spPr>
        <p:txBody>
          <a:bodyPr wrap="square" rtlCol="0">
            <a:spAutoFit/>
          </a:bodyPr>
          <a:lstStyle/>
          <a:p>
            <a:r>
              <a:rPr lang="en-US" altLang="zh-CN" sz="1200" b="1" dirty="0">
                <a:solidFill>
                  <a:srgbClr val="002060"/>
                </a:solidFill>
                <a:latin typeface="微软雅黑" panose="020B0503020204020204" charset="-122"/>
                <a:ea typeface="微软雅黑" panose="020B0503020204020204" charset="-122"/>
                <a:cs typeface="微软雅黑" panose="020B0503020204020204" charset="-122"/>
              </a:rPr>
              <a:t>A</a:t>
            </a:r>
            <a:r>
              <a:rPr lang="zh-CN" altLang="en-US" sz="1200" b="1" dirty="0">
                <a:solidFill>
                  <a:srgbClr val="002060"/>
                </a:solidFill>
                <a:latin typeface="微软雅黑" panose="020B0503020204020204" charset="-122"/>
                <a:ea typeface="微软雅黑" panose="020B0503020204020204" charset="-122"/>
                <a:cs typeface="微软雅黑" panose="020B0503020204020204" charset="-122"/>
              </a:rPr>
              <a:t>nnealing temperatures From left to right</a:t>
            </a:r>
            <a:r>
              <a:rPr lang="en-US" altLang="zh-CN" sz="1200" b="1" dirty="0">
                <a:solidFill>
                  <a:srgbClr val="002060"/>
                </a:solidFill>
                <a:latin typeface="微软雅黑" panose="020B0503020204020204" charset="-122"/>
                <a:ea typeface="微软雅黑" panose="020B0503020204020204" charset="-122"/>
                <a:cs typeface="微软雅黑" panose="020B0503020204020204" charset="-122"/>
              </a:rPr>
              <a:t>: 700</a:t>
            </a:r>
            <a:r>
              <a:rPr lang="zh-CN" altLang="en-US" sz="1200" b="1" dirty="0">
                <a:solidFill>
                  <a:srgbClr val="002060"/>
                </a:solidFill>
                <a:latin typeface="微软雅黑" panose="020B0503020204020204" charset="-122"/>
                <a:ea typeface="微软雅黑" panose="020B0503020204020204" charset="-122"/>
                <a:cs typeface="微软雅黑" panose="020B0503020204020204" charset="-122"/>
              </a:rPr>
              <a:t>℃、</a:t>
            </a:r>
            <a:r>
              <a:rPr lang="en-US" altLang="zh-CN" sz="1200" b="1" dirty="0">
                <a:solidFill>
                  <a:srgbClr val="002060"/>
                </a:solidFill>
                <a:latin typeface="微软雅黑" panose="020B0503020204020204" charset="-122"/>
                <a:ea typeface="微软雅黑" panose="020B0503020204020204" charset="-122"/>
                <a:cs typeface="微软雅黑" panose="020B0503020204020204" charset="-122"/>
              </a:rPr>
              <a:t> 900</a:t>
            </a:r>
            <a:r>
              <a:rPr lang="zh-CN" altLang="en-US" sz="1200" b="1" dirty="0">
                <a:solidFill>
                  <a:srgbClr val="002060"/>
                </a:solidFill>
                <a:latin typeface="微软雅黑" panose="020B0503020204020204" charset="-122"/>
                <a:ea typeface="微软雅黑" panose="020B0503020204020204" charset="-122"/>
                <a:cs typeface="微软雅黑" panose="020B0503020204020204" charset="-122"/>
              </a:rPr>
              <a:t>℃、</a:t>
            </a:r>
            <a:r>
              <a:rPr lang="en-US" altLang="zh-CN" sz="1200" b="1" dirty="0">
                <a:solidFill>
                  <a:srgbClr val="002060"/>
                </a:solidFill>
                <a:latin typeface="微软雅黑" panose="020B0503020204020204" charset="-122"/>
                <a:ea typeface="微软雅黑" panose="020B0503020204020204" charset="-122"/>
                <a:cs typeface="微软雅黑" panose="020B0503020204020204" charset="-122"/>
              </a:rPr>
              <a:t>1100</a:t>
            </a:r>
            <a:r>
              <a:rPr lang="zh-CN" altLang="en-US" sz="1200" b="1" dirty="0">
                <a:solidFill>
                  <a:srgbClr val="002060"/>
                </a:solidFill>
                <a:latin typeface="微软雅黑" panose="020B0503020204020204" charset="-122"/>
                <a:ea typeface="微软雅黑" panose="020B0503020204020204" charset="-122"/>
                <a:cs typeface="微软雅黑" panose="020B0503020204020204" charset="-122"/>
              </a:rPr>
              <a:t>℃、</a:t>
            </a:r>
            <a:r>
              <a:rPr lang="en-US" altLang="zh-CN" sz="1200" b="1" dirty="0">
                <a:solidFill>
                  <a:srgbClr val="002060"/>
                </a:solidFill>
                <a:latin typeface="微软雅黑" panose="020B0503020204020204" charset="-122"/>
                <a:ea typeface="微软雅黑" panose="020B0503020204020204" charset="-122"/>
                <a:cs typeface="微软雅黑" panose="020B0503020204020204" charset="-122"/>
              </a:rPr>
              <a:t>1300</a:t>
            </a:r>
            <a:r>
              <a:rPr lang="zh-CN" altLang="en-US" sz="1200" b="1" dirty="0">
                <a:solidFill>
                  <a:srgbClr val="002060"/>
                </a:solidFill>
                <a:latin typeface="微软雅黑" panose="020B0503020204020204" charset="-122"/>
                <a:ea typeface="微软雅黑" panose="020B0503020204020204" charset="-122"/>
                <a:cs typeface="微软雅黑" panose="020B0503020204020204" charset="-122"/>
              </a:rPr>
              <a:t>℃</a:t>
            </a:r>
          </a:p>
        </p:txBody>
      </p:sp>
      <p:sp>
        <p:nvSpPr>
          <p:cNvPr id="31" name="TextBox 30"/>
          <p:cNvSpPr txBox="1"/>
          <p:nvPr/>
        </p:nvSpPr>
        <p:spPr>
          <a:xfrm>
            <a:off x="1324610" y="3650615"/>
            <a:ext cx="1535430" cy="460375"/>
          </a:xfrm>
          <a:prstGeom prst="rect">
            <a:avLst/>
          </a:prstGeom>
          <a:noFill/>
        </p:spPr>
        <p:txBody>
          <a:bodyPr wrap="square" rtlCol="0">
            <a:spAutoFit/>
          </a:bodyPr>
          <a:lstStyle/>
          <a:p>
            <a:r>
              <a:rPr lang="en-US" sz="1200" b="1" dirty="0">
                <a:solidFill>
                  <a:srgbClr val="002060"/>
                </a:solidFill>
                <a:latin typeface="微软雅黑" panose="020B0503020204020204" charset="-122"/>
                <a:ea typeface="微软雅黑" panose="020B0503020204020204" charset="-122"/>
                <a:cs typeface="Times New Roman" panose="02020603050405020304" charset="0"/>
              </a:rPr>
              <a:t>All </a:t>
            </a:r>
            <a:r>
              <a:rPr lang="en-US" altLang="zh-CN" sz="1200" b="1" dirty="0">
                <a:solidFill>
                  <a:srgbClr val="002060"/>
                </a:solidFill>
                <a:latin typeface="微软雅黑" panose="020B0503020204020204" charset="-122"/>
                <a:ea typeface="微软雅黑" panose="020B0503020204020204" charset="-122"/>
                <a:cs typeface="Times New Roman" panose="02020603050405020304" charset="0"/>
              </a:rPr>
              <a:t>1300</a:t>
            </a:r>
            <a:r>
              <a:rPr lang="zh-CN" altLang="en-US" sz="1200" b="1" dirty="0">
                <a:solidFill>
                  <a:srgbClr val="002060"/>
                </a:solidFill>
                <a:latin typeface="微软雅黑" panose="020B0503020204020204" charset="-122"/>
                <a:ea typeface="微软雅黑" panose="020B0503020204020204" charset="-122"/>
                <a:cs typeface="Times New Roman" panose="02020603050405020304" charset="0"/>
              </a:rPr>
              <a:t>℃</a:t>
            </a:r>
            <a:r>
              <a:rPr lang="en-US" altLang="zh-CN" sz="1200" b="1" dirty="0">
                <a:solidFill>
                  <a:srgbClr val="002060"/>
                </a:solidFill>
                <a:latin typeface="微软雅黑" panose="020B0503020204020204" charset="-122"/>
                <a:ea typeface="微软雅黑" panose="020B0503020204020204" charset="-122"/>
                <a:cs typeface="Times New Roman" panose="02020603050405020304" charset="0"/>
              </a:rPr>
              <a:t> </a:t>
            </a:r>
            <a:r>
              <a:rPr lang="en-US" altLang="zh-CN" sz="1200" b="1" dirty="0">
                <a:solidFill>
                  <a:srgbClr val="002060"/>
                </a:solidFill>
                <a:latin typeface="微软雅黑" panose="020B0503020204020204" charset="-122"/>
                <a:ea typeface="微软雅黑" panose="020B0503020204020204" charset="-122"/>
                <a:cs typeface="Times New Roman" panose="02020603050405020304" charset="0"/>
                <a:sym typeface="+mn-ea"/>
              </a:rPr>
              <a:t>a</a:t>
            </a:r>
            <a:r>
              <a:rPr lang="zh-CN" altLang="en-US" sz="1200" b="1" dirty="0">
                <a:solidFill>
                  <a:srgbClr val="002060"/>
                </a:solidFill>
                <a:latin typeface="微软雅黑" panose="020B0503020204020204" charset="-122"/>
                <a:ea typeface="微软雅黑" panose="020B0503020204020204" charset="-122"/>
                <a:cs typeface="Times New Roman" panose="02020603050405020304" charset="0"/>
                <a:sym typeface="+mn-ea"/>
              </a:rPr>
              <a:t>nnealing</a:t>
            </a:r>
            <a:endParaRPr lang="en-US" altLang="zh-CN" sz="1200" b="1" dirty="0">
              <a:solidFill>
                <a:srgbClr val="002060"/>
              </a:solidFill>
              <a:latin typeface="微软雅黑" panose="020B0503020204020204" charset="-122"/>
              <a:ea typeface="微软雅黑" panose="020B0503020204020204" charset="-122"/>
              <a:cs typeface="Times New Roman" panose="02020603050405020304" charset="0"/>
            </a:endParaRPr>
          </a:p>
        </p:txBody>
      </p:sp>
      <p:sp>
        <p:nvSpPr>
          <p:cNvPr id="32" name="TextBox 31"/>
          <p:cNvSpPr txBox="1"/>
          <p:nvPr/>
        </p:nvSpPr>
        <p:spPr>
          <a:xfrm>
            <a:off x="1836085" y="4893362"/>
            <a:ext cx="2396490" cy="252730"/>
          </a:xfrm>
          <a:prstGeom prst="rect">
            <a:avLst/>
          </a:prstGeom>
          <a:noFill/>
        </p:spPr>
        <p:txBody>
          <a:bodyPr wrap="none" rtlCol="0">
            <a:spAutoFit/>
          </a:bodyPr>
          <a:lstStyle/>
          <a:p>
            <a:pPr algn="l"/>
            <a:r>
              <a:rPr lang="zh-CN" altLang="en-US" sz="1050" b="1" dirty="0">
                <a:solidFill>
                  <a:srgbClr val="002060"/>
                </a:solidFill>
                <a:latin typeface="微软雅黑" panose="020B0503020204020204" charset="-122"/>
                <a:ea typeface="微软雅黑" panose="020B0503020204020204" charset="-122"/>
                <a:cs typeface="Times New Roman" panose="02020603050405020304" charset="0"/>
              </a:rPr>
              <a:t>Vacuum sealing with quartz tube</a:t>
            </a:r>
          </a:p>
        </p:txBody>
      </p:sp>
      <p:sp>
        <p:nvSpPr>
          <p:cNvPr id="2" name="文本框 1"/>
          <p:cNvSpPr txBox="1"/>
          <p:nvPr/>
        </p:nvSpPr>
        <p:spPr>
          <a:xfrm>
            <a:off x="266700" y="692810"/>
            <a:ext cx="6696744" cy="506730"/>
          </a:xfrm>
          <a:prstGeom prst="rect">
            <a:avLst/>
          </a:prstGeom>
          <a:noFill/>
        </p:spPr>
        <p:txBody>
          <a:bodyPr wrap="square" rtlCol="0" anchor="t">
            <a:spAutoFit/>
          </a:bodyPr>
          <a:lstStyle/>
          <a:p>
            <a:pPr marL="285750" indent="-285750">
              <a:lnSpc>
                <a:spcPct val="150000"/>
              </a:lnSpc>
              <a:buClr>
                <a:schemeClr val="tx2"/>
              </a:buClr>
              <a:buFont typeface="Wingdings" panose="05000000000000000000" pitchFamily="2" charset="2"/>
              <a:buChar char="p"/>
            </a:pPr>
            <a:r>
              <a:rPr lang="en-US" sz="1800" b="1" dirty="0">
                <a:solidFill>
                  <a:srgbClr val="002060"/>
                </a:solidFill>
                <a:latin typeface="微软雅黑" panose="020B0503020204020204" charset="-122"/>
                <a:ea typeface="微软雅黑" panose="020B0503020204020204" charset="-122"/>
                <a:sym typeface="+mn-ea"/>
              </a:rPr>
              <a:t>T</a:t>
            </a:r>
            <a:r>
              <a:rPr sz="1800" b="1" dirty="0">
                <a:solidFill>
                  <a:srgbClr val="002060"/>
                </a:solidFill>
                <a:latin typeface="微软雅黑" panose="020B0503020204020204" charset="-122"/>
                <a:ea typeface="微软雅黑" panose="020B0503020204020204" charset="-122"/>
                <a:sym typeface="+mn-ea"/>
              </a:rPr>
              <a:t>hermal shock</a:t>
            </a:r>
          </a:p>
        </p:txBody>
      </p:sp>
      <p:sp>
        <p:nvSpPr>
          <p:cNvPr id="4" name="Rectangle 7"/>
          <p:cNvSpPr>
            <a:spLocks noChangeArrowheads="1"/>
          </p:cNvSpPr>
          <p:nvPr/>
        </p:nvSpPr>
        <p:spPr bwMode="auto">
          <a:xfrm>
            <a:off x="194945" y="1118553"/>
            <a:ext cx="8876665" cy="1291590"/>
          </a:xfrm>
          <a:prstGeom prst="rect">
            <a:avLst/>
          </a:prstGeom>
          <a:noFill/>
          <a:ln w="9525">
            <a:noFill/>
            <a:miter lim="800000"/>
          </a:ln>
          <a:effectLst/>
        </p:spPr>
        <p:txBody>
          <a:bodyPr vert="horz" wrap="square" lIns="91440" tIns="45720" rIns="91440" bIns="45720" numCol="1" anchor="ctr" anchorCtr="0" compatLnSpc="1">
            <a:spAutoFit/>
          </a:bodyPr>
          <a:lstStyle/>
          <a:p>
            <a:pPr marL="358775" marR="0" lvl="0" indent="-351155" eaLnBrk="1" latinLnBrk="0" hangingPunct="1">
              <a:lnSpc>
                <a:spcPct val="130000"/>
              </a:lnSpc>
              <a:spcBef>
                <a:spcPct val="20000"/>
              </a:spcBef>
              <a:buClr>
                <a:srgbClr val="FF0000"/>
              </a:buClr>
              <a:buSzTx/>
              <a:buFont typeface="Wingdings" panose="05000000000000000000" pitchFamily="2" charset="2"/>
              <a:buChar char="Ø"/>
            </a:pPr>
            <a:r>
              <a:rPr sz="1500" b="1" dirty="0">
                <a:solidFill>
                  <a:srgbClr val="002060"/>
                </a:solidFill>
                <a:latin typeface="微软雅黑" panose="020B0503020204020204" charset="-122"/>
                <a:ea typeface="微软雅黑" panose="020B0503020204020204" charset="-122"/>
                <a:cs typeface="微软雅黑" panose="020B0503020204020204" charset="-122"/>
              </a:rPr>
              <a:t>After annealing in a vacuum quartz tube at temperatures ranging from 700°C to 1300°C for 10 minutes, the coated tubes were rapidly quenched to 100°C (boiling water). </a:t>
            </a:r>
            <a:r>
              <a:rPr sz="1500" b="1" dirty="0">
                <a:solidFill>
                  <a:srgbClr val="002060"/>
                </a:solidFill>
                <a:latin typeface="微软雅黑" panose="020B0503020204020204" charset="-122"/>
                <a:ea typeface="微软雅黑" panose="020B0503020204020204" charset="-122"/>
              </a:rPr>
              <a:t>The samples remained intact, </a:t>
            </a:r>
            <a:r>
              <a:rPr sz="1500" b="1" dirty="0">
                <a:solidFill>
                  <a:srgbClr val="002060"/>
                </a:solidFill>
                <a:latin typeface="微软雅黑" panose="020B0503020204020204" charset="-122"/>
                <a:ea typeface="微软雅黑" panose="020B0503020204020204" charset="-122"/>
                <a:cs typeface="微软雅黑" panose="020B0503020204020204" charset="-122"/>
              </a:rPr>
              <a:t>with no cracking or spalling observed in the coating.</a:t>
            </a:r>
          </a:p>
        </p:txBody>
      </p:sp>
      <p:sp>
        <p:nvSpPr>
          <p:cNvPr id="6" name="矩形 10"/>
          <p:cNvSpPr>
            <a:spLocks noChangeArrowheads="1"/>
          </p:cNvSpPr>
          <p:nvPr/>
        </p:nvSpPr>
        <p:spPr bwMode="auto">
          <a:xfrm>
            <a:off x="71438" y="142875"/>
            <a:ext cx="7559675" cy="465455"/>
          </a:xfrm>
          <a:prstGeom prst="rect">
            <a:avLst/>
          </a:prstGeom>
          <a:noFill/>
          <a:ln w="9525" algn="ctr">
            <a:noFill/>
            <a:miter lim="800000"/>
          </a:ln>
        </p:spPr>
        <p:txBody>
          <a:bodyPr lIns="96635" tIns="48319" rIns="96635" bIns="48319">
            <a:spAutoFit/>
          </a:bodyPr>
          <a:lstStyle/>
          <a:p>
            <a:pPr marL="0" indent="0" algn="l">
              <a:lnSpc>
                <a:spcPct val="100000"/>
              </a:lnSpc>
              <a:buClr>
                <a:schemeClr val="tx2"/>
              </a:buClr>
              <a:buSzTx/>
              <a:buFont typeface="Wingdings" panose="05000000000000000000" pitchFamily="2" charset="2"/>
              <a:buNone/>
            </a:pPr>
            <a:r>
              <a:rPr lang="en-US" altLang="zh-CN" sz="2400" b="1" dirty="0">
                <a:solidFill>
                  <a:srgbClr val="002060"/>
                </a:solidFill>
                <a:latin typeface="微软雅黑" panose="020B0503020204020204" charset="-122"/>
                <a:ea typeface="微软雅黑" panose="020B0503020204020204" charset="-122"/>
                <a:sym typeface="+mn-ea"/>
              </a:rPr>
              <a:t>2. Out-of-pile performance</a:t>
            </a:r>
            <a:endParaRPr lang="zh-CN" altLang="en-US" sz="2400" b="1" dirty="0">
              <a:solidFill>
                <a:srgbClr val="002060"/>
              </a:solidFill>
              <a:latin typeface="微软雅黑" panose="020B0503020204020204" charset="-122"/>
              <a:ea typeface="微软雅黑" panose="020B0503020204020204" charset="-122"/>
              <a:sym typeface="+mn-ea"/>
            </a:endParaRPr>
          </a:p>
        </p:txBody>
      </p:sp>
    </p:spTree>
    <p:extLst>
      <p:ext uri="{BB962C8B-B14F-4D97-AF65-F5344CB8AC3E}">
        <p14:creationId xmlns:p14="http://schemas.microsoft.com/office/powerpoint/2010/main" val="58214780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3"/>
          <p:cNvSpPr>
            <a:spLocks noChangeArrowheads="1"/>
          </p:cNvSpPr>
          <p:nvPr/>
        </p:nvSpPr>
        <p:spPr bwMode="auto">
          <a:xfrm>
            <a:off x="1143000" y="129540"/>
            <a:ext cx="264160" cy="83820"/>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00">
              <a:latin typeface="Times New Roman" panose="02020603050405020304" charset="0"/>
              <a:cs typeface="Times New Roman" panose="02020603050405020304" charset="0"/>
            </a:endParaRPr>
          </a:p>
        </p:txBody>
      </p:sp>
      <p:sp>
        <p:nvSpPr>
          <p:cNvPr id="261127" name="Rectangle 7"/>
          <p:cNvSpPr>
            <a:spLocks noChangeArrowheads="1"/>
          </p:cNvSpPr>
          <p:nvPr/>
        </p:nvSpPr>
        <p:spPr bwMode="auto">
          <a:xfrm>
            <a:off x="1143000" y="129540"/>
            <a:ext cx="264160" cy="83820"/>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00">
              <a:latin typeface="Times New Roman" panose="02020603050405020304" charset="0"/>
              <a:cs typeface="Times New Roman" panose="02020603050405020304" charset="0"/>
            </a:endParaRPr>
          </a:p>
        </p:txBody>
      </p:sp>
      <p:sp>
        <p:nvSpPr>
          <p:cNvPr id="19" name="Rectangle 15"/>
          <p:cNvSpPr>
            <a:spLocks noChangeArrowheads="1"/>
          </p:cNvSpPr>
          <p:nvPr/>
        </p:nvSpPr>
        <p:spPr bwMode="auto">
          <a:xfrm>
            <a:off x="4336732" y="1353662"/>
            <a:ext cx="470535" cy="345440"/>
          </a:xfrm>
          <a:prstGeom prst="rect">
            <a:avLst/>
          </a:prstGeom>
          <a:noFill/>
          <a:ln w="9525">
            <a:noFill/>
            <a:miter lim="800000"/>
          </a:ln>
          <a:effectLst/>
        </p:spPr>
        <p:txBody>
          <a:bodyPr vert="horz" wrap="none" lIns="68580" tIns="34290" rIns="68580" bIns="3429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900" b="0" i="0" u="none" strike="noStrike" cap="none" normalizeH="0" baseline="0">
              <a:ln>
                <a:noFill/>
              </a:ln>
              <a:solidFill>
                <a:srgbClr val="000000"/>
              </a:solidFill>
              <a:effectLst/>
              <a:latin typeface="Times New Roman" panose="02020603050405020304" charset="0"/>
              <a:cs typeface="Times New Roman" panose="02020603050405020304" charset="0"/>
            </a:endParaRPr>
          </a:p>
          <a:p>
            <a:pPr marL="0" marR="0" lvl="0" indent="304800" algn="ctr" defTabSz="914400" rtl="0" eaLnBrk="0" fontAlgn="base" latinLnBrk="0" hangingPunct="0">
              <a:lnSpc>
                <a:spcPct val="10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Times New Roman" panose="02020603050405020304" charset="0"/>
                <a:cs typeface="Times New Roman" panose="02020603050405020304" charset="0"/>
              </a:rPr>
              <a:t> </a:t>
            </a:r>
            <a:endParaRPr kumimoji="0" lang="en-US" altLang="zh-CN" sz="1350" b="0" i="0" u="none" strike="noStrike" cap="none" normalizeH="0" baseline="0">
              <a:ln>
                <a:noFill/>
              </a:ln>
              <a:solidFill>
                <a:schemeClr val="tx1"/>
              </a:solidFill>
              <a:effectLst/>
              <a:latin typeface="Times New Roman" panose="02020603050405020304" charset="0"/>
              <a:cs typeface="Times New Roman" panose="02020603050405020304" charset="0"/>
            </a:endParaRPr>
          </a:p>
        </p:txBody>
      </p:sp>
      <p:sp>
        <p:nvSpPr>
          <p:cNvPr id="20" name="Rectangle 49"/>
          <p:cNvSpPr>
            <a:spLocks noChangeArrowheads="1"/>
          </p:cNvSpPr>
          <p:nvPr/>
        </p:nvSpPr>
        <p:spPr bwMode="auto">
          <a:xfrm>
            <a:off x="4336732" y="1525112"/>
            <a:ext cx="470535" cy="345440"/>
          </a:xfrm>
          <a:prstGeom prst="rect">
            <a:avLst/>
          </a:prstGeom>
          <a:noFill/>
          <a:ln w="9525">
            <a:noFill/>
            <a:miter lim="800000"/>
          </a:ln>
          <a:effectLst/>
        </p:spPr>
        <p:txBody>
          <a:bodyPr vert="horz" wrap="none" lIns="68580" tIns="34290" rIns="68580" bIns="3429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900" b="0" i="0" u="none" strike="noStrike" cap="none" normalizeH="0" baseline="0">
              <a:ln>
                <a:noFill/>
              </a:ln>
              <a:solidFill>
                <a:srgbClr val="000000"/>
              </a:solidFill>
              <a:effectLst/>
              <a:latin typeface="Times New Roman" panose="02020603050405020304" charset="0"/>
              <a:cs typeface="Times New Roman" panose="02020603050405020304" charset="0"/>
            </a:endParaRPr>
          </a:p>
          <a:p>
            <a:pPr marL="0" marR="0" lvl="0" indent="304800" algn="ctr" defTabSz="914400" rtl="0" eaLnBrk="0" fontAlgn="base" latinLnBrk="0" hangingPunct="0">
              <a:lnSpc>
                <a:spcPct val="10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Times New Roman" panose="02020603050405020304" charset="0"/>
                <a:cs typeface="Times New Roman" panose="02020603050405020304" charset="0"/>
              </a:rPr>
              <a:t> </a:t>
            </a:r>
            <a:endParaRPr kumimoji="0" lang="en-US" altLang="zh-CN" sz="1350" b="0" i="0" u="none" strike="noStrike" cap="none" normalizeH="0" baseline="0">
              <a:ln>
                <a:noFill/>
              </a:ln>
              <a:solidFill>
                <a:schemeClr val="tx1"/>
              </a:solidFill>
              <a:effectLst/>
              <a:latin typeface="Times New Roman" panose="02020603050405020304" charset="0"/>
              <a:cs typeface="Times New Roman" panose="02020603050405020304" charset="0"/>
            </a:endParaRPr>
          </a:p>
        </p:txBody>
      </p:sp>
      <p:sp>
        <p:nvSpPr>
          <p:cNvPr id="45" name="Rectangle 15"/>
          <p:cNvSpPr>
            <a:spLocks noChangeArrowheads="1"/>
          </p:cNvSpPr>
          <p:nvPr/>
        </p:nvSpPr>
        <p:spPr bwMode="auto">
          <a:xfrm>
            <a:off x="4336732" y="1353662"/>
            <a:ext cx="470535" cy="345440"/>
          </a:xfrm>
          <a:prstGeom prst="rect">
            <a:avLst/>
          </a:prstGeom>
          <a:noFill/>
          <a:ln w="9525">
            <a:noFill/>
            <a:miter lim="800000"/>
          </a:ln>
          <a:effectLst/>
        </p:spPr>
        <p:txBody>
          <a:bodyPr vert="horz" wrap="none" lIns="68580" tIns="34290" rIns="68580" bIns="3429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900" b="0" i="0" u="none" strike="noStrike" cap="none" normalizeH="0" baseline="0">
              <a:ln>
                <a:noFill/>
              </a:ln>
              <a:solidFill>
                <a:srgbClr val="000000"/>
              </a:solidFill>
              <a:effectLst/>
              <a:latin typeface="Times New Roman" panose="02020603050405020304" charset="0"/>
              <a:cs typeface="Times New Roman" panose="02020603050405020304" charset="0"/>
            </a:endParaRPr>
          </a:p>
          <a:p>
            <a:pPr marL="0" marR="0" lvl="0" indent="304800" algn="ctr" defTabSz="914400" rtl="0" eaLnBrk="0" fontAlgn="base" latinLnBrk="0" hangingPunct="0">
              <a:lnSpc>
                <a:spcPct val="10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Times New Roman" panose="02020603050405020304" charset="0"/>
                <a:cs typeface="Times New Roman" panose="02020603050405020304" charset="0"/>
              </a:rPr>
              <a:t> </a:t>
            </a:r>
            <a:endParaRPr kumimoji="0" lang="en-US" altLang="zh-CN" sz="1350" b="0" i="0" u="none" strike="noStrike" cap="none" normalizeH="0" baseline="0">
              <a:ln>
                <a:noFill/>
              </a:ln>
              <a:solidFill>
                <a:schemeClr val="tx1"/>
              </a:solidFill>
              <a:effectLst/>
              <a:latin typeface="Times New Roman" panose="02020603050405020304" charset="0"/>
              <a:cs typeface="Times New Roman" panose="02020603050405020304" charset="0"/>
            </a:endParaRPr>
          </a:p>
        </p:txBody>
      </p:sp>
      <p:sp>
        <p:nvSpPr>
          <p:cNvPr id="46" name="Rectangle 19"/>
          <p:cNvSpPr>
            <a:spLocks noChangeArrowheads="1"/>
          </p:cNvSpPr>
          <p:nvPr/>
        </p:nvSpPr>
        <p:spPr bwMode="auto">
          <a:xfrm>
            <a:off x="1143000" y="3013234"/>
            <a:ext cx="264160" cy="83820"/>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00">
              <a:latin typeface="Times New Roman" panose="02020603050405020304" charset="0"/>
              <a:cs typeface="Times New Roman" panose="02020603050405020304" charset="0"/>
            </a:endParaRPr>
          </a:p>
        </p:txBody>
      </p:sp>
      <p:sp>
        <p:nvSpPr>
          <p:cNvPr id="47" name="Rectangle 49"/>
          <p:cNvSpPr>
            <a:spLocks noChangeArrowheads="1"/>
          </p:cNvSpPr>
          <p:nvPr/>
        </p:nvSpPr>
        <p:spPr bwMode="auto">
          <a:xfrm>
            <a:off x="4336732" y="1525112"/>
            <a:ext cx="470535" cy="345440"/>
          </a:xfrm>
          <a:prstGeom prst="rect">
            <a:avLst/>
          </a:prstGeom>
          <a:noFill/>
          <a:ln w="9525">
            <a:noFill/>
            <a:miter lim="800000"/>
          </a:ln>
          <a:effectLst/>
        </p:spPr>
        <p:txBody>
          <a:bodyPr vert="horz" wrap="none" lIns="68580" tIns="34290" rIns="68580" bIns="3429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900" b="0" i="0" u="none" strike="noStrike" cap="none" normalizeH="0" baseline="0">
              <a:ln>
                <a:noFill/>
              </a:ln>
              <a:solidFill>
                <a:srgbClr val="000000"/>
              </a:solidFill>
              <a:effectLst/>
              <a:latin typeface="Times New Roman" panose="02020603050405020304" charset="0"/>
              <a:cs typeface="Times New Roman" panose="02020603050405020304" charset="0"/>
            </a:endParaRPr>
          </a:p>
          <a:p>
            <a:pPr marL="0" marR="0" lvl="0" indent="304800" algn="ctr" defTabSz="914400" rtl="0" eaLnBrk="0" fontAlgn="base" latinLnBrk="0" hangingPunct="0">
              <a:lnSpc>
                <a:spcPct val="10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Times New Roman" panose="02020603050405020304" charset="0"/>
                <a:cs typeface="Times New Roman" panose="02020603050405020304" charset="0"/>
              </a:rPr>
              <a:t> </a:t>
            </a:r>
            <a:endParaRPr kumimoji="0" lang="en-US" altLang="zh-CN" sz="1350" b="0" i="0" u="none" strike="noStrike" cap="none" normalizeH="0" baseline="0">
              <a:ln>
                <a:noFill/>
              </a:ln>
              <a:solidFill>
                <a:schemeClr val="tx1"/>
              </a:solidFill>
              <a:effectLst/>
              <a:latin typeface="Times New Roman" panose="02020603050405020304" charset="0"/>
              <a:cs typeface="Times New Roman" panose="02020603050405020304" charset="0"/>
            </a:endParaRPr>
          </a:p>
        </p:txBody>
      </p:sp>
      <p:sp>
        <p:nvSpPr>
          <p:cNvPr id="48" name="Rectangle 51"/>
          <p:cNvSpPr>
            <a:spLocks noChangeArrowheads="1"/>
          </p:cNvSpPr>
          <p:nvPr/>
        </p:nvSpPr>
        <p:spPr bwMode="auto">
          <a:xfrm>
            <a:off x="1143000" y="2915841"/>
            <a:ext cx="441960" cy="276225"/>
          </a:xfrm>
          <a:prstGeom prst="rect">
            <a:avLst/>
          </a:prstGeom>
          <a:noFill/>
          <a:ln w="9525">
            <a:noFill/>
            <a:miter lim="800000"/>
          </a:ln>
          <a:effectLst/>
        </p:spPr>
        <p:txBody>
          <a:bodyPr vert="horz" wrap="none" lIns="68580" tIns="34290" rIns="68580" bIns="34290" numCol="1" anchor="ctr" anchorCtr="0" compatLnSpc="1">
            <a:spAutoFit/>
          </a:bodyPr>
          <a:lstStyle/>
          <a:p>
            <a:pPr marL="0" marR="0" lvl="0" indent="304800" algn="l" defTabSz="914400" rtl="0" eaLnBrk="1" fontAlgn="base" latinLnBrk="0" hangingPunct="1">
              <a:lnSpc>
                <a:spcPct val="100000"/>
              </a:lnSpc>
              <a:spcBef>
                <a:spcPct val="0"/>
              </a:spcBef>
              <a:spcAft>
                <a:spcPct val="0"/>
              </a:spcAft>
              <a:buClrTx/>
              <a:buSzTx/>
              <a:buFontTx/>
              <a:buNone/>
            </a:pPr>
            <a:endParaRPr kumimoji="0" lang="zh-CN" altLang="zh-CN" sz="1350" b="0" i="0" u="none" strike="noStrike" cap="none" normalizeH="0" baseline="0">
              <a:ln>
                <a:noFill/>
              </a:ln>
              <a:solidFill>
                <a:schemeClr val="tx1"/>
              </a:solidFill>
              <a:effectLst/>
              <a:latin typeface="Times New Roman" panose="02020603050405020304" charset="0"/>
              <a:cs typeface="Times New Roman" panose="02020603050405020304" charset="0"/>
            </a:endParaRPr>
          </a:p>
        </p:txBody>
      </p:sp>
      <p:sp>
        <p:nvSpPr>
          <p:cNvPr id="91" name="Rectangle 49"/>
          <p:cNvSpPr>
            <a:spLocks noChangeArrowheads="1"/>
          </p:cNvSpPr>
          <p:nvPr/>
        </p:nvSpPr>
        <p:spPr bwMode="auto">
          <a:xfrm>
            <a:off x="4336732" y="1525112"/>
            <a:ext cx="470535" cy="345440"/>
          </a:xfrm>
          <a:prstGeom prst="rect">
            <a:avLst/>
          </a:prstGeom>
          <a:noFill/>
          <a:ln w="9525">
            <a:noFill/>
            <a:miter lim="800000"/>
          </a:ln>
          <a:effectLst/>
        </p:spPr>
        <p:txBody>
          <a:bodyPr vert="horz" wrap="none" lIns="68580" tIns="34290" rIns="68580" bIns="3429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900" b="0" i="0" u="none" strike="noStrike" cap="none" normalizeH="0" baseline="0">
              <a:ln>
                <a:noFill/>
              </a:ln>
              <a:solidFill>
                <a:srgbClr val="000000"/>
              </a:solidFill>
              <a:effectLst/>
              <a:latin typeface="Times New Roman" panose="02020603050405020304" charset="0"/>
              <a:cs typeface="Times New Roman" panose="02020603050405020304" charset="0"/>
            </a:endParaRPr>
          </a:p>
          <a:p>
            <a:pPr marL="0" marR="0" lvl="0" indent="304800" algn="ctr" defTabSz="914400" rtl="0" eaLnBrk="0" fontAlgn="base" latinLnBrk="0" hangingPunct="0">
              <a:lnSpc>
                <a:spcPct val="100000"/>
              </a:lnSpc>
              <a:spcBef>
                <a:spcPct val="0"/>
              </a:spcBef>
              <a:spcAft>
                <a:spcPct val="0"/>
              </a:spcAft>
              <a:buClrTx/>
              <a:buSzTx/>
              <a:buFontTx/>
              <a:buNone/>
            </a:pPr>
            <a:r>
              <a:rPr kumimoji="0" lang="en-US" altLang="zh-CN" sz="900" b="0" i="0" u="none" strike="noStrike" cap="none" normalizeH="0" baseline="0">
                <a:ln>
                  <a:noFill/>
                </a:ln>
                <a:solidFill>
                  <a:srgbClr val="000000"/>
                </a:solidFill>
                <a:effectLst/>
                <a:latin typeface="Times New Roman" panose="02020603050405020304" charset="0"/>
                <a:cs typeface="Times New Roman" panose="02020603050405020304" charset="0"/>
              </a:rPr>
              <a:t> </a:t>
            </a:r>
            <a:endParaRPr kumimoji="0" lang="en-US" altLang="zh-CN" sz="1350" b="0" i="0" u="none" strike="noStrike" cap="none" normalizeH="0" baseline="0">
              <a:ln>
                <a:noFill/>
              </a:ln>
              <a:solidFill>
                <a:schemeClr val="tx1"/>
              </a:solidFill>
              <a:effectLst/>
              <a:latin typeface="Times New Roman" panose="02020603050405020304" charset="0"/>
              <a:cs typeface="Times New Roman" panose="02020603050405020304" charset="0"/>
            </a:endParaRPr>
          </a:p>
        </p:txBody>
      </p:sp>
      <p:pic>
        <p:nvPicPr>
          <p:cNvPr id="107" name="图片 106" descr="360_30 d_001.jpg"/>
          <p:cNvPicPr>
            <a:picLocks noChangeAspect="1"/>
          </p:cNvPicPr>
          <p:nvPr/>
        </p:nvPicPr>
        <p:blipFill>
          <a:blip r:embed="rId3" cstate="print"/>
          <a:stretch>
            <a:fillRect/>
          </a:stretch>
        </p:blipFill>
        <p:spPr>
          <a:xfrm>
            <a:off x="412750" y="2840990"/>
            <a:ext cx="1594964" cy="1009559"/>
          </a:xfrm>
          <a:prstGeom prst="rect">
            <a:avLst/>
          </a:prstGeom>
        </p:spPr>
      </p:pic>
      <p:pic>
        <p:nvPicPr>
          <p:cNvPr id="108" name="图片 107" descr="360_60 d_010.jpg"/>
          <p:cNvPicPr>
            <a:picLocks noChangeAspect="1"/>
          </p:cNvPicPr>
          <p:nvPr/>
        </p:nvPicPr>
        <p:blipFill>
          <a:blip r:embed="rId4" cstate="print"/>
          <a:stretch>
            <a:fillRect/>
          </a:stretch>
        </p:blipFill>
        <p:spPr>
          <a:xfrm>
            <a:off x="2056920" y="2840990"/>
            <a:ext cx="1594964" cy="1009559"/>
          </a:xfrm>
          <a:prstGeom prst="rect">
            <a:avLst/>
          </a:prstGeom>
        </p:spPr>
      </p:pic>
      <p:pic>
        <p:nvPicPr>
          <p:cNvPr id="109" name="图片 108" descr="400_90d_024.jpg"/>
          <p:cNvPicPr>
            <a:picLocks noChangeAspect="1"/>
          </p:cNvPicPr>
          <p:nvPr/>
        </p:nvPicPr>
        <p:blipFill>
          <a:blip r:embed="rId5" cstate="print"/>
          <a:stretch>
            <a:fillRect/>
          </a:stretch>
        </p:blipFill>
        <p:spPr>
          <a:xfrm>
            <a:off x="2056920" y="3905341"/>
            <a:ext cx="1594965" cy="1009559"/>
          </a:xfrm>
          <a:prstGeom prst="rect">
            <a:avLst/>
          </a:prstGeom>
        </p:spPr>
      </p:pic>
      <p:pic>
        <p:nvPicPr>
          <p:cNvPr id="110" name="图片 109" descr="400_30d_002.jpg"/>
          <p:cNvPicPr>
            <a:picLocks noChangeAspect="1"/>
          </p:cNvPicPr>
          <p:nvPr/>
        </p:nvPicPr>
        <p:blipFill>
          <a:blip r:embed="rId6" cstate="print"/>
          <a:stretch>
            <a:fillRect/>
          </a:stretch>
        </p:blipFill>
        <p:spPr>
          <a:xfrm>
            <a:off x="412750" y="3905341"/>
            <a:ext cx="1594965" cy="1009559"/>
          </a:xfrm>
          <a:prstGeom prst="rect">
            <a:avLst/>
          </a:prstGeom>
        </p:spPr>
      </p:pic>
      <p:sp>
        <p:nvSpPr>
          <p:cNvPr id="111" name="TextBox 40"/>
          <p:cNvSpPr txBox="1"/>
          <p:nvPr/>
        </p:nvSpPr>
        <p:spPr>
          <a:xfrm>
            <a:off x="773277" y="4603392"/>
            <a:ext cx="942124" cy="2298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00" b="1" dirty="0">
                <a:solidFill>
                  <a:schemeClr val="bg1"/>
                </a:solidFill>
                <a:latin typeface="Times New Roman" panose="02020603050405020304" charset="0"/>
                <a:cs typeface="Times New Roman" panose="02020603050405020304" charset="0"/>
              </a:rPr>
              <a:t>400</a:t>
            </a:r>
            <a:r>
              <a:rPr lang="zh-CN" altLang="en-US" sz="900" b="1" dirty="0">
                <a:solidFill>
                  <a:schemeClr val="bg1"/>
                </a:solidFill>
                <a:latin typeface="Times New Roman" panose="02020603050405020304" charset="0"/>
                <a:cs typeface="Times New Roman" panose="02020603050405020304" charset="0"/>
              </a:rPr>
              <a:t>℃ </a:t>
            </a:r>
            <a:r>
              <a:rPr lang="en-US" altLang="zh-CN" sz="900" b="1" dirty="0">
                <a:solidFill>
                  <a:schemeClr val="bg1"/>
                </a:solidFill>
                <a:latin typeface="Times New Roman" panose="02020603050405020304" charset="0"/>
                <a:cs typeface="Times New Roman" panose="02020603050405020304" charset="0"/>
              </a:rPr>
              <a:t>30 d</a:t>
            </a:r>
          </a:p>
        </p:txBody>
      </p:sp>
      <p:sp>
        <p:nvSpPr>
          <p:cNvPr id="112" name="TextBox 40"/>
          <p:cNvSpPr txBox="1"/>
          <p:nvPr/>
        </p:nvSpPr>
        <p:spPr>
          <a:xfrm>
            <a:off x="2407880" y="4603392"/>
            <a:ext cx="942124" cy="2298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00" b="1" dirty="0">
                <a:solidFill>
                  <a:schemeClr val="bg1"/>
                </a:solidFill>
                <a:latin typeface="Times New Roman" panose="02020603050405020304" charset="0"/>
                <a:cs typeface="Times New Roman" panose="02020603050405020304" charset="0"/>
              </a:rPr>
              <a:t>400</a:t>
            </a:r>
            <a:r>
              <a:rPr lang="zh-CN" altLang="en-US" sz="900" b="1" dirty="0">
                <a:solidFill>
                  <a:schemeClr val="bg1"/>
                </a:solidFill>
                <a:latin typeface="Times New Roman" panose="02020603050405020304" charset="0"/>
                <a:cs typeface="Times New Roman" panose="02020603050405020304" charset="0"/>
              </a:rPr>
              <a:t>℃ </a:t>
            </a:r>
            <a:r>
              <a:rPr lang="en-US" altLang="zh-CN" sz="900" b="1" dirty="0">
                <a:solidFill>
                  <a:schemeClr val="bg1"/>
                </a:solidFill>
                <a:latin typeface="Times New Roman" panose="02020603050405020304" charset="0"/>
                <a:cs typeface="Times New Roman" panose="02020603050405020304" charset="0"/>
              </a:rPr>
              <a:t>30 d</a:t>
            </a:r>
          </a:p>
        </p:txBody>
      </p:sp>
      <p:sp>
        <p:nvSpPr>
          <p:cNvPr id="113" name="TextBox 40"/>
          <p:cNvSpPr txBox="1"/>
          <p:nvPr/>
        </p:nvSpPr>
        <p:spPr>
          <a:xfrm>
            <a:off x="763711" y="3579454"/>
            <a:ext cx="942124" cy="2298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00" b="1" dirty="0">
                <a:solidFill>
                  <a:schemeClr val="bg1"/>
                </a:solidFill>
                <a:latin typeface="Times New Roman" panose="02020603050405020304" charset="0"/>
                <a:cs typeface="Times New Roman" panose="02020603050405020304" charset="0"/>
              </a:rPr>
              <a:t>360</a:t>
            </a:r>
            <a:r>
              <a:rPr lang="zh-CN" altLang="en-US" sz="900" b="1" dirty="0">
                <a:solidFill>
                  <a:schemeClr val="bg1"/>
                </a:solidFill>
                <a:latin typeface="Times New Roman" panose="02020603050405020304" charset="0"/>
                <a:cs typeface="Times New Roman" panose="02020603050405020304" charset="0"/>
              </a:rPr>
              <a:t>℃ </a:t>
            </a:r>
            <a:r>
              <a:rPr lang="en-US" altLang="zh-CN" sz="900" b="1" dirty="0">
                <a:solidFill>
                  <a:schemeClr val="bg1"/>
                </a:solidFill>
                <a:latin typeface="Times New Roman" panose="02020603050405020304" charset="0"/>
                <a:cs typeface="Times New Roman" panose="02020603050405020304" charset="0"/>
              </a:rPr>
              <a:t>30 d</a:t>
            </a:r>
          </a:p>
        </p:txBody>
      </p:sp>
      <p:sp>
        <p:nvSpPr>
          <p:cNvPr id="114" name="TextBox 40"/>
          <p:cNvSpPr txBox="1"/>
          <p:nvPr/>
        </p:nvSpPr>
        <p:spPr>
          <a:xfrm>
            <a:off x="2388006" y="3561190"/>
            <a:ext cx="942124" cy="2298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00" b="1" dirty="0">
                <a:solidFill>
                  <a:schemeClr val="bg1"/>
                </a:solidFill>
                <a:latin typeface="Times New Roman" panose="02020603050405020304" charset="0"/>
                <a:cs typeface="Times New Roman" panose="02020603050405020304" charset="0"/>
              </a:rPr>
              <a:t>360</a:t>
            </a:r>
            <a:r>
              <a:rPr lang="zh-CN" altLang="en-US" sz="900" b="1" dirty="0">
                <a:solidFill>
                  <a:schemeClr val="bg1"/>
                </a:solidFill>
                <a:latin typeface="Times New Roman" panose="02020603050405020304" charset="0"/>
                <a:cs typeface="Times New Roman" panose="02020603050405020304" charset="0"/>
              </a:rPr>
              <a:t>℃ </a:t>
            </a:r>
            <a:r>
              <a:rPr lang="en-US" altLang="zh-CN" sz="900" b="1" dirty="0">
                <a:solidFill>
                  <a:schemeClr val="bg1"/>
                </a:solidFill>
                <a:latin typeface="Times New Roman" panose="02020603050405020304" charset="0"/>
                <a:cs typeface="Times New Roman" panose="02020603050405020304" charset="0"/>
              </a:rPr>
              <a:t>30 d</a:t>
            </a:r>
          </a:p>
        </p:txBody>
      </p:sp>
      <p:pic>
        <p:nvPicPr>
          <p:cNvPr id="95" name="图片 94"/>
          <p:cNvPicPr/>
          <p:nvPr/>
        </p:nvPicPr>
        <p:blipFill>
          <a:blip r:embed="rId7" cstate="print"/>
          <a:srcRect/>
          <a:stretch>
            <a:fillRect/>
          </a:stretch>
        </p:blipFill>
        <p:spPr bwMode="auto">
          <a:xfrm>
            <a:off x="3738880" y="2828925"/>
            <a:ext cx="1583062" cy="1005101"/>
          </a:xfrm>
          <a:prstGeom prst="rect">
            <a:avLst/>
          </a:prstGeom>
          <a:noFill/>
          <a:ln w="9525">
            <a:noFill/>
            <a:miter lim="800000"/>
            <a:headEnd/>
            <a:tailEnd/>
          </a:ln>
        </p:spPr>
      </p:pic>
      <p:pic>
        <p:nvPicPr>
          <p:cNvPr id="96" name="图片 95"/>
          <p:cNvPicPr/>
          <p:nvPr/>
        </p:nvPicPr>
        <p:blipFill>
          <a:blip r:embed="rId8" cstate="print"/>
          <a:srcRect/>
          <a:stretch>
            <a:fillRect/>
          </a:stretch>
        </p:blipFill>
        <p:spPr bwMode="auto">
          <a:xfrm>
            <a:off x="5380456" y="2834874"/>
            <a:ext cx="1583062" cy="999153"/>
          </a:xfrm>
          <a:prstGeom prst="rect">
            <a:avLst/>
          </a:prstGeom>
          <a:noFill/>
          <a:ln w="9525">
            <a:noFill/>
            <a:miter lim="800000"/>
            <a:headEnd/>
            <a:tailEnd/>
          </a:ln>
        </p:spPr>
      </p:pic>
      <p:pic>
        <p:nvPicPr>
          <p:cNvPr id="97" name="图片 96"/>
          <p:cNvPicPr/>
          <p:nvPr/>
        </p:nvPicPr>
        <p:blipFill>
          <a:blip r:embed="rId9" cstate="print"/>
          <a:srcRect/>
          <a:stretch>
            <a:fillRect/>
          </a:stretch>
        </p:blipFill>
        <p:spPr bwMode="auto">
          <a:xfrm>
            <a:off x="7005948" y="2840821"/>
            <a:ext cx="1583062" cy="993205"/>
          </a:xfrm>
          <a:prstGeom prst="rect">
            <a:avLst/>
          </a:prstGeom>
          <a:noFill/>
          <a:ln w="9525">
            <a:noFill/>
            <a:miter lim="800000"/>
            <a:headEnd/>
            <a:tailEnd/>
          </a:ln>
        </p:spPr>
      </p:pic>
      <p:pic>
        <p:nvPicPr>
          <p:cNvPr id="98" name="图片 97"/>
          <p:cNvPicPr/>
          <p:nvPr/>
        </p:nvPicPr>
        <p:blipFill>
          <a:blip r:embed="rId10" cstate="print"/>
          <a:srcRect/>
          <a:stretch>
            <a:fillRect/>
          </a:stretch>
        </p:blipFill>
        <p:spPr bwMode="auto">
          <a:xfrm>
            <a:off x="3738880" y="3924244"/>
            <a:ext cx="1583062" cy="995101"/>
          </a:xfrm>
          <a:prstGeom prst="rect">
            <a:avLst/>
          </a:prstGeom>
          <a:noFill/>
          <a:ln w="9525">
            <a:noFill/>
            <a:miter lim="800000"/>
            <a:headEnd/>
            <a:tailEnd/>
          </a:ln>
        </p:spPr>
      </p:pic>
      <p:pic>
        <p:nvPicPr>
          <p:cNvPr id="99" name="图片 98"/>
          <p:cNvPicPr/>
          <p:nvPr/>
        </p:nvPicPr>
        <p:blipFill>
          <a:blip r:embed="rId11" cstate="print"/>
          <a:srcRect/>
          <a:stretch>
            <a:fillRect/>
          </a:stretch>
        </p:blipFill>
        <p:spPr bwMode="auto">
          <a:xfrm>
            <a:off x="5372414" y="3924244"/>
            <a:ext cx="1583062" cy="995101"/>
          </a:xfrm>
          <a:prstGeom prst="rect">
            <a:avLst/>
          </a:prstGeom>
          <a:noFill/>
          <a:ln w="9525">
            <a:noFill/>
            <a:miter lim="800000"/>
            <a:headEnd/>
            <a:tailEnd/>
          </a:ln>
        </p:spPr>
      </p:pic>
      <p:pic>
        <p:nvPicPr>
          <p:cNvPr id="100" name="图片 99"/>
          <p:cNvPicPr/>
          <p:nvPr/>
        </p:nvPicPr>
        <p:blipFill>
          <a:blip r:embed="rId12" cstate="print"/>
          <a:srcRect/>
          <a:stretch>
            <a:fillRect/>
          </a:stretch>
        </p:blipFill>
        <p:spPr bwMode="auto">
          <a:xfrm>
            <a:off x="7005948" y="3924244"/>
            <a:ext cx="1583062" cy="990435"/>
          </a:xfrm>
          <a:prstGeom prst="rect">
            <a:avLst/>
          </a:prstGeom>
          <a:noFill/>
          <a:ln w="9525">
            <a:noFill/>
            <a:miter lim="800000"/>
            <a:headEnd/>
            <a:tailEnd/>
          </a:ln>
        </p:spPr>
      </p:pic>
      <p:sp>
        <p:nvSpPr>
          <p:cNvPr id="101" name="TextBox 40"/>
          <p:cNvSpPr txBox="1"/>
          <p:nvPr/>
        </p:nvSpPr>
        <p:spPr>
          <a:xfrm>
            <a:off x="3780790" y="3343910"/>
            <a:ext cx="1439545" cy="506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00" b="1" dirty="0">
                <a:solidFill>
                  <a:schemeClr val="bg1"/>
                </a:solidFill>
                <a:latin typeface="Times New Roman" panose="02020603050405020304" charset="0"/>
                <a:cs typeface="Times New Roman" panose="02020603050405020304" charset="0"/>
              </a:rPr>
              <a:t>360</a:t>
            </a:r>
            <a:r>
              <a:rPr lang="zh-CN" altLang="en-US" sz="900" b="1" dirty="0">
                <a:solidFill>
                  <a:schemeClr val="bg1"/>
                </a:solidFill>
                <a:latin typeface="Times New Roman" panose="02020603050405020304" charset="0"/>
                <a:cs typeface="Times New Roman" panose="02020603050405020304" charset="0"/>
              </a:rPr>
              <a:t>℃ </a:t>
            </a:r>
            <a:r>
              <a:rPr lang="en-US" altLang="zh-CN" sz="900" b="1" dirty="0">
                <a:solidFill>
                  <a:schemeClr val="bg1"/>
                </a:solidFill>
                <a:latin typeface="Times New Roman" panose="02020603050405020304" charset="0"/>
                <a:cs typeface="Times New Roman" panose="02020603050405020304" charset="0"/>
              </a:rPr>
              <a:t>300 d</a:t>
            </a:r>
          </a:p>
          <a:p>
            <a:r>
              <a:rPr lang="en-US" altLang="zh-CN" sz="900" b="1" dirty="0">
                <a:solidFill>
                  <a:schemeClr val="bg1"/>
                </a:solidFill>
                <a:latin typeface="Times New Roman" panose="02020603050405020304" charset="0"/>
                <a:cs typeface="Times New Roman" panose="02020603050405020304" charset="0"/>
                <a:sym typeface="+mn-ea"/>
              </a:rPr>
              <a:t>inner side of the </a:t>
            </a:r>
            <a:r>
              <a:rPr lang="en-US" altLang="zh-CN" sz="900" b="1" dirty="0">
                <a:solidFill>
                  <a:schemeClr val="bg1"/>
                </a:solidFill>
                <a:latin typeface="Times New Roman" panose="02020603050405020304" charset="0"/>
                <a:cs typeface="Times New Roman" panose="02020603050405020304" charset="0"/>
              </a:rPr>
              <a:t>coated sample</a:t>
            </a:r>
          </a:p>
        </p:txBody>
      </p:sp>
      <p:sp>
        <p:nvSpPr>
          <p:cNvPr id="102" name="TextBox 40"/>
          <p:cNvSpPr txBox="1"/>
          <p:nvPr/>
        </p:nvSpPr>
        <p:spPr>
          <a:xfrm>
            <a:off x="5417185" y="3353435"/>
            <a:ext cx="1395730" cy="506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00" b="1" dirty="0">
                <a:solidFill>
                  <a:schemeClr val="bg1"/>
                </a:solidFill>
                <a:latin typeface="Times New Roman" panose="02020603050405020304" charset="0"/>
                <a:cs typeface="Times New Roman" panose="02020603050405020304" charset="0"/>
              </a:rPr>
              <a:t>360</a:t>
            </a:r>
            <a:r>
              <a:rPr lang="zh-CN" altLang="en-US" sz="900" b="1" dirty="0">
                <a:solidFill>
                  <a:schemeClr val="bg1"/>
                </a:solidFill>
                <a:latin typeface="Times New Roman" panose="02020603050405020304" charset="0"/>
                <a:cs typeface="Times New Roman" panose="02020603050405020304" charset="0"/>
              </a:rPr>
              <a:t>℃ </a:t>
            </a:r>
            <a:r>
              <a:rPr lang="en-US" altLang="zh-CN" sz="900" b="1" dirty="0">
                <a:solidFill>
                  <a:schemeClr val="bg1"/>
                </a:solidFill>
                <a:latin typeface="Times New Roman" panose="02020603050405020304" charset="0"/>
                <a:cs typeface="Times New Roman" panose="02020603050405020304" charset="0"/>
              </a:rPr>
              <a:t>300 d</a:t>
            </a:r>
          </a:p>
          <a:p>
            <a:r>
              <a:rPr lang="en-US" altLang="zh-CN" sz="900" b="1" dirty="0">
                <a:solidFill>
                  <a:schemeClr val="bg1"/>
                </a:solidFill>
                <a:latin typeface="Times New Roman" panose="02020603050405020304" charset="0"/>
                <a:cs typeface="Times New Roman" panose="02020603050405020304" charset="0"/>
                <a:sym typeface="+mn-ea"/>
              </a:rPr>
              <a:t>inner side of the bare zirconium</a:t>
            </a:r>
          </a:p>
        </p:txBody>
      </p:sp>
      <p:sp>
        <p:nvSpPr>
          <p:cNvPr id="103" name="TextBox 102"/>
          <p:cNvSpPr txBox="1"/>
          <p:nvPr/>
        </p:nvSpPr>
        <p:spPr>
          <a:xfrm>
            <a:off x="7140575" y="3347720"/>
            <a:ext cx="1438910" cy="506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00" b="1" dirty="0">
                <a:solidFill>
                  <a:schemeClr val="bg1"/>
                </a:solidFill>
                <a:latin typeface="Times New Roman" panose="02020603050405020304" charset="0"/>
                <a:cs typeface="Times New Roman" panose="02020603050405020304" charset="0"/>
              </a:rPr>
              <a:t>360</a:t>
            </a:r>
            <a:r>
              <a:rPr lang="zh-CN" altLang="en-US" sz="900" b="1" dirty="0">
                <a:solidFill>
                  <a:schemeClr val="bg1"/>
                </a:solidFill>
                <a:latin typeface="Times New Roman" panose="02020603050405020304" charset="0"/>
                <a:cs typeface="Times New Roman" panose="02020603050405020304" charset="0"/>
              </a:rPr>
              <a:t>℃ </a:t>
            </a:r>
            <a:r>
              <a:rPr lang="en-US" altLang="zh-CN" sz="900" b="1" dirty="0">
                <a:solidFill>
                  <a:schemeClr val="bg1"/>
                </a:solidFill>
                <a:latin typeface="Times New Roman" panose="02020603050405020304" charset="0"/>
                <a:cs typeface="Times New Roman" panose="02020603050405020304" charset="0"/>
              </a:rPr>
              <a:t>300 d</a:t>
            </a:r>
          </a:p>
          <a:p>
            <a:r>
              <a:rPr lang="zh-CN" altLang="en-US" sz="900" b="1" dirty="0">
                <a:solidFill>
                  <a:schemeClr val="bg1"/>
                </a:solidFill>
                <a:latin typeface="Times New Roman" panose="02020603050405020304" charset="0"/>
                <a:cs typeface="Times New Roman" panose="02020603050405020304" charset="0"/>
              </a:rPr>
              <a:t>Bottom of the coating scratch</a:t>
            </a:r>
          </a:p>
        </p:txBody>
      </p:sp>
      <p:sp>
        <p:nvSpPr>
          <p:cNvPr id="104" name="TextBox 40"/>
          <p:cNvSpPr txBox="1"/>
          <p:nvPr/>
        </p:nvSpPr>
        <p:spPr>
          <a:xfrm>
            <a:off x="3777615" y="4493260"/>
            <a:ext cx="1442720" cy="506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00" b="1" dirty="0">
                <a:solidFill>
                  <a:schemeClr val="bg1"/>
                </a:solidFill>
                <a:latin typeface="Times New Roman" panose="02020603050405020304" charset="0"/>
                <a:cs typeface="Times New Roman" panose="02020603050405020304" charset="0"/>
              </a:rPr>
              <a:t>400</a:t>
            </a:r>
            <a:r>
              <a:rPr lang="zh-CN" altLang="en-US" sz="900" b="1" dirty="0">
                <a:solidFill>
                  <a:schemeClr val="bg1"/>
                </a:solidFill>
                <a:latin typeface="Times New Roman" panose="02020603050405020304" charset="0"/>
                <a:cs typeface="Times New Roman" panose="02020603050405020304" charset="0"/>
              </a:rPr>
              <a:t>℃ </a:t>
            </a:r>
            <a:r>
              <a:rPr lang="en-US" altLang="zh-CN" sz="900" b="1" dirty="0">
                <a:solidFill>
                  <a:schemeClr val="bg1"/>
                </a:solidFill>
                <a:latin typeface="Times New Roman" panose="02020603050405020304" charset="0"/>
                <a:cs typeface="Times New Roman" panose="02020603050405020304" charset="0"/>
              </a:rPr>
              <a:t>300 d</a:t>
            </a:r>
          </a:p>
          <a:p>
            <a:r>
              <a:rPr lang="en-US" altLang="zh-CN" sz="900" b="1" dirty="0">
                <a:solidFill>
                  <a:schemeClr val="bg1"/>
                </a:solidFill>
                <a:latin typeface="Times New Roman" panose="02020603050405020304" charset="0"/>
                <a:cs typeface="Times New Roman" panose="02020603050405020304" charset="0"/>
                <a:sym typeface="+mn-ea"/>
              </a:rPr>
              <a:t>inner side of the coated sample</a:t>
            </a:r>
            <a:endParaRPr lang="en-US" altLang="zh-CN" sz="900" b="1" dirty="0">
              <a:solidFill>
                <a:schemeClr val="bg1"/>
              </a:solidFill>
              <a:latin typeface="Times New Roman" panose="02020603050405020304" charset="0"/>
              <a:cs typeface="Times New Roman" panose="02020603050405020304" charset="0"/>
            </a:endParaRPr>
          </a:p>
        </p:txBody>
      </p:sp>
      <p:sp>
        <p:nvSpPr>
          <p:cNvPr id="105" name="TextBox 40"/>
          <p:cNvSpPr txBox="1"/>
          <p:nvPr/>
        </p:nvSpPr>
        <p:spPr>
          <a:xfrm>
            <a:off x="5418455" y="4421505"/>
            <a:ext cx="1388110" cy="506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00" b="1" dirty="0">
                <a:solidFill>
                  <a:schemeClr val="bg1"/>
                </a:solidFill>
                <a:latin typeface="Times New Roman" panose="02020603050405020304" charset="0"/>
                <a:cs typeface="Times New Roman" panose="02020603050405020304" charset="0"/>
              </a:rPr>
              <a:t>400</a:t>
            </a:r>
            <a:r>
              <a:rPr lang="zh-CN" altLang="en-US" sz="900" b="1" dirty="0">
                <a:solidFill>
                  <a:schemeClr val="bg1"/>
                </a:solidFill>
                <a:latin typeface="Times New Roman" panose="02020603050405020304" charset="0"/>
                <a:cs typeface="Times New Roman" panose="02020603050405020304" charset="0"/>
              </a:rPr>
              <a:t>℃ </a:t>
            </a:r>
            <a:r>
              <a:rPr lang="en-US" altLang="zh-CN" sz="900" b="1" dirty="0">
                <a:solidFill>
                  <a:schemeClr val="bg1"/>
                </a:solidFill>
                <a:latin typeface="Times New Roman" panose="02020603050405020304" charset="0"/>
                <a:cs typeface="Times New Roman" panose="02020603050405020304" charset="0"/>
              </a:rPr>
              <a:t>300 d</a:t>
            </a:r>
          </a:p>
          <a:p>
            <a:r>
              <a:rPr lang="en-US" altLang="zh-CN" sz="900" b="1" dirty="0">
                <a:solidFill>
                  <a:schemeClr val="bg1"/>
                </a:solidFill>
                <a:latin typeface="Times New Roman" panose="02020603050405020304" charset="0"/>
                <a:cs typeface="Times New Roman" panose="02020603050405020304" charset="0"/>
                <a:sym typeface="+mn-ea"/>
              </a:rPr>
              <a:t>inner side of the bare zirconium</a:t>
            </a:r>
            <a:endParaRPr lang="en-US" altLang="zh-CN" sz="900" b="1" dirty="0">
              <a:solidFill>
                <a:schemeClr val="bg1"/>
              </a:solidFill>
              <a:latin typeface="Times New Roman" panose="02020603050405020304" charset="0"/>
              <a:cs typeface="Times New Roman" panose="02020603050405020304" charset="0"/>
            </a:endParaRPr>
          </a:p>
        </p:txBody>
      </p:sp>
      <p:sp>
        <p:nvSpPr>
          <p:cNvPr id="106" name="TextBox 105"/>
          <p:cNvSpPr txBox="1"/>
          <p:nvPr/>
        </p:nvSpPr>
        <p:spPr>
          <a:xfrm>
            <a:off x="7144385" y="4467860"/>
            <a:ext cx="1398270" cy="506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00" b="1" dirty="0">
                <a:solidFill>
                  <a:schemeClr val="bg1"/>
                </a:solidFill>
                <a:latin typeface="Times New Roman" panose="02020603050405020304" charset="0"/>
                <a:cs typeface="Times New Roman" panose="02020603050405020304" charset="0"/>
              </a:rPr>
              <a:t>400</a:t>
            </a:r>
            <a:r>
              <a:rPr lang="zh-CN" altLang="en-US" sz="900" b="1" dirty="0">
                <a:solidFill>
                  <a:schemeClr val="bg1"/>
                </a:solidFill>
                <a:latin typeface="Times New Roman" panose="02020603050405020304" charset="0"/>
                <a:cs typeface="Times New Roman" panose="02020603050405020304" charset="0"/>
              </a:rPr>
              <a:t>℃ </a:t>
            </a:r>
            <a:r>
              <a:rPr lang="en-US" altLang="zh-CN" sz="900" b="1" dirty="0">
                <a:solidFill>
                  <a:schemeClr val="bg1"/>
                </a:solidFill>
                <a:latin typeface="Times New Roman" panose="02020603050405020304" charset="0"/>
                <a:cs typeface="Times New Roman" panose="02020603050405020304" charset="0"/>
              </a:rPr>
              <a:t>300 d</a:t>
            </a:r>
          </a:p>
          <a:p>
            <a:r>
              <a:rPr lang="zh-CN" altLang="en-US" sz="900" b="1" dirty="0">
                <a:solidFill>
                  <a:schemeClr val="bg1"/>
                </a:solidFill>
                <a:latin typeface="Times New Roman" panose="02020603050405020304" charset="0"/>
                <a:cs typeface="Times New Roman" panose="02020603050405020304" charset="0"/>
                <a:sym typeface="+mn-ea"/>
              </a:rPr>
              <a:t>Bottom of the coating scratch</a:t>
            </a:r>
            <a:endParaRPr lang="en-US" altLang="zh-CN" sz="900" b="1" dirty="0">
              <a:solidFill>
                <a:schemeClr val="bg1"/>
              </a:solidFill>
              <a:latin typeface="Times New Roman" panose="02020603050405020304" charset="0"/>
              <a:cs typeface="Times New Roman" panose="02020603050405020304" charset="0"/>
            </a:endParaRPr>
          </a:p>
        </p:txBody>
      </p:sp>
      <p:sp>
        <p:nvSpPr>
          <p:cNvPr id="36" name="文本框 1"/>
          <p:cNvSpPr txBox="1"/>
          <p:nvPr/>
        </p:nvSpPr>
        <p:spPr>
          <a:xfrm>
            <a:off x="266700" y="692785"/>
            <a:ext cx="8485505" cy="506730"/>
          </a:xfrm>
          <a:prstGeom prst="rect">
            <a:avLst/>
          </a:prstGeom>
          <a:noFill/>
        </p:spPr>
        <p:txBody>
          <a:bodyPr wrap="square" rtlCol="0" anchor="t">
            <a:spAutoFit/>
          </a:bodyPr>
          <a:lstStyle/>
          <a:p>
            <a:pPr marL="285750" indent="-285750">
              <a:lnSpc>
                <a:spcPct val="150000"/>
              </a:lnSpc>
              <a:buClr>
                <a:schemeClr val="tx2"/>
              </a:buClr>
              <a:buFont typeface="Wingdings" panose="05000000000000000000" pitchFamily="2" charset="2"/>
              <a:buChar char="p"/>
            </a:pPr>
            <a:r>
              <a:rPr lang="en-US" sz="1800" b="1" dirty="0">
                <a:solidFill>
                  <a:srgbClr val="002060"/>
                </a:solidFill>
                <a:latin typeface="微软雅黑" panose="020B0503020204020204" charset="-122"/>
                <a:ea typeface="微软雅黑" panose="020B0503020204020204" charset="-122"/>
                <a:sym typeface="+mn-ea"/>
              </a:rPr>
              <a:t>Influence of Cladding Scratch on Corrosion</a:t>
            </a:r>
            <a:r>
              <a:rPr sz="1800" b="1" dirty="0">
                <a:solidFill>
                  <a:srgbClr val="002060"/>
                </a:solidFill>
                <a:latin typeface="微软雅黑" panose="020B0503020204020204" charset="-122"/>
                <a:ea typeface="微软雅黑" panose="020B0503020204020204" charset="-122"/>
                <a:sym typeface="+mn-ea"/>
              </a:rPr>
              <a:t> </a:t>
            </a:r>
            <a:endParaRPr altLang="zh-CN" sz="1800" b="1" dirty="0">
              <a:solidFill>
                <a:srgbClr val="002060"/>
              </a:solidFill>
              <a:latin typeface="微软雅黑" panose="020B0503020204020204" charset="-122"/>
              <a:ea typeface="微软雅黑" panose="020B0503020204020204" charset="-122"/>
              <a:sym typeface="+mn-ea"/>
            </a:endParaRPr>
          </a:p>
        </p:txBody>
      </p:sp>
      <p:sp>
        <p:nvSpPr>
          <p:cNvPr id="2" name="Rectangle 7"/>
          <p:cNvSpPr>
            <a:spLocks noChangeArrowheads="1"/>
          </p:cNvSpPr>
          <p:nvPr/>
        </p:nvSpPr>
        <p:spPr bwMode="auto">
          <a:xfrm>
            <a:off x="395605" y="1036638"/>
            <a:ext cx="7781290" cy="1822450"/>
          </a:xfrm>
          <a:prstGeom prst="rect">
            <a:avLst/>
          </a:prstGeom>
          <a:noFill/>
          <a:ln w="9525">
            <a:noFill/>
            <a:miter lim="800000"/>
          </a:ln>
          <a:effectLst/>
        </p:spPr>
        <p:txBody>
          <a:bodyPr vert="horz" wrap="square" lIns="91440" tIns="45720" rIns="91440" bIns="45720" numCol="1" anchor="ctr" anchorCtr="0" compatLnSpc="1">
            <a:spAutoFit/>
          </a:bodyPr>
          <a:lstStyle/>
          <a:p>
            <a:pPr marL="285750" indent="-285750">
              <a:lnSpc>
                <a:spcPct val="150000"/>
              </a:lnSpc>
              <a:buFont typeface="Wingdings" panose="05000000000000000000" pitchFamily="2" charset="2"/>
              <a:buChar char="Ø"/>
            </a:pPr>
            <a:r>
              <a:rPr lang="zh-CN" altLang="en-US" sz="1500" b="1" dirty="0">
                <a:solidFill>
                  <a:srgbClr val="002060"/>
                </a:solidFill>
                <a:latin typeface="微软雅黑" panose="020B0503020204020204" charset="-122"/>
                <a:ea typeface="微软雅黑" panose="020B0503020204020204" charset="-122"/>
                <a:cs typeface="Times New Roman" panose="02020603050405020304" charset="0"/>
              </a:rPr>
              <a:t>The presence of the coating has </a:t>
            </a:r>
            <a:r>
              <a:rPr lang="zh-CN" altLang="en-US" sz="1500" b="1" dirty="0">
                <a:solidFill>
                  <a:srgbClr val="C00000"/>
                </a:solidFill>
                <a:latin typeface="微软雅黑" panose="020B0503020204020204" charset="-122"/>
                <a:ea typeface="微软雅黑" panose="020B0503020204020204" charset="-122"/>
                <a:cs typeface="Times New Roman" panose="02020603050405020304" charset="0"/>
              </a:rPr>
              <a:t>no significant effect</a:t>
            </a:r>
            <a:r>
              <a:rPr lang="zh-CN" altLang="en-US" sz="1500" b="1" dirty="0">
                <a:solidFill>
                  <a:srgbClr val="002060"/>
                </a:solidFill>
                <a:latin typeface="微软雅黑" panose="020B0503020204020204" charset="-122"/>
                <a:ea typeface="微软雅黑" panose="020B0503020204020204" charset="-122"/>
                <a:cs typeface="Times New Roman" panose="02020603050405020304" charset="0"/>
              </a:rPr>
              <a:t> on the corrosion rate of the bare zirconium substrate.</a:t>
            </a:r>
            <a:endParaRPr lang="en-US" altLang="zh-CN" sz="1500" b="1" dirty="0">
              <a:solidFill>
                <a:srgbClr val="002060"/>
              </a:solidFill>
              <a:latin typeface="微软雅黑" panose="020B0503020204020204" charset="-122"/>
              <a:ea typeface="微软雅黑" panose="020B0503020204020204" charset="-122"/>
              <a:cs typeface="Times New Roman" panose="02020603050405020304" charset="0"/>
            </a:endParaRPr>
          </a:p>
          <a:p>
            <a:pPr marL="285750" indent="-285750">
              <a:lnSpc>
                <a:spcPct val="150000"/>
              </a:lnSpc>
              <a:buFont typeface="Wingdings" panose="05000000000000000000" pitchFamily="2" charset="2"/>
              <a:buChar char="Ø"/>
            </a:pPr>
            <a:r>
              <a:rPr lang="zh-CN" altLang="en-US" sz="1500" b="1" dirty="0">
                <a:solidFill>
                  <a:srgbClr val="002060"/>
                </a:solidFill>
                <a:latin typeface="微软雅黑" panose="020B0503020204020204" charset="-122"/>
                <a:ea typeface="微软雅黑" panose="020B0503020204020204" charset="-122"/>
                <a:cs typeface="Times New Roman" panose="02020603050405020304" charset="0"/>
              </a:rPr>
              <a:t>Pre-fabricated </a:t>
            </a:r>
            <a:r>
              <a:rPr lang="zh-CN" altLang="en-US" sz="1500" b="1" dirty="0">
                <a:solidFill>
                  <a:srgbClr val="C00000"/>
                </a:solidFill>
                <a:latin typeface="微软雅黑" panose="020B0503020204020204" charset="-122"/>
                <a:ea typeface="微软雅黑" panose="020B0503020204020204" charset="-122"/>
                <a:cs typeface="Times New Roman" panose="02020603050405020304" charset="0"/>
              </a:rPr>
              <a:t>scratches</a:t>
            </a:r>
            <a:r>
              <a:rPr lang="zh-CN" altLang="en-US" sz="1500" b="1" dirty="0">
                <a:solidFill>
                  <a:srgbClr val="002060"/>
                </a:solidFill>
                <a:latin typeface="微软雅黑" panose="020B0503020204020204" charset="-122"/>
                <a:ea typeface="微软雅黑" panose="020B0503020204020204" charset="-122"/>
                <a:cs typeface="Times New Roman" panose="02020603050405020304" charset="0"/>
              </a:rPr>
              <a:t> on the coating show </a:t>
            </a:r>
            <a:r>
              <a:rPr lang="zh-CN" altLang="en-US" sz="1500" b="1" dirty="0">
                <a:solidFill>
                  <a:srgbClr val="C00000"/>
                </a:solidFill>
                <a:latin typeface="微软雅黑" panose="020B0503020204020204" charset="-122"/>
                <a:ea typeface="微软雅黑" panose="020B0503020204020204" charset="-122"/>
                <a:cs typeface="Times New Roman" panose="02020603050405020304" charset="0"/>
              </a:rPr>
              <a:t>no coating delamination after corrosion</a:t>
            </a:r>
            <a:r>
              <a:rPr lang="zh-CN" altLang="en-US" sz="1500" b="1" dirty="0">
                <a:solidFill>
                  <a:srgbClr val="002060"/>
                </a:solidFill>
                <a:latin typeface="微软雅黑" panose="020B0503020204020204" charset="-122"/>
                <a:ea typeface="微软雅黑" panose="020B0503020204020204" charset="-122"/>
                <a:cs typeface="Times New Roman" panose="02020603050405020304" charset="0"/>
              </a:rPr>
              <a:t>, and the bare </a:t>
            </a:r>
            <a:r>
              <a:rPr lang="zh-CN" altLang="en-US" sz="1500" b="1" dirty="0">
                <a:solidFill>
                  <a:srgbClr val="C00000"/>
                </a:solidFill>
                <a:latin typeface="微软雅黑" panose="020B0503020204020204" charset="-122"/>
                <a:ea typeface="微软雅黑" panose="020B0503020204020204" charset="-122"/>
                <a:cs typeface="Times New Roman" panose="02020603050405020304" charset="0"/>
              </a:rPr>
              <a:t>zirconium substrate </a:t>
            </a:r>
            <a:r>
              <a:rPr lang="zh-CN" altLang="en-US" sz="1500" b="1" dirty="0">
                <a:solidFill>
                  <a:srgbClr val="002060"/>
                </a:solidFill>
                <a:latin typeface="微软雅黑" panose="020B0503020204020204" charset="-122"/>
                <a:ea typeface="微软雅黑" panose="020B0503020204020204" charset="-122"/>
                <a:cs typeface="Times New Roman" panose="02020603050405020304" charset="0"/>
              </a:rPr>
              <a:t>at the scratch bottom exhibits </a:t>
            </a:r>
            <a:r>
              <a:rPr lang="zh-CN" altLang="en-US" sz="1500" b="1" dirty="0">
                <a:solidFill>
                  <a:srgbClr val="C00000"/>
                </a:solidFill>
                <a:latin typeface="微软雅黑" panose="020B0503020204020204" charset="-122"/>
                <a:ea typeface="微软雅黑" panose="020B0503020204020204" charset="-122"/>
                <a:cs typeface="Times New Roman" panose="02020603050405020304" charset="0"/>
              </a:rPr>
              <a:t>no accelerated corrosion</a:t>
            </a:r>
            <a:r>
              <a:rPr lang="zh-CN" altLang="en-US" sz="1500" b="1" dirty="0">
                <a:solidFill>
                  <a:srgbClr val="002060"/>
                </a:solidFill>
                <a:latin typeface="微软雅黑" panose="020B0503020204020204" charset="-122"/>
                <a:ea typeface="微软雅黑" panose="020B0503020204020204" charset="-122"/>
                <a:cs typeface="Times New Roman" panose="02020603050405020304" charset="0"/>
              </a:rPr>
              <a:t>.</a:t>
            </a:r>
          </a:p>
        </p:txBody>
      </p:sp>
      <p:sp>
        <p:nvSpPr>
          <p:cNvPr id="5" name="矩形 10"/>
          <p:cNvSpPr>
            <a:spLocks noChangeArrowheads="1"/>
          </p:cNvSpPr>
          <p:nvPr/>
        </p:nvSpPr>
        <p:spPr bwMode="auto">
          <a:xfrm>
            <a:off x="71438" y="142875"/>
            <a:ext cx="7559675" cy="465455"/>
          </a:xfrm>
          <a:prstGeom prst="rect">
            <a:avLst/>
          </a:prstGeom>
          <a:noFill/>
          <a:ln w="9525" algn="ctr">
            <a:noFill/>
            <a:miter lim="800000"/>
          </a:ln>
        </p:spPr>
        <p:txBody>
          <a:bodyPr lIns="96635" tIns="48319" rIns="96635" bIns="48319">
            <a:spAutoFit/>
          </a:bodyPr>
          <a:lstStyle/>
          <a:p>
            <a:pPr marL="0" indent="0" algn="l">
              <a:lnSpc>
                <a:spcPct val="100000"/>
              </a:lnSpc>
              <a:buClr>
                <a:schemeClr val="tx2"/>
              </a:buClr>
              <a:buSzTx/>
              <a:buFont typeface="Wingdings" panose="05000000000000000000" pitchFamily="2" charset="2"/>
              <a:buNone/>
            </a:pPr>
            <a:r>
              <a:rPr lang="en-US" altLang="zh-CN" sz="2400" b="1" dirty="0">
                <a:solidFill>
                  <a:srgbClr val="002060"/>
                </a:solidFill>
                <a:latin typeface="微软雅黑" panose="020B0503020204020204" charset="-122"/>
                <a:ea typeface="微软雅黑" panose="020B0503020204020204" charset="-122"/>
                <a:sym typeface="+mn-ea"/>
              </a:rPr>
              <a:t>2. Out-of-pile performance</a:t>
            </a:r>
            <a:endParaRPr lang="zh-CN" altLang="en-US" sz="2400" b="1" dirty="0">
              <a:solidFill>
                <a:srgbClr val="002060"/>
              </a:solidFill>
              <a:latin typeface="微软雅黑" panose="020B0503020204020204" charset="-122"/>
              <a:ea typeface="微软雅黑" panose="020B0503020204020204" charset="-122"/>
              <a:sym typeface="+mn-ea"/>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22"/>
          <p:cNvSpPr/>
          <p:nvPr/>
        </p:nvSpPr>
        <p:spPr>
          <a:xfrm>
            <a:off x="395605" y="1052195"/>
            <a:ext cx="8117840" cy="129159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284480" lvl="1" indent="-285750" algn="just" eaLnBrk="1" latinLnBrk="0" hangingPunct="1">
              <a:lnSpc>
                <a:spcPct val="130000"/>
              </a:lnSpc>
              <a:buSzPct val="100000"/>
              <a:buFont typeface="Wingdings" panose="05000000000000000000" pitchFamily="2" charset="2"/>
              <a:buChar char="Ø"/>
            </a:pPr>
            <a:r>
              <a:rPr sz="1500" b="1" dirty="0">
                <a:solidFill>
                  <a:srgbClr val="002060"/>
                </a:solidFill>
                <a:latin typeface="微软雅黑" panose="020B0503020204020204" charset="-122"/>
                <a:ea typeface="微软雅黑" panose="020B0503020204020204" charset="-122"/>
              </a:rPr>
              <a:t>2021: </a:t>
            </a:r>
            <a:r>
              <a:rPr lang="en-US" altLang="zh-CN" sz="1500" b="1" dirty="0">
                <a:solidFill>
                  <a:srgbClr val="002060"/>
                </a:solidFill>
                <a:latin typeface="微软雅黑" panose="020B0503020204020204" charset="-122"/>
                <a:ea typeface="微软雅黑" panose="020B0503020204020204" charset="-122"/>
                <a:sym typeface="+mn-ea"/>
              </a:rPr>
              <a:t>Cr-coated leading rods </a:t>
            </a:r>
            <a:r>
              <a:rPr sz="1500" b="1" dirty="0">
                <a:solidFill>
                  <a:srgbClr val="002060"/>
                </a:solidFill>
                <a:latin typeface="微软雅黑" panose="020B0503020204020204" charset="-122"/>
                <a:ea typeface="微软雅黑" panose="020B0503020204020204" charset="-122"/>
              </a:rPr>
              <a:t>were irradiated in a commercial reactor in China for the first time.</a:t>
            </a:r>
            <a:r>
              <a:rPr lang="en-US" altLang="zh-CN" sz="1500" b="1" dirty="0">
                <a:solidFill>
                  <a:srgbClr val="002060"/>
                </a:solidFill>
                <a:latin typeface="微软雅黑" panose="020B0503020204020204" charset="-122"/>
                <a:ea typeface="微软雅黑" panose="020B0503020204020204" charset="-122"/>
              </a:rPr>
              <a:t> </a:t>
            </a:r>
          </a:p>
          <a:p>
            <a:pPr marL="284480" lvl="1" indent="-285750" algn="just" eaLnBrk="1" latinLnBrk="0" hangingPunct="1">
              <a:lnSpc>
                <a:spcPct val="130000"/>
              </a:lnSpc>
              <a:buSzPct val="100000"/>
              <a:buFont typeface="Wingdings" panose="05000000000000000000" pitchFamily="2" charset="2"/>
              <a:buChar char="Ø"/>
            </a:pPr>
            <a:r>
              <a:rPr sz="1500" b="1" dirty="0">
                <a:solidFill>
                  <a:srgbClr val="002060"/>
                </a:solidFill>
                <a:latin typeface="微软雅黑" panose="020B0503020204020204" charset="-122"/>
                <a:ea typeface="微软雅黑" panose="020B0503020204020204" charset="-122"/>
                <a:cs typeface="微软雅黑" panose="020B0503020204020204" charset="-122"/>
              </a:rPr>
              <a:t>2024: </a:t>
            </a:r>
            <a:r>
              <a:rPr lang="en-US" sz="1500" b="1" dirty="0">
                <a:solidFill>
                  <a:srgbClr val="C00000"/>
                </a:solidFill>
                <a:latin typeface="微软雅黑" panose="020B0503020204020204" charset="-122"/>
                <a:ea typeface="微软雅黑" panose="020B0503020204020204" charset="-122"/>
                <a:cs typeface="微软雅黑" panose="020B0503020204020204" charset="-122"/>
              </a:rPr>
              <a:t>Cr-coated</a:t>
            </a:r>
            <a:r>
              <a:rPr sz="1500" b="1" dirty="0">
                <a:solidFill>
                  <a:srgbClr val="C00000"/>
                </a:solidFill>
                <a:latin typeface="微软雅黑" panose="020B0503020204020204" charset="-122"/>
                <a:ea typeface="微软雅黑" panose="020B0503020204020204" charset="-122"/>
                <a:cs typeface="微软雅黑" panose="020B0503020204020204" charset="-122"/>
              </a:rPr>
              <a:t> leadi</a:t>
            </a:r>
            <a:r>
              <a:rPr sz="1500" b="1" dirty="0">
                <a:solidFill>
                  <a:srgbClr val="C00000"/>
                </a:solidFill>
                <a:latin typeface="微软雅黑" panose="020B0503020204020204" charset="-122"/>
                <a:ea typeface="微软雅黑" panose="020B0503020204020204" charset="-122"/>
                <a:cs typeface="微软雅黑" panose="020B0503020204020204" charset="-122"/>
                <a:sym typeface="+mn-ea"/>
              </a:rPr>
              <a:t>ng rods</a:t>
            </a:r>
            <a:r>
              <a:rPr sz="1500" b="1" dirty="0">
                <a:solidFill>
                  <a:srgbClr val="C00000"/>
                </a:solidFill>
                <a:latin typeface="微软雅黑" panose="020B0503020204020204" charset="-122"/>
                <a:ea typeface="微软雅黑" panose="020B0503020204020204" charset="-122"/>
                <a:cs typeface="微软雅黑" panose="020B0503020204020204" charset="-122"/>
              </a:rPr>
              <a:t> completed its full-cycle operation and was </a:t>
            </a:r>
            <a:r>
              <a:rPr lang="en-US" sz="1500" b="1" dirty="0">
                <a:solidFill>
                  <a:srgbClr val="C00000"/>
                </a:solidFill>
                <a:latin typeface="微软雅黑" panose="020B0503020204020204" charset="-122"/>
                <a:ea typeface="微软雅黑" panose="020B0503020204020204" charset="-122"/>
                <a:cs typeface="微软雅黑" panose="020B0503020204020204" charset="-122"/>
              </a:rPr>
              <a:t>discharg</a:t>
            </a:r>
            <a:r>
              <a:rPr sz="1500" b="1" dirty="0">
                <a:solidFill>
                  <a:srgbClr val="C00000"/>
                </a:solidFill>
                <a:latin typeface="微软雅黑" panose="020B0503020204020204" charset="-122"/>
                <a:ea typeface="微软雅黑" panose="020B0503020204020204" charset="-122"/>
                <a:cs typeface="微软雅黑" panose="020B0503020204020204" charset="-122"/>
              </a:rPr>
              <a:t>ed from the reactor.</a:t>
            </a:r>
          </a:p>
        </p:txBody>
      </p:sp>
      <p:sp>
        <p:nvSpPr>
          <p:cNvPr id="5" name="文本框 4"/>
          <p:cNvSpPr txBox="1"/>
          <p:nvPr/>
        </p:nvSpPr>
        <p:spPr>
          <a:xfrm>
            <a:off x="306070" y="274320"/>
            <a:ext cx="3048000" cy="368300"/>
          </a:xfrm>
          <a:prstGeom prst="rect">
            <a:avLst/>
          </a:prstGeom>
          <a:noFill/>
        </p:spPr>
        <p:txBody>
          <a:bodyPr wrap="square" rtlCol="0">
            <a:spAutoFit/>
          </a:bodyPr>
          <a:lstStyle/>
          <a:p>
            <a:endParaRPr lang="zh-CN" altLang="en-US"/>
          </a:p>
        </p:txBody>
      </p:sp>
      <p:sp>
        <p:nvSpPr>
          <p:cNvPr id="9" name="矩形 10"/>
          <p:cNvSpPr>
            <a:spLocks noChangeArrowheads="1"/>
          </p:cNvSpPr>
          <p:nvPr/>
        </p:nvSpPr>
        <p:spPr bwMode="auto">
          <a:xfrm>
            <a:off x="71438" y="142875"/>
            <a:ext cx="7559675" cy="465455"/>
          </a:xfrm>
          <a:prstGeom prst="rect">
            <a:avLst/>
          </a:prstGeom>
          <a:noFill/>
          <a:ln w="9525" algn="ctr">
            <a:noFill/>
            <a:miter lim="800000"/>
          </a:ln>
        </p:spPr>
        <p:txBody>
          <a:bodyPr lIns="96635" tIns="48319" rIns="96635" bIns="48319">
            <a:spAutoFit/>
          </a:bodyPr>
          <a:lstStyle/>
          <a:p>
            <a:pPr algn="l">
              <a:buSzTx/>
            </a:pPr>
            <a:r>
              <a:rPr lang="en-US" altLang="zh-CN" sz="2400" b="1" dirty="0">
                <a:solidFill>
                  <a:srgbClr val="002060"/>
                </a:solidFill>
                <a:latin typeface="微软雅黑" panose="020B0503020204020204" charset="-122"/>
                <a:ea typeface="微软雅黑" panose="020B0503020204020204" charset="-122"/>
                <a:sym typeface="+mn-ea"/>
              </a:rPr>
              <a:t>2.3 In-pile irradiation tests</a:t>
            </a:r>
            <a:endParaRPr lang="zh-CN" altLang="en-US" sz="2400" b="1" dirty="0">
              <a:solidFill>
                <a:srgbClr val="002060"/>
              </a:solidFill>
              <a:latin typeface="微软雅黑" panose="020B0503020204020204" charset="-122"/>
              <a:ea typeface="微软雅黑" panose="020B0503020204020204" charset="-122"/>
              <a:sym typeface="+mn-ea"/>
            </a:endParaRPr>
          </a:p>
        </p:txBody>
      </p:sp>
      <p:sp>
        <p:nvSpPr>
          <p:cNvPr id="36" name="文本框 1"/>
          <p:cNvSpPr txBox="1"/>
          <p:nvPr/>
        </p:nvSpPr>
        <p:spPr>
          <a:xfrm>
            <a:off x="251460" y="699135"/>
            <a:ext cx="8554085" cy="368300"/>
          </a:xfrm>
          <a:prstGeom prst="rect">
            <a:avLst/>
          </a:prstGeom>
          <a:noFill/>
        </p:spPr>
        <p:txBody>
          <a:bodyPr wrap="square" rtlCol="0" anchor="t">
            <a:spAutoFit/>
          </a:bodyPr>
          <a:lstStyle/>
          <a:p>
            <a:pPr marL="285750" indent="-285750" algn="l">
              <a:lnSpc>
                <a:spcPct val="100000"/>
              </a:lnSpc>
              <a:buClr>
                <a:schemeClr val="tx2"/>
              </a:buClr>
              <a:buSzTx/>
              <a:buFont typeface="Wingdings" panose="05000000000000000000" pitchFamily="2" charset="2"/>
              <a:buChar char="p"/>
            </a:pPr>
            <a:r>
              <a:rPr lang="en-US" altLang="zh-CN" sz="1800" b="1" dirty="0">
                <a:solidFill>
                  <a:srgbClr val="002060"/>
                </a:solidFill>
                <a:latin typeface="微软雅黑" panose="020B0503020204020204" charset="-122"/>
                <a:ea typeface="微软雅黑" panose="020B0503020204020204" charset="-122"/>
                <a:sym typeface="+mn-ea"/>
              </a:rPr>
              <a:t>Cr-coated leading rods in commercial reactors</a:t>
            </a:r>
            <a:endParaRPr lang="zh-CN" altLang="zh-CN" sz="1800" b="1" dirty="0">
              <a:solidFill>
                <a:srgbClr val="002060"/>
              </a:solidFill>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l="13788" r="33359"/>
          <a:stretch>
            <a:fillRect/>
          </a:stretch>
        </p:blipFill>
        <p:spPr bwMode="auto">
          <a:xfrm>
            <a:off x="539750" y="2356485"/>
            <a:ext cx="1368425" cy="1734820"/>
          </a:xfrm>
          <a:prstGeom prst="rect">
            <a:avLst/>
          </a:prstGeom>
          <a:noFill/>
          <a:ln>
            <a:noFill/>
          </a:ln>
        </p:spPr>
      </p:pic>
      <p:sp>
        <p:nvSpPr>
          <p:cNvPr id="85" name="文本框 84"/>
          <p:cNvSpPr txBox="1"/>
          <p:nvPr/>
        </p:nvSpPr>
        <p:spPr>
          <a:xfrm>
            <a:off x="5003800" y="2378075"/>
            <a:ext cx="3975735" cy="1814830"/>
          </a:xfrm>
          <a:prstGeom prst="rect">
            <a:avLst/>
          </a:prstGeom>
          <a:noFill/>
        </p:spPr>
        <p:txBody>
          <a:bodyPr wrap="square" rtlCol="0" anchor="t">
            <a:spAutoFit/>
          </a:bodyPr>
          <a:lstStyle/>
          <a:p>
            <a:pPr marL="641350" lvl="1" indent="-285750">
              <a:lnSpc>
                <a:spcPct val="100000"/>
              </a:lnSpc>
              <a:buClr>
                <a:srgbClr val="FF0000"/>
              </a:buClr>
              <a:buSzPct val="100000"/>
              <a:buFont typeface="Wingdings" panose="05000000000000000000" charset="0"/>
              <a:buChar char="ü"/>
            </a:pPr>
            <a:r>
              <a:rPr altLang="zh-CN" sz="1400" b="1" dirty="0">
                <a:solidFill>
                  <a:srgbClr val="C00000"/>
                </a:solidFill>
                <a:latin typeface="微软雅黑" panose="020B0503020204020204" charset="-122"/>
                <a:ea typeface="微软雅黑" panose="020B0503020204020204" charset="-122"/>
                <a:sym typeface="+mn-ea"/>
              </a:rPr>
              <a:t>The Cr-coated rods exhibit a light metallic luster with uniform color.</a:t>
            </a:r>
          </a:p>
          <a:p>
            <a:pPr marL="641350" lvl="1" indent="-285750">
              <a:lnSpc>
                <a:spcPct val="100000"/>
              </a:lnSpc>
              <a:buClr>
                <a:srgbClr val="FF0000"/>
              </a:buClr>
              <a:buSzPct val="100000"/>
              <a:buFont typeface="Wingdings" panose="05000000000000000000" charset="0"/>
              <a:buChar char="ü"/>
            </a:pPr>
            <a:r>
              <a:rPr lang="en-US" altLang="zh-CN" sz="1400" b="1" dirty="0">
                <a:solidFill>
                  <a:srgbClr val="C00000"/>
                </a:solidFill>
                <a:latin typeface="微软雅黑" panose="020B0503020204020204" charset="-122"/>
                <a:ea typeface="微软雅黑" panose="020B0503020204020204" charset="-122"/>
                <a:sym typeface="+mn-ea"/>
              </a:rPr>
              <a:t>The coating surface is intact, with no cracks, blisters, or delamination observed.</a:t>
            </a:r>
          </a:p>
          <a:p>
            <a:pPr marL="641350" lvl="1" indent="-285750">
              <a:lnSpc>
                <a:spcPct val="100000"/>
              </a:lnSpc>
              <a:buClr>
                <a:srgbClr val="FF0000"/>
              </a:buClr>
              <a:buSzPct val="100000"/>
              <a:buFont typeface="Wingdings" panose="05000000000000000000" charset="0"/>
              <a:buChar char="ü"/>
            </a:pPr>
            <a:r>
              <a:rPr lang="en-US" altLang="zh-CN" sz="1400" b="1" dirty="0">
                <a:solidFill>
                  <a:srgbClr val="002060"/>
                </a:solidFill>
                <a:latin typeface="微软雅黑" panose="020B0503020204020204" charset="-122"/>
                <a:ea typeface="微软雅黑" panose="020B0503020204020204" charset="-122"/>
                <a:sym typeface="+mn-ea"/>
              </a:rPr>
              <a:t>The corrosion resistance is significantly improved compared to uncoated cladding.</a:t>
            </a:r>
          </a:p>
        </p:txBody>
      </p:sp>
      <p:grpSp>
        <p:nvGrpSpPr>
          <p:cNvPr id="6" name="组合 5"/>
          <p:cNvGrpSpPr/>
          <p:nvPr/>
        </p:nvGrpSpPr>
        <p:grpSpPr>
          <a:xfrm>
            <a:off x="1908175" y="2356485"/>
            <a:ext cx="3547110" cy="1717675"/>
            <a:chOff x="4942791" y="2071684"/>
            <a:chExt cx="3918603" cy="1997072"/>
          </a:xfrm>
          <a:effectLst>
            <a:outerShdw blurRad="50800" dist="38100" dir="2700000" algn="tl" rotWithShape="0">
              <a:prstClr val="black">
                <a:alpha val="40000"/>
              </a:prstClr>
            </a:outerShdw>
          </a:effectLst>
        </p:grpSpPr>
        <p:grpSp>
          <p:nvGrpSpPr>
            <p:cNvPr id="7" name="组合 51"/>
            <p:cNvGrpSpPr/>
            <p:nvPr/>
          </p:nvGrpSpPr>
          <p:grpSpPr>
            <a:xfrm>
              <a:off x="4942791" y="2071684"/>
              <a:ext cx="3918603" cy="1997072"/>
              <a:chOff x="523042" y="4365898"/>
              <a:chExt cx="3291817" cy="1677638"/>
            </a:xfrm>
          </p:grpSpPr>
          <p:pic>
            <p:nvPicPr>
              <p:cNvPr id="40" name="Picture 6" descr="E:\ATF\2023\【非密】池边检查\5何梁\webwxgetmsgimg (1).jpg"/>
              <p:cNvPicPr>
                <a:picLocks noChangeAspect="1" noChangeArrowheads="1"/>
              </p:cNvPicPr>
              <p:nvPr/>
            </p:nvPicPr>
            <p:blipFill>
              <a:blip r:embed="rId4" cstate="print">
                <a:extLst>
                  <a:ext uri="{28A0092B-C50C-407E-A947-70E740481C1C}">
                    <a14:useLocalDpi xmlns:a14="http://schemas.microsoft.com/office/drawing/2010/main" val="0"/>
                  </a:ext>
                </a:extLst>
              </a:blip>
              <a:srcRect l="8083" b="66184"/>
              <a:stretch>
                <a:fillRect/>
              </a:stretch>
            </p:blipFill>
            <p:spPr bwMode="auto">
              <a:xfrm>
                <a:off x="523042" y="4365898"/>
                <a:ext cx="3143137" cy="167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2766439" y="5071450"/>
                <a:ext cx="1048420" cy="239397"/>
              </a:xfrm>
              <a:prstGeom prst="rect">
                <a:avLst/>
              </a:prstGeom>
              <a:noFill/>
            </p:spPr>
            <p:txBody>
              <a:bodyPr wrap="square" rtlCol="0">
                <a:spAutoFit/>
              </a:bodyPr>
              <a:lstStyle/>
              <a:p>
                <a:r>
                  <a:rPr lang="en-US" altLang="zh-CN" sz="1000" b="1" dirty="0">
                    <a:solidFill>
                      <a:srgbClr val="FFFF00"/>
                    </a:solidFill>
                    <a:latin typeface="Times New Roman" panose="02020603050405020304" charset="0"/>
                    <a:ea typeface="微软雅黑" panose="020B0503020204020204" charset="-122"/>
                    <a:cs typeface="Times New Roman" panose="02020603050405020304" charset="0"/>
                  </a:rPr>
                  <a:t>Cr-coated rod</a:t>
                </a:r>
              </a:p>
            </p:txBody>
          </p:sp>
          <p:cxnSp>
            <p:nvCxnSpPr>
              <p:cNvPr id="44" name="直接箭头连接符 43"/>
              <p:cNvCxnSpPr/>
              <p:nvPr/>
            </p:nvCxnSpPr>
            <p:spPr>
              <a:xfrm flipH="1">
                <a:off x="2449699" y="5209410"/>
                <a:ext cx="423430" cy="363524"/>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H="1">
                <a:off x="2659750" y="5209410"/>
                <a:ext cx="213379" cy="51811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cxnSp>
          <p:nvCxnSpPr>
            <p:cNvPr id="46" name="直接箭头连接符 45"/>
            <p:cNvCxnSpPr/>
            <p:nvPr/>
          </p:nvCxnSpPr>
          <p:spPr>
            <a:xfrm flipH="1">
              <a:off x="7031510" y="3075806"/>
              <a:ext cx="708842" cy="21637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251460" y="1134110"/>
            <a:ext cx="8359140" cy="1198880"/>
          </a:xfrm>
          <a:prstGeom prst="rect">
            <a:avLst/>
          </a:prstGeom>
          <a:noFill/>
        </p:spPr>
        <p:txBody>
          <a:bodyPr wrap="square" rtlCol="0" anchor="t">
            <a:spAutoFit/>
          </a:bodyPr>
          <a:lstStyle/>
          <a:p>
            <a:pPr marL="284480" lvl="1" indent="-285750" algn="just">
              <a:lnSpc>
                <a:spcPct val="150000"/>
              </a:lnSpc>
              <a:spcBef>
                <a:spcPts val="0"/>
              </a:spcBef>
              <a:buClrTx/>
              <a:buSzTx/>
              <a:buFont typeface="Wingdings" panose="05000000000000000000" pitchFamily="2" charset="2"/>
              <a:buChar char="Ø"/>
            </a:pPr>
            <a:r>
              <a:rPr sz="1600" b="1" dirty="0">
                <a:solidFill>
                  <a:srgbClr val="002060"/>
                </a:solidFill>
                <a:latin typeface="微软雅黑" panose="020B0503020204020204" charset="-122"/>
                <a:ea typeface="微软雅黑" panose="020B0503020204020204" charset="-122"/>
                <a:cs typeface="微软雅黑" panose="020B0503020204020204" charset="-122"/>
                <a:sym typeface="+mn-ea"/>
              </a:rPr>
              <a:t>Currently, </a:t>
            </a:r>
            <a:r>
              <a:rPr sz="1600" b="1" dirty="0">
                <a:solidFill>
                  <a:srgbClr val="C00000"/>
                </a:solidFill>
                <a:latin typeface="微软雅黑" panose="020B0503020204020204" charset="-122"/>
                <a:ea typeface="微软雅黑" panose="020B0503020204020204" charset="-122"/>
                <a:cs typeface="微软雅黑" panose="020B0503020204020204" charset="-122"/>
                <a:sym typeface="+mn-ea"/>
              </a:rPr>
              <a:t>the </a:t>
            </a:r>
            <a:r>
              <a:rPr lang="en-US" sz="1600" b="1" dirty="0">
                <a:solidFill>
                  <a:srgbClr val="C00000"/>
                </a:solidFill>
                <a:latin typeface="微软雅黑" panose="020B0503020204020204" charset="-122"/>
                <a:ea typeface="微软雅黑" panose="020B0503020204020204" charset="-122"/>
                <a:cs typeface="微软雅黑" panose="020B0503020204020204" charset="-122"/>
                <a:sym typeface="+mn-ea"/>
              </a:rPr>
              <a:t>manufacturing</a:t>
            </a:r>
            <a:r>
              <a:rPr sz="1600" b="1" dirty="0">
                <a:solidFill>
                  <a:srgbClr val="C00000"/>
                </a:solidFill>
                <a:latin typeface="微软雅黑" panose="020B0503020204020204" charset="-122"/>
                <a:ea typeface="微软雅黑" panose="020B0503020204020204" charset="-122"/>
                <a:cs typeface="微软雅黑" panose="020B0503020204020204" charset="-122"/>
                <a:sym typeface="+mn-ea"/>
              </a:rPr>
              <a:t> of the Cr-coated</a:t>
            </a:r>
            <a:r>
              <a:rPr lang="en-US" sz="1600" b="1" dirty="0">
                <a:solidFill>
                  <a:srgbClr val="C00000"/>
                </a:solidFill>
                <a:latin typeface="微软雅黑" panose="020B0503020204020204" charset="-122"/>
                <a:ea typeface="微软雅黑" panose="020B0503020204020204" charset="-122"/>
                <a:cs typeface="微软雅黑" panose="020B0503020204020204" charset="-122"/>
                <a:sym typeface="+mn-ea"/>
              </a:rPr>
              <a:t> </a:t>
            </a:r>
            <a:r>
              <a:rPr sz="1600" b="1" dirty="0">
                <a:solidFill>
                  <a:srgbClr val="C00000"/>
                </a:solidFill>
                <a:latin typeface="微软雅黑" panose="020B0503020204020204" charset="-122"/>
                <a:ea typeface="微软雅黑" panose="020B0503020204020204" charset="-122"/>
                <a:cs typeface="微软雅黑" panose="020B0503020204020204" charset="-122"/>
                <a:sym typeface="+mn-ea"/>
              </a:rPr>
              <a:t>leading fuel assembly has been completed</a:t>
            </a:r>
            <a:r>
              <a:rPr lang="en-US" sz="1600" b="1" dirty="0">
                <a:solidFill>
                  <a:srgbClr val="002060"/>
                </a:solidFill>
                <a:latin typeface="微软雅黑" panose="020B0503020204020204" charset="-122"/>
                <a:ea typeface="微软雅黑" panose="020B0503020204020204" charset="-122"/>
                <a:cs typeface="微软雅黑" panose="020B0503020204020204" charset="-122"/>
                <a:sym typeface="+mn-ea"/>
              </a:rPr>
              <a:t>, and the i</a:t>
            </a:r>
            <a:r>
              <a:rPr lang="en-US" altLang="zh-CN" sz="1600" b="1" dirty="0">
                <a:solidFill>
                  <a:srgbClr val="002060"/>
                </a:solidFill>
                <a:latin typeface="微软雅黑" panose="020B0503020204020204" charset="-122"/>
                <a:ea typeface="微软雅黑" panose="020B0503020204020204" charset="-122"/>
                <a:sym typeface="+mn-ea"/>
              </a:rPr>
              <a:t>n-pile irradiation</a:t>
            </a:r>
            <a:r>
              <a:rPr lang="en-US" sz="1600" b="1" dirty="0">
                <a:solidFill>
                  <a:srgbClr val="002060"/>
                </a:solidFill>
                <a:latin typeface="微软雅黑" panose="020B0503020204020204" charset="-122"/>
                <a:ea typeface="微软雅黑" panose="020B0503020204020204" charset="-122"/>
                <a:cs typeface="微软雅黑" panose="020B0503020204020204" charset="-122"/>
                <a:sym typeface="+mn-ea"/>
              </a:rPr>
              <a:t> testing of </a:t>
            </a:r>
            <a:r>
              <a:rPr sz="1600" b="1" dirty="0">
                <a:solidFill>
                  <a:srgbClr val="002060"/>
                </a:solidFill>
                <a:latin typeface="微软雅黑" panose="020B0503020204020204" charset="-122"/>
                <a:ea typeface="微软雅黑" panose="020B0503020204020204" charset="-122"/>
                <a:sym typeface="+mn-ea"/>
              </a:rPr>
              <a:t>Cr-coated leading fuel assembly</a:t>
            </a:r>
            <a:r>
              <a:rPr lang="en-US" sz="1600" b="1" dirty="0">
                <a:solidFill>
                  <a:srgbClr val="002060"/>
                </a:solidFill>
                <a:latin typeface="微软雅黑" panose="020B0503020204020204" charset="-122"/>
                <a:ea typeface="微软雅黑" panose="020B0503020204020204" charset="-122"/>
                <a:sym typeface="+mn-ea"/>
              </a:rPr>
              <a:t> is in plan.</a:t>
            </a:r>
            <a:endParaRPr lang="zh-CN" altLang="en-US" sz="1600" b="1" dirty="0">
              <a:solidFill>
                <a:srgbClr val="002060"/>
              </a:solidFill>
              <a:latin typeface="微软雅黑" panose="020B0503020204020204" charset="-122"/>
              <a:ea typeface="微软雅黑" panose="020B0503020204020204" charset="-122"/>
              <a:sym typeface="+mn-ea"/>
            </a:endParaRPr>
          </a:p>
        </p:txBody>
      </p:sp>
      <p:pic>
        <p:nvPicPr>
          <p:cNvPr id="12" name="图片 11" descr="webwxgetmsgimg"/>
          <p:cNvPicPr>
            <a:picLocks noChangeAspect="1"/>
          </p:cNvPicPr>
          <p:nvPr/>
        </p:nvPicPr>
        <p:blipFill>
          <a:blip r:embed="rId3" cstate="print"/>
          <a:stretch>
            <a:fillRect/>
          </a:stretch>
        </p:blipFill>
        <p:spPr>
          <a:xfrm>
            <a:off x="1131570" y="2510790"/>
            <a:ext cx="2790190" cy="2216785"/>
          </a:xfrm>
          <a:prstGeom prst="rect">
            <a:avLst/>
          </a:prstGeom>
          <a:effectLst>
            <a:outerShdw blurRad="50800" dist="38100" dir="2700000" algn="tl" rotWithShape="0">
              <a:prstClr val="black">
                <a:alpha val="40000"/>
              </a:prstClr>
            </a:outerShdw>
          </a:effectLst>
        </p:spPr>
      </p:pic>
      <p:sp>
        <p:nvSpPr>
          <p:cNvPr id="11" name="矩形 10"/>
          <p:cNvSpPr/>
          <p:nvPr/>
        </p:nvSpPr>
        <p:spPr>
          <a:xfrm>
            <a:off x="1365567" y="4471082"/>
            <a:ext cx="2438400" cy="460375"/>
          </a:xfrm>
          <a:prstGeom prst="rect">
            <a:avLst/>
          </a:prstGeom>
          <a:solidFill>
            <a:srgbClr val="0070C0"/>
          </a:solidFill>
          <a:effectLst>
            <a:outerShdw blurRad="50800" dist="38100" dir="2700000" algn="tl" rotWithShape="0">
              <a:prstClr val="black">
                <a:alpha val="40000"/>
              </a:prstClr>
            </a:outerShdw>
          </a:effectLst>
        </p:spPr>
        <p:txBody>
          <a:bodyPr wrap="square" lIns="91440" tIns="45720" rIns="91440" bIns="45720">
            <a:spAutoFit/>
          </a:bodyPr>
          <a:lstStyle>
            <a:defPPr>
              <a:defRPr lang="zh-CN"/>
            </a:defPPr>
            <a:lvl1pPr marL="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1pPr>
            <a:lvl2pPr marL="58420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2pPr>
            <a:lvl3pPr marL="116840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3pPr>
            <a:lvl4pPr marL="17519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4pPr>
            <a:lvl5pPr marL="23361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5pPr>
            <a:lvl6pPr marL="29203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6pPr>
            <a:lvl7pPr marL="35045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7pPr>
            <a:lvl8pPr marL="40887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8pPr>
            <a:lvl9pPr marL="40887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9pPr>
          </a:lstStyle>
          <a:p>
            <a:pPr lvl="0" algn="ctr">
              <a:spcBef>
                <a:spcPct val="20000"/>
              </a:spcBef>
              <a:buClr>
                <a:srgbClr val="FF0000"/>
              </a:buClr>
              <a:buSzTx/>
              <a:buFont typeface="Arial" panose="020B0604020202020204" pitchFamily="34" charset="0"/>
            </a:pPr>
            <a:r>
              <a:rPr lang="zh-CN" sz="1200" b="1" dirty="0">
                <a:solidFill>
                  <a:schemeClr val="bg1"/>
                </a:solidFill>
                <a:ea typeface="微软雅黑" panose="020B0503020204020204" charset="-122"/>
                <a:sym typeface="+mn-ea"/>
              </a:rPr>
              <a:t>Cr-coated</a:t>
            </a:r>
            <a:r>
              <a:rPr lang="en-US" altLang="zh-CN" sz="1200" b="1" dirty="0">
                <a:solidFill>
                  <a:schemeClr val="bg1"/>
                </a:solidFill>
                <a:ea typeface="微软雅黑" panose="020B0503020204020204" charset="-122"/>
                <a:sym typeface="+mn-ea"/>
              </a:rPr>
              <a:t> fuel </a:t>
            </a:r>
            <a:r>
              <a:rPr lang="zh-CN" sz="1200" b="1" dirty="0">
                <a:solidFill>
                  <a:schemeClr val="bg1"/>
                </a:solidFill>
                <a:latin typeface="Times New Roman" panose="02020603050405020304" charset="0"/>
                <a:ea typeface="微软雅黑" panose="020B0503020204020204" charset="-122"/>
                <a:cs typeface="Times New Roman" panose="02020603050405020304" charset="0"/>
                <a:sym typeface="+mn-ea"/>
              </a:rPr>
              <a:t>rod</a:t>
            </a:r>
            <a:r>
              <a:rPr lang="en-US" altLang="zh-CN" sz="1200" b="1" dirty="0">
                <a:solidFill>
                  <a:schemeClr val="bg1"/>
                </a:solidFill>
                <a:latin typeface="Times New Roman" panose="02020603050405020304" charset="0"/>
                <a:ea typeface="微软雅黑" panose="020B0503020204020204" charset="-122"/>
                <a:cs typeface="Times New Roman" panose="02020603050405020304" charset="0"/>
                <a:sym typeface="+mn-ea"/>
              </a:rPr>
              <a:t>s</a:t>
            </a:r>
            <a:r>
              <a:rPr lang="zh-CN" sz="1200" b="1" dirty="0">
                <a:solidFill>
                  <a:schemeClr val="bg1"/>
                </a:solidFill>
                <a:latin typeface="Times New Roman" panose="02020603050405020304" charset="0"/>
                <a:ea typeface="微软雅黑" panose="020B0503020204020204" charset="-122"/>
                <a:cs typeface="Times New Roman" panose="02020603050405020304" charset="0"/>
                <a:sym typeface="+mn-ea"/>
              </a:rPr>
              <a:t> </a:t>
            </a:r>
            <a:r>
              <a:rPr lang="en-US" altLang="zh-CN" sz="1200" b="1" dirty="0">
                <a:solidFill>
                  <a:schemeClr val="bg1"/>
                </a:solidFill>
                <a:latin typeface="Times New Roman" panose="02020603050405020304" charset="0"/>
                <a:ea typeface="微软雅黑" panose="020B0503020204020204" charset="-122"/>
                <a:cs typeface="Times New Roman" panose="02020603050405020304" charset="0"/>
                <a:sym typeface="+mn-ea"/>
              </a:rPr>
              <a:t>of </a:t>
            </a:r>
            <a:r>
              <a:rPr lang="zh-CN" sz="1200" b="1" dirty="0">
                <a:solidFill>
                  <a:schemeClr val="bg1"/>
                </a:solidFill>
                <a:ea typeface="微软雅黑" panose="020B0503020204020204" charset="-122"/>
                <a:sym typeface="+mn-ea"/>
              </a:rPr>
              <a:t>leading fuel assembl</a:t>
            </a:r>
            <a:r>
              <a:rPr lang="en-US" altLang="zh-CN" sz="1200" b="1" dirty="0">
                <a:solidFill>
                  <a:schemeClr val="bg1"/>
                </a:solidFill>
                <a:ea typeface="微软雅黑" panose="020B0503020204020204" charset="-122"/>
                <a:sym typeface="+mn-ea"/>
              </a:rPr>
              <a:t>y</a:t>
            </a:r>
            <a:endParaRPr lang="zh-CN" sz="1200" b="1" dirty="0">
              <a:solidFill>
                <a:schemeClr val="bg1"/>
              </a:solidFill>
              <a:latin typeface="Times New Roman" panose="02020603050405020304" charset="0"/>
              <a:ea typeface="微软雅黑" panose="020B0503020204020204" charset="-122"/>
              <a:cs typeface="Times New Roman" panose="02020603050405020304" charset="0"/>
              <a:sym typeface="+mn-ea"/>
            </a:endParaRPr>
          </a:p>
        </p:txBody>
      </p:sp>
      <p:pic>
        <p:nvPicPr>
          <p:cNvPr id="4" name="图片 3"/>
          <p:cNvPicPr>
            <a:picLocks noChangeAspect="1"/>
          </p:cNvPicPr>
          <p:nvPr/>
        </p:nvPicPr>
        <p:blipFill>
          <a:blip r:embed="rId4" cstate="print">
            <a:lum bright="6000"/>
          </a:blip>
          <a:srcRect l="2338" t="503" r="5102" b="8121"/>
          <a:stretch>
            <a:fillRect/>
          </a:stretch>
        </p:blipFill>
        <p:spPr>
          <a:xfrm>
            <a:off x="4692015" y="2505710"/>
            <a:ext cx="2854325" cy="2261870"/>
          </a:xfrm>
          <a:prstGeom prst="rect">
            <a:avLst/>
          </a:prstGeom>
        </p:spPr>
      </p:pic>
      <p:sp>
        <p:nvSpPr>
          <p:cNvPr id="13" name="矩形 12"/>
          <p:cNvSpPr/>
          <p:nvPr/>
        </p:nvSpPr>
        <p:spPr>
          <a:xfrm>
            <a:off x="5040108" y="4492213"/>
            <a:ext cx="2159000" cy="460375"/>
          </a:xfrm>
          <a:prstGeom prst="rect">
            <a:avLst/>
          </a:prstGeom>
          <a:solidFill>
            <a:srgbClr val="0070C0"/>
          </a:solidFill>
          <a:effectLst>
            <a:outerShdw blurRad="50800" dist="38100" dir="2700000" algn="tl" rotWithShape="0">
              <a:prstClr val="black">
                <a:alpha val="40000"/>
              </a:prstClr>
            </a:outerShdw>
          </a:effectLst>
        </p:spPr>
        <p:txBody>
          <a:bodyPr wrap="square" lIns="91440" tIns="45720" rIns="91440" bIns="45720">
            <a:spAutoFit/>
          </a:bodyPr>
          <a:lstStyle>
            <a:defPPr>
              <a:defRPr lang="zh-CN"/>
            </a:defPPr>
            <a:lvl1pPr marL="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1pPr>
            <a:lvl2pPr marL="58420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2pPr>
            <a:lvl3pPr marL="116840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3pPr>
            <a:lvl4pPr marL="17519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4pPr>
            <a:lvl5pPr marL="23361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5pPr>
            <a:lvl6pPr marL="29203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6pPr>
            <a:lvl7pPr marL="35045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7pPr>
            <a:lvl8pPr marL="40887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8pPr>
            <a:lvl9pPr marL="40887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9pPr>
          </a:lstStyle>
          <a:p>
            <a:pPr lvl="0" algn="ctr">
              <a:spcBef>
                <a:spcPct val="20000"/>
              </a:spcBef>
              <a:buClr>
                <a:srgbClr val="FF0000"/>
              </a:buClr>
              <a:buSzTx/>
              <a:buFont typeface="Arial" panose="020B0604020202020204" pitchFamily="34" charset="0"/>
            </a:pPr>
            <a:r>
              <a:rPr lang="zh-CN" sz="1200" b="1" dirty="0">
                <a:solidFill>
                  <a:schemeClr val="bg1"/>
                </a:solidFill>
                <a:ea typeface="微软雅黑" panose="020B0503020204020204" charset="-122"/>
                <a:sym typeface="+mn-ea"/>
              </a:rPr>
              <a:t>Cr-coated leading fuel assembl</a:t>
            </a:r>
            <a:r>
              <a:rPr lang="en-US" altLang="zh-CN" sz="1200" b="1" dirty="0">
                <a:solidFill>
                  <a:schemeClr val="bg1"/>
                </a:solidFill>
                <a:ea typeface="微软雅黑" panose="020B0503020204020204" charset="-122"/>
                <a:sym typeface="+mn-ea"/>
              </a:rPr>
              <a:t>y</a:t>
            </a:r>
          </a:p>
        </p:txBody>
      </p:sp>
      <p:sp>
        <p:nvSpPr>
          <p:cNvPr id="36" name="文本框 1"/>
          <p:cNvSpPr txBox="1"/>
          <p:nvPr/>
        </p:nvSpPr>
        <p:spPr>
          <a:xfrm>
            <a:off x="251460" y="627380"/>
            <a:ext cx="8873490" cy="506730"/>
          </a:xfrm>
          <a:prstGeom prst="rect">
            <a:avLst/>
          </a:prstGeom>
          <a:noFill/>
        </p:spPr>
        <p:txBody>
          <a:bodyPr wrap="square" rtlCol="0" anchor="t">
            <a:spAutoFit/>
          </a:bodyPr>
          <a:lstStyle/>
          <a:p>
            <a:pPr marL="285750" indent="-285750" algn="l">
              <a:lnSpc>
                <a:spcPct val="150000"/>
              </a:lnSpc>
              <a:buClr>
                <a:schemeClr val="tx2"/>
              </a:buClr>
              <a:buSzTx/>
              <a:buFont typeface="Wingdings" panose="05000000000000000000" pitchFamily="2" charset="2"/>
              <a:buChar char="p"/>
            </a:pPr>
            <a:r>
              <a:rPr sz="1800" b="1" dirty="0">
                <a:solidFill>
                  <a:srgbClr val="002060"/>
                </a:solidFill>
                <a:latin typeface="微软雅黑" panose="020B0503020204020204" charset="-122"/>
                <a:ea typeface="微软雅黑" panose="020B0503020204020204" charset="-122"/>
                <a:sym typeface="+mn-ea"/>
              </a:rPr>
              <a:t>Future plans – </a:t>
            </a:r>
            <a:r>
              <a:rPr lang="en-US" altLang="zh-CN" sz="1800" b="1" dirty="0">
                <a:solidFill>
                  <a:srgbClr val="002060"/>
                </a:solidFill>
                <a:latin typeface="微软雅黑" panose="020B0503020204020204" charset="-122"/>
                <a:ea typeface="微软雅黑" panose="020B0503020204020204" charset="-122"/>
                <a:sym typeface="+mn-ea"/>
              </a:rPr>
              <a:t>In-pile irradiation</a:t>
            </a:r>
            <a:r>
              <a:rPr sz="1800" b="1" dirty="0">
                <a:solidFill>
                  <a:srgbClr val="002060"/>
                </a:solidFill>
                <a:latin typeface="微软雅黑" panose="020B0503020204020204" charset="-122"/>
                <a:ea typeface="微软雅黑" panose="020B0503020204020204" charset="-122"/>
                <a:sym typeface="+mn-ea"/>
              </a:rPr>
              <a:t> of Cr-coated leading fuel assembly</a:t>
            </a:r>
          </a:p>
        </p:txBody>
      </p:sp>
      <p:sp>
        <p:nvSpPr>
          <p:cNvPr id="2" name="矩形 10"/>
          <p:cNvSpPr>
            <a:spLocks noChangeArrowheads="1"/>
          </p:cNvSpPr>
          <p:nvPr/>
        </p:nvSpPr>
        <p:spPr bwMode="auto">
          <a:xfrm>
            <a:off x="71438" y="142875"/>
            <a:ext cx="7559675" cy="465455"/>
          </a:xfrm>
          <a:prstGeom prst="rect">
            <a:avLst/>
          </a:prstGeom>
          <a:noFill/>
          <a:ln w="9525" algn="ctr">
            <a:noFill/>
            <a:miter lim="800000"/>
          </a:ln>
        </p:spPr>
        <p:txBody>
          <a:bodyPr lIns="96635" tIns="48319" rIns="96635" bIns="48319">
            <a:spAutoFit/>
          </a:bodyPr>
          <a:lstStyle/>
          <a:p>
            <a:pPr algn="l">
              <a:buSzTx/>
            </a:pPr>
            <a:r>
              <a:rPr lang="en-US" altLang="zh-CN" sz="2400" b="1" dirty="0">
                <a:solidFill>
                  <a:srgbClr val="002060"/>
                </a:solidFill>
                <a:latin typeface="微软雅黑" panose="020B0503020204020204" charset="-122"/>
                <a:ea typeface="微软雅黑" panose="020B0503020204020204" charset="-122"/>
                <a:sym typeface="+mn-ea"/>
              </a:rPr>
              <a:t>2.3 In-pile irradiation tests</a:t>
            </a:r>
            <a:endParaRPr lang="zh-CN" altLang="en-US" sz="2400" b="1" dirty="0">
              <a:solidFill>
                <a:srgbClr val="002060"/>
              </a:solidFill>
              <a:latin typeface="微软雅黑" panose="020B0503020204020204" charset="-122"/>
              <a:ea typeface="微软雅黑" panose="020B0503020204020204" charset="-122"/>
              <a:sym typeface="+mn-ea"/>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5605" y="1203325"/>
            <a:ext cx="4599940" cy="3612912"/>
          </a:xfrm>
          <a:prstGeom prst="rect">
            <a:avLst/>
          </a:prstGeom>
          <a:noFill/>
        </p:spPr>
        <p:txBody>
          <a:bodyPr wrap="square" rtlCol="0" anchor="t">
            <a:spAutoFit/>
          </a:bodyPr>
          <a:lstStyle/>
          <a:p>
            <a:pPr marL="285750" indent="-285750" algn="l">
              <a:lnSpc>
                <a:spcPct val="120000"/>
              </a:lnSpc>
              <a:spcBef>
                <a:spcPts val="0"/>
              </a:spcBef>
              <a:spcAft>
                <a:spcPts val="0"/>
              </a:spcAft>
              <a:buClrTx/>
              <a:buSzTx/>
              <a:buFont typeface="Wingdings" panose="05000000000000000000" charset="0"/>
              <a:buChar char="p"/>
            </a:pPr>
            <a:r>
              <a:rPr lang="zh-CN" sz="1600" b="1" dirty="0">
                <a:solidFill>
                  <a:srgbClr val="002060"/>
                </a:solidFill>
                <a:latin typeface="微软雅黑" panose="020B0503020204020204" charset="-122"/>
                <a:ea typeface="微软雅黑" panose="020B0503020204020204" charset="-122"/>
                <a:sym typeface="+mn-ea"/>
              </a:rPr>
              <a:t>Cr coating is </a:t>
            </a:r>
            <a:r>
              <a:rPr lang="en-US" altLang="zh-CN" sz="1600" b="1" dirty="0">
                <a:solidFill>
                  <a:srgbClr val="002060"/>
                </a:solidFill>
                <a:latin typeface="微软雅黑" panose="020B0503020204020204" charset="-122"/>
                <a:ea typeface="微软雅黑" panose="020B0503020204020204" charset="-122"/>
                <a:sym typeface="+mn-ea"/>
              </a:rPr>
              <a:t>fabricated</a:t>
            </a:r>
            <a:r>
              <a:rPr lang="zh-CN" sz="1600" b="1" dirty="0">
                <a:solidFill>
                  <a:srgbClr val="002060"/>
                </a:solidFill>
                <a:latin typeface="微软雅黑" panose="020B0503020204020204" charset="-122"/>
                <a:ea typeface="微软雅黑" panose="020B0503020204020204" charset="-122"/>
                <a:sym typeface="+mn-ea"/>
              </a:rPr>
              <a:t> using the multi-arc ion plating process</a:t>
            </a:r>
          </a:p>
          <a:p>
            <a:pPr marL="285750" indent="-285750" algn="l">
              <a:lnSpc>
                <a:spcPct val="120000"/>
              </a:lnSpc>
              <a:spcBef>
                <a:spcPts val="0"/>
              </a:spcBef>
              <a:spcAft>
                <a:spcPts val="0"/>
              </a:spcAft>
              <a:buClrTx/>
              <a:buSzTx/>
              <a:buFont typeface="Wingdings" panose="05000000000000000000" charset="0"/>
              <a:buChar char="p"/>
            </a:pPr>
            <a:endParaRPr lang="zh-CN" sz="1600" b="1" dirty="0">
              <a:solidFill>
                <a:srgbClr val="002060"/>
              </a:solidFill>
              <a:latin typeface="微软雅黑" panose="020B0503020204020204" charset="-122"/>
              <a:ea typeface="微软雅黑" panose="020B0503020204020204" charset="-122"/>
              <a:sym typeface="+mn-ea"/>
            </a:endParaRPr>
          </a:p>
          <a:p>
            <a:pPr marL="285750" indent="-285750" algn="l">
              <a:lnSpc>
                <a:spcPct val="120000"/>
              </a:lnSpc>
              <a:spcBef>
                <a:spcPts val="0"/>
              </a:spcBef>
              <a:spcAft>
                <a:spcPts val="0"/>
              </a:spcAft>
              <a:buClrTx/>
              <a:buSzTx/>
              <a:buFont typeface="Wingdings" panose="05000000000000000000" charset="0"/>
              <a:buChar char="p"/>
            </a:pPr>
            <a:r>
              <a:rPr lang="en-US" altLang="zh-CN" sz="1600" b="1" dirty="0">
                <a:solidFill>
                  <a:srgbClr val="C00000"/>
                </a:solidFill>
                <a:latin typeface="微软雅黑" panose="020B0503020204020204" charset="-122"/>
                <a:ea typeface="微软雅黑" panose="020B0503020204020204" charset="-122"/>
                <a:sym typeface="+mn-ea"/>
              </a:rPr>
              <a:t>Systematic investigations</a:t>
            </a:r>
            <a:r>
              <a:rPr lang="en-US" altLang="zh-CN" sz="1600" b="1" dirty="0">
                <a:solidFill>
                  <a:srgbClr val="002060"/>
                </a:solidFill>
                <a:latin typeface="微软雅黑" panose="020B0503020204020204" charset="-122"/>
                <a:ea typeface="微软雅黑" panose="020B0503020204020204" charset="-122"/>
                <a:sym typeface="+mn-ea"/>
              </a:rPr>
              <a:t> are conducted on the </a:t>
            </a:r>
            <a:r>
              <a:rPr lang="en-US" altLang="zh-CN" sz="1600" b="1" dirty="0">
                <a:solidFill>
                  <a:srgbClr val="C00000"/>
                </a:solidFill>
                <a:latin typeface="微软雅黑" panose="020B0503020204020204" charset="-122"/>
                <a:ea typeface="微软雅黑" panose="020B0503020204020204" charset="-122"/>
                <a:sym typeface="+mn-ea"/>
              </a:rPr>
              <a:t>out-of-pile performance</a:t>
            </a:r>
            <a:r>
              <a:rPr lang="en-US" altLang="zh-CN" sz="1600" b="1" dirty="0">
                <a:solidFill>
                  <a:srgbClr val="002060"/>
                </a:solidFill>
                <a:latin typeface="微软雅黑" panose="020B0503020204020204" charset="-122"/>
                <a:ea typeface="微软雅黑" panose="020B0503020204020204" charset="-122"/>
                <a:sym typeface="+mn-ea"/>
              </a:rPr>
              <a:t> of the </a:t>
            </a:r>
            <a:r>
              <a:rPr lang="zh-CN" sz="1600" b="1" dirty="0">
                <a:solidFill>
                  <a:srgbClr val="002060"/>
                </a:solidFill>
                <a:latin typeface="微软雅黑" panose="020B0503020204020204" charset="-122"/>
                <a:ea typeface="微软雅黑" panose="020B0503020204020204" charset="-122"/>
                <a:sym typeface="+mn-ea"/>
              </a:rPr>
              <a:t>Cr</a:t>
            </a:r>
            <a:r>
              <a:rPr lang="en-US" altLang="zh-CN" sz="1600" b="1" dirty="0">
                <a:solidFill>
                  <a:srgbClr val="002060"/>
                </a:solidFill>
                <a:latin typeface="微软雅黑" panose="020B0503020204020204" charset="-122"/>
                <a:ea typeface="微软雅黑" panose="020B0503020204020204" charset="-122"/>
                <a:sym typeface="+mn-ea"/>
              </a:rPr>
              <a:t>-</a:t>
            </a:r>
            <a:r>
              <a:rPr lang="zh-CN" sz="1600" b="1" dirty="0">
                <a:solidFill>
                  <a:srgbClr val="002060"/>
                </a:solidFill>
                <a:latin typeface="微软雅黑" panose="020B0503020204020204" charset="-122"/>
                <a:ea typeface="微软雅黑" panose="020B0503020204020204" charset="-122"/>
                <a:sym typeface="+mn-ea"/>
              </a:rPr>
              <a:t>coat</a:t>
            </a:r>
            <a:r>
              <a:rPr lang="en-US" altLang="zh-CN" sz="1600" b="1" dirty="0">
                <a:solidFill>
                  <a:srgbClr val="002060"/>
                </a:solidFill>
                <a:latin typeface="微软雅黑" panose="020B0503020204020204" charset="-122"/>
                <a:ea typeface="微软雅黑" panose="020B0503020204020204" charset="-122"/>
                <a:sym typeface="+mn-ea"/>
              </a:rPr>
              <a:t>ed claddings, and show </a:t>
            </a:r>
            <a:r>
              <a:rPr lang="en-US" altLang="zh-CN" sz="1600" b="1" dirty="0">
                <a:solidFill>
                  <a:srgbClr val="C00000"/>
                </a:solidFill>
                <a:latin typeface="微软雅黑" panose="020B0503020204020204" charset="-122"/>
                <a:ea typeface="微软雅黑" panose="020B0503020204020204" charset="-122"/>
                <a:sym typeface="+mn-ea"/>
              </a:rPr>
              <a:t>advanced </a:t>
            </a:r>
            <a:r>
              <a:rPr lang="en-US" altLang="zh-CN" sz="1600" b="1" dirty="0">
                <a:solidFill>
                  <a:srgbClr val="002060"/>
                </a:solidFill>
                <a:latin typeface="微软雅黑" panose="020B0503020204020204" charset="-122"/>
                <a:ea typeface="微软雅黑" panose="020B0503020204020204" charset="-122"/>
                <a:sym typeface="+mn-ea"/>
              </a:rPr>
              <a:t>performance compared with bare Zr claddings</a:t>
            </a:r>
          </a:p>
          <a:p>
            <a:pPr marL="285750" indent="-285750" algn="l">
              <a:lnSpc>
                <a:spcPct val="120000"/>
              </a:lnSpc>
              <a:spcBef>
                <a:spcPts val="0"/>
              </a:spcBef>
              <a:spcAft>
                <a:spcPts val="0"/>
              </a:spcAft>
              <a:buClrTx/>
              <a:buSzTx/>
              <a:buFont typeface="Wingdings" panose="05000000000000000000" charset="0"/>
              <a:buChar char="p"/>
            </a:pPr>
            <a:endParaRPr lang="en-US" altLang="zh-CN" sz="1600" b="1" dirty="0">
              <a:solidFill>
                <a:srgbClr val="002060"/>
              </a:solidFill>
              <a:latin typeface="微软雅黑" panose="020B0503020204020204" charset="-122"/>
              <a:ea typeface="微软雅黑" panose="020B0503020204020204" charset="-122"/>
              <a:sym typeface="+mn-ea"/>
            </a:endParaRPr>
          </a:p>
          <a:p>
            <a:pPr marL="285750" indent="-285750" algn="l">
              <a:lnSpc>
                <a:spcPct val="120000"/>
              </a:lnSpc>
              <a:spcBef>
                <a:spcPts val="0"/>
              </a:spcBef>
              <a:spcAft>
                <a:spcPts val="0"/>
              </a:spcAft>
              <a:buClrTx/>
              <a:buSzTx/>
              <a:buFont typeface="Wingdings" panose="05000000000000000000" charset="0"/>
              <a:buChar char="p"/>
            </a:pPr>
            <a:r>
              <a:rPr lang="en-US" altLang="zh-CN" sz="1600" b="1" dirty="0">
                <a:solidFill>
                  <a:srgbClr val="C00000"/>
                </a:solidFill>
                <a:latin typeface="微软雅黑" panose="020B0503020204020204" charset="-122"/>
                <a:ea typeface="微软雅黑" panose="020B0503020204020204" charset="-122"/>
                <a:sym typeface="+mn-ea"/>
              </a:rPr>
              <a:t>Completed full-cycle irradiation in commercial reactors and the IFAs irradiation are in plan</a:t>
            </a:r>
          </a:p>
        </p:txBody>
      </p:sp>
      <p:sp>
        <p:nvSpPr>
          <p:cNvPr id="5" name="矩形 10"/>
          <p:cNvSpPr>
            <a:spLocks noChangeArrowheads="1"/>
          </p:cNvSpPr>
          <p:nvPr/>
        </p:nvSpPr>
        <p:spPr bwMode="auto">
          <a:xfrm>
            <a:off x="71438" y="142875"/>
            <a:ext cx="7559675" cy="465455"/>
          </a:xfrm>
          <a:prstGeom prst="rect">
            <a:avLst/>
          </a:prstGeom>
          <a:noFill/>
          <a:ln w="9525" algn="ctr">
            <a:noFill/>
            <a:miter lim="800000"/>
          </a:ln>
        </p:spPr>
        <p:txBody>
          <a:bodyPr lIns="96635" tIns="48319" rIns="96635" bIns="48319">
            <a:spAutoFit/>
          </a:bodyPr>
          <a:lstStyle/>
          <a:p>
            <a:pPr algn="l">
              <a:buSzTx/>
            </a:pPr>
            <a:r>
              <a:rPr lang="en-US" altLang="zh-CN" sz="2400" b="1" dirty="0">
                <a:solidFill>
                  <a:srgbClr val="002060"/>
                </a:solidFill>
                <a:latin typeface="微软雅黑" panose="020B0503020204020204" charset="-122"/>
                <a:ea typeface="微软雅黑" panose="020B0503020204020204" charset="-122"/>
                <a:sym typeface="+mn-ea"/>
              </a:rPr>
              <a:t>2.4 Summary</a:t>
            </a:r>
            <a:endParaRPr lang="zh-CN" altLang="en-US" sz="2400" b="1" dirty="0">
              <a:solidFill>
                <a:srgbClr val="002060"/>
              </a:solidFill>
              <a:latin typeface="微软雅黑" panose="020B0503020204020204" charset="-122"/>
              <a:ea typeface="微软雅黑" panose="020B0503020204020204" charset="-122"/>
              <a:sym typeface="+mn-ea"/>
            </a:endParaRPr>
          </a:p>
        </p:txBody>
      </p:sp>
      <p:graphicFrame>
        <p:nvGraphicFramePr>
          <p:cNvPr id="2" name="表格 1"/>
          <p:cNvGraphicFramePr/>
          <p:nvPr>
            <p:custDataLst>
              <p:tags r:id="rId1"/>
            </p:custDataLst>
          </p:nvPr>
        </p:nvGraphicFramePr>
        <p:xfrm>
          <a:off x="5148580" y="1203325"/>
          <a:ext cx="3625215" cy="3315335"/>
        </p:xfrm>
        <a:graphic>
          <a:graphicData uri="http://schemas.openxmlformats.org/drawingml/2006/table">
            <a:tbl>
              <a:tblPr firstRow="1" bandRow="1">
                <a:tableStyleId>{5C22544A-7EE6-4342-B048-85BDC9FD1C3A}</a:tableStyleId>
              </a:tblPr>
              <a:tblGrid>
                <a:gridCol w="1798955">
                  <a:extLst>
                    <a:ext uri="{9D8B030D-6E8A-4147-A177-3AD203B41FA5}">
                      <a16:colId xmlns:a16="http://schemas.microsoft.com/office/drawing/2014/main" val="20000"/>
                    </a:ext>
                  </a:extLst>
                </a:gridCol>
                <a:gridCol w="1826260">
                  <a:extLst>
                    <a:ext uri="{9D8B030D-6E8A-4147-A177-3AD203B41FA5}">
                      <a16:colId xmlns:a16="http://schemas.microsoft.com/office/drawing/2014/main" val="20001"/>
                    </a:ext>
                  </a:extLst>
                </a:gridCol>
              </a:tblGrid>
              <a:tr h="284480">
                <a:tc>
                  <a:txBody>
                    <a:bodyPr/>
                    <a:lstStyle/>
                    <a:p>
                      <a:pPr indent="0" algn="ctr">
                        <a:buNone/>
                      </a:pPr>
                      <a:r>
                        <a:rPr lang="en-US" sz="1000" b="1" kern="1200" dirty="0">
                          <a:solidFill>
                            <a:schemeClr val="bg1"/>
                          </a:solidFill>
                          <a:latin typeface="微软雅黑" panose="020B0503020204020204" charset="-122"/>
                          <a:ea typeface="微软雅黑" panose="020B0503020204020204" charset="-122"/>
                          <a:cs typeface="Times New Roman" panose="02020603050405020304" charset="0"/>
                        </a:rPr>
                        <a:t>Test</a:t>
                      </a:r>
                      <a:r>
                        <a:rPr lang="zh-CN" sz="1000" b="1" kern="1200" dirty="0">
                          <a:solidFill>
                            <a:schemeClr val="bg1"/>
                          </a:solidFill>
                          <a:latin typeface="微软雅黑" panose="020B0503020204020204" charset="-122"/>
                          <a:ea typeface="微软雅黑" panose="020B0503020204020204" charset="-122"/>
                          <a:cs typeface="Times New Roman" panose="02020603050405020304" charset="0"/>
                        </a:rPr>
                        <a:t> </a:t>
                      </a:r>
                      <a:r>
                        <a:rPr lang="en-US" altLang="zh-CN" sz="1000" b="1" kern="1200" dirty="0">
                          <a:solidFill>
                            <a:schemeClr val="bg1"/>
                          </a:solidFill>
                          <a:latin typeface="微软雅黑" panose="020B0503020204020204" charset="-122"/>
                          <a:ea typeface="微软雅黑" panose="020B0503020204020204" charset="-122"/>
                          <a:cs typeface="Times New Roman" panose="02020603050405020304" charset="0"/>
                        </a:rPr>
                        <a:t>item</a:t>
                      </a:r>
                    </a:p>
                  </a:txBody>
                  <a:tcPr marL="68580" marR="68580" marT="0" marB="0"/>
                </a:tc>
                <a:tc>
                  <a:txBody>
                    <a:bodyPr/>
                    <a:lstStyle/>
                    <a:p>
                      <a:pPr indent="0" algn="ctr">
                        <a:buNone/>
                      </a:pPr>
                      <a:r>
                        <a:rPr lang="zh-CN" sz="1000" b="1" kern="1200" dirty="0">
                          <a:solidFill>
                            <a:schemeClr val="bg1"/>
                          </a:solidFill>
                          <a:latin typeface="微软雅黑" panose="020B0503020204020204" charset="-122"/>
                          <a:ea typeface="微软雅黑" panose="020B0503020204020204" charset="-122"/>
                          <a:cs typeface="Times New Roman" panose="02020603050405020304" charset="0"/>
                        </a:rPr>
                        <a:t>Cr</a:t>
                      </a:r>
                      <a:r>
                        <a:rPr lang="en-US" altLang="zh-CN" sz="1000" b="1" kern="1200" dirty="0">
                          <a:solidFill>
                            <a:schemeClr val="bg1"/>
                          </a:solidFill>
                          <a:latin typeface="微软雅黑" panose="020B0503020204020204" charset="-122"/>
                          <a:ea typeface="微软雅黑" panose="020B0503020204020204" charset="-122"/>
                          <a:cs typeface="Times New Roman" panose="02020603050405020304" charset="0"/>
                        </a:rPr>
                        <a:t>-coated </a:t>
                      </a:r>
                      <a:r>
                        <a:rPr lang="zh-CN" sz="1000" b="1" kern="1200" dirty="0">
                          <a:solidFill>
                            <a:schemeClr val="bg1"/>
                          </a:solidFill>
                          <a:latin typeface="微软雅黑" panose="020B0503020204020204" charset="-122"/>
                          <a:ea typeface="微软雅黑" panose="020B0503020204020204" charset="-122"/>
                          <a:cs typeface="Times New Roman" panose="02020603050405020304" charset="0"/>
                        </a:rPr>
                        <a:t>N36</a:t>
                      </a:r>
                      <a:r>
                        <a:rPr lang="en-US" altLang="zh-CN" sz="1000" b="1" kern="1200" dirty="0">
                          <a:solidFill>
                            <a:schemeClr val="bg1"/>
                          </a:solidFill>
                          <a:latin typeface="微软雅黑" panose="020B0503020204020204" charset="-122"/>
                          <a:ea typeface="微软雅黑" panose="020B0503020204020204" charset="-122"/>
                          <a:cs typeface="Times New Roman" panose="02020603050405020304" charset="0"/>
                        </a:rPr>
                        <a:t> cladding</a:t>
                      </a:r>
                    </a:p>
                  </a:txBody>
                  <a:tcPr marL="68580" marR="68580" marT="0" marB="0"/>
                </a:tc>
                <a:extLst>
                  <a:ext uri="{0D108BD9-81ED-4DB2-BD59-A6C34878D82A}">
                    <a16:rowId xmlns:a16="http://schemas.microsoft.com/office/drawing/2014/main" val="10000"/>
                  </a:ext>
                </a:extLst>
              </a:tr>
              <a:tr h="167640">
                <a:tc>
                  <a:txBody>
                    <a:bodyPr/>
                    <a:lstStyle/>
                    <a:p>
                      <a:pPr indent="0" algn="ctr">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Thermal physical properties of Cr</a:t>
                      </a:r>
                    </a:p>
                  </a:txBody>
                  <a:tcPr marL="68580" marR="68580" marT="0" marB="0"/>
                </a:tc>
                <a:tc>
                  <a:txBody>
                    <a:bodyPr/>
                    <a:lstStyle/>
                    <a:p>
                      <a:pPr indent="0" algn="ctr">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rPr>
                        <a:t>√</a:t>
                      </a:r>
                    </a:p>
                  </a:txBody>
                  <a:tcPr marL="68580" marR="68580" marT="0" marB="0"/>
                </a:tc>
                <a:extLst>
                  <a:ext uri="{0D108BD9-81ED-4DB2-BD59-A6C34878D82A}">
                    <a16:rowId xmlns:a16="http://schemas.microsoft.com/office/drawing/2014/main" val="10001"/>
                  </a:ext>
                </a:extLst>
              </a:tr>
              <a:tr h="167005">
                <a:tc>
                  <a:txBody>
                    <a:bodyPr/>
                    <a:lstStyle/>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C</a:t>
                      </a:r>
                      <a:r>
                        <a:rPr 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orrosion</a:t>
                      </a:r>
                      <a:endParaRPr lang="zh-CN" sz="1000" b="0"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02"/>
                  </a:ext>
                </a:extLst>
              </a:tr>
              <a:tr h="167005">
                <a:tc>
                  <a:txBody>
                    <a:bodyPr/>
                    <a:lstStyle/>
                    <a:p>
                      <a:pPr indent="0" algn="ctr">
                        <a:buNone/>
                      </a:pPr>
                      <a:r>
                        <a:rPr 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High-temperature steam oxidation</a:t>
                      </a:r>
                      <a:endParaRPr lang="zh-CN" sz="1000" b="0"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03"/>
                  </a:ext>
                </a:extLst>
              </a:tr>
              <a:tr h="167640">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Thermal shock</a:t>
                      </a:r>
                    </a:p>
                  </a:txBody>
                  <a:tcPr marL="68580" marR="68580" marT="0" marB="0"/>
                </a:tc>
                <a:tc>
                  <a:txBody>
                    <a:bodyPr/>
                    <a:lstStyle/>
                    <a:p>
                      <a:pPr indent="0" algn="ctr">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rPr>
                        <a:t>√</a:t>
                      </a:r>
                    </a:p>
                  </a:txBody>
                  <a:tcPr marL="68580" marR="68580" marT="0" marB="0"/>
                </a:tc>
                <a:extLst>
                  <a:ext uri="{0D108BD9-81ED-4DB2-BD59-A6C34878D82A}">
                    <a16:rowId xmlns:a16="http://schemas.microsoft.com/office/drawing/2014/main" val="10004"/>
                  </a:ext>
                </a:extLst>
              </a:tr>
              <a:tr h="167640">
                <a:tc>
                  <a:txBody>
                    <a:bodyPr/>
                    <a:lstStyle/>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Friction and Wear</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05"/>
                  </a:ext>
                </a:extLst>
              </a:tr>
              <a:tr h="167640">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Tensile properties</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06"/>
                  </a:ext>
                </a:extLst>
              </a:tr>
              <a:tr h="167640">
                <a:tc>
                  <a:txBody>
                    <a:bodyPr/>
                    <a:lstStyle/>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Creep</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07"/>
                  </a:ext>
                </a:extLst>
              </a:tr>
              <a:tr h="167005">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Burst</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08"/>
                  </a:ext>
                </a:extLst>
              </a:tr>
              <a:tr h="167005">
                <a:tc>
                  <a:txBody>
                    <a:bodyPr/>
                    <a:lstStyle/>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Fatigue</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indent="0" algn="ctr">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rPr>
                        <a:t>√</a:t>
                      </a:r>
                    </a:p>
                  </a:txBody>
                  <a:tcPr marL="68580" marR="68580" marT="0" marB="0"/>
                </a:tc>
                <a:extLst>
                  <a:ext uri="{0D108BD9-81ED-4DB2-BD59-A6C34878D82A}">
                    <a16:rowId xmlns:a16="http://schemas.microsoft.com/office/drawing/2014/main" val="10009"/>
                  </a:ext>
                </a:extLst>
              </a:tr>
              <a:tr h="167640">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Electrochemical corrosion</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10"/>
                  </a:ext>
                </a:extLst>
              </a:tr>
              <a:tr h="167005">
                <a:tc>
                  <a:txBody>
                    <a:bodyPr/>
                    <a:lstStyle/>
                    <a:p>
                      <a:pPr marL="0" marR="0" algn="ctr" rtl="0" eaLnBrk="1" fontAlgn="auto" latinLnBrk="0" hangingPunct="1">
                        <a:buClrTx/>
                        <a:buSzTx/>
                        <a:buFontTx/>
                        <a:buNone/>
                      </a:pPr>
                      <a:r>
                        <a:rPr lang="zh-CN" sz="1000" b="0" kern="1200" dirty="0">
                          <a:solidFill>
                            <a:srgbClr val="002060"/>
                          </a:solidFill>
                          <a:latin typeface="微软雅黑" panose="020B0503020204020204" charset="-122"/>
                          <a:ea typeface="微软雅黑" panose="020B0503020204020204" charset="-122"/>
                          <a:cs typeface="Times New Roman" panose="02020603050405020304" charset="0"/>
                        </a:rPr>
                        <a:t>Micro-crack analysis of Cr-coated cladding</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11"/>
                  </a:ext>
                </a:extLst>
              </a:tr>
              <a:tr h="167640">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sym typeface="+mn-ea"/>
                        </a:rPr>
                        <a:t>Cladding Scratch Analysis</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12"/>
                  </a:ext>
                </a:extLst>
              </a:tr>
              <a:tr h="167005">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High-temperature burst test</a:t>
                      </a:r>
                    </a:p>
                  </a:txBody>
                  <a:tcPr marL="68580" marR="68580" marT="0" marB="0"/>
                </a:tc>
                <a:tc>
                  <a:txBody>
                    <a:bodyPr/>
                    <a:lstStyle/>
                    <a:p>
                      <a:pPr indent="0" algn="ctr">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rPr>
                        <a:t>√</a:t>
                      </a:r>
                    </a:p>
                  </a:txBody>
                  <a:tcPr marL="68580" marR="68580" marT="0" marB="0"/>
                </a:tc>
                <a:extLst>
                  <a:ext uri="{0D108BD9-81ED-4DB2-BD59-A6C34878D82A}">
                    <a16:rowId xmlns:a16="http://schemas.microsoft.com/office/drawing/2014/main" val="10013"/>
                  </a:ext>
                </a:extLst>
              </a:tr>
              <a:tr h="167005">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High-temperature plastic deformation test</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14"/>
                  </a:ext>
                </a:extLst>
              </a:tr>
            </a:tbl>
          </a:graphicData>
        </a:graphic>
      </p:graphicFrame>
    </p:spTree>
  </p:cSld>
  <p:clrMapOvr>
    <a:overrideClrMapping bg1="lt1" tx1="dk1" bg2="lt2" tx2="dk2" accent1="accent1" accent2="accent2" accent3="accent3" accent4="accent4" accent5="accent5" accent6="accent6" hlink="hlink" folHlink="folHlink"/>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25"/>
          <p:cNvSpPr>
            <a:spLocks noChangeArrowheads="1"/>
          </p:cNvSpPr>
          <p:nvPr/>
        </p:nvSpPr>
        <p:spPr bwMode="auto">
          <a:xfrm>
            <a:off x="2745423" y="793750"/>
            <a:ext cx="46037" cy="4030663"/>
          </a:xfrm>
          <a:prstGeom prst="rect">
            <a:avLst/>
          </a:prstGeom>
          <a:solidFill>
            <a:srgbClr val="254061">
              <a:alpha val="81175"/>
            </a:srgbClr>
          </a:solidFill>
          <a:ln w="25400" algn="ctr">
            <a:noFill/>
            <a:round/>
          </a:ln>
        </p:spPr>
        <p:txBody>
          <a:bodyPr lIns="93333" tIns="46654" rIns="93333" bIns="46654" anchor="ctr"/>
          <a:lstStyle/>
          <a:p>
            <a:pPr algn="ctr">
              <a:buSzTx/>
            </a:pPr>
            <a:endParaRPr lang="en-US" altLang="en-US" sz="100">
              <a:solidFill>
                <a:srgbClr val="FFFFFF"/>
              </a:solidFill>
              <a:latin typeface="Calibri" panose="020F0502020204030204" charset="0"/>
            </a:endParaRPr>
          </a:p>
        </p:txBody>
      </p:sp>
      <p:grpSp>
        <p:nvGrpSpPr>
          <p:cNvPr id="31" name="组合 30"/>
          <p:cNvGrpSpPr/>
          <p:nvPr/>
        </p:nvGrpSpPr>
        <p:grpSpPr>
          <a:xfrm>
            <a:off x="2844165" y="1202690"/>
            <a:ext cx="5403215" cy="1016000"/>
            <a:chOff x="5083" y="3647"/>
            <a:chExt cx="8509" cy="1600"/>
          </a:xfrm>
        </p:grpSpPr>
        <p:sp>
          <p:nvSpPr>
            <p:cNvPr id="20" name="圆角矩形 29"/>
            <p:cNvSpPr>
              <a:spLocks noChangeArrowheads="1"/>
            </p:cNvSpPr>
            <p:nvPr/>
          </p:nvSpPr>
          <p:spPr bwMode="auto">
            <a:xfrm>
              <a:off x="5346" y="3886"/>
              <a:ext cx="8247" cy="907"/>
            </a:xfrm>
            <a:prstGeom prst="roundRect">
              <a:avLst>
                <a:gd name="adj" fmla="val 16667"/>
              </a:avLst>
            </a:prstGeom>
            <a:noFill/>
            <a:ln w="12700" cap="flat" algn="ctr">
              <a:solidFill>
                <a:srgbClr val="4F81BD"/>
              </a:solidFill>
              <a:prstDash val="sysDash"/>
              <a:round/>
              <a:headEnd type="none" w="med" len="med"/>
              <a:tailEnd type="none" w="med" len="med"/>
            </a:ln>
            <a:effectLst>
              <a:outerShdw blurRad="50800" dist="50800" dir="5400000" algn="ctr" rotWithShape="0">
                <a:schemeClr val="bg1"/>
              </a:outerShdw>
            </a:effectLst>
          </p:spPr>
          <p:txBody>
            <a:bodyPr lIns="91233" tIns="45605" rIns="91233" bIns="45605" anchor="ctr"/>
            <a:lstStyle/>
            <a:p>
              <a:pPr algn="ctr">
                <a:buSzTx/>
                <a:defRPr/>
              </a:pPr>
              <a:r>
                <a:rPr lang="zh-CN" altLang="en-US" sz="2200">
                  <a:solidFill>
                    <a:srgbClr val="346FB6"/>
                  </a:solidFill>
                  <a:latin typeface="微软雅黑" panose="020B0503020204020204" charset="-122"/>
                  <a:ea typeface="微软雅黑" panose="020B0503020204020204" charset="-122"/>
                </a:rPr>
                <a:t>           </a:t>
              </a:r>
            </a:p>
          </p:txBody>
        </p:sp>
        <p:pic>
          <p:nvPicPr>
            <p:cNvPr id="28689" name="图片 30"/>
            <p:cNvPicPr preferRelativeResize="0">
              <a:picLocks noChangeArrowheads="1"/>
            </p:cNvPicPr>
            <p:nvPr/>
          </p:nvPicPr>
          <p:blipFill>
            <a:blip r:embed="rId3" cstate="print"/>
            <a:stretch>
              <a:fillRect/>
            </a:stretch>
          </p:blipFill>
          <p:spPr bwMode="auto">
            <a:xfrm>
              <a:off x="5083" y="3647"/>
              <a:ext cx="1925" cy="1600"/>
            </a:xfrm>
            <a:prstGeom prst="rect">
              <a:avLst/>
            </a:prstGeom>
            <a:noFill/>
            <a:ln w="9525" algn="ctr">
              <a:noFill/>
              <a:miter lim="800000"/>
              <a:headEnd/>
              <a:tailEnd/>
            </a:ln>
          </p:spPr>
        </p:pic>
        <p:sp>
          <p:nvSpPr>
            <p:cNvPr id="28690" name="矩形 32"/>
            <p:cNvSpPr>
              <a:spLocks noChangeArrowheads="1"/>
            </p:cNvSpPr>
            <p:nvPr/>
          </p:nvSpPr>
          <p:spPr bwMode="auto">
            <a:xfrm>
              <a:off x="5704" y="4041"/>
              <a:ext cx="533" cy="626"/>
            </a:xfrm>
            <a:prstGeom prst="rect">
              <a:avLst/>
            </a:prstGeom>
            <a:noFill/>
            <a:ln w="9525" algn="ctr">
              <a:noFill/>
              <a:miter lim="800000"/>
            </a:ln>
          </p:spPr>
          <p:txBody>
            <a:bodyPr wrap="none" lIns="91233" tIns="45605" rIns="91233" bIns="45605">
              <a:spAutoFit/>
            </a:bodyPr>
            <a:lstStyle/>
            <a:p>
              <a:pPr algn="ctr">
                <a:buSzTx/>
              </a:pPr>
              <a:r>
                <a:rPr lang="en-US" altLang="zh-CN" sz="2000" b="1" dirty="0">
                  <a:solidFill>
                    <a:schemeClr val="bg1"/>
                  </a:solidFill>
                  <a:latin typeface="微软雅黑" panose="020B0503020204020204" charset="-122"/>
                  <a:ea typeface="微软雅黑" panose="020B0503020204020204" charset="-122"/>
                </a:rPr>
                <a:t>1</a:t>
              </a:r>
            </a:p>
          </p:txBody>
        </p:sp>
        <p:sp>
          <p:nvSpPr>
            <p:cNvPr id="28691" name="矩形 37"/>
            <p:cNvSpPr>
              <a:spLocks noChangeArrowheads="1"/>
            </p:cNvSpPr>
            <p:nvPr/>
          </p:nvSpPr>
          <p:spPr bwMode="auto">
            <a:xfrm>
              <a:off x="6581" y="4009"/>
              <a:ext cx="6391" cy="630"/>
            </a:xfrm>
            <a:prstGeom prst="rect">
              <a:avLst/>
            </a:prstGeom>
            <a:noFill/>
            <a:ln w="9525" algn="ctr">
              <a:noFill/>
              <a:round/>
            </a:ln>
          </p:spPr>
          <p:txBody>
            <a:bodyPr lIns="91233" tIns="45605" rIns="91233" bIns="45605"/>
            <a:lstStyle/>
            <a:p>
              <a:pPr>
                <a:buSzTx/>
              </a:pPr>
              <a:r>
                <a:rPr lang="en-US" altLang="zh-CN" sz="2000" b="1" dirty="0">
                  <a:solidFill>
                    <a:srgbClr val="002060"/>
                  </a:solidFill>
                  <a:latin typeface="微软雅黑" panose="020B0503020204020204" charset="-122"/>
                  <a:ea typeface="微软雅黑" panose="020B0503020204020204" charset="-122"/>
                  <a:sym typeface="+mn-ea"/>
                </a:rPr>
                <a:t>Introduction</a:t>
              </a:r>
            </a:p>
          </p:txBody>
        </p:sp>
      </p:grpSp>
      <p:pic>
        <p:nvPicPr>
          <p:cNvPr id="28696" name="Picture 28"/>
          <p:cNvPicPr>
            <a:picLocks noChangeAspect="1" noChangeArrowheads="1"/>
          </p:cNvPicPr>
          <p:nvPr/>
        </p:nvPicPr>
        <p:blipFill>
          <a:blip r:embed="rId4" cstate="print"/>
          <a:srcRect b="17851"/>
          <a:stretch>
            <a:fillRect/>
          </a:stretch>
        </p:blipFill>
        <p:spPr bwMode="auto">
          <a:xfrm>
            <a:off x="657225" y="3943350"/>
            <a:ext cx="1800225" cy="985838"/>
          </a:xfrm>
          <a:prstGeom prst="rect">
            <a:avLst/>
          </a:prstGeom>
          <a:noFill/>
          <a:ln w="9525">
            <a:noFill/>
            <a:miter lim="800000"/>
            <a:headEnd/>
            <a:tailEnd/>
          </a:ln>
        </p:spPr>
      </p:pic>
      <p:pic>
        <p:nvPicPr>
          <p:cNvPr id="28697" name="Picture 27"/>
          <p:cNvPicPr>
            <a:picLocks noChangeAspect="1" noChangeArrowheads="1"/>
          </p:cNvPicPr>
          <p:nvPr/>
        </p:nvPicPr>
        <p:blipFill>
          <a:blip r:embed="rId5" cstate="print"/>
          <a:srcRect t="12448"/>
          <a:stretch>
            <a:fillRect/>
          </a:stretch>
        </p:blipFill>
        <p:spPr bwMode="auto">
          <a:xfrm>
            <a:off x="0" y="2940050"/>
            <a:ext cx="1800225" cy="1004888"/>
          </a:xfrm>
          <a:prstGeom prst="rect">
            <a:avLst/>
          </a:prstGeom>
          <a:noFill/>
          <a:ln w="9525">
            <a:noFill/>
            <a:miter lim="800000"/>
            <a:headEnd/>
            <a:tailEnd/>
          </a:ln>
        </p:spPr>
      </p:pic>
      <p:pic>
        <p:nvPicPr>
          <p:cNvPr id="28698" name="Picture 2"/>
          <p:cNvPicPr>
            <a:picLocks noChangeAspect="1" noChangeArrowheads="1"/>
          </p:cNvPicPr>
          <p:nvPr/>
        </p:nvPicPr>
        <p:blipFill>
          <a:blip r:embed="rId6" cstate="print"/>
          <a:stretch>
            <a:fillRect/>
          </a:stretch>
        </p:blipFill>
        <p:spPr bwMode="auto">
          <a:xfrm>
            <a:off x="657225" y="2025650"/>
            <a:ext cx="1800225" cy="917575"/>
          </a:xfrm>
          <a:prstGeom prst="rect">
            <a:avLst/>
          </a:prstGeom>
          <a:noFill/>
          <a:ln w="9525">
            <a:noFill/>
            <a:miter lim="800000"/>
            <a:headEnd/>
            <a:tailEnd/>
          </a:ln>
        </p:spPr>
      </p:pic>
      <p:pic>
        <p:nvPicPr>
          <p:cNvPr id="28699" name="Picture 1"/>
          <p:cNvPicPr>
            <a:picLocks noChangeAspect="1" noChangeArrowheads="1"/>
          </p:cNvPicPr>
          <p:nvPr/>
        </p:nvPicPr>
        <p:blipFill>
          <a:blip r:embed="rId7" cstate="print"/>
          <a:stretch>
            <a:fillRect/>
          </a:stretch>
        </p:blipFill>
        <p:spPr bwMode="auto">
          <a:xfrm>
            <a:off x="0" y="1000125"/>
            <a:ext cx="1800225" cy="1028700"/>
          </a:xfrm>
          <a:prstGeom prst="rect">
            <a:avLst/>
          </a:prstGeom>
          <a:noFill/>
          <a:ln w="9525">
            <a:noFill/>
            <a:miter lim="800000"/>
            <a:headEnd/>
            <a:tailEnd/>
          </a:ln>
        </p:spPr>
      </p:pic>
      <p:sp>
        <p:nvSpPr>
          <p:cNvPr id="32772" name="文本框 18"/>
          <p:cNvSpPr>
            <a:spLocks noChangeArrowheads="1"/>
          </p:cNvSpPr>
          <p:nvPr/>
        </p:nvSpPr>
        <p:spPr bwMode="auto">
          <a:xfrm>
            <a:off x="2392045" y="587375"/>
            <a:ext cx="3082925" cy="673100"/>
          </a:xfrm>
          <a:prstGeom prst="rect">
            <a:avLst/>
          </a:prstGeom>
          <a:noFill/>
          <a:ln w="9525" algn="ctr">
            <a:noFill/>
            <a:miter lim="800000"/>
          </a:ln>
        </p:spPr>
        <p:txBody>
          <a:bodyPr wrap="square" lIns="89660" tIns="44842" rIns="89660" bIns="44842">
            <a:spAutoFit/>
          </a:bodyPr>
          <a:lstStyle/>
          <a:p>
            <a:pPr algn="ctr">
              <a:buSzTx/>
            </a:pPr>
            <a:r>
              <a:rPr lang="en-US" altLang="zh-CN" sz="3800" b="1" dirty="0">
                <a:solidFill>
                  <a:srgbClr val="002060"/>
                </a:solidFill>
                <a:latin typeface="微软雅黑" panose="020B0503020204020204" charset="-122"/>
                <a:ea typeface="微软雅黑" panose="020B0503020204020204" charset="-122"/>
                <a:sym typeface="+mn-ea"/>
              </a:rPr>
              <a:t>Content</a:t>
            </a:r>
          </a:p>
        </p:txBody>
      </p:sp>
      <p:grpSp>
        <p:nvGrpSpPr>
          <p:cNvPr id="32" name="组合 31"/>
          <p:cNvGrpSpPr/>
          <p:nvPr/>
        </p:nvGrpSpPr>
        <p:grpSpPr>
          <a:xfrm>
            <a:off x="2844165" y="1907540"/>
            <a:ext cx="5403850" cy="1016000"/>
            <a:chOff x="5083" y="3647"/>
            <a:chExt cx="8510" cy="1600"/>
          </a:xfrm>
        </p:grpSpPr>
        <p:sp>
          <p:nvSpPr>
            <p:cNvPr id="33" name="圆角矩形 29"/>
            <p:cNvSpPr>
              <a:spLocks noChangeArrowheads="1"/>
            </p:cNvSpPr>
            <p:nvPr/>
          </p:nvSpPr>
          <p:spPr bwMode="auto">
            <a:xfrm>
              <a:off x="5346" y="3886"/>
              <a:ext cx="8247" cy="907"/>
            </a:xfrm>
            <a:prstGeom prst="roundRect">
              <a:avLst>
                <a:gd name="adj" fmla="val 16667"/>
              </a:avLst>
            </a:prstGeom>
            <a:noFill/>
            <a:ln w="12700" cap="flat" algn="ctr">
              <a:solidFill>
                <a:srgbClr val="4F81BD"/>
              </a:solidFill>
              <a:prstDash val="sysDash"/>
              <a:round/>
              <a:headEnd type="none" w="med" len="med"/>
              <a:tailEnd type="none" w="med" len="med"/>
            </a:ln>
            <a:effectLst>
              <a:outerShdw blurRad="50800" dist="50800" dir="5400000" algn="ctr" rotWithShape="0">
                <a:schemeClr val="bg1"/>
              </a:outerShdw>
            </a:effectLst>
          </p:spPr>
          <p:txBody>
            <a:bodyPr lIns="91233" tIns="45605" rIns="91233" bIns="45605" anchor="ctr"/>
            <a:lstStyle/>
            <a:p>
              <a:pPr algn="ctr">
                <a:buSzTx/>
                <a:defRPr/>
              </a:pPr>
              <a:r>
                <a:rPr lang="zh-CN" altLang="en-US" sz="2200">
                  <a:solidFill>
                    <a:srgbClr val="346FB6"/>
                  </a:solidFill>
                  <a:latin typeface="微软雅黑" panose="020B0503020204020204" charset="-122"/>
                  <a:ea typeface="微软雅黑" panose="020B0503020204020204" charset="-122"/>
                </a:rPr>
                <a:t>           </a:t>
              </a:r>
            </a:p>
          </p:txBody>
        </p:sp>
        <p:pic>
          <p:nvPicPr>
            <p:cNvPr id="34" name="图片 30"/>
            <p:cNvPicPr preferRelativeResize="0">
              <a:picLocks noChangeArrowheads="1"/>
            </p:cNvPicPr>
            <p:nvPr/>
          </p:nvPicPr>
          <p:blipFill>
            <a:blip r:embed="rId3" cstate="print"/>
            <a:stretch>
              <a:fillRect/>
            </a:stretch>
          </p:blipFill>
          <p:spPr bwMode="auto">
            <a:xfrm>
              <a:off x="5083" y="3647"/>
              <a:ext cx="1925" cy="1600"/>
            </a:xfrm>
            <a:prstGeom prst="rect">
              <a:avLst/>
            </a:prstGeom>
            <a:noFill/>
            <a:ln w="9525" algn="ctr">
              <a:noFill/>
              <a:miter lim="800000"/>
              <a:headEnd/>
              <a:tailEnd/>
            </a:ln>
          </p:spPr>
        </p:pic>
        <p:sp>
          <p:nvSpPr>
            <p:cNvPr id="35" name="矩形 32"/>
            <p:cNvSpPr>
              <a:spLocks noChangeArrowheads="1"/>
            </p:cNvSpPr>
            <p:nvPr/>
          </p:nvSpPr>
          <p:spPr bwMode="auto">
            <a:xfrm>
              <a:off x="5704" y="4041"/>
              <a:ext cx="533" cy="626"/>
            </a:xfrm>
            <a:prstGeom prst="rect">
              <a:avLst/>
            </a:prstGeom>
            <a:noFill/>
            <a:ln w="9525" algn="ctr">
              <a:noFill/>
              <a:miter lim="800000"/>
            </a:ln>
          </p:spPr>
          <p:txBody>
            <a:bodyPr wrap="none" lIns="91233" tIns="45605" rIns="91233" bIns="45605">
              <a:spAutoFit/>
            </a:bodyPr>
            <a:lstStyle/>
            <a:p>
              <a:pPr algn="ctr">
                <a:buSzTx/>
              </a:pPr>
              <a:r>
                <a:rPr lang="en-US" altLang="zh-CN" sz="2000" b="1" dirty="0">
                  <a:solidFill>
                    <a:schemeClr val="bg1"/>
                  </a:solidFill>
                  <a:latin typeface="微软雅黑" panose="020B0503020204020204" charset="-122"/>
                  <a:ea typeface="微软雅黑" panose="020B0503020204020204" charset="-122"/>
                </a:rPr>
                <a:t>2</a:t>
              </a:r>
            </a:p>
          </p:txBody>
        </p:sp>
        <p:sp>
          <p:nvSpPr>
            <p:cNvPr id="36" name="矩形 37"/>
            <p:cNvSpPr>
              <a:spLocks noChangeArrowheads="1"/>
            </p:cNvSpPr>
            <p:nvPr/>
          </p:nvSpPr>
          <p:spPr bwMode="auto">
            <a:xfrm>
              <a:off x="6581" y="4009"/>
              <a:ext cx="6884" cy="630"/>
            </a:xfrm>
            <a:prstGeom prst="rect">
              <a:avLst/>
            </a:prstGeom>
            <a:noFill/>
            <a:ln w="9525" algn="ctr">
              <a:noFill/>
              <a:round/>
            </a:ln>
          </p:spPr>
          <p:txBody>
            <a:bodyPr lIns="91233" tIns="45605" rIns="91233" bIns="45605"/>
            <a:lstStyle/>
            <a:p>
              <a:pPr>
                <a:buSzTx/>
              </a:pPr>
              <a:r>
                <a:rPr lang="en-US" altLang="zh-CN" sz="1800" b="1" dirty="0">
                  <a:solidFill>
                    <a:srgbClr val="002060"/>
                  </a:solidFill>
                  <a:latin typeface="微软雅黑" panose="020B0503020204020204" charset="-122"/>
                  <a:ea typeface="微软雅黑" panose="020B0503020204020204" charset="-122"/>
                  <a:sym typeface="+mn-ea"/>
                </a:rPr>
                <a:t>Progress of the Cr-coated claddings</a:t>
              </a:r>
            </a:p>
          </p:txBody>
        </p:sp>
      </p:grpSp>
      <p:grpSp>
        <p:nvGrpSpPr>
          <p:cNvPr id="37" name="组合 36"/>
          <p:cNvGrpSpPr/>
          <p:nvPr/>
        </p:nvGrpSpPr>
        <p:grpSpPr>
          <a:xfrm>
            <a:off x="2844165" y="2612390"/>
            <a:ext cx="5403850" cy="1016000"/>
            <a:chOff x="5083" y="3647"/>
            <a:chExt cx="8510" cy="1600"/>
          </a:xfrm>
        </p:grpSpPr>
        <p:sp>
          <p:nvSpPr>
            <p:cNvPr id="38" name="圆角矩形 29"/>
            <p:cNvSpPr>
              <a:spLocks noChangeArrowheads="1"/>
            </p:cNvSpPr>
            <p:nvPr/>
          </p:nvSpPr>
          <p:spPr bwMode="auto">
            <a:xfrm>
              <a:off x="5346" y="3886"/>
              <a:ext cx="8247" cy="907"/>
            </a:xfrm>
            <a:prstGeom prst="roundRect">
              <a:avLst>
                <a:gd name="adj" fmla="val 16667"/>
              </a:avLst>
            </a:prstGeom>
            <a:noFill/>
            <a:ln w="12700" cap="flat" algn="ctr">
              <a:solidFill>
                <a:srgbClr val="4F81BD"/>
              </a:solidFill>
              <a:prstDash val="sysDash"/>
              <a:round/>
              <a:headEnd type="none" w="med" len="med"/>
              <a:tailEnd type="none" w="med" len="med"/>
            </a:ln>
            <a:effectLst>
              <a:outerShdw blurRad="50800" dist="50800" dir="5400000" algn="ctr" rotWithShape="0">
                <a:schemeClr val="bg1"/>
              </a:outerShdw>
            </a:effectLst>
          </p:spPr>
          <p:txBody>
            <a:bodyPr lIns="91233" tIns="45605" rIns="91233" bIns="45605" anchor="ctr"/>
            <a:lstStyle/>
            <a:p>
              <a:pPr algn="ctr">
                <a:buSzTx/>
                <a:defRPr/>
              </a:pPr>
              <a:r>
                <a:rPr lang="zh-CN" altLang="en-US" sz="2000">
                  <a:solidFill>
                    <a:srgbClr val="346FB6"/>
                  </a:solidFill>
                  <a:latin typeface="微软雅黑" panose="020B0503020204020204" charset="-122"/>
                  <a:ea typeface="微软雅黑" panose="020B0503020204020204" charset="-122"/>
                </a:rPr>
                <a:t>           </a:t>
              </a:r>
            </a:p>
          </p:txBody>
        </p:sp>
        <p:pic>
          <p:nvPicPr>
            <p:cNvPr id="39" name="图片 30"/>
            <p:cNvPicPr preferRelativeResize="0">
              <a:picLocks noChangeArrowheads="1"/>
            </p:cNvPicPr>
            <p:nvPr/>
          </p:nvPicPr>
          <p:blipFill>
            <a:blip r:embed="rId3" cstate="print"/>
            <a:stretch>
              <a:fillRect/>
            </a:stretch>
          </p:blipFill>
          <p:spPr bwMode="auto">
            <a:xfrm>
              <a:off x="5083" y="3647"/>
              <a:ext cx="1925" cy="1600"/>
            </a:xfrm>
            <a:prstGeom prst="rect">
              <a:avLst/>
            </a:prstGeom>
            <a:noFill/>
            <a:ln w="9525" algn="ctr">
              <a:noFill/>
              <a:miter lim="800000"/>
              <a:headEnd/>
              <a:tailEnd/>
            </a:ln>
          </p:spPr>
        </p:pic>
        <p:sp>
          <p:nvSpPr>
            <p:cNvPr id="40" name="矩形 32"/>
            <p:cNvSpPr>
              <a:spLocks noChangeArrowheads="1"/>
            </p:cNvSpPr>
            <p:nvPr/>
          </p:nvSpPr>
          <p:spPr bwMode="auto">
            <a:xfrm>
              <a:off x="5704" y="4041"/>
              <a:ext cx="533" cy="626"/>
            </a:xfrm>
            <a:prstGeom prst="rect">
              <a:avLst/>
            </a:prstGeom>
            <a:noFill/>
            <a:ln w="9525" algn="ctr">
              <a:noFill/>
              <a:miter lim="800000"/>
            </a:ln>
          </p:spPr>
          <p:txBody>
            <a:bodyPr wrap="none" lIns="91233" tIns="45605" rIns="91233" bIns="45605">
              <a:spAutoFit/>
            </a:bodyPr>
            <a:lstStyle/>
            <a:p>
              <a:pPr algn="ctr">
                <a:buSzTx/>
              </a:pPr>
              <a:r>
                <a:rPr lang="en-US" altLang="zh-CN" sz="2000" b="1" dirty="0">
                  <a:solidFill>
                    <a:schemeClr val="bg1"/>
                  </a:solidFill>
                  <a:latin typeface="微软雅黑" panose="020B0503020204020204" charset="-122"/>
                  <a:ea typeface="微软雅黑" panose="020B0503020204020204" charset="-122"/>
                </a:rPr>
                <a:t>3</a:t>
              </a:r>
            </a:p>
          </p:txBody>
        </p:sp>
        <p:sp>
          <p:nvSpPr>
            <p:cNvPr id="41" name="矩形 37"/>
            <p:cNvSpPr>
              <a:spLocks noChangeArrowheads="1"/>
            </p:cNvSpPr>
            <p:nvPr/>
          </p:nvSpPr>
          <p:spPr bwMode="auto">
            <a:xfrm>
              <a:off x="6581" y="4009"/>
              <a:ext cx="6884" cy="630"/>
            </a:xfrm>
            <a:prstGeom prst="rect">
              <a:avLst/>
            </a:prstGeom>
            <a:noFill/>
            <a:ln w="9525" algn="ctr">
              <a:noFill/>
              <a:round/>
            </a:ln>
          </p:spPr>
          <p:txBody>
            <a:bodyPr lIns="91233" tIns="45605" rIns="91233" bIns="45605"/>
            <a:lstStyle/>
            <a:p>
              <a:pPr>
                <a:buSzTx/>
              </a:pPr>
              <a:r>
                <a:rPr lang="en-US" altLang="zh-CN" sz="1800" b="1" dirty="0">
                  <a:solidFill>
                    <a:srgbClr val="002060"/>
                  </a:solidFill>
                  <a:latin typeface="微软雅黑" panose="020B0503020204020204" charset="-122"/>
                  <a:ea typeface="微软雅黑" panose="020B0503020204020204" charset="-122"/>
                  <a:sym typeface="+mn-ea"/>
                </a:rPr>
                <a:t>Progress of the Large-grain pellets</a:t>
              </a:r>
            </a:p>
          </p:txBody>
        </p:sp>
      </p:grpSp>
      <p:grpSp>
        <p:nvGrpSpPr>
          <p:cNvPr id="42" name="组合 41"/>
          <p:cNvGrpSpPr/>
          <p:nvPr/>
        </p:nvGrpSpPr>
        <p:grpSpPr>
          <a:xfrm>
            <a:off x="2844165" y="3317240"/>
            <a:ext cx="5472430" cy="1016000"/>
            <a:chOff x="5083" y="3647"/>
            <a:chExt cx="8618" cy="1600"/>
          </a:xfrm>
        </p:grpSpPr>
        <p:sp>
          <p:nvSpPr>
            <p:cNvPr id="43" name="圆角矩形 29"/>
            <p:cNvSpPr>
              <a:spLocks noChangeArrowheads="1"/>
            </p:cNvSpPr>
            <p:nvPr/>
          </p:nvSpPr>
          <p:spPr bwMode="auto">
            <a:xfrm>
              <a:off x="5346" y="3886"/>
              <a:ext cx="8247" cy="907"/>
            </a:xfrm>
            <a:prstGeom prst="roundRect">
              <a:avLst>
                <a:gd name="adj" fmla="val 16667"/>
              </a:avLst>
            </a:prstGeom>
            <a:noFill/>
            <a:ln w="12700" cap="flat" algn="ctr">
              <a:solidFill>
                <a:srgbClr val="4F81BD"/>
              </a:solidFill>
              <a:prstDash val="sysDash"/>
              <a:round/>
              <a:headEnd type="none" w="med" len="med"/>
              <a:tailEnd type="none" w="med" len="med"/>
            </a:ln>
            <a:effectLst>
              <a:outerShdw blurRad="50800" dist="50800" dir="5400000" algn="ctr" rotWithShape="0">
                <a:schemeClr val="bg1"/>
              </a:outerShdw>
            </a:effectLst>
          </p:spPr>
          <p:txBody>
            <a:bodyPr lIns="91233" tIns="45605" rIns="91233" bIns="45605" anchor="ctr"/>
            <a:lstStyle/>
            <a:p>
              <a:pPr algn="ctr">
                <a:buSzTx/>
                <a:defRPr/>
              </a:pPr>
              <a:r>
                <a:rPr lang="zh-CN" altLang="en-US" sz="2200">
                  <a:solidFill>
                    <a:srgbClr val="346FB6"/>
                  </a:solidFill>
                  <a:latin typeface="微软雅黑" panose="020B0503020204020204" charset="-122"/>
                  <a:ea typeface="微软雅黑" panose="020B0503020204020204" charset="-122"/>
                </a:rPr>
                <a:t>           </a:t>
              </a:r>
            </a:p>
          </p:txBody>
        </p:sp>
        <p:pic>
          <p:nvPicPr>
            <p:cNvPr id="44" name="图片 30"/>
            <p:cNvPicPr preferRelativeResize="0">
              <a:picLocks noChangeArrowheads="1"/>
            </p:cNvPicPr>
            <p:nvPr/>
          </p:nvPicPr>
          <p:blipFill>
            <a:blip r:embed="rId3" cstate="print"/>
            <a:stretch>
              <a:fillRect/>
            </a:stretch>
          </p:blipFill>
          <p:spPr bwMode="auto">
            <a:xfrm>
              <a:off x="5083" y="3647"/>
              <a:ext cx="1925" cy="1600"/>
            </a:xfrm>
            <a:prstGeom prst="rect">
              <a:avLst/>
            </a:prstGeom>
            <a:noFill/>
            <a:ln w="9525" algn="ctr">
              <a:noFill/>
              <a:miter lim="800000"/>
              <a:headEnd/>
              <a:tailEnd/>
            </a:ln>
          </p:spPr>
        </p:pic>
        <p:sp>
          <p:nvSpPr>
            <p:cNvPr id="45" name="矩形 32"/>
            <p:cNvSpPr>
              <a:spLocks noChangeArrowheads="1"/>
            </p:cNvSpPr>
            <p:nvPr/>
          </p:nvSpPr>
          <p:spPr bwMode="auto">
            <a:xfrm>
              <a:off x="5704" y="4041"/>
              <a:ext cx="533" cy="626"/>
            </a:xfrm>
            <a:prstGeom prst="rect">
              <a:avLst/>
            </a:prstGeom>
            <a:noFill/>
            <a:ln w="9525" algn="ctr">
              <a:noFill/>
              <a:miter lim="800000"/>
            </a:ln>
          </p:spPr>
          <p:txBody>
            <a:bodyPr wrap="none" lIns="91233" tIns="45605" rIns="91233" bIns="45605">
              <a:spAutoFit/>
            </a:bodyPr>
            <a:lstStyle/>
            <a:p>
              <a:pPr algn="ctr">
                <a:buSzTx/>
              </a:pPr>
              <a:r>
                <a:rPr lang="en-US" altLang="zh-CN" sz="2000" b="1" dirty="0">
                  <a:solidFill>
                    <a:schemeClr val="bg1"/>
                  </a:solidFill>
                  <a:latin typeface="微软雅黑" panose="020B0503020204020204" charset="-122"/>
                  <a:ea typeface="微软雅黑" panose="020B0503020204020204" charset="-122"/>
                </a:rPr>
                <a:t>4</a:t>
              </a:r>
            </a:p>
          </p:txBody>
        </p:sp>
        <p:sp>
          <p:nvSpPr>
            <p:cNvPr id="46" name="矩形 37"/>
            <p:cNvSpPr>
              <a:spLocks noChangeArrowheads="1"/>
            </p:cNvSpPr>
            <p:nvPr/>
          </p:nvSpPr>
          <p:spPr bwMode="auto">
            <a:xfrm>
              <a:off x="6581" y="4009"/>
              <a:ext cx="7120" cy="630"/>
            </a:xfrm>
            <a:prstGeom prst="rect">
              <a:avLst/>
            </a:prstGeom>
            <a:noFill/>
            <a:ln w="9525" algn="ctr">
              <a:noFill/>
              <a:round/>
            </a:ln>
          </p:spPr>
          <p:txBody>
            <a:bodyPr lIns="91233" tIns="45605" rIns="91233" bIns="45605"/>
            <a:lstStyle/>
            <a:p>
              <a:pPr>
                <a:buSzTx/>
              </a:pPr>
              <a:r>
                <a:rPr lang="en-US" altLang="zh-CN" sz="2000" b="1" dirty="0">
                  <a:solidFill>
                    <a:srgbClr val="002060"/>
                  </a:solidFill>
                  <a:latin typeface="微软雅黑" panose="020B0503020204020204" charset="-122"/>
                  <a:ea typeface="微软雅黑" panose="020B0503020204020204" charset="-122"/>
                  <a:sym typeface="+mn-ea"/>
                </a:rPr>
                <a:t>Future activities and discussions</a:t>
              </a:r>
            </a:p>
          </p:txBody>
        </p:sp>
      </p:grpSp>
      <p:grpSp>
        <p:nvGrpSpPr>
          <p:cNvPr id="47" name="组合 46"/>
          <p:cNvGrpSpPr/>
          <p:nvPr/>
        </p:nvGrpSpPr>
        <p:grpSpPr>
          <a:xfrm>
            <a:off x="2844165" y="4022090"/>
            <a:ext cx="5403850" cy="1016000"/>
            <a:chOff x="5083" y="3647"/>
            <a:chExt cx="8510" cy="1600"/>
          </a:xfrm>
        </p:grpSpPr>
        <p:sp>
          <p:nvSpPr>
            <p:cNvPr id="48" name="圆角矩形 29"/>
            <p:cNvSpPr>
              <a:spLocks noChangeArrowheads="1"/>
            </p:cNvSpPr>
            <p:nvPr/>
          </p:nvSpPr>
          <p:spPr bwMode="auto">
            <a:xfrm>
              <a:off x="5346" y="3886"/>
              <a:ext cx="8247" cy="907"/>
            </a:xfrm>
            <a:prstGeom prst="roundRect">
              <a:avLst>
                <a:gd name="adj" fmla="val 16667"/>
              </a:avLst>
            </a:prstGeom>
            <a:noFill/>
            <a:ln w="12700" cap="flat" algn="ctr">
              <a:solidFill>
                <a:srgbClr val="4F81BD"/>
              </a:solidFill>
              <a:prstDash val="sysDash"/>
              <a:round/>
              <a:headEnd type="none" w="med" len="med"/>
              <a:tailEnd type="none" w="med" len="med"/>
            </a:ln>
            <a:effectLst>
              <a:outerShdw blurRad="50800" dist="50800" dir="5400000" algn="ctr" rotWithShape="0">
                <a:schemeClr val="bg1"/>
              </a:outerShdw>
            </a:effectLst>
          </p:spPr>
          <p:txBody>
            <a:bodyPr lIns="91233" tIns="45605" rIns="91233" bIns="45605" anchor="ctr"/>
            <a:lstStyle/>
            <a:p>
              <a:pPr algn="ctr">
                <a:buSzTx/>
                <a:defRPr/>
              </a:pPr>
              <a:r>
                <a:rPr lang="zh-CN" altLang="en-US" sz="2200">
                  <a:solidFill>
                    <a:srgbClr val="346FB6"/>
                  </a:solidFill>
                  <a:latin typeface="微软雅黑" panose="020B0503020204020204" charset="-122"/>
                  <a:ea typeface="微软雅黑" panose="020B0503020204020204" charset="-122"/>
                </a:rPr>
                <a:t>           </a:t>
              </a:r>
            </a:p>
          </p:txBody>
        </p:sp>
        <p:pic>
          <p:nvPicPr>
            <p:cNvPr id="49" name="图片 30"/>
            <p:cNvPicPr preferRelativeResize="0">
              <a:picLocks noChangeArrowheads="1"/>
            </p:cNvPicPr>
            <p:nvPr/>
          </p:nvPicPr>
          <p:blipFill>
            <a:blip r:embed="rId3" cstate="print"/>
            <a:stretch>
              <a:fillRect/>
            </a:stretch>
          </p:blipFill>
          <p:spPr bwMode="auto">
            <a:xfrm>
              <a:off x="5083" y="3647"/>
              <a:ext cx="1925" cy="1600"/>
            </a:xfrm>
            <a:prstGeom prst="rect">
              <a:avLst/>
            </a:prstGeom>
            <a:noFill/>
            <a:ln w="9525" algn="ctr">
              <a:noFill/>
              <a:miter lim="800000"/>
              <a:headEnd/>
              <a:tailEnd/>
            </a:ln>
          </p:spPr>
        </p:pic>
        <p:sp>
          <p:nvSpPr>
            <p:cNvPr id="50" name="矩形 32"/>
            <p:cNvSpPr>
              <a:spLocks noChangeArrowheads="1"/>
            </p:cNvSpPr>
            <p:nvPr/>
          </p:nvSpPr>
          <p:spPr bwMode="auto">
            <a:xfrm>
              <a:off x="5704" y="4041"/>
              <a:ext cx="533" cy="626"/>
            </a:xfrm>
            <a:prstGeom prst="rect">
              <a:avLst/>
            </a:prstGeom>
            <a:noFill/>
            <a:ln w="9525" algn="ctr">
              <a:noFill/>
              <a:miter lim="800000"/>
            </a:ln>
          </p:spPr>
          <p:txBody>
            <a:bodyPr wrap="none" lIns="91233" tIns="45605" rIns="91233" bIns="45605">
              <a:spAutoFit/>
            </a:bodyPr>
            <a:lstStyle/>
            <a:p>
              <a:pPr algn="ctr">
                <a:buSzTx/>
              </a:pPr>
              <a:r>
                <a:rPr lang="en-US" altLang="zh-CN" sz="2000" b="1" dirty="0">
                  <a:solidFill>
                    <a:schemeClr val="bg1"/>
                  </a:solidFill>
                  <a:latin typeface="微软雅黑" panose="020B0503020204020204" charset="-122"/>
                  <a:ea typeface="微软雅黑" panose="020B0503020204020204" charset="-122"/>
                </a:rPr>
                <a:t>5</a:t>
              </a:r>
            </a:p>
          </p:txBody>
        </p:sp>
        <p:sp>
          <p:nvSpPr>
            <p:cNvPr id="51" name="矩形 37"/>
            <p:cNvSpPr>
              <a:spLocks noChangeArrowheads="1"/>
            </p:cNvSpPr>
            <p:nvPr/>
          </p:nvSpPr>
          <p:spPr bwMode="auto">
            <a:xfrm>
              <a:off x="6581" y="4009"/>
              <a:ext cx="6391" cy="630"/>
            </a:xfrm>
            <a:prstGeom prst="rect">
              <a:avLst/>
            </a:prstGeom>
            <a:noFill/>
            <a:ln w="9525" algn="ctr">
              <a:noFill/>
              <a:round/>
            </a:ln>
          </p:spPr>
          <p:txBody>
            <a:bodyPr lIns="91233" tIns="45605" rIns="91233" bIns="45605"/>
            <a:lstStyle/>
            <a:p>
              <a:pPr>
                <a:buSzTx/>
              </a:pPr>
              <a:r>
                <a:rPr lang="en-US" altLang="zh-CN" sz="2000" b="1" dirty="0">
                  <a:solidFill>
                    <a:srgbClr val="002060"/>
                  </a:solidFill>
                  <a:latin typeface="微软雅黑" panose="020B0503020204020204" charset="-122"/>
                  <a:ea typeface="微软雅黑" panose="020B0503020204020204" charset="-122"/>
                  <a:sym typeface="+mn-ea"/>
                </a:rPr>
                <a:t>Conclusion</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preferRelativeResize="0">
            <a:picLocks noChangeArrowheads="1"/>
          </p:cNvPicPr>
          <p:nvPr/>
        </p:nvPicPr>
        <p:blipFill>
          <a:blip r:embed="rId3" cstate="print"/>
          <a:srcRect l="3072" r="4790"/>
          <a:stretch>
            <a:fillRect/>
          </a:stretch>
        </p:blipFill>
        <p:spPr bwMode="auto">
          <a:xfrm>
            <a:off x="0" y="1384300"/>
            <a:ext cx="1973263" cy="1044575"/>
          </a:xfrm>
          <a:prstGeom prst="rect">
            <a:avLst/>
          </a:prstGeom>
          <a:noFill/>
          <a:ln w="9525" algn="ctr">
            <a:noFill/>
            <a:miter lim="800000"/>
            <a:headEnd/>
            <a:tailEnd/>
          </a:ln>
        </p:spPr>
      </p:pic>
      <p:grpSp>
        <p:nvGrpSpPr>
          <p:cNvPr id="2" name="Group 56"/>
          <p:cNvGrpSpPr/>
          <p:nvPr/>
        </p:nvGrpSpPr>
        <p:grpSpPr>
          <a:xfrm>
            <a:off x="1116013" y="1381125"/>
            <a:ext cx="3454400" cy="1047750"/>
            <a:chOff x="1307853" y="2748476"/>
            <a:chExt cx="5219976" cy="1361049"/>
          </a:xfrm>
        </p:grpSpPr>
        <p:grpSp>
          <p:nvGrpSpPr>
            <p:cNvPr id="3" name="Group 57"/>
            <p:cNvGrpSpPr/>
            <p:nvPr/>
          </p:nvGrpSpPr>
          <p:grpSpPr>
            <a:xfrm>
              <a:off x="1307853" y="2748476"/>
              <a:ext cx="5219976" cy="1361049"/>
              <a:chOff x="1307853" y="2366615"/>
              <a:chExt cx="5219976" cy="1670538"/>
            </a:xfrm>
          </p:grpSpPr>
          <p:sp>
            <p:nvSpPr>
              <p:cNvPr id="32782" name="矩形 7"/>
              <p:cNvSpPr>
                <a:spLocks noChangeArrowheads="1"/>
              </p:cNvSpPr>
              <p:nvPr/>
            </p:nvSpPr>
            <p:spPr bwMode="auto">
              <a:xfrm>
                <a:off x="2562470" y="2374209"/>
                <a:ext cx="2722736" cy="1655351"/>
              </a:xfrm>
              <a:prstGeom prst="rect">
                <a:avLst/>
              </a:prstGeom>
              <a:solidFill>
                <a:srgbClr val="5197D7"/>
              </a:solidFill>
              <a:ln w="25400" algn="ctr">
                <a:noFill/>
                <a:round/>
              </a:ln>
            </p:spPr>
            <p:txBody>
              <a:bodyPr anchor="ctr"/>
              <a:lstStyle/>
              <a:p>
                <a:pPr algn="ctr"/>
                <a:endParaRPr lang="zh-CN" altLang="en-US">
                  <a:solidFill>
                    <a:srgbClr val="FFFFFF"/>
                  </a:solidFill>
                  <a:latin typeface="Calibri" panose="020F0502020204030204" charset="0"/>
                </a:endParaRPr>
              </a:p>
            </p:txBody>
          </p:sp>
          <p:sp>
            <p:nvSpPr>
              <p:cNvPr id="32783" name="等腰三角形 5"/>
              <p:cNvSpPr>
                <a:spLocks noChangeArrowheads="1"/>
              </p:cNvSpPr>
              <p:nvPr/>
            </p:nvSpPr>
            <p:spPr bwMode="auto">
              <a:xfrm>
                <a:off x="1307853" y="2366615"/>
                <a:ext cx="1261814" cy="1670538"/>
              </a:xfrm>
              <a:prstGeom prst="triangle">
                <a:avLst>
                  <a:gd name="adj" fmla="val 100000"/>
                </a:avLst>
              </a:prstGeom>
              <a:solidFill>
                <a:srgbClr val="5197D7"/>
              </a:solidFill>
              <a:ln w="25400" algn="ctr">
                <a:noFill/>
                <a:miter lim="800000"/>
              </a:ln>
            </p:spPr>
            <p:txBody>
              <a:bodyPr anchor="ctr"/>
              <a:lstStyle/>
              <a:p>
                <a:pPr algn="ctr"/>
                <a:endParaRPr lang="zh-CN" altLang="en-US">
                  <a:solidFill>
                    <a:srgbClr val="FFFFFF"/>
                  </a:solidFill>
                  <a:latin typeface="Calibri" panose="020F0502020204030204" charset="0"/>
                </a:endParaRPr>
              </a:p>
            </p:txBody>
          </p:sp>
          <p:sp>
            <p:nvSpPr>
              <p:cNvPr id="32784" name="等腰三角形 9"/>
              <p:cNvSpPr>
                <a:spLocks noChangeArrowheads="1"/>
              </p:cNvSpPr>
              <p:nvPr/>
            </p:nvSpPr>
            <p:spPr bwMode="auto">
              <a:xfrm rot="10800000">
                <a:off x="5278009" y="2374209"/>
                <a:ext cx="1249820" cy="1655351"/>
              </a:xfrm>
              <a:prstGeom prst="triangle">
                <a:avLst>
                  <a:gd name="adj" fmla="val 100000"/>
                </a:avLst>
              </a:prstGeom>
              <a:solidFill>
                <a:srgbClr val="5197D7"/>
              </a:solidFill>
              <a:ln w="25400" algn="ctr">
                <a:noFill/>
                <a:miter lim="800000"/>
              </a:ln>
            </p:spPr>
            <p:txBody>
              <a:bodyPr anchor="ctr"/>
              <a:lstStyle/>
              <a:p>
                <a:pPr algn="ctr"/>
                <a:endParaRPr lang="zh-CN" altLang="en-US">
                  <a:solidFill>
                    <a:srgbClr val="FFFFFF"/>
                  </a:solidFill>
                  <a:latin typeface="Calibri" panose="020F0502020204030204" charset="0"/>
                </a:endParaRPr>
              </a:p>
            </p:txBody>
          </p:sp>
        </p:grpSp>
        <p:sp>
          <p:nvSpPr>
            <p:cNvPr id="32781" name="文本框 6"/>
            <p:cNvSpPr>
              <a:spLocks noChangeArrowheads="1"/>
            </p:cNvSpPr>
            <p:nvPr/>
          </p:nvSpPr>
          <p:spPr bwMode="auto">
            <a:xfrm>
              <a:off x="2420002" y="3043486"/>
              <a:ext cx="3060122" cy="918089"/>
            </a:xfrm>
            <a:prstGeom prst="rect">
              <a:avLst/>
            </a:prstGeom>
            <a:noFill/>
            <a:ln w="9525" algn="ctr">
              <a:noFill/>
              <a:miter lim="800000"/>
            </a:ln>
          </p:spPr>
          <p:txBody>
            <a:bodyPr>
              <a:spAutoFit/>
            </a:bodyPr>
            <a:lstStyle/>
            <a:p>
              <a:pPr algn="ctr"/>
              <a:r>
                <a:rPr lang="en-US" altLang="zh-CN" sz="4000" b="1" dirty="0">
                  <a:solidFill>
                    <a:srgbClr val="F1F5EF"/>
                  </a:solidFill>
                  <a:latin typeface="微软雅黑" panose="020B0503020204020204" charset="-122"/>
                  <a:ea typeface="微软雅黑" panose="020B0503020204020204" charset="-122"/>
                </a:rPr>
                <a:t>PART 3</a:t>
              </a:r>
            </a:p>
          </p:txBody>
        </p:sp>
      </p:grpSp>
      <p:sp>
        <p:nvSpPr>
          <p:cNvPr id="32772" name="文本框 18"/>
          <p:cNvSpPr>
            <a:spLocks noChangeArrowheads="1"/>
          </p:cNvSpPr>
          <p:nvPr/>
        </p:nvSpPr>
        <p:spPr bwMode="auto">
          <a:xfrm>
            <a:off x="2339752" y="2495550"/>
            <a:ext cx="6480399" cy="1442720"/>
          </a:xfrm>
          <a:prstGeom prst="rect">
            <a:avLst/>
          </a:prstGeom>
          <a:noFill/>
          <a:ln w="9525" algn="ctr">
            <a:noFill/>
            <a:miter lim="800000"/>
          </a:ln>
        </p:spPr>
        <p:txBody>
          <a:bodyPr wrap="square" lIns="89660" tIns="44842" rIns="89660" bIns="44842">
            <a:spAutoFit/>
          </a:bodyPr>
          <a:lstStyle/>
          <a:p>
            <a:pPr algn="ctr">
              <a:buSzTx/>
            </a:pPr>
            <a:r>
              <a:rPr lang="en-US" altLang="zh-CN" sz="4400" b="1" dirty="0">
                <a:solidFill>
                  <a:srgbClr val="002060"/>
                </a:solidFill>
                <a:latin typeface="微软雅黑" panose="020B0503020204020204" charset="-122"/>
                <a:ea typeface="微软雅黑" panose="020B0503020204020204" charset="-122"/>
                <a:sym typeface="+mn-ea"/>
              </a:rPr>
              <a:t>Progress of the Large-grain pellets</a:t>
            </a:r>
          </a:p>
        </p:txBody>
      </p:sp>
      <p:sp>
        <p:nvSpPr>
          <p:cNvPr id="32773" name="直接连接符 19"/>
          <p:cNvSpPr>
            <a:spLocks noChangeShapeType="1"/>
          </p:cNvSpPr>
          <p:nvPr/>
        </p:nvSpPr>
        <p:spPr bwMode="auto">
          <a:xfrm flipV="1">
            <a:off x="2483768" y="3214688"/>
            <a:ext cx="6336382" cy="3174"/>
          </a:xfrm>
          <a:prstGeom prst="line">
            <a:avLst/>
          </a:prstGeom>
          <a:noFill/>
          <a:ln w="9525" algn="ctr">
            <a:solidFill>
              <a:srgbClr val="4A7EBB"/>
            </a:solidFill>
            <a:round/>
          </a:ln>
        </p:spPr>
        <p:txBody>
          <a:bodyPr/>
          <a:lstStyle/>
          <a:p>
            <a:endParaRPr lang="zh-CN" altLang="en-US"/>
          </a:p>
        </p:txBody>
      </p:sp>
      <p:sp>
        <p:nvSpPr>
          <p:cNvPr id="32774" name="椭圆 13"/>
          <p:cNvSpPr>
            <a:spLocks noChangeArrowheads="1"/>
          </p:cNvSpPr>
          <p:nvPr/>
        </p:nvSpPr>
        <p:spPr bwMode="auto">
          <a:xfrm>
            <a:off x="7885113" y="4516438"/>
            <a:ext cx="152400" cy="142875"/>
          </a:xfrm>
          <a:prstGeom prst="ellipse">
            <a:avLst/>
          </a:prstGeom>
          <a:solidFill>
            <a:srgbClr val="8EB4E3"/>
          </a:solidFill>
          <a:ln w="25400" algn="ctr">
            <a:noFill/>
            <a:round/>
          </a:ln>
        </p:spPr>
        <p:txBody>
          <a:bodyPr lIns="89723" tIns="44871" rIns="89723" bIns="44871" anchor="ctr"/>
          <a:lstStyle/>
          <a:p>
            <a:pPr algn="ctr"/>
            <a:endParaRPr lang="zh-CN" altLang="en-US">
              <a:latin typeface="Calibri" panose="020F0502020204030204" charset="0"/>
            </a:endParaRPr>
          </a:p>
        </p:txBody>
      </p:sp>
      <p:sp>
        <p:nvSpPr>
          <p:cNvPr id="32775" name="椭圆 16"/>
          <p:cNvSpPr>
            <a:spLocks noChangeArrowheads="1"/>
          </p:cNvSpPr>
          <p:nvPr/>
        </p:nvSpPr>
        <p:spPr bwMode="auto">
          <a:xfrm>
            <a:off x="8102600" y="4516438"/>
            <a:ext cx="152400" cy="142875"/>
          </a:xfrm>
          <a:prstGeom prst="ellipse">
            <a:avLst/>
          </a:prstGeom>
          <a:solidFill>
            <a:srgbClr val="8EB4E3"/>
          </a:solidFill>
          <a:ln w="25400" algn="ctr">
            <a:noFill/>
            <a:round/>
          </a:ln>
        </p:spPr>
        <p:txBody>
          <a:bodyPr lIns="89723" tIns="44871" rIns="89723" bIns="44871" anchor="ctr"/>
          <a:lstStyle/>
          <a:p>
            <a:pPr algn="ctr"/>
            <a:endParaRPr lang="zh-CN" altLang="en-US">
              <a:latin typeface="Calibri" panose="020F0502020204030204" charset="0"/>
            </a:endParaRPr>
          </a:p>
        </p:txBody>
      </p:sp>
      <p:sp>
        <p:nvSpPr>
          <p:cNvPr id="32776" name="椭圆 18"/>
          <p:cNvSpPr>
            <a:spLocks noChangeArrowheads="1"/>
          </p:cNvSpPr>
          <p:nvPr/>
        </p:nvSpPr>
        <p:spPr bwMode="auto">
          <a:xfrm>
            <a:off x="8524875" y="4516438"/>
            <a:ext cx="152400" cy="142875"/>
          </a:xfrm>
          <a:prstGeom prst="ellipse">
            <a:avLst/>
          </a:prstGeom>
          <a:solidFill>
            <a:srgbClr val="4799D7"/>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
        <p:nvSpPr>
          <p:cNvPr id="32777" name="椭圆 21"/>
          <p:cNvSpPr>
            <a:spLocks noChangeArrowheads="1"/>
          </p:cNvSpPr>
          <p:nvPr/>
        </p:nvSpPr>
        <p:spPr bwMode="auto">
          <a:xfrm>
            <a:off x="8740775" y="4516438"/>
            <a:ext cx="152400" cy="142875"/>
          </a:xfrm>
          <a:prstGeom prst="ellipse">
            <a:avLst/>
          </a:prstGeom>
          <a:solidFill>
            <a:srgbClr val="4799D7"/>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
        <p:nvSpPr>
          <p:cNvPr id="32778" name="椭圆 23"/>
          <p:cNvSpPr>
            <a:spLocks noChangeArrowheads="1"/>
          </p:cNvSpPr>
          <p:nvPr/>
        </p:nvSpPr>
        <p:spPr bwMode="auto">
          <a:xfrm>
            <a:off x="8318500" y="4516438"/>
            <a:ext cx="152400" cy="142875"/>
          </a:xfrm>
          <a:prstGeom prst="ellipse">
            <a:avLst/>
          </a:prstGeom>
          <a:solidFill>
            <a:srgbClr val="4799D7"/>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
        <p:nvSpPr>
          <p:cNvPr id="32779" name="椭圆 17"/>
          <p:cNvSpPr>
            <a:spLocks noChangeArrowheads="1"/>
          </p:cNvSpPr>
          <p:nvPr/>
        </p:nvSpPr>
        <p:spPr bwMode="auto">
          <a:xfrm>
            <a:off x="7667625" y="4516438"/>
            <a:ext cx="152400" cy="142875"/>
          </a:xfrm>
          <a:prstGeom prst="ellipse">
            <a:avLst/>
          </a:prstGeom>
          <a:solidFill>
            <a:srgbClr val="000000"/>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5"/>
          <p:cNvSpPr txBox="1"/>
          <p:nvPr/>
        </p:nvSpPr>
        <p:spPr>
          <a:xfrm>
            <a:off x="323215" y="697230"/>
            <a:ext cx="5269865" cy="4370427"/>
          </a:xfrm>
          <a:prstGeom prst="rect">
            <a:avLst/>
          </a:prstGeom>
          <a:noFill/>
          <a:ln>
            <a:noFill/>
          </a:ln>
        </p:spPr>
        <p:txBody>
          <a:bodyPr wrap="square" rtlCol="0">
            <a:spAutoFit/>
          </a:bodyPr>
          <a:lstStyle/>
          <a:p>
            <a:pPr marL="360045" indent="-360045" algn="just">
              <a:lnSpc>
                <a:spcPct val="150000"/>
              </a:lnSpc>
              <a:spcBef>
                <a:spcPts val="600"/>
              </a:spcBef>
              <a:buClr>
                <a:srgbClr val="0058B8"/>
              </a:buClr>
              <a:buFont typeface="Wingdings" panose="05000000000000000000" charset="0"/>
              <a:buChar char="p"/>
            </a:pPr>
            <a:r>
              <a:rPr sz="1800" b="1" dirty="0">
                <a:solidFill>
                  <a:srgbClr val="C00000"/>
                </a:solidFill>
                <a:latin typeface="微软雅黑" panose="020B0503020204020204" charset="-122"/>
                <a:ea typeface="微软雅黑" panose="020B0503020204020204" charset="-122"/>
              </a:rPr>
              <a:t>Large-grain UO</a:t>
            </a:r>
            <a:r>
              <a:rPr lang="en-US" sz="1800" b="1" baseline="-25000" dirty="0">
                <a:solidFill>
                  <a:srgbClr val="C00000"/>
                </a:solidFill>
                <a:latin typeface="微软雅黑" panose="020B0503020204020204" charset="-122"/>
                <a:ea typeface="微软雅黑" panose="020B0503020204020204" charset="-122"/>
              </a:rPr>
              <a:t>2</a:t>
            </a:r>
            <a:r>
              <a:rPr sz="1800" b="1" dirty="0">
                <a:solidFill>
                  <a:srgbClr val="C00000"/>
                </a:solidFill>
                <a:latin typeface="微软雅黑" panose="020B0503020204020204" charset="-122"/>
                <a:ea typeface="微软雅黑" panose="020B0503020204020204" charset="-122"/>
              </a:rPr>
              <a:t> pellets</a:t>
            </a:r>
            <a:r>
              <a:rPr sz="1800" b="1" dirty="0">
                <a:solidFill>
                  <a:srgbClr val="002060"/>
                </a:solidFill>
                <a:latin typeface="微软雅黑" panose="020B0503020204020204" charset="-122"/>
                <a:ea typeface="微软雅黑" panose="020B0503020204020204" charset="-122"/>
              </a:rPr>
              <a:t> are UO</a:t>
            </a:r>
            <a:r>
              <a:rPr lang="en-US" sz="1800" b="1" baseline="-25000" dirty="0">
                <a:solidFill>
                  <a:srgbClr val="002060"/>
                </a:solidFill>
                <a:latin typeface="微软雅黑" panose="020B0503020204020204" charset="-122"/>
                <a:ea typeface="微软雅黑" panose="020B0503020204020204" charset="-122"/>
              </a:rPr>
              <a:t>2</a:t>
            </a:r>
            <a:r>
              <a:rPr sz="1800" b="1" dirty="0">
                <a:solidFill>
                  <a:srgbClr val="002060"/>
                </a:solidFill>
                <a:latin typeface="微软雅黑" panose="020B0503020204020204" charset="-122"/>
                <a:ea typeface="微软雅黑" panose="020B0503020204020204" charset="-122"/>
              </a:rPr>
              <a:t> pellets with </a:t>
            </a:r>
            <a:r>
              <a:rPr sz="1800" b="1" dirty="0">
                <a:solidFill>
                  <a:srgbClr val="C00000"/>
                </a:solidFill>
                <a:latin typeface="微软雅黑" panose="020B0503020204020204" charset="-122"/>
                <a:ea typeface="微软雅黑" panose="020B0503020204020204" charset="-122"/>
              </a:rPr>
              <a:t>grain sizes larger than those of conventional pellets</a:t>
            </a:r>
            <a:r>
              <a:rPr sz="1800" b="1" dirty="0">
                <a:solidFill>
                  <a:srgbClr val="002060"/>
                </a:solidFill>
                <a:latin typeface="微软雅黑" panose="020B0503020204020204" charset="-122"/>
                <a:ea typeface="微软雅黑" panose="020B0503020204020204" charset="-122"/>
              </a:rPr>
              <a:t> (10–25 μm), typically ranging from 30 to 60 μm.</a:t>
            </a:r>
          </a:p>
          <a:p>
            <a:pPr marL="360045" indent="-360045" algn="just">
              <a:lnSpc>
                <a:spcPct val="150000"/>
              </a:lnSpc>
              <a:spcBef>
                <a:spcPts val="0"/>
              </a:spcBef>
              <a:spcAft>
                <a:spcPts val="0"/>
              </a:spcAft>
              <a:buClr>
                <a:srgbClr val="0058B8"/>
              </a:buClr>
              <a:buFont typeface="Wingdings" panose="05000000000000000000" charset="0"/>
              <a:buChar char="p"/>
            </a:pPr>
            <a:r>
              <a:rPr lang="en-US" altLang="zh-CN" sz="1800" b="1" dirty="0">
                <a:solidFill>
                  <a:srgbClr val="002060"/>
                </a:solidFill>
                <a:latin typeface="微软雅黑" panose="020B0503020204020204" charset="-122"/>
                <a:ea typeface="微软雅黑" panose="020B0503020204020204" charset="-122"/>
              </a:rPr>
              <a:t>The benefits of </a:t>
            </a:r>
            <a:r>
              <a:rPr sz="1800" b="1" dirty="0">
                <a:solidFill>
                  <a:srgbClr val="C00000"/>
                </a:solidFill>
                <a:latin typeface="微软雅黑" panose="020B0503020204020204" charset="-122"/>
                <a:ea typeface="微软雅黑" panose="020B0503020204020204" charset="-122"/>
                <a:sym typeface="+mn-ea"/>
              </a:rPr>
              <a:t>Large-grain UO</a:t>
            </a:r>
            <a:r>
              <a:rPr lang="en-US" sz="1800" b="1" baseline="-25000" dirty="0">
                <a:solidFill>
                  <a:srgbClr val="C00000"/>
                </a:solidFill>
                <a:latin typeface="微软雅黑" panose="020B0503020204020204" charset="-122"/>
                <a:ea typeface="微软雅黑" panose="020B0503020204020204" charset="-122"/>
                <a:sym typeface="+mn-ea"/>
              </a:rPr>
              <a:t>2</a:t>
            </a:r>
            <a:r>
              <a:rPr sz="1800" b="1" dirty="0">
                <a:solidFill>
                  <a:srgbClr val="C00000"/>
                </a:solidFill>
                <a:latin typeface="微软雅黑" panose="020B0503020204020204" charset="-122"/>
                <a:ea typeface="微软雅黑" panose="020B0503020204020204" charset="-122"/>
                <a:sym typeface="+mn-ea"/>
              </a:rPr>
              <a:t> pellets</a:t>
            </a:r>
            <a:r>
              <a:rPr lang="en-US" sz="1800" b="1" dirty="0">
                <a:solidFill>
                  <a:srgbClr val="C00000"/>
                </a:solidFill>
                <a:latin typeface="微软雅黑" panose="020B0503020204020204" charset="-122"/>
                <a:ea typeface="微软雅黑" panose="020B0503020204020204" charset="-122"/>
                <a:sym typeface="+mn-ea"/>
              </a:rPr>
              <a:t> are </a:t>
            </a:r>
            <a:r>
              <a:rPr lang="zh-CN" altLang="en-US" sz="1800" b="1" dirty="0">
                <a:solidFill>
                  <a:srgbClr val="002060"/>
                </a:solidFill>
                <a:latin typeface="微软雅黑" panose="020B0503020204020204" charset="-122"/>
                <a:ea typeface="微软雅黑" panose="020B0503020204020204" charset="-122"/>
              </a:rPr>
              <a:t>：</a:t>
            </a:r>
          </a:p>
          <a:p>
            <a:pPr marL="817245" lvl="1" indent="-360045" algn="just">
              <a:lnSpc>
                <a:spcPct val="100000"/>
              </a:lnSpc>
              <a:spcBef>
                <a:spcPts val="600"/>
              </a:spcBef>
              <a:buClr>
                <a:srgbClr val="0058B8"/>
              </a:buClr>
              <a:buFont typeface="Wingdings" panose="05000000000000000000" charset="0"/>
              <a:buChar char="Ø"/>
            </a:pPr>
            <a:r>
              <a:rPr lang="en-US" altLang="zh-CN" sz="1600" b="1" dirty="0">
                <a:solidFill>
                  <a:srgbClr val="002060"/>
                </a:solidFill>
                <a:latin typeface="微软雅黑" panose="020B0503020204020204" charset="-122"/>
                <a:ea typeface="微软雅黑" panose="020B0503020204020204" charset="-122"/>
              </a:rPr>
              <a:t>improving fission gas retention and creep resistance</a:t>
            </a:r>
          </a:p>
          <a:p>
            <a:pPr marL="817245" lvl="1" indent="-360045" algn="just">
              <a:lnSpc>
                <a:spcPct val="100000"/>
              </a:lnSpc>
              <a:spcBef>
                <a:spcPts val="600"/>
              </a:spcBef>
              <a:buClr>
                <a:srgbClr val="0058B8"/>
              </a:buClr>
              <a:buFont typeface="Wingdings" panose="05000000000000000000" charset="0"/>
              <a:buChar char="Ø"/>
            </a:pPr>
            <a:r>
              <a:rPr lang="en-US" altLang="zh-CN" sz="1600" b="1" dirty="0">
                <a:solidFill>
                  <a:srgbClr val="002060"/>
                </a:solidFill>
                <a:latin typeface="微软雅黑" panose="020B0503020204020204" charset="-122"/>
                <a:ea typeface="微软雅黑" panose="020B0503020204020204" charset="-122"/>
              </a:rPr>
              <a:t>reducing fission gas release</a:t>
            </a:r>
          </a:p>
          <a:p>
            <a:pPr marL="817245" lvl="1" indent="-360045" algn="just">
              <a:lnSpc>
                <a:spcPct val="100000"/>
              </a:lnSpc>
              <a:spcBef>
                <a:spcPts val="600"/>
              </a:spcBef>
              <a:buClr>
                <a:srgbClr val="0058B8"/>
              </a:buClr>
              <a:buFont typeface="Wingdings" panose="05000000000000000000" charset="0"/>
              <a:buChar char="Ø"/>
            </a:pPr>
            <a:r>
              <a:rPr lang="en-US" altLang="zh-CN" sz="1600" b="1" dirty="0">
                <a:solidFill>
                  <a:srgbClr val="002060"/>
                </a:solidFill>
                <a:latin typeface="微软雅黑" panose="020B0503020204020204" charset="-122"/>
                <a:ea typeface="微软雅黑" panose="020B0503020204020204" charset="-122"/>
              </a:rPr>
              <a:t>enhancing PCI resistance</a:t>
            </a:r>
          </a:p>
          <a:p>
            <a:pPr marL="817245" lvl="1" indent="-360045" algn="just">
              <a:lnSpc>
                <a:spcPct val="100000"/>
              </a:lnSpc>
              <a:spcBef>
                <a:spcPts val="600"/>
              </a:spcBef>
              <a:buClr>
                <a:srgbClr val="0058B8"/>
              </a:buClr>
              <a:buFont typeface="Wingdings" panose="05000000000000000000" charset="0"/>
              <a:buChar char="Ø"/>
            </a:pPr>
            <a:r>
              <a:rPr lang="en-US" altLang="zh-CN" sz="1600" b="1" dirty="0">
                <a:solidFill>
                  <a:srgbClr val="002060"/>
                </a:solidFill>
                <a:latin typeface="微软雅黑" panose="020B0503020204020204" charset="-122"/>
                <a:ea typeface="微软雅黑" panose="020B0503020204020204" charset="-122"/>
              </a:rPr>
              <a:t>and thus contributes to higher fuel rod burnup</a:t>
            </a:r>
          </a:p>
        </p:txBody>
      </p:sp>
      <p:pic>
        <p:nvPicPr>
          <p:cNvPr id="25" name="图片 15" descr="图片1"/>
          <p:cNvPicPr>
            <a:picLocks noChangeAspect="1" noChangeArrowheads="1"/>
          </p:cNvPicPr>
          <p:nvPr/>
        </p:nvPicPr>
        <p:blipFill rotWithShape="1">
          <a:blip r:embed="rId3" cstate="print"/>
          <a:srcRect t="22591"/>
          <a:stretch>
            <a:fillRect/>
          </a:stretch>
        </p:blipFill>
        <p:spPr bwMode="auto">
          <a:xfrm>
            <a:off x="6288141" y="1081369"/>
            <a:ext cx="2578461" cy="1483957"/>
          </a:xfrm>
          <a:prstGeom prst="rect">
            <a:avLst/>
          </a:prstGeom>
          <a:noFill/>
        </p:spPr>
      </p:pic>
      <p:pic>
        <p:nvPicPr>
          <p:cNvPr id="26" name="图片 16" descr="图片2"/>
          <p:cNvPicPr>
            <a:picLocks noChangeAspect="1" noChangeArrowheads="1"/>
          </p:cNvPicPr>
          <p:nvPr/>
        </p:nvPicPr>
        <p:blipFill rotWithShape="1">
          <a:blip r:embed="rId4" cstate="print"/>
          <a:srcRect t="21709"/>
          <a:stretch>
            <a:fillRect/>
          </a:stretch>
        </p:blipFill>
        <p:spPr bwMode="auto">
          <a:xfrm>
            <a:off x="6310435" y="2942233"/>
            <a:ext cx="2575430" cy="1539253"/>
          </a:xfrm>
          <a:prstGeom prst="rect">
            <a:avLst/>
          </a:prstGeom>
          <a:noFill/>
        </p:spPr>
      </p:pic>
      <p:sp>
        <p:nvSpPr>
          <p:cNvPr id="27" name="矩形 26"/>
          <p:cNvSpPr/>
          <p:nvPr/>
        </p:nvSpPr>
        <p:spPr>
          <a:xfrm>
            <a:off x="6310630" y="2589530"/>
            <a:ext cx="2555240" cy="337185"/>
          </a:xfrm>
          <a:prstGeom prst="rect">
            <a:avLst/>
          </a:prstGeom>
        </p:spPr>
        <p:txBody>
          <a:bodyPr wrap="square">
            <a:spAutoFit/>
          </a:bodyPr>
          <a:lstStyle/>
          <a:p>
            <a:pPr algn="ctr"/>
            <a:r>
              <a:rPr sz="1600" dirty="0">
                <a:solidFill>
                  <a:srgbClr val="002060"/>
                </a:solidFill>
                <a:latin typeface="Times New Roman" panose="02020603050405020304" charset="0"/>
                <a:ea typeface="楷体" panose="02010609060101010101" pitchFamily="49" charset="-122"/>
                <a:cs typeface="Times New Roman" panose="02020603050405020304" charset="0"/>
              </a:rPr>
              <a:t>Conventional UO</a:t>
            </a:r>
            <a:r>
              <a:rPr lang="en-US" sz="1600" baseline="-25000" dirty="0">
                <a:solidFill>
                  <a:srgbClr val="002060"/>
                </a:solidFill>
                <a:latin typeface="Times New Roman" panose="02020603050405020304" charset="0"/>
                <a:ea typeface="楷体" panose="02010609060101010101" pitchFamily="49" charset="-122"/>
                <a:cs typeface="Times New Roman" panose="02020603050405020304" charset="0"/>
              </a:rPr>
              <a:t>2</a:t>
            </a:r>
            <a:r>
              <a:rPr sz="1600" dirty="0">
                <a:solidFill>
                  <a:srgbClr val="002060"/>
                </a:solidFill>
                <a:latin typeface="Times New Roman" panose="02020603050405020304" charset="0"/>
                <a:ea typeface="楷体" panose="02010609060101010101" pitchFamily="49" charset="-122"/>
                <a:cs typeface="Times New Roman" panose="02020603050405020304" charset="0"/>
              </a:rPr>
              <a:t> pellets</a:t>
            </a:r>
          </a:p>
        </p:txBody>
      </p:sp>
      <p:sp>
        <p:nvSpPr>
          <p:cNvPr id="28" name="矩形 27"/>
          <p:cNvSpPr/>
          <p:nvPr/>
        </p:nvSpPr>
        <p:spPr>
          <a:xfrm>
            <a:off x="6311265" y="4516120"/>
            <a:ext cx="2682875" cy="337185"/>
          </a:xfrm>
          <a:prstGeom prst="rect">
            <a:avLst/>
          </a:prstGeom>
        </p:spPr>
        <p:txBody>
          <a:bodyPr wrap="square">
            <a:spAutoFit/>
          </a:bodyPr>
          <a:lstStyle/>
          <a:p>
            <a:pPr algn="ctr"/>
            <a:r>
              <a:rPr sz="1600" dirty="0">
                <a:solidFill>
                  <a:srgbClr val="002060"/>
                </a:solidFill>
                <a:latin typeface="Times New Roman" panose="02020603050405020304" charset="0"/>
                <a:ea typeface="楷体" panose="02010609060101010101" pitchFamily="49" charset="-122"/>
                <a:cs typeface="Times New Roman" panose="02020603050405020304" charset="0"/>
              </a:rPr>
              <a:t>Large-grain UO</a:t>
            </a:r>
            <a:r>
              <a:rPr sz="1600" baseline="-25000" dirty="0">
                <a:solidFill>
                  <a:srgbClr val="002060"/>
                </a:solidFill>
                <a:latin typeface="Times New Roman" panose="02020603050405020304" charset="0"/>
                <a:ea typeface="楷体" panose="02010609060101010101" pitchFamily="49" charset="-122"/>
                <a:cs typeface="Times New Roman" panose="02020603050405020304" charset="0"/>
              </a:rPr>
              <a:t>2</a:t>
            </a:r>
            <a:r>
              <a:rPr sz="1600" dirty="0">
                <a:solidFill>
                  <a:srgbClr val="002060"/>
                </a:solidFill>
                <a:latin typeface="Times New Roman" panose="02020603050405020304" charset="0"/>
                <a:ea typeface="楷体" panose="02010609060101010101" pitchFamily="49" charset="-122"/>
                <a:cs typeface="Times New Roman" panose="02020603050405020304" charset="0"/>
              </a:rPr>
              <a:t> pellets</a:t>
            </a:r>
          </a:p>
        </p:txBody>
      </p:sp>
      <p:sp>
        <p:nvSpPr>
          <p:cNvPr id="5" name="矩形 10"/>
          <p:cNvSpPr>
            <a:spLocks noChangeArrowheads="1"/>
          </p:cNvSpPr>
          <p:nvPr/>
        </p:nvSpPr>
        <p:spPr bwMode="auto">
          <a:xfrm>
            <a:off x="71755" y="142875"/>
            <a:ext cx="7073900" cy="465455"/>
          </a:xfrm>
          <a:prstGeom prst="rect">
            <a:avLst/>
          </a:prstGeom>
          <a:noFill/>
          <a:ln w="9525" algn="ctr">
            <a:noFill/>
            <a:miter lim="800000"/>
          </a:ln>
        </p:spPr>
        <p:txBody>
          <a:bodyPr wrap="square" lIns="96635" tIns="48319" rIns="96635" bIns="48319">
            <a:spAutoFit/>
          </a:bodyPr>
          <a:lstStyle/>
          <a:p>
            <a:pPr algn="l">
              <a:buSzTx/>
            </a:pPr>
            <a:r>
              <a:rPr lang="en-US" altLang="zh-CN" sz="2400" b="1" dirty="0">
                <a:solidFill>
                  <a:srgbClr val="002060"/>
                </a:solidFill>
                <a:latin typeface="微软雅黑" panose="020B0503020204020204" charset="-122"/>
                <a:ea typeface="微软雅黑" panose="020B0503020204020204" charset="-122"/>
                <a:sym typeface="+mn-ea"/>
              </a:rPr>
              <a:t>3.1 </a:t>
            </a:r>
            <a:r>
              <a:rPr lang="zh-CN" altLang="en-US" sz="2400" b="1" dirty="0">
                <a:solidFill>
                  <a:srgbClr val="002060"/>
                </a:solidFill>
                <a:latin typeface="微软雅黑" panose="020B0503020204020204" charset="-122"/>
                <a:ea typeface="微软雅黑" panose="020B0503020204020204" charset="-122"/>
                <a:sym typeface="+mn-ea"/>
              </a:rPr>
              <a:t>Introduction</a:t>
            </a:r>
            <a:r>
              <a:rPr lang="en-US" altLang="zh-CN" sz="2400" b="1" dirty="0">
                <a:solidFill>
                  <a:srgbClr val="002060"/>
                </a:solidFill>
                <a:latin typeface="微软雅黑" panose="020B0503020204020204" charset="-122"/>
                <a:ea typeface="微软雅黑" panose="020B0503020204020204" charset="-122"/>
                <a:sym typeface="+mn-ea"/>
              </a:rPr>
              <a:t> of the Large-grain pellets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24034" y="843378"/>
            <a:ext cx="8297779" cy="2844177"/>
          </a:xfrm>
          <a:prstGeom prst="rect">
            <a:avLst/>
          </a:prstGeom>
          <a:noFill/>
        </p:spPr>
        <p:txBody>
          <a:bodyPr wrap="square" rtlCol="0">
            <a:spAutoFit/>
          </a:bodyPr>
          <a:lstStyle/>
          <a:p>
            <a:pPr marL="357505" indent="-357505" algn="just">
              <a:lnSpc>
                <a:spcPct val="150000"/>
              </a:lnSpc>
              <a:spcBef>
                <a:spcPts val="600"/>
              </a:spcBef>
              <a:spcAft>
                <a:spcPts val="600"/>
              </a:spcAft>
              <a:buClr>
                <a:srgbClr val="0058B8"/>
              </a:buClr>
              <a:buFont typeface="Wingdings" panose="05000000000000000000" charset="0"/>
              <a:buChar char="p"/>
            </a:pPr>
            <a:r>
              <a:rPr sz="1800" b="1" dirty="0">
                <a:solidFill>
                  <a:srgbClr val="002060"/>
                </a:solidFill>
                <a:latin typeface="微软雅黑" panose="020B0503020204020204" charset="-122"/>
                <a:ea typeface="微软雅黑" panose="020B0503020204020204" charset="-122"/>
              </a:rPr>
              <a:t>NPIC has conducted exploration to the </a:t>
            </a:r>
            <a:r>
              <a:rPr sz="1800" b="1" dirty="0">
                <a:solidFill>
                  <a:srgbClr val="C00000"/>
                </a:solidFill>
                <a:latin typeface="微软雅黑" panose="020B0503020204020204" charset="-122"/>
                <a:ea typeface="微软雅黑" panose="020B0503020204020204" charset="-122"/>
              </a:rPr>
              <a:t>manufacturing process </a:t>
            </a:r>
            <a:r>
              <a:rPr sz="1800" b="1" dirty="0">
                <a:solidFill>
                  <a:srgbClr val="002060"/>
                </a:solidFill>
                <a:latin typeface="微软雅黑" panose="020B0503020204020204" charset="-122"/>
                <a:ea typeface="微软雅黑" panose="020B0503020204020204" charset="-122"/>
              </a:rPr>
              <a:t>of large-grain pellets and has essentially established </a:t>
            </a:r>
            <a:r>
              <a:rPr sz="1800" b="1" dirty="0">
                <a:solidFill>
                  <a:srgbClr val="C00000"/>
                </a:solidFill>
                <a:latin typeface="微软雅黑" panose="020B0503020204020204" charset="-122"/>
                <a:ea typeface="微软雅黑" panose="020B0503020204020204" charset="-122"/>
              </a:rPr>
              <a:t>industrial-scale production capability for large-grain UO</a:t>
            </a:r>
            <a:r>
              <a:rPr lang="en-US" sz="1800" b="1" baseline="-25000" dirty="0">
                <a:solidFill>
                  <a:srgbClr val="C00000"/>
                </a:solidFill>
                <a:latin typeface="微软雅黑" panose="020B0503020204020204" charset="-122"/>
                <a:ea typeface="微软雅黑" panose="020B0503020204020204" charset="-122"/>
              </a:rPr>
              <a:t>2</a:t>
            </a:r>
            <a:r>
              <a:rPr sz="1800" b="1" dirty="0">
                <a:solidFill>
                  <a:srgbClr val="C00000"/>
                </a:solidFill>
                <a:latin typeface="微软雅黑" panose="020B0503020204020204" charset="-122"/>
                <a:ea typeface="微软雅黑" panose="020B0503020204020204" charset="-122"/>
              </a:rPr>
              <a:t> pellets</a:t>
            </a:r>
            <a:r>
              <a:rPr sz="1800" b="1" dirty="0">
                <a:solidFill>
                  <a:srgbClr val="002060"/>
                </a:solidFill>
                <a:latin typeface="微软雅黑" panose="020B0503020204020204" charset="-122"/>
                <a:ea typeface="微软雅黑" panose="020B0503020204020204" charset="-122"/>
              </a:rPr>
              <a:t>. </a:t>
            </a:r>
          </a:p>
          <a:p>
            <a:pPr marL="357505" indent="-357505" algn="just">
              <a:lnSpc>
                <a:spcPct val="150000"/>
              </a:lnSpc>
              <a:spcBef>
                <a:spcPts val="600"/>
              </a:spcBef>
              <a:spcAft>
                <a:spcPts val="600"/>
              </a:spcAft>
              <a:buClr>
                <a:srgbClr val="0058B8"/>
              </a:buClr>
              <a:buFont typeface="Wingdings" panose="05000000000000000000" charset="0"/>
              <a:buChar char="p"/>
            </a:pPr>
            <a:r>
              <a:rPr sz="1800" b="1" dirty="0">
                <a:solidFill>
                  <a:srgbClr val="C00000"/>
                </a:solidFill>
                <a:latin typeface="微软雅黑" panose="020B0503020204020204" charset="-122"/>
                <a:ea typeface="微软雅黑" panose="020B0503020204020204" charset="-122"/>
              </a:rPr>
              <a:t>trace amounts of </a:t>
            </a:r>
            <a:r>
              <a:rPr sz="1800" b="1" dirty="0">
                <a:solidFill>
                  <a:srgbClr val="C00000"/>
                </a:solidFill>
                <a:latin typeface="微软雅黑" panose="020B0503020204020204" charset="-122"/>
                <a:ea typeface="微软雅黑" panose="020B0503020204020204" charset="-122"/>
                <a:sym typeface="+mn-ea"/>
              </a:rPr>
              <a:t>Al</a:t>
            </a:r>
            <a:r>
              <a:rPr lang="en-US" sz="1800" b="1" baseline="-25000" dirty="0">
                <a:solidFill>
                  <a:srgbClr val="C00000"/>
                </a:solidFill>
                <a:latin typeface="微软雅黑" panose="020B0503020204020204" charset="-122"/>
                <a:ea typeface="微软雅黑" panose="020B0503020204020204" charset="-122"/>
                <a:sym typeface="+mn-ea"/>
              </a:rPr>
              <a:t>2</a:t>
            </a:r>
            <a:r>
              <a:rPr sz="1800" b="1" dirty="0">
                <a:solidFill>
                  <a:srgbClr val="C00000"/>
                </a:solidFill>
                <a:latin typeface="微软雅黑" panose="020B0503020204020204" charset="-122"/>
                <a:ea typeface="微软雅黑" panose="020B0503020204020204" charset="-122"/>
                <a:sym typeface="+mn-ea"/>
              </a:rPr>
              <a:t>O</a:t>
            </a:r>
            <a:r>
              <a:rPr lang="en-US" sz="1800" b="1" baseline="-25000" dirty="0">
                <a:solidFill>
                  <a:srgbClr val="C00000"/>
                </a:solidFill>
                <a:latin typeface="微软雅黑" panose="020B0503020204020204" charset="-122"/>
                <a:ea typeface="微软雅黑" panose="020B0503020204020204" charset="-122"/>
                <a:sym typeface="+mn-ea"/>
              </a:rPr>
              <a:t>3</a:t>
            </a:r>
            <a:r>
              <a:rPr sz="1800" b="1" dirty="0">
                <a:solidFill>
                  <a:srgbClr val="C00000"/>
                </a:solidFill>
                <a:latin typeface="微软雅黑" panose="020B0503020204020204" charset="-122"/>
                <a:ea typeface="微软雅黑" panose="020B0503020204020204" charset="-122"/>
                <a:sym typeface="+mn-ea"/>
              </a:rPr>
              <a:t> and SiO</a:t>
            </a:r>
            <a:r>
              <a:rPr lang="en-US" sz="1800" b="1" baseline="-25000" dirty="0">
                <a:solidFill>
                  <a:srgbClr val="C00000"/>
                </a:solidFill>
                <a:latin typeface="微软雅黑" panose="020B0503020204020204" charset="-122"/>
                <a:ea typeface="微软雅黑" panose="020B0503020204020204" charset="-122"/>
                <a:sym typeface="+mn-ea"/>
              </a:rPr>
              <a:t>2</a:t>
            </a:r>
            <a:r>
              <a:rPr sz="1800" b="1" dirty="0">
                <a:latin typeface="微软雅黑" panose="020B0503020204020204" charset="-122"/>
                <a:ea typeface="微软雅黑" panose="020B0503020204020204" charset="-122"/>
              </a:rPr>
              <a:t> </a:t>
            </a:r>
            <a:r>
              <a:rPr sz="1800" b="1" dirty="0">
                <a:solidFill>
                  <a:srgbClr val="002060"/>
                </a:solidFill>
                <a:latin typeface="微软雅黑" panose="020B0503020204020204" charset="-122"/>
                <a:ea typeface="微软雅黑" panose="020B0503020204020204" charset="-122"/>
              </a:rPr>
              <a:t>powders are added. All other process steps remain consistent. </a:t>
            </a:r>
            <a:endParaRPr sz="1800" b="1" dirty="0">
              <a:solidFill>
                <a:srgbClr val="C00000"/>
              </a:solidFill>
              <a:latin typeface="微软雅黑" panose="020B0503020204020204" charset="-122"/>
              <a:ea typeface="微软雅黑" panose="020B0503020204020204" charset="-122"/>
            </a:endParaRPr>
          </a:p>
          <a:p>
            <a:pPr marL="357505" indent="-357505" algn="just">
              <a:lnSpc>
                <a:spcPct val="150000"/>
              </a:lnSpc>
              <a:spcBef>
                <a:spcPts val="600"/>
              </a:spcBef>
              <a:spcAft>
                <a:spcPts val="600"/>
              </a:spcAft>
              <a:buClr>
                <a:srgbClr val="0058B8"/>
              </a:buClr>
              <a:buFont typeface="Wingdings" panose="05000000000000000000" charset="0"/>
              <a:buChar char="p"/>
            </a:pPr>
            <a:r>
              <a:rPr sz="1800" b="1" dirty="0">
                <a:solidFill>
                  <a:srgbClr val="002060"/>
                </a:solidFill>
                <a:latin typeface="微软雅黑" panose="020B0503020204020204" charset="-122"/>
                <a:ea typeface="微软雅黑" panose="020B0503020204020204" charset="-122"/>
                <a:sym typeface="+mn-ea"/>
              </a:rPr>
              <a:t>UO</a:t>
            </a:r>
            <a:r>
              <a:rPr lang="en-US" sz="1800" b="1" baseline="-25000" dirty="0">
                <a:solidFill>
                  <a:srgbClr val="002060"/>
                </a:solidFill>
                <a:latin typeface="微软雅黑" panose="020B0503020204020204" charset="-122"/>
                <a:ea typeface="微软雅黑" panose="020B0503020204020204" charset="-122"/>
                <a:sym typeface="+mn-ea"/>
              </a:rPr>
              <a:t>2</a:t>
            </a:r>
            <a:r>
              <a:rPr sz="1800" b="1" dirty="0">
                <a:solidFill>
                  <a:srgbClr val="002060"/>
                </a:solidFill>
                <a:latin typeface="微软雅黑" panose="020B0503020204020204" charset="-122"/>
                <a:ea typeface="微软雅黑" panose="020B0503020204020204" charset="-122"/>
                <a:sym typeface="+mn-ea"/>
              </a:rPr>
              <a:t> pellets with </a:t>
            </a:r>
            <a:r>
              <a:rPr sz="1800" b="1" dirty="0">
                <a:solidFill>
                  <a:srgbClr val="C00000"/>
                </a:solidFill>
                <a:latin typeface="微软雅黑" panose="020B0503020204020204" charset="-122"/>
                <a:ea typeface="微软雅黑" panose="020B0503020204020204" charset="-122"/>
                <a:sym typeface="+mn-ea"/>
              </a:rPr>
              <a:t>grain sizes ≥ 25 μm </a:t>
            </a:r>
            <a:r>
              <a:rPr sz="1800" b="1" dirty="0">
                <a:solidFill>
                  <a:srgbClr val="002060"/>
                </a:solidFill>
                <a:latin typeface="微软雅黑" panose="020B0503020204020204" charset="-122"/>
                <a:ea typeface="微软雅黑" panose="020B0503020204020204" charset="-122"/>
                <a:sym typeface="+mn-ea"/>
              </a:rPr>
              <a:t>were produced. </a:t>
            </a:r>
            <a:endParaRPr sz="1800" b="1" dirty="0">
              <a:solidFill>
                <a:srgbClr val="C00000"/>
              </a:solidFill>
              <a:latin typeface="微软雅黑" panose="020B0503020204020204" charset="-122"/>
              <a:ea typeface="微软雅黑" panose="020B0503020204020204" charset="-122"/>
            </a:endParaRPr>
          </a:p>
        </p:txBody>
      </p:sp>
      <p:sp>
        <p:nvSpPr>
          <p:cNvPr id="5" name="矩形 10"/>
          <p:cNvSpPr>
            <a:spLocks noChangeArrowheads="1"/>
          </p:cNvSpPr>
          <p:nvPr/>
        </p:nvSpPr>
        <p:spPr bwMode="auto">
          <a:xfrm>
            <a:off x="71755" y="142875"/>
            <a:ext cx="5369560" cy="465455"/>
          </a:xfrm>
          <a:prstGeom prst="rect">
            <a:avLst/>
          </a:prstGeom>
          <a:noFill/>
          <a:ln w="9525" algn="ctr">
            <a:noFill/>
            <a:miter lim="800000"/>
          </a:ln>
        </p:spPr>
        <p:txBody>
          <a:bodyPr wrap="square" lIns="96635" tIns="48319" rIns="96635" bIns="48319">
            <a:spAutoFit/>
          </a:bodyPr>
          <a:lstStyle/>
          <a:p>
            <a:pPr algn="l">
              <a:buSzTx/>
            </a:pPr>
            <a:r>
              <a:rPr lang="en-US" altLang="zh-CN" sz="2400" b="1" dirty="0">
                <a:solidFill>
                  <a:srgbClr val="002060"/>
                </a:solidFill>
                <a:latin typeface="微软雅黑" panose="020B0503020204020204" charset="-122"/>
                <a:ea typeface="微软雅黑" panose="020B0503020204020204" charset="-122"/>
                <a:sym typeface="+mn-ea"/>
              </a:rPr>
              <a:t>3.1 Fabrication | Early studies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119" y="771623"/>
            <a:ext cx="8297779" cy="2892715"/>
          </a:xfrm>
          <a:prstGeom prst="rect">
            <a:avLst/>
          </a:prstGeom>
          <a:noFill/>
        </p:spPr>
        <p:txBody>
          <a:bodyPr wrap="square" rtlCol="0">
            <a:spAutoFit/>
          </a:bodyPr>
          <a:lstStyle/>
          <a:p>
            <a:pPr marL="357505" indent="-357505" algn="just">
              <a:lnSpc>
                <a:spcPct val="120000"/>
              </a:lnSpc>
              <a:spcBef>
                <a:spcPts val="600"/>
              </a:spcBef>
              <a:spcAft>
                <a:spcPts val="600"/>
              </a:spcAft>
              <a:buClr>
                <a:srgbClr val="0058B8"/>
              </a:buClr>
              <a:buFont typeface="Wingdings" panose="05000000000000000000" charset="0"/>
              <a:buChar char="p"/>
            </a:pPr>
            <a:endParaRPr lang="en-US" sz="1600" b="1" dirty="0">
              <a:solidFill>
                <a:srgbClr val="002060"/>
              </a:solidFill>
              <a:latin typeface="微软雅黑" panose="020B0503020204020204" charset="-122"/>
              <a:ea typeface="微软雅黑" panose="020B0503020204020204" charset="-122"/>
            </a:endParaRPr>
          </a:p>
          <a:p>
            <a:pPr marL="357505" indent="-357505" algn="just">
              <a:lnSpc>
                <a:spcPct val="120000"/>
              </a:lnSpc>
              <a:spcBef>
                <a:spcPts val="600"/>
              </a:spcBef>
              <a:spcAft>
                <a:spcPts val="600"/>
              </a:spcAft>
              <a:buClr>
                <a:srgbClr val="0058B8"/>
              </a:buClr>
              <a:buFont typeface="Wingdings" panose="05000000000000000000" charset="0"/>
              <a:buChar char="p"/>
            </a:pPr>
            <a:r>
              <a:rPr lang="en-US" sz="1600" b="1" dirty="0">
                <a:solidFill>
                  <a:srgbClr val="002060"/>
                </a:solidFill>
                <a:latin typeface="微软雅黑" panose="020B0503020204020204" charset="-122"/>
                <a:ea typeface="微软雅黑" panose="020B0503020204020204" charset="-122"/>
              </a:rPr>
              <a:t>The industrial-scale manufacturing process were established</a:t>
            </a:r>
            <a:r>
              <a:rPr lang="en-US" altLang="zh-CN" sz="1600" b="1" dirty="0">
                <a:solidFill>
                  <a:srgbClr val="002060"/>
                </a:solidFill>
                <a:latin typeface="微软雅黑" panose="020B0503020204020204" charset="-122"/>
                <a:ea typeface="微软雅黑" panose="020B0503020204020204" charset="-122"/>
              </a:rPr>
              <a:t> for large-grain UO2 pellets</a:t>
            </a:r>
            <a:r>
              <a:rPr lang="en-US" sz="1600" b="1" dirty="0">
                <a:solidFill>
                  <a:srgbClr val="002060"/>
                </a:solidFill>
                <a:latin typeface="微软雅黑" panose="020B0503020204020204" charset="-122"/>
                <a:ea typeface="微软雅黑" panose="020B0503020204020204" charset="-122"/>
              </a:rPr>
              <a:t> </a:t>
            </a:r>
            <a:r>
              <a:rPr lang="en-US" altLang="zh-CN" sz="1600" b="1" dirty="0">
                <a:solidFill>
                  <a:srgbClr val="002060"/>
                </a:solidFill>
                <a:latin typeface="微软雅黑" panose="020B0503020204020204" charset="-122"/>
                <a:ea typeface="微软雅黑" panose="020B0503020204020204" charset="-122"/>
                <a:sym typeface="+mn-ea"/>
              </a:rPr>
              <a:t>with grain sizes ≥ 25 </a:t>
            </a:r>
            <a:r>
              <a:rPr lang="en-US" altLang="zh-CN" sz="1600" b="1" dirty="0" err="1">
                <a:solidFill>
                  <a:srgbClr val="002060"/>
                </a:solidFill>
                <a:latin typeface="微软雅黑" panose="020B0503020204020204" charset="-122"/>
                <a:ea typeface="微软雅黑" panose="020B0503020204020204" charset="-122"/>
                <a:sym typeface="+mn-ea"/>
              </a:rPr>
              <a:t>μm</a:t>
            </a:r>
            <a:r>
              <a:rPr lang="en-US" altLang="zh-CN" sz="1600" b="1" dirty="0">
                <a:solidFill>
                  <a:srgbClr val="002060"/>
                </a:solidFill>
                <a:latin typeface="微软雅黑" panose="020B0503020204020204" charset="-122"/>
                <a:ea typeface="微软雅黑" panose="020B0503020204020204" charset="-122"/>
                <a:sym typeface="+mn-ea"/>
              </a:rPr>
              <a:t> </a:t>
            </a:r>
            <a:endParaRPr lang="en-US" sz="1600" b="1" dirty="0">
              <a:solidFill>
                <a:srgbClr val="002060"/>
              </a:solidFill>
              <a:latin typeface="微软雅黑" panose="020B0503020204020204" charset="-122"/>
              <a:ea typeface="微软雅黑" panose="020B0503020204020204" charset="-122"/>
            </a:endParaRPr>
          </a:p>
          <a:p>
            <a:pPr marL="357505" indent="-357505" algn="just">
              <a:lnSpc>
                <a:spcPct val="120000"/>
              </a:lnSpc>
              <a:spcBef>
                <a:spcPts val="600"/>
              </a:spcBef>
              <a:spcAft>
                <a:spcPts val="600"/>
              </a:spcAft>
              <a:buClr>
                <a:srgbClr val="0058B8"/>
              </a:buClr>
              <a:buFont typeface="Wingdings" panose="05000000000000000000" charset="0"/>
              <a:buChar char="p"/>
            </a:pPr>
            <a:r>
              <a:rPr lang="en-US" sz="1600" b="1" dirty="0">
                <a:solidFill>
                  <a:srgbClr val="002060"/>
                </a:solidFill>
                <a:latin typeface="微软雅黑" panose="020B0503020204020204" charset="-122"/>
                <a:ea typeface="微软雅黑" panose="020B0503020204020204" charset="-122"/>
              </a:rPr>
              <a:t>Recently</a:t>
            </a:r>
            <a:r>
              <a:rPr altLang="zh-CN" sz="1600" b="1" dirty="0">
                <a:solidFill>
                  <a:srgbClr val="002060"/>
                </a:solidFill>
                <a:latin typeface="微软雅黑" panose="020B0503020204020204" charset="-122"/>
                <a:ea typeface="微软雅黑" panose="020B0503020204020204" charset="-122"/>
              </a:rPr>
              <a:t>, research has focused on </a:t>
            </a:r>
            <a:r>
              <a:rPr lang="en-US" altLang="zh-CN" sz="1600" b="1" dirty="0">
                <a:solidFill>
                  <a:srgbClr val="002060"/>
                </a:solidFill>
                <a:latin typeface="微软雅黑" panose="020B0503020204020204" charset="-122"/>
                <a:ea typeface="微软雅黑" panose="020B0503020204020204" charset="-122"/>
              </a:rPr>
              <a:t>pellets with grain size greater than 40um</a:t>
            </a:r>
            <a:r>
              <a:rPr altLang="zh-CN" sz="1600" b="1" dirty="0">
                <a:solidFill>
                  <a:srgbClr val="002060"/>
                </a:solidFill>
                <a:latin typeface="微软雅黑" panose="020B0503020204020204" charset="-122"/>
                <a:ea typeface="微软雅黑" panose="020B0503020204020204" charset="-122"/>
              </a:rPr>
              <a:t>.</a:t>
            </a:r>
            <a:endParaRPr lang="zh-CN" altLang="en-US" sz="1600" b="1" dirty="0">
              <a:solidFill>
                <a:srgbClr val="002060"/>
              </a:solidFill>
              <a:latin typeface="微软雅黑" panose="020B0503020204020204" charset="-122"/>
              <a:ea typeface="微软雅黑" panose="020B0503020204020204" charset="-122"/>
            </a:endParaRPr>
          </a:p>
          <a:p>
            <a:pPr marL="357505" indent="-357505" algn="just">
              <a:lnSpc>
                <a:spcPct val="120000"/>
              </a:lnSpc>
              <a:spcBef>
                <a:spcPts val="600"/>
              </a:spcBef>
              <a:spcAft>
                <a:spcPts val="600"/>
              </a:spcAft>
              <a:buClr>
                <a:srgbClr val="0058B8"/>
              </a:buClr>
              <a:buFont typeface="Wingdings" panose="05000000000000000000" charset="0"/>
              <a:buChar char="p"/>
            </a:pPr>
            <a:r>
              <a:rPr altLang="zh-CN" sz="1600" b="1" dirty="0">
                <a:solidFill>
                  <a:srgbClr val="002060"/>
                </a:solidFill>
                <a:latin typeface="微软雅黑" panose="020B0503020204020204" charset="-122"/>
                <a:ea typeface="微软雅黑" panose="020B0503020204020204" charset="-122"/>
              </a:rPr>
              <a:t>Through series of process trials, large-grain </a:t>
            </a:r>
            <a:r>
              <a:rPr altLang="zh-CN" sz="1600" b="1" dirty="0">
                <a:solidFill>
                  <a:srgbClr val="002060"/>
                </a:solidFill>
                <a:latin typeface="微软雅黑" panose="020B0503020204020204" charset="-122"/>
                <a:ea typeface="微软雅黑" panose="020B0503020204020204" charset="-122"/>
                <a:sym typeface="+mn-ea"/>
              </a:rPr>
              <a:t>UO</a:t>
            </a:r>
            <a:r>
              <a:rPr lang="en-US" sz="1600" b="1" baseline="-25000" dirty="0">
                <a:solidFill>
                  <a:srgbClr val="002060"/>
                </a:solidFill>
                <a:latin typeface="微软雅黑" panose="020B0503020204020204" charset="-122"/>
                <a:ea typeface="微软雅黑" panose="020B0503020204020204" charset="-122"/>
                <a:sym typeface="+mn-ea"/>
              </a:rPr>
              <a:t>2</a:t>
            </a:r>
            <a:r>
              <a:rPr altLang="zh-CN" sz="1600" b="1" dirty="0">
                <a:solidFill>
                  <a:srgbClr val="002060"/>
                </a:solidFill>
                <a:latin typeface="微软雅黑" panose="020B0503020204020204" charset="-122"/>
                <a:ea typeface="微软雅黑" panose="020B0503020204020204" charset="-122"/>
              </a:rPr>
              <a:t> pellets with grain sizes of 40–50 μm were </a:t>
            </a:r>
            <a:r>
              <a:rPr altLang="zh-CN" sz="1600" b="1" dirty="0">
                <a:solidFill>
                  <a:srgbClr val="C00000"/>
                </a:solidFill>
                <a:latin typeface="微软雅黑" panose="020B0503020204020204" charset="-122"/>
                <a:ea typeface="微软雅黑" panose="020B0503020204020204" charset="-122"/>
              </a:rPr>
              <a:t>successfully fabricated</a:t>
            </a:r>
            <a:r>
              <a:rPr altLang="zh-CN" sz="1600" b="1" dirty="0">
                <a:solidFill>
                  <a:srgbClr val="002060"/>
                </a:solidFill>
                <a:latin typeface="微软雅黑" panose="020B0503020204020204" charset="-122"/>
                <a:ea typeface="微软雅黑" panose="020B0503020204020204" charset="-122"/>
              </a:rPr>
              <a:t>. The optimal addition process and range of grain growth promoters were determined, and </a:t>
            </a:r>
            <a:r>
              <a:rPr altLang="zh-CN" sz="1600" b="1" dirty="0">
                <a:solidFill>
                  <a:srgbClr val="C00000"/>
                </a:solidFill>
                <a:latin typeface="微软雅黑" panose="020B0503020204020204" charset="-122"/>
                <a:ea typeface="微软雅黑" panose="020B0503020204020204" charset="-122"/>
              </a:rPr>
              <a:t>the product passed qualification </a:t>
            </a:r>
            <a:r>
              <a:rPr lang="en-US" sz="1600" b="1" dirty="0">
                <a:solidFill>
                  <a:srgbClr val="C00000"/>
                </a:solidFill>
                <a:latin typeface="微软雅黑" panose="020B0503020204020204" charset="-122"/>
                <a:ea typeface="微软雅黑" panose="020B0503020204020204" charset="-122"/>
              </a:rPr>
              <a:t>tests</a:t>
            </a:r>
            <a:r>
              <a:rPr altLang="zh-CN" sz="1600" b="1" dirty="0">
                <a:solidFill>
                  <a:srgbClr val="C00000"/>
                </a:solidFill>
                <a:latin typeface="微软雅黑" panose="020B0503020204020204" charset="-122"/>
                <a:ea typeface="微软雅黑" panose="020B0503020204020204" charset="-122"/>
              </a:rPr>
              <a:t>.</a:t>
            </a:r>
            <a:endParaRPr lang="en-US" altLang="zh-CN" sz="1600" b="1" dirty="0">
              <a:solidFill>
                <a:srgbClr val="C00000"/>
              </a:solidFill>
              <a:latin typeface="微软雅黑" panose="020B0503020204020204" charset="-122"/>
              <a:ea typeface="微软雅黑" panose="020B0503020204020204" charset="-122"/>
            </a:endParaRPr>
          </a:p>
        </p:txBody>
      </p:sp>
      <p:sp>
        <p:nvSpPr>
          <p:cNvPr id="5" name="矩形 10"/>
          <p:cNvSpPr>
            <a:spLocks noChangeArrowheads="1"/>
          </p:cNvSpPr>
          <p:nvPr/>
        </p:nvSpPr>
        <p:spPr bwMode="auto">
          <a:xfrm>
            <a:off x="71755" y="142875"/>
            <a:ext cx="4794885" cy="465455"/>
          </a:xfrm>
          <a:prstGeom prst="rect">
            <a:avLst/>
          </a:prstGeom>
          <a:noFill/>
          <a:ln w="9525" algn="ctr">
            <a:noFill/>
            <a:miter lim="800000"/>
          </a:ln>
        </p:spPr>
        <p:txBody>
          <a:bodyPr wrap="square" lIns="96635" tIns="48319" rIns="96635" bIns="48319">
            <a:spAutoFit/>
          </a:bodyPr>
          <a:lstStyle/>
          <a:p>
            <a:pPr algn="l">
              <a:buSzTx/>
            </a:pPr>
            <a:r>
              <a:rPr lang="en-US" altLang="zh-CN" sz="2400" b="1" dirty="0">
                <a:solidFill>
                  <a:srgbClr val="002060"/>
                </a:solidFill>
                <a:latin typeface="微软雅黑" panose="020B0503020204020204" charset="-122"/>
                <a:ea typeface="微软雅黑" panose="020B0503020204020204" charset="-122"/>
                <a:sym typeface="+mn-ea"/>
              </a:rPr>
              <a:t>3.1 Fabrication | Recent work</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3850" y="772160"/>
            <a:ext cx="8046720" cy="1840119"/>
          </a:xfrm>
          <a:prstGeom prst="rect">
            <a:avLst/>
          </a:prstGeom>
          <a:noFill/>
        </p:spPr>
        <p:txBody>
          <a:bodyPr wrap="square" rtlCol="0">
            <a:spAutoFit/>
          </a:bodyPr>
          <a:lstStyle/>
          <a:p>
            <a:pPr marL="361950" indent="-361950" algn="just">
              <a:lnSpc>
                <a:spcPct val="120000"/>
              </a:lnSpc>
              <a:spcBef>
                <a:spcPts val="0"/>
              </a:spcBef>
              <a:spcAft>
                <a:spcPts val="0"/>
              </a:spcAft>
              <a:buClr>
                <a:srgbClr val="0058B8"/>
              </a:buClr>
              <a:buFont typeface="Wingdings" panose="05000000000000000000" charset="0"/>
              <a:buChar char="p"/>
            </a:pPr>
            <a:r>
              <a:rPr sz="1600" b="1" dirty="0">
                <a:solidFill>
                  <a:srgbClr val="002060"/>
                </a:solidFill>
                <a:latin typeface="微软雅黑" panose="020B0503020204020204" charset="-122"/>
                <a:ea typeface="微软雅黑" panose="020B0503020204020204" charset="-122"/>
              </a:rPr>
              <a:t>Except for the </a:t>
            </a:r>
            <a:r>
              <a:rPr lang="en-US" altLang="zh-CN" sz="1600" b="1" dirty="0">
                <a:solidFill>
                  <a:srgbClr val="002060"/>
                </a:solidFill>
                <a:latin typeface="微软雅黑" panose="020B0503020204020204" charset="-122"/>
                <a:ea typeface="微软雅黑" panose="020B0503020204020204" charset="-122"/>
              </a:rPr>
              <a:t>additives </a:t>
            </a:r>
            <a:r>
              <a:rPr lang="en-US" sz="1600" b="1" dirty="0">
                <a:solidFill>
                  <a:srgbClr val="002060"/>
                </a:solidFill>
                <a:latin typeface="微软雅黑" panose="020B0503020204020204" charset="-122"/>
                <a:ea typeface="微软雅黑" panose="020B0503020204020204" charset="-122"/>
              </a:rPr>
              <a:t>addition </a:t>
            </a:r>
            <a:r>
              <a:rPr sz="1600" b="1" dirty="0">
                <a:solidFill>
                  <a:srgbClr val="002060"/>
                </a:solidFill>
                <a:latin typeface="微软雅黑" panose="020B0503020204020204" charset="-122"/>
                <a:ea typeface="微软雅黑" panose="020B0503020204020204" charset="-122"/>
              </a:rPr>
              <a:t>during the mixing stage, the rest of the fabrication process for large-grain UO</a:t>
            </a:r>
            <a:r>
              <a:rPr lang="en-US" sz="1600" b="1" dirty="0">
                <a:solidFill>
                  <a:srgbClr val="002060"/>
                </a:solidFill>
                <a:latin typeface="微软雅黑" panose="020B0503020204020204" charset="-122"/>
                <a:ea typeface="微软雅黑" panose="020B0503020204020204" charset="-122"/>
              </a:rPr>
              <a:t>2</a:t>
            </a:r>
            <a:r>
              <a:rPr sz="1600" b="1" dirty="0">
                <a:solidFill>
                  <a:srgbClr val="002060"/>
                </a:solidFill>
                <a:latin typeface="微软雅黑" panose="020B0503020204020204" charset="-122"/>
                <a:ea typeface="微软雅黑" panose="020B0503020204020204" charset="-122"/>
              </a:rPr>
              <a:t> pellets remains </a:t>
            </a:r>
            <a:r>
              <a:rPr lang="en-US" sz="1600" b="1" dirty="0">
                <a:solidFill>
                  <a:srgbClr val="002060"/>
                </a:solidFill>
                <a:latin typeface="微软雅黑" panose="020B0503020204020204" charset="-122"/>
                <a:ea typeface="微软雅黑" panose="020B0503020204020204" charset="-122"/>
              </a:rPr>
              <a:t>same</a:t>
            </a:r>
            <a:r>
              <a:rPr sz="1600" b="1" dirty="0">
                <a:solidFill>
                  <a:srgbClr val="002060"/>
                </a:solidFill>
                <a:latin typeface="微软雅黑" panose="020B0503020204020204" charset="-122"/>
                <a:ea typeface="微软雅黑" panose="020B0503020204020204" charset="-122"/>
              </a:rPr>
              <a:t> with that of conventional UO</a:t>
            </a:r>
            <a:r>
              <a:rPr lang="en-US" sz="1600" b="1" baseline="-25000" dirty="0">
                <a:solidFill>
                  <a:srgbClr val="002060"/>
                </a:solidFill>
                <a:latin typeface="微软雅黑" panose="020B0503020204020204" charset="-122"/>
                <a:ea typeface="微软雅黑" panose="020B0503020204020204" charset="-122"/>
              </a:rPr>
              <a:t>2</a:t>
            </a:r>
            <a:r>
              <a:rPr sz="1600" b="1" dirty="0">
                <a:solidFill>
                  <a:srgbClr val="002060"/>
                </a:solidFill>
                <a:latin typeface="微软雅黑" panose="020B0503020204020204" charset="-122"/>
                <a:ea typeface="微软雅黑" panose="020B0503020204020204" charset="-122"/>
              </a:rPr>
              <a:t> pellets.</a:t>
            </a:r>
          </a:p>
          <a:p>
            <a:pPr marL="361950" indent="-361950" algn="just">
              <a:lnSpc>
                <a:spcPct val="120000"/>
              </a:lnSpc>
              <a:spcBef>
                <a:spcPts val="0"/>
              </a:spcBef>
              <a:spcAft>
                <a:spcPts val="0"/>
              </a:spcAft>
              <a:buClr>
                <a:srgbClr val="0058B8"/>
              </a:buClr>
              <a:buFont typeface="Wingdings" panose="05000000000000000000" charset="0"/>
              <a:buChar char="p"/>
            </a:pPr>
            <a:r>
              <a:rPr lang="zh-CN" altLang="en-US" sz="1600" dirty="0">
                <a:solidFill>
                  <a:srgbClr val="002060"/>
                </a:solidFill>
                <a:latin typeface="微软雅黑" panose="020B0503020204020204" charset="-122"/>
                <a:ea typeface="微软雅黑" panose="020B0503020204020204" charset="-122"/>
              </a:rPr>
              <a:t>Specifically，</a:t>
            </a:r>
            <a:r>
              <a:rPr sz="1600" dirty="0">
                <a:solidFill>
                  <a:srgbClr val="002060"/>
                </a:solidFill>
                <a:latin typeface="微软雅黑" panose="020B0503020204020204" charset="-122"/>
                <a:ea typeface="微软雅黑" panose="020B0503020204020204" charset="-122"/>
                <a:sym typeface="+mn-ea"/>
              </a:rPr>
              <a:t>UO</a:t>
            </a:r>
            <a:r>
              <a:rPr lang="en-US" sz="1600" baseline="-25000" dirty="0">
                <a:solidFill>
                  <a:srgbClr val="002060"/>
                </a:solidFill>
                <a:latin typeface="微软雅黑" panose="020B0503020204020204" charset="-122"/>
                <a:ea typeface="微软雅黑" panose="020B0503020204020204" charset="-122"/>
                <a:sym typeface="+mn-ea"/>
              </a:rPr>
              <a:t>2</a:t>
            </a:r>
            <a:r>
              <a:rPr sz="1600" dirty="0">
                <a:solidFill>
                  <a:srgbClr val="002060"/>
                </a:solidFill>
                <a:latin typeface="微软雅黑" panose="020B0503020204020204" charset="-122"/>
                <a:ea typeface="微软雅黑" panose="020B0503020204020204" charset="-122"/>
                <a:sym typeface="+mn-ea"/>
              </a:rPr>
              <a:t> </a:t>
            </a:r>
            <a:r>
              <a:rPr sz="1600" dirty="0">
                <a:solidFill>
                  <a:srgbClr val="002060"/>
                </a:solidFill>
                <a:latin typeface="微软雅黑" panose="020B0503020204020204" charset="-122"/>
                <a:ea typeface="微软雅黑" panose="020B0503020204020204" charset="-122"/>
              </a:rPr>
              <a:t>powder → batching and mixing → rolling granulation → spherical granulation with waxing → pressing → sintering → grinding → external inspection → finished product</a:t>
            </a:r>
          </a:p>
        </p:txBody>
      </p:sp>
      <p:pic>
        <p:nvPicPr>
          <p:cNvPr id="2" name="图片 1"/>
          <p:cNvPicPr>
            <a:picLocks noChangeAspect="1"/>
          </p:cNvPicPr>
          <p:nvPr/>
        </p:nvPicPr>
        <p:blipFill>
          <a:blip r:embed="rId3" cstate="print">
            <a:lum bright="-20000" contrast="50000"/>
          </a:blip>
          <a:srcRect/>
          <a:stretch>
            <a:fillRect/>
          </a:stretch>
        </p:blipFill>
        <p:spPr bwMode="auto">
          <a:xfrm>
            <a:off x="6093037" y="2924718"/>
            <a:ext cx="2277534" cy="1578613"/>
          </a:xfrm>
          <a:prstGeom prst="rect">
            <a:avLst/>
          </a:prstGeom>
          <a:noFill/>
          <a:ln w="9525">
            <a:noFill/>
            <a:miter lim="800000"/>
            <a:headEnd/>
            <a:tailEnd/>
          </a:ln>
        </p:spPr>
      </p:pic>
      <p:sp>
        <p:nvSpPr>
          <p:cNvPr id="12" name="TextBox 8"/>
          <p:cNvSpPr txBox="1">
            <a:spLocks noChangeArrowheads="1"/>
          </p:cNvSpPr>
          <p:nvPr/>
        </p:nvSpPr>
        <p:spPr bwMode="auto">
          <a:xfrm>
            <a:off x="5928360" y="4525010"/>
            <a:ext cx="2598420" cy="4616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zh-CN" sz="1200" dirty="0">
                <a:solidFill>
                  <a:srgbClr val="002060"/>
                </a:solidFill>
                <a:latin typeface="微软雅黑" panose="020B0503020204020204" charset="-122"/>
                <a:ea typeface="微软雅黑" panose="020B0503020204020204" charset="-122"/>
                <a:cs typeface="Times New Roman" panose="02020603050405020304" charset="0"/>
              </a:rPr>
              <a:t>doped large-grain </a:t>
            </a:r>
            <a:r>
              <a:rPr sz="1200" dirty="0">
                <a:solidFill>
                  <a:srgbClr val="002060"/>
                </a:solidFill>
                <a:latin typeface="微软雅黑" panose="020B0503020204020204" charset="-122"/>
                <a:ea typeface="微软雅黑" panose="020B0503020204020204" charset="-122"/>
                <a:sym typeface="+mn-ea"/>
              </a:rPr>
              <a:t>UO</a:t>
            </a:r>
            <a:r>
              <a:rPr lang="en-US" sz="1200" baseline="-25000" dirty="0">
                <a:solidFill>
                  <a:srgbClr val="002060"/>
                </a:solidFill>
                <a:latin typeface="微软雅黑" panose="020B0503020204020204" charset="-122"/>
                <a:ea typeface="微软雅黑" panose="020B0503020204020204" charset="-122"/>
                <a:sym typeface="+mn-ea"/>
              </a:rPr>
              <a:t>2</a:t>
            </a:r>
            <a:r>
              <a:rPr sz="1200" dirty="0">
                <a:solidFill>
                  <a:srgbClr val="002060"/>
                </a:solidFill>
                <a:latin typeface="微软雅黑" panose="020B0503020204020204" charset="-122"/>
                <a:ea typeface="微软雅黑" panose="020B0503020204020204" charset="-122"/>
                <a:sym typeface="+mn-ea"/>
              </a:rPr>
              <a:t> pellets</a:t>
            </a:r>
            <a:r>
              <a:rPr lang="zh-CN" altLang="en-US" sz="1200" dirty="0">
                <a:solidFill>
                  <a:srgbClr val="002060"/>
                </a:solidFill>
                <a:latin typeface="微软雅黑" panose="020B0503020204020204" charset="-122"/>
                <a:ea typeface="微软雅黑" panose="020B0503020204020204" charset="-122"/>
                <a:sym typeface="+mn-ea"/>
              </a:rPr>
              <a:t>，</a:t>
            </a:r>
            <a:r>
              <a:rPr lang="en-US" altLang="zh-CN" sz="1200" dirty="0">
                <a:solidFill>
                  <a:srgbClr val="002060"/>
                </a:solidFill>
                <a:latin typeface="微软雅黑" panose="020B0503020204020204" charset="-122"/>
                <a:ea typeface="微软雅黑" panose="020B0503020204020204" charset="-122"/>
                <a:sym typeface="+mn-ea"/>
              </a:rPr>
              <a:t>40um</a:t>
            </a:r>
            <a:endParaRPr lang="zh-CN" altLang="en-US" sz="1200" dirty="0">
              <a:solidFill>
                <a:srgbClr val="002060"/>
              </a:solidFill>
              <a:latin typeface="微软雅黑" panose="020B0503020204020204" charset="-122"/>
              <a:ea typeface="微软雅黑" panose="020B0503020204020204" charset="-122"/>
              <a:cs typeface="Times New Roman" panose="02020603050405020304" charset="0"/>
              <a:sym typeface="+mn-ea"/>
            </a:endParaRPr>
          </a:p>
        </p:txBody>
      </p:sp>
      <p:pic>
        <p:nvPicPr>
          <p:cNvPr id="1026" name="Picture 2"/>
          <p:cNvPicPr>
            <a:picLocks noChangeAspect="1" noChangeArrowheads="1"/>
          </p:cNvPicPr>
          <p:nvPr/>
        </p:nvPicPr>
        <p:blipFill>
          <a:blip r:embed="rId4" cstate="print">
            <a:lum bright="-8000" contrast="48000"/>
          </a:blip>
          <a:srcRect/>
          <a:stretch>
            <a:fillRect/>
          </a:stretch>
        </p:blipFill>
        <p:spPr bwMode="auto">
          <a:xfrm>
            <a:off x="3299460" y="2918215"/>
            <a:ext cx="2404533" cy="1591359"/>
          </a:xfrm>
          <a:prstGeom prst="rect">
            <a:avLst/>
          </a:prstGeom>
          <a:noFill/>
        </p:spPr>
      </p:pic>
      <p:sp>
        <p:nvSpPr>
          <p:cNvPr id="15" name="TextBox 8"/>
          <p:cNvSpPr txBox="1">
            <a:spLocks noChangeArrowheads="1"/>
          </p:cNvSpPr>
          <p:nvPr/>
        </p:nvSpPr>
        <p:spPr bwMode="auto">
          <a:xfrm>
            <a:off x="3061970" y="4526915"/>
            <a:ext cx="2741930" cy="4616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zh-CN" sz="1200" dirty="0">
                <a:solidFill>
                  <a:srgbClr val="002060"/>
                </a:solidFill>
                <a:latin typeface="微软雅黑" panose="020B0503020204020204" charset="-122"/>
                <a:ea typeface="微软雅黑" panose="020B0503020204020204" charset="-122"/>
                <a:cs typeface="Times New Roman" panose="02020603050405020304" charset="0"/>
                <a:sym typeface="+mn-ea"/>
              </a:rPr>
              <a:t>doped large-grain </a:t>
            </a:r>
            <a:r>
              <a:rPr sz="1200" dirty="0">
                <a:solidFill>
                  <a:srgbClr val="002060"/>
                </a:solidFill>
                <a:latin typeface="微软雅黑" panose="020B0503020204020204" charset="-122"/>
                <a:ea typeface="微软雅黑" panose="020B0503020204020204" charset="-122"/>
                <a:sym typeface="+mn-ea"/>
              </a:rPr>
              <a:t>UO</a:t>
            </a:r>
            <a:r>
              <a:rPr lang="en-US" sz="1200" baseline="-25000" dirty="0">
                <a:solidFill>
                  <a:srgbClr val="002060"/>
                </a:solidFill>
                <a:latin typeface="微软雅黑" panose="020B0503020204020204" charset="-122"/>
                <a:ea typeface="微软雅黑" panose="020B0503020204020204" charset="-122"/>
                <a:sym typeface="+mn-ea"/>
              </a:rPr>
              <a:t>2</a:t>
            </a:r>
            <a:r>
              <a:rPr sz="1200" dirty="0">
                <a:solidFill>
                  <a:srgbClr val="002060"/>
                </a:solidFill>
                <a:latin typeface="微软雅黑" panose="020B0503020204020204" charset="-122"/>
                <a:ea typeface="微软雅黑" panose="020B0503020204020204" charset="-122"/>
                <a:sym typeface="+mn-ea"/>
              </a:rPr>
              <a:t> pellets</a:t>
            </a:r>
            <a:r>
              <a:rPr lang="zh-CN" altLang="en-US" sz="1200" dirty="0">
                <a:solidFill>
                  <a:srgbClr val="002060"/>
                </a:solidFill>
                <a:latin typeface="微软雅黑" panose="020B0503020204020204" charset="-122"/>
                <a:ea typeface="微软雅黑" panose="020B0503020204020204" charset="-122"/>
                <a:sym typeface="+mn-ea"/>
              </a:rPr>
              <a:t>， </a:t>
            </a:r>
            <a:r>
              <a:rPr lang="en-US" altLang="zh-CN" sz="1200" dirty="0">
                <a:solidFill>
                  <a:srgbClr val="002060"/>
                </a:solidFill>
                <a:latin typeface="微软雅黑" panose="020B0503020204020204" charset="-122"/>
                <a:ea typeface="微软雅黑" panose="020B0503020204020204" charset="-122"/>
                <a:sym typeface="+mn-ea"/>
              </a:rPr>
              <a:t>25um</a:t>
            </a:r>
            <a:endParaRPr lang="zh-CN" altLang="en-US" sz="1200" dirty="0">
              <a:solidFill>
                <a:srgbClr val="002060"/>
              </a:solidFill>
              <a:latin typeface="微软雅黑" panose="020B0503020204020204" charset="-122"/>
              <a:ea typeface="微软雅黑" panose="020B0503020204020204" charset="-122"/>
              <a:cs typeface="Times New Roman" panose="02020603050405020304" charset="0"/>
              <a:sym typeface="+mn-ea"/>
            </a:endParaRPr>
          </a:p>
        </p:txBody>
      </p:sp>
      <p:sp>
        <p:nvSpPr>
          <p:cNvPr id="18" name="TextBox 8"/>
          <p:cNvSpPr txBox="1">
            <a:spLocks noChangeArrowheads="1"/>
          </p:cNvSpPr>
          <p:nvPr/>
        </p:nvSpPr>
        <p:spPr bwMode="auto">
          <a:xfrm>
            <a:off x="617220" y="4530725"/>
            <a:ext cx="2318385" cy="46037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sz="1200" dirty="0">
                <a:solidFill>
                  <a:srgbClr val="002060"/>
                </a:solidFill>
                <a:latin typeface="微软雅黑" panose="020B0503020204020204" charset="-122"/>
                <a:ea typeface="微软雅黑" panose="020B0503020204020204" charset="-122"/>
              </a:rPr>
              <a:t>Large-grain UO</a:t>
            </a:r>
            <a:r>
              <a:rPr lang="en-US" sz="1200" baseline="-25000" dirty="0">
                <a:solidFill>
                  <a:srgbClr val="002060"/>
                </a:solidFill>
                <a:latin typeface="微软雅黑" panose="020B0503020204020204" charset="-122"/>
                <a:ea typeface="微软雅黑" panose="020B0503020204020204" charset="-122"/>
              </a:rPr>
              <a:t>2</a:t>
            </a:r>
            <a:r>
              <a:rPr sz="1200" dirty="0">
                <a:solidFill>
                  <a:srgbClr val="002060"/>
                </a:solidFill>
                <a:latin typeface="微软雅黑" panose="020B0503020204020204" charset="-122"/>
                <a:ea typeface="微软雅黑" panose="020B0503020204020204" charset="-122"/>
              </a:rPr>
              <a:t> pellets after sintering</a:t>
            </a:r>
          </a:p>
        </p:txBody>
      </p:sp>
      <p:pic>
        <p:nvPicPr>
          <p:cNvPr id="51201" name="Picture 1"/>
          <p:cNvPicPr>
            <a:picLocks noChangeAspect="1" noChangeArrowheads="1"/>
          </p:cNvPicPr>
          <p:nvPr/>
        </p:nvPicPr>
        <p:blipFill>
          <a:blip r:embed="rId5" cstate="print"/>
          <a:srcRect l="20689" t="39267" r="42002" b="31609"/>
          <a:stretch>
            <a:fillRect/>
          </a:stretch>
        </p:blipFill>
        <p:spPr bwMode="auto">
          <a:xfrm flipV="1">
            <a:off x="539755" y="2931158"/>
            <a:ext cx="2396066" cy="1530350"/>
          </a:xfrm>
          <a:prstGeom prst="rect">
            <a:avLst/>
          </a:prstGeom>
          <a:noFill/>
          <a:ln w="9525">
            <a:noFill/>
            <a:miter lim="800000"/>
            <a:headEnd/>
            <a:tailEnd/>
          </a:ln>
        </p:spPr>
      </p:pic>
      <p:sp>
        <p:nvSpPr>
          <p:cNvPr id="5" name="矩形 10"/>
          <p:cNvSpPr>
            <a:spLocks noChangeArrowheads="1"/>
          </p:cNvSpPr>
          <p:nvPr/>
        </p:nvSpPr>
        <p:spPr bwMode="auto">
          <a:xfrm>
            <a:off x="71755" y="142875"/>
            <a:ext cx="4794885" cy="465455"/>
          </a:xfrm>
          <a:prstGeom prst="rect">
            <a:avLst/>
          </a:prstGeom>
          <a:noFill/>
          <a:ln w="9525" algn="ctr">
            <a:noFill/>
            <a:miter lim="800000"/>
          </a:ln>
        </p:spPr>
        <p:txBody>
          <a:bodyPr wrap="square" lIns="96635" tIns="48319" rIns="96635" bIns="48319">
            <a:spAutoFit/>
          </a:bodyPr>
          <a:lstStyle/>
          <a:p>
            <a:pPr algn="l">
              <a:buSzTx/>
            </a:pPr>
            <a:r>
              <a:rPr lang="en-US" altLang="zh-CN" sz="2400" b="1" dirty="0">
                <a:solidFill>
                  <a:srgbClr val="002060"/>
                </a:solidFill>
                <a:latin typeface="微软雅黑" panose="020B0503020204020204" charset="-122"/>
                <a:ea typeface="微软雅黑" panose="020B0503020204020204" charset="-122"/>
                <a:sym typeface="+mn-ea"/>
              </a:rPr>
              <a:t>3.1 Fabrication</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5605" y="772160"/>
            <a:ext cx="7938770" cy="386080"/>
          </a:xfrm>
          <a:prstGeom prst="rect">
            <a:avLst/>
          </a:prstGeom>
          <a:noFill/>
        </p:spPr>
        <p:txBody>
          <a:bodyPr wrap="square" rtlCol="0" anchor="t">
            <a:spAutoFit/>
          </a:bodyPr>
          <a:lstStyle/>
          <a:p>
            <a:pPr marL="0" indent="0" algn="l">
              <a:lnSpc>
                <a:spcPct val="120000"/>
              </a:lnSpc>
              <a:spcBef>
                <a:spcPts val="0"/>
              </a:spcBef>
              <a:spcAft>
                <a:spcPts val="0"/>
              </a:spcAft>
              <a:buClrTx/>
              <a:buSzTx/>
              <a:buFont typeface="Wingdings" panose="05000000000000000000" charset="0"/>
              <a:buNone/>
            </a:pPr>
            <a:r>
              <a:rPr lang="en-US" altLang="zh-CN" sz="1600" b="1" dirty="0">
                <a:solidFill>
                  <a:srgbClr val="002060"/>
                </a:solidFill>
                <a:latin typeface="微软雅黑" panose="020B0503020204020204" charset="-122"/>
                <a:ea typeface="微软雅黑" panose="020B0503020204020204" charset="-122"/>
                <a:sym typeface="+mn-ea"/>
              </a:rPr>
              <a:t>Systematic investigations are conducted on the out-of-pile performance.</a:t>
            </a:r>
            <a:endParaRPr lang="zh-CN" altLang="en-US" sz="1600" b="1" dirty="0">
              <a:solidFill>
                <a:srgbClr val="002060"/>
              </a:solidFill>
              <a:latin typeface="微软雅黑" panose="020B0503020204020204" charset="-122"/>
              <a:ea typeface="微软雅黑" panose="020B0503020204020204" charset="-122"/>
              <a:sym typeface="+mn-ea"/>
            </a:endParaRPr>
          </a:p>
        </p:txBody>
      </p:sp>
      <p:sp>
        <p:nvSpPr>
          <p:cNvPr id="5" name="矩形 10"/>
          <p:cNvSpPr>
            <a:spLocks noChangeArrowheads="1"/>
          </p:cNvSpPr>
          <p:nvPr/>
        </p:nvSpPr>
        <p:spPr bwMode="auto">
          <a:xfrm>
            <a:off x="71438" y="142875"/>
            <a:ext cx="7559675" cy="465455"/>
          </a:xfrm>
          <a:prstGeom prst="rect">
            <a:avLst/>
          </a:prstGeom>
          <a:noFill/>
          <a:ln w="9525" algn="ctr">
            <a:noFill/>
            <a:miter lim="800000"/>
          </a:ln>
        </p:spPr>
        <p:txBody>
          <a:bodyPr lIns="96635" tIns="48319" rIns="96635" bIns="48319">
            <a:spAutoFit/>
          </a:bodyPr>
          <a:lstStyle/>
          <a:p>
            <a:pPr marL="0" indent="0" algn="l">
              <a:lnSpc>
                <a:spcPct val="100000"/>
              </a:lnSpc>
              <a:buClr>
                <a:schemeClr val="tx2"/>
              </a:buClr>
              <a:buSzTx/>
              <a:buFont typeface="Wingdings" panose="05000000000000000000" pitchFamily="2" charset="2"/>
              <a:buNone/>
            </a:pPr>
            <a:r>
              <a:rPr lang="en-US" altLang="zh-CN" sz="2400" b="1" dirty="0">
                <a:solidFill>
                  <a:srgbClr val="002060"/>
                </a:solidFill>
                <a:latin typeface="微软雅黑" panose="020B0503020204020204" charset="-122"/>
                <a:ea typeface="微软雅黑" panose="020B0503020204020204" charset="-122"/>
                <a:sym typeface="+mn-ea"/>
              </a:rPr>
              <a:t>3.2 Out-of-pile performance</a:t>
            </a:r>
            <a:endParaRPr lang="zh-CN" altLang="en-US" sz="2400" b="1" dirty="0">
              <a:solidFill>
                <a:srgbClr val="002060"/>
              </a:solidFill>
              <a:latin typeface="微软雅黑" panose="020B0503020204020204" charset="-122"/>
              <a:ea typeface="微软雅黑" panose="020B0503020204020204" charset="-122"/>
              <a:sym typeface="+mn-ea"/>
            </a:endParaRPr>
          </a:p>
        </p:txBody>
      </p:sp>
      <p:graphicFrame>
        <p:nvGraphicFramePr>
          <p:cNvPr id="2" name="表格 1"/>
          <p:cNvGraphicFramePr/>
          <p:nvPr>
            <p:custDataLst>
              <p:tags r:id="rId1"/>
            </p:custDataLst>
          </p:nvPr>
        </p:nvGraphicFramePr>
        <p:xfrm>
          <a:off x="828040" y="1203960"/>
          <a:ext cx="6999605" cy="3718560"/>
        </p:xfrm>
        <a:graphic>
          <a:graphicData uri="http://schemas.openxmlformats.org/drawingml/2006/table">
            <a:tbl>
              <a:tblPr firstRow="1" bandRow="1">
                <a:tableStyleId>{5C22544A-7EE6-4342-B048-85BDC9FD1C3A}</a:tableStyleId>
              </a:tblPr>
              <a:tblGrid>
                <a:gridCol w="1753235">
                  <a:extLst>
                    <a:ext uri="{9D8B030D-6E8A-4147-A177-3AD203B41FA5}">
                      <a16:colId xmlns:a16="http://schemas.microsoft.com/office/drawing/2014/main" val="20000"/>
                    </a:ext>
                  </a:extLst>
                </a:gridCol>
                <a:gridCol w="1774190">
                  <a:extLst>
                    <a:ext uri="{9D8B030D-6E8A-4147-A177-3AD203B41FA5}">
                      <a16:colId xmlns:a16="http://schemas.microsoft.com/office/drawing/2014/main" val="20001"/>
                    </a:ext>
                  </a:extLst>
                </a:gridCol>
                <a:gridCol w="3472180">
                  <a:extLst>
                    <a:ext uri="{9D8B030D-6E8A-4147-A177-3AD203B41FA5}">
                      <a16:colId xmlns:a16="http://schemas.microsoft.com/office/drawing/2014/main" val="20002"/>
                    </a:ext>
                  </a:extLst>
                </a:gridCol>
              </a:tblGrid>
              <a:tr h="256540">
                <a:tc>
                  <a:txBody>
                    <a:bodyPr/>
                    <a:lstStyle/>
                    <a:p>
                      <a:pPr indent="0" algn="ctr">
                        <a:buNone/>
                      </a:pPr>
                      <a:r>
                        <a:rPr lang="en-US" sz="1000" b="1" kern="1200" dirty="0">
                          <a:solidFill>
                            <a:schemeClr val="bg1"/>
                          </a:solidFill>
                          <a:latin typeface="微软雅黑" panose="020B0503020204020204" charset="-122"/>
                          <a:ea typeface="微软雅黑" panose="020B0503020204020204" charset="-122"/>
                          <a:cs typeface="Times New Roman" panose="02020603050405020304" charset="0"/>
                        </a:rPr>
                        <a:t>Test</a:t>
                      </a:r>
                      <a:r>
                        <a:rPr lang="zh-CN" sz="1000" b="1" kern="1200" dirty="0">
                          <a:solidFill>
                            <a:schemeClr val="bg1"/>
                          </a:solidFill>
                          <a:latin typeface="微软雅黑" panose="020B0503020204020204" charset="-122"/>
                          <a:ea typeface="微软雅黑" panose="020B0503020204020204" charset="-122"/>
                          <a:cs typeface="Times New Roman" panose="02020603050405020304" charset="0"/>
                        </a:rPr>
                        <a:t> </a:t>
                      </a:r>
                      <a:r>
                        <a:rPr lang="en-US" altLang="zh-CN" sz="1000" b="1" kern="1200" dirty="0">
                          <a:solidFill>
                            <a:schemeClr val="bg1"/>
                          </a:solidFill>
                          <a:latin typeface="微软雅黑" panose="020B0503020204020204" charset="-122"/>
                          <a:ea typeface="微软雅黑" panose="020B0503020204020204" charset="-122"/>
                          <a:cs typeface="Times New Roman" panose="02020603050405020304" charset="0"/>
                        </a:rPr>
                        <a:t>item</a:t>
                      </a:r>
                    </a:p>
                  </a:txBody>
                  <a:tcPr marL="68580" marR="68580" marT="0" marB="0"/>
                </a:tc>
                <a:tc>
                  <a:txBody>
                    <a:bodyPr/>
                    <a:lstStyle/>
                    <a:p>
                      <a:pPr indent="0" algn="ctr">
                        <a:buNone/>
                      </a:pPr>
                      <a:r>
                        <a:rPr sz="1000" b="1" kern="1200" dirty="0">
                          <a:solidFill>
                            <a:schemeClr val="bg1"/>
                          </a:solidFill>
                          <a:latin typeface="微软雅黑" panose="020B0503020204020204" charset="-122"/>
                          <a:ea typeface="微软雅黑" panose="020B0503020204020204" charset="-122"/>
                          <a:cs typeface="Times New Roman" panose="02020603050405020304" charset="0"/>
                        </a:rPr>
                        <a:t>Large-grain UO</a:t>
                      </a:r>
                      <a:r>
                        <a:rPr sz="1000" b="1" kern="1200" baseline="-25000" dirty="0">
                          <a:solidFill>
                            <a:schemeClr val="bg1"/>
                          </a:solidFill>
                          <a:latin typeface="微软雅黑" panose="020B0503020204020204" charset="-122"/>
                          <a:ea typeface="微软雅黑" panose="020B0503020204020204" charset="-122"/>
                          <a:cs typeface="Times New Roman" panose="02020603050405020304" charset="0"/>
                        </a:rPr>
                        <a:t>2</a:t>
                      </a:r>
                      <a:r>
                        <a:rPr sz="1000" b="1" kern="1200" dirty="0">
                          <a:solidFill>
                            <a:schemeClr val="bg1"/>
                          </a:solidFill>
                          <a:latin typeface="微软雅黑" panose="020B0503020204020204" charset="-122"/>
                          <a:ea typeface="微软雅黑" panose="020B0503020204020204" charset="-122"/>
                          <a:cs typeface="Times New Roman" panose="02020603050405020304" charset="0"/>
                        </a:rPr>
                        <a:t> pellets</a:t>
                      </a:r>
                    </a:p>
                  </a:txBody>
                  <a:tcPr marL="68580" marR="68580" marT="0" marB="0"/>
                </a:tc>
                <a:tc>
                  <a:txBody>
                    <a:bodyPr/>
                    <a:lstStyle/>
                    <a:p>
                      <a:pPr indent="0" algn="ctr">
                        <a:buNone/>
                      </a:pPr>
                      <a:r>
                        <a:rPr lang="en-US" altLang="zh-CN" sz="1000" b="1" dirty="0">
                          <a:solidFill>
                            <a:schemeClr val="bg1"/>
                          </a:solidFill>
                          <a:latin typeface="微软雅黑" panose="020B0503020204020204" charset="-122"/>
                          <a:ea typeface="微软雅黑" panose="020B0503020204020204" charset="-122"/>
                          <a:cs typeface="Times New Roman" panose="02020603050405020304" charset="0"/>
                          <a:sym typeface="+mn-ea"/>
                        </a:rPr>
                        <a:t>Results &amp; Difference with </a:t>
                      </a:r>
                      <a:r>
                        <a:rPr lang="en-US" sz="1000" b="1" dirty="0">
                          <a:solidFill>
                            <a:schemeClr val="bg1"/>
                          </a:solidFill>
                          <a:latin typeface="微软雅黑" panose="020B0503020204020204" charset="-122"/>
                          <a:ea typeface="微软雅黑" panose="020B0503020204020204" charset="-122"/>
                          <a:cs typeface="Times New Roman" panose="02020603050405020304" charset="0"/>
                          <a:sym typeface="+mn-ea"/>
                        </a:rPr>
                        <a:t>conventional </a:t>
                      </a:r>
                      <a:r>
                        <a:rPr sz="1000" dirty="0">
                          <a:solidFill>
                            <a:schemeClr val="bg1"/>
                          </a:solidFill>
                          <a:latin typeface="微软雅黑" panose="020B0503020204020204" charset="-122"/>
                          <a:ea typeface="微软雅黑" panose="020B0503020204020204" charset="-122"/>
                          <a:cs typeface="Times New Roman" panose="02020603050405020304" charset="0"/>
                          <a:sym typeface="+mn-ea"/>
                        </a:rPr>
                        <a:t>UO</a:t>
                      </a:r>
                      <a:r>
                        <a:rPr sz="1000" baseline="-25000" dirty="0">
                          <a:solidFill>
                            <a:schemeClr val="bg1"/>
                          </a:solidFill>
                          <a:latin typeface="微软雅黑" panose="020B0503020204020204" charset="-122"/>
                          <a:ea typeface="微软雅黑" panose="020B0503020204020204" charset="-122"/>
                          <a:cs typeface="Times New Roman" panose="02020603050405020304" charset="0"/>
                          <a:sym typeface="+mn-ea"/>
                        </a:rPr>
                        <a:t>2</a:t>
                      </a:r>
                      <a:r>
                        <a:rPr sz="1000" dirty="0">
                          <a:solidFill>
                            <a:schemeClr val="bg1"/>
                          </a:solidFill>
                          <a:latin typeface="微软雅黑" panose="020B0503020204020204" charset="-122"/>
                          <a:ea typeface="微软雅黑" panose="020B0503020204020204" charset="-122"/>
                          <a:cs typeface="Times New Roman" panose="02020603050405020304" charset="0"/>
                          <a:sym typeface="+mn-ea"/>
                        </a:rPr>
                        <a:t> pellets</a:t>
                      </a:r>
                      <a:endParaRPr lang="en-US" sz="1000" b="1" kern="1200" dirty="0">
                        <a:solidFill>
                          <a:schemeClr val="bg1"/>
                        </a:solidFill>
                        <a:latin typeface="微软雅黑" panose="020B0503020204020204" charset="-122"/>
                        <a:ea typeface="微软雅黑" panose="020B0503020204020204" charset="-122"/>
                        <a:cs typeface="Times New Roman" panose="02020603050405020304" charset="0"/>
                        <a:sym typeface="+mn-ea"/>
                      </a:endParaRPr>
                    </a:p>
                  </a:txBody>
                  <a:tcPr marL="68580" marR="68580" marT="0" marB="0"/>
                </a:tc>
                <a:extLst>
                  <a:ext uri="{0D108BD9-81ED-4DB2-BD59-A6C34878D82A}">
                    <a16:rowId xmlns:a16="http://schemas.microsoft.com/office/drawing/2014/main" val="10000"/>
                  </a:ext>
                </a:extLst>
              </a:tr>
              <a:tr h="192405">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Chemical composition</a:t>
                      </a:r>
                    </a:p>
                  </a:txBody>
                  <a:tcPr marL="68580" marR="68580" marT="0" marB="0"/>
                </a:tc>
                <a:tc>
                  <a:txBody>
                    <a:bodyPr/>
                    <a:lstStyle/>
                    <a:p>
                      <a:pPr indent="0" algn="ctr">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rPr>
                        <a:t>√</a:t>
                      </a:r>
                    </a:p>
                  </a:txBody>
                  <a:tcPr marL="68580" marR="68580" marT="0" marB="0"/>
                </a:tc>
                <a:tc>
                  <a:txBody>
                    <a:bodyPr/>
                    <a:lstStyle/>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N</a:t>
                      </a:r>
                      <a:r>
                        <a:rPr lang="zh-CN" altLang="en-US" sz="1000" dirty="0">
                          <a:solidFill>
                            <a:srgbClr val="002060"/>
                          </a:solidFill>
                          <a:latin typeface="微软雅黑" panose="020B0503020204020204" charset="-122"/>
                          <a:ea typeface="微软雅黑" panose="020B0503020204020204" charset="-122"/>
                          <a:cs typeface="Times New Roman" panose="02020603050405020304" charset="0"/>
                          <a:sym typeface="+mn-ea"/>
                        </a:rPr>
                        <a:t>o significant </a:t>
                      </a: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difference</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sym typeface="+mn-ea"/>
                      </a:endParaRPr>
                    </a:p>
                  </a:txBody>
                  <a:tcPr marL="68580" marR="68580" marT="0" marB="0"/>
                </a:tc>
                <a:extLst>
                  <a:ext uri="{0D108BD9-81ED-4DB2-BD59-A6C34878D82A}">
                    <a16:rowId xmlns:a16="http://schemas.microsoft.com/office/drawing/2014/main" val="10001"/>
                  </a:ext>
                </a:extLst>
              </a:tr>
              <a:tr h="192405">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Density</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N</a:t>
                      </a:r>
                      <a:r>
                        <a:rPr lang="zh-CN" altLang="en-US" sz="1000" dirty="0">
                          <a:solidFill>
                            <a:srgbClr val="002060"/>
                          </a:solidFill>
                          <a:latin typeface="微软雅黑" panose="020B0503020204020204" charset="-122"/>
                          <a:ea typeface="微软雅黑" panose="020B0503020204020204" charset="-122"/>
                          <a:cs typeface="Times New Roman" panose="02020603050405020304" charset="0"/>
                          <a:sym typeface="+mn-ea"/>
                        </a:rPr>
                        <a:t>o significant </a:t>
                      </a: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difference</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sym typeface="+mn-ea"/>
                      </a:endParaRPr>
                    </a:p>
                  </a:txBody>
                  <a:tcPr marL="68580" marR="68580" marT="0" marB="0"/>
                </a:tc>
                <a:extLst>
                  <a:ext uri="{0D108BD9-81ED-4DB2-BD59-A6C34878D82A}">
                    <a16:rowId xmlns:a16="http://schemas.microsoft.com/office/drawing/2014/main" val="10002"/>
                  </a:ext>
                </a:extLst>
              </a:tr>
              <a:tr h="192405">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Thermal stability</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b="0" kern="1200" dirty="0">
                          <a:solidFill>
                            <a:srgbClr val="C00000"/>
                          </a:solidFill>
                          <a:latin typeface="微软雅黑" panose="020B0503020204020204" charset="-122"/>
                          <a:ea typeface="微软雅黑" panose="020B0503020204020204" charset="-122"/>
                          <a:cs typeface="Times New Roman" panose="02020603050405020304" charset="0"/>
                          <a:sym typeface="+mn-ea"/>
                        </a:rPr>
                        <a:t>Superior</a:t>
                      </a:r>
                    </a:p>
                  </a:txBody>
                  <a:tcPr marL="68580" marR="68580" marT="0" marB="0"/>
                </a:tc>
                <a:extLst>
                  <a:ext uri="{0D108BD9-81ED-4DB2-BD59-A6C34878D82A}">
                    <a16:rowId xmlns:a16="http://schemas.microsoft.com/office/drawing/2014/main" val="10003"/>
                  </a:ext>
                </a:extLst>
              </a:tr>
              <a:tr h="191770">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Pore size and distribution</a:t>
                      </a:r>
                    </a:p>
                  </a:txBody>
                  <a:tcPr marL="68580" marR="68580" marT="0" marB="0"/>
                </a:tc>
                <a:tc>
                  <a:txBody>
                    <a:bodyPr/>
                    <a:lstStyle/>
                    <a:p>
                      <a:pPr indent="0" algn="ctr">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rPr>
                        <a:t>√</a:t>
                      </a:r>
                    </a:p>
                  </a:txBody>
                  <a:tcPr marL="68580" marR="68580" marT="0" marB="0"/>
                </a:tc>
                <a:tc>
                  <a:txBody>
                    <a:bodyPr/>
                    <a:lstStyle/>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N</a:t>
                      </a:r>
                      <a:r>
                        <a:rPr lang="zh-CN" altLang="en-US" sz="1000" dirty="0">
                          <a:solidFill>
                            <a:srgbClr val="002060"/>
                          </a:solidFill>
                          <a:latin typeface="微软雅黑" panose="020B0503020204020204" charset="-122"/>
                          <a:ea typeface="微软雅黑" panose="020B0503020204020204" charset="-122"/>
                          <a:cs typeface="Times New Roman" panose="02020603050405020304" charset="0"/>
                          <a:sym typeface="+mn-ea"/>
                        </a:rPr>
                        <a:t>o significant </a:t>
                      </a: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difference</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sym typeface="+mn-ea"/>
                      </a:endParaRPr>
                    </a:p>
                  </a:txBody>
                  <a:tcPr marL="68580" marR="68580" marT="0" marB="0"/>
                </a:tc>
                <a:extLst>
                  <a:ext uri="{0D108BD9-81ED-4DB2-BD59-A6C34878D82A}">
                    <a16:rowId xmlns:a16="http://schemas.microsoft.com/office/drawing/2014/main" val="10004"/>
                  </a:ext>
                </a:extLst>
              </a:tr>
              <a:tr h="192405">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Lattice constant</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N</a:t>
                      </a:r>
                      <a:r>
                        <a:rPr lang="zh-CN" altLang="en-US" sz="1000" dirty="0">
                          <a:solidFill>
                            <a:srgbClr val="002060"/>
                          </a:solidFill>
                          <a:latin typeface="微软雅黑" panose="020B0503020204020204" charset="-122"/>
                          <a:ea typeface="微软雅黑" panose="020B0503020204020204" charset="-122"/>
                          <a:cs typeface="Times New Roman" panose="02020603050405020304" charset="0"/>
                          <a:sym typeface="+mn-ea"/>
                        </a:rPr>
                        <a:t>o significant </a:t>
                      </a: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difference</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sym typeface="+mn-ea"/>
                      </a:endParaRPr>
                    </a:p>
                  </a:txBody>
                  <a:tcPr marL="68580" marR="68580" marT="0" marB="0"/>
                </a:tc>
                <a:extLst>
                  <a:ext uri="{0D108BD9-81ED-4DB2-BD59-A6C34878D82A}">
                    <a16:rowId xmlns:a16="http://schemas.microsoft.com/office/drawing/2014/main" val="10005"/>
                  </a:ext>
                </a:extLst>
              </a:tr>
              <a:tr h="192405">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Phase analysis</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sym typeface="+mn-ea"/>
                        </a:rPr>
                        <a:t>No </a:t>
                      </a:r>
                      <a:r>
                        <a:rPr lang="zh-CN" altLang="en-US" sz="1000" dirty="0">
                          <a:solidFill>
                            <a:srgbClr val="002060"/>
                          </a:solidFill>
                          <a:latin typeface="微软雅黑" panose="020B0503020204020204" charset="-122"/>
                          <a:ea typeface="微软雅黑" panose="020B0503020204020204" charset="-122"/>
                          <a:cs typeface="Times New Roman" panose="02020603050405020304" charset="0"/>
                          <a:sym typeface="+mn-ea"/>
                        </a:rPr>
                        <a:t>significant</a:t>
                      </a: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 </a:t>
                      </a: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sym typeface="+mn-ea"/>
                        </a:rPr>
                        <a:t>difference</a:t>
                      </a:r>
                    </a:p>
                  </a:txBody>
                  <a:tcPr marL="68580" marR="68580" marT="0" marB="0"/>
                </a:tc>
                <a:extLst>
                  <a:ext uri="{0D108BD9-81ED-4DB2-BD59-A6C34878D82A}">
                    <a16:rowId xmlns:a16="http://schemas.microsoft.com/office/drawing/2014/main" val="10006"/>
                  </a:ext>
                </a:extLst>
              </a:tr>
              <a:tr h="192405">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Agglomeration of dopants</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sym typeface="+mn-ea"/>
                        </a:rPr>
                        <a:t>No agglomeration</a:t>
                      </a:r>
                    </a:p>
                  </a:txBody>
                  <a:tcPr marL="68580" marR="68580" marT="0" marB="0"/>
                </a:tc>
                <a:extLst>
                  <a:ext uri="{0D108BD9-81ED-4DB2-BD59-A6C34878D82A}">
                    <a16:rowId xmlns:a16="http://schemas.microsoft.com/office/drawing/2014/main" val="10007"/>
                  </a:ext>
                </a:extLst>
              </a:tr>
              <a:tr h="384810">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Chemical compatibility with cladding</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b="0" kern="1200" dirty="0">
                          <a:solidFill>
                            <a:srgbClr val="C00000"/>
                          </a:solidFill>
                          <a:latin typeface="微软雅黑" panose="020B0503020204020204" charset="-122"/>
                          <a:ea typeface="微软雅黑" panose="020B0503020204020204" charset="-122"/>
                          <a:cs typeface="Times New Roman" panose="02020603050405020304" charset="0"/>
                          <a:sym typeface="+mn-ea"/>
                        </a:rPr>
                        <a:t>Good compatibility</a:t>
                      </a:r>
                    </a:p>
                  </a:txBody>
                  <a:tcPr marL="68580" marR="68580" marT="0" marB="0"/>
                </a:tc>
                <a:extLst>
                  <a:ext uri="{0D108BD9-81ED-4DB2-BD59-A6C34878D82A}">
                    <a16:rowId xmlns:a16="http://schemas.microsoft.com/office/drawing/2014/main" val="10008"/>
                  </a:ext>
                </a:extLst>
              </a:tr>
              <a:tr h="192405">
                <a:tc>
                  <a:txBody>
                    <a:bodyPr/>
                    <a:lstStyle/>
                    <a:p>
                      <a:pPr indent="0" algn="ctr">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Melting point</a:t>
                      </a:r>
                    </a:p>
                  </a:txBody>
                  <a:tcPr marL="68580" marR="68580" marT="0" marB="0"/>
                </a:tc>
                <a:tc>
                  <a:txBody>
                    <a:bodyPr/>
                    <a:lstStyle/>
                    <a:p>
                      <a:pPr indent="0" algn="ctr">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rPr>
                        <a:t>√</a:t>
                      </a:r>
                    </a:p>
                  </a:txBody>
                  <a:tcPr marL="68580" marR="68580" marT="0" marB="0"/>
                </a:tc>
                <a:tc>
                  <a:txBody>
                    <a:bodyPr/>
                    <a:lstStyle/>
                    <a:p>
                      <a:pPr indent="0" algn="ctr">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N</a:t>
                      </a:r>
                      <a:r>
                        <a:rPr lang="zh-CN" altLang="en-US" sz="1000" dirty="0">
                          <a:solidFill>
                            <a:srgbClr val="002060"/>
                          </a:solidFill>
                          <a:latin typeface="微软雅黑" panose="020B0503020204020204" charset="-122"/>
                          <a:ea typeface="微软雅黑" panose="020B0503020204020204" charset="-122"/>
                          <a:cs typeface="Times New Roman" panose="02020603050405020304" charset="0"/>
                          <a:sym typeface="+mn-ea"/>
                        </a:rPr>
                        <a:t>o significant </a:t>
                      </a: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difference</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09"/>
                  </a:ext>
                </a:extLst>
              </a:tr>
              <a:tr h="192405">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Thermal expansion</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N</a:t>
                      </a:r>
                      <a:r>
                        <a:rPr lang="zh-CN" altLang="en-US" sz="1000" dirty="0">
                          <a:solidFill>
                            <a:srgbClr val="002060"/>
                          </a:solidFill>
                          <a:latin typeface="微软雅黑" panose="020B0503020204020204" charset="-122"/>
                          <a:ea typeface="微软雅黑" panose="020B0503020204020204" charset="-122"/>
                          <a:cs typeface="Times New Roman" panose="02020603050405020304" charset="0"/>
                          <a:sym typeface="+mn-ea"/>
                        </a:rPr>
                        <a:t>o significant </a:t>
                      </a: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difference</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10"/>
                  </a:ext>
                </a:extLst>
              </a:tr>
              <a:tr h="384810">
                <a:tc>
                  <a:txBody>
                    <a:bodyPr/>
                    <a:lstStyle/>
                    <a:p>
                      <a:pPr indent="0" algn="ctr">
                        <a:buNone/>
                      </a:pPr>
                      <a:r>
                        <a:rPr lang="zh-CN" sz="1000" b="0" kern="1200" dirty="0">
                          <a:solidFill>
                            <a:srgbClr val="002060"/>
                          </a:solidFill>
                          <a:latin typeface="微软雅黑" panose="020B0503020204020204" charset="-122"/>
                          <a:ea typeface="微软雅黑" panose="020B0503020204020204" charset="-122"/>
                          <a:cs typeface="Times New Roman" panose="02020603050405020304" charset="0"/>
                        </a:rPr>
                        <a:t>Thermal diffusivity and thermal conductivity</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N</a:t>
                      </a:r>
                      <a:r>
                        <a:rPr lang="zh-CN" altLang="en-US" sz="1000" dirty="0">
                          <a:solidFill>
                            <a:srgbClr val="002060"/>
                          </a:solidFill>
                          <a:latin typeface="微软雅黑" panose="020B0503020204020204" charset="-122"/>
                          <a:ea typeface="微软雅黑" panose="020B0503020204020204" charset="-122"/>
                          <a:cs typeface="Times New Roman" panose="02020603050405020304" charset="0"/>
                          <a:sym typeface="+mn-ea"/>
                        </a:rPr>
                        <a:t>o significant </a:t>
                      </a: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difference</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sym typeface="+mn-ea"/>
                      </a:endParaRPr>
                    </a:p>
                  </a:txBody>
                  <a:tcPr marL="68580" marR="68580" marT="0" marB="0"/>
                </a:tc>
                <a:extLst>
                  <a:ext uri="{0D108BD9-81ED-4DB2-BD59-A6C34878D82A}">
                    <a16:rowId xmlns:a16="http://schemas.microsoft.com/office/drawing/2014/main" val="10011"/>
                  </a:ext>
                </a:extLst>
              </a:tr>
              <a:tr h="191770">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Specific heat</a:t>
                      </a:r>
                    </a:p>
                  </a:txBody>
                  <a:tcPr marL="68580" marR="68580" marT="0" marB="0"/>
                </a:tc>
                <a:tc>
                  <a:txBody>
                    <a:bodyPr/>
                    <a:lstStyle/>
                    <a:p>
                      <a:pPr indent="0" algn="ctr">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rPr>
                        <a:t>√</a:t>
                      </a:r>
                    </a:p>
                  </a:txBody>
                  <a:tcPr marL="68580" marR="68580" marT="0" marB="0"/>
                </a:tc>
                <a:tc>
                  <a:txBody>
                    <a:bodyPr/>
                    <a:lstStyle/>
                    <a:p>
                      <a:pPr indent="0" algn="ctr">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N</a:t>
                      </a:r>
                      <a:r>
                        <a:rPr lang="zh-CN" altLang="en-US" sz="1000" dirty="0">
                          <a:solidFill>
                            <a:srgbClr val="002060"/>
                          </a:solidFill>
                          <a:latin typeface="微软雅黑" panose="020B0503020204020204" charset="-122"/>
                          <a:ea typeface="微软雅黑" panose="020B0503020204020204" charset="-122"/>
                          <a:cs typeface="Times New Roman" panose="02020603050405020304" charset="0"/>
                          <a:sym typeface="+mn-ea"/>
                        </a:rPr>
                        <a:t>o significant </a:t>
                      </a: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difference</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12"/>
                  </a:ext>
                </a:extLst>
              </a:tr>
              <a:tr h="192405">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Creep</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N</a:t>
                      </a:r>
                      <a:r>
                        <a:rPr lang="zh-CN" altLang="en-US" sz="1000" dirty="0">
                          <a:solidFill>
                            <a:srgbClr val="002060"/>
                          </a:solidFill>
                          <a:latin typeface="微软雅黑" panose="020B0503020204020204" charset="-122"/>
                          <a:ea typeface="微软雅黑" panose="020B0503020204020204" charset="-122"/>
                          <a:cs typeface="Times New Roman" panose="02020603050405020304" charset="0"/>
                          <a:sym typeface="+mn-ea"/>
                        </a:rPr>
                        <a:t>o significant </a:t>
                      </a: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difference</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13"/>
                  </a:ext>
                </a:extLst>
              </a:tr>
              <a:tr h="192405">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Elastic modulus</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indent="0" algn="ctr">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N</a:t>
                      </a:r>
                      <a:r>
                        <a:rPr lang="zh-CN" altLang="en-US" sz="1000" dirty="0">
                          <a:solidFill>
                            <a:srgbClr val="002060"/>
                          </a:solidFill>
                          <a:latin typeface="微软雅黑" panose="020B0503020204020204" charset="-122"/>
                          <a:ea typeface="微软雅黑" panose="020B0503020204020204" charset="-122"/>
                          <a:cs typeface="Times New Roman" panose="02020603050405020304" charset="0"/>
                          <a:sym typeface="+mn-ea"/>
                        </a:rPr>
                        <a:t>o significant </a:t>
                      </a: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difference</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14"/>
                  </a:ext>
                </a:extLst>
              </a:tr>
              <a:tr h="192405">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Poisson's ratio</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N</a:t>
                      </a:r>
                      <a:r>
                        <a:rPr lang="zh-CN" altLang="en-US" sz="1000" dirty="0">
                          <a:solidFill>
                            <a:srgbClr val="002060"/>
                          </a:solidFill>
                          <a:latin typeface="微软雅黑" panose="020B0503020204020204" charset="-122"/>
                          <a:ea typeface="微软雅黑" panose="020B0503020204020204" charset="-122"/>
                          <a:cs typeface="Times New Roman" panose="02020603050405020304" charset="0"/>
                          <a:sym typeface="+mn-ea"/>
                        </a:rPr>
                        <a:t>o significant </a:t>
                      </a: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difference</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15"/>
                  </a:ext>
                </a:extLst>
              </a:tr>
              <a:tr h="192405">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Corrosion resistance</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tc>
                  <a:txBody>
                    <a:bodyPr/>
                    <a:lstStyle/>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N</a:t>
                      </a:r>
                      <a:r>
                        <a:rPr lang="zh-CN" altLang="en-US" sz="1000" dirty="0">
                          <a:solidFill>
                            <a:srgbClr val="002060"/>
                          </a:solidFill>
                          <a:latin typeface="微软雅黑" panose="020B0503020204020204" charset="-122"/>
                          <a:ea typeface="微软雅黑" panose="020B0503020204020204" charset="-122"/>
                          <a:cs typeface="Times New Roman" panose="02020603050405020304" charset="0"/>
                          <a:sym typeface="+mn-ea"/>
                        </a:rPr>
                        <a:t>o significant </a:t>
                      </a: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difference</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sym typeface="+mn-ea"/>
                      </a:endParaRPr>
                    </a:p>
                  </a:txBody>
                  <a:tcPr marL="68580" marR="68580" marT="0" marB="0"/>
                </a:tc>
                <a:extLst>
                  <a:ext uri="{0D108BD9-81ED-4DB2-BD59-A6C34878D82A}">
                    <a16:rowId xmlns:a16="http://schemas.microsoft.com/office/drawing/2014/main" val="10016"/>
                  </a:ext>
                </a:extLst>
              </a:tr>
            </a:tbl>
          </a:graphicData>
        </a:graphic>
      </p:graphicFrame>
    </p:spTree>
  </p:cSld>
  <p:clrMapOvr>
    <a:overrideClrMapping bg1="lt1" tx1="dk1" bg2="lt2" tx2="dk2" accent1="accent1" accent2="accent2" accent3="accent3" accent4="accent4" accent5="accent5" accent6="accent6" hlink="hlink" folHlink="folHlink"/>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95605" y="1276350"/>
            <a:ext cx="8183245" cy="3203569"/>
          </a:xfrm>
          <a:prstGeom prst="rect">
            <a:avLst/>
          </a:prstGeom>
          <a:noFill/>
        </p:spPr>
        <p:txBody>
          <a:bodyPr wrap="square" rtlCol="0">
            <a:spAutoFit/>
          </a:bodyPr>
          <a:lstStyle/>
          <a:p>
            <a:pPr marL="361950" indent="-361950" algn="just">
              <a:lnSpc>
                <a:spcPct val="145000"/>
              </a:lnSpc>
              <a:spcBef>
                <a:spcPts val="300"/>
              </a:spcBef>
              <a:buClr>
                <a:srgbClr val="0058B8"/>
              </a:buClr>
              <a:buFont typeface="Wingdings" panose="05000000000000000000" charset="0"/>
              <a:buChar char="Ø"/>
            </a:pPr>
            <a:r>
              <a:rPr sz="1600" b="1" dirty="0">
                <a:solidFill>
                  <a:srgbClr val="C00000"/>
                </a:solidFill>
                <a:latin typeface="微软雅黑" panose="020B0503020204020204" charset="-122"/>
                <a:ea typeface="微软雅黑" panose="020B0503020204020204" charset="-122"/>
              </a:rPr>
              <a:t>All impurity element contents meet the technical requirements</a:t>
            </a:r>
            <a:r>
              <a:rPr lang="zh-CN" sz="1600" b="1" dirty="0">
                <a:solidFill>
                  <a:srgbClr val="002060"/>
                </a:solidFill>
                <a:latin typeface="微软雅黑" panose="020B0503020204020204" charset="-122"/>
                <a:ea typeface="微软雅黑" panose="020B0503020204020204" charset="-122"/>
              </a:rPr>
              <a:t>：</a:t>
            </a:r>
            <a:endParaRPr sz="1600" b="1" dirty="0">
              <a:solidFill>
                <a:srgbClr val="002060"/>
              </a:solidFill>
              <a:latin typeface="微软雅黑" panose="020B0503020204020204" charset="-122"/>
              <a:ea typeface="微软雅黑" panose="020B0503020204020204" charset="-122"/>
            </a:endParaRPr>
          </a:p>
          <a:p>
            <a:pPr marL="819150" lvl="1" indent="-361950" algn="just">
              <a:lnSpc>
                <a:spcPct val="100000"/>
              </a:lnSpc>
              <a:spcBef>
                <a:spcPts val="300"/>
              </a:spcBef>
              <a:buClr>
                <a:srgbClr val="0058B8"/>
              </a:buClr>
              <a:buFont typeface="Arial" panose="020B0604020202020204" pitchFamily="34" charset="0"/>
              <a:buChar char="•"/>
            </a:pPr>
            <a:r>
              <a:rPr sz="1400" dirty="0">
                <a:solidFill>
                  <a:srgbClr val="002060"/>
                </a:solidFill>
                <a:latin typeface="微软雅黑" panose="020B0503020204020204" charset="-122"/>
                <a:ea typeface="微软雅黑" panose="020B0503020204020204" charset="-122"/>
              </a:rPr>
              <a:t>only a slightly higher residual Cr content (~300 ppm) compared to conventional UO</a:t>
            </a:r>
            <a:r>
              <a:rPr lang="en-US" sz="1400" baseline="-25000" dirty="0">
                <a:solidFill>
                  <a:srgbClr val="002060"/>
                </a:solidFill>
                <a:latin typeface="微软雅黑" panose="020B0503020204020204" charset="-122"/>
                <a:ea typeface="微软雅黑" panose="020B0503020204020204" charset="-122"/>
              </a:rPr>
              <a:t>2</a:t>
            </a:r>
            <a:r>
              <a:rPr sz="1400" dirty="0">
                <a:solidFill>
                  <a:srgbClr val="002060"/>
                </a:solidFill>
                <a:latin typeface="微软雅黑" panose="020B0503020204020204" charset="-122"/>
                <a:ea typeface="微软雅黑" panose="020B0503020204020204" charset="-122"/>
              </a:rPr>
              <a:t> pellets. </a:t>
            </a:r>
          </a:p>
          <a:p>
            <a:pPr marL="819150" lvl="1" indent="-361950" algn="just">
              <a:lnSpc>
                <a:spcPct val="100000"/>
              </a:lnSpc>
              <a:spcBef>
                <a:spcPts val="300"/>
              </a:spcBef>
              <a:buClr>
                <a:srgbClr val="0058B8"/>
              </a:buClr>
              <a:buFont typeface="Arial" panose="020B0604020202020204" pitchFamily="34" charset="0"/>
              <a:buChar char="•"/>
            </a:pPr>
            <a:r>
              <a:rPr sz="1400" dirty="0">
                <a:solidFill>
                  <a:srgbClr val="002060"/>
                </a:solidFill>
                <a:latin typeface="微软雅黑" panose="020B0503020204020204" charset="-122"/>
                <a:ea typeface="微软雅黑" panose="020B0503020204020204" charset="-122"/>
              </a:rPr>
              <a:t>it still </a:t>
            </a:r>
            <a:r>
              <a:rPr sz="1400" dirty="0">
                <a:solidFill>
                  <a:srgbClr val="C00000"/>
                </a:solidFill>
                <a:latin typeface="微软雅黑" panose="020B0503020204020204" charset="-122"/>
                <a:ea typeface="微软雅黑" panose="020B0503020204020204" charset="-122"/>
              </a:rPr>
              <a:t>satisfies the technical requirements</a:t>
            </a:r>
            <a:r>
              <a:rPr sz="1400" dirty="0">
                <a:solidFill>
                  <a:srgbClr val="002060"/>
                </a:solidFill>
                <a:latin typeface="微软雅黑" panose="020B0503020204020204" charset="-122"/>
                <a:ea typeface="微软雅黑" panose="020B0503020204020204" charset="-122"/>
              </a:rPr>
              <a:t> for conventional UO</a:t>
            </a:r>
            <a:r>
              <a:rPr lang="en-US" sz="1400" baseline="-25000" dirty="0">
                <a:solidFill>
                  <a:srgbClr val="002060"/>
                </a:solidFill>
                <a:latin typeface="微软雅黑" panose="020B0503020204020204" charset="-122"/>
                <a:ea typeface="微软雅黑" panose="020B0503020204020204" charset="-122"/>
              </a:rPr>
              <a:t>2</a:t>
            </a:r>
            <a:r>
              <a:rPr sz="1400" dirty="0">
                <a:solidFill>
                  <a:srgbClr val="002060"/>
                </a:solidFill>
                <a:latin typeface="微软雅黑" panose="020B0503020204020204" charset="-122"/>
                <a:ea typeface="微软雅黑" panose="020B0503020204020204" charset="-122"/>
              </a:rPr>
              <a:t> pellets</a:t>
            </a:r>
            <a:endParaRPr sz="1400" dirty="0">
              <a:solidFill>
                <a:srgbClr val="C00000"/>
              </a:solidFill>
              <a:latin typeface="微软雅黑" panose="020B0503020204020204" charset="-122"/>
              <a:ea typeface="微软雅黑" panose="020B0503020204020204" charset="-122"/>
            </a:endParaRPr>
          </a:p>
          <a:p>
            <a:pPr marL="361950" indent="-361950" algn="just" eaLnBrk="1" latinLnBrk="0" hangingPunct="1">
              <a:lnSpc>
                <a:spcPct val="140000"/>
              </a:lnSpc>
              <a:spcBef>
                <a:spcPts val="0"/>
              </a:spcBef>
              <a:buClr>
                <a:srgbClr val="0058B8"/>
              </a:buClr>
              <a:buFont typeface="Wingdings" panose="05000000000000000000" charset="0"/>
              <a:buChar char="Ø"/>
            </a:pPr>
            <a:r>
              <a:rPr lang="en-US" sz="1600" dirty="0">
                <a:solidFill>
                  <a:srgbClr val="C00000"/>
                </a:solidFill>
                <a:latin typeface="微软雅黑" panose="020B0503020204020204" charset="-122"/>
                <a:ea typeface="微软雅黑" panose="020B0503020204020204" charset="-122"/>
                <a:sym typeface="+mn-ea"/>
              </a:rPr>
              <a:t>R</a:t>
            </a:r>
            <a:r>
              <a:rPr sz="1600" dirty="0">
                <a:solidFill>
                  <a:srgbClr val="C00000"/>
                </a:solidFill>
                <a:latin typeface="微软雅黑" panose="020B0503020204020204" charset="-122"/>
                <a:ea typeface="微软雅黑" panose="020B0503020204020204" charset="-122"/>
                <a:sym typeface="+mn-ea"/>
              </a:rPr>
              <a:t>esidual Cr</a:t>
            </a:r>
            <a:r>
              <a:rPr sz="1600" dirty="0">
                <a:solidFill>
                  <a:srgbClr val="002060"/>
                </a:solidFill>
                <a:latin typeface="微软雅黑" panose="020B0503020204020204" charset="-122"/>
                <a:ea typeface="微软雅黑" panose="020B0503020204020204" charset="-122"/>
                <a:sym typeface="+mn-ea"/>
              </a:rPr>
              <a:t> content also </a:t>
            </a:r>
            <a:r>
              <a:rPr sz="1600" dirty="0">
                <a:solidFill>
                  <a:srgbClr val="C00000"/>
                </a:solidFill>
                <a:latin typeface="微软雅黑" panose="020B0503020204020204" charset="-122"/>
                <a:ea typeface="微软雅黑" panose="020B0503020204020204" charset="-122"/>
                <a:sym typeface="+mn-ea"/>
              </a:rPr>
              <a:t>meets the requirement for the equivalent boron content</a:t>
            </a:r>
            <a:r>
              <a:rPr sz="1600" dirty="0">
                <a:solidFill>
                  <a:srgbClr val="002060"/>
                </a:solidFill>
                <a:latin typeface="微软雅黑" panose="020B0503020204020204" charset="-122"/>
                <a:ea typeface="微软雅黑" panose="020B0503020204020204" charset="-122"/>
                <a:sym typeface="+mn-ea"/>
              </a:rPr>
              <a:t> of pellet impurity elements</a:t>
            </a:r>
            <a:endParaRPr sz="1600" dirty="0">
              <a:solidFill>
                <a:srgbClr val="002060"/>
              </a:solidFill>
              <a:latin typeface="微软雅黑" panose="020B0503020204020204" charset="-122"/>
              <a:ea typeface="微软雅黑" panose="020B0503020204020204" charset="-122"/>
            </a:endParaRPr>
          </a:p>
          <a:p>
            <a:pPr marL="361950" indent="-361950" algn="just" eaLnBrk="1" latinLnBrk="0" hangingPunct="1">
              <a:lnSpc>
                <a:spcPct val="140000"/>
              </a:lnSpc>
              <a:spcBef>
                <a:spcPts val="0"/>
              </a:spcBef>
              <a:buClr>
                <a:srgbClr val="0058B8"/>
              </a:buClr>
              <a:buFont typeface="Wingdings" panose="05000000000000000000" charset="0"/>
              <a:buChar char="Ø"/>
            </a:pPr>
            <a:r>
              <a:rPr lang="en-US" sz="1600" dirty="0">
                <a:solidFill>
                  <a:srgbClr val="C00000"/>
                </a:solidFill>
                <a:latin typeface="微软雅黑" panose="020B0503020204020204" charset="-122"/>
                <a:ea typeface="微软雅黑" panose="020B0503020204020204" charset="-122"/>
              </a:rPr>
              <a:t>R</a:t>
            </a:r>
            <a:r>
              <a:rPr sz="1600" dirty="0">
                <a:solidFill>
                  <a:srgbClr val="C00000"/>
                </a:solidFill>
                <a:latin typeface="微软雅黑" panose="020B0503020204020204" charset="-122"/>
                <a:ea typeface="微软雅黑" panose="020B0503020204020204" charset="-122"/>
              </a:rPr>
              <a:t>esidual Al content</a:t>
            </a:r>
            <a:r>
              <a:rPr sz="1600" dirty="0">
                <a:solidFill>
                  <a:srgbClr val="002060"/>
                </a:solidFill>
                <a:latin typeface="微软雅黑" panose="020B0503020204020204" charset="-122"/>
                <a:ea typeface="微软雅黑" panose="020B0503020204020204" charset="-122"/>
              </a:rPr>
              <a:t> after sintering is </a:t>
            </a:r>
            <a:r>
              <a:rPr sz="1600" dirty="0">
                <a:solidFill>
                  <a:srgbClr val="C00000"/>
                </a:solidFill>
                <a:latin typeface="微软雅黑" panose="020B0503020204020204" charset="-122"/>
                <a:ea typeface="微软雅黑" panose="020B0503020204020204" charset="-122"/>
              </a:rPr>
              <a:t>not significantly different</a:t>
            </a:r>
            <a:r>
              <a:rPr sz="1600" dirty="0">
                <a:solidFill>
                  <a:srgbClr val="002060"/>
                </a:solidFill>
                <a:latin typeface="微软雅黑" panose="020B0503020204020204" charset="-122"/>
                <a:ea typeface="微软雅黑" panose="020B0503020204020204" charset="-122"/>
              </a:rPr>
              <a:t> from that of conventional </a:t>
            </a:r>
            <a:r>
              <a:rPr sz="1600" dirty="0">
                <a:solidFill>
                  <a:srgbClr val="002060"/>
                </a:solidFill>
                <a:latin typeface="微软雅黑" panose="020B0503020204020204" charset="-122"/>
                <a:ea typeface="微软雅黑" panose="020B0503020204020204" charset="-122"/>
                <a:sym typeface="+mn-ea"/>
              </a:rPr>
              <a:t>UO</a:t>
            </a:r>
            <a:r>
              <a:rPr lang="en-US" sz="1600" baseline="-25000" dirty="0">
                <a:solidFill>
                  <a:srgbClr val="002060"/>
                </a:solidFill>
                <a:latin typeface="微软雅黑" panose="020B0503020204020204" charset="-122"/>
                <a:ea typeface="微软雅黑" panose="020B0503020204020204" charset="-122"/>
                <a:sym typeface="+mn-ea"/>
              </a:rPr>
              <a:t>2</a:t>
            </a:r>
            <a:r>
              <a:rPr sz="1600" dirty="0">
                <a:solidFill>
                  <a:srgbClr val="002060"/>
                </a:solidFill>
                <a:latin typeface="微软雅黑" panose="020B0503020204020204" charset="-122"/>
                <a:ea typeface="微软雅黑" panose="020B0503020204020204" charset="-122"/>
              </a:rPr>
              <a:t> pellets.</a:t>
            </a:r>
          </a:p>
          <a:p>
            <a:pPr marL="361950" indent="-361950" algn="just" eaLnBrk="1" latinLnBrk="0" hangingPunct="1">
              <a:lnSpc>
                <a:spcPct val="140000"/>
              </a:lnSpc>
              <a:spcBef>
                <a:spcPts val="0"/>
              </a:spcBef>
              <a:buClr>
                <a:srgbClr val="0058B8"/>
              </a:buClr>
              <a:buFont typeface="Wingdings" panose="05000000000000000000" charset="0"/>
              <a:buChar char="Ø"/>
            </a:pPr>
            <a:r>
              <a:rPr sz="1600" dirty="0">
                <a:solidFill>
                  <a:srgbClr val="C00000"/>
                </a:solidFill>
                <a:latin typeface="微软雅黑" panose="020B0503020204020204" charset="-122"/>
                <a:ea typeface="微软雅黑" panose="020B0503020204020204" charset="-122"/>
              </a:rPr>
              <a:t>The uranium content and stoichiometric ratio</a:t>
            </a:r>
            <a:r>
              <a:rPr sz="1600" dirty="0">
                <a:solidFill>
                  <a:srgbClr val="002060"/>
                </a:solidFill>
                <a:latin typeface="微软雅黑" panose="020B0503020204020204" charset="-122"/>
                <a:ea typeface="微软雅黑" panose="020B0503020204020204" charset="-122"/>
              </a:rPr>
              <a:t> of large-grain </a:t>
            </a:r>
            <a:r>
              <a:rPr sz="1600" dirty="0">
                <a:solidFill>
                  <a:srgbClr val="002060"/>
                </a:solidFill>
                <a:latin typeface="微软雅黑" panose="020B0503020204020204" charset="-122"/>
                <a:ea typeface="微软雅黑" panose="020B0503020204020204" charset="-122"/>
                <a:sym typeface="+mn-ea"/>
              </a:rPr>
              <a:t>UO</a:t>
            </a:r>
            <a:r>
              <a:rPr lang="en-US" sz="1600" baseline="-25000" dirty="0">
                <a:solidFill>
                  <a:srgbClr val="002060"/>
                </a:solidFill>
                <a:latin typeface="微软雅黑" panose="020B0503020204020204" charset="-122"/>
                <a:ea typeface="微软雅黑" panose="020B0503020204020204" charset="-122"/>
                <a:sym typeface="+mn-ea"/>
              </a:rPr>
              <a:t>2</a:t>
            </a:r>
            <a:r>
              <a:rPr sz="1600" dirty="0">
                <a:solidFill>
                  <a:srgbClr val="002060"/>
                </a:solidFill>
                <a:latin typeface="微软雅黑" panose="020B0503020204020204" charset="-122"/>
                <a:ea typeface="微软雅黑" panose="020B0503020204020204" charset="-122"/>
              </a:rPr>
              <a:t> pellets are </a:t>
            </a:r>
            <a:r>
              <a:rPr sz="1600" dirty="0">
                <a:solidFill>
                  <a:srgbClr val="C00000"/>
                </a:solidFill>
                <a:latin typeface="微软雅黑" panose="020B0503020204020204" charset="-122"/>
                <a:ea typeface="微软雅黑" panose="020B0503020204020204" charset="-122"/>
              </a:rPr>
              <a:t>indistinguishable</a:t>
            </a:r>
            <a:r>
              <a:rPr sz="1600" dirty="0">
                <a:solidFill>
                  <a:srgbClr val="002060"/>
                </a:solidFill>
                <a:latin typeface="微软雅黑" panose="020B0503020204020204" charset="-122"/>
                <a:ea typeface="微软雅黑" panose="020B0503020204020204" charset="-122"/>
              </a:rPr>
              <a:t> from those of conventional </a:t>
            </a:r>
            <a:r>
              <a:rPr sz="1600" dirty="0">
                <a:solidFill>
                  <a:srgbClr val="002060"/>
                </a:solidFill>
                <a:latin typeface="微软雅黑" panose="020B0503020204020204" charset="-122"/>
                <a:ea typeface="微软雅黑" panose="020B0503020204020204" charset="-122"/>
                <a:sym typeface="+mn-ea"/>
              </a:rPr>
              <a:t>UO</a:t>
            </a:r>
            <a:r>
              <a:rPr lang="en-US" sz="1600" baseline="-25000" dirty="0">
                <a:solidFill>
                  <a:srgbClr val="002060"/>
                </a:solidFill>
                <a:latin typeface="微软雅黑" panose="020B0503020204020204" charset="-122"/>
                <a:ea typeface="微软雅黑" panose="020B0503020204020204" charset="-122"/>
                <a:sym typeface="+mn-ea"/>
              </a:rPr>
              <a:t>2</a:t>
            </a:r>
            <a:r>
              <a:rPr sz="1600" dirty="0">
                <a:solidFill>
                  <a:srgbClr val="002060"/>
                </a:solidFill>
                <a:latin typeface="微软雅黑" panose="020B0503020204020204" charset="-122"/>
                <a:ea typeface="微软雅黑" panose="020B0503020204020204" charset="-122"/>
              </a:rPr>
              <a:t> pellets.</a:t>
            </a:r>
          </a:p>
        </p:txBody>
      </p:sp>
      <p:sp>
        <p:nvSpPr>
          <p:cNvPr id="19" name="矩形 18"/>
          <p:cNvSpPr/>
          <p:nvPr/>
        </p:nvSpPr>
        <p:spPr>
          <a:xfrm>
            <a:off x="341548" y="776334"/>
            <a:ext cx="7346950" cy="506730"/>
          </a:xfrm>
          <a:prstGeom prst="rect">
            <a:avLst/>
          </a:prstGeom>
        </p:spPr>
        <p:txBody>
          <a:bodyPr wrap="square">
            <a:spAutoFit/>
          </a:bodyPr>
          <a:lstStyle>
            <a:defPPr>
              <a:defRPr lang="zh-CN"/>
            </a:defPPr>
            <a:lvl1pPr marL="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1pPr>
            <a:lvl2pPr marL="58420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2pPr>
            <a:lvl3pPr marL="116840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3pPr>
            <a:lvl4pPr marL="17519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4pPr>
            <a:lvl5pPr marL="23361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5pPr>
            <a:lvl6pPr marL="29203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6pPr>
            <a:lvl7pPr marL="35045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7pPr>
            <a:lvl8pPr marL="40887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8pPr>
            <a:lvl9pPr marL="40887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9pPr>
          </a:lstStyle>
          <a:p>
            <a:pPr marL="457200" indent="-457200">
              <a:lnSpc>
                <a:spcPct val="135000"/>
              </a:lnSpc>
              <a:buClr>
                <a:srgbClr val="0058B8"/>
              </a:buClr>
              <a:buFont typeface="Wingdings" panose="05000000000000000000" charset="0"/>
              <a:buChar char="p"/>
            </a:pPr>
            <a:r>
              <a:rPr lang="zh-CN" altLang="en-US" sz="2000" b="1" dirty="0">
                <a:solidFill>
                  <a:srgbClr val="002060"/>
                </a:solidFill>
                <a:latin typeface="微软雅黑" panose="020B0503020204020204" charset="-122"/>
                <a:ea typeface="微软雅黑" panose="020B0503020204020204" charset="-122"/>
              </a:rPr>
              <a:t>Chemical composition</a:t>
            </a:r>
          </a:p>
        </p:txBody>
      </p:sp>
      <p:sp>
        <p:nvSpPr>
          <p:cNvPr id="2" name="矩形 10"/>
          <p:cNvSpPr>
            <a:spLocks noChangeArrowheads="1"/>
          </p:cNvSpPr>
          <p:nvPr/>
        </p:nvSpPr>
        <p:spPr bwMode="auto">
          <a:xfrm>
            <a:off x="71438" y="142875"/>
            <a:ext cx="7559675" cy="465455"/>
          </a:xfrm>
          <a:prstGeom prst="rect">
            <a:avLst/>
          </a:prstGeom>
          <a:noFill/>
          <a:ln w="9525" algn="ctr">
            <a:noFill/>
            <a:miter lim="800000"/>
          </a:ln>
        </p:spPr>
        <p:txBody>
          <a:bodyPr lIns="96635" tIns="48319" rIns="96635" bIns="48319">
            <a:spAutoFit/>
          </a:bodyPr>
          <a:lstStyle/>
          <a:p>
            <a:pPr marL="0" indent="0" algn="l">
              <a:lnSpc>
                <a:spcPct val="100000"/>
              </a:lnSpc>
              <a:buClr>
                <a:schemeClr val="tx2"/>
              </a:buClr>
              <a:buSzTx/>
              <a:buFont typeface="Wingdings" panose="05000000000000000000" pitchFamily="2" charset="2"/>
              <a:buNone/>
            </a:pPr>
            <a:r>
              <a:rPr lang="en-US" altLang="zh-CN" sz="2400" b="1" dirty="0">
                <a:solidFill>
                  <a:srgbClr val="002060"/>
                </a:solidFill>
                <a:latin typeface="微软雅黑" panose="020B0503020204020204" charset="-122"/>
                <a:ea typeface="微软雅黑" panose="020B0503020204020204" charset="-122"/>
                <a:sym typeface="+mn-ea"/>
              </a:rPr>
              <a:t>3.2 Out-of-pile performance</a:t>
            </a:r>
            <a:endParaRPr lang="zh-CN" altLang="en-US" sz="2400" b="1" dirty="0">
              <a:solidFill>
                <a:srgbClr val="002060"/>
              </a:solidFill>
              <a:latin typeface="微软雅黑" panose="020B0503020204020204" charset="-122"/>
              <a:ea typeface="微软雅黑" panose="020B0503020204020204" charset="-122"/>
              <a:sym typeface="+mn-ea"/>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1630" y="1059815"/>
            <a:ext cx="8130540" cy="829945"/>
          </a:xfrm>
          <a:prstGeom prst="rect">
            <a:avLst/>
          </a:prstGeom>
          <a:noFill/>
        </p:spPr>
        <p:txBody>
          <a:bodyPr wrap="square" rtlCol="0">
            <a:spAutoFit/>
          </a:bodyPr>
          <a:lstStyle/>
          <a:p>
            <a:pPr marL="361950" indent="-361950" algn="just">
              <a:lnSpc>
                <a:spcPct val="150000"/>
              </a:lnSpc>
              <a:spcBef>
                <a:spcPts val="600"/>
              </a:spcBef>
              <a:spcAft>
                <a:spcPts val="600"/>
              </a:spcAft>
              <a:buClr>
                <a:srgbClr val="0058B8"/>
              </a:buClr>
              <a:buFont typeface="Wingdings" panose="05000000000000000000" charset="0"/>
              <a:buChar char="p"/>
            </a:pPr>
            <a:r>
              <a:rPr sz="1600" b="1" dirty="0">
                <a:solidFill>
                  <a:srgbClr val="C00000"/>
                </a:solidFill>
                <a:latin typeface="微软雅黑" panose="020B0503020204020204" charset="-122"/>
                <a:ea typeface="微软雅黑" panose="020B0503020204020204" charset="-122"/>
              </a:rPr>
              <a:t>The density</a:t>
            </a:r>
            <a:r>
              <a:rPr sz="1600" b="1" dirty="0">
                <a:solidFill>
                  <a:srgbClr val="002060"/>
                </a:solidFill>
                <a:latin typeface="微软雅黑" panose="020B0503020204020204" charset="-122"/>
                <a:ea typeface="微软雅黑" panose="020B0503020204020204" charset="-122"/>
              </a:rPr>
              <a:t> of large-grain UO</a:t>
            </a:r>
            <a:r>
              <a:rPr lang="en-US" sz="1600" b="1" baseline="-25000" dirty="0">
                <a:solidFill>
                  <a:srgbClr val="002060"/>
                </a:solidFill>
                <a:latin typeface="微软雅黑" panose="020B0503020204020204" charset="-122"/>
                <a:ea typeface="微软雅黑" panose="020B0503020204020204" charset="-122"/>
              </a:rPr>
              <a:t>2</a:t>
            </a:r>
            <a:r>
              <a:rPr sz="1600" b="1" dirty="0">
                <a:solidFill>
                  <a:srgbClr val="002060"/>
                </a:solidFill>
                <a:latin typeface="微软雅黑" panose="020B0503020204020204" charset="-122"/>
                <a:ea typeface="微软雅黑" panose="020B0503020204020204" charset="-122"/>
              </a:rPr>
              <a:t> pellets is </a:t>
            </a:r>
            <a:r>
              <a:rPr sz="1600" b="1" dirty="0">
                <a:solidFill>
                  <a:srgbClr val="C00000"/>
                </a:solidFill>
                <a:latin typeface="微软雅黑" panose="020B0503020204020204" charset="-122"/>
                <a:ea typeface="微软雅黑" panose="020B0503020204020204" charset="-122"/>
              </a:rPr>
              <a:t>slightly higher</a:t>
            </a:r>
            <a:r>
              <a:rPr sz="1600" b="1" dirty="0">
                <a:solidFill>
                  <a:srgbClr val="002060"/>
                </a:solidFill>
                <a:latin typeface="微软雅黑" panose="020B0503020204020204" charset="-122"/>
                <a:ea typeface="微软雅黑" panose="020B0503020204020204" charset="-122"/>
              </a:rPr>
              <a:t> than that of conventional </a:t>
            </a:r>
            <a:r>
              <a:rPr sz="1600" b="1" dirty="0">
                <a:solidFill>
                  <a:srgbClr val="002060"/>
                </a:solidFill>
                <a:latin typeface="微软雅黑" panose="020B0503020204020204" charset="-122"/>
                <a:ea typeface="微软雅黑" panose="020B0503020204020204" charset="-122"/>
                <a:sym typeface="+mn-ea"/>
              </a:rPr>
              <a:t>UO</a:t>
            </a:r>
            <a:r>
              <a:rPr lang="en-US" sz="1600" b="1" baseline="-25000" dirty="0">
                <a:solidFill>
                  <a:srgbClr val="002060"/>
                </a:solidFill>
                <a:latin typeface="微软雅黑" panose="020B0503020204020204" charset="-122"/>
                <a:ea typeface="微软雅黑" panose="020B0503020204020204" charset="-122"/>
                <a:sym typeface="+mn-ea"/>
              </a:rPr>
              <a:t>2</a:t>
            </a:r>
            <a:r>
              <a:rPr sz="1600" b="1" dirty="0">
                <a:solidFill>
                  <a:srgbClr val="002060"/>
                </a:solidFill>
                <a:latin typeface="微软雅黑" panose="020B0503020204020204" charset="-122"/>
                <a:ea typeface="微软雅黑" panose="020B0503020204020204" charset="-122"/>
              </a:rPr>
              <a:t> pellets, but the difference is not significant.</a:t>
            </a:r>
          </a:p>
        </p:txBody>
      </p:sp>
      <p:sp>
        <p:nvSpPr>
          <p:cNvPr id="15" name="TextBox 14"/>
          <p:cNvSpPr txBox="1"/>
          <p:nvPr/>
        </p:nvSpPr>
        <p:spPr>
          <a:xfrm>
            <a:off x="341630" y="2068195"/>
            <a:ext cx="8130540" cy="1198880"/>
          </a:xfrm>
          <a:prstGeom prst="rect">
            <a:avLst/>
          </a:prstGeom>
          <a:noFill/>
        </p:spPr>
        <p:txBody>
          <a:bodyPr wrap="square" rtlCol="0">
            <a:spAutoFit/>
          </a:bodyPr>
          <a:lstStyle/>
          <a:p>
            <a:pPr marL="361950" indent="-361950" algn="just">
              <a:lnSpc>
                <a:spcPct val="150000"/>
              </a:lnSpc>
              <a:spcBef>
                <a:spcPts val="600"/>
              </a:spcBef>
              <a:spcAft>
                <a:spcPts val="600"/>
              </a:spcAft>
              <a:buClr>
                <a:srgbClr val="0058B8"/>
              </a:buClr>
              <a:buFont typeface="Wingdings" panose="05000000000000000000" charset="0"/>
              <a:buChar char="p"/>
            </a:pPr>
            <a:r>
              <a:rPr sz="1600" b="1" dirty="0">
                <a:solidFill>
                  <a:srgbClr val="002060"/>
                </a:solidFill>
                <a:latin typeface="微软雅黑" panose="020B0503020204020204" charset="-122"/>
                <a:ea typeface="微软雅黑" panose="020B0503020204020204" charset="-122"/>
              </a:rPr>
              <a:t>The </a:t>
            </a:r>
            <a:r>
              <a:rPr sz="1600" b="1" dirty="0">
                <a:solidFill>
                  <a:srgbClr val="C00000"/>
                </a:solidFill>
                <a:latin typeface="微软雅黑" panose="020B0503020204020204" charset="-122"/>
                <a:ea typeface="微软雅黑" panose="020B0503020204020204" charset="-122"/>
              </a:rPr>
              <a:t>thermal stability</a:t>
            </a:r>
            <a:r>
              <a:rPr sz="1600" b="1" dirty="0">
                <a:solidFill>
                  <a:srgbClr val="002060"/>
                </a:solidFill>
                <a:latin typeface="微软雅黑" panose="020B0503020204020204" charset="-122"/>
                <a:ea typeface="微软雅黑" panose="020B0503020204020204" charset="-122"/>
              </a:rPr>
              <a:t> of large-grain </a:t>
            </a:r>
            <a:r>
              <a:rPr sz="1600" b="1" dirty="0">
                <a:solidFill>
                  <a:srgbClr val="002060"/>
                </a:solidFill>
                <a:latin typeface="微软雅黑" panose="020B0503020204020204" charset="-122"/>
                <a:ea typeface="微软雅黑" panose="020B0503020204020204" charset="-122"/>
                <a:sym typeface="+mn-ea"/>
              </a:rPr>
              <a:t>UO</a:t>
            </a:r>
            <a:r>
              <a:rPr lang="en-US" sz="1600" b="1" baseline="-25000" dirty="0">
                <a:solidFill>
                  <a:srgbClr val="002060"/>
                </a:solidFill>
                <a:latin typeface="微软雅黑" panose="020B0503020204020204" charset="-122"/>
                <a:ea typeface="微软雅黑" panose="020B0503020204020204" charset="-122"/>
                <a:sym typeface="+mn-ea"/>
              </a:rPr>
              <a:t>2</a:t>
            </a:r>
            <a:r>
              <a:rPr sz="1600" b="1" dirty="0">
                <a:solidFill>
                  <a:srgbClr val="002060"/>
                </a:solidFill>
                <a:latin typeface="微软雅黑" panose="020B0503020204020204" charset="-122"/>
                <a:ea typeface="微软雅黑" panose="020B0503020204020204" charset="-122"/>
              </a:rPr>
              <a:t> pellets is </a:t>
            </a:r>
            <a:r>
              <a:rPr sz="1600" b="1" dirty="0">
                <a:solidFill>
                  <a:srgbClr val="C00000"/>
                </a:solidFill>
                <a:latin typeface="微软雅黑" panose="020B0503020204020204" charset="-122"/>
                <a:ea typeface="微软雅黑" panose="020B0503020204020204" charset="-122"/>
              </a:rPr>
              <a:t>superior </a:t>
            </a:r>
            <a:r>
              <a:rPr sz="1600" b="1" dirty="0">
                <a:solidFill>
                  <a:srgbClr val="002060"/>
                </a:solidFill>
                <a:latin typeface="微软雅黑" panose="020B0503020204020204" charset="-122"/>
                <a:ea typeface="微软雅黑" panose="020B0503020204020204" charset="-122"/>
              </a:rPr>
              <a:t>to that of conventional </a:t>
            </a:r>
            <a:r>
              <a:rPr sz="1600" b="1" dirty="0">
                <a:solidFill>
                  <a:srgbClr val="002060"/>
                </a:solidFill>
                <a:latin typeface="微软雅黑" panose="020B0503020204020204" charset="-122"/>
                <a:ea typeface="微软雅黑" panose="020B0503020204020204" charset="-122"/>
                <a:sym typeface="+mn-ea"/>
              </a:rPr>
              <a:t>UO</a:t>
            </a:r>
            <a:r>
              <a:rPr lang="en-US" sz="1600" b="1" baseline="-25000" dirty="0">
                <a:solidFill>
                  <a:srgbClr val="002060"/>
                </a:solidFill>
                <a:latin typeface="微软雅黑" panose="020B0503020204020204" charset="-122"/>
                <a:ea typeface="微软雅黑" panose="020B0503020204020204" charset="-122"/>
                <a:sym typeface="+mn-ea"/>
              </a:rPr>
              <a:t>2</a:t>
            </a:r>
            <a:r>
              <a:rPr sz="1600" b="1" dirty="0">
                <a:solidFill>
                  <a:srgbClr val="002060"/>
                </a:solidFill>
                <a:latin typeface="微软雅黑" panose="020B0503020204020204" charset="-122"/>
                <a:ea typeface="微软雅黑" panose="020B0503020204020204" charset="-122"/>
              </a:rPr>
              <a:t> pellets, exhibiting </a:t>
            </a:r>
            <a:r>
              <a:rPr sz="1600" b="1" dirty="0">
                <a:solidFill>
                  <a:srgbClr val="C00000"/>
                </a:solidFill>
                <a:latin typeface="微软雅黑" panose="020B0503020204020204" charset="-122"/>
                <a:ea typeface="微软雅黑" panose="020B0503020204020204" charset="-122"/>
              </a:rPr>
              <a:t>better resistance to densification</a:t>
            </a:r>
            <a:r>
              <a:rPr sz="1600" b="1" dirty="0">
                <a:solidFill>
                  <a:srgbClr val="002060"/>
                </a:solidFill>
                <a:latin typeface="微软雅黑" panose="020B0503020204020204" charset="-122"/>
                <a:ea typeface="微软雅黑" panose="020B0503020204020204" charset="-122"/>
              </a:rPr>
              <a:t> under in-reactor conditions.</a:t>
            </a:r>
          </a:p>
        </p:txBody>
      </p:sp>
      <p:sp>
        <p:nvSpPr>
          <p:cNvPr id="2" name="矩形 10"/>
          <p:cNvSpPr>
            <a:spLocks noChangeArrowheads="1"/>
          </p:cNvSpPr>
          <p:nvPr/>
        </p:nvSpPr>
        <p:spPr bwMode="auto">
          <a:xfrm>
            <a:off x="71438" y="142875"/>
            <a:ext cx="7559675" cy="465455"/>
          </a:xfrm>
          <a:prstGeom prst="rect">
            <a:avLst/>
          </a:prstGeom>
          <a:noFill/>
          <a:ln w="9525" algn="ctr">
            <a:noFill/>
            <a:miter lim="800000"/>
          </a:ln>
        </p:spPr>
        <p:txBody>
          <a:bodyPr lIns="96635" tIns="48319" rIns="96635" bIns="48319">
            <a:spAutoFit/>
          </a:bodyPr>
          <a:lstStyle/>
          <a:p>
            <a:pPr marL="0" indent="0" algn="l">
              <a:lnSpc>
                <a:spcPct val="100000"/>
              </a:lnSpc>
              <a:buClr>
                <a:schemeClr val="tx2"/>
              </a:buClr>
              <a:buSzTx/>
              <a:buFont typeface="Wingdings" panose="05000000000000000000" pitchFamily="2" charset="2"/>
              <a:buNone/>
            </a:pPr>
            <a:r>
              <a:rPr lang="en-US" altLang="zh-CN" sz="2400" b="1" dirty="0">
                <a:solidFill>
                  <a:srgbClr val="002060"/>
                </a:solidFill>
                <a:latin typeface="微软雅黑" panose="020B0503020204020204" charset="-122"/>
                <a:ea typeface="微软雅黑" panose="020B0503020204020204" charset="-122"/>
                <a:sym typeface="+mn-ea"/>
              </a:rPr>
              <a:t>3.2 Out-of-pile performance</a:t>
            </a:r>
            <a:endParaRPr lang="zh-CN" altLang="en-US" sz="2400" b="1" dirty="0">
              <a:solidFill>
                <a:srgbClr val="002060"/>
              </a:solidFill>
              <a:latin typeface="微软雅黑" panose="020B0503020204020204" charset="-122"/>
              <a:ea typeface="微软雅黑" panose="020B0503020204020204" charset="-122"/>
              <a:sym typeface="+mn-ea"/>
            </a:endParaRPr>
          </a:p>
        </p:txBody>
      </p:sp>
      <p:sp>
        <p:nvSpPr>
          <p:cNvPr id="3" name="TextBox 8"/>
          <p:cNvSpPr txBox="1"/>
          <p:nvPr/>
        </p:nvSpPr>
        <p:spPr>
          <a:xfrm>
            <a:off x="341630" y="3507740"/>
            <a:ext cx="8129905" cy="829945"/>
          </a:xfrm>
          <a:prstGeom prst="rect">
            <a:avLst/>
          </a:prstGeom>
          <a:noFill/>
        </p:spPr>
        <p:txBody>
          <a:bodyPr wrap="square" rtlCol="0">
            <a:spAutoFit/>
          </a:bodyPr>
          <a:lstStyle/>
          <a:p>
            <a:pPr marL="361950" indent="-361950" algn="just">
              <a:lnSpc>
                <a:spcPct val="150000"/>
              </a:lnSpc>
              <a:spcBef>
                <a:spcPts val="600"/>
              </a:spcBef>
              <a:spcAft>
                <a:spcPts val="600"/>
              </a:spcAft>
              <a:buClr>
                <a:srgbClr val="0058B8"/>
              </a:buClr>
              <a:buFont typeface="Wingdings" panose="05000000000000000000" charset="0"/>
              <a:buChar char="p"/>
            </a:pPr>
            <a:r>
              <a:rPr sz="1600" dirty="0">
                <a:solidFill>
                  <a:srgbClr val="002060"/>
                </a:solidFill>
                <a:latin typeface="微软雅黑" panose="020B0503020204020204" charset="-122"/>
                <a:ea typeface="微软雅黑" panose="020B0503020204020204" charset="-122"/>
              </a:rPr>
              <a:t>Apart from the difference in grain size, the </a:t>
            </a:r>
            <a:r>
              <a:rPr sz="1600" dirty="0">
                <a:solidFill>
                  <a:srgbClr val="C00000"/>
                </a:solidFill>
                <a:latin typeface="微软雅黑" panose="020B0503020204020204" charset="-122"/>
                <a:ea typeface="微软雅黑" panose="020B0503020204020204" charset="-122"/>
              </a:rPr>
              <a:t>pore size and distribution</a:t>
            </a:r>
            <a:r>
              <a:rPr sz="1600" dirty="0">
                <a:solidFill>
                  <a:srgbClr val="002060"/>
                </a:solidFill>
                <a:latin typeface="微软雅黑" panose="020B0503020204020204" charset="-122"/>
                <a:ea typeface="微软雅黑" panose="020B0503020204020204" charset="-122"/>
              </a:rPr>
              <a:t> of large-grain </a:t>
            </a:r>
            <a:r>
              <a:rPr sz="1600" dirty="0">
                <a:solidFill>
                  <a:srgbClr val="002060"/>
                </a:solidFill>
                <a:latin typeface="微软雅黑" panose="020B0503020204020204" charset="-122"/>
                <a:ea typeface="微软雅黑" panose="020B0503020204020204" charset="-122"/>
                <a:sym typeface="+mn-ea"/>
              </a:rPr>
              <a:t>UO</a:t>
            </a:r>
            <a:r>
              <a:rPr lang="en-US" sz="1600" baseline="-25000" dirty="0">
                <a:solidFill>
                  <a:srgbClr val="002060"/>
                </a:solidFill>
                <a:latin typeface="微软雅黑" panose="020B0503020204020204" charset="-122"/>
                <a:ea typeface="微软雅黑" panose="020B0503020204020204" charset="-122"/>
                <a:sym typeface="+mn-ea"/>
              </a:rPr>
              <a:t>2</a:t>
            </a:r>
            <a:r>
              <a:rPr sz="1600" dirty="0">
                <a:solidFill>
                  <a:srgbClr val="002060"/>
                </a:solidFill>
                <a:latin typeface="微软雅黑" panose="020B0503020204020204" charset="-122"/>
                <a:ea typeface="微软雅黑" panose="020B0503020204020204" charset="-122"/>
                <a:sym typeface="+mn-ea"/>
              </a:rPr>
              <a:t> </a:t>
            </a:r>
            <a:r>
              <a:rPr sz="1600" dirty="0">
                <a:solidFill>
                  <a:srgbClr val="002060"/>
                </a:solidFill>
                <a:latin typeface="微软雅黑" panose="020B0503020204020204" charset="-122"/>
                <a:ea typeface="微软雅黑" panose="020B0503020204020204" charset="-122"/>
              </a:rPr>
              <a:t>pellets are </a:t>
            </a:r>
            <a:r>
              <a:rPr sz="1600" dirty="0">
                <a:solidFill>
                  <a:srgbClr val="C00000"/>
                </a:solidFill>
                <a:latin typeface="微软雅黑" panose="020B0503020204020204" charset="-122"/>
                <a:ea typeface="微软雅黑" panose="020B0503020204020204" charset="-122"/>
              </a:rPr>
              <a:t>indistinguishable</a:t>
            </a:r>
            <a:r>
              <a:rPr sz="1600" dirty="0">
                <a:solidFill>
                  <a:srgbClr val="002060"/>
                </a:solidFill>
                <a:latin typeface="微软雅黑" panose="020B0503020204020204" charset="-122"/>
                <a:ea typeface="微软雅黑" panose="020B0503020204020204" charset="-122"/>
              </a:rPr>
              <a:t> from those of conventional </a:t>
            </a:r>
            <a:r>
              <a:rPr sz="1600" dirty="0">
                <a:solidFill>
                  <a:srgbClr val="002060"/>
                </a:solidFill>
                <a:latin typeface="微软雅黑" panose="020B0503020204020204" charset="-122"/>
                <a:ea typeface="微软雅黑" panose="020B0503020204020204" charset="-122"/>
                <a:sym typeface="+mn-ea"/>
              </a:rPr>
              <a:t>UO</a:t>
            </a:r>
            <a:r>
              <a:rPr lang="en-US" sz="1600" baseline="-25000" dirty="0">
                <a:solidFill>
                  <a:srgbClr val="002060"/>
                </a:solidFill>
                <a:latin typeface="微软雅黑" panose="020B0503020204020204" charset="-122"/>
                <a:ea typeface="微软雅黑" panose="020B0503020204020204" charset="-122"/>
                <a:sym typeface="+mn-ea"/>
              </a:rPr>
              <a:t>2</a:t>
            </a:r>
            <a:r>
              <a:rPr sz="1600" dirty="0">
                <a:solidFill>
                  <a:srgbClr val="002060"/>
                </a:solidFill>
                <a:latin typeface="微软雅黑" panose="020B0503020204020204" charset="-122"/>
                <a:ea typeface="微软雅黑" panose="020B0503020204020204" charset="-122"/>
                <a:sym typeface="+mn-ea"/>
              </a:rPr>
              <a:t> </a:t>
            </a:r>
            <a:r>
              <a:rPr sz="1600" dirty="0">
                <a:solidFill>
                  <a:srgbClr val="002060"/>
                </a:solidFill>
                <a:latin typeface="微软雅黑" panose="020B0503020204020204" charset="-122"/>
                <a:ea typeface="微软雅黑" panose="020B0503020204020204" charset="-122"/>
              </a:rPr>
              <a:t>pellets.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9793" y="704579"/>
            <a:ext cx="7346950" cy="506730"/>
          </a:xfrm>
          <a:prstGeom prst="rect">
            <a:avLst/>
          </a:prstGeom>
        </p:spPr>
        <p:txBody>
          <a:bodyPr wrap="square">
            <a:spAutoFit/>
          </a:bodyPr>
          <a:lstStyle>
            <a:defPPr>
              <a:defRPr lang="zh-CN"/>
            </a:defPPr>
            <a:lvl1pPr marL="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1pPr>
            <a:lvl2pPr marL="58420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2pPr>
            <a:lvl3pPr marL="116840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3pPr>
            <a:lvl4pPr marL="17519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4pPr>
            <a:lvl5pPr marL="23361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5pPr>
            <a:lvl6pPr marL="29203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6pPr>
            <a:lvl7pPr marL="35045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7pPr>
            <a:lvl8pPr marL="40887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8pPr>
            <a:lvl9pPr marL="40887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9pPr>
          </a:lstStyle>
          <a:p>
            <a:pPr marL="457200" indent="-457200">
              <a:lnSpc>
                <a:spcPct val="135000"/>
              </a:lnSpc>
              <a:buClr>
                <a:srgbClr val="0058B8"/>
              </a:buClr>
              <a:buFont typeface="Wingdings" panose="05000000000000000000" charset="0"/>
              <a:buChar char="p"/>
            </a:pPr>
            <a:r>
              <a:rPr lang="en-US" altLang="zh-CN" sz="2000" b="1" dirty="0">
                <a:solidFill>
                  <a:srgbClr val="002060"/>
                </a:solidFill>
                <a:latin typeface="微软雅黑" panose="020B0503020204020204" charset="-122"/>
                <a:ea typeface="微软雅黑" panose="020B0503020204020204" charset="-122"/>
              </a:rPr>
              <a:t>Microstructure</a:t>
            </a:r>
          </a:p>
        </p:txBody>
      </p:sp>
      <p:sp>
        <p:nvSpPr>
          <p:cNvPr id="10" name="TextBox 9"/>
          <p:cNvSpPr txBox="1"/>
          <p:nvPr/>
        </p:nvSpPr>
        <p:spPr>
          <a:xfrm>
            <a:off x="364490" y="1101408"/>
            <a:ext cx="8591550" cy="1861185"/>
          </a:xfrm>
          <a:prstGeom prst="rect">
            <a:avLst/>
          </a:prstGeom>
          <a:noFill/>
        </p:spPr>
        <p:txBody>
          <a:bodyPr wrap="square" rtlCol="0">
            <a:spAutoFit/>
          </a:bodyPr>
          <a:lstStyle/>
          <a:p>
            <a:pPr marL="361950" indent="-361950" algn="just" eaLnBrk="1" latinLnBrk="0" hangingPunct="1">
              <a:lnSpc>
                <a:spcPct val="120000"/>
              </a:lnSpc>
              <a:spcBef>
                <a:spcPts val="0"/>
              </a:spcBef>
              <a:buClr>
                <a:srgbClr val="0058B8"/>
              </a:buClr>
              <a:buFont typeface="Wingdings" panose="05000000000000000000" charset="0"/>
              <a:buChar char="Ø"/>
            </a:pPr>
            <a:r>
              <a:rPr sz="1600" dirty="0">
                <a:solidFill>
                  <a:srgbClr val="002060"/>
                </a:solidFill>
                <a:latin typeface="微软雅黑" panose="020B0503020204020204" charset="-122"/>
                <a:ea typeface="微软雅黑" panose="020B0503020204020204" charset="-122"/>
              </a:rPr>
              <a:t>XRD measured lattice constant of large-grain UO</a:t>
            </a:r>
            <a:r>
              <a:rPr lang="en-US" sz="1600" baseline="-25000" dirty="0">
                <a:solidFill>
                  <a:srgbClr val="002060"/>
                </a:solidFill>
                <a:latin typeface="微软雅黑" panose="020B0503020204020204" charset="-122"/>
                <a:ea typeface="微软雅黑" panose="020B0503020204020204" charset="-122"/>
                <a:sym typeface="+mn-ea"/>
              </a:rPr>
              <a:t>2</a:t>
            </a:r>
            <a:r>
              <a:rPr sz="1600" dirty="0">
                <a:solidFill>
                  <a:srgbClr val="002060"/>
                </a:solidFill>
                <a:latin typeface="微软雅黑" panose="020B0503020204020204" charset="-122"/>
                <a:ea typeface="微软雅黑" panose="020B0503020204020204" charset="-122"/>
              </a:rPr>
              <a:t> pellets is 0.547037 nm, showing </a:t>
            </a:r>
            <a:r>
              <a:rPr sz="1600" dirty="0">
                <a:solidFill>
                  <a:srgbClr val="C00000"/>
                </a:solidFill>
                <a:latin typeface="微软雅黑" panose="020B0503020204020204" charset="-122"/>
                <a:ea typeface="微软雅黑" panose="020B0503020204020204" charset="-122"/>
              </a:rPr>
              <a:t>no significant difference</a:t>
            </a:r>
            <a:r>
              <a:rPr sz="1600" dirty="0">
                <a:solidFill>
                  <a:srgbClr val="002060"/>
                </a:solidFill>
                <a:latin typeface="微软雅黑" panose="020B0503020204020204" charset="-122"/>
                <a:ea typeface="微软雅黑" panose="020B0503020204020204" charset="-122"/>
              </a:rPr>
              <a:t> compared to the 0.547098 nm measured for conventional UO</a:t>
            </a:r>
            <a:r>
              <a:rPr lang="en-US" sz="1600" baseline="-25000" dirty="0">
                <a:solidFill>
                  <a:srgbClr val="002060"/>
                </a:solidFill>
                <a:latin typeface="微软雅黑" panose="020B0503020204020204" charset="-122"/>
                <a:ea typeface="微软雅黑" panose="020B0503020204020204" charset="-122"/>
                <a:sym typeface="+mn-ea"/>
              </a:rPr>
              <a:t>2</a:t>
            </a:r>
            <a:r>
              <a:rPr sz="1600" dirty="0">
                <a:solidFill>
                  <a:srgbClr val="002060"/>
                </a:solidFill>
                <a:latin typeface="微软雅黑" panose="020B0503020204020204" charset="-122"/>
                <a:ea typeface="微软雅黑" panose="020B0503020204020204" charset="-122"/>
              </a:rPr>
              <a:t> pellets.</a:t>
            </a:r>
          </a:p>
          <a:p>
            <a:pPr marL="361950" indent="-361950" algn="just" eaLnBrk="1" latinLnBrk="0" hangingPunct="1">
              <a:lnSpc>
                <a:spcPct val="120000"/>
              </a:lnSpc>
              <a:spcBef>
                <a:spcPts val="0"/>
              </a:spcBef>
              <a:buClr>
                <a:srgbClr val="0058B8"/>
              </a:buClr>
              <a:buFont typeface="Wingdings" panose="05000000000000000000" charset="0"/>
              <a:buChar char="Ø"/>
            </a:pPr>
            <a:r>
              <a:rPr sz="1600" dirty="0">
                <a:solidFill>
                  <a:srgbClr val="C00000"/>
                </a:solidFill>
                <a:latin typeface="微软雅黑" panose="020B0503020204020204" charset="-122"/>
                <a:ea typeface="微软雅黑" panose="020B0503020204020204" charset="-122"/>
              </a:rPr>
              <a:t>Phase analysis shows no difference</a:t>
            </a:r>
            <a:r>
              <a:rPr sz="1600" dirty="0">
                <a:solidFill>
                  <a:srgbClr val="002060"/>
                </a:solidFill>
                <a:latin typeface="微软雅黑" panose="020B0503020204020204" charset="-122"/>
                <a:ea typeface="微软雅黑" panose="020B0503020204020204" charset="-122"/>
              </a:rPr>
              <a:t> between large-grain </a:t>
            </a:r>
            <a:r>
              <a:rPr sz="1600" dirty="0">
                <a:solidFill>
                  <a:srgbClr val="002060"/>
                </a:solidFill>
                <a:latin typeface="微软雅黑" panose="020B0503020204020204" charset="-122"/>
                <a:ea typeface="微软雅黑" panose="020B0503020204020204" charset="-122"/>
                <a:sym typeface="+mn-ea"/>
              </a:rPr>
              <a:t>UO</a:t>
            </a:r>
            <a:r>
              <a:rPr lang="en-US" sz="1600" baseline="-25000" dirty="0">
                <a:solidFill>
                  <a:srgbClr val="002060"/>
                </a:solidFill>
                <a:latin typeface="微软雅黑" panose="020B0503020204020204" charset="-122"/>
                <a:ea typeface="微软雅黑" panose="020B0503020204020204" charset="-122"/>
                <a:sym typeface="+mn-ea"/>
              </a:rPr>
              <a:t>2</a:t>
            </a:r>
            <a:r>
              <a:rPr sz="1600" dirty="0">
                <a:solidFill>
                  <a:srgbClr val="002060"/>
                </a:solidFill>
                <a:latin typeface="微软雅黑" panose="020B0503020204020204" charset="-122"/>
                <a:ea typeface="微软雅黑" panose="020B0503020204020204" charset="-122"/>
              </a:rPr>
              <a:t> pellets and conventional </a:t>
            </a:r>
            <a:r>
              <a:rPr sz="1600" dirty="0">
                <a:solidFill>
                  <a:srgbClr val="002060"/>
                </a:solidFill>
                <a:latin typeface="微软雅黑" panose="020B0503020204020204" charset="-122"/>
                <a:ea typeface="微软雅黑" panose="020B0503020204020204" charset="-122"/>
                <a:sym typeface="+mn-ea"/>
              </a:rPr>
              <a:t>UO</a:t>
            </a:r>
            <a:r>
              <a:rPr lang="en-US" sz="1600" baseline="-25000" dirty="0">
                <a:solidFill>
                  <a:srgbClr val="002060"/>
                </a:solidFill>
                <a:latin typeface="微软雅黑" panose="020B0503020204020204" charset="-122"/>
                <a:ea typeface="微软雅黑" panose="020B0503020204020204" charset="-122"/>
                <a:sym typeface="+mn-ea"/>
              </a:rPr>
              <a:t>2</a:t>
            </a:r>
            <a:r>
              <a:rPr sz="1600" dirty="0">
                <a:solidFill>
                  <a:srgbClr val="002060"/>
                </a:solidFill>
                <a:latin typeface="微软雅黑" panose="020B0503020204020204" charset="-122"/>
                <a:ea typeface="微软雅黑" panose="020B0503020204020204" charset="-122"/>
              </a:rPr>
              <a:t> pellets, indicating that the addition of Cr does not affect the intrinsic structure of the material and does not introduce any new phases.</a:t>
            </a:r>
          </a:p>
        </p:txBody>
      </p:sp>
      <p:pic>
        <p:nvPicPr>
          <p:cNvPr id="15" name="图片 14"/>
          <p:cNvPicPr/>
          <p:nvPr/>
        </p:nvPicPr>
        <p:blipFill>
          <a:blip r:embed="rId3"/>
          <a:srcRect/>
          <a:stretch>
            <a:fillRect/>
          </a:stretch>
        </p:blipFill>
        <p:spPr bwMode="auto">
          <a:xfrm>
            <a:off x="901065" y="2976563"/>
            <a:ext cx="3131127" cy="1892247"/>
          </a:xfrm>
          <a:prstGeom prst="rect">
            <a:avLst/>
          </a:prstGeom>
          <a:noFill/>
          <a:ln w="9525">
            <a:noFill/>
            <a:miter lim="800000"/>
            <a:headEnd/>
            <a:tailEnd/>
          </a:ln>
        </p:spPr>
      </p:pic>
      <p:pic>
        <p:nvPicPr>
          <p:cNvPr id="16" name="图片 15"/>
          <p:cNvPicPr/>
          <p:nvPr/>
        </p:nvPicPr>
        <p:blipFill>
          <a:blip r:embed="rId4"/>
          <a:srcRect/>
          <a:stretch>
            <a:fillRect/>
          </a:stretch>
        </p:blipFill>
        <p:spPr bwMode="auto">
          <a:xfrm>
            <a:off x="4987291" y="2976563"/>
            <a:ext cx="3067050" cy="1892247"/>
          </a:xfrm>
          <a:prstGeom prst="rect">
            <a:avLst/>
          </a:prstGeom>
          <a:noFill/>
          <a:ln w="9525">
            <a:noFill/>
            <a:miter lim="800000"/>
            <a:headEnd/>
            <a:tailEnd/>
          </a:ln>
        </p:spPr>
      </p:pic>
      <p:sp>
        <p:nvSpPr>
          <p:cNvPr id="17" name="矩形 16"/>
          <p:cNvSpPr/>
          <p:nvPr/>
        </p:nvSpPr>
        <p:spPr>
          <a:xfrm>
            <a:off x="1460621" y="4843410"/>
            <a:ext cx="2012950" cy="275590"/>
          </a:xfrm>
          <a:prstGeom prst="rect">
            <a:avLst/>
          </a:prstGeom>
        </p:spPr>
        <p:txBody>
          <a:bodyPr wrap="none">
            <a:spAutoFit/>
          </a:bodyPr>
          <a:lstStyle/>
          <a:p>
            <a:pPr algn="ctr"/>
            <a:r>
              <a:rPr sz="1200" dirty="0">
                <a:solidFill>
                  <a:srgbClr val="002060"/>
                </a:solidFill>
                <a:latin typeface="微软雅黑" panose="020B0503020204020204" charset="-122"/>
                <a:ea typeface="微软雅黑" panose="020B0503020204020204" charset="-122"/>
                <a:cs typeface="Times New Roman" panose="02020603050405020304" charset="0"/>
                <a:sym typeface="+mn-ea"/>
              </a:rPr>
              <a:t>Conventional UO</a:t>
            </a:r>
            <a:r>
              <a:rPr lang="en-US" sz="1200" baseline="-25000" dirty="0">
                <a:solidFill>
                  <a:srgbClr val="002060"/>
                </a:solidFill>
                <a:latin typeface="微软雅黑" panose="020B0503020204020204" charset="-122"/>
                <a:ea typeface="微软雅黑" panose="020B0503020204020204" charset="-122"/>
                <a:cs typeface="Times New Roman" panose="02020603050405020304" charset="0"/>
                <a:sym typeface="+mn-ea"/>
              </a:rPr>
              <a:t>2</a:t>
            </a:r>
            <a:r>
              <a:rPr sz="1200" dirty="0">
                <a:solidFill>
                  <a:srgbClr val="002060"/>
                </a:solidFill>
                <a:latin typeface="微软雅黑" panose="020B0503020204020204" charset="-122"/>
                <a:ea typeface="微软雅黑" panose="020B0503020204020204" charset="-122"/>
                <a:cs typeface="Times New Roman" panose="02020603050405020304" charset="0"/>
                <a:sym typeface="+mn-ea"/>
              </a:rPr>
              <a:t> pellets</a:t>
            </a:r>
            <a:endParaRPr lang="zh-CN" altLang="en-US" sz="2400" dirty="0">
              <a:latin typeface="微软雅黑" panose="020B0503020204020204" charset="-122"/>
              <a:ea typeface="微软雅黑" panose="020B0503020204020204" charset="-122"/>
            </a:endParaRPr>
          </a:p>
        </p:txBody>
      </p:sp>
      <p:sp>
        <p:nvSpPr>
          <p:cNvPr id="19" name="矩形 18"/>
          <p:cNvSpPr/>
          <p:nvPr/>
        </p:nvSpPr>
        <p:spPr>
          <a:xfrm>
            <a:off x="5575463" y="4846487"/>
            <a:ext cx="1891030" cy="275590"/>
          </a:xfrm>
          <a:prstGeom prst="rect">
            <a:avLst/>
          </a:prstGeom>
        </p:spPr>
        <p:txBody>
          <a:bodyPr wrap="none">
            <a:spAutoFit/>
          </a:bodyPr>
          <a:lstStyle/>
          <a:p>
            <a:pPr algn="ctr"/>
            <a:r>
              <a:rPr sz="1200" dirty="0">
                <a:solidFill>
                  <a:srgbClr val="002060"/>
                </a:solidFill>
                <a:latin typeface="微软雅黑" panose="020B0503020204020204" charset="-122"/>
                <a:ea typeface="微软雅黑" panose="020B0503020204020204" charset="-122"/>
                <a:cs typeface="Times New Roman" panose="02020603050405020304" charset="0"/>
                <a:sym typeface="+mn-ea"/>
              </a:rPr>
              <a:t>Large-grain UO</a:t>
            </a:r>
            <a:r>
              <a:rPr sz="1200" baseline="-25000" dirty="0">
                <a:solidFill>
                  <a:srgbClr val="002060"/>
                </a:solidFill>
                <a:latin typeface="微软雅黑" panose="020B0503020204020204" charset="-122"/>
                <a:ea typeface="微软雅黑" panose="020B0503020204020204" charset="-122"/>
                <a:cs typeface="Times New Roman" panose="02020603050405020304" charset="0"/>
                <a:sym typeface="+mn-ea"/>
              </a:rPr>
              <a:t>2</a:t>
            </a:r>
            <a:r>
              <a:rPr sz="1200" dirty="0">
                <a:solidFill>
                  <a:srgbClr val="002060"/>
                </a:solidFill>
                <a:latin typeface="微软雅黑" panose="020B0503020204020204" charset="-122"/>
                <a:ea typeface="微软雅黑" panose="020B0503020204020204" charset="-122"/>
                <a:cs typeface="Times New Roman" panose="02020603050405020304" charset="0"/>
                <a:sym typeface="+mn-ea"/>
              </a:rPr>
              <a:t> pellets</a:t>
            </a:r>
            <a:endParaRPr lang="zh-CN" altLang="en-US" sz="2400" dirty="0">
              <a:latin typeface="微软雅黑" panose="020B0503020204020204" charset="-122"/>
              <a:ea typeface="微软雅黑" panose="020B0503020204020204" charset="-122"/>
            </a:endParaRPr>
          </a:p>
        </p:txBody>
      </p:sp>
      <p:sp>
        <p:nvSpPr>
          <p:cNvPr id="2" name="矩形 10"/>
          <p:cNvSpPr>
            <a:spLocks noChangeArrowheads="1"/>
          </p:cNvSpPr>
          <p:nvPr/>
        </p:nvSpPr>
        <p:spPr bwMode="auto">
          <a:xfrm>
            <a:off x="71438" y="142875"/>
            <a:ext cx="7559675" cy="465455"/>
          </a:xfrm>
          <a:prstGeom prst="rect">
            <a:avLst/>
          </a:prstGeom>
          <a:noFill/>
          <a:ln w="9525" algn="ctr">
            <a:noFill/>
            <a:miter lim="800000"/>
          </a:ln>
        </p:spPr>
        <p:txBody>
          <a:bodyPr lIns="96635" tIns="48319" rIns="96635" bIns="48319">
            <a:spAutoFit/>
          </a:bodyPr>
          <a:lstStyle/>
          <a:p>
            <a:pPr marL="0" indent="0" algn="l">
              <a:lnSpc>
                <a:spcPct val="100000"/>
              </a:lnSpc>
              <a:buClr>
                <a:schemeClr val="tx2"/>
              </a:buClr>
              <a:buSzTx/>
              <a:buFont typeface="Wingdings" panose="05000000000000000000" pitchFamily="2" charset="2"/>
              <a:buNone/>
            </a:pPr>
            <a:r>
              <a:rPr lang="en-US" altLang="zh-CN" sz="2400" b="1" dirty="0">
                <a:solidFill>
                  <a:srgbClr val="002060"/>
                </a:solidFill>
                <a:latin typeface="微软雅黑" panose="020B0503020204020204" charset="-122"/>
                <a:ea typeface="微软雅黑" panose="020B0503020204020204" charset="-122"/>
                <a:sym typeface="+mn-ea"/>
              </a:rPr>
              <a:t>3.2 Out-of-pile performance</a:t>
            </a:r>
            <a:endParaRPr lang="zh-CN" altLang="en-US" sz="2400" b="1" dirty="0">
              <a:solidFill>
                <a:srgbClr val="002060"/>
              </a:solidFill>
              <a:latin typeface="微软雅黑" panose="020B0503020204020204" charset="-122"/>
              <a:ea typeface="微软雅黑" panose="020B0503020204020204" charset="-122"/>
              <a:sym typeface="+mn-ea"/>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41548" y="776334"/>
            <a:ext cx="7346950" cy="506730"/>
          </a:xfrm>
          <a:prstGeom prst="rect">
            <a:avLst/>
          </a:prstGeom>
        </p:spPr>
        <p:txBody>
          <a:bodyPr wrap="square">
            <a:spAutoFit/>
          </a:bodyPr>
          <a:lstStyle>
            <a:defPPr>
              <a:defRPr lang="zh-CN"/>
            </a:defPPr>
            <a:lvl1pPr marL="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1pPr>
            <a:lvl2pPr marL="58420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2pPr>
            <a:lvl3pPr marL="116840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3pPr>
            <a:lvl4pPr marL="17519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4pPr>
            <a:lvl5pPr marL="23361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5pPr>
            <a:lvl6pPr marL="29203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6pPr>
            <a:lvl7pPr marL="35045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7pPr>
            <a:lvl8pPr marL="40887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8pPr>
            <a:lvl9pPr marL="40887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9pPr>
          </a:lstStyle>
          <a:p>
            <a:pPr marL="457200" indent="-457200">
              <a:lnSpc>
                <a:spcPct val="135000"/>
              </a:lnSpc>
              <a:buClr>
                <a:srgbClr val="0058B8"/>
              </a:buClr>
              <a:buFont typeface="Wingdings" panose="05000000000000000000" charset="0"/>
              <a:buChar char="p"/>
            </a:pPr>
            <a:r>
              <a:rPr lang="zh-CN" altLang="en-US" sz="2000" b="1" dirty="0">
                <a:solidFill>
                  <a:srgbClr val="002060"/>
                </a:solidFill>
                <a:latin typeface="微软雅黑" panose="020B0503020204020204" charset="-122"/>
                <a:ea typeface="微软雅黑" panose="020B0503020204020204" charset="-122"/>
              </a:rPr>
              <a:t>Distribution and redistribution of dopants</a:t>
            </a:r>
          </a:p>
        </p:txBody>
      </p:sp>
      <p:sp>
        <p:nvSpPr>
          <p:cNvPr id="10" name="TextBox 9"/>
          <p:cNvSpPr txBox="1"/>
          <p:nvPr/>
        </p:nvSpPr>
        <p:spPr>
          <a:xfrm>
            <a:off x="358140" y="1316673"/>
            <a:ext cx="8646160" cy="1271270"/>
          </a:xfrm>
          <a:prstGeom prst="rect">
            <a:avLst/>
          </a:prstGeom>
          <a:noFill/>
        </p:spPr>
        <p:txBody>
          <a:bodyPr wrap="square" rtlCol="0">
            <a:spAutoFit/>
          </a:bodyPr>
          <a:lstStyle/>
          <a:p>
            <a:pPr marL="361950" indent="-361950" eaLnBrk="1" latinLnBrk="0" hangingPunct="1">
              <a:lnSpc>
                <a:spcPct val="120000"/>
              </a:lnSpc>
              <a:spcBef>
                <a:spcPts val="0"/>
              </a:spcBef>
              <a:spcAft>
                <a:spcPts val="0"/>
              </a:spcAft>
              <a:buClr>
                <a:srgbClr val="0058B8"/>
              </a:buClr>
              <a:buFont typeface="Wingdings" panose="05000000000000000000" charset="0"/>
              <a:buChar char="Ø"/>
            </a:pPr>
            <a:r>
              <a:rPr lang="en-US" sz="1600" dirty="0">
                <a:solidFill>
                  <a:srgbClr val="C00000"/>
                </a:solidFill>
                <a:latin typeface="微软雅黑" panose="020B0503020204020204" charset="-122"/>
                <a:ea typeface="微软雅黑" panose="020B0503020204020204" charset="-122"/>
              </a:rPr>
              <a:t>C</a:t>
            </a:r>
            <a:r>
              <a:rPr sz="1600" dirty="0">
                <a:solidFill>
                  <a:srgbClr val="C00000"/>
                </a:solidFill>
                <a:latin typeface="微软雅黑" panose="020B0503020204020204" charset="-122"/>
                <a:ea typeface="微软雅黑" panose="020B0503020204020204" charset="-122"/>
              </a:rPr>
              <a:t>hemical composition analysis</a:t>
            </a:r>
            <a:r>
              <a:rPr sz="1600" dirty="0">
                <a:solidFill>
                  <a:srgbClr val="002060"/>
                </a:solidFill>
                <a:latin typeface="微软雅黑" panose="020B0503020204020204" charset="-122"/>
                <a:ea typeface="微软雅黑" panose="020B0503020204020204" charset="-122"/>
              </a:rPr>
              <a:t> was performed </a:t>
            </a:r>
            <a:r>
              <a:rPr lang="en-US" sz="1600" dirty="0">
                <a:solidFill>
                  <a:srgbClr val="002060"/>
                </a:solidFill>
                <a:latin typeface="微软雅黑" panose="020B0503020204020204" charset="-122"/>
                <a:ea typeface="微软雅黑" panose="020B0503020204020204" charset="-122"/>
                <a:sym typeface="+mn-ea"/>
              </a:rPr>
              <a:t>u</a:t>
            </a:r>
            <a:r>
              <a:rPr sz="1600" dirty="0">
                <a:solidFill>
                  <a:srgbClr val="002060"/>
                </a:solidFill>
                <a:latin typeface="微软雅黑" panose="020B0503020204020204" charset="-122"/>
                <a:ea typeface="微软雅黑" panose="020B0503020204020204" charset="-122"/>
                <a:sym typeface="+mn-ea"/>
              </a:rPr>
              <a:t>sing EDS</a:t>
            </a:r>
            <a:r>
              <a:rPr lang="en-US" sz="1600" dirty="0">
                <a:solidFill>
                  <a:srgbClr val="002060"/>
                </a:solidFill>
                <a:latin typeface="微软雅黑" panose="020B0503020204020204" charset="-122"/>
                <a:ea typeface="微软雅黑" panose="020B0503020204020204" charset="-122"/>
                <a:sym typeface="+mn-ea"/>
              </a:rPr>
              <a:t> </a:t>
            </a:r>
            <a:r>
              <a:rPr sz="1600" dirty="0">
                <a:solidFill>
                  <a:srgbClr val="002060"/>
                </a:solidFill>
                <a:latin typeface="微软雅黑" panose="020B0503020204020204" charset="-122"/>
                <a:ea typeface="微软雅黑" panose="020B0503020204020204" charset="-122"/>
              </a:rPr>
              <a:t>on pellet samples to obtain the </a:t>
            </a:r>
            <a:r>
              <a:rPr sz="1600" dirty="0">
                <a:solidFill>
                  <a:srgbClr val="C00000"/>
                </a:solidFill>
                <a:latin typeface="微软雅黑" panose="020B0503020204020204" charset="-122"/>
                <a:ea typeface="微软雅黑" panose="020B0503020204020204" charset="-122"/>
              </a:rPr>
              <a:t>distribution of U, O, and dopant elements</a:t>
            </a:r>
            <a:r>
              <a:rPr sz="1600" dirty="0">
                <a:solidFill>
                  <a:srgbClr val="002060"/>
                </a:solidFill>
                <a:latin typeface="微软雅黑" panose="020B0503020204020204" charset="-122"/>
                <a:ea typeface="微软雅黑" panose="020B0503020204020204" charset="-122"/>
              </a:rPr>
              <a:t>.</a:t>
            </a:r>
          </a:p>
          <a:p>
            <a:pPr marL="361950" indent="-361950" eaLnBrk="1" latinLnBrk="0" hangingPunct="1">
              <a:lnSpc>
                <a:spcPct val="120000"/>
              </a:lnSpc>
              <a:spcBef>
                <a:spcPts val="0"/>
              </a:spcBef>
              <a:spcAft>
                <a:spcPts val="0"/>
              </a:spcAft>
              <a:buClr>
                <a:srgbClr val="0058B8"/>
              </a:buClr>
              <a:buFont typeface="Wingdings" panose="05000000000000000000" charset="0"/>
              <a:buChar char="Ø"/>
            </a:pPr>
            <a:r>
              <a:rPr sz="1600" dirty="0">
                <a:solidFill>
                  <a:srgbClr val="002060"/>
                </a:solidFill>
                <a:latin typeface="微软雅黑" panose="020B0503020204020204" charset="-122"/>
                <a:ea typeface="微软雅黑" panose="020B0503020204020204" charset="-122"/>
              </a:rPr>
              <a:t>To simulate the </a:t>
            </a:r>
            <a:r>
              <a:rPr sz="1600" dirty="0">
                <a:solidFill>
                  <a:srgbClr val="C00000"/>
                </a:solidFill>
                <a:latin typeface="微软雅黑" panose="020B0503020204020204" charset="-122"/>
                <a:ea typeface="微软雅黑" panose="020B0503020204020204" charset="-122"/>
              </a:rPr>
              <a:t>pellet's state under load</a:t>
            </a:r>
            <a:r>
              <a:rPr sz="1600" dirty="0">
                <a:solidFill>
                  <a:srgbClr val="002060"/>
                </a:solidFill>
                <a:latin typeface="微软雅黑" panose="020B0503020204020204" charset="-122"/>
                <a:ea typeface="微软雅黑" panose="020B0503020204020204" charset="-122"/>
              </a:rPr>
              <a:t>, a redistribution </a:t>
            </a:r>
            <a:r>
              <a:rPr lang="en-US" sz="1600" dirty="0">
                <a:solidFill>
                  <a:srgbClr val="002060"/>
                </a:solidFill>
                <a:latin typeface="微软雅黑" panose="020B0503020204020204" charset="-122"/>
                <a:ea typeface="微软雅黑" panose="020B0503020204020204" charset="-122"/>
              </a:rPr>
              <a:t>research</a:t>
            </a:r>
            <a:r>
              <a:rPr sz="1600" dirty="0">
                <a:solidFill>
                  <a:srgbClr val="002060"/>
                </a:solidFill>
                <a:latin typeface="微软雅黑" panose="020B0503020204020204" charset="-122"/>
                <a:ea typeface="微软雅黑" panose="020B0503020204020204" charset="-122"/>
              </a:rPr>
              <a:t> of dopants was conducted under 100 hours of 1000°C and 100 MPa compressive stress.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5742" r="12482"/>
          <a:stretch>
            <a:fillRect/>
          </a:stretch>
        </p:blipFill>
        <p:spPr bwMode="auto">
          <a:xfrm>
            <a:off x="3996055" y="2701925"/>
            <a:ext cx="4048760" cy="2236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367665" y="2901950"/>
            <a:ext cx="3703320" cy="1861185"/>
          </a:xfrm>
          <a:prstGeom prst="rect">
            <a:avLst/>
          </a:prstGeom>
          <a:noFill/>
        </p:spPr>
        <p:txBody>
          <a:bodyPr wrap="square" rtlCol="0">
            <a:spAutoFit/>
          </a:bodyPr>
          <a:lstStyle/>
          <a:p>
            <a:pPr marL="361950" indent="-361950" eaLnBrk="1" latinLnBrk="0" hangingPunct="1">
              <a:lnSpc>
                <a:spcPct val="120000"/>
              </a:lnSpc>
              <a:spcBef>
                <a:spcPts val="0"/>
              </a:spcBef>
              <a:spcAft>
                <a:spcPts val="0"/>
              </a:spcAft>
              <a:buClr>
                <a:srgbClr val="0058B8"/>
              </a:buClr>
              <a:buFont typeface="Wingdings" panose="05000000000000000000" charset="0"/>
              <a:buChar char="Ø"/>
            </a:pPr>
            <a:r>
              <a:rPr sz="1600" dirty="0">
                <a:solidFill>
                  <a:srgbClr val="002060"/>
                </a:solidFill>
                <a:latin typeface="微软雅黑" panose="020B0503020204020204" charset="-122"/>
                <a:ea typeface="微软雅黑" panose="020B0503020204020204" charset="-122"/>
              </a:rPr>
              <a:t>The pellet's chemical composition before and after the test primarily consists of U and O elements, with </a:t>
            </a:r>
            <a:r>
              <a:rPr sz="1600" dirty="0">
                <a:solidFill>
                  <a:srgbClr val="C00000"/>
                </a:solidFill>
                <a:latin typeface="微软雅黑" panose="020B0503020204020204" charset="-122"/>
                <a:ea typeface="微软雅黑" panose="020B0503020204020204" charset="-122"/>
              </a:rPr>
              <a:t>no agglomeration of dopants observed.</a:t>
            </a:r>
          </a:p>
        </p:txBody>
      </p:sp>
      <p:sp>
        <p:nvSpPr>
          <p:cNvPr id="2" name="矩形 10"/>
          <p:cNvSpPr>
            <a:spLocks noChangeArrowheads="1"/>
          </p:cNvSpPr>
          <p:nvPr/>
        </p:nvSpPr>
        <p:spPr bwMode="auto">
          <a:xfrm>
            <a:off x="71438" y="142875"/>
            <a:ext cx="7559675" cy="465455"/>
          </a:xfrm>
          <a:prstGeom prst="rect">
            <a:avLst/>
          </a:prstGeom>
          <a:noFill/>
          <a:ln w="9525" algn="ctr">
            <a:noFill/>
            <a:miter lim="800000"/>
          </a:ln>
        </p:spPr>
        <p:txBody>
          <a:bodyPr lIns="96635" tIns="48319" rIns="96635" bIns="48319">
            <a:spAutoFit/>
          </a:bodyPr>
          <a:lstStyle/>
          <a:p>
            <a:pPr marL="0" indent="0" algn="l">
              <a:lnSpc>
                <a:spcPct val="100000"/>
              </a:lnSpc>
              <a:buClr>
                <a:schemeClr val="tx2"/>
              </a:buClr>
              <a:buSzTx/>
              <a:buFont typeface="Wingdings" panose="05000000000000000000" pitchFamily="2" charset="2"/>
              <a:buNone/>
            </a:pPr>
            <a:r>
              <a:rPr lang="en-US" altLang="zh-CN" sz="2400" b="1" dirty="0">
                <a:solidFill>
                  <a:srgbClr val="002060"/>
                </a:solidFill>
                <a:latin typeface="微软雅黑" panose="020B0503020204020204" charset="-122"/>
                <a:ea typeface="微软雅黑" panose="020B0503020204020204" charset="-122"/>
                <a:sym typeface="+mn-ea"/>
              </a:rPr>
              <a:t>3.2 Out-of-pile performance</a:t>
            </a:r>
            <a:endParaRPr lang="zh-CN" altLang="en-US" sz="2400" b="1" dirty="0">
              <a:solidFill>
                <a:srgbClr val="002060"/>
              </a:solidFill>
              <a:latin typeface="微软雅黑" panose="020B0503020204020204" charset="-122"/>
              <a:ea typeface="微软雅黑" panose="020B0503020204020204" charset="-122"/>
              <a:sym typeface="+mn-ea"/>
            </a:endParaRPr>
          </a:p>
        </p:txBody>
      </p:sp>
      <p:sp>
        <p:nvSpPr>
          <p:cNvPr id="17" name="矩形 16"/>
          <p:cNvSpPr/>
          <p:nvPr/>
        </p:nvSpPr>
        <p:spPr>
          <a:xfrm>
            <a:off x="8044936" y="3234320"/>
            <a:ext cx="1019810" cy="275590"/>
          </a:xfrm>
          <a:prstGeom prst="rect">
            <a:avLst/>
          </a:prstGeom>
        </p:spPr>
        <p:txBody>
          <a:bodyPr wrap="none">
            <a:spAutoFit/>
          </a:bodyPr>
          <a:lstStyle/>
          <a:p>
            <a:pPr algn="ctr"/>
            <a:r>
              <a:rPr lang="en-US" sz="1200" dirty="0">
                <a:solidFill>
                  <a:srgbClr val="002060"/>
                </a:solidFill>
                <a:latin typeface="微软雅黑" panose="020B0503020204020204" charset="-122"/>
                <a:ea typeface="微软雅黑" panose="020B0503020204020204" charset="-122"/>
                <a:cs typeface="Times New Roman" panose="02020603050405020304" charset="0"/>
                <a:sym typeface="+mn-ea"/>
              </a:rPr>
              <a:t>Before load</a:t>
            </a:r>
            <a:endParaRPr lang="en-US" sz="2400" dirty="0">
              <a:latin typeface="微软雅黑" panose="020B0503020204020204" charset="-122"/>
              <a:ea typeface="微软雅黑" panose="020B0503020204020204" charset="-122"/>
            </a:endParaRPr>
          </a:p>
        </p:txBody>
      </p:sp>
      <p:sp>
        <p:nvSpPr>
          <p:cNvPr id="3" name="矩形 2"/>
          <p:cNvSpPr/>
          <p:nvPr/>
        </p:nvSpPr>
        <p:spPr>
          <a:xfrm>
            <a:off x="8100816" y="4156340"/>
            <a:ext cx="908050" cy="275590"/>
          </a:xfrm>
          <a:prstGeom prst="rect">
            <a:avLst/>
          </a:prstGeom>
        </p:spPr>
        <p:txBody>
          <a:bodyPr wrap="none">
            <a:spAutoFit/>
          </a:bodyPr>
          <a:lstStyle/>
          <a:p>
            <a:pPr algn="ctr"/>
            <a:r>
              <a:rPr lang="en-US" sz="1200" dirty="0">
                <a:solidFill>
                  <a:srgbClr val="002060"/>
                </a:solidFill>
                <a:latin typeface="微软雅黑" panose="020B0503020204020204" charset="-122"/>
                <a:ea typeface="微软雅黑" panose="020B0503020204020204" charset="-122"/>
                <a:cs typeface="Times New Roman" panose="02020603050405020304" charset="0"/>
                <a:sym typeface="+mn-ea"/>
              </a:rPr>
              <a:t>After load</a:t>
            </a:r>
            <a:endParaRPr lang="en-US" sz="2400" dirty="0">
              <a:latin typeface="微软雅黑" panose="020B0503020204020204" charset="-122"/>
              <a:ea typeface="微软雅黑" panose="020B0503020204020204"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preferRelativeResize="0">
            <a:picLocks noChangeArrowheads="1"/>
          </p:cNvPicPr>
          <p:nvPr/>
        </p:nvPicPr>
        <p:blipFill>
          <a:blip r:embed="rId3" cstate="print"/>
          <a:srcRect l="3072" r="4790"/>
          <a:stretch>
            <a:fillRect/>
          </a:stretch>
        </p:blipFill>
        <p:spPr bwMode="auto">
          <a:xfrm>
            <a:off x="0" y="1384300"/>
            <a:ext cx="1973263" cy="1044575"/>
          </a:xfrm>
          <a:prstGeom prst="rect">
            <a:avLst/>
          </a:prstGeom>
          <a:noFill/>
          <a:ln w="9525" algn="ctr">
            <a:noFill/>
            <a:miter lim="800000"/>
            <a:headEnd/>
            <a:tailEnd/>
          </a:ln>
        </p:spPr>
      </p:pic>
      <p:grpSp>
        <p:nvGrpSpPr>
          <p:cNvPr id="2" name="Group 56"/>
          <p:cNvGrpSpPr/>
          <p:nvPr/>
        </p:nvGrpSpPr>
        <p:grpSpPr>
          <a:xfrm>
            <a:off x="1116013" y="1381125"/>
            <a:ext cx="3454400" cy="1047750"/>
            <a:chOff x="1307853" y="2748476"/>
            <a:chExt cx="5219976" cy="1361049"/>
          </a:xfrm>
        </p:grpSpPr>
        <p:grpSp>
          <p:nvGrpSpPr>
            <p:cNvPr id="3" name="Group 57"/>
            <p:cNvGrpSpPr/>
            <p:nvPr/>
          </p:nvGrpSpPr>
          <p:grpSpPr>
            <a:xfrm>
              <a:off x="1307853" y="2748476"/>
              <a:ext cx="5219976" cy="1361049"/>
              <a:chOff x="1307853" y="2366615"/>
              <a:chExt cx="5219976" cy="1670538"/>
            </a:xfrm>
          </p:grpSpPr>
          <p:sp>
            <p:nvSpPr>
              <p:cNvPr id="32782" name="矩形 7"/>
              <p:cNvSpPr>
                <a:spLocks noChangeArrowheads="1"/>
              </p:cNvSpPr>
              <p:nvPr/>
            </p:nvSpPr>
            <p:spPr bwMode="auto">
              <a:xfrm>
                <a:off x="2562470" y="2374209"/>
                <a:ext cx="2722736" cy="1655351"/>
              </a:xfrm>
              <a:prstGeom prst="rect">
                <a:avLst/>
              </a:prstGeom>
              <a:solidFill>
                <a:srgbClr val="5197D7"/>
              </a:solidFill>
              <a:ln w="25400" algn="ctr">
                <a:noFill/>
                <a:round/>
              </a:ln>
            </p:spPr>
            <p:txBody>
              <a:bodyPr anchor="ctr"/>
              <a:lstStyle/>
              <a:p>
                <a:pPr algn="ctr"/>
                <a:endParaRPr lang="zh-CN" altLang="en-US">
                  <a:solidFill>
                    <a:srgbClr val="FFFFFF"/>
                  </a:solidFill>
                  <a:latin typeface="Calibri" panose="020F0502020204030204" charset="0"/>
                </a:endParaRPr>
              </a:p>
            </p:txBody>
          </p:sp>
          <p:sp>
            <p:nvSpPr>
              <p:cNvPr id="32783" name="等腰三角形 5"/>
              <p:cNvSpPr>
                <a:spLocks noChangeArrowheads="1"/>
              </p:cNvSpPr>
              <p:nvPr/>
            </p:nvSpPr>
            <p:spPr bwMode="auto">
              <a:xfrm>
                <a:off x="1307853" y="2366615"/>
                <a:ext cx="1261814" cy="1670538"/>
              </a:xfrm>
              <a:prstGeom prst="triangle">
                <a:avLst>
                  <a:gd name="adj" fmla="val 100000"/>
                </a:avLst>
              </a:prstGeom>
              <a:solidFill>
                <a:srgbClr val="5197D7"/>
              </a:solidFill>
              <a:ln w="25400" algn="ctr">
                <a:noFill/>
                <a:miter lim="800000"/>
              </a:ln>
            </p:spPr>
            <p:txBody>
              <a:bodyPr anchor="ctr"/>
              <a:lstStyle/>
              <a:p>
                <a:pPr algn="ctr"/>
                <a:endParaRPr lang="zh-CN" altLang="en-US">
                  <a:solidFill>
                    <a:srgbClr val="FFFFFF"/>
                  </a:solidFill>
                  <a:latin typeface="Calibri" panose="020F0502020204030204" charset="0"/>
                </a:endParaRPr>
              </a:p>
            </p:txBody>
          </p:sp>
          <p:sp>
            <p:nvSpPr>
              <p:cNvPr id="32784" name="等腰三角形 9"/>
              <p:cNvSpPr>
                <a:spLocks noChangeArrowheads="1"/>
              </p:cNvSpPr>
              <p:nvPr/>
            </p:nvSpPr>
            <p:spPr bwMode="auto">
              <a:xfrm rot="10800000">
                <a:off x="5278009" y="2374209"/>
                <a:ext cx="1249820" cy="1655351"/>
              </a:xfrm>
              <a:prstGeom prst="triangle">
                <a:avLst>
                  <a:gd name="adj" fmla="val 100000"/>
                </a:avLst>
              </a:prstGeom>
              <a:solidFill>
                <a:srgbClr val="5197D7"/>
              </a:solidFill>
              <a:ln w="25400" algn="ctr">
                <a:noFill/>
                <a:miter lim="800000"/>
              </a:ln>
            </p:spPr>
            <p:txBody>
              <a:bodyPr anchor="ctr"/>
              <a:lstStyle/>
              <a:p>
                <a:pPr algn="ctr"/>
                <a:endParaRPr lang="zh-CN" altLang="en-US">
                  <a:solidFill>
                    <a:srgbClr val="FFFFFF"/>
                  </a:solidFill>
                  <a:latin typeface="Calibri" panose="020F0502020204030204" charset="0"/>
                </a:endParaRPr>
              </a:p>
            </p:txBody>
          </p:sp>
        </p:grpSp>
        <p:sp>
          <p:nvSpPr>
            <p:cNvPr id="32781" name="文本框 6"/>
            <p:cNvSpPr>
              <a:spLocks noChangeArrowheads="1"/>
            </p:cNvSpPr>
            <p:nvPr/>
          </p:nvSpPr>
          <p:spPr bwMode="auto">
            <a:xfrm>
              <a:off x="2420002" y="3043486"/>
              <a:ext cx="3060122" cy="918089"/>
            </a:xfrm>
            <a:prstGeom prst="rect">
              <a:avLst/>
            </a:prstGeom>
            <a:noFill/>
            <a:ln w="9525" algn="ctr">
              <a:noFill/>
              <a:miter lim="800000"/>
            </a:ln>
          </p:spPr>
          <p:txBody>
            <a:bodyPr>
              <a:spAutoFit/>
            </a:bodyPr>
            <a:lstStyle/>
            <a:p>
              <a:pPr algn="ctr"/>
              <a:r>
                <a:rPr lang="en-US" altLang="zh-CN" sz="4000" b="1" dirty="0">
                  <a:solidFill>
                    <a:srgbClr val="F1F5EF"/>
                  </a:solidFill>
                  <a:latin typeface="微软雅黑" panose="020B0503020204020204" charset="-122"/>
                  <a:ea typeface="微软雅黑" panose="020B0503020204020204" charset="-122"/>
                </a:rPr>
                <a:t>PART 1</a:t>
              </a:r>
            </a:p>
          </p:txBody>
        </p:sp>
      </p:grpSp>
      <p:sp>
        <p:nvSpPr>
          <p:cNvPr id="32772" name="文本框 18"/>
          <p:cNvSpPr>
            <a:spLocks noChangeArrowheads="1"/>
          </p:cNvSpPr>
          <p:nvPr/>
        </p:nvSpPr>
        <p:spPr bwMode="auto">
          <a:xfrm>
            <a:off x="2339752" y="2495550"/>
            <a:ext cx="6480399" cy="765810"/>
          </a:xfrm>
          <a:prstGeom prst="rect">
            <a:avLst/>
          </a:prstGeom>
          <a:noFill/>
          <a:ln w="9525" algn="ctr">
            <a:noFill/>
            <a:miter lim="800000"/>
          </a:ln>
        </p:spPr>
        <p:txBody>
          <a:bodyPr wrap="square" lIns="89660" tIns="44842" rIns="89660" bIns="44842">
            <a:spAutoFit/>
          </a:bodyPr>
          <a:lstStyle/>
          <a:p>
            <a:pPr algn="ctr">
              <a:buSzTx/>
            </a:pPr>
            <a:r>
              <a:rPr lang="zh-CN" altLang="en-US" sz="4400" b="1" dirty="0">
                <a:solidFill>
                  <a:srgbClr val="002060"/>
                </a:solidFill>
                <a:latin typeface="微软雅黑" panose="020B0503020204020204" charset="-122"/>
                <a:ea typeface="微软雅黑" panose="020B0503020204020204" charset="-122"/>
                <a:sym typeface="+mn-ea"/>
              </a:rPr>
              <a:t>Introduction</a:t>
            </a:r>
          </a:p>
        </p:txBody>
      </p:sp>
      <p:sp>
        <p:nvSpPr>
          <p:cNvPr id="32773" name="直接连接符 19"/>
          <p:cNvSpPr>
            <a:spLocks noChangeShapeType="1"/>
          </p:cNvSpPr>
          <p:nvPr/>
        </p:nvSpPr>
        <p:spPr bwMode="auto">
          <a:xfrm flipV="1">
            <a:off x="2483768" y="3214688"/>
            <a:ext cx="6336382" cy="3174"/>
          </a:xfrm>
          <a:prstGeom prst="line">
            <a:avLst/>
          </a:prstGeom>
          <a:noFill/>
          <a:ln w="9525" algn="ctr">
            <a:solidFill>
              <a:srgbClr val="4A7EBB"/>
            </a:solidFill>
            <a:round/>
          </a:ln>
        </p:spPr>
        <p:txBody>
          <a:bodyPr/>
          <a:lstStyle/>
          <a:p>
            <a:endParaRPr lang="zh-CN" altLang="en-US"/>
          </a:p>
        </p:txBody>
      </p:sp>
      <p:sp>
        <p:nvSpPr>
          <p:cNvPr id="32774" name="椭圆 13"/>
          <p:cNvSpPr>
            <a:spLocks noChangeArrowheads="1"/>
          </p:cNvSpPr>
          <p:nvPr/>
        </p:nvSpPr>
        <p:spPr bwMode="auto">
          <a:xfrm>
            <a:off x="7885113" y="4516438"/>
            <a:ext cx="152400" cy="142875"/>
          </a:xfrm>
          <a:prstGeom prst="ellipse">
            <a:avLst/>
          </a:prstGeom>
          <a:solidFill>
            <a:srgbClr val="8EB4E3"/>
          </a:solidFill>
          <a:ln w="25400" algn="ctr">
            <a:noFill/>
            <a:round/>
          </a:ln>
        </p:spPr>
        <p:txBody>
          <a:bodyPr lIns="89723" tIns="44871" rIns="89723" bIns="44871" anchor="ctr"/>
          <a:lstStyle/>
          <a:p>
            <a:pPr algn="ctr"/>
            <a:endParaRPr lang="zh-CN" altLang="en-US">
              <a:latin typeface="Calibri" panose="020F0502020204030204" charset="0"/>
            </a:endParaRPr>
          </a:p>
        </p:txBody>
      </p:sp>
      <p:sp>
        <p:nvSpPr>
          <p:cNvPr id="32775" name="椭圆 16"/>
          <p:cNvSpPr>
            <a:spLocks noChangeArrowheads="1"/>
          </p:cNvSpPr>
          <p:nvPr/>
        </p:nvSpPr>
        <p:spPr bwMode="auto">
          <a:xfrm>
            <a:off x="8102600" y="4516438"/>
            <a:ext cx="152400" cy="142875"/>
          </a:xfrm>
          <a:prstGeom prst="ellipse">
            <a:avLst/>
          </a:prstGeom>
          <a:solidFill>
            <a:srgbClr val="8EB4E3"/>
          </a:solidFill>
          <a:ln w="25400" algn="ctr">
            <a:noFill/>
            <a:round/>
          </a:ln>
        </p:spPr>
        <p:txBody>
          <a:bodyPr lIns="89723" tIns="44871" rIns="89723" bIns="44871" anchor="ctr"/>
          <a:lstStyle/>
          <a:p>
            <a:pPr algn="ctr"/>
            <a:endParaRPr lang="zh-CN" altLang="en-US">
              <a:latin typeface="Calibri" panose="020F0502020204030204" charset="0"/>
            </a:endParaRPr>
          </a:p>
        </p:txBody>
      </p:sp>
      <p:sp>
        <p:nvSpPr>
          <p:cNvPr id="32776" name="椭圆 18"/>
          <p:cNvSpPr>
            <a:spLocks noChangeArrowheads="1"/>
          </p:cNvSpPr>
          <p:nvPr/>
        </p:nvSpPr>
        <p:spPr bwMode="auto">
          <a:xfrm>
            <a:off x="8524875" y="4516438"/>
            <a:ext cx="152400" cy="142875"/>
          </a:xfrm>
          <a:prstGeom prst="ellipse">
            <a:avLst/>
          </a:prstGeom>
          <a:solidFill>
            <a:srgbClr val="4799D7"/>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
        <p:nvSpPr>
          <p:cNvPr id="32777" name="椭圆 21"/>
          <p:cNvSpPr>
            <a:spLocks noChangeArrowheads="1"/>
          </p:cNvSpPr>
          <p:nvPr/>
        </p:nvSpPr>
        <p:spPr bwMode="auto">
          <a:xfrm>
            <a:off x="8740775" y="4516438"/>
            <a:ext cx="152400" cy="142875"/>
          </a:xfrm>
          <a:prstGeom prst="ellipse">
            <a:avLst/>
          </a:prstGeom>
          <a:solidFill>
            <a:srgbClr val="4799D7"/>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
        <p:nvSpPr>
          <p:cNvPr id="32778" name="椭圆 23"/>
          <p:cNvSpPr>
            <a:spLocks noChangeArrowheads="1"/>
          </p:cNvSpPr>
          <p:nvPr/>
        </p:nvSpPr>
        <p:spPr bwMode="auto">
          <a:xfrm>
            <a:off x="8318500" y="4516438"/>
            <a:ext cx="152400" cy="142875"/>
          </a:xfrm>
          <a:prstGeom prst="ellipse">
            <a:avLst/>
          </a:prstGeom>
          <a:solidFill>
            <a:srgbClr val="4799D7"/>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
        <p:nvSpPr>
          <p:cNvPr id="32779" name="椭圆 17"/>
          <p:cNvSpPr>
            <a:spLocks noChangeArrowheads="1"/>
          </p:cNvSpPr>
          <p:nvPr/>
        </p:nvSpPr>
        <p:spPr bwMode="auto">
          <a:xfrm>
            <a:off x="7667625" y="4516438"/>
            <a:ext cx="152400" cy="142875"/>
          </a:xfrm>
          <a:prstGeom prst="ellipse">
            <a:avLst/>
          </a:prstGeom>
          <a:solidFill>
            <a:srgbClr val="000000"/>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41548" y="776334"/>
            <a:ext cx="7346950" cy="506730"/>
          </a:xfrm>
          <a:prstGeom prst="rect">
            <a:avLst/>
          </a:prstGeom>
        </p:spPr>
        <p:txBody>
          <a:bodyPr wrap="square">
            <a:spAutoFit/>
          </a:bodyPr>
          <a:lstStyle>
            <a:defPPr>
              <a:defRPr lang="zh-CN"/>
            </a:defPPr>
            <a:lvl1pPr marL="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1pPr>
            <a:lvl2pPr marL="58420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2pPr>
            <a:lvl3pPr marL="116840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3pPr>
            <a:lvl4pPr marL="17519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4pPr>
            <a:lvl5pPr marL="23361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5pPr>
            <a:lvl6pPr marL="29203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6pPr>
            <a:lvl7pPr marL="35045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7pPr>
            <a:lvl8pPr marL="40887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8pPr>
            <a:lvl9pPr marL="40887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9pPr>
          </a:lstStyle>
          <a:p>
            <a:pPr marL="457200" indent="-457200">
              <a:lnSpc>
                <a:spcPct val="135000"/>
              </a:lnSpc>
              <a:buClr>
                <a:srgbClr val="0058B8"/>
              </a:buClr>
              <a:buFont typeface="Wingdings" panose="05000000000000000000" charset="0"/>
              <a:buChar char="p"/>
            </a:pPr>
            <a:r>
              <a:rPr lang="zh-CN" altLang="en-US" sz="2000" b="1" dirty="0">
                <a:solidFill>
                  <a:srgbClr val="002060"/>
                </a:solidFill>
                <a:latin typeface="微软雅黑" panose="020B0503020204020204" charset="-122"/>
                <a:ea typeface="微软雅黑" panose="020B0503020204020204" charset="-122"/>
              </a:rPr>
              <a:t>Chemical compatibility</a:t>
            </a:r>
            <a:r>
              <a:rPr lang="en-US" altLang="zh-CN" sz="2000" b="1" dirty="0">
                <a:solidFill>
                  <a:srgbClr val="002060"/>
                </a:solidFill>
                <a:latin typeface="微软雅黑" panose="020B0503020204020204" charset="-122"/>
                <a:ea typeface="微软雅黑" panose="020B0503020204020204" charset="-122"/>
              </a:rPr>
              <a:t> with cladding</a:t>
            </a:r>
          </a:p>
        </p:txBody>
      </p:sp>
      <p:sp>
        <p:nvSpPr>
          <p:cNvPr id="10" name="TextBox 9"/>
          <p:cNvSpPr txBox="1"/>
          <p:nvPr/>
        </p:nvSpPr>
        <p:spPr>
          <a:xfrm>
            <a:off x="358140" y="1244918"/>
            <a:ext cx="8591550" cy="1565910"/>
          </a:xfrm>
          <a:prstGeom prst="rect">
            <a:avLst/>
          </a:prstGeom>
          <a:noFill/>
        </p:spPr>
        <p:txBody>
          <a:bodyPr wrap="square" rtlCol="0">
            <a:spAutoFit/>
          </a:bodyPr>
          <a:lstStyle/>
          <a:p>
            <a:pPr marL="361950" indent="-361950" algn="just">
              <a:lnSpc>
                <a:spcPct val="120000"/>
              </a:lnSpc>
              <a:spcBef>
                <a:spcPts val="0"/>
              </a:spcBef>
              <a:spcAft>
                <a:spcPts val="0"/>
              </a:spcAft>
              <a:buClr>
                <a:srgbClr val="0058B8"/>
              </a:buClr>
              <a:buFont typeface="Wingdings" panose="05000000000000000000" charset="0"/>
              <a:buChar char="Ø"/>
            </a:pPr>
            <a:r>
              <a:rPr sz="1600" dirty="0">
                <a:solidFill>
                  <a:srgbClr val="002060"/>
                </a:solidFill>
                <a:latin typeface="微软雅黑" panose="020B0503020204020204" charset="-122"/>
                <a:ea typeface="微软雅黑" panose="020B0503020204020204" charset="-122"/>
              </a:rPr>
              <a:t>Using SEM</a:t>
            </a:r>
            <a:r>
              <a:rPr lang="en-US" sz="1600" dirty="0">
                <a:solidFill>
                  <a:srgbClr val="002060"/>
                </a:solidFill>
                <a:latin typeface="微软雅黑" panose="020B0503020204020204" charset="-122"/>
                <a:ea typeface="微软雅黑" panose="020B0503020204020204" charset="-122"/>
              </a:rPr>
              <a:t> </a:t>
            </a:r>
            <a:r>
              <a:rPr sz="1600" dirty="0">
                <a:solidFill>
                  <a:srgbClr val="002060"/>
                </a:solidFill>
                <a:latin typeface="微软雅黑" panose="020B0503020204020204" charset="-122"/>
                <a:ea typeface="微软雅黑" panose="020B0503020204020204" charset="-122"/>
              </a:rPr>
              <a:t>and EDS analysis, the elemental distribution in the </a:t>
            </a:r>
            <a:r>
              <a:rPr lang="en-US" sz="1600" dirty="0">
                <a:solidFill>
                  <a:srgbClr val="002060"/>
                </a:solidFill>
                <a:latin typeface="微软雅黑" panose="020B0503020204020204" charset="-122"/>
                <a:ea typeface="微软雅黑" panose="020B0503020204020204" charset="-122"/>
              </a:rPr>
              <a:t>substrate</a:t>
            </a:r>
            <a:r>
              <a:rPr sz="1600" dirty="0">
                <a:solidFill>
                  <a:srgbClr val="002060"/>
                </a:solidFill>
                <a:latin typeface="微软雅黑" panose="020B0503020204020204" charset="-122"/>
                <a:ea typeface="微软雅黑" panose="020B0503020204020204" charset="-122"/>
              </a:rPr>
              <a:t> and at the interface of the zirconium alloy/fuel pellet sample was obtained.</a:t>
            </a:r>
          </a:p>
          <a:p>
            <a:pPr marL="361950" indent="-361950" algn="just">
              <a:lnSpc>
                <a:spcPct val="120000"/>
              </a:lnSpc>
              <a:spcBef>
                <a:spcPts val="0"/>
              </a:spcBef>
              <a:spcAft>
                <a:spcPts val="0"/>
              </a:spcAft>
              <a:buClr>
                <a:srgbClr val="0058B8"/>
              </a:buClr>
              <a:buFont typeface="Wingdings" panose="05000000000000000000" charset="0"/>
              <a:buChar char="Ø"/>
            </a:pPr>
            <a:r>
              <a:rPr sz="1600" dirty="0">
                <a:solidFill>
                  <a:srgbClr val="002060"/>
                </a:solidFill>
                <a:latin typeface="微软雅黑" panose="020B0503020204020204" charset="-122"/>
                <a:ea typeface="微软雅黑" panose="020B0503020204020204" charset="-122"/>
              </a:rPr>
              <a:t>The large-grain </a:t>
            </a:r>
            <a:r>
              <a:rPr lang="en-US" sz="1600" dirty="0">
                <a:solidFill>
                  <a:srgbClr val="002060"/>
                </a:solidFill>
                <a:latin typeface="微软雅黑" panose="020B0503020204020204" charset="-122"/>
                <a:ea typeface="微软雅黑" panose="020B0503020204020204" charset="-122"/>
                <a:cs typeface="Times New Roman" panose="02020603050405020304" charset="0"/>
                <a:sym typeface="+mn-ea"/>
              </a:rPr>
              <a:t>UO</a:t>
            </a:r>
            <a:r>
              <a:rPr lang="en-US" sz="1600" baseline="-25000" dirty="0">
                <a:solidFill>
                  <a:srgbClr val="002060"/>
                </a:solidFill>
                <a:latin typeface="微软雅黑" panose="020B0503020204020204" charset="-122"/>
                <a:ea typeface="微软雅黑" panose="020B0503020204020204" charset="-122"/>
                <a:cs typeface="Times New Roman" panose="02020603050405020304" charset="0"/>
                <a:sym typeface="+mn-ea"/>
              </a:rPr>
              <a:t>2</a:t>
            </a:r>
            <a:r>
              <a:rPr sz="1600" dirty="0">
                <a:solidFill>
                  <a:srgbClr val="002060"/>
                </a:solidFill>
                <a:latin typeface="微软雅黑" panose="020B0503020204020204" charset="-122"/>
                <a:ea typeface="微软雅黑" panose="020B0503020204020204" charset="-122"/>
              </a:rPr>
              <a:t> pellets and conventional </a:t>
            </a:r>
            <a:r>
              <a:rPr lang="en-US" sz="1600" dirty="0">
                <a:solidFill>
                  <a:srgbClr val="002060"/>
                </a:solidFill>
                <a:latin typeface="微软雅黑" panose="020B0503020204020204" charset="-122"/>
                <a:ea typeface="微软雅黑" panose="020B0503020204020204" charset="-122"/>
                <a:cs typeface="Times New Roman" panose="02020603050405020304" charset="0"/>
                <a:sym typeface="+mn-ea"/>
              </a:rPr>
              <a:t>UO</a:t>
            </a:r>
            <a:r>
              <a:rPr lang="en-US" sz="1600" baseline="-25000" dirty="0">
                <a:solidFill>
                  <a:srgbClr val="002060"/>
                </a:solidFill>
                <a:latin typeface="微软雅黑" panose="020B0503020204020204" charset="-122"/>
                <a:ea typeface="微软雅黑" panose="020B0503020204020204" charset="-122"/>
                <a:cs typeface="Times New Roman" panose="02020603050405020304" charset="0"/>
                <a:sym typeface="+mn-ea"/>
              </a:rPr>
              <a:t>2</a:t>
            </a:r>
            <a:r>
              <a:rPr sz="1600" dirty="0">
                <a:solidFill>
                  <a:srgbClr val="002060"/>
                </a:solidFill>
                <a:latin typeface="微软雅黑" panose="020B0503020204020204" charset="-122"/>
                <a:ea typeface="微软雅黑" panose="020B0503020204020204" charset="-122"/>
              </a:rPr>
              <a:t> fuel pellets exhibit </a:t>
            </a:r>
            <a:r>
              <a:rPr sz="1600" dirty="0">
                <a:solidFill>
                  <a:srgbClr val="C00000"/>
                </a:solidFill>
                <a:latin typeface="微软雅黑" panose="020B0503020204020204" charset="-122"/>
                <a:ea typeface="微软雅黑" panose="020B0503020204020204" charset="-122"/>
              </a:rPr>
              <a:t>good compatibility with</a:t>
            </a:r>
            <a:r>
              <a:rPr lang="en-US" sz="1600" dirty="0">
                <a:solidFill>
                  <a:srgbClr val="C00000"/>
                </a:solidFill>
                <a:latin typeface="微软雅黑" panose="020B0503020204020204" charset="-122"/>
                <a:ea typeface="微软雅黑" panose="020B0503020204020204" charset="-122"/>
              </a:rPr>
              <a:t> </a:t>
            </a:r>
            <a:r>
              <a:rPr sz="1600" dirty="0">
                <a:solidFill>
                  <a:srgbClr val="C00000"/>
                </a:solidFill>
                <a:latin typeface="微软雅黑" panose="020B0503020204020204" charset="-122"/>
                <a:ea typeface="微软雅黑" panose="020B0503020204020204" charset="-122"/>
              </a:rPr>
              <a:t>zirconium alloys</a:t>
            </a:r>
            <a:r>
              <a:rPr sz="1600" dirty="0">
                <a:solidFill>
                  <a:srgbClr val="002060"/>
                </a:solidFill>
                <a:latin typeface="微软雅黑" panose="020B0503020204020204" charset="-122"/>
                <a:ea typeface="微软雅黑" panose="020B0503020204020204" charset="-122"/>
              </a:rPr>
              <a:t>, with </a:t>
            </a:r>
            <a:r>
              <a:rPr sz="1600" dirty="0">
                <a:solidFill>
                  <a:srgbClr val="C00000"/>
                </a:solidFill>
                <a:latin typeface="微软雅黑" panose="020B0503020204020204" charset="-122"/>
                <a:ea typeface="微软雅黑" panose="020B0503020204020204" charset="-122"/>
              </a:rPr>
              <a:t>no obvious UO</a:t>
            </a:r>
            <a:r>
              <a:rPr lang="en-US" sz="1600" baseline="-25000" dirty="0">
                <a:solidFill>
                  <a:srgbClr val="C00000"/>
                </a:solidFill>
                <a:latin typeface="微软雅黑" panose="020B0503020204020204" charset="-122"/>
                <a:ea typeface="微软雅黑" panose="020B0503020204020204" charset="-122"/>
              </a:rPr>
              <a:t>2</a:t>
            </a:r>
            <a:r>
              <a:rPr sz="1600" dirty="0">
                <a:solidFill>
                  <a:srgbClr val="C00000"/>
                </a:solidFill>
                <a:latin typeface="微软雅黑" panose="020B0503020204020204" charset="-122"/>
                <a:ea typeface="微软雅黑" panose="020B0503020204020204" charset="-122"/>
              </a:rPr>
              <a:t>/Zr diffusion layer</a:t>
            </a:r>
            <a:r>
              <a:rPr sz="1600" dirty="0">
                <a:solidFill>
                  <a:srgbClr val="002060"/>
                </a:solidFill>
                <a:latin typeface="微软雅黑" panose="020B0503020204020204" charset="-122"/>
                <a:ea typeface="微软雅黑" panose="020B0503020204020204" charset="-122"/>
              </a:rPr>
              <a:t> observed at the interface.</a:t>
            </a:r>
          </a:p>
        </p:txBody>
      </p:sp>
      <p:sp>
        <p:nvSpPr>
          <p:cNvPr id="2" name="矩形 10"/>
          <p:cNvSpPr>
            <a:spLocks noChangeArrowheads="1"/>
          </p:cNvSpPr>
          <p:nvPr/>
        </p:nvSpPr>
        <p:spPr bwMode="auto">
          <a:xfrm>
            <a:off x="71438" y="142875"/>
            <a:ext cx="7559675" cy="465455"/>
          </a:xfrm>
          <a:prstGeom prst="rect">
            <a:avLst/>
          </a:prstGeom>
          <a:noFill/>
          <a:ln w="9525" algn="ctr">
            <a:noFill/>
            <a:miter lim="800000"/>
          </a:ln>
        </p:spPr>
        <p:txBody>
          <a:bodyPr lIns="96635" tIns="48319" rIns="96635" bIns="48319">
            <a:spAutoFit/>
          </a:bodyPr>
          <a:lstStyle/>
          <a:p>
            <a:pPr marL="0" indent="0" algn="l">
              <a:lnSpc>
                <a:spcPct val="100000"/>
              </a:lnSpc>
              <a:buClr>
                <a:schemeClr val="tx2"/>
              </a:buClr>
              <a:buSzTx/>
              <a:buFont typeface="Wingdings" panose="05000000000000000000" pitchFamily="2" charset="2"/>
              <a:buNone/>
            </a:pPr>
            <a:r>
              <a:rPr lang="en-US" altLang="zh-CN" sz="2400" b="1" dirty="0">
                <a:solidFill>
                  <a:srgbClr val="002060"/>
                </a:solidFill>
                <a:latin typeface="微软雅黑" panose="020B0503020204020204" charset="-122"/>
                <a:ea typeface="微软雅黑" panose="020B0503020204020204" charset="-122"/>
                <a:sym typeface="+mn-ea"/>
              </a:rPr>
              <a:t>3.2 Out-of-pile performance</a:t>
            </a:r>
            <a:endParaRPr lang="zh-CN" altLang="en-US" sz="2400" b="1" dirty="0">
              <a:solidFill>
                <a:srgbClr val="002060"/>
              </a:solidFill>
              <a:latin typeface="微软雅黑" panose="020B0503020204020204" charset="-122"/>
              <a:ea typeface="微软雅黑" panose="020B0503020204020204" charset="-122"/>
              <a:sym typeface="+mn-ea"/>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6" name="矩形 31"/>
          <p:cNvSpPr/>
          <p:nvPr/>
        </p:nvSpPr>
        <p:spPr>
          <a:xfrm>
            <a:off x="133078" y="1131590"/>
            <a:ext cx="8990171" cy="2862322"/>
          </a:xfrm>
          <a:prstGeom prst="rect">
            <a:avLst/>
          </a:prstGeom>
          <a:noFill/>
          <a:ln w="19050">
            <a:solidFill>
              <a:srgbClr val="0B52A2"/>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lgn="just">
              <a:lnSpc>
                <a:spcPct val="100000"/>
              </a:lnSpc>
              <a:buClr>
                <a:srgbClr val="000000"/>
              </a:buClr>
              <a:buFont typeface="Wingdings" panose="05000000000000000000" charset="0"/>
              <a:buChar char="u"/>
            </a:pPr>
            <a:r>
              <a:rPr lang="zh-CN" altLang="en-US" b="1" dirty="0">
                <a:solidFill>
                  <a:schemeClr val="tx1"/>
                </a:solidFill>
                <a:ea typeface="微软雅黑" panose="020B0503020204020204" charset="-122"/>
                <a:cs typeface="+mn-lt"/>
              </a:rPr>
              <a:t>As grain size increases, </a:t>
            </a:r>
            <a:r>
              <a:rPr lang="zh-CN" altLang="en-US" b="1" dirty="0">
                <a:solidFill>
                  <a:srgbClr val="C00000"/>
                </a:solidFill>
                <a:ea typeface="微软雅黑" panose="020B0503020204020204" charset="-122"/>
                <a:cs typeface="+mn-lt"/>
              </a:rPr>
              <a:t>the diffusion path for gas atoms from the grain interior to the grain boundary becomes longer,</a:t>
            </a:r>
            <a:r>
              <a:rPr lang="zh-CN" altLang="en-US" b="1" dirty="0">
                <a:solidFill>
                  <a:schemeClr val="tx1"/>
                </a:solidFill>
                <a:ea typeface="微软雅黑" panose="020B0503020204020204" charset="-122"/>
                <a:cs typeface="+mn-lt"/>
              </a:rPr>
              <a:t> reducing the rate of bubble connectivity at grain boundaries and lowering porosity, thereby slowing down fission gas release.</a:t>
            </a:r>
          </a:p>
          <a:p>
            <a:pPr marL="342900" indent="-342900" algn="just">
              <a:lnSpc>
                <a:spcPct val="100000"/>
              </a:lnSpc>
              <a:buClr>
                <a:srgbClr val="000000"/>
              </a:buClr>
              <a:buFont typeface="Wingdings" panose="05000000000000000000" charset="0"/>
              <a:buChar char="u"/>
            </a:pPr>
            <a:r>
              <a:rPr b="1" dirty="0">
                <a:solidFill>
                  <a:schemeClr val="tx1"/>
                </a:solidFill>
                <a:ea typeface="微软雅黑" panose="020B0503020204020204" charset="-122"/>
                <a:cs typeface="+mn-lt"/>
                <a:sym typeface="+mn-ea"/>
              </a:rPr>
              <a:t>Xe diffusion rate significantly affects gas release;</a:t>
            </a:r>
            <a:r>
              <a:rPr b="1" dirty="0">
                <a:solidFill>
                  <a:srgbClr val="C00000"/>
                </a:solidFill>
                <a:ea typeface="微软雅黑" panose="020B0503020204020204" charset="-122"/>
                <a:cs typeface="+mn-lt"/>
                <a:sym typeface="+mn-ea"/>
              </a:rPr>
              <a:t> </a:t>
            </a:r>
            <a:r>
              <a:rPr lang="en-US" b="1" dirty="0">
                <a:solidFill>
                  <a:srgbClr val="C00000"/>
                </a:solidFill>
                <a:ea typeface="微软雅黑" panose="020B0503020204020204" charset="-122"/>
                <a:cs typeface="+mn-lt"/>
                <a:sym typeface="+mn-ea"/>
              </a:rPr>
              <a:t>The additive elements </a:t>
            </a:r>
            <a:r>
              <a:rPr b="1" dirty="0">
                <a:solidFill>
                  <a:srgbClr val="C00000"/>
                </a:solidFill>
                <a:ea typeface="微软雅黑" panose="020B0503020204020204" charset="-122"/>
                <a:cs typeface="+mn-lt"/>
                <a:sym typeface="+mn-ea"/>
              </a:rPr>
              <a:t>increas</a:t>
            </a:r>
            <a:r>
              <a:rPr lang="en-US" b="1" dirty="0">
                <a:solidFill>
                  <a:srgbClr val="C00000"/>
                </a:solidFill>
                <a:ea typeface="微软雅黑" panose="020B0503020204020204" charset="-122"/>
                <a:cs typeface="+mn-lt"/>
                <a:sym typeface="+mn-ea"/>
              </a:rPr>
              <a:t>e</a:t>
            </a:r>
            <a:r>
              <a:rPr b="1" dirty="0">
                <a:solidFill>
                  <a:srgbClr val="C00000"/>
                </a:solidFill>
                <a:ea typeface="微软雅黑" panose="020B0503020204020204" charset="-122"/>
                <a:cs typeface="+mn-lt"/>
                <a:sym typeface="+mn-ea"/>
              </a:rPr>
              <a:t> the diffusion rate of fission gases </a:t>
            </a:r>
            <a:r>
              <a:rPr lang="en-US" b="1" dirty="0">
                <a:solidFill>
                  <a:srgbClr val="C00000"/>
                </a:solidFill>
                <a:ea typeface="微软雅黑" panose="020B0503020204020204" charset="-122"/>
                <a:cs typeface="+mn-lt"/>
                <a:sym typeface="+mn-ea"/>
              </a:rPr>
              <a:t>in grain</a:t>
            </a:r>
            <a:r>
              <a:rPr b="1" dirty="0">
                <a:solidFill>
                  <a:srgbClr val="C00000"/>
                </a:solidFill>
                <a:ea typeface="微软雅黑" panose="020B0503020204020204" charset="-122"/>
                <a:cs typeface="+mn-lt"/>
                <a:sym typeface="+mn-ea"/>
              </a:rPr>
              <a:t>.</a:t>
            </a:r>
            <a:r>
              <a:rPr b="1" dirty="0">
                <a:solidFill>
                  <a:schemeClr val="tx1"/>
                </a:solidFill>
                <a:ea typeface="微软雅黑" panose="020B0503020204020204" charset="-122"/>
                <a:cs typeface="+mn-lt"/>
                <a:sym typeface="+mn-ea"/>
              </a:rPr>
              <a:t> The gas release and swelling behavior of doped large-grain UO</a:t>
            </a:r>
            <a:r>
              <a:rPr b="1" baseline="-25000" dirty="0">
                <a:solidFill>
                  <a:schemeClr val="tx1"/>
                </a:solidFill>
                <a:ea typeface="微软雅黑" panose="020B0503020204020204" charset="-122"/>
                <a:cs typeface="+mn-lt"/>
                <a:sym typeface="+mn-ea"/>
              </a:rPr>
              <a:t>2</a:t>
            </a:r>
            <a:r>
              <a:rPr b="1" dirty="0">
                <a:solidFill>
                  <a:schemeClr val="tx1"/>
                </a:solidFill>
                <a:ea typeface="微软雅黑" panose="020B0503020204020204" charset="-122"/>
                <a:cs typeface="+mn-lt"/>
                <a:sym typeface="+mn-ea"/>
              </a:rPr>
              <a:t> are </a:t>
            </a:r>
            <a:r>
              <a:rPr b="1" dirty="0">
                <a:solidFill>
                  <a:srgbClr val="C00000"/>
                </a:solidFill>
                <a:ea typeface="微软雅黑" panose="020B0503020204020204" charset="-122"/>
                <a:cs typeface="+mn-lt"/>
                <a:sym typeface="+mn-ea"/>
              </a:rPr>
              <a:t>jointly influenced by the diffusion rate of gas atoms and grain size</a:t>
            </a:r>
            <a:r>
              <a:rPr b="1" dirty="0">
                <a:solidFill>
                  <a:schemeClr val="tx1"/>
                </a:solidFill>
                <a:ea typeface="微软雅黑" panose="020B0503020204020204" charset="-122"/>
                <a:cs typeface="+mn-lt"/>
                <a:sym typeface="+mn-ea"/>
              </a:rPr>
              <a:t>.</a:t>
            </a:r>
          </a:p>
          <a:p>
            <a:pPr marL="342900" indent="-342900" algn="just">
              <a:lnSpc>
                <a:spcPct val="100000"/>
              </a:lnSpc>
              <a:buClr>
                <a:srgbClr val="000000"/>
              </a:buClr>
              <a:buFont typeface="Wingdings" panose="05000000000000000000" charset="0"/>
              <a:buChar char="u"/>
            </a:pPr>
            <a:r>
              <a:rPr b="1" noProof="0" dirty="0">
                <a:solidFill>
                  <a:schemeClr val="tx1"/>
                </a:solidFill>
                <a:cs typeface="+mn-lt"/>
                <a:sym typeface="+mn-ea"/>
              </a:rPr>
              <a:t>Bubbles also serve as nucleation sites for recrystallized grains, accelerating their formation. Meanwhile, the formation of recrystallized grains increases the number of grain boundaries, further promoting bubble formation and growth. Under the same burnup, </a:t>
            </a:r>
            <a:r>
              <a:rPr b="1" noProof="0" dirty="0">
                <a:solidFill>
                  <a:srgbClr val="C00000"/>
                </a:solidFill>
                <a:cs typeface="+mn-lt"/>
                <a:sym typeface="+mn-ea"/>
              </a:rPr>
              <a:t>the proportion of high-burnup structures with larger UO</a:t>
            </a:r>
            <a:r>
              <a:rPr b="1" baseline="-25000" noProof="0" dirty="0">
                <a:solidFill>
                  <a:srgbClr val="C00000"/>
                </a:solidFill>
                <a:cs typeface="+mn-lt"/>
                <a:sym typeface="+mn-ea"/>
              </a:rPr>
              <a:t>2</a:t>
            </a:r>
            <a:r>
              <a:rPr b="1" noProof="0" dirty="0">
                <a:solidFill>
                  <a:srgbClr val="C00000"/>
                </a:solidFill>
                <a:cs typeface="+mn-lt"/>
                <a:sym typeface="+mn-ea"/>
              </a:rPr>
              <a:t> grain sizes is smaller.</a:t>
            </a:r>
          </a:p>
        </p:txBody>
      </p:sp>
      <p:sp>
        <p:nvSpPr>
          <p:cNvPr id="1048897" name="矩形 8"/>
          <p:cNvSpPr/>
          <p:nvPr/>
        </p:nvSpPr>
        <p:spPr>
          <a:xfrm>
            <a:off x="88265" y="123825"/>
            <a:ext cx="6445250" cy="351155"/>
          </a:xfrm>
          <a:prstGeom prst="rect">
            <a:avLst/>
          </a:prstGeom>
          <a:solidFill>
            <a:srgbClr val="0070C0"/>
          </a:solidFill>
        </p:spPr>
        <p:txBody>
          <a:bodyPr wrap="square" anchor="ctr" anchorCtr="0">
            <a:noAutofit/>
          </a:bodyPr>
          <a:lstStyle/>
          <a:p>
            <a:pPr algn="ctr">
              <a:lnSpc>
                <a:spcPct val="150000"/>
              </a:lnSpc>
              <a:buClr>
                <a:schemeClr val="tx1"/>
              </a:buClr>
              <a:buFont typeface="Wingdings" panose="05000000000000000000" pitchFamily="2" charset="2"/>
            </a:pPr>
            <a:r>
              <a:rPr sz="1400" b="1" dirty="0">
                <a:solidFill>
                  <a:schemeClr val="bg1"/>
                </a:solidFill>
                <a:latin typeface="+mn-ea"/>
                <a:ea typeface="+mn-ea"/>
              </a:rPr>
              <a:t>Study on gas behavior in large-grain UO</a:t>
            </a:r>
            <a:r>
              <a:rPr sz="1400" b="1" baseline="-25000" dirty="0">
                <a:solidFill>
                  <a:schemeClr val="bg1"/>
                </a:solidFill>
                <a:latin typeface="+mn-ea"/>
                <a:ea typeface="+mn-ea"/>
              </a:rPr>
              <a:t>2</a:t>
            </a:r>
          </a:p>
        </p:txBody>
      </p:sp>
    </p:spTree>
  </p:cSld>
  <p:clrMapOvr>
    <a:masterClrMapping/>
  </p:clrMapOvr>
  <mc:AlternateContent xmlns:mc="http://schemas.openxmlformats.org/markup-compatibility/2006" xmlns:p14="http://schemas.microsoft.com/office/powerpoint/2010/main">
    <mc:Choice Requires="p14">
      <p:transition spd="slow" p14:dur="2000" advTm="15877"/>
    </mc:Choice>
    <mc:Fallback xmlns="">
      <p:transition spd="slow" advTm="1587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41548" y="776334"/>
            <a:ext cx="7346950" cy="506730"/>
          </a:xfrm>
          <a:prstGeom prst="rect">
            <a:avLst/>
          </a:prstGeom>
        </p:spPr>
        <p:txBody>
          <a:bodyPr wrap="square">
            <a:spAutoFit/>
          </a:bodyPr>
          <a:lstStyle>
            <a:defPPr>
              <a:defRPr lang="zh-CN"/>
            </a:defPPr>
            <a:lvl1pPr marL="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1pPr>
            <a:lvl2pPr marL="58420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2pPr>
            <a:lvl3pPr marL="116840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3pPr>
            <a:lvl4pPr marL="17519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4pPr>
            <a:lvl5pPr marL="23361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5pPr>
            <a:lvl6pPr marL="29203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6pPr>
            <a:lvl7pPr marL="35045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7pPr>
            <a:lvl8pPr marL="40887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8pPr>
            <a:lvl9pPr marL="40887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9pPr>
          </a:lstStyle>
          <a:p>
            <a:pPr marL="457200" indent="-457200">
              <a:lnSpc>
                <a:spcPct val="135000"/>
              </a:lnSpc>
              <a:buClr>
                <a:srgbClr val="0058B8"/>
              </a:buClr>
              <a:buFont typeface="Wingdings" panose="05000000000000000000" charset="0"/>
              <a:buChar char="p"/>
            </a:pPr>
            <a:r>
              <a:rPr lang="en-US" altLang="zh-CN" sz="2000" b="1" dirty="0">
                <a:solidFill>
                  <a:srgbClr val="002060"/>
                </a:solidFill>
                <a:latin typeface="微软雅黑" panose="020B0503020204020204" charset="-122"/>
                <a:ea typeface="微软雅黑" panose="020B0503020204020204" charset="-122"/>
              </a:rPr>
              <a:t>Other tests and results</a:t>
            </a:r>
          </a:p>
        </p:txBody>
      </p:sp>
      <p:graphicFrame>
        <p:nvGraphicFramePr>
          <p:cNvPr id="3" name="表格 2"/>
          <p:cNvGraphicFramePr/>
          <p:nvPr>
            <p:custDataLst>
              <p:tags r:id="rId1"/>
            </p:custDataLst>
            <p:extLst>
              <p:ext uri="{D42A27DB-BD31-4B8C-83A1-F6EECF244321}">
                <p14:modId xmlns:p14="http://schemas.microsoft.com/office/powerpoint/2010/main" val="1456794381"/>
              </p:ext>
            </p:extLst>
          </p:nvPr>
        </p:nvGraphicFramePr>
        <p:xfrm>
          <a:off x="828040" y="1348105"/>
          <a:ext cx="6999605" cy="3241675"/>
        </p:xfrm>
        <a:graphic>
          <a:graphicData uri="http://schemas.openxmlformats.org/drawingml/2006/table">
            <a:tbl>
              <a:tblPr firstRow="1" bandRow="1">
                <a:tableStyleId>{5C22544A-7EE6-4342-B048-85BDC9FD1C3A}</a:tableStyleId>
              </a:tblPr>
              <a:tblGrid>
                <a:gridCol w="1753235">
                  <a:extLst>
                    <a:ext uri="{9D8B030D-6E8A-4147-A177-3AD203B41FA5}">
                      <a16:colId xmlns:a16="http://schemas.microsoft.com/office/drawing/2014/main" val="20000"/>
                    </a:ext>
                  </a:extLst>
                </a:gridCol>
                <a:gridCol w="1774190">
                  <a:extLst>
                    <a:ext uri="{9D8B030D-6E8A-4147-A177-3AD203B41FA5}">
                      <a16:colId xmlns:a16="http://schemas.microsoft.com/office/drawing/2014/main" val="20001"/>
                    </a:ext>
                  </a:extLst>
                </a:gridCol>
                <a:gridCol w="3472180">
                  <a:extLst>
                    <a:ext uri="{9D8B030D-6E8A-4147-A177-3AD203B41FA5}">
                      <a16:colId xmlns:a16="http://schemas.microsoft.com/office/drawing/2014/main" val="20002"/>
                    </a:ext>
                  </a:extLst>
                </a:gridCol>
              </a:tblGrid>
              <a:tr h="343535">
                <a:tc>
                  <a:txBody>
                    <a:bodyPr/>
                    <a:lstStyle/>
                    <a:p>
                      <a:pPr indent="0" algn="ctr">
                        <a:buNone/>
                      </a:pPr>
                      <a:r>
                        <a:rPr lang="en-US" sz="1000" b="1" kern="1200" dirty="0">
                          <a:solidFill>
                            <a:schemeClr val="bg1"/>
                          </a:solidFill>
                          <a:latin typeface="微软雅黑" panose="020B0503020204020204" charset="-122"/>
                          <a:ea typeface="微软雅黑" panose="020B0503020204020204" charset="-122"/>
                          <a:cs typeface="Times New Roman" panose="02020603050405020304" charset="0"/>
                        </a:rPr>
                        <a:t>Test</a:t>
                      </a:r>
                      <a:r>
                        <a:rPr lang="zh-CN" sz="1000" b="1" kern="1200" dirty="0">
                          <a:solidFill>
                            <a:schemeClr val="bg1"/>
                          </a:solidFill>
                          <a:latin typeface="微软雅黑" panose="020B0503020204020204" charset="-122"/>
                          <a:ea typeface="微软雅黑" panose="020B0503020204020204" charset="-122"/>
                          <a:cs typeface="Times New Roman" panose="02020603050405020304" charset="0"/>
                        </a:rPr>
                        <a:t> </a:t>
                      </a:r>
                      <a:r>
                        <a:rPr lang="en-US" altLang="zh-CN" sz="1000" b="1" kern="1200" dirty="0">
                          <a:solidFill>
                            <a:schemeClr val="bg1"/>
                          </a:solidFill>
                          <a:latin typeface="微软雅黑" panose="020B0503020204020204" charset="-122"/>
                          <a:ea typeface="微软雅黑" panose="020B0503020204020204" charset="-122"/>
                          <a:cs typeface="Times New Roman" panose="02020603050405020304" charset="0"/>
                        </a:rPr>
                        <a:t>item</a:t>
                      </a:r>
                    </a:p>
                  </a:txBody>
                  <a:tcPr marL="68580" marR="68580" marT="0" marB="0"/>
                </a:tc>
                <a:tc>
                  <a:txBody>
                    <a:bodyPr/>
                    <a:lstStyle/>
                    <a:p>
                      <a:pPr indent="0" algn="ctr">
                        <a:buNone/>
                      </a:pPr>
                      <a:r>
                        <a:rPr sz="1000" b="1" kern="1200" dirty="0">
                          <a:solidFill>
                            <a:schemeClr val="bg1"/>
                          </a:solidFill>
                          <a:latin typeface="微软雅黑" panose="020B0503020204020204" charset="-122"/>
                          <a:ea typeface="微软雅黑" panose="020B0503020204020204" charset="-122"/>
                          <a:cs typeface="Times New Roman" panose="02020603050405020304" charset="0"/>
                        </a:rPr>
                        <a:t>Large-grain UO</a:t>
                      </a:r>
                      <a:r>
                        <a:rPr sz="1000" b="1" kern="1200" baseline="-25000" dirty="0">
                          <a:solidFill>
                            <a:schemeClr val="bg1"/>
                          </a:solidFill>
                          <a:latin typeface="微软雅黑" panose="020B0503020204020204" charset="-122"/>
                          <a:ea typeface="微软雅黑" panose="020B0503020204020204" charset="-122"/>
                          <a:cs typeface="Times New Roman" panose="02020603050405020304" charset="0"/>
                        </a:rPr>
                        <a:t>2</a:t>
                      </a:r>
                      <a:r>
                        <a:rPr sz="1000" b="1" kern="1200" dirty="0">
                          <a:solidFill>
                            <a:schemeClr val="bg1"/>
                          </a:solidFill>
                          <a:latin typeface="微软雅黑" panose="020B0503020204020204" charset="-122"/>
                          <a:ea typeface="微软雅黑" panose="020B0503020204020204" charset="-122"/>
                          <a:cs typeface="Times New Roman" panose="02020603050405020304" charset="0"/>
                        </a:rPr>
                        <a:t> pellets</a:t>
                      </a:r>
                    </a:p>
                  </a:txBody>
                  <a:tcPr marL="68580" marR="68580" marT="0" marB="0"/>
                </a:tc>
                <a:tc>
                  <a:txBody>
                    <a:bodyPr/>
                    <a:lstStyle/>
                    <a:p>
                      <a:pPr indent="0" algn="ctr">
                        <a:buNone/>
                      </a:pPr>
                      <a:r>
                        <a:rPr lang="en-US" altLang="zh-CN" sz="1000" b="1" dirty="0">
                          <a:solidFill>
                            <a:schemeClr val="bg1"/>
                          </a:solidFill>
                          <a:latin typeface="微软雅黑" panose="020B0503020204020204" charset="-122"/>
                          <a:ea typeface="微软雅黑" panose="020B0503020204020204" charset="-122"/>
                          <a:cs typeface="Times New Roman" panose="02020603050405020304" charset="0"/>
                          <a:sym typeface="+mn-ea"/>
                        </a:rPr>
                        <a:t>Results &amp; Difference with </a:t>
                      </a:r>
                      <a:r>
                        <a:rPr lang="en-US" sz="1000" b="1" dirty="0">
                          <a:solidFill>
                            <a:schemeClr val="bg1"/>
                          </a:solidFill>
                          <a:latin typeface="微软雅黑" panose="020B0503020204020204" charset="-122"/>
                          <a:ea typeface="微软雅黑" panose="020B0503020204020204" charset="-122"/>
                          <a:cs typeface="Times New Roman" panose="02020603050405020304" charset="0"/>
                          <a:sym typeface="+mn-ea"/>
                        </a:rPr>
                        <a:t>conventional </a:t>
                      </a:r>
                      <a:r>
                        <a:rPr sz="1000" dirty="0">
                          <a:solidFill>
                            <a:schemeClr val="bg1"/>
                          </a:solidFill>
                          <a:latin typeface="微软雅黑" panose="020B0503020204020204" charset="-122"/>
                          <a:ea typeface="微软雅黑" panose="020B0503020204020204" charset="-122"/>
                          <a:cs typeface="Times New Roman" panose="02020603050405020304" charset="0"/>
                          <a:sym typeface="+mn-ea"/>
                        </a:rPr>
                        <a:t>UO</a:t>
                      </a:r>
                      <a:r>
                        <a:rPr sz="1000" baseline="-25000" dirty="0">
                          <a:solidFill>
                            <a:schemeClr val="bg1"/>
                          </a:solidFill>
                          <a:latin typeface="微软雅黑" panose="020B0503020204020204" charset="-122"/>
                          <a:ea typeface="微软雅黑" panose="020B0503020204020204" charset="-122"/>
                          <a:cs typeface="Times New Roman" panose="02020603050405020304" charset="0"/>
                          <a:sym typeface="+mn-ea"/>
                        </a:rPr>
                        <a:t>2</a:t>
                      </a:r>
                      <a:r>
                        <a:rPr sz="1000" dirty="0">
                          <a:solidFill>
                            <a:schemeClr val="bg1"/>
                          </a:solidFill>
                          <a:latin typeface="微软雅黑" panose="020B0503020204020204" charset="-122"/>
                          <a:ea typeface="微软雅黑" panose="020B0503020204020204" charset="-122"/>
                          <a:cs typeface="Times New Roman" panose="02020603050405020304" charset="0"/>
                          <a:sym typeface="+mn-ea"/>
                        </a:rPr>
                        <a:t> pellets</a:t>
                      </a:r>
                      <a:endParaRPr lang="en-US" sz="1000" b="1" kern="1200" dirty="0">
                        <a:solidFill>
                          <a:schemeClr val="bg1"/>
                        </a:solidFill>
                        <a:latin typeface="微软雅黑" panose="020B0503020204020204" charset="-122"/>
                        <a:ea typeface="微软雅黑" panose="020B0503020204020204" charset="-122"/>
                        <a:cs typeface="Times New Roman" panose="02020603050405020304" charset="0"/>
                        <a:sym typeface="+mn-ea"/>
                      </a:endParaRPr>
                    </a:p>
                  </a:txBody>
                  <a:tcPr marL="68580" marR="68580" marT="0" marB="0"/>
                </a:tc>
                <a:extLst>
                  <a:ext uri="{0D108BD9-81ED-4DB2-BD59-A6C34878D82A}">
                    <a16:rowId xmlns:a16="http://schemas.microsoft.com/office/drawing/2014/main" val="10000"/>
                  </a:ext>
                </a:extLst>
              </a:tr>
              <a:tr h="334645">
                <a:tc>
                  <a:txBody>
                    <a:bodyPr/>
                    <a:lstStyle/>
                    <a:p>
                      <a:pPr indent="0" algn="ctr">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Melting point</a:t>
                      </a:r>
                    </a:p>
                  </a:txBody>
                  <a:tcPr marL="68580" marR="68580" marT="0" marB="0"/>
                </a:tc>
                <a:tc>
                  <a:txBody>
                    <a:bodyPr/>
                    <a:lstStyle/>
                    <a:p>
                      <a:pPr indent="0" algn="ctr">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rPr>
                        <a:t>√</a:t>
                      </a:r>
                    </a:p>
                  </a:txBody>
                  <a:tcPr marL="68580" marR="68580" marT="0" marB="0"/>
                </a:tc>
                <a:tc>
                  <a:txBody>
                    <a:bodyPr/>
                    <a:lstStyle/>
                    <a:p>
                      <a:pPr indent="0" algn="ctr">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2803~2849</a:t>
                      </a:r>
                      <a:r>
                        <a:rPr lang="zh-CN"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 </a:t>
                      </a: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 no significant difference</a:t>
                      </a:r>
                    </a:p>
                  </a:txBody>
                  <a:tcPr marL="68580" marR="68580" marT="0" marB="0"/>
                </a:tc>
                <a:extLst>
                  <a:ext uri="{0D108BD9-81ED-4DB2-BD59-A6C34878D82A}">
                    <a16:rowId xmlns:a16="http://schemas.microsoft.com/office/drawing/2014/main" val="10001"/>
                  </a:ext>
                </a:extLst>
              </a:tr>
              <a:tr h="336550">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Thermal expansion</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p>
                  </a:txBody>
                  <a:tcPr marL="68580" marR="68580" marT="0" marB="0"/>
                </a:tc>
                <a:tc>
                  <a:txBody>
                    <a:bodyPr/>
                    <a:lstStyle/>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 No significant difference</a:t>
                      </a:r>
                    </a:p>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(100 ℃~1600</a:t>
                      </a:r>
                      <a:r>
                        <a:rPr lang="zh-CN"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 </a:t>
                      </a: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 test results)</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02"/>
                  </a:ext>
                </a:extLst>
              </a:tr>
              <a:tr h="546735">
                <a:tc>
                  <a:txBody>
                    <a:bodyPr/>
                    <a:lstStyle/>
                    <a:p>
                      <a:pPr indent="0" algn="ctr">
                        <a:buNone/>
                      </a:pPr>
                      <a:r>
                        <a:rPr lang="zh-CN" sz="1000" b="0" kern="1200" dirty="0">
                          <a:solidFill>
                            <a:srgbClr val="002060"/>
                          </a:solidFill>
                          <a:latin typeface="微软雅黑" panose="020B0503020204020204" charset="-122"/>
                          <a:ea typeface="微软雅黑" panose="020B0503020204020204" charset="-122"/>
                          <a:cs typeface="Times New Roman" panose="02020603050405020304" charset="0"/>
                        </a:rPr>
                        <a:t>Thermal diffusivity and thermal conductivity</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p>
                  </a:txBody>
                  <a:tcPr marL="68580" marR="68580" marT="0" marB="0"/>
                </a:tc>
                <a:tc>
                  <a:txBody>
                    <a:bodyPr/>
                    <a:lstStyle/>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No significant difference</a:t>
                      </a:r>
                    </a:p>
                  </a:txBody>
                  <a:tcPr marL="68580" marR="68580" marT="0" marB="0"/>
                </a:tc>
                <a:extLst>
                  <a:ext uri="{0D108BD9-81ED-4DB2-BD59-A6C34878D82A}">
                    <a16:rowId xmlns:a16="http://schemas.microsoft.com/office/drawing/2014/main" val="10003"/>
                  </a:ext>
                </a:extLst>
              </a:tr>
              <a:tr h="335915">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Specific heat</a:t>
                      </a:r>
                    </a:p>
                  </a:txBody>
                  <a:tcPr marL="68580" marR="68580" marT="0" marB="0"/>
                </a:tc>
                <a:tc>
                  <a:txBody>
                    <a:bodyPr/>
                    <a:lstStyle/>
                    <a:p>
                      <a:pPr indent="0" algn="ctr">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rPr>
                        <a:t>√</a:t>
                      </a:r>
                    </a:p>
                  </a:txBody>
                  <a:tcPr marL="68580" marR="68580" marT="0" marB="0"/>
                </a:tc>
                <a:tc>
                  <a:txBody>
                    <a:bodyPr/>
                    <a:lstStyle/>
                    <a:p>
                      <a:pPr indent="0" algn="ctr">
                        <a:buNone/>
                      </a:pPr>
                      <a:r>
                        <a:rPr lang="en-US" sz="1000" dirty="0">
                          <a:solidFill>
                            <a:srgbClr val="002060"/>
                          </a:solidFill>
                          <a:latin typeface="微软雅黑" panose="020B0503020204020204" charset="-122"/>
                          <a:ea typeface="微软雅黑" panose="020B0503020204020204" charset="-122"/>
                          <a:cs typeface="Times New Roman" panose="02020603050405020304" charset="0"/>
                          <a:sym typeface="+mn-ea"/>
                        </a:rPr>
                        <a:t>N</a:t>
                      </a: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o significant difference</a:t>
                      </a:r>
                    </a:p>
                  </a:txBody>
                  <a:tcPr marL="68580" marR="68580" marT="0" marB="0"/>
                </a:tc>
                <a:extLst>
                  <a:ext uri="{0D108BD9-81ED-4DB2-BD59-A6C34878D82A}">
                    <a16:rowId xmlns:a16="http://schemas.microsoft.com/office/drawing/2014/main" val="10004"/>
                  </a:ext>
                </a:extLst>
              </a:tr>
              <a:tr h="335915">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Creep</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p>
                  </a:txBody>
                  <a:tcPr marL="68580" marR="68580" marT="0" marB="0"/>
                </a:tc>
                <a:tc>
                  <a:txBody>
                    <a:bodyPr/>
                    <a:lstStyle/>
                    <a:p>
                      <a:pPr algn="ctr">
                        <a:buClrTx/>
                        <a:buSzTx/>
                        <a:buFontTx/>
                        <a:buNone/>
                      </a:pPr>
                      <a:r>
                        <a:rPr lang="en-US" sz="1000" dirty="0">
                          <a:solidFill>
                            <a:srgbClr val="002060"/>
                          </a:solidFill>
                          <a:latin typeface="微软雅黑" panose="020B0503020204020204" charset="-122"/>
                          <a:ea typeface="微软雅黑" panose="020B0503020204020204" charset="-122"/>
                          <a:cs typeface="Times New Roman" panose="02020603050405020304" charset="0"/>
                          <a:sym typeface="+mn-ea"/>
                        </a:rPr>
                        <a:t>N</a:t>
                      </a: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o significant difference</a:t>
                      </a:r>
                    </a:p>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1000</a:t>
                      </a:r>
                      <a:r>
                        <a:rPr lang="zh-CN"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 </a:t>
                      </a: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 40MPa &amp; 60MPa, no creep  </a:t>
                      </a: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p>
                  </a:txBody>
                  <a:tcPr marL="68580" marR="68580" marT="0" marB="0"/>
                </a:tc>
                <a:extLst>
                  <a:ext uri="{0D108BD9-81ED-4DB2-BD59-A6C34878D82A}">
                    <a16:rowId xmlns:a16="http://schemas.microsoft.com/office/drawing/2014/main" val="10005"/>
                  </a:ext>
                </a:extLst>
              </a:tr>
              <a:tr h="336550">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Elastic modulus</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p>
                  </a:txBody>
                  <a:tcPr marL="68580" marR="68580" marT="0" marB="0"/>
                </a:tc>
                <a:tc>
                  <a:txBody>
                    <a:bodyPr/>
                    <a:lstStyle/>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No significant difference</a:t>
                      </a:r>
                    </a:p>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(By theoretical calculation)</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06"/>
                  </a:ext>
                </a:extLst>
              </a:tr>
              <a:tr h="335915">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Poisson's ratio</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p>
                  </a:txBody>
                  <a:tcPr marL="68580" marR="68580" marT="0" marB="0"/>
                </a:tc>
                <a:tc>
                  <a:txBody>
                    <a:bodyPr/>
                    <a:lstStyle/>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No significant difference</a:t>
                      </a:r>
                    </a:p>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(By theoretical calculation)</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sym typeface="+mn-ea"/>
                      </a:endParaRPr>
                    </a:p>
                  </a:txBody>
                  <a:tcPr marL="68580" marR="68580" marT="0" marB="0"/>
                </a:tc>
                <a:extLst>
                  <a:ext uri="{0D108BD9-81ED-4DB2-BD59-A6C34878D82A}">
                    <a16:rowId xmlns:a16="http://schemas.microsoft.com/office/drawing/2014/main" val="10007"/>
                  </a:ext>
                </a:extLst>
              </a:tr>
              <a:tr h="335915">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Corrosion resistance</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p>
                  </a:txBody>
                  <a:tcPr marL="68580" marR="68580" marT="0" marB="0"/>
                </a:tc>
                <a:tc>
                  <a:txBody>
                    <a:bodyPr/>
                    <a:lstStyle/>
                    <a:p>
                      <a:pPr algn="ctr">
                        <a:buClrTx/>
                        <a:buSzTx/>
                        <a:buFontTx/>
                        <a:buNone/>
                      </a:pPr>
                      <a:r>
                        <a:rPr lang="en-US" altLang="zh-CN" sz="1000" dirty="0">
                          <a:solidFill>
                            <a:srgbClr val="002060"/>
                          </a:solidFill>
                          <a:latin typeface="微软雅黑" panose="020B0503020204020204" charset="-122"/>
                          <a:ea typeface="微软雅黑" panose="020B0503020204020204" charset="-122"/>
                          <a:cs typeface="Times New Roman" panose="02020603050405020304" charset="0"/>
                          <a:sym typeface="+mn-ea"/>
                        </a:rPr>
                        <a:t>No significant difference</a:t>
                      </a:r>
                      <a:endPar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08"/>
                  </a:ext>
                </a:extLst>
              </a:tr>
            </a:tbl>
          </a:graphicData>
        </a:graphic>
      </p:graphicFrame>
      <p:sp>
        <p:nvSpPr>
          <p:cNvPr id="2" name="矩形 10"/>
          <p:cNvSpPr>
            <a:spLocks noChangeArrowheads="1"/>
          </p:cNvSpPr>
          <p:nvPr/>
        </p:nvSpPr>
        <p:spPr bwMode="auto">
          <a:xfrm>
            <a:off x="71438" y="142875"/>
            <a:ext cx="7559675" cy="465455"/>
          </a:xfrm>
          <a:prstGeom prst="rect">
            <a:avLst/>
          </a:prstGeom>
          <a:noFill/>
          <a:ln w="9525" algn="ctr">
            <a:noFill/>
            <a:miter lim="800000"/>
          </a:ln>
        </p:spPr>
        <p:txBody>
          <a:bodyPr lIns="96635" tIns="48319" rIns="96635" bIns="48319">
            <a:spAutoFit/>
          </a:bodyPr>
          <a:lstStyle/>
          <a:p>
            <a:pPr marL="0" indent="0" algn="l">
              <a:lnSpc>
                <a:spcPct val="100000"/>
              </a:lnSpc>
              <a:buClr>
                <a:schemeClr val="tx2"/>
              </a:buClr>
              <a:buSzTx/>
              <a:buFont typeface="Wingdings" panose="05000000000000000000" pitchFamily="2" charset="2"/>
              <a:buNone/>
            </a:pPr>
            <a:r>
              <a:rPr lang="en-US" altLang="zh-CN" sz="2400" b="1" dirty="0">
                <a:solidFill>
                  <a:srgbClr val="002060"/>
                </a:solidFill>
                <a:latin typeface="微软雅黑" panose="020B0503020204020204" charset="-122"/>
                <a:ea typeface="微软雅黑" panose="020B0503020204020204" charset="-122"/>
                <a:sym typeface="+mn-ea"/>
              </a:rPr>
              <a:t>3.2 Out-of-pile performance</a:t>
            </a:r>
            <a:endParaRPr lang="zh-CN" altLang="en-US" sz="2400" b="1" dirty="0">
              <a:solidFill>
                <a:srgbClr val="002060"/>
              </a:solidFill>
              <a:latin typeface="微软雅黑" panose="020B0503020204020204" charset="-122"/>
              <a:ea typeface="微软雅黑" panose="020B0503020204020204" charset="-122"/>
              <a:sym typeface="+mn-ea"/>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3850" y="1203960"/>
            <a:ext cx="4722495" cy="2627258"/>
          </a:xfrm>
          <a:prstGeom prst="rect">
            <a:avLst/>
          </a:prstGeom>
          <a:noFill/>
        </p:spPr>
        <p:txBody>
          <a:bodyPr wrap="square" rtlCol="0">
            <a:spAutoFit/>
          </a:bodyPr>
          <a:lstStyle/>
          <a:p>
            <a:pPr marL="361950" indent="-361950" algn="just" eaLnBrk="1" latinLnBrk="0" hangingPunct="1">
              <a:lnSpc>
                <a:spcPct val="140000"/>
              </a:lnSpc>
              <a:spcBef>
                <a:spcPts val="600"/>
              </a:spcBef>
              <a:spcAft>
                <a:spcPts val="600"/>
              </a:spcAft>
              <a:buClr>
                <a:srgbClr val="0058B8"/>
              </a:buClr>
              <a:buFont typeface="Wingdings" panose="05000000000000000000" charset="0"/>
              <a:buChar char="p"/>
            </a:pPr>
            <a:r>
              <a:rPr sz="1500" b="1" dirty="0">
                <a:solidFill>
                  <a:srgbClr val="C00000"/>
                </a:solidFill>
                <a:latin typeface="微软雅黑" panose="020B0503020204020204" charset="-122"/>
                <a:ea typeface="微软雅黑" panose="020B0503020204020204" charset="-122"/>
              </a:rPr>
              <a:t>The manufacturing process</a:t>
            </a:r>
            <a:r>
              <a:rPr sz="1500" b="1" dirty="0">
                <a:latin typeface="微软雅黑" panose="020B0503020204020204" charset="-122"/>
                <a:ea typeface="微软雅黑" panose="020B0503020204020204" charset="-122"/>
              </a:rPr>
              <a:t> </a:t>
            </a:r>
            <a:r>
              <a:rPr sz="1500" b="1" dirty="0">
                <a:solidFill>
                  <a:srgbClr val="002060"/>
                </a:solidFill>
                <a:latin typeface="微软雅黑" panose="020B0503020204020204" charset="-122"/>
                <a:ea typeface="微软雅黑" panose="020B0503020204020204" charset="-122"/>
              </a:rPr>
              <a:t>for large-grain UO</a:t>
            </a:r>
            <a:r>
              <a:rPr lang="en-US" sz="1500" b="1" baseline="-25000" dirty="0">
                <a:solidFill>
                  <a:srgbClr val="002060"/>
                </a:solidFill>
                <a:latin typeface="微软雅黑" panose="020B0503020204020204" charset="-122"/>
                <a:ea typeface="微软雅黑" panose="020B0503020204020204" charset="-122"/>
              </a:rPr>
              <a:t>2</a:t>
            </a:r>
            <a:r>
              <a:rPr sz="1500" b="1" dirty="0">
                <a:solidFill>
                  <a:srgbClr val="002060"/>
                </a:solidFill>
                <a:latin typeface="微软雅黑" panose="020B0503020204020204" charset="-122"/>
                <a:ea typeface="微软雅黑" panose="020B0503020204020204" charset="-122"/>
              </a:rPr>
              <a:t> pellets is the same as the existing pellet manufacturing process.</a:t>
            </a:r>
            <a:endParaRPr sz="1500" b="1" dirty="0">
              <a:latin typeface="微软雅黑" panose="020B0503020204020204" charset="-122"/>
              <a:ea typeface="微软雅黑" panose="020B0503020204020204" charset="-122"/>
            </a:endParaRPr>
          </a:p>
          <a:p>
            <a:pPr marL="361950" indent="-361950" algn="just" eaLnBrk="1" latinLnBrk="0" hangingPunct="1">
              <a:lnSpc>
                <a:spcPct val="140000"/>
              </a:lnSpc>
              <a:spcBef>
                <a:spcPts val="600"/>
              </a:spcBef>
              <a:spcAft>
                <a:spcPts val="600"/>
              </a:spcAft>
              <a:buClr>
                <a:srgbClr val="0058B8"/>
              </a:buClr>
              <a:buFont typeface="Wingdings" panose="05000000000000000000" charset="0"/>
              <a:buChar char="p"/>
            </a:pPr>
            <a:r>
              <a:rPr sz="1500" b="1" dirty="0">
                <a:solidFill>
                  <a:srgbClr val="C00000"/>
                </a:solidFill>
                <a:latin typeface="微软雅黑" panose="020B0503020204020204" charset="-122"/>
                <a:ea typeface="微软雅黑" panose="020B0503020204020204" charset="-122"/>
              </a:rPr>
              <a:t>The </a:t>
            </a:r>
            <a:r>
              <a:rPr lang="en-US" sz="1500" b="1" dirty="0">
                <a:solidFill>
                  <a:srgbClr val="C00000"/>
                </a:solidFill>
                <a:latin typeface="微软雅黑" panose="020B0503020204020204" charset="-122"/>
                <a:ea typeface="微软雅黑" panose="020B0503020204020204" charset="-122"/>
              </a:rPr>
              <a:t>out-of-pile performance</a:t>
            </a:r>
            <a:r>
              <a:rPr sz="1500" b="1" dirty="0">
                <a:solidFill>
                  <a:srgbClr val="C00000"/>
                </a:solidFill>
                <a:latin typeface="微软雅黑" panose="020B0503020204020204" charset="-122"/>
                <a:ea typeface="微软雅黑" panose="020B0503020204020204" charset="-122"/>
              </a:rPr>
              <a:t> </a:t>
            </a:r>
            <a:r>
              <a:rPr sz="1500" b="1" dirty="0">
                <a:solidFill>
                  <a:srgbClr val="002060"/>
                </a:solidFill>
                <a:latin typeface="微软雅黑" panose="020B0503020204020204" charset="-122"/>
                <a:ea typeface="微软雅黑" panose="020B0503020204020204" charset="-122"/>
              </a:rPr>
              <a:t>of large-grain UO</a:t>
            </a:r>
            <a:r>
              <a:rPr lang="en-US" sz="1500" b="1" baseline="-25000" dirty="0">
                <a:solidFill>
                  <a:srgbClr val="002060"/>
                </a:solidFill>
                <a:latin typeface="微软雅黑" panose="020B0503020204020204" charset="-122"/>
                <a:ea typeface="微软雅黑" panose="020B0503020204020204" charset="-122"/>
              </a:rPr>
              <a:t>2</a:t>
            </a:r>
            <a:r>
              <a:rPr sz="1500" b="1" dirty="0">
                <a:solidFill>
                  <a:srgbClr val="002060"/>
                </a:solidFill>
                <a:latin typeface="微软雅黑" panose="020B0503020204020204" charset="-122"/>
                <a:ea typeface="微软雅黑" panose="020B0503020204020204" charset="-122"/>
              </a:rPr>
              <a:t> pellets show </a:t>
            </a:r>
            <a:r>
              <a:rPr sz="1500" b="1" dirty="0">
                <a:solidFill>
                  <a:srgbClr val="C00000"/>
                </a:solidFill>
                <a:latin typeface="微软雅黑" panose="020B0503020204020204" charset="-122"/>
                <a:ea typeface="微软雅黑" panose="020B0503020204020204" charset="-122"/>
              </a:rPr>
              <a:t>no significant difference</a:t>
            </a:r>
            <a:r>
              <a:rPr sz="1500" b="1" dirty="0">
                <a:latin typeface="微软雅黑" panose="020B0503020204020204" charset="-122"/>
                <a:ea typeface="微软雅黑" panose="020B0503020204020204" charset="-122"/>
              </a:rPr>
              <a:t> </a:t>
            </a:r>
            <a:r>
              <a:rPr sz="1500" b="1" dirty="0">
                <a:solidFill>
                  <a:srgbClr val="002060"/>
                </a:solidFill>
                <a:latin typeface="微软雅黑" panose="020B0503020204020204" charset="-122"/>
                <a:ea typeface="微软雅黑" panose="020B0503020204020204" charset="-122"/>
              </a:rPr>
              <a:t>from those of conventional UO</a:t>
            </a:r>
            <a:r>
              <a:rPr lang="en-US" sz="1500" b="1" baseline="-25000" dirty="0">
                <a:solidFill>
                  <a:srgbClr val="002060"/>
                </a:solidFill>
                <a:latin typeface="微软雅黑" panose="020B0503020204020204" charset="-122"/>
                <a:ea typeface="微软雅黑" panose="020B0503020204020204" charset="-122"/>
              </a:rPr>
              <a:t>2</a:t>
            </a:r>
            <a:r>
              <a:rPr sz="1500" b="1" dirty="0">
                <a:solidFill>
                  <a:srgbClr val="002060"/>
                </a:solidFill>
                <a:latin typeface="微软雅黑" panose="020B0503020204020204" charset="-122"/>
                <a:ea typeface="微软雅黑" panose="020B0503020204020204" charset="-122"/>
              </a:rPr>
              <a:t> pellets.</a:t>
            </a:r>
          </a:p>
          <a:p>
            <a:pPr marL="361950" indent="-361950" algn="just" eaLnBrk="1" latinLnBrk="0" hangingPunct="1">
              <a:lnSpc>
                <a:spcPct val="140000"/>
              </a:lnSpc>
              <a:spcBef>
                <a:spcPts val="600"/>
              </a:spcBef>
              <a:spcAft>
                <a:spcPts val="600"/>
              </a:spcAft>
              <a:buClr>
                <a:srgbClr val="0058B8"/>
              </a:buClr>
              <a:buFont typeface="Wingdings" panose="05000000000000000000" charset="0"/>
              <a:buChar char="p"/>
            </a:pPr>
            <a:r>
              <a:rPr sz="1500" b="1" dirty="0">
                <a:solidFill>
                  <a:srgbClr val="C00000"/>
                </a:solidFill>
                <a:latin typeface="微软雅黑" panose="020B0503020204020204" charset="-122"/>
                <a:ea typeface="微软雅黑" panose="020B0503020204020204" charset="-122"/>
              </a:rPr>
              <a:t>The out-of-pile tests</a:t>
            </a:r>
            <a:r>
              <a:rPr sz="1500" b="1" dirty="0">
                <a:solidFill>
                  <a:srgbClr val="002060"/>
                </a:solidFill>
                <a:latin typeface="微软雅黑" panose="020B0503020204020204" charset="-122"/>
                <a:ea typeface="微软雅黑" panose="020B0503020204020204" charset="-122"/>
              </a:rPr>
              <a:t> </a:t>
            </a:r>
            <a:r>
              <a:rPr lang="en-US" sz="1500" b="1" dirty="0">
                <a:solidFill>
                  <a:srgbClr val="002060"/>
                </a:solidFill>
                <a:latin typeface="微软雅黑" panose="020B0503020204020204" charset="-122"/>
                <a:ea typeface="微软雅黑" panose="020B0503020204020204" charset="-122"/>
              </a:rPr>
              <a:t>are fully </a:t>
            </a:r>
            <a:r>
              <a:rPr sz="1500" b="1" dirty="0">
                <a:solidFill>
                  <a:srgbClr val="C00000"/>
                </a:solidFill>
                <a:latin typeface="微软雅黑" panose="020B0503020204020204" charset="-122"/>
                <a:ea typeface="微软雅黑" panose="020B0503020204020204" charset="-122"/>
              </a:rPr>
              <a:t>cover</a:t>
            </a:r>
            <a:r>
              <a:rPr lang="en-US" sz="1500" b="1" dirty="0">
                <a:solidFill>
                  <a:srgbClr val="C00000"/>
                </a:solidFill>
                <a:latin typeface="微软雅黑" panose="020B0503020204020204" charset="-122"/>
                <a:ea typeface="微软雅黑" panose="020B0503020204020204" charset="-122"/>
              </a:rPr>
              <a:t>ed</a:t>
            </a:r>
            <a:r>
              <a:rPr sz="1500" b="1" dirty="0">
                <a:solidFill>
                  <a:srgbClr val="C00000"/>
                </a:solidFill>
                <a:latin typeface="微软雅黑" panose="020B0503020204020204" charset="-122"/>
                <a:ea typeface="微软雅黑" panose="020B0503020204020204" charset="-122"/>
              </a:rPr>
              <a:t>.</a:t>
            </a:r>
          </a:p>
        </p:txBody>
      </p:sp>
      <p:sp>
        <p:nvSpPr>
          <p:cNvPr id="2" name="矩形 10"/>
          <p:cNvSpPr>
            <a:spLocks noChangeArrowheads="1"/>
          </p:cNvSpPr>
          <p:nvPr/>
        </p:nvSpPr>
        <p:spPr bwMode="auto">
          <a:xfrm>
            <a:off x="71438" y="142875"/>
            <a:ext cx="7559675" cy="465455"/>
          </a:xfrm>
          <a:prstGeom prst="rect">
            <a:avLst/>
          </a:prstGeom>
          <a:noFill/>
          <a:ln w="9525" algn="ctr">
            <a:noFill/>
            <a:miter lim="800000"/>
          </a:ln>
        </p:spPr>
        <p:txBody>
          <a:bodyPr lIns="96635" tIns="48319" rIns="96635" bIns="48319">
            <a:spAutoFit/>
          </a:bodyPr>
          <a:lstStyle/>
          <a:p>
            <a:pPr algn="l">
              <a:buSzTx/>
            </a:pPr>
            <a:r>
              <a:rPr lang="en-US" altLang="zh-CN" sz="2400" b="1" dirty="0">
                <a:solidFill>
                  <a:srgbClr val="002060"/>
                </a:solidFill>
                <a:latin typeface="微软雅黑" panose="020B0503020204020204" charset="-122"/>
                <a:ea typeface="微软雅黑" panose="020B0503020204020204" charset="-122"/>
                <a:sym typeface="+mn-ea"/>
              </a:rPr>
              <a:t>3.3 Summary</a:t>
            </a:r>
            <a:endParaRPr lang="zh-CN" altLang="en-US" sz="2400" b="1" dirty="0">
              <a:solidFill>
                <a:srgbClr val="002060"/>
              </a:solidFill>
              <a:latin typeface="微软雅黑" panose="020B0503020204020204" charset="-122"/>
              <a:ea typeface="微软雅黑" panose="020B0503020204020204" charset="-122"/>
              <a:sym typeface="+mn-ea"/>
            </a:endParaRPr>
          </a:p>
        </p:txBody>
      </p:sp>
      <p:graphicFrame>
        <p:nvGraphicFramePr>
          <p:cNvPr id="4" name="表格 3"/>
          <p:cNvGraphicFramePr/>
          <p:nvPr>
            <p:custDataLst>
              <p:tags r:id="rId1"/>
            </p:custDataLst>
          </p:nvPr>
        </p:nvGraphicFramePr>
        <p:xfrm>
          <a:off x="5364480" y="1059815"/>
          <a:ext cx="3527425" cy="3718560"/>
        </p:xfrm>
        <a:graphic>
          <a:graphicData uri="http://schemas.openxmlformats.org/drawingml/2006/table">
            <a:tbl>
              <a:tblPr firstRow="1" bandRow="1">
                <a:tableStyleId>{5C22544A-7EE6-4342-B048-85BDC9FD1C3A}</a:tableStyleId>
              </a:tblPr>
              <a:tblGrid>
                <a:gridCol w="1753235">
                  <a:extLst>
                    <a:ext uri="{9D8B030D-6E8A-4147-A177-3AD203B41FA5}">
                      <a16:colId xmlns:a16="http://schemas.microsoft.com/office/drawing/2014/main" val="20000"/>
                    </a:ext>
                  </a:extLst>
                </a:gridCol>
                <a:gridCol w="1774190">
                  <a:extLst>
                    <a:ext uri="{9D8B030D-6E8A-4147-A177-3AD203B41FA5}">
                      <a16:colId xmlns:a16="http://schemas.microsoft.com/office/drawing/2014/main" val="20001"/>
                    </a:ext>
                  </a:extLst>
                </a:gridCol>
              </a:tblGrid>
              <a:tr h="256540">
                <a:tc>
                  <a:txBody>
                    <a:bodyPr/>
                    <a:lstStyle/>
                    <a:p>
                      <a:pPr indent="0" algn="ctr">
                        <a:buNone/>
                      </a:pPr>
                      <a:r>
                        <a:rPr lang="en-US" sz="1000" b="1" kern="1200" dirty="0">
                          <a:solidFill>
                            <a:schemeClr val="bg1"/>
                          </a:solidFill>
                          <a:latin typeface="微软雅黑" panose="020B0503020204020204" charset="-122"/>
                          <a:ea typeface="微软雅黑" panose="020B0503020204020204" charset="-122"/>
                          <a:cs typeface="Times New Roman" panose="02020603050405020304" charset="0"/>
                        </a:rPr>
                        <a:t>Test</a:t>
                      </a:r>
                      <a:r>
                        <a:rPr lang="zh-CN" sz="1000" b="1" kern="1200" dirty="0">
                          <a:solidFill>
                            <a:schemeClr val="bg1"/>
                          </a:solidFill>
                          <a:latin typeface="微软雅黑" panose="020B0503020204020204" charset="-122"/>
                          <a:ea typeface="微软雅黑" panose="020B0503020204020204" charset="-122"/>
                          <a:cs typeface="Times New Roman" panose="02020603050405020304" charset="0"/>
                        </a:rPr>
                        <a:t> </a:t>
                      </a:r>
                      <a:r>
                        <a:rPr lang="en-US" altLang="zh-CN" sz="1000" b="1" kern="1200" dirty="0">
                          <a:solidFill>
                            <a:schemeClr val="bg1"/>
                          </a:solidFill>
                          <a:latin typeface="微软雅黑" panose="020B0503020204020204" charset="-122"/>
                          <a:ea typeface="微软雅黑" panose="020B0503020204020204" charset="-122"/>
                          <a:cs typeface="Times New Roman" panose="02020603050405020304" charset="0"/>
                        </a:rPr>
                        <a:t>item</a:t>
                      </a:r>
                    </a:p>
                  </a:txBody>
                  <a:tcPr marL="68580" marR="68580" marT="0" marB="0"/>
                </a:tc>
                <a:tc>
                  <a:txBody>
                    <a:bodyPr/>
                    <a:lstStyle/>
                    <a:p>
                      <a:pPr indent="0" algn="ctr">
                        <a:buNone/>
                      </a:pPr>
                      <a:r>
                        <a:rPr sz="1000" b="1" kern="1200" dirty="0">
                          <a:solidFill>
                            <a:schemeClr val="bg1"/>
                          </a:solidFill>
                          <a:latin typeface="微软雅黑" panose="020B0503020204020204" charset="-122"/>
                          <a:ea typeface="微软雅黑" panose="020B0503020204020204" charset="-122"/>
                          <a:cs typeface="Times New Roman" panose="02020603050405020304" charset="0"/>
                        </a:rPr>
                        <a:t>Large-grain UO</a:t>
                      </a:r>
                      <a:r>
                        <a:rPr sz="1000" b="1" kern="1200" baseline="-25000" dirty="0">
                          <a:solidFill>
                            <a:schemeClr val="bg1"/>
                          </a:solidFill>
                          <a:latin typeface="微软雅黑" panose="020B0503020204020204" charset="-122"/>
                          <a:ea typeface="微软雅黑" panose="020B0503020204020204" charset="-122"/>
                          <a:cs typeface="Times New Roman" panose="02020603050405020304" charset="0"/>
                        </a:rPr>
                        <a:t>2</a:t>
                      </a:r>
                      <a:r>
                        <a:rPr sz="1000" b="1" kern="1200" dirty="0">
                          <a:solidFill>
                            <a:schemeClr val="bg1"/>
                          </a:solidFill>
                          <a:latin typeface="微软雅黑" panose="020B0503020204020204" charset="-122"/>
                          <a:ea typeface="微软雅黑" panose="020B0503020204020204" charset="-122"/>
                          <a:cs typeface="Times New Roman" panose="02020603050405020304" charset="0"/>
                        </a:rPr>
                        <a:t> pellets</a:t>
                      </a:r>
                    </a:p>
                  </a:txBody>
                  <a:tcPr marL="68580" marR="68580" marT="0" marB="0"/>
                </a:tc>
                <a:extLst>
                  <a:ext uri="{0D108BD9-81ED-4DB2-BD59-A6C34878D82A}">
                    <a16:rowId xmlns:a16="http://schemas.microsoft.com/office/drawing/2014/main" val="10000"/>
                  </a:ext>
                </a:extLst>
              </a:tr>
              <a:tr h="192405">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Chemical composition</a:t>
                      </a:r>
                    </a:p>
                  </a:txBody>
                  <a:tcPr marL="68580" marR="68580" marT="0" marB="0"/>
                </a:tc>
                <a:tc>
                  <a:txBody>
                    <a:bodyPr/>
                    <a:lstStyle/>
                    <a:p>
                      <a:pPr indent="0" algn="ctr">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rPr>
                        <a:t>√</a:t>
                      </a:r>
                    </a:p>
                  </a:txBody>
                  <a:tcPr marL="68580" marR="68580" marT="0" marB="0"/>
                </a:tc>
                <a:extLst>
                  <a:ext uri="{0D108BD9-81ED-4DB2-BD59-A6C34878D82A}">
                    <a16:rowId xmlns:a16="http://schemas.microsoft.com/office/drawing/2014/main" val="10001"/>
                  </a:ext>
                </a:extLst>
              </a:tr>
              <a:tr h="192405">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Density</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02"/>
                  </a:ext>
                </a:extLst>
              </a:tr>
              <a:tr h="192405">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Thermal stability</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03"/>
                  </a:ext>
                </a:extLst>
              </a:tr>
              <a:tr h="191770">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Pore size and distribution</a:t>
                      </a:r>
                    </a:p>
                  </a:txBody>
                  <a:tcPr marL="68580" marR="68580" marT="0" marB="0"/>
                </a:tc>
                <a:tc>
                  <a:txBody>
                    <a:bodyPr/>
                    <a:lstStyle/>
                    <a:p>
                      <a:pPr indent="0" algn="ctr">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rPr>
                        <a:t>√</a:t>
                      </a:r>
                    </a:p>
                  </a:txBody>
                  <a:tcPr marL="68580" marR="68580" marT="0" marB="0"/>
                </a:tc>
                <a:extLst>
                  <a:ext uri="{0D108BD9-81ED-4DB2-BD59-A6C34878D82A}">
                    <a16:rowId xmlns:a16="http://schemas.microsoft.com/office/drawing/2014/main" val="10004"/>
                  </a:ext>
                </a:extLst>
              </a:tr>
              <a:tr h="192405">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Lattice constant</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05"/>
                  </a:ext>
                </a:extLst>
              </a:tr>
              <a:tr h="192405">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Phase analysis</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06"/>
                  </a:ext>
                </a:extLst>
              </a:tr>
              <a:tr h="192405">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Agglomeration of dopants</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07"/>
                  </a:ext>
                </a:extLst>
              </a:tr>
              <a:tr h="384810">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Chemical compatibility with cladding</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08"/>
                  </a:ext>
                </a:extLst>
              </a:tr>
              <a:tr h="192405">
                <a:tc>
                  <a:txBody>
                    <a:bodyPr/>
                    <a:lstStyle/>
                    <a:p>
                      <a:pPr indent="0" algn="ctr">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Melting point</a:t>
                      </a:r>
                    </a:p>
                  </a:txBody>
                  <a:tcPr marL="68580" marR="68580" marT="0" marB="0"/>
                </a:tc>
                <a:tc>
                  <a:txBody>
                    <a:bodyPr/>
                    <a:lstStyle/>
                    <a:p>
                      <a:pPr indent="0" algn="ctr">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rPr>
                        <a:t>√</a:t>
                      </a:r>
                    </a:p>
                  </a:txBody>
                  <a:tcPr marL="68580" marR="68580" marT="0" marB="0"/>
                </a:tc>
                <a:extLst>
                  <a:ext uri="{0D108BD9-81ED-4DB2-BD59-A6C34878D82A}">
                    <a16:rowId xmlns:a16="http://schemas.microsoft.com/office/drawing/2014/main" val="10009"/>
                  </a:ext>
                </a:extLst>
              </a:tr>
              <a:tr h="192405">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Thermal expansion</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10"/>
                  </a:ext>
                </a:extLst>
              </a:tr>
              <a:tr h="384810">
                <a:tc>
                  <a:txBody>
                    <a:bodyPr/>
                    <a:lstStyle/>
                    <a:p>
                      <a:pPr indent="0" algn="ctr">
                        <a:buNone/>
                      </a:pPr>
                      <a:r>
                        <a:rPr lang="zh-CN" sz="1000" b="0" kern="1200" dirty="0">
                          <a:solidFill>
                            <a:srgbClr val="002060"/>
                          </a:solidFill>
                          <a:latin typeface="微软雅黑" panose="020B0503020204020204" charset="-122"/>
                          <a:ea typeface="微软雅黑" panose="020B0503020204020204" charset="-122"/>
                          <a:cs typeface="Times New Roman" panose="02020603050405020304" charset="0"/>
                        </a:rPr>
                        <a:t>Thermal diffusivity and thermal conductivity</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11"/>
                  </a:ext>
                </a:extLst>
              </a:tr>
              <a:tr h="191770">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Specific heat</a:t>
                      </a:r>
                    </a:p>
                  </a:txBody>
                  <a:tcPr marL="68580" marR="68580" marT="0" marB="0"/>
                </a:tc>
                <a:tc>
                  <a:txBody>
                    <a:bodyPr/>
                    <a:lstStyle/>
                    <a:p>
                      <a:pPr indent="0" algn="ctr">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rPr>
                        <a:t>√</a:t>
                      </a:r>
                    </a:p>
                  </a:txBody>
                  <a:tcPr marL="68580" marR="68580" marT="0" marB="0"/>
                </a:tc>
                <a:extLst>
                  <a:ext uri="{0D108BD9-81ED-4DB2-BD59-A6C34878D82A}">
                    <a16:rowId xmlns:a16="http://schemas.microsoft.com/office/drawing/2014/main" val="10012"/>
                  </a:ext>
                </a:extLst>
              </a:tr>
              <a:tr h="192405">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Creep</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13"/>
                  </a:ext>
                </a:extLst>
              </a:tr>
              <a:tr h="192405">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Elastic modulus</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14"/>
                  </a:ext>
                </a:extLst>
              </a:tr>
              <a:tr h="192405">
                <a:tc>
                  <a:txBody>
                    <a:bodyPr/>
                    <a:lstStyle/>
                    <a:p>
                      <a:pPr algn="ctr">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Poisson's ratio</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15"/>
                  </a:ext>
                </a:extLst>
              </a:tr>
              <a:tr h="192405">
                <a:tc>
                  <a:txBody>
                    <a:bodyPr/>
                    <a:lstStyle/>
                    <a:p>
                      <a:pPr marL="0" marR="0" algn="ctr" rtl="0" eaLnBrk="1" fontAlgn="auto" latinLnBrk="0" hangingPunct="1">
                        <a:buClrTx/>
                        <a:buSzTx/>
                        <a:buFontTx/>
                        <a:buNone/>
                      </a:pPr>
                      <a:r>
                        <a:rPr lang="en-US" altLang="zh-CN" sz="1000" b="0" kern="1200" dirty="0">
                          <a:solidFill>
                            <a:srgbClr val="002060"/>
                          </a:solidFill>
                          <a:latin typeface="微软雅黑" panose="020B0503020204020204" charset="-122"/>
                          <a:ea typeface="微软雅黑" panose="020B0503020204020204" charset="-122"/>
                          <a:cs typeface="Times New Roman" panose="02020603050405020304" charset="0"/>
                        </a:rPr>
                        <a:t>Corrosion resistance</a:t>
                      </a:r>
                    </a:p>
                  </a:txBody>
                  <a:tcPr marL="68580" marR="68580" marT="0" marB="0"/>
                </a:tc>
                <a:tc>
                  <a:txBody>
                    <a:bodyPr/>
                    <a:lstStyle/>
                    <a:p>
                      <a:pPr algn="ctr">
                        <a:buClrTx/>
                        <a:buSzTx/>
                        <a:buFontTx/>
                        <a:buNone/>
                      </a:pPr>
                      <a:r>
                        <a:rPr lang="en-US" altLang="zh-CN" sz="1000" b="1" kern="1200" dirty="0">
                          <a:solidFill>
                            <a:srgbClr val="002060"/>
                          </a:solidFill>
                          <a:latin typeface="微软雅黑" panose="020B0503020204020204" charset="-122"/>
                          <a:ea typeface="微软雅黑" panose="020B0503020204020204" charset="-122"/>
                          <a:cs typeface="Times New Roman" panose="02020603050405020304" charset="0"/>
                          <a:sym typeface="+mn-ea"/>
                        </a:rPr>
                        <a:t>√</a:t>
                      </a:r>
                      <a:endParaRPr lang="zh-CN" sz="1000" b="1" kern="1200" dirty="0">
                        <a:solidFill>
                          <a:srgbClr val="002060"/>
                        </a:solidFill>
                        <a:latin typeface="微软雅黑" panose="020B0503020204020204" charset="-122"/>
                        <a:ea typeface="微软雅黑" panose="020B0503020204020204" charset="-122"/>
                        <a:cs typeface="Times New Roman" panose="02020603050405020304" charset="0"/>
                      </a:endParaRPr>
                    </a:p>
                  </a:txBody>
                  <a:tcPr marL="68580" marR="68580" marT="0" marB="0"/>
                </a:tc>
                <a:extLst>
                  <a:ext uri="{0D108BD9-81ED-4DB2-BD59-A6C34878D82A}">
                    <a16:rowId xmlns:a16="http://schemas.microsoft.com/office/drawing/2014/main" val="10016"/>
                  </a:ext>
                </a:extLst>
              </a:tr>
            </a:tbl>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preferRelativeResize="0">
            <a:picLocks noChangeArrowheads="1"/>
          </p:cNvPicPr>
          <p:nvPr/>
        </p:nvPicPr>
        <p:blipFill>
          <a:blip r:embed="rId3" cstate="print"/>
          <a:srcRect l="3072" r="4790"/>
          <a:stretch>
            <a:fillRect/>
          </a:stretch>
        </p:blipFill>
        <p:spPr bwMode="auto">
          <a:xfrm>
            <a:off x="0" y="1384300"/>
            <a:ext cx="1973263" cy="1044575"/>
          </a:xfrm>
          <a:prstGeom prst="rect">
            <a:avLst/>
          </a:prstGeom>
          <a:noFill/>
          <a:ln w="9525" algn="ctr">
            <a:noFill/>
            <a:miter lim="800000"/>
            <a:headEnd/>
            <a:tailEnd/>
          </a:ln>
        </p:spPr>
      </p:pic>
      <p:grpSp>
        <p:nvGrpSpPr>
          <p:cNvPr id="2" name="Group 56"/>
          <p:cNvGrpSpPr/>
          <p:nvPr/>
        </p:nvGrpSpPr>
        <p:grpSpPr>
          <a:xfrm>
            <a:off x="1116013" y="1381125"/>
            <a:ext cx="3454400" cy="1047750"/>
            <a:chOff x="1307853" y="2748476"/>
            <a:chExt cx="5219976" cy="1361049"/>
          </a:xfrm>
        </p:grpSpPr>
        <p:grpSp>
          <p:nvGrpSpPr>
            <p:cNvPr id="3" name="Group 57"/>
            <p:cNvGrpSpPr/>
            <p:nvPr/>
          </p:nvGrpSpPr>
          <p:grpSpPr>
            <a:xfrm>
              <a:off x="1307853" y="2748476"/>
              <a:ext cx="5219976" cy="1361049"/>
              <a:chOff x="1307853" y="2366615"/>
              <a:chExt cx="5219976" cy="1670538"/>
            </a:xfrm>
          </p:grpSpPr>
          <p:sp>
            <p:nvSpPr>
              <p:cNvPr id="32782" name="矩形 7"/>
              <p:cNvSpPr>
                <a:spLocks noChangeArrowheads="1"/>
              </p:cNvSpPr>
              <p:nvPr/>
            </p:nvSpPr>
            <p:spPr bwMode="auto">
              <a:xfrm>
                <a:off x="2562470" y="2374209"/>
                <a:ext cx="2722736" cy="1655351"/>
              </a:xfrm>
              <a:prstGeom prst="rect">
                <a:avLst/>
              </a:prstGeom>
              <a:solidFill>
                <a:srgbClr val="5197D7"/>
              </a:solidFill>
              <a:ln w="25400" algn="ctr">
                <a:noFill/>
                <a:round/>
              </a:ln>
            </p:spPr>
            <p:txBody>
              <a:bodyPr anchor="ctr"/>
              <a:lstStyle/>
              <a:p>
                <a:pPr algn="ctr"/>
                <a:endParaRPr lang="zh-CN" altLang="en-US">
                  <a:solidFill>
                    <a:srgbClr val="FFFFFF"/>
                  </a:solidFill>
                  <a:latin typeface="Calibri" panose="020F0502020204030204" charset="0"/>
                </a:endParaRPr>
              </a:p>
            </p:txBody>
          </p:sp>
          <p:sp>
            <p:nvSpPr>
              <p:cNvPr id="32783" name="等腰三角形 5"/>
              <p:cNvSpPr>
                <a:spLocks noChangeArrowheads="1"/>
              </p:cNvSpPr>
              <p:nvPr/>
            </p:nvSpPr>
            <p:spPr bwMode="auto">
              <a:xfrm>
                <a:off x="1307853" y="2366615"/>
                <a:ext cx="1261814" cy="1670538"/>
              </a:xfrm>
              <a:prstGeom prst="triangle">
                <a:avLst>
                  <a:gd name="adj" fmla="val 100000"/>
                </a:avLst>
              </a:prstGeom>
              <a:solidFill>
                <a:srgbClr val="5197D7"/>
              </a:solidFill>
              <a:ln w="25400" algn="ctr">
                <a:noFill/>
                <a:miter lim="800000"/>
              </a:ln>
            </p:spPr>
            <p:txBody>
              <a:bodyPr anchor="ctr"/>
              <a:lstStyle/>
              <a:p>
                <a:pPr algn="ctr"/>
                <a:endParaRPr lang="zh-CN" altLang="en-US">
                  <a:solidFill>
                    <a:srgbClr val="FFFFFF"/>
                  </a:solidFill>
                  <a:latin typeface="Calibri" panose="020F0502020204030204" charset="0"/>
                </a:endParaRPr>
              </a:p>
            </p:txBody>
          </p:sp>
          <p:sp>
            <p:nvSpPr>
              <p:cNvPr id="32784" name="等腰三角形 9"/>
              <p:cNvSpPr>
                <a:spLocks noChangeArrowheads="1"/>
              </p:cNvSpPr>
              <p:nvPr/>
            </p:nvSpPr>
            <p:spPr bwMode="auto">
              <a:xfrm rot="10800000">
                <a:off x="5278009" y="2374209"/>
                <a:ext cx="1249820" cy="1655351"/>
              </a:xfrm>
              <a:prstGeom prst="triangle">
                <a:avLst>
                  <a:gd name="adj" fmla="val 100000"/>
                </a:avLst>
              </a:prstGeom>
              <a:solidFill>
                <a:srgbClr val="5197D7"/>
              </a:solidFill>
              <a:ln w="25400" algn="ctr">
                <a:noFill/>
                <a:miter lim="800000"/>
              </a:ln>
            </p:spPr>
            <p:txBody>
              <a:bodyPr anchor="ctr"/>
              <a:lstStyle/>
              <a:p>
                <a:pPr algn="ctr"/>
                <a:endParaRPr lang="zh-CN" altLang="en-US">
                  <a:solidFill>
                    <a:srgbClr val="FFFFFF"/>
                  </a:solidFill>
                  <a:latin typeface="Calibri" panose="020F0502020204030204" charset="0"/>
                </a:endParaRPr>
              </a:p>
            </p:txBody>
          </p:sp>
        </p:grpSp>
        <p:sp>
          <p:nvSpPr>
            <p:cNvPr id="32781" name="文本框 6"/>
            <p:cNvSpPr>
              <a:spLocks noChangeArrowheads="1"/>
            </p:cNvSpPr>
            <p:nvPr/>
          </p:nvSpPr>
          <p:spPr bwMode="auto">
            <a:xfrm>
              <a:off x="2420002" y="3043486"/>
              <a:ext cx="3060122" cy="918089"/>
            </a:xfrm>
            <a:prstGeom prst="rect">
              <a:avLst/>
            </a:prstGeom>
            <a:noFill/>
            <a:ln w="9525" algn="ctr">
              <a:noFill/>
              <a:miter lim="800000"/>
            </a:ln>
          </p:spPr>
          <p:txBody>
            <a:bodyPr>
              <a:spAutoFit/>
            </a:bodyPr>
            <a:lstStyle/>
            <a:p>
              <a:pPr algn="ctr"/>
              <a:r>
                <a:rPr lang="en-US" altLang="zh-CN" sz="4000" b="1" dirty="0">
                  <a:solidFill>
                    <a:srgbClr val="F1F5EF"/>
                  </a:solidFill>
                  <a:latin typeface="微软雅黑" panose="020B0503020204020204" charset="-122"/>
                  <a:ea typeface="微软雅黑" panose="020B0503020204020204" charset="-122"/>
                </a:rPr>
                <a:t>PART 4</a:t>
              </a:r>
            </a:p>
          </p:txBody>
        </p:sp>
      </p:grpSp>
      <p:sp>
        <p:nvSpPr>
          <p:cNvPr id="32772" name="文本框 18"/>
          <p:cNvSpPr>
            <a:spLocks noChangeArrowheads="1"/>
          </p:cNvSpPr>
          <p:nvPr/>
        </p:nvSpPr>
        <p:spPr bwMode="auto">
          <a:xfrm>
            <a:off x="641174" y="2714626"/>
            <a:ext cx="8498656" cy="644558"/>
          </a:xfrm>
          <a:prstGeom prst="rect">
            <a:avLst/>
          </a:prstGeom>
          <a:noFill/>
          <a:ln w="9525" algn="ctr">
            <a:noFill/>
            <a:miter lim="800000"/>
          </a:ln>
        </p:spPr>
        <p:txBody>
          <a:bodyPr wrap="square" lIns="89660" tIns="44842" rIns="89660" bIns="44842">
            <a:spAutoFit/>
          </a:bodyPr>
          <a:lstStyle/>
          <a:p>
            <a:pPr algn="ctr">
              <a:buSzTx/>
            </a:pPr>
            <a:r>
              <a:rPr lang="en-US" altLang="zh-CN" sz="3600" b="1" dirty="0">
                <a:solidFill>
                  <a:srgbClr val="002060"/>
                </a:solidFill>
                <a:latin typeface="微软雅黑" panose="020B0503020204020204" charset="-122"/>
                <a:ea typeface="微软雅黑" panose="020B0503020204020204" charset="-122"/>
                <a:sym typeface="+mn-ea"/>
              </a:rPr>
              <a:t>Future activities and discussions</a:t>
            </a:r>
          </a:p>
        </p:txBody>
      </p:sp>
      <p:sp>
        <p:nvSpPr>
          <p:cNvPr id="32773" name="直接连接符 19"/>
          <p:cNvSpPr>
            <a:spLocks noChangeShapeType="1"/>
          </p:cNvSpPr>
          <p:nvPr/>
        </p:nvSpPr>
        <p:spPr bwMode="auto">
          <a:xfrm flipV="1">
            <a:off x="2328069" y="3507854"/>
            <a:ext cx="6336382" cy="3174"/>
          </a:xfrm>
          <a:prstGeom prst="line">
            <a:avLst/>
          </a:prstGeom>
          <a:noFill/>
          <a:ln w="9525" algn="ctr">
            <a:solidFill>
              <a:srgbClr val="4A7EBB"/>
            </a:solidFill>
            <a:round/>
          </a:ln>
        </p:spPr>
        <p:txBody>
          <a:bodyPr/>
          <a:lstStyle/>
          <a:p>
            <a:endParaRPr lang="zh-CN" altLang="en-US"/>
          </a:p>
        </p:txBody>
      </p:sp>
      <p:sp>
        <p:nvSpPr>
          <p:cNvPr id="32774" name="椭圆 13"/>
          <p:cNvSpPr>
            <a:spLocks noChangeArrowheads="1"/>
          </p:cNvSpPr>
          <p:nvPr/>
        </p:nvSpPr>
        <p:spPr bwMode="auto">
          <a:xfrm>
            <a:off x="7885113" y="4516438"/>
            <a:ext cx="152400" cy="142875"/>
          </a:xfrm>
          <a:prstGeom prst="ellipse">
            <a:avLst/>
          </a:prstGeom>
          <a:solidFill>
            <a:srgbClr val="8EB4E3"/>
          </a:solidFill>
          <a:ln w="25400" algn="ctr">
            <a:noFill/>
            <a:round/>
          </a:ln>
        </p:spPr>
        <p:txBody>
          <a:bodyPr lIns="89723" tIns="44871" rIns="89723" bIns="44871" anchor="ctr"/>
          <a:lstStyle/>
          <a:p>
            <a:pPr algn="ctr"/>
            <a:endParaRPr lang="zh-CN" altLang="en-US">
              <a:latin typeface="Calibri" panose="020F0502020204030204" charset="0"/>
            </a:endParaRPr>
          </a:p>
        </p:txBody>
      </p:sp>
      <p:sp>
        <p:nvSpPr>
          <p:cNvPr id="32775" name="椭圆 16"/>
          <p:cNvSpPr>
            <a:spLocks noChangeArrowheads="1"/>
          </p:cNvSpPr>
          <p:nvPr/>
        </p:nvSpPr>
        <p:spPr bwMode="auto">
          <a:xfrm>
            <a:off x="8102600" y="4516438"/>
            <a:ext cx="152400" cy="142875"/>
          </a:xfrm>
          <a:prstGeom prst="ellipse">
            <a:avLst/>
          </a:prstGeom>
          <a:solidFill>
            <a:srgbClr val="8EB4E3"/>
          </a:solidFill>
          <a:ln w="25400" algn="ctr">
            <a:noFill/>
            <a:round/>
          </a:ln>
        </p:spPr>
        <p:txBody>
          <a:bodyPr lIns="89723" tIns="44871" rIns="89723" bIns="44871" anchor="ctr"/>
          <a:lstStyle/>
          <a:p>
            <a:pPr algn="ctr"/>
            <a:endParaRPr lang="zh-CN" altLang="en-US">
              <a:latin typeface="Calibri" panose="020F0502020204030204" charset="0"/>
            </a:endParaRPr>
          </a:p>
        </p:txBody>
      </p:sp>
      <p:sp>
        <p:nvSpPr>
          <p:cNvPr id="32776" name="椭圆 18"/>
          <p:cNvSpPr>
            <a:spLocks noChangeArrowheads="1"/>
          </p:cNvSpPr>
          <p:nvPr/>
        </p:nvSpPr>
        <p:spPr bwMode="auto">
          <a:xfrm>
            <a:off x="8524875" y="4516438"/>
            <a:ext cx="152400" cy="142875"/>
          </a:xfrm>
          <a:prstGeom prst="ellipse">
            <a:avLst/>
          </a:prstGeom>
          <a:solidFill>
            <a:srgbClr val="4799D7"/>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
        <p:nvSpPr>
          <p:cNvPr id="32777" name="椭圆 21"/>
          <p:cNvSpPr>
            <a:spLocks noChangeArrowheads="1"/>
          </p:cNvSpPr>
          <p:nvPr/>
        </p:nvSpPr>
        <p:spPr bwMode="auto">
          <a:xfrm>
            <a:off x="8740775" y="4516438"/>
            <a:ext cx="152400" cy="142875"/>
          </a:xfrm>
          <a:prstGeom prst="ellipse">
            <a:avLst/>
          </a:prstGeom>
          <a:solidFill>
            <a:srgbClr val="4799D7"/>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
        <p:nvSpPr>
          <p:cNvPr id="32778" name="椭圆 23"/>
          <p:cNvSpPr>
            <a:spLocks noChangeArrowheads="1"/>
          </p:cNvSpPr>
          <p:nvPr/>
        </p:nvSpPr>
        <p:spPr bwMode="auto">
          <a:xfrm>
            <a:off x="8318500" y="4516438"/>
            <a:ext cx="152400" cy="142875"/>
          </a:xfrm>
          <a:prstGeom prst="ellipse">
            <a:avLst/>
          </a:prstGeom>
          <a:solidFill>
            <a:srgbClr val="4799D7"/>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
        <p:nvSpPr>
          <p:cNvPr id="32779" name="椭圆 17"/>
          <p:cNvSpPr>
            <a:spLocks noChangeArrowheads="1"/>
          </p:cNvSpPr>
          <p:nvPr/>
        </p:nvSpPr>
        <p:spPr bwMode="auto">
          <a:xfrm>
            <a:off x="7667625" y="4516438"/>
            <a:ext cx="152400" cy="142875"/>
          </a:xfrm>
          <a:prstGeom prst="ellipse">
            <a:avLst/>
          </a:prstGeom>
          <a:solidFill>
            <a:srgbClr val="000000"/>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a:spLocks noChangeArrowheads="1"/>
          </p:cNvSpPr>
          <p:nvPr/>
        </p:nvSpPr>
        <p:spPr bwMode="auto">
          <a:xfrm>
            <a:off x="76835" y="142875"/>
            <a:ext cx="7554595" cy="465455"/>
          </a:xfrm>
          <a:prstGeom prst="rect">
            <a:avLst/>
          </a:prstGeom>
          <a:noFill/>
          <a:ln w="9525" algn="ctr">
            <a:noFill/>
            <a:miter lim="800000"/>
          </a:ln>
        </p:spPr>
        <p:txBody>
          <a:bodyPr wrap="square" lIns="96635" tIns="48319" rIns="96635" bIns="48319">
            <a:spAutoFit/>
          </a:bodyPr>
          <a:lstStyle/>
          <a:p>
            <a:pPr marL="0" indent="0" algn="l">
              <a:lnSpc>
                <a:spcPct val="100000"/>
              </a:lnSpc>
              <a:buClr>
                <a:schemeClr val="tx2"/>
              </a:buClr>
              <a:buSzTx/>
              <a:buFont typeface="Wingdings" panose="05000000000000000000" pitchFamily="2" charset="2"/>
              <a:buNone/>
            </a:pPr>
            <a:r>
              <a:rPr lang="en-US" altLang="zh-CN" sz="2400" b="1" dirty="0">
                <a:solidFill>
                  <a:srgbClr val="002060"/>
                </a:solidFill>
                <a:latin typeface="微软雅黑" panose="020B0503020204020204" charset="-122"/>
                <a:ea typeface="微软雅黑" panose="020B0503020204020204" charset="-122"/>
                <a:sym typeface="+mn-ea"/>
              </a:rPr>
              <a:t>4.1  future activities---Cr-coated claddings </a:t>
            </a:r>
          </a:p>
        </p:txBody>
      </p:sp>
      <p:sp>
        <p:nvSpPr>
          <p:cNvPr id="2" name="矩形 10"/>
          <p:cNvSpPr>
            <a:spLocks noChangeArrowheads="1"/>
          </p:cNvSpPr>
          <p:nvPr/>
        </p:nvSpPr>
        <p:spPr bwMode="auto">
          <a:xfrm>
            <a:off x="323850" y="987425"/>
            <a:ext cx="8334375" cy="3270373"/>
          </a:xfrm>
          <a:prstGeom prst="rect">
            <a:avLst/>
          </a:prstGeom>
          <a:noFill/>
          <a:ln w="9525" algn="ctr">
            <a:noFill/>
            <a:miter lim="800000"/>
          </a:ln>
        </p:spPr>
        <p:txBody>
          <a:bodyPr wrap="square" lIns="96635" tIns="48319" rIns="96635" bIns="48319">
            <a:spAutoFit/>
          </a:bodyPr>
          <a:lstStyle/>
          <a:p>
            <a:pPr algn="just" eaLnBrk="1" latinLnBrk="0" hangingPunct="1">
              <a:lnSpc>
                <a:spcPct val="120000"/>
              </a:lnSpc>
              <a:spcBef>
                <a:spcPts val="0"/>
              </a:spcBef>
              <a:spcAft>
                <a:spcPts val="600"/>
              </a:spcAft>
              <a:buClrTx/>
              <a:buSzTx/>
              <a:buFontTx/>
            </a:pPr>
            <a:r>
              <a:rPr lang="en-US" altLang="zh-CN" sz="1600" b="1" dirty="0">
                <a:solidFill>
                  <a:srgbClr val="002060"/>
                </a:solidFill>
                <a:latin typeface="微软雅黑" panose="020B0503020204020204" charset="-122"/>
                <a:ea typeface="微软雅黑" panose="020B0503020204020204" charset="-122"/>
                <a:sym typeface="+mn-ea"/>
              </a:rPr>
              <a:t>1</a:t>
            </a:r>
            <a:r>
              <a:rPr lang="zh-CN" altLang="en-US" sz="1600" b="1" dirty="0">
                <a:solidFill>
                  <a:srgbClr val="002060"/>
                </a:solidFill>
                <a:latin typeface="微软雅黑" panose="020B0503020204020204" charset="-122"/>
                <a:ea typeface="微软雅黑" panose="020B0503020204020204" charset="-122"/>
                <a:sym typeface="+mn-ea"/>
              </a:rPr>
              <a:t>、Hot cell inspection of </a:t>
            </a:r>
            <a:r>
              <a:rPr lang="en-US" altLang="zh-CN" sz="1600" b="1" dirty="0">
                <a:solidFill>
                  <a:srgbClr val="002060"/>
                </a:solidFill>
                <a:latin typeface="微软雅黑" panose="020B0503020204020204" charset="-122"/>
                <a:ea typeface="微软雅黑" panose="020B0503020204020204" charset="-122"/>
                <a:sym typeface="+mn-ea"/>
              </a:rPr>
              <a:t>the </a:t>
            </a:r>
            <a:r>
              <a:rPr lang="zh-CN" altLang="en-US" sz="1600" b="1" dirty="0">
                <a:solidFill>
                  <a:srgbClr val="002060"/>
                </a:solidFill>
                <a:latin typeface="微软雅黑" panose="020B0503020204020204" charset="-122"/>
                <a:ea typeface="微软雅黑" panose="020B0503020204020204" charset="-122"/>
                <a:sym typeface="+mn-ea"/>
              </a:rPr>
              <a:t>discharged ATF leading rods</a:t>
            </a:r>
            <a:r>
              <a:rPr lang="en-US" altLang="zh-CN" sz="1600" b="1" dirty="0">
                <a:solidFill>
                  <a:srgbClr val="002060"/>
                </a:solidFill>
                <a:latin typeface="微软雅黑" panose="020B0503020204020204" charset="-122"/>
                <a:ea typeface="微软雅黑" panose="020B0503020204020204" charset="-122"/>
                <a:sym typeface="+mn-ea"/>
              </a:rPr>
              <a:t>  are prepared.</a:t>
            </a:r>
          </a:p>
          <a:p>
            <a:pPr algn="just" eaLnBrk="1" latinLnBrk="0" hangingPunct="1">
              <a:lnSpc>
                <a:spcPct val="120000"/>
              </a:lnSpc>
              <a:spcBef>
                <a:spcPts val="0"/>
              </a:spcBef>
              <a:spcAft>
                <a:spcPts val="600"/>
              </a:spcAft>
              <a:buClrTx/>
              <a:buSzTx/>
              <a:buFontTx/>
            </a:pPr>
            <a:r>
              <a:rPr lang="en-US" altLang="zh-CN" sz="1600" b="1" dirty="0">
                <a:solidFill>
                  <a:srgbClr val="002060"/>
                </a:solidFill>
                <a:latin typeface="微软雅黑" panose="020B0503020204020204" charset="-122"/>
                <a:ea typeface="微软雅黑" panose="020B0503020204020204" charset="-122"/>
                <a:sym typeface="+mn-ea"/>
              </a:rPr>
              <a:t>To investigate structure after irradiation, coating defects, morphology of secondary phases, and Cr-Zr interdiffusion, mechanical properties and so on.</a:t>
            </a:r>
          </a:p>
          <a:p>
            <a:pPr algn="just" eaLnBrk="1" latinLnBrk="0" hangingPunct="1">
              <a:lnSpc>
                <a:spcPct val="120000"/>
              </a:lnSpc>
              <a:spcBef>
                <a:spcPts val="0"/>
              </a:spcBef>
              <a:spcAft>
                <a:spcPts val="600"/>
              </a:spcAft>
              <a:buClrTx/>
              <a:buSzTx/>
              <a:buFontTx/>
            </a:pPr>
            <a:r>
              <a:rPr lang="en-US" altLang="zh-CN" sz="1600" b="1" dirty="0">
                <a:solidFill>
                  <a:srgbClr val="002060"/>
                </a:solidFill>
                <a:latin typeface="微软雅黑" panose="020B0503020204020204" charset="-122"/>
                <a:ea typeface="微软雅黑" panose="020B0503020204020204" charset="-122"/>
                <a:sym typeface="+mn-ea"/>
              </a:rPr>
              <a:t>2</a:t>
            </a:r>
            <a:r>
              <a:rPr lang="zh-CN" altLang="en-US" sz="1600" b="1" dirty="0">
                <a:solidFill>
                  <a:srgbClr val="002060"/>
                </a:solidFill>
                <a:latin typeface="微软雅黑" panose="020B0503020204020204" charset="-122"/>
                <a:ea typeface="微软雅黑" panose="020B0503020204020204" charset="-122"/>
                <a:sym typeface="+mn-ea"/>
              </a:rPr>
              <a:t>  </a:t>
            </a:r>
            <a:r>
              <a:rPr lang="en-US" altLang="zh-CN" sz="1600" b="1" dirty="0">
                <a:solidFill>
                  <a:srgbClr val="002060"/>
                </a:solidFill>
                <a:latin typeface="微软雅黑" panose="020B0503020204020204" charset="-122"/>
                <a:ea typeface="微软雅黑" panose="020B0503020204020204" charset="-122"/>
                <a:sym typeface="+mn-ea"/>
              </a:rPr>
              <a:t>Extending burnup irradiations are in planning for the irradiated lead rod.</a:t>
            </a:r>
            <a:endParaRPr lang="zh-CN" altLang="en-US" sz="1600" b="1" dirty="0">
              <a:solidFill>
                <a:srgbClr val="002060"/>
              </a:solidFill>
              <a:latin typeface="微软雅黑" panose="020B0503020204020204" charset="-122"/>
              <a:ea typeface="微软雅黑" panose="020B0503020204020204" charset="-122"/>
              <a:sym typeface="+mn-ea"/>
            </a:endParaRPr>
          </a:p>
          <a:p>
            <a:pPr algn="just" eaLnBrk="1" latinLnBrk="0" hangingPunct="1">
              <a:lnSpc>
                <a:spcPct val="120000"/>
              </a:lnSpc>
              <a:spcBef>
                <a:spcPts val="0"/>
              </a:spcBef>
              <a:spcAft>
                <a:spcPts val="600"/>
              </a:spcAft>
              <a:buClrTx/>
              <a:buSzTx/>
              <a:buFontTx/>
            </a:pPr>
            <a:r>
              <a:rPr lang="en-US" altLang="zh-CN" sz="1600" b="1" dirty="0">
                <a:solidFill>
                  <a:srgbClr val="002060"/>
                </a:solidFill>
                <a:latin typeface="微软雅黑" panose="020B0503020204020204" charset="-122"/>
                <a:ea typeface="微软雅黑" panose="020B0503020204020204" charset="-122"/>
                <a:sym typeface="+mn-ea"/>
              </a:rPr>
              <a:t>3</a:t>
            </a:r>
            <a:r>
              <a:rPr lang="zh-CN" altLang="en-US" sz="1600" b="1" dirty="0">
                <a:solidFill>
                  <a:srgbClr val="002060"/>
                </a:solidFill>
                <a:latin typeface="微软雅黑" panose="020B0503020204020204" charset="-122"/>
                <a:ea typeface="微软雅黑" panose="020B0503020204020204" charset="-122"/>
                <a:sym typeface="+mn-ea"/>
              </a:rPr>
              <a:t>、</a:t>
            </a:r>
            <a:r>
              <a:rPr lang="en-US" altLang="zh-CN" sz="1600" b="1" dirty="0">
                <a:solidFill>
                  <a:srgbClr val="002060"/>
                </a:solidFill>
                <a:latin typeface="微软雅黑" panose="020B0503020204020204" charset="-122"/>
                <a:ea typeface="微软雅黑" panose="020B0503020204020204" charset="-122"/>
                <a:sym typeface="+mn-ea"/>
              </a:rPr>
              <a:t>Research on the Cr-Zr interfacial layer are on going</a:t>
            </a:r>
          </a:p>
          <a:p>
            <a:pPr marL="742950" lvl="1" indent="-285750" algn="just" eaLnBrk="1" latinLnBrk="0" hangingPunct="1">
              <a:lnSpc>
                <a:spcPct val="120000"/>
              </a:lnSpc>
              <a:spcBef>
                <a:spcPts val="0"/>
              </a:spcBef>
              <a:spcAft>
                <a:spcPts val="600"/>
              </a:spcAft>
              <a:buClrTx/>
              <a:buSzTx/>
              <a:buFont typeface="Wingdings" panose="05000000000000000000" charset="0"/>
              <a:buChar char="Ø"/>
            </a:pPr>
            <a:r>
              <a:rPr lang="en-US" altLang="zh-CN" sz="1600" b="1" dirty="0">
                <a:solidFill>
                  <a:srgbClr val="002060"/>
                </a:solidFill>
                <a:latin typeface="微软雅黑" panose="020B0503020204020204" charset="-122"/>
                <a:ea typeface="微软雅黑" panose="020B0503020204020204" charset="-122"/>
                <a:sym typeface="+mn-ea"/>
              </a:rPr>
              <a:t>Cr-Zr interdiffusion</a:t>
            </a:r>
          </a:p>
          <a:p>
            <a:pPr marL="742950" lvl="1" indent="-285750" algn="just" eaLnBrk="1" latinLnBrk="0" hangingPunct="1">
              <a:lnSpc>
                <a:spcPct val="120000"/>
              </a:lnSpc>
              <a:spcBef>
                <a:spcPts val="0"/>
              </a:spcBef>
              <a:spcAft>
                <a:spcPts val="600"/>
              </a:spcAft>
              <a:buClrTx/>
              <a:buSzTx/>
              <a:buFont typeface="Wingdings" panose="05000000000000000000" charset="0"/>
              <a:buChar char="Ø"/>
            </a:pPr>
            <a:r>
              <a:rPr lang="en-US" altLang="zh-CN" sz="1600" b="1" dirty="0">
                <a:solidFill>
                  <a:srgbClr val="002060"/>
                </a:solidFill>
                <a:latin typeface="微软雅黑" panose="020B0503020204020204" charset="-122"/>
                <a:ea typeface="微软雅黑" panose="020B0503020204020204" charset="-122"/>
                <a:sym typeface="+mn-ea"/>
              </a:rPr>
              <a:t>Cr-Zr eutectic reaction</a:t>
            </a:r>
            <a:endParaRPr lang="zh-CN" altLang="en-US" sz="1600" b="1" dirty="0">
              <a:solidFill>
                <a:srgbClr val="002060"/>
              </a:solidFill>
              <a:latin typeface="微软雅黑" panose="020B0503020204020204" charset="-122"/>
              <a:ea typeface="微软雅黑" panose="020B0503020204020204" charset="-122"/>
              <a:sym typeface="+mn-ea"/>
            </a:endParaRPr>
          </a:p>
          <a:p>
            <a:pPr algn="just" eaLnBrk="1" latinLnBrk="0" hangingPunct="1">
              <a:lnSpc>
                <a:spcPct val="120000"/>
              </a:lnSpc>
              <a:spcBef>
                <a:spcPts val="0"/>
              </a:spcBef>
              <a:spcAft>
                <a:spcPts val="600"/>
              </a:spcAft>
              <a:buClrTx/>
              <a:buSzTx/>
              <a:buFontTx/>
            </a:pPr>
            <a:r>
              <a:rPr lang="en-US" altLang="zh-CN" sz="1600" b="1" dirty="0">
                <a:solidFill>
                  <a:srgbClr val="002060"/>
                </a:solidFill>
                <a:latin typeface="微软雅黑" panose="020B0503020204020204" charset="-122"/>
                <a:ea typeface="微软雅黑" panose="020B0503020204020204" charset="-122"/>
                <a:sym typeface="+mn-ea"/>
              </a:rPr>
              <a:t>4</a:t>
            </a:r>
            <a:r>
              <a:rPr lang="zh-CN" altLang="en-US" sz="1600" b="1" dirty="0">
                <a:solidFill>
                  <a:srgbClr val="002060"/>
                </a:solidFill>
                <a:latin typeface="微软雅黑" panose="020B0503020204020204" charset="-122"/>
                <a:ea typeface="微软雅黑" panose="020B0503020204020204" charset="-122"/>
                <a:sym typeface="+mn-ea"/>
              </a:rPr>
              <a:t>、</a:t>
            </a:r>
            <a:r>
              <a:rPr lang="en-US" altLang="zh-CN" sz="1600" b="1" dirty="0">
                <a:solidFill>
                  <a:srgbClr val="002060"/>
                </a:solidFill>
                <a:latin typeface="微软雅黑" panose="020B0503020204020204" charset="-122"/>
                <a:ea typeface="微软雅黑" panose="020B0503020204020204" charset="-122"/>
                <a:sym typeface="+mn-ea"/>
              </a:rPr>
              <a:t>R</a:t>
            </a:r>
            <a:r>
              <a:rPr lang="en-US" sz="1600" b="1" dirty="0">
                <a:solidFill>
                  <a:srgbClr val="002060"/>
                </a:solidFill>
                <a:latin typeface="微软雅黑" panose="020B0503020204020204" charset="-122"/>
                <a:ea typeface="微软雅黑" panose="020B0503020204020204" charset="-122"/>
                <a:sym typeface="+mn-ea"/>
              </a:rPr>
              <a:t>esearch to decrease the interface reactions are in the plan</a:t>
            </a:r>
            <a:r>
              <a:rPr sz="1600" b="1" dirty="0">
                <a:solidFill>
                  <a:srgbClr val="002060"/>
                </a:solidFill>
                <a:latin typeface="微软雅黑" panose="020B0503020204020204" charset="-122"/>
                <a:ea typeface="微软雅黑" panose="020B0503020204020204" charset="-122"/>
                <a:sym typeface="+mn-ea"/>
              </a:rPr>
              <a:t>.</a:t>
            </a:r>
            <a:endParaRPr lang="en-US" sz="1600" b="1" dirty="0">
              <a:solidFill>
                <a:srgbClr val="002060"/>
              </a:solidFill>
              <a:latin typeface="微软雅黑" panose="020B0503020204020204" charset="-122"/>
              <a:ea typeface="微软雅黑" panose="020B0503020204020204" charset="-122"/>
              <a:sym typeface="+mn-ea"/>
            </a:endParaRPr>
          </a:p>
          <a:p>
            <a:pPr algn="just" eaLnBrk="1" latinLnBrk="0" hangingPunct="1">
              <a:lnSpc>
                <a:spcPct val="120000"/>
              </a:lnSpc>
              <a:spcBef>
                <a:spcPts val="0"/>
              </a:spcBef>
              <a:spcAft>
                <a:spcPts val="600"/>
              </a:spcAft>
              <a:buClrTx/>
              <a:buSzTx/>
              <a:buFontTx/>
            </a:pPr>
            <a:r>
              <a:rPr lang="en-US" sz="1600" b="1" dirty="0">
                <a:solidFill>
                  <a:srgbClr val="002060"/>
                </a:solidFill>
                <a:latin typeface="微软雅黑" panose="020B0503020204020204" charset="-122"/>
                <a:ea typeface="微软雅黑" panose="020B0503020204020204" charset="-122"/>
                <a:sym typeface="+mn-ea"/>
              </a:rPr>
              <a:t>5  How to accelerate the approval from Safety authorities?</a:t>
            </a:r>
            <a:endParaRPr sz="1600" b="1" dirty="0">
              <a:solidFill>
                <a:srgbClr val="002060"/>
              </a:solidFill>
              <a:latin typeface="微软雅黑" panose="020B0503020204020204" charset="-122"/>
              <a:ea typeface="微软雅黑" panose="020B0503020204020204" charset="-122"/>
              <a:sym typeface="+mn-ea"/>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a:spLocks noChangeArrowheads="1"/>
          </p:cNvSpPr>
          <p:nvPr/>
        </p:nvSpPr>
        <p:spPr bwMode="auto">
          <a:xfrm>
            <a:off x="76835" y="142875"/>
            <a:ext cx="7554595" cy="465455"/>
          </a:xfrm>
          <a:prstGeom prst="rect">
            <a:avLst/>
          </a:prstGeom>
          <a:noFill/>
          <a:ln w="9525" algn="ctr">
            <a:noFill/>
            <a:miter lim="800000"/>
          </a:ln>
        </p:spPr>
        <p:txBody>
          <a:bodyPr wrap="square" lIns="96635" tIns="48319" rIns="96635" bIns="48319">
            <a:spAutoFit/>
          </a:bodyPr>
          <a:lstStyle/>
          <a:p>
            <a:pPr marL="0" indent="0" algn="l">
              <a:lnSpc>
                <a:spcPct val="100000"/>
              </a:lnSpc>
              <a:buClr>
                <a:schemeClr val="tx2"/>
              </a:buClr>
              <a:buSzTx/>
              <a:buFont typeface="Wingdings" panose="05000000000000000000" pitchFamily="2" charset="2"/>
              <a:buNone/>
            </a:pPr>
            <a:r>
              <a:rPr lang="en-US" altLang="zh-CN" sz="2400" b="1" dirty="0">
                <a:solidFill>
                  <a:srgbClr val="002060"/>
                </a:solidFill>
                <a:latin typeface="微软雅黑" panose="020B0503020204020204" charset="-122"/>
                <a:ea typeface="微软雅黑" panose="020B0503020204020204" charset="-122"/>
                <a:sym typeface="+mn-ea"/>
              </a:rPr>
              <a:t>4.1 Future activities---- Large-grain pellets</a:t>
            </a:r>
          </a:p>
        </p:txBody>
      </p:sp>
      <p:sp>
        <p:nvSpPr>
          <p:cNvPr id="3" name="矩形 10"/>
          <p:cNvSpPr>
            <a:spLocks noChangeArrowheads="1"/>
          </p:cNvSpPr>
          <p:nvPr/>
        </p:nvSpPr>
        <p:spPr bwMode="auto">
          <a:xfrm>
            <a:off x="323850" y="987425"/>
            <a:ext cx="8334375" cy="3861304"/>
          </a:xfrm>
          <a:prstGeom prst="rect">
            <a:avLst/>
          </a:prstGeom>
          <a:noFill/>
          <a:ln w="9525" algn="ctr">
            <a:noFill/>
            <a:miter lim="800000"/>
          </a:ln>
        </p:spPr>
        <p:txBody>
          <a:bodyPr wrap="square" lIns="96635" tIns="48319" rIns="96635" bIns="48319">
            <a:spAutoFit/>
          </a:bodyPr>
          <a:lstStyle/>
          <a:p>
            <a:pPr algn="just" eaLnBrk="1" latinLnBrk="0" hangingPunct="1">
              <a:lnSpc>
                <a:spcPct val="120000"/>
              </a:lnSpc>
              <a:spcBef>
                <a:spcPts val="0"/>
              </a:spcBef>
              <a:spcAft>
                <a:spcPts val="600"/>
              </a:spcAft>
              <a:buClrTx/>
              <a:buSzTx/>
              <a:buFontTx/>
            </a:pPr>
            <a:r>
              <a:rPr lang="en-US" altLang="zh-CN" sz="1600" b="1" dirty="0">
                <a:solidFill>
                  <a:srgbClr val="002060"/>
                </a:solidFill>
                <a:latin typeface="微软雅黑" panose="020B0503020204020204" charset="-122"/>
                <a:ea typeface="微软雅黑" panose="020B0503020204020204" charset="-122"/>
                <a:sym typeface="+mn-ea"/>
              </a:rPr>
              <a:t>1</a:t>
            </a:r>
            <a:r>
              <a:rPr lang="zh-CN" altLang="en-US" sz="1600" b="1" dirty="0">
                <a:solidFill>
                  <a:srgbClr val="002060"/>
                </a:solidFill>
                <a:latin typeface="微软雅黑" panose="020B0503020204020204" charset="-122"/>
                <a:ea typeface="微软雅黑" panose="020B0503020204020204" charset="-122"/>
                <a:sym typeface="+mn-ea"/>
              </a:rPr>
              <a:t>、</a:t>
            </a:r>
            <a:r>
              <a:rPr sz="1600" b="1" dirty="0">
                <a:solidFill>
                  <a:srgbClr val="002060"/>
                </a:solidFill>
                <a:latin typeface="微软雅黑" panose="020B0503020204020204" charset="-122"/>
                <a:ea typeface="微软雅黑" panose="020B0503020204020204" charset="-122"/>
                <a:sym typeface="+mn-ea"/>
              </a:rPr>
              <a:t>Simulation study on the in-reactor behavior:</a:t>
            </a:r>
          </a:p>
          <a:p>
            <a:pPr marL="742950" lvl="1" indent="-285750" algn="just" eaLnBrk="1" latinLnBrk="0" hangingPunct="1">
              <a:lnSpc>
                <a:spcPct val="120000"/>
              </a:lnSpc>
              <a:spcBef>
                <a:spcPts val="0"/>
              </a:spcBef>
              <a:spcAft>
                <a:spcPts val="600"/>
              </a:spcAft>
              <a:buClrTx/>
              <a:buSzTx/>
              <a:buFont typeface="Wingdings" panose="05000000000000000000" charset="0"/>
              <a:buChar char="Ø"/>
            </a:pPr>
            <a:r>
              <a:rPr sz="1600" b="1" dirty="0">
                <a:solidFill>
                  <a:srgbClr val="002060"/>
                </a:solidFill>
                <a:latin typeface="微软雅黑" panose="020B0503020204020204" charset="-122"/>
                <a:ea typeface="微软雅黑" panose="020B0503020204020204" charset="-122"/>
                <a:sym typeface="+mn-ea"/>
              </a:rPr>
              <a:t>Cross-scale simulation and mechanism modeling of gas behavior</a:t>
            </a:r>
          </a:p>
          <a:p>
            <a:pPr marL="742950" lvl="1" indent="-285750" algn="just" eaLnBrk="1" latinLnBrk="0" hangingPunct="1">
              <a:lnSpc>
                <a:spcPct val="120000"/>
              </a:lnSpc>
              <a:spcBef>
                <a:spcPts val="0"/>
              </a:spcBef>
              <a:spcAft>
                <a:spcPts val="600"/>
              </a:spcAft>
              <a:buClrTx/>
              <a:buSzTx/>
              <a:buFont typeface="Wingdings" panose="05000000000000000000" charset="0"/>
              <a:buChar char="Ø"/>
            </a:pPr>
            <a:r>
              <a:rPr sz="1600" b="1" dirty="0">
                <a:solidFill>
                  <a:srgbClr val="002060"/>
                </a:solidFill>
                <a:latin typeface="微软雅黑" panose="020B0503020204020204" charset="-122"/>
                <a:ea typeface="微软雅黑" panose="020B0503020204020204" charset="-122"/>
                <a:sym typeface="+mn-ea"/>
              </a:rPr>
              <a:t>Cross-scale simulation and mechanism modeling of creep behavior </a:t>
            </a:r>
          </a:p>
          <a:p>
            <a:pPr algn="just" eaLnBrk="1" latinLnBrk="0" hangingPunct="1">
              <a:lnSpc>
                <a:spcPct val="120000"/>
              </a:lnSpc>
              <a:spcBef>
                <a:spcPts val="0"/>
              </a:spcBef>
              <a:spcAft>
                <a:spcPts val="600"/>
              </a:spcAft>
              <a:buClrTx/>
              <a:buSzTx/>
              <a:buFontTx/>
            </a:pPr>
            <a:r>
              <a:rPr lang="en-US" altLang="zh-CN" sz="1600" b="1" dirty="0">
                <a:solidFill>
                  <a:srgbClr val="002060"/>
                </a:solidFill>
                <a:latin typeface="微软雅黑" panose="020B0503020204020204" charset="-122"/>
                <a:ea typeface="微软雅黑" panose="020B0503020204020204" charset="-122"/>
                <a:sym typeface="+mn-ea"/>
              </a:rPr>
              <a:t>2</a:t>
            </a:r>
            <a:r>
              <a:rPr lang="zh-CN" altLang="en-US" sz="1600" b="1" dirty="0">
                <a:solidFill>
                  <a:srgbClr val="002060"/>
                </a:solidFill>
                <a:latin typeface="微软雅黑" panose="020B0503020204020204" charset="-122"/>
                <a:ea typeface="微软雅黑" panose="020B0503020204020204" charset="-122"/>
                <a:sym typeface="+mn-ea"/>
              </a:rPr>
              <a:t> </a:t>
            </a:r>
            <a:r>
              <a:rPr lang="en-US" altLang="zh-CN" sz="1600" b="1" dirty="0">
                <a:solidFill>
                  <a:srgbClr val="002060"/>
                </a:solidFill>
                <a:latin typeface="微软雅黑" panose="020B0503020204020204" charset="-122"/>
                <a:ea typeface="微软雅黑" panose="020B0503020204020204" charset="-122"/>
                <a:sym typeface="+mn-ea"/>
              </a:rPr>
              <a:t>The</a:t>
            </a:r>
            <a:r>
              <a:rPr lang="zh-CN" altLang="en-US" sz="1600" b="1" dirty="0">
                <a:solidFill>
                  <a:srgbClr val="002060"/>
                </a:solidFill>
                <a:latin typeface="微软雅黑" panose="020B0503020204020204" charset="-122"/>
                <a:ea typeface="微软雅黑" panose="020B0503020204020204" charset="-122"/>
                <a:sym typeface="+mn-ea"/>
              </a:rPr>
              <a:t> </a:t>
            </a:r>
            <a:r>
              <a:rPr sz="1600" b="1" dirty="0">
                <a:solidFill>
                  <a:srgbClr val="002060"/>
                </a:solidFill>
                <a:latin typeface="微软雅黑" panose="020B0503020204020204" charset="-122"/>
                <a:ea typeface="微软雅黑" panose="020B0503020204020204" charset="-122"/>
                <a:sym typeface="+mn-ea"/>
              </a:rPr>
              <a:t>optimization</a:t>
            </a:r>
            <a:r>
              <a:rPr lang="en-US" sz="1600" b="1" dirty="0">
                <a:solidFill>
                  <a:srgbClr val="002060"/>
                </a:solidFill>
                <a:latin typeface="微软雅黑" panose="020B0503020204020204" charset="-122"/>
                <a:ea typeface="微软雅黑" panose="020B0503020204020204" charset="-122"/>
                <a:sym typeface="+mn-ea"/>
              </a:rPr>
              <a:t> of grain size, additives and their </a:t>
            </a:r>
            <a:r>
              <a:rPr lang="en-US" sz="1600" b="1" dirty="0" err="1">
                <a:solidFill>
                  <a:srgbClr val="002060"/>
                </a:solidFill>
                <a:latin typeface="微软雅黑" panose="020B0503020204020204" charset="-122"/>
                <a:ea typeface="微软雅黑" panose="020B0503020204020204" charset="-122"/>
                <a:sym typeface="+mn-ea"/>
              </a:rPr>
              <a:t>propotions</a:t>
            </a:r>
            <a:endParaRPr sz="1600" b="1" dirty="0">
              <a:solidFill>
                <a:srgbClr val="002060"/>
              </a:solidFill>
              <a:latin typeface="微软雅黑" panose="020B0503020204020204" charset="-122"/>
              <a:ea typeface="微软雅黑" panose="020B0503020204020204" charset="-122"/>
              <a:sym typeface="+mn-ea"/>
            </a:endParaRPr>
          </a:p>
          <a:p>
            <a:pPr algn="just" eaLnBrk="1" latinLnBrk="0" hangingPunct="1">
              <a:lnSpc>
                <a:spcPct val="120000"/>
              </a:lnSpc>
              <a:spcBef>
                <a:spcPts val="0"/>
              </a:spcBef>
              <a:spcAft>
                <a:spcPts val="600"/>
              </a:spcAft>
              <a:buClrTx/>
              <a:buSzTx/>
              <a:buFontTx/>
            </a:pPr>
            <a:r>
              <a:rPr lang="en-US" sz="1600" b="1" dirty="0">
                <a:solidFill>
                  <a:srgbClr val="002060"/>
                </a:solidFill>
                <a:latin typeface="微软雅黑" panose="020B0503020204020204" charset="-122"/>
                <a:ea typeface="微软雅黑" panose="020B0503020204020204" charset="-122"/>
                <a:sym typeface="+mn-ea"/>
              </a:rPr>
              <a:t>What is the </a:t>
            </a:r>
            <a:r>
              <a:rPr lang="en-US" sz="1600" b="1" dirty="0" err="1">
                <a:solidFill>
                  <a:srgbClr val="002060"/>
                </a:solidFill>
                <a:latin typeface="微软雅黑" panose="020B0503020204020204" charset="-122"/>
                <a:ea typeface="微软雅黑" panose="020B0503020204020204" charset="-122"/>
                <a:sym typeface="+mn-ea"/>
              </a:rPr>
              <a:t>opitimization</a:t>
            </a:r>
            <a:r>
              <a:rPr lang="en-US" sz="1600" b="1" dirty="0">
                <a:solidFill>
                  <a:srgbClr val="002060"/>
                </a:solidFill>
                <a:latin typeface="微软雅黑" panose="020B0503020204020204" charset="-122"/>
                <a:ea typeface="微软雅黑" panose="020B0503020204020204" charset="-122"/>
                <a:sym typeface="+mn-ea"/>
              </a:rPr>
              <a:t> grain size for pellets?  There are a few of elements to add for pellets size increasing, which is the best? What kind of combination and proportion are </a:t>
            </a:r>
            <a:r>
              <a:rPr lang="en-US" sz="1600" b="1" dirty="0" err="1">
                <a:solidFill>
                  <a:srgbClr val="002060"/>
                </a:solidFill>
                <a:latin typeface="微软雅黑" panose="020B0503020204020204" charset="-122"/>
                <a:ea typeface="微软雅黑" panose="020B0503020204020204" charset="-122"/>
                <a:sym typeface="+mn-ea"/>
              </a:rPr>
              <a:t>favaroble</a:t>
            </a:r>
            <a:r>
              <a:rPr lang="en-US" sz="1600" b="1" dirty="0">
                <a:solidFill>
                  <a:srgbClr val="002060"/>
                </a:solidFill>
                <a:latin typeface="微软雅黑" panose="020B0503020204020204" charset="-122"/>
                <a:ea typeface="微软雅黑" panose="020B0503020204020204" charset="-122"/>
                <a:sym typeface="+mn-ea"/>
              </a:rPr>
              <a:t>?</a:t>
            </a:r>
            <a:endParaRPr sz="1600" b="1" dirty="0">
              <a:solidFill>
                <a:srgbClr val="002060"/>
              </a:solidFill>
              <a:latin typeface="微软雅黑" panose="020B0503020204020204" charset="-122"/>
              <a:ea typeface="微软雅黑" panose="020B0503020204020204" charset="-122"/>
              <a:sym typeface="+mn-ea"/>
            </a:endParaRPr>
          </a:p>
          <a:p>
            <a:pPr algn="just" eaLnBrk="1" latinLnBrk="0" hangingPunct="1">
              <a:lnSpc>
                <a:spcPct val="120000"/>
              </a:lnSpc>
              <a:spcBef>
                <a:spcPts val="0"/>
              </a:spcBef>
              <a:spcAft>
                <a:spcPts val="600"/>
              </a:spcAft>
              <a:buClrTx/>
              <a:buSzTx/>
              <a:buFontTx/>
            </a:pPr>
            <a:r>
              <a:rPr lang="en-US" altLang="zh-CN" sz="1600" b="1" dirty="0">
                <a:solidFill>
                  <a:srgbClr val="002060"/>
                </a:solidFill>
                <a:latin typeface="微软雅黑" panose="020B0503020204020204" charset="-122"/>
                <a:ea typeface="微软雅黑" panose="020B0503020204020204" charset="-122"/>
                <a:sym typeface="+mn-ea"/>
              </a:rPr>
              <a:t>3</a:t>
            </a:r>
            <a:r>
              <a:rPr lang="zh-CN" altLang="en-US" sz="1600" b="1" dirty="0">
                <a:solidFill>
                  <a:srgbClr val="002060"/>
                </a:solidFill>
                <a:latin typeface="微软雅黑" panose="020B0503020204020204" charset="-122"/>
                <a:ea typeface="微软雅黑" panose="020B0503020204020204" charset="-122"/>
                <a:sym typeface="+mn-ea"/>
              </a:rPr>
              <a:t>、</a:t>
            </a:r>
            <a:r>
              <a:rPr sz="1600" b="1" dirty="0">
                <a:solidFill>
                  <a:srgbClr val="002060"/>
                </a:solidFill>
                <a:latin typeface="微软雅黑" panose="020B0503020204020204" charset="-122"/>
                <a:ea typeface="微软雅黑" panose="020B0503020204020204" charset="-122"/>
                <a:sym typeface="+mn-ea"/>
              </a:rPr>
              <a:t>In-</a:t>
            </a:r>
            <a:r>
              <a:rPr lang="en-US" sz="1600" b="1" dirty="0">
                <a:solidFill>
                  <a:srgbClr val="002060"/>
                </a:solidFill>
                <a:latin typeface="微软雅黑" panose="020B0503020204020204" charset="-122"/>
                <a:ea typeface="微软雅黑" panose="020B0503020204020204" charset="-122"/>
                <a:sym typeface="+mn-ea"/>
              </a:rPr>
              <a:t>pile</a:t>
            </a:r>
            <a:r>
              <a:rPr sz="1600" b="1" dirty="0">
                <a:solidFill>
                  <a:srgbClr val="002060"/>
                </a:solidFill>
                <a:latin typeface="微软雅黑" panose="020B0503020204020204" charset="-122"/>
                <a:ea typeface="微软雅黑" panose="020B0503020204020204" charset="-122"/>
                <a:sym typeface="+mn-ea"/>
              </a:rPr>
              <a:t> performance testing</a:t>
            </a:r>
          </a:p>
          <a:p>
            <a:pPr algn="just" eaLnBrk="1" latinLnBrk="0" hangingPunct="1">
              <a:lnSpc>
                <a:spcPct val="120000"/>
              </a:lnSpc>
              <a:spcBef>
                <a:spcPts val="0"/>
              </a:spcBef>
              <a:spcAft>
                <a:spcPts val="600"/>
              </a:spcAft>
              <a:buClrTx/>
              <a:buSzTx/>
              <a:buFontTx/>
            </a:pPr>
            <a:r>
              <a:rPr lang="en-US" sz="1600" b="1" dirty="0">
                <a:solidFill>
                  <a:srgbClr val="002060"/>
                </a:solidFill>
                <a:latin typeface="微软雅黑" panose="020B0503020204020204" charset="-122"/>
                <a:ea typeface="微软雅黑" panose="020B0503020204020204" charset="-122"/>
                <a:sym typeface="+mn-ea"/>
              </a:rPr>
              <a:t>4</a:t>
            </a:r>
            <a:r>
              <a:rPr lang="zh-CN" altLang="en-US" sz="1600" b="1" dirty="0">
                <a:solidFill>
                  <a:srgbClr val="002060"/>
                </a:solidFill>
                <a:latin typeface="微软雅黑" panose="020B0503020204020204" charset="-122"/>
                <a:ea typeface="微软雅黑" panose="020B0503020204020204" charset="-122"/>
                <a:sym typeface="+mn-ea"/>
              </a:rPr>
              <a:t>、Experimental characterization </a:t>
            </a:r>
            <a:r>
              <a:rPr lang="en-US" altLang="zh-CN" sz="1600" b="1" dirty="0">
                <a:solidFill>
                  <a:srgbClr val="002060"/>
                </a:solidFill>
                <a:latin typeface="微软雅黑" panose="020B0503020204020204" charset="-122"/>
                <a:ea typeface="微软雅黑" panose="020B0503020204020204" charset="-122"/>
                <a:sym typeface="+mn-ea"/>
              </a:rPr>
              <a:t>for large grain size effect</a:t>
            </a:r>
          </a:p>
          <a:p>
            <a:pPr algn="just" eaLnBrk="1" latinLnBrk="0" hangingPunct="1">
              <a:lnSpc>
                <a:spcPct val="120000"/>
              </a:lnSpc>
              <a:spcBef>
                <a:spcPts val="0"/>
              </a:spcBef>
              <a:spcAft>
                <a:spcPts val="600"/>
              </a:spcAft>
              <a:buClrTx/>
              <a:buSzTx/>
              <a:buFontTx/>
            </a:pPr>
            <a:r>
              <a:rPr lang="en-US" altLang="zh-CN" sz="1600" b="1" dirty="0">
                <a:solidFill>
                  <a:srgbClr val="002060"/>
                </a:solidFill>
                <a:latin typeface="微软雅黑" panose="020B0503020204020204" charset="-122"/>
                <a:ea typeface="微软雅黑" panose="020B0503020204020204" charset="-122"/>
                <a:sym typeface="+mn-ea"/>
              </a:rPr>
              <a:t>The effect of large grain size pellets should be described or measured in irradiation test explicitly and precisely. </a:t>
            </a:r>
            <a:endParaRPr lang="zh-CN" altLang="en-US" sz="1600" b="1" dirty="0">
              <a:solidFill>
                <a:srgbClr val="002060"/>
              </a:solidFill>
              <a:latin typeface="微软雅黑" panose="020B0503020204020204" charset="-122"/>
              <a:ea typeface="微软雅黑" panose="020B0503020204020204" charset="-122"/>
              <a:sym typeface="+mn-ea"/>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33CDA-3D73-41D5-F2D2-2ECB15CEFDD2}"/>
            </a:ext>
          </a:extLst>
        </p:cNvPr>
        <p:cNvGrpSpPr/>
        <p:nvPr/>
      </p:nvGrpSpPr>
      <p:grpSpPr>
        <a:xfrm>
          <a:off x="0" y="0"/>
          <a:ext cx="0" cy="0"/>
          <a:chOff x="0" y="0"/>
          <a:chExt cx="0" cy="0"/>
        </a:xfrm>
      </p:grpSpPr>
      <p:sp>
        <p:nvSpPr>
          <p:cNvPr id="39" name="矩形 38">
            <a:extLst>
              <a:ext uri="{FF2B5EF4-FFF2-40B4-BE49-F238E27FC236}">
                <a16:creationId xmlns:a16="http://schemas.microsoft.com/office/drawing/2014/main" id="{C1FFBDD3-DAD4-3918-B02E-2DC9F1E90E81}"/>
              </a:ext>
            </a:extLst>
          </p:cNvPr>
          <p:cNvSpPr>
            <a:spLocks noChangeArrowheads="1"/>
          </p:cNvSpPr>
          <p:nvPr/>
        </p:nvSpPr>
        <p:spPr bwMode="auto">
          <a:xfrm>
            <a:off x="76835" y="142875"/>
            <a:ext cx="7554595" cy="465455"/>
          </a:xfrm>
          <a:prstGeom prst="rect">
            <a:avLst/>
          </a:prstGeom>
          <a:noFill/>
          <a:ln w="9525" algn="ctr">
            <a:noFill/>
            <a:miter lim="800000"/>
          </a:ln>
        </p:spPr>
        <p:txBody>
          <a:bodyPr wrap="square" lIns="96635" tIns="48319" rIns="96635" bIns="48319">
            <a:spAutoFit/>
          </a:bodyPr>
          <a:lstStyle/>
          <a:p>
            <a:pPr marL="0" indent="0" algn="l">
              <a:lnSpc>
                <a:spcPct val="100000"/>
              </a:lnSpc>
              <a:buClr>
                <a:schemeClr val="tx2"/>
              </a:buClr>
              <a:buSzTx/>
              <a:buFont typeface="Wingdings" panose="05000000000000000000" pitchFamily="2" charset="2"/>
              <a:buNone/>
            </a:pPr>
            <a:r>
              <a:rPr lang="en-US" altLang="zh-CN" sz="2400" b="1" dirty="0">
                <a:solidFill>
                  <a:srgbClr val="002060"/>
                </a:solidFill>
                <a:latin typeface="微软雅黑" panose="020B0503020204020204" charset="-122"/>
                <a:ea typeface="微软雅黑" panose="020B0503020204020204" charset="-122"/>
                <a:sym typeface="+mn-ea"/>
              </a:rPr>
              <a:t>4.2  </a:t>
            </a:r>
            <a:r>
              <a:rPr lang="en-US" altLang="zh-CN" sz="2400" b="1" dirty="0" err="1">
                <a:solidFill>
                  <a:srgbClr val="002060"/>
                </a:solidFill>
                <a:latin typeface="微软雅黑" panose="020B0503020204020204" charset="-122"/>
                <a:ea typeface="微软雅黑" panose="020B0503020204020204" charset="-122"/>
                <a:sym typeface="+mn-ea"/>
              </a:rPr>
              <a:t>Discussionss</a:t>
            </a:r>
            <a:r>
              <a:rPr lang="en-US" altLang="zh-CN" sz="2400" b="1" dirty="0">
                <a:solidFill>
                  <a:srgbClr val="002060"/>
                </a:solidFill>
                <a:latin typeface="微软雅黑" panose="020B0503020204020204" charset="-122"/>
                <a:ea typeface="微软雅黑" panose="020B0503020204020204" charset="-122"/>
                <a:sym typeface="+mn-ea"/>
              </a:rPr>
              <a:t> for CRPs</a:t>
            </a:r>
          </a:p>
        </p:txBody>
      </p:sp>
      <p:sp>
        <p:nvSpPr>
          <p:cNvPr id="3" name="矩形 10">
            <a:extLst>
              <a:ext uri="{FF2B5EF4-FFF2-40B4-BE49-F238E27FC236}">
                <a16:creationId xmlns:a16="http://schemas.microsoft.com/office/drawing/2014/main" id="{51059293-9059-D370-95B0-7888EDEA4D8E}"/>
              </a:ext>
            </a:extLst>
          </p:cNvPr>
          <p:cNvSpPr>
            <a:spLocks noChangeArrowheads="1"/>
          </p:cNvSpPr>
          <p:nvPr/>
        </p:nvSpPr>
        <p:spPr bwMode="auto">
          <a:xfrm>
            <a:off x="251520" y="1203598"/>
            <a:ext cx="8334375" cy="2451688"/>
          </a:xfrm>
          <a:prstGeom prst="rect">
            <a:avLst/>
          </a:prstGeom>
          <a:noFill/>
          <a:ln w="9525" algn="ctr">
            <a:noFill/>
            <a:miter lim="800000"/>
          </a:ln>
        </p:spPr>
        <p:txBody>
          <a:bodyPr wrap="square" lIns="96635" tIns="48319" rIns="96635" bIns="48319">
            <a:spAutoFit/>
          </a:bodyPr>
          <a:lstStyle/>
          <a:p>
            <a:pPr algn="just" eaLnBrk="1" latinLnBrk="0" hangingPunct="1">
              <a:lnSpc>
                <a:spcPct val="120000"/>
              </a:lnSpc>
              <a:spcBef>
                <a:spcPts val="0"/>
              </a:spcBef>
              <a:spcAft>
                <a:spcPts val="600"/>
              </a:spcAft>
              <a:buClrTx/>
              <a:buSzTx/>
              <a:buFontTx/>
            </a:pPr>
            <a:r>
              <a:rPr lang="en-US" altLang="zh-CN" sz="1600" b="1" dirty="0">
                <a:solidFill>
                  <a:srgbClr val="002060"/>
                </a:solidFill>
                <a:latin typeface="微软雅黑" panose="020B0503020204020204" charset="-122"/>
                <a:ea typeface="微软雅黑" panose="020B0503020204020204" charset="-122"/>
                <a:sym typeface="+mn-ea"/>
              </a:rPr>
              <a:t>1</a:t>
            </a:r>
            <a:r>
              <a:rPr lang="zh-CN" altLang="en-US" sz="1600" b="1" dirty="0">
                <a:solidFill>
                  <a:srgbClr val="002060"/>
                </a:solidFill>
                <a:latin typeface="微软雅黑" panose="020B0503020204020204" charset="-122"/>
                <a:ea typeface="微软雅黑" panose="020B0503020204020204" charset="-122"/>
                <a:sym typeface="+mn-ea"/>
              </a:rPr>
              <a:t>、</a:t>
            </a:r>
            <a:r>
              <a:rPr lang="en-US" sz="1600" b="1" dirty="0">
                <a:solidFill>
                  <a:srgbClr val="002060"/>
                </a:solidFill>
                <a:latin typeface="微软雅黑" panose="020B0503020204020204" charset="-122"/>
                <a:ea typeface="微软雅黑" panose="020B0503020204020204" charset="-122"/>
                <a:sym typeface="+mn-ea"/>
              </a:rPr>
              <a:t> </a:t>
            </a:r>
            <a:r>
              <a:rPr sz="1600" b="1" dirty="0">
                <a:solidFill>
                  <a:srgbClr val="C00000"/>
                </a:solidFill>
                <a:latin typeface="微软雅黑" panose="020B0503020204020204" charset="-122"/>
                <a:ea typeface="微软雅黑" panose="020B0503020204020204" charset="-122"/>
                <a:sym typeface="+mn-ea"/>
              </a:rPr>
              <a:t>Simulation study on the in-reactor behavior</a:t>
            </a:r>
            <a:r>
              <a:rPr lang="en-US" sz="1600" b="1" dirty="0">
                <a:solidFill>
                  <a:srgbClr val="C00000"/>
                </a:solidFill>
                <a:latin typeface="微软雅黑" panose="020B0503020204020204" charset="-122"/>
                <a:ea typeface="微软雅黑" panose="020B0503020204020204" charset="-122"/>
                <a:sym typeface="+mn-ea"/>
              </a:rPr>
              <a:t> of large grain pellets</a:t>
            </a:r>
            <a:r>
              <a:rPr sz="1600" b="1" dirty="0">
                <a:solidFill>
                  <a:srgbClr val="002060"/>
                </a:solidFill>
                <a:latin typeface="微软雅黑" panose="020B0503020204020204" charset="-122"/>
                <a:ea typeface="微软雅黑" panose="020B0503020204020204" charset="-122"/>
                <a:sym typeface="+mn-ea"/>
              </a:rPr>
              <a:t>:</a:t>
            </a:r>
          </a:p>
          <a:p>
            <a:pPr marL="742950" lvl="1" indent="-285750" algn="just" eaLnBrk="1" latinLnBrk="0" hangingPunct="1">
              <a:lnSpc>
                <a:spcPct val="120000"/>
              </a:lnSpc>
              <a:spcBef>
                <a:spcPts val="0"/>
              </a:spcBef>
              <a:spcAft>
                <a:spcPts val="600"/>
              </a:spcAft>
              <a:buClrTx/>
              <a:buSzTx/>
              <a:buFont typeface="Wingdings" panose="05000000000000000000" charset="0"/>
              <a:buChar char="Ø"/>
            </a:pPr>
            <a:r>
              <a:rPr sz="1400" b="1" dirty="0">
                <a:solidFill>
                  <a:srgbClr val="002060"/>
                </a:solidFill>
                <a:latin typeface="微软雅黑" panose="020B0503020204020204" charset="-122"/>
                <a:ea typeface="微软雅黑" panose="020B0503020204020204" charset="-122"/>
                <a:sym typeface="+mn-ea"/>
              </a:rPr>
              <a:t>Cross-scale simulation and mechanism modeling of gas behavior</a:t>
            </a:r>
          </a:p>
          <a:p>
            <a:pPr marL="742950" lvl="1" indent="-285750" algn="just" eaLnBrk="1" latinLnBrk="0" hangingPunct="1">
              <a:lnSpc>
                <a:spcPct val="120000"/>
              </a:lnSpc>
              <a:spcBef>
                <a:spcPts val="0"/>
              </a:spcBef>
              <a:spcAft>
                <a:spcPts val="600"/>
              </a:spcAft>
              <a:buClrTx/>
              <a:buSzTx/>
              <a:buFont typeface="Wingdings" panose="05000000000000000000" charset="0"/>
              <a:buChar char="Ø"/>
            </a:pPr>
            <a:r>
              <a:rPr sz="1400" b="1" dirty="0">
                <a:solidFill>
                  <a:srgbClr val="002060"/>
                </a:solidFill>
                <a:latin typeface="微软雅黑" panose="020B0503020204020204" charset="-122"/>
                <a:ea typeface="微软雅黑" panose="020B0503020204020204" charset="-122"/>
                <a:sym typeface="+mn-ea"/>
              </a:rPr>
              <a:t>Cross-scale simulation and mechanism modeling of creep behavior </a:t>
            </a:r>
          </a:p>
          <a:p>
            <a:pPr algn="just" eaLnBrk="1" latinLnBrk="0" hangingPunct="1">
              <a:lnSpc>
                <a:spcPct val="120000"/>
              </a:lnSpc>
              <a:spcBef>
                <a:spcPts val="0"/>
              </a:spcBef>
              <a:spcAft>
                <a:spcPts val="600"/>
              </a:spcAft>
              <a:buClrTx/>
              <a:buSzTx/>
              <a:buFontTx/>
            </a:pPr>
            <a:r>
              <a:rPr lang="en-US" altLang="zh-CN" sz="1600" b="1" dirty="0">
                <a:solidFill>
                  <a:srgbClr val="002060"/>
                </a:solidFill>
                <a:latin typeface="微软雅黑" panose="020B0503020204020204" charset="-122"/>
                <a:ea typeface="微软雅黑" panose="020B0503020204020204" charset="-122"/>
                <a:sym typeface="+mn-ea"/>
              </a:rPr>
              <a:t>2</a:t>
            </a:r>
            <a:r>
              <a:rPr lang="zh-CN" altLang="en-US" sz="1600" b="1" dirty="0">
                <a:solidFill>
                  <a:srgbClr val="002060"/>
                </a:solidFill>
                <a:latin typeface="微软雅黑" panose="020B0503020204020204" charset="-122"/>
                <a:ea typeface="微软雅黑" panose="020B0503020204020204" charset="-122"/>
                <a:sym typeface="+mn-ea"/>
              </a:rPr>
              <a:t>、</a:t>
            </a:r>
            <a:r>
              <a:rPr lang="en-US" altLang="zh-CN" sz="1600" b="1" dirty="0">
                <a:solidFill>
                  <a:srgbClr val="002060"/>
                </a:solidFill>
                <a:latin typeface="微软雅黑" panose="020B0503020204020204" charset="-122"/>
                <a:ea typeface="微软雅黑" panose="020B0503020204020204" charset="-122"/>
                <a:sym typeface="+mn-ea"/>
              </a:rPr>
              <a:t>Benchmark of</a:t>
            </a:r>
            <a:r>
              <a:rPr lang="en-US" altLang="zh-CN" sz="1600" b="1" dirty="0">
                <a:solidFill>
                  <a:srgbClr val="C00000"/>
                </a:solidFill>
                <a:latin typeface="微软雅黑" panose="020B0503020204020204" charset="-122"/>
                <a:ea typeface="微软雅黑" panose="020B0503020204020204" charset="-122"/>
                <a:sym typeface="+mn-ea"/>
              </a:rPr>
              <a:t> effect of large grain pellets</a:t>
            </a:r>
            <a:r>
              <a:rPr lang="en-US" altLang="zh-CN" sz="1600" b="1" dirty="0">
                <a:solidFill>
                  <a:srgbClr val="002060"/>
                </a:solidFill>
                <a:latin typeface="微软雅黑" panose="020B0503020204020204" charset="-122"/>
                <a:ea typeface="微软雅黑" panose="020B0503020204020204" charset="-122"/>
                <a:sym typeface="+mn-ea"/>
              </a:rPr>
              <a:t> between codes and experimental results</a:t>
            </a:r>
          </a:p>
          <a:p>
            <a:pPr algn="just" eaLnBrk="1" latinLnBrk="0" hangingPunct="1">
              <a:lnSpc>
                <a:spcPct val="120000"/>
              </a:lnSpc>
              <a:spcBef>
                <a:spcPts val="0"/>
              </a:spcBef>
              <a:spcAft>
                <a:spcPts val="600"/>
              </a:spcAft>
              <a:buClrTx/>
              <a:buSzTx/>
              <a:buFontTx/>
            </a:pPr>
            <a:r>
              <a:rPr lang="en-US" sz="1600" b="1" dirty="0">
                <a:solidFill>
                  <a:srgbClr val="002060"/>
                </a:solidFill>
                <a:latin typeface="微软雅黑" panose="020B0503020204020204" charset="-122"/>
                <a:ea typeface="微软雅黑" panose="020B0503020204020204" charset="-122"/>
                <a:sym typeface="+mn-ea"/>
              </a:rPr>
              <a:t>3</a:t>
            </a:r>
            <a:r>
              <a:rPr lang="zh-CN" altLang="en-US" sz="1600" b="1" dirty="0">
                <a:solidFill>
                  <a:srgbClr val="002060"/>
                </a:solidFill>
                <a:latin typeface="微软雅黑" panose="020B0503020204020204" charset="-122"/>
                <a:ea typeface="微软雅黑" panose="020B0503020204020204" charset="-122"/>
                <a:sym typeface="+mn-ea"/>
              </a:rPr>
              <a:t>、</a:t>
            </a:r>
            <a:r>
              <a:rPr lang="en-US" altLang="zh-CN" sz="1600" b="1" dirty="0">
                <a:solidFill>
                  <a:srgbClr val="002060"/>
                </a:solidFill>
                <a:latin typeface="微软雅黑" panose="020B0503020204020204" charset="-122"/>
                <a:ea typeface="微软雅黑" panose="020B0503020204020204" charset="-122"/>
                <a:sym typeface="+mn-ea"/>
              </a:rPr>
              <a:t>Is it possible to improve cladding behaviors beyond LOCA by coating ?</a:t>
            </a:r>
            <a:endParaRPr sz="1600" b="1" dirty="0">
              <a:solidFill>
                <a:srgbClr val="002060"/>
              </a:solidFill>
              <a:latin typeface="微软雅黑" panose="020B0503020204020204" charset="-122"/>
              <a:ea typeface="微软雅黑" panose="020B0503020204020204" charset="-122"/>
              <a:sym typeface="+mn-ea"/>
            </a:endParaRPr>
          </a:p>
          <a:p>
            <a:pPr algn="just" eaLnBrk="1" latinLnBrk="0" hangingPunct="1">
              <a:lnSpc>
                <a:spcPct val="120000"/>
              </a:lnSpc>
              <a:spcBef>
                <a:spcPts val="0"/>
              </a:spcBef>
              <a:spcAft>
                <a:spcPts val="600"/>
              </a:spcAft>
              <a:buClrTx/>
              <a:buSzTx/>
              <a:buFontTx/>
            </a:pPr>
            <a:r>
              <a:rPr lang="en-US" altLang="zh-CN" sz="1600" b="1" dirty="0">
                <a:solidFill>
                  <a:srgbClr val="C00000"/>
                </a:solidFill>
                <a:latin typeface="微软雅黑" panose="020B0503020204020204" charset="-122"/>
                <a:ea typeface="微软雅黑" panose="020B0503020204020204" charset="-122"/>
                <a:sym typeface="+mn-ea"/>
              </a:rPr>
              <a:t>, </a:t>
            </a:r>
            <a:endParaRPr lang="zh-CN" altLang="en-US" sz="1600" b="1" dirty="0">
              <a:solidFill>
                <a:srgbClr val="C00000"/>
              </a:solidFill>
              <a:latin typeface="微软雅黑" panose="020B0503020204020204" charset="-122"/>
              <a:ea typeface="微软雅黑" panose="020B0503020204020204" charset="-122"/>
              <a:sym typeface="+mn-ea"/>
            </a:endParaRPr>
          </a:p>
        </p:txBody>
      </p:sp>
    </p:spTree>
    <p:extLst>
      <p:ext uri="{BB962C8B-B14F-4D97-AF65-F5344CB8AC3E}">
        <p14:creationId xmlns:p14="http://schemas.microsoft.com/office/powerpoint/2010/main" val="427793857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preferRelativeResize="0">
            <a:picLocks noChangeArrowheads="1"/>
          </p:cNvPicPr>
          <p:nvPr/>
        </p:nvPicPr>
        <p:blipFill>
          <a:blip r:embed="rId3" cstate="print"/>
          <a:srcRect l="3072" r="4790"/>
          <a:stretch>
            <a:fillRect/>
          </a:stretch>
        </p:blipFill>
        <p:spPr bwMode="auto">
          <a:xfrm>
            <a:off x="0" y="1384300"/>
            <a:ext cx="1973263" cy="1044575"/>
          </a:xfrm>
          <a:prstGeom prst="rect">
            <a:avLst/>
          </a:prstGeom>
          <a:noFill/>
          <a:ln w="9525" algn="ctr">
            <a:noFill/>
            <a:miter lim="800000"/>
            <a:headEnd/>
            <a:tailEnd/>
          </a:ln>
        </p:spPr>
      </p:pic>
      <p:grpSp>
        <p:nvGrpSpPr>
          <p:cNvPr id="2" name="Group 56"/>
          <p:cNvGrpSpPr/>
          <p:nvPr/>
        </p:nvGrpSpPr>
        <p:grpSpPr>
          <a:xfrm>
            <a:off x="1116013" y="1381125"/>
            <a:ext cx="3454400" cy="1047750"/>
            <a:chOff x="1307853" y="2748476"/>
            <a:chExt cx="5219976" cy="1361049"/>
          </a:xfrm>
        </p:grpSpPr>
        <p:grpSp>
          <p:nvGrpSpPr>
            <p:cNvPr id="3" name="Group 57"/>
            <p:cNvGrpSpPr/>
            <p:nvPr/>
          </p:nvGrpSpPr>
          <p:grpSpPr>
            <a:xfrm>
              <a:off x="1307853" y="2748476"/>
              <a:ext cx="5219976" cy="1361049"/>
              <a:chOff x="1307853" y="2366615"/>
              <a:chExt cx="5219976" cy="1670538"/>
            </a:xfrm>
          </p:grpSpPr>
          <p:sp>
            <p:nvSpPr>
              <p:cNvPr id="32782" name="矩形 7"/>
              <p:cNvSpPr>
                <a:spLocks noChangeArrowheads="1"/>
              </p:cNvSpPr>
              <p:nvPr/>
            </p:nvSpPr>
            <p:spPr bwMode="auto">
              <a:xfrm>
                <a:off x="2562470" y="2374209"/>
                <a:ext cx="2722736" cy="1655351"/>
              </a:xfrm>
              <a:prstGeom prst="rect">
                <a:avLst/>
              </a:prstGeom>
              <a:solidFill>
                <a:srgbClr val="5197D7"/>
              </a:solidFill>
              <a:ln w="25400" algn="ctr">
                <a:noFill/>
                <a:round/>
              </a:ln>
            </p:spPr>
            <p:txBody>
              <a:bodyPr anchor="ctr"/>
              <a:lstStyle/>
              <a:p>
                <a:pPr algn="ctr"/>
                <a:endParaRPr lang="zh-CN" altLang="en-US">
                  <a:solidFill>
                    <a:srgbClr val="FFFFFF"/>
                  </a:solidFill>
                  <a:latin typeface="Calibri" panose="020F0502020204030204" charset="0"/>
                </a:endParaRPr>
              </a:p>
            </p:txBody>
          </p:sp>
          <p:sp>
            <p:nvSpPr>
              <p:cNvPr id="32783" name="等腰三角形 5"/>
              <p:cNvSpPr>
                <a:spLocks noChangeArrowheads="1"/>
              </p:cNvSpPr>
              <p:nvPr/>
            </p:nvSpPr>
            <p:spPr bwMode="auto">
              <a:xfrm>
                <a:off x="1307853" y="2366615"/>
                <a:ext cx="1261814" cy="1670538"/>
              </a:xfrm>
              <a:prstGeom prst="triangle">
                <a:avLst>
                  <a:gd name="adj" fmla="val 100000"/>
                </a:avLst>
              </a:prstGeom>
              <a:solidFill>
                <a:srgbClr val="5197D7"/>
              </a:solidFill>
              <a:ln w="25400" algn="ctr">
                <a:noFill/>
                <a:miter lim="800000"/>
              </a:ln>
            </p:spPr>
            <p:txBody>
              <a:bodyPr anchor="ctr"/>
              <a:lstStyle/>
              <a:p>
                <a:pPr algn="ctr"/>
                <a:endParaRPr lang="zh-CN" altLang="en-US">
                  <a:solidFill>
                    <a:srgbClr val="FFFFFF"/>
                  </a:solidFill>
                  <a:latin typeface="Calibri" panose="020F0502020204030204" charset="0"/>
                </a:endParaRPr>
              </a:p>
            </p:txBody>
          </p:sp>
          <p:sp>
            <p:nvSpPr>
              <p:cNvPr id="32784" name="等腰三角形 9"/>
              <p:cNvSpPr>
                <a:spLocks noChangeArrowheads="1"/>
              </p:cNvSpPr>
              <p:nvPr/>
            </p:nvSpPr>
            <p:spPr bwMode="auto">
              <a:xfrm rot="10800000">
                <a:off x="5278009" y="2374209"/>
                <a:ext cx="1249820" cy="1655351"/>
              </a:xfrm>
              <a:prstGeom prst="triangle">
                <a:avLst>
                  <a:gd name="adj" fmla="val 100000"/>
                </a:avLst>
              </a:prstGeom>
              <a:solidFill>
                <a:srgbClr val="5197D7"/>
              </a:solidFill>
              <a:ln w="25400" algn="ctr">
                <a:noFill/>
                <a:miter lim="800000"/>
              </a:ln>
            </p:spPr>
            <p:txBody>
              <a:bodyPr anchor="ctr"/>
              <a:lstStyle/>
              <a:p>
                <a:pPr algn="ctr"/>
                <a:endParaRPr lang="zh-CN" altLang="en-US">
                  <a:solidFill>
                    <a:srgbClr val="FFFFFF"/>
                  </a:solidFill>
                  <a:latin typeface="Calibri" panose="020F0502020204030204" charset="0"/>
                </a:endParaRPr>
              </a:p>
            </p:txBody>
          </p:sp>
        </p:grpSp>
        <p:sp>
          <p:nvSpPr>
            <p:cNvPr id="32781" name="文本框 6"/>
            <p:cNvSpPr>
              <a:spLocks noChangeArrowheads="1"/>
            </p:cNvSpPr>
            <p:nvPr/>
          </p:nvSpPr>
          <p:spPr bwMode="auto">
            <a:xfrm>
              <a:off x="2420002" y="3043486"/>
              <a:ext cx="3060122" cy="918089"/>
            </a:xfrm>
            <a:prstGeom prst="rect">
              <a:avLst/>
            </a:prstGeom>
            <a:noFill/>
            <a:ln w="9525" algn="ctr">
              <a:noFill/>
              <a:miter lim="800000"/>
            </a:ln>
          </p:spPr>
          <p:txBody>
            <a:bodyPr>
              <a:spAutoFit/>
            </a:bodyPr>
            <a:lstStyle/>
            <a:p>
              <a:pPr algn="ctr"/>
              <a:r>
                <a:rPr lang="en-US" altLang="zh-CN" sz="4000" b="1" dirty="0">
                  <a:solidFill>
                    <a:srgbClr val="F1F5EF"/>
                  </a:solidFill>
                  <a:latin typeface="微软雅黑" panose="020B0503020204020204" charset="-122"/>
                  <a:ea typeface="微软雅黑" panose="020B0503020204020204" charset="-122"/>
                </a:rPr>
                <a:t>PART 5</a:t>
              </a:r>
            </a:p>
          </p:txBody>
        </p:sp>
      </p:grpSp>
      <p:sp>
        <p:nvSpPr>
          <p:cNvPr id="32772" name="文本框 18"/>
          <p:cNvSpPr>
            <a:spLocks noChangeArrowheads="1"/>
          </p:cNvSpPr>
          <p:nvPr/>
        </p:nvSpPr>
        <p:spPr bwMode="auto">
          <a:xfrm>
            <a:off x="2339752" y="2495550"/>
            <a:ext cx="6480399" cy="765810"/>
          </a:xfrm>
          <a:prstGeom prst="rect">
            <a:avLst/>
          </a:prstGeom>
          <a:noFill/>
          <a:ln w="9525" algn="ctr">
            <a:noFill/>
            <a:miter lim="800000"/>
          </a:ln>
        </p:spPr>
        <p:txBody>
          <a:bodyPr wrap="square" lIns="89660" tIns="44842" rIns="89660" bIns="44842">
            <a:spAutoFit/>
          </a:bodyPr>
          <a:lstStyle/>
          <a:p>
            <a:pPr algn="ctr">
              <a:buSzTx/>
            </a:pPr>
            <a:r>
              <a:rPr lang="en-US" altLang="zh-CN" sz="4400" b="1" dirty="0">
                <a:solidFill>
                  <a:srgbClr val="002060"/>
                </a:solidFill>
                <a:latin typeface="微软雅黑" panose="020B0503020204020204" charset="-122"/>
                <a:ea typeface="微软雅黑" panose="020B0503020204020204" charset="-122"/>
                <a:sym typeface="+mn-ea"/>
              </a:rPr>
              <a:t>Conclusion</a:t>
            </a:r>
          </a:p>
        </p:txBody>
      </p:sp>
      <p:sp>
        <p:nvSpPr>
          <p:cNvPr id="32773" name="直接连接符 19"/>
          <p:cNvSpPr>
            <a:spLocks noChangeShapeType="1"/>
          </p:cNvSpPr>
          <p:nvPr/>
        </p:nvSpPr>
        <p:spPr bwMode="auto">
          <a:xfrm flipV="1">
            <a:off x="2483768" y="3214688"/>
            <a:ext cx="6336382" cy="3174"/>
          </a:xfrm>
          <a:prstGeom prst="line">
            <a:avLst/>
          </a:prstGeom>
          <a:noFill/>
          <a:ln w="9525" algn="ctr">
            <a:solidFill>
              <a:srgbClr val="4A7EBB"/>
            </a:solidFill>
            <a:round/>
          </a:ln>
        </p:spPr>
        <p:txBody>
          <a:bodyPr/>
          <a:lstStyle/>
          <a:p>
            <a:endParaRPr lang="zh-CN" altLang="en-US"/>
          </a:p>
        </p:txBody>
      </p:sp>
      <p:sp>
        <p:nvSpPr>
          <p:cNvPr id="32774" name="椭圆 13"/>
          <p:cNvSpPr>
            <a:spLocks noChangeArrowheads="1"/>
          </p:cNvSpPr>
          <p:nvPr/>
        </p:nvSpPr>
        <p:spPr bwMode="auto">
          <a:xfrm>
            <a:off x="7885113" y="4516438"/>
            <a:ext cx="152400" cy="142875"/>
          </a:xfrm>
          <a:prstGeom prst="ellipse">
            <a:avLst/>
          </a:prstGeom>
          <a:solidFill>
            <a:srgbClr val="8EB4E3"/>
          </a:solidFill>
          <a:ln w="25400" algn="ctr">
            <a:noFill/>
            <a:round/>
          </a:ln>
        </p:spPr>
        <p:txBody>
          <a:bodyPr lIns="89723" tIns="44871" rIns="89723" bIns="44871" anchor="ctr"/>
          <a:lstStyle/>
          <a:p>
            <a:pPr algn="ctr"/>
            <a:endParaRPr lang="zh-CN" altLang="en-US">
              <a:latin typeface="Calibri" panose="020F0502020204030204" charset="0"/>
            </a:endParaRPr>
          </a:p>
        </p:txBody>
      </p:sp>
      <p:sp>
        <p:nvSpPr>
          <p:cNvPr id="32775" name="椭圆 16"/>
          <p:cNvSpPr>
            <a:spLocks noChangeArrowheads="1"/>
          </p:cNvSpPr>
          <p:nvPr/>
        </p:nvSpPr>
        <p:spPr bwMode="auto">
          <a:xfrm>
            <a:off x="8102600" y="4516438"/>
            <a:ext cx="152400" cy="142875"/>
          </a:xfrm>
          <a:prstGeom prst="ellipse">
            <a:avLst/>
          </a:prstGeom>
          <a:solidFill>
            <a:srgbClr val="8EB4E3"/>
          </a:solidFill>
          <a:ln w="25400" algn="ctr">
            <a:noFill/>
            <a:round/>
          </a:ln>
        </p:spPr>
        <p:txBody>
          <a:bodyPr lIns="89723" tIns="44871" rIns="89723" bIns="44871" anchor="ctr"/>
          <a:lstStyle/>
          <a:p>
            <a:pPr algn="ctr"/>
            <a:endParaRPr lang="zh-CN" altLang="en-US">
              <a:latin typeface="Calibri" panose="020F0502020204030204" charset="0"/>
            </a:endParaRPr>
          </a:p>
        </p:txBody>
      </p:sp>
      <p:sp>
        <p:nvSpPr>
          <p:cNvPr id="32776" name="椭圆 18"/>
          <p:cNvSpPr>
            <a:spLocks noChangeArrowheads="1"/>
          </p:cNvSpPr>
          <p:nvPr/>
        </p:nvSpPr>
        <p:spPr bwMode="auto">
          <a:xfrm>
            <a:off x="8524875" y="4516438"/>
            <a:ext cx="152400" cy="142875"/>
          </a:xfrm>
          <a:prstGeom prst="ellipse">
            <a:avLst/>
          </a:prstGeom>
          <a:solidFill>
            <a:srgbClr val="4799D7"/>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
        <p:nvSpPr>
          <p:cNvPr id="32777" name="椭圆 21"/>
          <p:cNvSpPr>
            <a:spLocks noChangeArrowheads="1"/>
          </p:cNvSpPr>
          <p:nvPr/>
        </p:nvSpPr>
        <p:spPr bwMode="auto">
          <a:xfrm>
            <a:off x="8740775" y="4516438"/>
            <a:ext cx="152400" cy="142875"/>
          </a:xfrm>
          <a:prstGeom prst="ellipse">
            <a:avLst/>
          </a:prstGeom>
          <a:solidFill>
            <a:srgbClr val="4799D7"/>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
        <p:nvSpPr>
          <p:cNvPr id="32778" name="椭圆 23"/>
          <p:cNvSpPr>
            <a:spLocks noChangeArrowheads="1"/>
          </p:cNvSpPr>
          <p:nvPr/>
        </p:nvSpPr>
        <p:spPr bwMode="auto">
          <a:xfrm>
            <a:off x="8318500" y="4516438"/>
            <a:ext cx="152400" cy="142875"/>
          </a:xfrm>
          <a:prstGeom prst="ellipse">
            <a:avLst/>
          </a:prstGeom>
          <a:solidFill>
            <a:srgbClr val="4799D7"/>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
        <p:nvSpPr>
          <p:cNvPr id="32779" name="椭圆 17"/>
          <p:cNvSpPr>
            <a:spLocks noChangeArrowheads="1"/>
          </p:cNvSpPr>
          <p:nvPr/>
        </p:nvSpPr>
        <p:spPr bwMode="auto">
          <a:xfrm>
            <a:off x="7667625" y="4516438"/>
            <a:ext cx="152400" cy="142875"/>
          </a:xfrm>
          <a:prstGeom prst="ellipse">
            <a:avLst/>
          </a:prstGeom>
          <a:solidFill>
            <a:srgbClr val="000000"/>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0"/>
          <p:cNvSpPr>
            <a:spLocks noChangeArrowheads="1"/>
          </p:cNvSpPr>
          <p:nvPr/>
        </p:nvSpPr>
        <p:spPr bwMode="auto">
          <a:xfrm>
            <a:off x="71438" y="142875"/>
            <a:ext cx="7559675" cy="465455"/>
          </a:xfrm>
          <a:prstGeom prst="rect">
            <a:avLst/>
          </a:prstGeom>
          <a:noFill/>
          <a:ln w="9525" algn="ctr">
            <a:noFill/>
            <a:miter lim="800000"/>
          </a:ln>
        </p:spPr>
        <p:txBody>
          <a:bodyPr lIns="96635" tIns="48319" rIns="96635" bIns="48319">
            <a:spAutoFit/>
          </a:bodyPr>
          <a:lstStyle/>
          <a:p>
            <a:pPr algn="l"/>
            <a:r>
              <a:rPr lang="zh-CN" altLang="en-US" sz="2400" b="1" dirty="0">
                <a:solidFill>
                  <a:srgbClr val="002060"/>
                </a:solidFill>
                <a:latin typeface="微软雅黑" panose="020B0503020204020204" charset="-122"/>
                <a:ea typeface="微软雅黑" panose="020B0503020204020204" charset="-122"/>
                <a:sym typeface="+mn-ea"/>
              </a:rPr>
              <a:t>Conclusion</a:t>
            </a:r>
          </a:p>
        </p:txBody>
      </p:sp>
      <p:sp>
        <p:nvSpPr>
          <p:cNvPr id="2" name="TextBox 20"/>
          <p:cNvSpPr txBox="1"/>
          <p:nvPr/>
        </p:nvSpPr>
        <p:spPr>
          <a:xfrm>
            <a:off x="179705" y="771525"/>
            <a:ext cx="8731250" cy="3526735"/>
          </a:xfrm>
          <a:prstGeom prst="rect">
            <a:avLst/>
          </a:prstGeom>
          <a:noFill/>
        </p:spPr>
        <p:txBody>
          <a:bodyPr wrap="square" rtlCol="0">
            <a:spAutoFit/>
          </a:bodyPr>
          <a:lstStyle/>
          <a:p>
            <a:pPr marL="363855" lvl="1" indent="-363855" eaLnBrk="0" latinLnBrk="0" hangingPunct="0">
              <a:lnSpc>
                <a:spcPct val="150000"/>
              </a:lnSpc>
              <a:spcBef>
                <a:spcPts val="0"/>
              </a:spcBef>
              <a:spcAft>
                <a:spcPts val="600"/>
              </a:spcAft>
              <a:buClr>
                <a:srgbClr val="000000"/>
              </a:buClr>
              <a:buSzPct val="100000"/>
              <a:buFont typeface="Wingdings" panose="05000000000000000000" charset="0"/>
              <a:buChar char="Ø"/>
            </a:pPr>
            <a:r>
              <a:rPr lang="en-US" altLang="zh-CN" sz="1600" b="1" dirty="0">
                <a:solidFill>
                  <a:srgbClr val="002060"/>
                </a:solidFill>
                <a:latin typeface="微软雅黑" panose="020B0503020204020204" charset="-122"/>
                <a:ea typeface="微软雅黑" panose="020B0503020204020204" charset="-122"/>
                <a:cs typeface="微软雅黑" panose="020B0503020204020204" charset="-122"/>
                <a:sym typeface="+mn-ea"/>
              </a:rPr>
              <a:t>PWR</a:t>
            </a:r>
            <a:r>
              <a:rPr lang="zh-CN" altLang="en-US" sz="1600" b="1" dirty="0">
                <a:solidFill>
                  <a:srgbClr val="002060"/>
                </a:solidFill>
                <a:latin typeface="微软雅黑" panose="020B0503020204020204" charset="-122"/>
                <a:ea typeface="微软雅黑" panose="020B0503020204020204" charset="-122"/>
                <a:cs typeface="微软雅黑" panose="020B0503020204020204" charset="-122"/>
                <a:sym typeface="+mn-ea"/>
              </a:rPr>
              <a:t> nuclear fuel is evolving toward </a:t>
            </a: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mn-ea"/>
              </a:rPr>
              <a:t>higher burnup</a:t>
            </a:r>
            <a:r>
              <a:rPr lang="zh-CN" altLang="en-US" sz="1600" b="1" dirty="0">
                <a:solidFill>
                  <a:srgbClr val="002060"/>
                </a:solidFill>
                <a:latin typeface="微软雅黑" panose="020B0503020204020204" charset="-122"/>
                <a:ea typeface="微软雅黑" panose="020B0503020204020204" charset="-122"/>
                <a:cs typeface="微软雅黑" panose="020B0503020204020204" charset="-122"/>
                <a:sym typeface="+mn-ea"/>
              </a:rPr>
              <a:t> and </a:t>
            </a:r>
            <a:r>
              <a:rPr lang="en-US" altLang="zh-CN" sz="1600" b="1" dirty="0">
                <a:solidFill>
                  <a:srgbClr val="C00000"/>
                </a:solidFill>
                <a:latin typeface="微软雅黑" panose="020B0503020204020204" charset="-122"/>
                <a:ea typeface="微软雅黑" panose="020B0503020204020204" charset="-122"/>
                <a:cs typeface="微软雅黑" panose="020B0503020204020204" charset="-122"/>
                <a:sym typeface="+mn-ea"/>
              </a:rPr>
              <a:t>ATF</a:t>
            </a: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mn-ea"/>
              </a:rPr>
              <a:t> technologies</a:t>
            </a:r>
            <a:r>
              <a:rPr lang="zh-CN" altLang="en-US" sz="1600" b="1" dirty="0">
                <a:solidFill>
                  <a:srgbClr val="002060"/>
                </a:solidFill>
                <a:latin typeface="微软雅黑" panose="020B0503020204020204" charset="-122"/>
                <a:ea typeface="微软雅黑" panose="020B0503020204020204" charset="-122"/>
                <a:cs typeface="微软雅黑" panose="020B0503020204020204" charset="-122"/>
                <a:sym typeface="+mn-ea"/>
              </a:rPr>
              <a:t>, continuously improving in-reactor performance and economy characteristics.</a:t>
            </a:r>
          </a:p>
          <a:p>
            <a:pPr marL="363855" lvl="1" indent="-363855" eaLnBrk="0" latinLnBrk="0" hangingPunct="0">
              <a:lnSpc>
                <a:spcPct val="150000"/>
              </a:lnSpc>
              <a:spcBef>
                <a:spcPts val="0"/>
              </a:spcBef>
              <a:spcAft>
                <a:spcPts val="600"/>
              </a:spcAft>
              <a:buClr>
                <a:srgbClr val="000000"/>
              </a:buClr>
              <a:buSzPct val="100000"/>
              <a:buFont typeface="Wingdings" panose="05000000000000000000" charset="0"/>
              <a:buChar char="Ø"/>
            </a:pPr>
            <a:r>
              <a:rPr lang="en-US" altLang="zh-CN" sz="1600" b="1" dirty="0">
                <a:solidFill>
                  <a:srgbClr val="002060"/>
                </a:solidFill>
                <a:latin typeface="微软雅黑" panose="020B0503020204020204" charset="-122"/>
                <a:ea typeface="微软雅黑" panose="020B0503020204020204" charset="-122"/>
                <a:cs typeface="微软雅黑" panose="020B0503020204020204" charset="-122"/>
                <a:sym typeface="+mn-ea"/>
              </a:rPr>
              <a:t>The</a:t>
            </a:r>
            <a:r>
              <a:rPr sz="1600" b="1" dirty="0">
                <a:solidFill>
                  <a:srgbClr val="002060"/>
                </a:solidFill>
                <a:latin typeface="微软雅黑" panose="020B0503020204020204" charset="-122"/>
                <a:ea typeface="微软雅黑" panose="020B0503020204020204" charset="-122"/>
                <a:cs typeface="微软雅黑" panose="020B0503020204020204" charset="-122"/>
                <a:sym typeface="+mn-ea"/>
              </a:rPr>
              <a:t> </a:t>
            </a:r>
            <a:r>
              <a:rPr lang="zh-CN" sz="1600" b="1" dirty="0">
                <a:solidFill>
                  <a:srgbClr val="C00000"/>
                </a:solidFill>
                <a:latin typeface="微软雅黑" panose="020B0503020204020204" charset="-122"/>
                <a:ea typeface="微软雅黑" panose="020B0503020204020204" charset="-122"/>
                <a:cs typeface="微软雅黑" panose="020B0503020204020204" charset="-122"/>
                <a:sym typeface="+mn-ea"/>
              </a:rPr>
              <a:t>systematic </a:t>
            </a:r>
            <a:r>
              <a:rPr sz="1600" b="1" dirty="0">
                <a:solidFill>
                  <a:srgbClr val="C00000"/>
                </a:solidFill>
                <a:latin typeface="微软雅黑" panose="020B0503020204020204" charset="-122"/>
                <a:ea typeface="微软雅黑" panose="020B0503020204020204" charset="-122"/>
                <a:cs typeface="微软雅黑" panose="020B0503020204020204" charset="-122"/>
                <a:sym typeface="+mn-ea"/>
              </a:rPr>
              <a:t>out-of-pile performance studies</a:t>
            </a:r>
            <a:r>
              <a:rPr lang="en-US" sz="1600" b="1" dirty="0">
                <a:solidFill>
                  <a:srgbClr val="002060"/>
                </a:solidFill>
                <a:latin typeface="微软雅黑" panose="020B0503020204020204" charset="-122"/>
                <a:ea typeface="微软雅黑" panose="020B0503020204020204" charset="-122"/>
                <a:cs typeface="微软雅黑" panose="020B0503020204020204" charset="-122"/>
                <a:sym typeface="+mn-ea"/>
              </a:rPr>
              <a:t> </a:t>
            </a:r>
            <a:r>
              <a:rPr lang="en-US" altLang="zh-CN" sz="1600" b="1" dirty="0">
                <a:solidFill>
                  <a:srgbClr val="002060"/>
                </a:solidFill>
                <a:latin typeface="微软雅黑" panose="020B0503020204020204" charset="-122"/>
                <a:ea typeface="微软雅黑" panose="020B0503020204020204" charset="-122"/>
                <a:cs typeface="微软雅黑" panose="020B0503020204020204" charset="-122"/>
                <a:sym typeface="+mn-ea"/>
              </a:rPr>
              <a:t>and </a:t>
            </a:r>
            <a:r>
              <a:rPr sz="1600" b="1" dirty="0">
                <a:solidFill>
                  <a:srgbClr val="002060"/>
                </a:solidFill>
                <a:latin typeface="微软雅黑" panose="020B0503020204020204" charset="-122"/>
                <a:ea typeface="微软雅黑" panose="020B0503020204020204" charset="-122"/>
                <a:cs typeface="微软雅黑" panose="020B0503020204020204" charset="-122"/>
                <a:sym typeface="+mn-ea"/>
              </a:rPr>
              <a:t>completed </a:t>
            </a:r>
            <a:r>
              <a:rPr sz="1600" b="1" dirty="0">
                <a:solidFill>
                  <a:srgbClr val="C00000"/>
                </a:solidFill>
                <a:latin typeface="微软雅黑" panose="020B0503020204020204" charset="-122"/>
                <a:ea typeface="微软雅黑" panose="020B0503020204020204" charset="-122"/>
                <a:cs typeface="微软雅黑" panose="020B0503020204020204" charset="-122"/>
                <a:sym typeface="+mn-ea"/>
              </a:rPr>
              <a:t>full-cycle irradiation in commercial reactors</a:t>
            </a:r>
            <a:r>
              <a:rPr lang="en-US" sz="1600" b="1" dirty="0">
                <a:solidFill>
                  <a:srgbClr val="C00000"/>
                </a:solidFill>
                <a:latin typeface="微软雅黑" panose="020B0503020204020204" charset="-122"/>
                <a:ea typeface="微软雅黑" panose="020B0503020204020204" charset="-122"/>
                <a:cs typeface="微软雅黑" panose="020B0503020204020204" charset="-122"/>
                <a:sym typeface="+mn-ea"/>
              </a:rPr>
              <a:t> </a:t>
            </a:r>
            <a:r>
              <a:rPr sz="1600" b="1" dirty="0">
                <a:solidFill>
                  <a:srgbClr val="002060"/>
                </a:solidFill>
                <a:latin typeface="微软雅黑" panose="020B0503020204020204" charset="-122"/>
                <a:ea typeface="微软雅黑" panose="020B0503020204020204" charset="-122"/>
                <a:cs typeface="微软雅黑" panose="020B0503020204020204" charset="-122"/>
                <a:sym typeface="+mn-ea"/>
              </a:rPr>
              <a:t> demonstrat</a:t>
            </a:r>
            <a:r>
              <a:rPr lang="en-US" altLang="zh-CN" sz="1600" b="1" dirty="0">
                <a:solidFill>
                  <a:srgbClr val="002060"/>
                </a:solidFill>
                <a:latin typeface="微软雅黑" panose="020B0503020204020204" charset="-122"/>
                <a:ea typeface="微软雅黑" panose="020B0503020204020204" charset="-122"/>
                <a:cs typeface="微软雅黑" panose="020B0503020204020204" charset="-122"/>
                <a:sym typeface="+mn-ea"/>
              </a:rPr>
              <a:t>e</a:t>
            </a:r>
            <a:r>
              <a:rPr sz="1600" b="1" dirty="0">
                <a:solidFill>
                  <a:srgbClr val="002060"/>
                </a:solidFill>
                <a:latin typeface="微软雅黑" panose="020B0503020204020204" charset="-122"/>
                <a:ea typeface="微软雅黑" panose="020B0503020204020204" charset="-122"/>
                <a:cs typeface="微软雅黑" panose="020B0503020204020204" charset="-122"/>
                <a:sym typeface="+mn-ea"/>
              </a:rPr>
              <a:t> </a:t>
            </a:r>
            <a:r>
              <a:rPr lang="en-US" sz="1600" b="1" dirty="0">
                <a:solidFill>
                  <a:srgbClr val="002060"/>
                </a:solidFill>
                <a:latin typeface="微软雅黑" panose="020B0503020204020204" charset="-122"/>
                <a:ea typeface="微软雅黑" panose="020B0503020204020204" charset="-122"/>
                <a:cs typeface="微软雅黑" panose="020B0503020204020204" charset="-122"/>
                <a:sym typeface="+mn-ea"/>
              </a:rPr>
              <a:t>great</a:t>
            </a:r>
            <a:r>
              <a:rPr sz="1600" b="1" dirty="0">
                <a:solidFill>
                  <a:srgbClr val="002060"/>
                </a:solidFill>
                <a:latin typeface="微软雅黑" panose="020B0503020204020204" charset="-122"/>
                <a:ea typeface="微软雅黑" panose="020B0503020204020204" charset="-122"/>
                <a:cs typeface="微软雅黑" panose="020B0503020204020204" charset="-122"/>
                <a:sym typeface="+mn-ea"/>
              </a:rPr>
              <a:t> </a:t>
            </a:r>
            <a:r>
              <a:rPr lang="en-US" sz="1600" b="1" dirty="0">
                <a:solidFill>
                  <a:srgbClr val="002060"/>
                </a:solidFill>
                <a:latin typeface="微软雅黑" panose="020B0503020204020204" charset="-122"/>
                <a:ea typeface="微软雅黑" panose="020B0503020204020204" charset="-122"/>
                <a:cs typeface="微软雅黑" panose="020B0503020204020204" charset="-122"/>
                <a:sym typeface="+mn-ea"/>
              </a:rPr>
              <a:t>properties and performance of </a:t>
            </a:r>
            <a:r>
              <a:rPr lang="en-US" altLang="zh-CN" sz="1600" b="1" dirty="0">
                <a:solidFill>
                  <a:srgbClr val="C00000"/>
                </a:solidFill>
                <a:latin typeface="微软雅黑" panose="020B0503020204020204" charset="-122"/>
                <a:ea typeface="微软雅黑" panose="020B0503020204020204" charset="-122"/>
                <a:cs typeface="微软雅黑" panose="020B0503020204020204" charset="-122"/>
                <a:sym typeface="+mn-ea"/>
              </a:rPr>
              <a:t>Cr-coated rods</a:t>
            </a:r>
            <a:r>
              <a:rPr sz="1600" b="1" dirty="0">
                <a:solidFill>
                  <a:srgbClr val="002060"/>
                </a:solidFill>
                <a:latin typeface="微软雅黑" panose="020B0503020204020204" charset="-122"/>
                <a:ea typeface="微软雅黑" panose="020B0503020204020204" charset="-122"/>
                <a:cs typeface="微软雅黑" panose="020B0503020204020204" charset="-122"/>
                <a:sym typeface="+mn-ea"/>
              </a:rPr>
              <a:t>.</a:t>
            </a:r>
          </a:p>
          <a:p>
            <a:pPr marL="363855" lvl="1" indent="-363855" eaLnBrk="0" latinLnBrk="0" hangingPunct="0">
              <a:lnSpc>
                <a:spcPct val="150000"/>
              </a:lnSpc>
              <a:spcBef>
                <a:spcPts val="0"/>
              </a:spcBef>
              <a:buClr>
                <a:srgbClr val="000000"/>
              </a:buClr>
              <a:buSzPct val="100000"/>
              <a:buFont typeface="Wingdings" panose="05000000000000000000" charset="0"/>
              <a:buChar char="Ø"/>
            </a:pPr>
            <a:r>
              <a:rPr lang="en-US" altLang="zh-CN" sz="1600" b="1" dirty="0">
                <a:solidFill>
                  <a:srgbClr val="002060"/>
                </a:solidFill>
                <a:latin typeface="微软雅黑" panose="020B0503020204020204" charset="-122"/>
                <a:ea typeface="微软雅黑" panose="020B0503020204020204" charset="-122"/>
                <a:cs typeface="微软雅黑" panose="020B0503020204020204" charset="-122"/>
                <a:sym typeface="+mn-ea"/>
              </a:rPr>
              <a:t>The </a:t>
            </a:r>
            <a:r>
              <a:rPr lang="zh-CN" sz="1600" b="1" dirty="0">
                <a:solidFill>
                  <a:srgbClr val="C00000"/>
                </a:solidFill>
                <a:latin typeface="微软雅黑" panose="020B0503020204020204" charset="-122"/>
                <a:ea typeface="微软雅黑" panose="020B0503020204020204" charset="-122"/>
                <a:cs typeface="微软雅黑" panose="020B0503020204020204" charset="-122"/>
                <a:sym typeface="+mn-ea"/>
              </a:rPr>
              <a:t>out-of-pile test </a:t>
            </a:r>
            <a:r>
              <a:rPr lang="zh-CN" sz="1600" b="1" dirty="0">
                <a:solidFill>
                  <a:srgbClr val="002060"/>
                </a:solidFill>
                <a:latin typeface="微软雅黑" panose="020B0503020204020204" charset="-122"/>
                <a:ea typeface="微软雅黑" panose="020B0503020204020204" charset="-122"/>
                <a:cs typeface="微软雅黑" panose="020B0503020204020204" charset="-122"/>
                <a:sym typeface="+mn-ea"/>
              </a:rPr>
              <a:t>on </a:t>
            </a:r>
            <a:r>
              <a:rPr lang="zh-CN" sz="1600" b="1" dirty="0">
                <a:solidFill>
                  <a:srgbClr val="C00000"/>
                </a:solidFill>
                <a:latin typeface="微软雅黑" panose="020B0503020204020204" charset="-122"/>
                <a:ea typeface="微软雅黑" panose="020B0503020204020204" charset="-122"/>
                <a:cs typeface="微软雅黑" panose="020B0503020204020204" charset="-122"/>
                <a:sym typeface="+mn-ea"/>
              </a:rPr>
              <a:t>large-grain UO</a:t>
            </a:r>
            <a:r>
              <a:rPr lang="en-US" altLang="zh-CN" sz="1600" b="1" baseline="-25000" dirty="0">
                <a:solidFill>
                  <a:srgbClr val="C00000"/>
                </a:solidFill>
                <a:latin typeface="微软雅黑" panose="020B0503020204020204" charset="-122"/>
                <a:ea typeface="微软雅黑" panose="020B0503020204020204" charset="-122"/>
                <a:cs typeface="微软雅黑" panose="020B0503020204020204" charset="-122"/>
                <a:sym typeface="+mn-ea"/>
              </a:rPr>
              <a:t>2</a:t>
            </a:r>
            <a:r>
              <a:rPr lang="zh-CN" sz="1600" b="1" dirty="0">
                <a:solidFill>
                  <a:srgbClr val="C00000"/>
                </a:solidFill>
                <a:latin typeface="微软雅黑" panose="020B0503020204020204" charset="-122"/>
                <a:ea typeface="微软雅黑" panose="020B0503020204020204" charset="-122"/>
                <a:cs typeface="微软雅黑" panose="020B0503020204020204" charset="-122"/>
                <a:sym typeface="+mn-ea"/>
              </a:rPr>
              <a:t> pellets</a:t>
            </a:r>
            <a:r>
              <a:rPr lang="en-US" altLang="zh-CN" sz="1600" b="1" dirty="0">
                <a:solidFill>
                  <a:srgbClr val="002060"/>
                </a:solidFill>
                <a:latin typeface="微软雅黑" panose="020B0503020204020204" charset="-122"/>
                <a:ea typeface="微软雅黑" panose="020B0503020204020204" charset="-122"/>
                <a:cs typeface="微软雅黑" panose="020B0503020204020204" charset="-122"/>
                <a:sym typeface="+mn-ea"/>
              </a:rPr>
              <a:t> are carried out </a:t>
            </a:r>
            <a:r>
              <a:rPr lang="zh-CN" sz="1600" b="1" dirty="0">
                <a:solidFill>
                  <a:srgbClr val="002060"/>
                </a:solidFill>
                <a:latin typeface="微软雅黑" panose="020B0503020204020204" charset="-122"/>
                <a:ea typeface="微软雅黑" panose="020B0503020204020204" charset="-122"/>
                <a:cs typeface="微软雅黑" panose="020B0503020204020204" charset="-122"/>
                <a:sym typeface="+mn-ea"/>
              </a:rPr>
              <a:t>and the </a:t>
            </a:r>
            <a:r>
              <a:rPr lang="zh-CN" sz="1600" b="1" dirty="0">
                <a:solidFill>
                  <a:srgbClr val="C00000"/>
                </a:solidFill>
                <a:latin typeface="微软雅黑" panose="020B0503020204020204" charset="-122"/>
                <a:ea typeface="微软雅黑" panose="020B0503020204020204" charset="-122"/>
                <a:cs typeface="微软雅黑" panose="020B0503020204020204" charset="-122"/>
                <a:sym typeface="+mn-ea"/>
              </a:rPr>
              <a:t>results show no significant difference compared to conventional UO</a:t>
            </a:r>
            <a:r>
              <a:rPr lang="en-US" altLang="zh-CN" sz="1600" b="1" baseline="-25000" dirty="0">
                <a:solidFill>
                  <a:srgbClr val="C00000"/>
                </a:solidFill>
                <a:latin typeface="微软雅黑" panose="020B0503020204020204" charset="-122"/>
                <a:ea typeface="微软雅黑" panose="020B0503020204020204" charset="-122"/>
                <a:cs typeface="微软雅黑" panose="020B0503020204020204" charset="-122"/>
                <a:sym typeface="+mn-ea"/>
              </a:rPr>
              <a:t>2</a:t>
            </a:r>
            <a:r>
              <a:rPr lang="zh-CN" sz="1600" b="1" dirty="0">
                <a:solidFill>
                  <a:srgbClr val="C00000"/>
                </a:solidFill>
                <a:latin typeface="微软雅黑" panose="020B0503020204020204" charset="-122"/>
                <a:ea typeface="微软雅黑" panose="020B0503020204020204" charset="-122"/>
                <a:cs typeface="微软雅黑" panose="020B0503020204020204" charset="-122"/>
                <a:sym typeface="+mn-ea"/>
              </a:rPr>
              <a:t> pellets</a:t>
            </a:r>
            <a:r>
              <a:rPr lang="zh-CN" sz="1600" b="1" dirty="0">
                <a:solidFill>
                  <a:srgbClr val="002060"/>
                </a:solidFill>
                <a:latin typeface="微软雅黑" panose="020B0503020204020204" charset="-122"/>
                <a:ea typeface="微软雅黑" panose="020B0503020204020204" charset="-122"/>
                <a:cs typeface="微软雅黑" panose="020B0503020204020204" charset="-122"/>
                <a:sym typeface="+mn-ea"/>
              </a:rPr>
              <a:t>.</a:t>
            </a:r>
            <a:endParaRPr lang="en-US" altLang="zh-CN" sz="1600" b="1"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marL="363855" lvl="1" indent="-363855" eaLnBrk="0" latinLnBrk="0" hangingPunct="0">
              <a:lnSpc>
                <a:spcPct val="150000"/>
              </a:lnSpc>
              <a:spcBef>
                <a:spcPts val="0"/>
              </a:spcBef>
              <a:buClr>
                <a:srgbClr val="000000"/>
              </a:buClr>
              <a:buSzPct val="100000"/>
              <a:buFont typeface="Wingdings" panose="05000000000000000000" charset="0"/>
              <a:buChar char="Ø"/>
            </a:pPr>
            <a:r>
              <a:rPr lang="en-US" altLang="zh-CN" sz="1600" b="1" dirty="0">
                <a:solidFill>
                  <a:srgbClr val="002060"/>
                </a:solidFill>
                <a:latin typeface="微软雅黑" panose="020B0503020204020204" charset="-122"/>
                <a:ea typeface="微软雅黑" panose="020B0503020204020204" charset="-122"/>
                <a:cs typeface="微软雅黑" panose="020B0503020204020204" charset="-122"/>
                <a:sym typeface="+mn-ea"/>
              </a:rPr>
              <a:t>Some further research are in preparation or in plan.</a:t>
            </a:r>
          </a:p>
          <a:p>
            <a:pPr marL="363855" lvl="1" indent="-363855" eaLnBrk="0" latinLnBrk="0" hangingPunct="0">
              <a:lnSpc>
                <a:spcPct val="150000"/>
              </a:lnSpc>
              <a:spcBef>
                <a:spcPts val="0"/>
              </a:spcBef>
              <a:buClr>
                <a:srgbClr val="000000"/>
              </a:buClr>
              <a:buSzPct val="100000"/>
              <a:buFont typeface="Wingdings" panose="05000000000000000000" charset="0"/>
              <a:buChar char="Ø"/>
            </a:pPr>
            <a:endParaRPr lang="zh-CN" sz="1600" b="1"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表格 26"/>
          <p:cNvGraphicFramePr>
            <a:graphicFrameLocks noGrp="1"/>
          </p:cNvGraphicFramePr>
          <p:nvPr>
            <p:extLst>
              <p:ext uri="{D42A27DB-BD31-4B8C-83A1-F6EECF244321}">
                <p14:modId xmlns:p14="http://schemas.microsoft.com/office/powerpoint/2010/main" val="3378279584"/>
              </p:ext>
            </p:extLst>
          </p:nvPr>
        </p:nvGraphicFramePr>
        <p:xfrm>
          <a:off x="191262" y="2162101"/>
          <a:ext cx="8445500" cy="2282190"/>
        </p:xfrm>
        <a:graphic>
          <a:graphicData uri="http://schemas.openxmlformats.org/drawingml/2006/table">
            <a:tbl>
              <a:tblPr firstRow="1" bandRow="1">
                <a:tableStyleId>{9D7B26C5-4107-4FEC-AEDC-1716B250A1EF}</a:tableStyleId>
              </a:tblPr>
              <a:tblGrid>
                <a:gridCol w="2616200">
                  <a:extLst>
                    <a:ext uri="{9D8B030D-6E8A-4147-A177-3AD203B41FA5}">
                      <a16:colId xmlns:a16="http://schemas.microsoft.com/office/drawing/2014/main" val="20000"/>
                    </a:ext>
                  </a:extLst>
                </a:gridCol>
                <a:gridCol w="1165860">
                  <a:extLst>
                    <a:ext uri="{9D8B030D-6E8A-4147-A177-3AD203B41FA5}">
                      <a16:colId xmlns:a16="http://schemas.microsoft.com/office/drawing/2014/main" val="20001"/>
                    </a:ext>
                  </a:extLst>
                </a:gridCol>
                <a:gridCol w="1165860">
                  <a:extLst>
                    <a:ext uri="{9D8B030D-6E8A-4147-A177-3AD203B41FA5}">
                      <a16:colId xmlns:a16="http://schemas.microsoft.com/office/drawing/2014/main" val="20002"/>
                    </a:ext>
                  </a:extLst>
                </a:gridCol>
                <a:gridCol w="1165860">
                  <a:extLst>
                    <a:ext uri="{9D8B030D-6E8A-4147-A177-3AD203B41FA5}">
                      <a16:colId xmlns:a16="http://schemas.microsoft.com/office/drawing/2014/main" val="20003"/>
                    </a:ext>
                  </a:extLst>
                </a:gridCol>
                <a:gridCol w="1165860">
                  <a:extLst>
                    <a:ext uri="{9D8B030D-6E8A-4147-A177-3AD203B41FA5}">
                      <a16:colId xmlns:a16="http://schemas.microsoft.com/office/drawing/2014/main" val="20004"/>
                    </a:ext>
                  </a:extLst>
                </a:gridCol>
                <a:gridCol w="1165860">
                  <a:extLst>
                    <a:ext uri="{9D8B030D-6E8A-4147-A177-3AD203B41FA5}">
                      <a16:colId xmlns:a16="http://schemas.microsoft.com/office/drawing/2014/main" val="20005"/>
                    </a:ext>
                  </a:extLst>
                </a:gridCol>
              </a:tblGrid>
              <a:tr h="1099820">
                <a:tc>
                  <a:txBody>
                    <a:bodyPr/>
                    <a:lstStyle/>
                    <a:p>
                      <a:pPr algn="ctr">
                        <a:lnSpc>
                          <a:spcPct val="150000"/>
                        </a:lnSpc>
                      </a:pPr>
                      <a:r>
                        <a:rPr lang="en-US" sz="1400" b="1" dirty="0">
                          <a:solidFill>
                            <a:schemeClr val="accent1"/>
                          </a:solidFill>
                          <a:latin typeface="微软雅黑" panose="020B0503020204020204" charset="-122"/>
                          <a:ea typeface="微软雅黑" panose="020B0503020204020204" charset="-122"/>
                        </a:rPr>
                        <a:t>B</a:t>
                      </a:r>
                      <a:r>
                        <a:rPr lang="zh-CN" altLang="en-US" sz="1400" b="1" dirty="0">
                          <a:solidFill>
                            <a:schemeClr val="accent1"/>
                          </a:solidFill>
                          <a:latin typeface="微软雅黑" panose="020B0503020204020204" charset="-122"/>
                          <a:ea typeface="微软雅黑" panose="020B0503020204020204" charset="-122"/>
                        </a:rPr>
                        <a:t>urnup</a:t>
                      </a:r>
                      <a:r>
                        <a:rPr lang="en-US" altLang="zh-CN" sz="1400" b="1" dirty="0">
                          <a:solidFill>
                            <a:schemeClr val="accent1"/>
                          </a:solidFill>
                          <a:latin typeface="微软雅黑" panose="020B0503020204020204" charset="-122"/>
                          <a:ea typeface="微软雅黑" panose="020B0503020204020204" charset="-122"/>
                        </a:rPr>
                        <a:t> of the fuel assembly</a:t>
                      </a:r>
                      <a:endParaRPr lang="zh-CN" altLang="en-US" sz="1400" b="1" dirty="0">
                        <a:solidFill>
                          <a:schemeClr val="accent1"/>
                        </a:solidFill>
                        <a:latin typeface="微软雅黑" panose="020B0503020204020204" charset="-122"/>
                        <a:ea typeface="微软雅黑" panose="020B0503020204020204" charset="-122"/>
                      </a:endParaRPr>
                    </a:p>
                    <a:p>
                      <a:pPr algn="ctr">
                        <a:lnSpc>
                          <a:spcPct val="150000"/>
                        </a:lnSpc>
                      </a:pPr>
                      <a:r>
                        <a:rPr lang="zh-CN" altLang="en-US" sz="1400" b="1" dirty="0">
                          <a:solidFill>
                            <a:schemeClr val="accent1"/>
                          </a:solidFill>
                          <a:latin typeface="微软雅黑" panose="020B0503020204020204" charset="-122"/>
                          <a:ea typeface="微软雅黑" panose="020B0503020204020204" charset="-122"/>
                        </a:rPr>
                        <a:t>（</a:t>
                      </a:r>
                      <a:r>
                        <a:rPr lang="en-US" altLang="zh-CN" sz="1400" b="1" dirty="0" err="1">
                          <a:solidFill>
                            <a:schemeClr val="accent1"/>
                          </a:solidFill>
                          <a:latin typeface="微软雅黑" panose="020B0503020204020204" charset="-122"/>
                          <a:ea typeface="微软雅黑" panose="020B0503020204020204" charset="-122"/>
                        </a:rPr>
                        <a:t>MWd</a:t>
                      </a:r>
                      <a:r>
                        <a:rPr lang="en-US" altLang="zh-CN" sz="1400" b="1" dirty="0">
                          <a:solidFill>
                            <a:schemeClr val="accent1"/>
                          </a:solidFill>
                          <a:latin typeface="微软雅黑" panose="020B0503020204020204" charset="-122"/>
                          <a:ea typeface="微软雅黑" panose="020B0503020204020204" charset="-122"/>
                        </a:rPr>
                        <a:t>/</a:t>
                      </a:r>
                      <a:r>
                        <a:rPr lang="en-US" altLang="zh-CN" sz="1400" b="1" dirty="0" err="1">
                          <a:solidFill>
                            <a:schemeClr val="accent1"/>
                          </a:solidFill>
                          <a:latin typeface="微软雅黑" panose="020B0503020204020204" charset="-122"/>
                          <a:ea typeface="微软雅黑" panose="020B0503020204020204" charset="-122"/>
                        </a:rPr>
                        <a:t>tU</a:t>
                      </a:r>
                      <a:r>
                        <a:rPr lang="zh-CN" altLang="en-US" sz="1400" b="1" dirty="0">
                          <a:solidFill>
                            <a:schemeClr val="accent1"/>
                          </a:solidFill>
                          <a:latin typeface="微软雅黑" panose="020B0503020204020204" charset="-122"/>
                          <a:ea typeface="微软雅黑" panose="020B0503020204020204" charset="-122"/>
                        </a:rPr>
                        <a:t>）</a:t>
                      </a:r>
                    </a:p>
                  </a:txBody>
                  <a:tcPr marL="68580" marR="68580" marT="34290" marB="3429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50000"/>
                        </a:lnSpc>
                      </a:pPr>
                      <a:r>
                        <a:rPr lang="zh-CN" altLang="en-US" sz="1400" b="0" dirty="0">
                          <a:solidFill>
                            <a:schemeClr val="accent1"/>
                          </a:solidFill>
                          <a:latin typeface="微软雅黑" panose="020B0503020204020204" charset="-122"/>
                          <a:ea typeface="微软雅黑" panose="020B0503020204020204" charset="-122"/>
                        </a:rPr>
                        <a:t>＜</a:t>
                      </a:r>
                      <a:r>
                        <a:rPr lang="en-US" altLang="zh-CN" sz="1400" b="0" dirty="0">
                          <a:solidFill>
                            <a:schemeClr val="accent1"/>
                          </a:solidFill>
                          <a:latin typeface="微软雅黑" panose="020B0503020204020204" charset="-122"/>
                          <a:ea typeface="微软雅黑" panose="020B0503020204020204" charset="-122"/>
                        </a:rPr>
                        <a:t>33,000</a:t>
                      </a:r>
                    </a:p>
                  </a:txBody>
                  <a:tcPr marL="68580" marR="68580" marT="34290" marB="3429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50000"/>
                        </a:lnSpc>
                      </a:pPr>
                      <a:r>
                        <a:rPr lang="en-US" altLang="zh-CN" sz="1400" b="0" dirty="0">
                          <a:solidFill>
                            <a:schemeClr val="accent1"/>
                          </a:solidFill>
                          <a:latin typeface="微软雅黑" panose="020B0503020204020204" charset="-122"/>
                          <a:ea typeface="微软雅黑" panose="020B0503020204020204" charset="-122"/>
                        </a:rPr>
                        <a:t>42,000</a:t>
                      </a:r>
                    </a:p>
                  </a:txBody>
                  <a:tcPr marL="68580" marR="68580" marT="34290" marB="3429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50000"/>
                        </a:lnSpc>
                      </a:pPr>
                      <a:r>
                        <a:rPr lang="en-US" altLang="zh-CN" sz="1400" b="0" dirty="0">
                          <a:solidFill>
                            <a:schemeClr val="accent1"/>
                          </a:solidFill>
                          <a:latin typeface="微软雅黑" panose="020B0503020204020204" charset="-122"/>
                          <a:ea typeface="微软雅黑" panose="020B0503020204020204" charset="-122"/>
                        </a:rPr>
                        <a:t>52,000</a:t>
                      </a:r>
                    </a:p>
                  </a:txBody>
                  <a:tcPr marL="68580" marR="68580" marT="34290" marB="3429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50000"/>
                        </a:lnSpc>
                      </a:pPr>
                      <a:r>
                        <a:rPr lang="en-US" altLang="zh-CN" sz="1400" b="0" dirty="0">
                          <a:solidFill>
                            <a:schemeClr val="accent1"/>
                          </a:solidFill>
                          <a:latin typeface="微软雅黑" panose="020B0503020204020204" charset="-122"/>
                          <a:ea typeface="微软雅黑" panose="020B0503020204020204" charset="-122"/>
                        </a:rPr>
                        <a:t>57,000</a:t>
                      </a:r>
                    </a:p>
                  </a:txBody>
                  <a:tcPr marL="68580" marR="68580" marT="34290" marB="3429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50000"/>
                        </a:lnSpc>
                      </a:pPr>
                      <a:r>
                        <a:rPr lang="en-US" altLang="zh-CN" sz="1400" b="0" dirty="0">
                          <a:solidFill>
                            <a:schemeClr val="accent1"/>
                          </a:solidFill>
                          <a:latin typeface="微软雅黑" panose="020B0503020204020204" charset="-122"/>
                          <a:ea typeface="微软雅黑" panose="020B0503020204020204" charset="-122"/>
                        </a:rPr>
                        <a:t>62000</a:t>
                      </a:r>
                    </a:p>
                  </a:txBody>
                  <a:tcPr marL="68580" marR="68580" marT="34290" marB="3429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91185">
                <a:tc>
                  <a:txBody>
                    <a:bodyPr/>
                    <a:lstStyle/>
                    <a:p>
                      <a:pPr algn="ctr">
                        <a:lnSpc>
                          <a:spcPct val="150000"/>
                        </a:lnSpc>
                      </a:pPr>
                      <a:r>
                        <a:rPr lang="en-US" altLang="zh-CN" sz="1400" b="1" dirty="0">
                          <a:solidFill>
                            <a:schemeClr val="accent1"/>
                          </a:solidFill>
                          <a:latin typeface="微软雅黑" panose="020B0503020204020204" charset="-122"/>
                          <a:ea typeface="微软雅黑" panose="020B0503020204020204" charset="-122"/>
                        </a:rPr>
                        <a:t>R</a:t>
                      </a:r>
                      <a:r>
                        <a:rPr lang="zh-CN" altLang="en-US" sz="1400" b="1" dirty="0">
                          <a:solidFill>
                            <a:schemeClr val="accent1"/>
                          </a:solidFill>
                          <a:latin typeface="微软雅黑" panose="020B0503020204020204" charset="-122"/>
                          <a:ea typeface="微软雅黑" panose="020B0503020204020204" charset="-122"/>
                        </a:rPr>
                        <a:t>efueling cycles（</a:t>
                      </a:r>
                      <a:r>
                        <a:rPr lang="en-US" altLang="zh-CN" sz="1400" b="1" dirty="0">
                          <a:solidFill>
                            <a:schemeClr val="accent1"/>
                          </a:solidFill>
                          <a:latin typeface="微软雅黑" panose="020B0503020204020204" charset="-122"/>
                          <a:ea typeface="微软雅黑" panose="020B0503020204020204" charset="-122"/>
                        </a:rPr>
                        <a:t>month</a:t>
                      </a:r>
                      <a:r>
                        <a:rPr lang="zh-CN" altLang="en-US" sz="1400" b="1" dirty="0">
                          <a:solidFill>
                            <a:schemeClr val="accent1"/>
                          </a:solidFill>
                          <a:latin typeface="微软雅黑" panose="020B0503020204020204" charset="-122"/>
                          <a:ea typeface="微软雅黑" panose="020B0503020204020204" charset="-122"/>
                        </a:rPr>
                        <a:t>）</a:t>
                      </a:r>
                    </a:p>
                  </a:txBody>
                  <a:tcPr marL="68580" marR="68580" marT="34290" marB="3429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50000"/>
                        </a:lnSpc>
                      </a:pPr>
                      <a:r>
                        <a:rPr lang="zh-CN" altLang="en-US" sz="1400" dirty="0">
                          <a:solidFill>
                            <a:schemeClr val="accent1"/>
                          </a:solidFill>
                          <a:latin typeface="微软雅黑" panose="020B0503020204020204" charset="-122"/>
                          <a:ea typeface="微软雅黑" panose="020B0503020204020204" charset="-122"/>
                        </a:rPr>
                        <a:t>＜</a:t>
                      </a:r>
                      <a:r>
                        <a:rPr lang="en-US" altLang="zh-CN" sz="1400" dirty="0">
                          <a:solidFill>
                            <a:schemeClr val="accent1"/>
                          </a:solidFill>
                          <a:latin typeface="微软雅黑" panose="020B0503020204020204" charset="-122"/>
                          <a:ea typeface="微软雅黑" panose="020B0503020204020204" charset="-122"/>
                        </a:rPr>
                        <a:t>12</a:t>
                      </a:r>
                      <a:endParaRPr lang="zh-CN" altLang="en-US" sz="1400" dirty="0">
                        <a:solidFill>
                          <a:schemeClr val="accent1"/>
                        </a:solidFill>
                        <a:latin typeface="微软雅黑" panose="020B0503020204020204" charset="-122"/>
                        <a:ea typeface="微软雅黑" panose="020B0503020204020204" charset="-122"/>
                      </a:endParaRPr>
                    </a:p>
                  </a:txBody>
                  <a:tcPr marL="68580" marR="68580" marT="34290" marB="3429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50000"/>
                        </a:lnSpc>
                      </a:pPr>
                      <a:r>
                        <a:rPr lang="en-US" altLang="zh-CN" sz="1400" dirty="0">
                          <a:solidFill>
                            <a:schemeClr val="accent1"/>
                          </a:solidFill>
                          <a:latin typeface="微软雅黑" panose="020B0503020204020204" charset="-122"/>
                          <a:ea typeface="微软雅黑" panose="020B0503020204020204" charset="-122"/>
                        </a:rPr>
                        <a:t>12 or more</a:t>
                      </a:r>
                      <a:endParaRPr lang="zh-CN" altLang="en-US" sz="1400" dirty="0">
                        <a:solidFill>
                          <a:schemeClr val="accent1"/>
                        </a:solidFill>
                        <a:latin typeface="微软雅黑" panose="020B0503020204020204" charset="-122"/>
                        <a:ea typeface="微软雅黑" panose="020B0503020204020204" charset="-122"/>
                      </a:endParaRPr>
                    </a:p>
                  </a:txBody>
                  <a:tcPr marL="68580" marR="68580" marT="34290" marB="3429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50000"/>
                        </a:lnSpc>
                      </a:pPr>
                      <a:r>
                        <a:rPr lang="en-US" altLang="zh-CN" sz="1400" dirty="0">
                          <a:solidFill>
                            <a:schemeClr val="accent1"/>
                          </a:solidFill>
                          <a:latin typeface="微软雅黑" panose="020B0503020204020204" charset="-122"/>
                          <a:ea typeface="微软雅黑" panose="020B0503020204020204" charset="-122"/>
                        </a:rPr>
                        <a:t>18</a:t>
                      </a:r>
                    </a:p>
                  </a:txBody>
                  <a:tcPr marL="68580" marR="68580" marT="34290" marB="3429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50000"/>
                        </a:lnSpc>
                      </a:pPr>
                      <a:r>
                        <a:rPr lang="en-US" altLang="zh-CN" sz="1400" dirty="0">
                          <a:solidFill>
                            <a:schemeClr val="accent1"/>
                          </a:solidFill>
                          <a:latin typeface="微软雅黑" panose="020B0503020204020204" charset="-122"/>
                          <a:ea typeface="微软雅黑" panose="020B0503020204020204" charset="-122"/>
                        </a:rPr>
                        <a:t>18 </a:t>
                      </a:r>
                      <a:r>
                        <a:rPr lang="en-US" altLang="zh-CN" sz="1400" dirty="0">
                          <a:solidFill>
                            <a:schemeClr val="accent1"/>
                          </a:solidFill>
                          <a:latin typeface="微软雅黑" panose="020B0503020204020204" charset="-122"/>
                          <a:ea typeface="微软雅黑" panose="020B0503020204020204" charset="-122"/>
                          <a:sym typeface="+mn-ea"/>
                        </a:rPr>
                        <a:t>or more</a:t>
                      </a:r>
                      <a:endParaRPr lang="zh-CN" altLang="en-US" sz="1400" dirty="0">
                        <a:solidFill>
                          <a:schemeClr val="accent1"/>
                        </a:solidFill>
                        <a:latin typeface="微软雅黑" panose="020B0503020204020204" charset="-122"/>
                        <a:ea typeface="微软雅黑" panose="020B0503020204020204" charset="-122"/>
                      </a:endParaRPr>
                    </a:p>
                  </a:txBody>
                  <a:tcPr marL="68580" marR="68580" marT="34290" marB="3429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400" dirty="0">
                          <a:solidFill>
                            <a:schemeClr val="accent1"/>
                          </a:solidFill>
                          <a:latin typeface="微软雅黑" panose="020B0503020204020204" charset="-122"/>
                          <a:ea typeface="微软雅黑" panose="020B0503020204020204" charset="-122"/>
                        </a:rPr>
                        <a:t>24 </a:t>
                      </a:r>
                      <a:r>
                        <a:rPr lang="en-US" altLang="zh-CN" sz="1400" dirty="0">
                          <a:solidFill>
                            <a:schemeClr val="accent1"/>
                          </a:solidFill>
                          <a:latin typeface="微软雅黑" panose="020B0503020204020204" charset="-122"/>
                          <a:ea typeface="微软雅黑" panose="020B0503020204020204" charset="-122"/>
                          <a:sym typeface="+mn-ea"/>
                        </a:rPr>
                        <a:t>or more</a:t>
                      </a:r>
                      <a:endParaRPr lang="zh-CN" altLang="en-US" sz="1400" dirty="0">
                        <a:solidFill>
                          <a:schemeClr val="accent1"/>
                        </a:solidFill>
                        <a:latin typeface="微软雅黑" panose="020B0503020204020204" charset="-122"/>
                        <a:ea typeface="微软雅黑" panose="020B0503020204020204" charset="-122"/>
                      </a:endParaRPr>
                    </a:p>
                  </a:txBody>
                  <a:tcPr marL="68580" marR="68580" marT="34290" marB="3429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1185">
                <a:tc>
                  <a:txBody>
                    <a:bodyPr/>
                    <a:lstStyle/>
                    <a:p>
                      <a:pPr algn="ctr">
                        <a:lnSpc>
                          <a:spcPct val="100000"/>
                        </a:lnSpc>
                      </a:pPr>
                      <a:r>
                        <a:rPr lang="zh-CN" altLang="en-US" sz="1400" b="1" kern="1200" dirty="0">
                          <a:solidFill>
                            <a:schemeClr val="accent1"/>
                          </a:solidFill>
                          <a:latin typeface="微软雅黑" panose="020B0503020204020204" charset="-122"/>
                          <a:ea typeface="微软雅黑" panose="020B0503020204020204" charset="-122"/>
                          <a:cs typeface="+mn-cs"/>
                        </a:rPr>
                        <a:t>Failure rate</a:t>
                      </a:r>
                    </a:p>
                  </a:txBody>
                  <a:tcPr marL="68580" marR="6858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00000"/>
                        </a:lnSpc>
                      </a:pPr>
                      <a:r>
                        <a:rPr lang="en-US" altLang="zh-CN" sz="1400" b="0" dirty="0">
                          <a:solidFill>
                            <a:schemeClr val="accent1"/>
                          </a:solidFill>
                          <a:latin typeface="微软雅黑" panose="020B0503020204020204" charset="-122"/>
                          <a:ea typeface="微软雅黑" panose="020B0503020204020204" charset="-122"/>
                        </a:rPr>
                        <a:t>——</a:t>
                      </a:r>
                    </a:p>
                  </a:txBody>
                  <a:tcPr marL="68580" marR="6858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lnSpc>
                          <a:spcPct val="100000"/>
                        </a:lnSpc>
                      </a:pPr>
                      <a:r>
                        <a:rPr lang="en-US" altLang="zh-CN" sz="1400" b="0" dirty="0">
                          <a:solidFill>
                            <a:schemeClr val="accent1"/>
                          </a:solidFill>
                          <a:latin typeface="微软雅黑" panose="020B0503020204020204" charset="-122"/>
                          <a:ea typeface="微软雅黑" panose="020B0503020204020204" charset="-122"/>
                        </a:rPr>
                        <a:t>10</a:t>
                      </a:r>
                      <a:r>
                        <a:rPr lang="en-US" altLang="zh-CN" sz="1400" b="0" baseline="30000" dirty="0">
                          <a:solidFill>
                            <a:schemeClr val="accent1"/>
                          </a:solidFill>
                          <a:latin typeface="微软雅黑" panose="020B0503020204020204" charset="-122"/>
                          <a:ea typeface="微软雅黑" panose="020B0503020204020204" charset="-122"/>
                        </a:rPr>
                        <a:t>-5</a:t>
                      </a:r>
                    </a:p>
                  </a:txBody>
                  <a:tcPr marL="68580" marR="6858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0" dirty="0">
                          <a:solidFill>
                            <a:schemeClr val="accent1"/>
                          </a:solidFill>
                          <a:latin typeface="微软雅黑" panose="020B0503020204020204" charset="-122"/>
                          <a:ea typeface="微软雅黑" panose="020B0503020204020204" charset="-122"/>
                        </a:rPr>
                        <a:t>10</a:t>
                      </a:r>
                      <a:r>
                        <a:rPr lang="en-US" altLang="zh-CN" sz="1400" b="0" baseline="30000" dirty="0">
                          <a:solidFill>
                            <a:schemeClr val="accent1"/>
                          </a:solidFill>
                          <a:latin typeface="微软雅黑" panose="020B0503020204020204" charset="-122"/>
                          <a:ea typeface="微软雅黑" panose="020B0503020204020204" charset="-122"/>
                        </a:rPr>
                        <a:t>-5</a:t>
                      </a:r>
                    </a:p>
                  </a:txBody>
                  <a:tcPr marL="68580" marR="6858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0" dirty="0">
                          <a:solidFill>
                            <a:schemeClr val="accent1"/>
                          </a:solidFill>
                          <a:latin typeface="微软雅黑" panose="020B0503020204020204" charset="-122"/>
                          <a:ea typeface="微软雅黑" panose="020B0503020204020204" charset="-122"/>
                        </a:rPr>
                        <a:t>10</a:t>
                      </a:r>
                      <a:r>
                        <a:rPr lang="en-US" altLang="zh-CN" sz="1400" b="0" baseline="30000" dirty="0">
                          <a:solidFill>
                            <a:schemeClr val="accent1"/>
                          </a:solidFill>
                          <a:latin typeface="微软雅黑" panose="020B0503020204020204" charset="-122"/>
                          <a:ea typeface="微软雅黑" panose="020B0503020204020204" charset="-122"/>
                        </a:rPr>
                        <a:t>-6</a:t>
                      </a:r>
                    </a:p>
                  </a:txBody>
                  <a:tcPr marL="68580" marR="6858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0" dirty="0">
                          <a:solidFill>
                            <a:schemeClr val="accent1"/>
                          </a:solidFill>
                          <a:latin typeface="微软雅黑" panose="020B0503020204020204" charset="-122"/>
                          <a:ea typeface="微软雅黑" panose="020B0503020204020204" charset="-122"/>
                        </a:rPr>
                        <a:t>10</a:t>
                      </a:r>
                      <a:r>
                        <a:rPr lang="en-US" altLang="zh-CN" sz="1400" b="0" baseline="30000" dirty="0">
                          <a:solidFill>
                            <a:schemeClr val="accent1"/>
                          </a:solidFill>
                          <a:latin typeface="微软雅黑" panose="020B0503020204020204" charset="-122"/>
                          <a:ea typeface="微软雅黑" panose="020B0503020204020204" charset="-122"/>
                        </a:rPr>
                        <a:t>-6</a:t>
                      </a:r>
                    </a:p>
                  </a:txBody>
                  <a:tcPr marL="68580" marR="6858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28" name="矩形 12"/>
          <p:cNvSpPr>
            <a:spLocks noChangeArrowheads="1"/>
          </p:cNvSpPr>
          <p:nvPr/>
        </p:nvSpPr>
        <p:spPr bwMode="auto">
          <a:xfrm>
            <a:off x="251714" y="699530"/>
            <a:ext cx="8291322" cy="1249680"/>
          </a:xfrm>
          <a:prstGeom prst="rect">
            <a:avLst/>
          </a:prstGeom>
          <a:noFill/>
          <a:ln w="9525">
            <a:noFill/>
            <a:miter lim="800000"/>
          </a:ln>
        </p:spPr>
        <p:txBody>
          <a:bodyPr wrap="square">
            <a:spAutoFit/>
          </a:bodyPr>
          <a:lstStyle/>
          <a:p>
            <a:pPr marL="285750" indent="-285750" algn="just">
              <a:lnSpc>
                <a:spcPct val="130000"/>
              </a:lnSpc>
              <a:buFont typeface="Wingdings" panose="05000000000000000000" charset="0"/>
              <a:buChar char="p"/>
            </a:pPr>
            <a:r>
              <a:rPr lang="en-US" altLang="zh-CN" sz="1600" b="1" dirty="0">
                <a:solidFill>
                  <a:srgbClr val="002060"/>
                </a:solidFill>
                <a:latin typeface="微软雅黑" panose="020B0503020204020204" charset="-122"/>
                <a:ea typeface="微软雅黑" panose="020B0503020204020204" charset="-122"/>
                <a:sym typeface="+mn-ea"/>
              </a:rPr>
              <a:t>C</a:t>
            </a:r>
            <a:r>
              <a:rPr lang="zh-CN" altLang="en-US" sz="1600" b="1" dirty="0">
                <a:solidFill>
                  <a:srgbClr val="002060"/>
                </a:solidFill>
                <a:latin typeface="微软雅黑" panose="020B0503020204020204" charset="-122"/>
                <a:ea typeface="微软雅黑" panose="020B0503020204020204" charset="-122"/>
                <a:sym typeface="+mn-ea"/>
              </a:rPr>
              <a:t>urrent trends</a:t>
            </a:r>
            <a:r>
              <a:rPr lang="en-US" altLang="zh-CN" sz="1600" b="1" dirty="0">
                <a:solidFill>
                  <a:srgbClr val="002060"/>
                </a:solidFill>
                <a:latin typeface="微软雅黑" panose="020B0503020204020204" charset="-122"/>
                <a:ea typeface="微软雅黑" panose="020B0503020204020204" charset="-122"/>
                <a:sym typeface="+mn-ea"/>
              </a:rPr>
              <a:t> </a:t>
            </a:r>
            <a:r>
              <a:rPr lang="zh-CN" altLang="en-US" sz="1600" b="1" dirty="0">
                <a:solidFill>
                  <a:srgbClr val="002060"/>
                </a:solidFill>
                <a:latin typeface="微软雅黑" panose="020B0503020204020204" charset="-122"/>
                <a:ea typeface="微软雅黑" panose="020B0503020204020204" charset="-122"/>
                <a:sym typeface="+mn-ea"/>
              </a:rPr>
              <a:t>of </a:t>
            </a:r>
            <a:r>
              <a:rPr lang="en-US" altLang="zh-CN" sz="1600" b="1" dirty="0">
                <a:solidFill>
                  <a:srgbClr val="002060"/>
                </a:solidFill>
                <a:latin typeface="微软雅黑" panose="020B0503020204020204" charset="-122"/>
                <a:ea typeface="微软雅黑" panose="020B0503020204020204" charset="-122"/>
                <a:sym typeface="+mn-ea"/>
              </a:rPr>
              <a:t>the PWR</a:t>
            </a:r>
            <a:r>
              <a:rPr lang="zh-CN" altLang="en-US" sz="1600" b="1" dirty="0">
                <a:solidFill>
                  <a:srgbClr val="002060"/>
                </a:solidFill>
                <a:latin typeface="微软雅黑" panose="020B0503020204020204" charset="-122"/>
                <a:ea typeface="微软雅黑" panose="020B0503020204020204" charset="-122"/>
                <a:sym typeface="+mn-ea"/>
              </a:rPr>
              <a:t> fuel</a:t>
            </a:r>
            <a:r>
              <a:rPr lang="en-US" altLang="zh-CN" sz="1600" b="1" dirty="0">
                <a:solidFill>
                  <a:srgbClr val="002060"/>
                </a:solidFill>
                <a:latin typeface="微软雅黑" panose="020B0503020204020204" charset="-122"/>
                <a:ea typeface="微软雅黑" panose="020B0503020204020204" charset="-122"/>
                <a:sym typeface="+mn-ea"/>
              </a:rPr>
              <a:t> </a:t>
            </a:r>
            <a:r>
              <a:rPr lang="zh-CN" altLang="en-US" sz="1600" b="1" dirty="0">
                <a:solidFill>
                  <a:srgbClr val="002060"/>
                </a:solidFill>
                <a:latin typeface="微软雅黑" panose="020B0503020204020204" charset="-122"/>
                <a:ea typeface="微软雅黑" panose="020B0503020204020204" charset="-122"/>
                <a:sym typeface="+mn-ea"/>
              </a:rPr>
              <a:t>develop</a:t>
            </a:r>
            <a:r>
              <a:rPr lang="en-US" altLang="zh-CN" sz="1600" b="1" dirty="0" err="1">
                <a:solidFill>
                  <a:srgbClr val="002060"/>
                </a:solidFill>
                <a:latin typeface="微软雅黑" panose="020B0503020204020204" charset="-122"/>
                <a:ea typeface="微软雅黑" panose="020B0503020204020204" charset="-122"/>
                <a:sym typeface="+mn-ea"/>
              </a:rPr>
              <a:t>ing</a:t>
            </a:r>
            <a:r>
              <a:rPr lang="en-US" altLang="zh-CN" sz="1600" b="1" dirty="0">
                <a:solidFill>
                  <a:srgbClr val="002060"/>
                </a:solidFill>
                <a:latin typeface="微软雅黑" panose="020B0503020204020204" charset="-122"/>
                <a:ea typeface="微软雅黑" panose="020B0503020204020204" charset="-122"/>
                <a:sym typeface="+mn-ea"/>
              </a:rPr>
              <a:t>:</a:t>
            </a:r>
          </a:p>
          <a:p>
            <a:pPr marL="624205" lvl="1" indent="-285750" algn="just">
              <a:lnSpc>
                <a:spcPct val="130000"/>
              </a:lnSpc>
              <a:buFont typeface="Wingdings" panose="05000000000000000000" charset="0"/>
              <a:buChar char="Ø"/>
            </a:pPr>
            <a:r>
              <a:rPr lang="zh-CN" altLang="en-US" sz="1400" b="1" dirty="0">
                <a:solidFill>
                  <a:srgbClr val="002060"/>
                </a:solidFill>
                <a:latin typeface="微软雅黑" panose="020B0503020204020204" charset="-122"/>
                <a:ea typeface="微软雅黑" panose="020B0503020204020204" charset="-122"/>
              </a:rPr>
              <a:t>improv</a:t>
            </a:r>
            <a:r>
              <a:rPr lang="en-US" altLang="zh-CN" sz="1400" b="1" dirty="0">
                <a:solidFill>
                  <a:srgbClr val="002060"/>
                </a:solidFill>
                <a:latin typeface="微软雅黑" panose="020B0503020204020204" charset="-122"/>
                <a:ea typeface="微软雅黑" panose="020B0503020204020204" charset="-122"/>
              </a:rPr>
              <a:t>e</a:t>
            </a:r>
            <a:r>
              <a:rPr lang="zh-CN" altLang="en-US" sz="1400" b="1" dirty="0">
                <a:solidFill>
                  <a:srgbClr val="002060"/>
                </a:solidFill>
                <a:latin typeface="微软雅黑" panose="020B0503020204020204" charset="-122"/>
                <a:ea typeface="微软雅黑" panose="020B0503020204020204" charset="-122"/>
              </a:rPr>
              <a:t> </a:t>
            </a:r>
            <a:r>
              <a:rPr lang="en-US" altLang="zh-CN" sz="1400" b="1" dirty="0">
                <a:solidFill>
                  <a:srgbClr val="C00000"/>
                </a:solidFill>
                <a:latin typeface="微软雅黑" panose="020B0503020204020204" charset="-122"/>
                <a:ea typeface="微软雅黑" panose="020B0503020204020204" charset="-122"/>
              </a:rPr>
              <a:t>nuclear </a:t>
            </a:r>
            <a:r>
              <a:rPr lang="zh-CN" altLang="en-US" sz="1400" b="1" dirty="0">
                <a:solidFill>
                  <a:srgbClr val="C00000"/>
                </a:solidFill>
                <a:latin typeface="微软雅黑" panose="020B0503020204020204" charset="-122"/>
                <a:ea typeface="微软雅黑" panose="020B0503020204020204" charset="-122"/>
              </a:rPr>
              <a:t>safety </a:t>
            </a:r>
            <a:r>
              <a:rPr lang="en-US" altLang="zh-CN" sz="1400" b="1" dirty="0">
                <a:solidFill>
                  <a:srgbClr val="C00000"/>
                </a:solidFill>
                <a:latin typeface="微软雅黑" panose="020B0503020204020204" charset="-122"/>
                <a:ea typeface="微软雅黑" panose="020B0503020204020204" charset="-122"/>
              </a:rPr>
              <a:t>and reliability</a:t>
            </a:r>
            <a:endParaRPr lang="zh-CN" altLang="en-US" sz="1400" b="1" dirty="0">
              <a:solidFill>
                <a:srgbClr val="002060"/>
              </a:solidFill>
              <a:latin typeface="微软雅黑" panose="020B0503020204020204" charset="-122"/>
              <a:ea typeface="微软雅黑" panose="020B0503020204020204" charset="-122"/>
            </a:endParaRPr>
          </a:p>
          <a:p>
            <a:pPr marL="624205" lvl="1" indent="-285750" algn="just">
              <a:lnSpc>
                <a:spcPct val="130000"/>
              </a:lnSpc>
              <a:buFont typeface="Wingdings" panose="05000000000000000000" charset="0"/>
              <a:buChar char="Ø"/>
            </a:pPr>
            <a:r>
              <a:rPr lang="zh-CN" altLang="en-US" sz="1400" b="1" dirty="0">
                <a:solidFill>
                  <a:srgbClr val="002060"/>
                </a:solidFill>
                <a:latin typeface="微软雅黑" panose="020B0503020204020204" charset="-122"/>
                <a:ea typeface="微软雅黑" panose="020B0503020204020204" charset="-122"/>
              </a:rPr>
              <a:t>increas</a:t>
            </a:r>
            <a:r>
              <a:rPr lang="en-US" altLang="zh-CN" sz="1400" b="1" dirty="0">
                <a:solidFill>
                  <a:srgbClr val="002060"/>
                </a:solidFill>
                <a:latin typeface="微软雅黑" panose="020B0503020204020204" charset="-122"/>
                <a:ea typeface="微软雅黑" panose="020B0503020204020204" charset="-122"/>
              </a:rPr>
              <a:t>e</a:t>
            </a:r>
            <a:r>
              <a:rPr lang="zh-CN" altLang="en-US" sz="1400" b="1" dirty="0">
                <a:solidFill>
                  <a:srgbClr val="002060"/>
                </a:solidFill>
                <a:latin typeface="微软雅黑" panose="020B0503020204020204" charset="-122"/>
                <a:ea typeface="微软雅黑" panose="020B0503020204020204" charset="-122"/>
              </a:rPr>
              <a:t> </a:t>
            </a:r>
            <a:r>
              <a:rPr lang="en-US" altLang="zh-CN" sz="1400" b="1" dirty="0">
                <a:solidFill>
                  <a:srgbClr val="C00000"/>
                </a:solidFill>
                <a:latin typeface="微软雅黑" panose="020B0503020204020204" charset="-122"/>
                <a:ea typeface="微软雅黑" panose="020B0503020204020204" charset="-122"/>
              </a:rPr>
              <a:t>maximum </a:t>
            </a:r>
            <a:r>
              <a:rPr lang="zh-CN" altLang="en-US" sz="1400" b="1" dirty="0">
                <a:solidFill>
                  <a:srgbClr val="C00000"/>
                </a:solidFill>
                <a:latin typeface="微软雅黑" panose="020B0503020204020204" charset="-122"/>
                <a:ea typeface="微软雅黑" panose="020B0503020204020204" charset="-122"/>
              </a:rPr>
              <a:t>burnup</a:t>
            </a:r>
          </a:p>
          <a:p>
            <a:pPr marL="624205" lvl="1" indent="-285750" algn="just">
              <a:lnSpc>
                <a:spcPct val="130000"/>
              </a:lnSpc>
              <a:buFont typeface="Wingdings" panose="05000000000000000000" charset="0"/>
              <a:buChar char="Ø"/>
            </a:pPr>
            <a:r>
              <a:rPr lang="zh-CN" altLang="en-US" sz="1400" b="1" dirty="0">
                <a:solidFill>
                  <a:srgbClr val="002060"/>
                </a:solidFill>
                <a:latin typeface="微软雅黑" panose="020B0503020204020204" charset="-122"/>
                <a:ea typeface="微软雅黑" panose="020B0503020204020204" charset="-122"/>
              </a:rPr>
              <a:t>extend </a:t>
            </a:r>
            <a:r>
              <a:rPr lang="zh-CN" altLang="en-US" sz="1400" b="1" dirty="0">
                <a:solidFill>
                  <a:srgbClr val="C00000"/>
                </a:solidFill>
                <a:latin typeface="微软雅黑" panose="020B0503020204020204" charset="-122"/>
                <a:ea typeface="微软雅黑" panose="020B0503020204020204" charset="-122"/>
              </a:rPr>
              <a:t>refueling cycl</a:t>
            </a:r>
            <a:r>
              <a:rPr lang="en-US" altLang="zh-CN" sz="1400" b="1" dirty="0">
                <a:solidFill>
                  <a:srgbClr val="C00000"/>
                </a:solidFill>
                <a:latin typeface="微软雅黑" panose="020B0503020204020204" charset="-122"/>
                <a:ea typeface="微软雅黑" panose="020B0503020204020204" charset="-122"/>
              </a:rPr>
              <a:t>es</a:t>
            </a:r>
            <a:endParaRPr lang="zh-CN" altLang="en-US" sz="1400" b="1" dirty="0">
              <a:solidFill>
                <a:srgbClr val="002060"/>
              </a:solidFill>
              <a:latin typeface="微软雅黑" panose="020B0503020204020204" charset="-122"/>
              <a:ea typeface="微软雅黑" panose="020B0503020204020204" charset="-122"/>
            </a:endParaRPr>
          </a:p>
        </p:txBody>
      </p:sp>
      <p:grpSp>
        <p:nvGrpSpPr>
          <p:cNvPr id="6" name="组合 5"/>
          <p:cNvGrpSpPr/>
          <p:nvPr/>
        </p:nvGrpSpPr>
        <p:grpSpPr>
          <a:xfrm>
            <a:off x="157906" y="4444162"/>
            <a:ext cx="8883503" cy="679450"/>
            <a:chOff x="1600" y="6827"/>
            <a:chExt cx="10851" cy="1181"/>
          </a:xfrm>
        </p:grpSpPr>
        <p:sp>
          <p:nvSpPr>
            <p:cNvPr id="29" name="右箭头 28"/>
            <p:cNvSpPr/>
            <p:nvPr/>
          </p:nvSpPr>
          <p:spPr>
            <a:xfrm>
              <a:off x="1600" y="6827"/>
              <a:ext cx="10755" cy="1181"/>
            </a:xfrm>
            <a:prstGeom prst="rightArrow">
              <a:avLst/>
            </a:prstGeom>
            <a:gradFill>
              <a:gsLst>
                <a:gs pos="0">
                  <a:srgbClr val="000082"/>
                </a:gs>
                <a:gs pos="30000">
                  <a:srgbClr val="66008F"/>
                </a:gs>
                <a:gs pos="64999">
                  <a:srgbClr val="BA0066"/>
                </a:gs>
                <a:gs pos="89999">
                  <a:srgbClr val="FF0000"/>
                </a:gs>
                <a:gs pos="100000">
                  <a:srgbClr val="FF8200"/>
                </a:gs>
              </a:gsLst>
              <a:lin ang="0" scaled="0"/>
            </a:gradFill>
            <a:ln>
              <a:noFill/>
            </a:ln>
            <a:effectLst/>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54000" tIns="81000" rIns="54000" bIns="0" spcCol="1270" rtlCol="0" anchor="t"/>
            <a:lstStyle/>
            <a:p>
              <a:pPr algn="ctr" defTabSz="577850">
                <a:spcAft>
                  <a:spcPts val="0"/>
                </a:spcAft>
              </a:pPr>
              <a:endParaRPr lang="zh-CN" altLang="en-US" sz="1500" b="1" dirty="0">
                <a:solidFill>
                  <a:schemeClr val="bg1"/>
                </a:solidFill>
                <a:latin typeface="微软雅黑" panose="020B0503020204020204" charset="-122"/>
                <a:ea typeface="微软雅黑" panose="020B0503020204020204" charset="-122"/>
              </a:endParaRPr>
            </a:p>
          </p:txBody>
        </p:sp>
        <p:sp>
          <p:nvSpPr>
            <p:cNvPr id="30" name="矩形 29"/>
            <p:cNvSpPr/>
            <p:nvPr/>
          </p:nvSpPr>
          <p:spPr>
            <a:xfrm>
              <a:off x="2215" y="7155"/>
              <a:ext cx="10236" cy="535"/>
            </a:xfrm>
            <a:prstGeom prst="rect">
              <a:avLst/>
            </a:prstGeom>
          </p:spPr>
          <p:txBody>
            <a:bodyPr wrap="square">
              <a:spAutoFit/>
            </a:bodyPr>
            <a:lstStyle/>
            <a:p>
              <a:pPr defTabSz="577850">
                <a:spcAft>
                  <a:spcPts val="0"/>
                </a:spcAft>
              </a:pPr>
              <a:r>
                <a:rPr lang="en-US" altLang="zh-CN" sz="1400" b="1" dirty="0">
                  <a:solidFill>
                    <a:schemeClr val="bg1"/>
                  </a:solidFill>
                  <a:ea typeface="微软雅黑" panose="020B0503020204020204" charset="-122"/>
                  <a:cs typeface="Times New Roman" panose="02020603050405020304" charset="0"/>
                  <a:sym typeface="+mn-ea"/>
                </a:rPr>
                <a:t>Accident Tolerant Fuel (ATF) has been the research hotspot for more than ten years</a:t>
              </a:r>
              <a:endParaRPr lang="zh-CN" altLang="en-US" sz="1300" b="1" dirty="0">
                <a:solidFill>
                  <a:schemeClr val="bg1"/>
                </a:solidFill>
                <a:latin typeface="微软雅黑" panose="020B0503020204020204" charset="-122"/>
                <a:ea typeface="微软雅黑" panose="020B0503020204020204" charset="-122"/>
              </a:endParaRPr>
            </a:p>
          </p:txBody>
        </p:sp>
      </p:grpSp>
      <p:sp>
        <p:nvSpPr>
          <p:cNvPr id="11" name="右大括号 10"/>
          <p:cNvSpPr/>
          <p:nvPr/>
        </p:nvSpPr>
        <p:spPr>
          <a:xfrm rot="16200000">
            <a:off x="5372750" y="-33812"/>
            <a:ext cx="154305" cy="4192905"/>
          </a:xfrm>
          <a:prstGeom prst="righ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12" name="右大括号 11"/>
          <p:cNvSpPr/>
          <p:nvPr/>
        </p:nvSpPr>
        <p:spPr>
          <a:xfrm rot="16200000">
            <a:off x="7995757" y="1518793"/>
            <a:ext cx="162000" cy="1080000"/>
          </a:xfrm>
          <a:prstGeom prst="righ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13" name="TextBox 12"/>
          <p:cNvSpPr txBox="1"/>
          <p:nvPr/>
        </p:nvSpPr>
        <p:spPr>
          <a:xfrm>
            <a:off x="3749605" y="1647686"/>
            <a:ext cx="2665730" cy="337185"/>
          </a:xfrm>
          <a:prstGeom prst="rect">
            <a:avLst/>
          </a:prstGeom>
          <a:noFill/>
        </p:spPr>
        <p:txBody>
          <a:bodyPr wrap="none" rtlCol="0">
            <a:spAutoFit/>
          </a:bodyPr>
          <a:lstStyle/>
          <a:p>
            <a:pPr algn="l"/>
            <a:r>
              <a:rPr lang="zh-CN" altLang="en-US" sz="1600" b="1" dirty="0">
                <a:solidFill>
                  <a:schemeClr val="accent1"/>
                </a:solidFill>
                <a:latin typeface="+mj-ea"/>
                <a:ea typeface="+mj-ea"/>
              </a:rPr>
              <a:t>Conventional </a:t>
            </a:r>
            <a:r>
              <a:rPr lang="en-US" altLang="zh-CN" sz="1600" b="1" dirty="0">
                <a:solidFill>
                  <a:schemeClr val="accent1"/>
                </a:solidFill>
                <a:latin typeface="+mj-ea"/>
                <a:ea typeface="+mj-ea"/>
              </a:rPr>
              <a:t>nuclear </a:t>
            </a:r>
            <a:r>
              <a:rPr lang="zh-CN" altLang="en-US" sz="1600" b="1" dirty="0">
                <a:solidFill>
                  <a:schemeClr val="accent1"/>
                </a:solidFill>
                <a:latin typeface="+mj-ea"/>
                <a:ea typeface="+mj-ea"/>
              </a:rPr>
              <a:t>fuel</a:t>
            </a:r>
          </a:p>
        </p:txBody>
      </p:sp>
      <p:sp>
        <p:nvSpPr>
          <p:cNvPr id="14" name="TextBox 13"/>
          <p:cNvSpPr txBox="1"/>
          <p:nvPr/>
        </p:nvSpPr>
        <p:spPr>
          <a:xfrm>
            <a:off x="7763708" y="1647744"/>
            <a:ext cx="561975" cy="337185"/>
          </a:xfrm>
          <a:prstGeom prst="rect">
            <a:avLst/>
          </a:prstGeom>
          <a:noFill/>
        </p:spPr>
        <p:txBody>
          <a:bodyPr wrap="none" rtlCol="0">
            <a:spAutoFit/>
          </a:bodyPr>
          <a:lstStyle/>
          <a:p>
            <a:r>
              <a:rPr lang="en-US" altLang="zh-CN" sz="1600" b="1" dirty="0">
                <a:solidFill>
                  <a:schemeClr val="accent1"/>
                </a:solidFill>
                <a:latin typeface="+mj-ea"/>
                <a:ea typeface="+mj-ea"/>
              </a:rPr>
              <a:t>ATF</a:t>
            </a:r>
          </a:p>
        </p:txBody>
      </p:sp>
      <p:sp>
        <p:nvSpPr>
          <p:cNvPr id="5" name="矩形 10"/>
          <p:cNvSpPr>
            <a:spLocks noChangeArrowheads="1"/>
          </p:cNvSpPr>
          <p:nvPr/>
        </p:nvSpPr>
        <p:spPr bwMode="auto">
          <a:xfrm>
            <a:off x="71755" y="142875"/>
            <a:ext cx="4794885" cy="465455"/>
          </a:xfrm>
          <a:prstGeom prst="rect">
            <a:avLst/>
          </a:prstGeom>
          <a:noFill/>
          <a:ln w="9525" algn="ctr">
            <a:noFill/>
            <a:miter lim="800000"/>
          </a:ln>
        </p:spPr>
        <p:txBody>
          <a:bodyPr wrap="square" lIns="96635" tIns="48319" rIns="96635" bIns="48319">
            <a:spAutoFit/>
          </a:bodyPr>
          <a:lstStyle/>
          <a:p>
            <a:pPr algn="l">
              <a:buSzTx/>
            </a:pPr>
            <a:r>
              <a:rPr lang="zh-CN" altLang="en-US" sz="2400" b="1" dirty="0">
                <a:solidFill>
                  <a:srgbClr val="002060"/>
                </a:solidFill>
                <a:latin typeface="微软雅黑" panose="020B0503020204020204" charset="-122"/>
                <a:ea typeface="微软雅黑" panose="020B0503020204020204" charset="-122"/>
                <a:sym typeface="+mn-ea"/>
              </a:rPr>
              <a:t>Introduction</a:t>
            </a:r>
            <a:r>
              <a:rPr lang="en-US" altLang="zh-CN" sz="2400" b="1" dirty="0">
                <a:solidFill>
                  <a:srgbClr val="002060"/>
                </a:solidFill>
                <a:latin typeface="微软雅黑" panose="020B0503020204020204" charset="-122"/>
                <a:ea typeface="微软雅黑" panose="020B0503020204020204" charset="-122"/>
                <a:sym typeface="+mn-ea"/>
              </a:rPr>
              <a:t> | C</a:t>
            </a:r>
            <a:r>
              <a:rPr lang="zh-CN" altLang="en-US" sz="2400" b="1" dirty="0">
                <a:solidFill>
                  <a:srgbClr val="002060"/>
                </a:solidFill>
                <a:latin typeface="微软雅黑" panose="020B0503020204020204" charset="-122"/>
                <a:ea typeface="微软雅黑" panose="020B0503020204020204" charset="-122"/>
                <a:sym typeface="+mn-ea"/>
              </a:rPr>
              <a:t>urrent trends</a:t>
            </a:r>
            <a:r>
              <a:rPr lang="en-US" altLang="zh-CN" sz="2400" b="1" dirty="0">
                <a:solidFill>
                  <a:srgbClr val="002060"/>
                </a:solidFill>
                <a:latin typeface="微软雅黑" panose="020B0503020204020204" charset="-122"/>
                <a:ea typeface="微软雅黑" panose="020B0503020204020204" charset="-122"/>
                <a:sym typeface="+mn-ea"/>
              </a:rPr>
              <a:t> </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文本框 18"/>
          <p:cNvSpPr>
            <a:spLocks noChangeArrowheads="1"/>
          </p:cNvSpPr>
          <p:nvPr/>
        </p:nvSpPr>
        <p:spPr bwMode="auto">
          <a:xfrm>
            <a:off x="1259617" y="2427605"/>
            <a:ext cx="6480399" cy="1104265"/>
          </a:xfrm>
          <a:prstGeom prst="rect">
            <a:avLst/>
          </a:prstGeom>
          <a:noFill/>
          <a:ln w="9525" algn="ctr">
            <a:noFill/>
            <a:miter lim="800000"/>
          </a:ln>
        </p:spPr>
        <p:txBody>
          <a:bodyPr wrap="square" lIns="89660" tIns="44842" rIns="89660" bIns="44842">
            <a:spAutoFit/>
          </a:bodyPr>
          <a:lstStyle/>
          <a:p>
            <a:pPr algn="ctr">
              <a:buSzTx/>
            </a:pPr>
            <a:r>
              <a:rPr lang="en-US" altLang="zh-CN" sz="6600" b="1" dirty="0">
                <a:solidFill>
                  <a:srgbClr val="002060"/>
                </a:solidFill>
                <a:latin typeface="微软雅黑" panose="020B0503020204020204" charset="-122"/>
                <a:ea typeface="微软雅黑" panose="020B0503020204020204" charset="-122"/>
                <a:sym typeface="+mn-ea"/>
              </a:rPr>
              <a:t>Thank you</a:t>
            </a:r>
          </a:p>
        </p:txBody>
      </p:sp>
      <p:sp>
        <p:nvSpPr>
          <p:cNvPr id="32774" name="椭圆 13"/>
          <p:cNvSpPr>
            <a:spLocks noChangeArrowheads="1"/>
          </p:cNvSpPr>
          <p:nvPr/>
        </p:nvSpPr>
        <p:spPr bwMode="auto">
          <a:xfrm>
            <a:off x="7885113" y="4516438"/>
            <a:ext cx="152400" cy="142875"/>
          </a:xfrm>
          <a:prstGeom prst="ellipse">
            <a:avLst/>
          </a:prstGeom>
          <a:solidFill>
            <a:srgbClr val="8EB4E3"/>
          </a:solidFill>
          <a:ln w="25400" algn="ctr">
            <a:noFill/>
            <a:round/>
          </a:ln>
        </p:spPr>
        <p:txBody>
          <a:bodyPr lIns="89723" tIns="44871" rIns="89723" bIns="44871" anchor="ctr"/>
          <a:lstStyle/>
          <a:p>
            <a:pPr algn="ctr"/>
            <a:endParaRPr lang="zh-CN" altLang="en-US">
              <a:latin typeface="Calibri" panose="020F0502020204030204" charset="0"/>
            </a:endParaRPr>
          </a:p>
        </p:txBody>
      </p:sp>
      <p:sp>
        <p:nvSpPr>
          <p:cNvPr id="32775" name="椭圆 16"/>
          <p:cNvSpPr>
            <a:spLocks noChangeArrowheads="1"/>
          </p:cNvSpPr>
          <p:nvPr/>
        </p:nvSpPr>
        <p:spPr bwMode="auto">
          <a:xfrm>
            <a:off x="8102600" y="4516438"/>
            <a:ext cx="152400" cy="142875"/>
          </a:xfrm>
          <a:prstGeom prst="ellipse">
            <a:avLst/>
          </a:prstGeom>
          <a:solidFill>
            <a:srgbClr val="8EB4E3"/>
          </a:solidFill>
          <a:ln w="25400" algn="ctr">
            <a:noFill/>
            <a:round/>
          </a:ln>
        </p:spPr>
        <p:txBody>
          <a:bodyPr lIns="89723" tIns="44871" rIns="89723" bIns="44871" anchor="ctr"/>
          <a:lstStyle/>
          <a:p>
            <a:pPr algn="ctr"/>
            <a:endParaRPr lang="zh-CN" altLang="en-US">
              <a:latin typeface="Calibri" panose="020F0502020204030204" charset="0"/>
            </a:endParaRPr>
          </a:p>
        </p:txBody>
      </p:sp>
      <p:sp>
        <p:nvSpPr>
          <p:cNvPr id="32776" name="椭圆 18"/>
          <p:cNvSpPr>
            <a:spLocks noChangeArrowheads="1"/>
          </p:cNvSpPr>
          <p:nvPr/>
        </p:nvSpPr>
        <p:spPr bwMode="auto">
          <a:xfrm>
            <a:off x="8524875" y="4516438"/>
            <a:ext cx="152400" cy="142875"/>
          </a:xfrm>
          <a:prstGeom prst="ellipse">
            <a:avLst/>
          </a:prstGeom>
          <a:solidFill>
            <a:srgbClr val="4799D7"/>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
        <p:nvSpPr>
          <p:cNvPr id="32777" name="椭圆 21"/>
          <p:cNvSpPr>
            <a:spLocks noChangeArrowheads="1"/>
          </p:cNvSpPr>
          <p:nvPr/>
        </p:nvSpPr>
        <p:spPr bwMode="auto">
          <a:xfrm>
            <a:off x="8740775" y="4516438"/>
            <a:ext cx="152400" cy="142875"/>
          </a:xfrm>
          <a:prstGeom prst="ellipse">
            <a:avLst/>
          </a:prstGeom>
          <a:solidFill>
            <a:srgbClr val="4799D7"/>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
        <p:nvSpPr>
          <p:cNvPr id="32778" name="椭圆 23"/>
          <p:cNvSpPr>
            <a:spLocks noChangeArrowheads="1"/>
          </p:cNvSpPr>
          <p:nvPr/>
        </p:nvSpPr>
        <p:spPr bwMode="auto">
          <a:xfrm>
            <a:off x="8318500" y="4516438"/>
            <a:ext cx="152400" cy="142875"/>
          </a:xfrm>
          <a:prstGeom prst="ellipse">
            <a:avLst/>
          </a:prstGeom>
          <a:solidFill>
            <a:srgbClr val="4799D7"/>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
        <p:nvSpPr>
          <p:cNvPr id="32779" name="椭圆 17"/>
          <p:cNvSpPr>
            <a:spLocks noChangeArrowheads="1"/>
          </p:cNvSpPr>
          <p:nvPr/>
        </p:nvSpPr>
        <p:spPr bwMode="auto">
          <a:xfrm>
            <a:off x="7667625" y="4516438"/>
            <a:ext cx="152400" cy="142875"/>
          </a:xfrm>
          <a:prstGeom prst="ellipse">
            <a:avLst/>
          </a:prstGeom>
          <a:solidFill>
            <a:srgbClr val="000000"/>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图片 18"/>
          <p:cNvPicPr>
            <a:picLocks noChangeAspect="1"/>
          </p:cNvPicPr>
          <p:nvPr/>
        </p:nvPicPr>
        <p:blipFill>
          <a:blip r:embed="rId3" cstate="print"/>
          <a:srcRect l="3012" t="13600" r="4072" b="21162"/>
          <a:stretch>
            <a:fillRect/>
          </a:stretch>
        </p:blipFill>
        <p:spPr bwMode="auto">
          <a:xfrm>
            <a:off x="1931035" y="3136265"/>
            <a:ext cx="1551940" cy="963930"/>
          </a:xfrm>
          <a:prstGeom prst="rect">
            <a:avLst/>
          </a:prstGeom>
          <a:noFill/>
          <a:ln w="19050">
            <a:solidFill>
              <a:schemeClr val="bg1"/>
            </a:solidFill>
          </a:ln>
          <a:effectLst/>
        </p:spPr>
      </p:pic>
      <p:pic>
        <p:nvPicPr>
          <p:cNvPr id="104" name="图片 13"/>
          <p:cNvPicPr>
            <a:picLocks noChangeAspect="1"/>
          </p:cNvPicPr>
          <p:nvPr/>
        </p:nvPicPr>
        <p:blipFill>
          <a:blip r:embed="rId4" cstate="print"/>
          <a:srcRect l="9686" t="37536" r="23634"/>
          <a:stretch>
            <a:fillRect/>
          </a:stretch>
        </p:blipFill>
        <p:spPr bwMode="auto">
          <a:xfrm>
            <a:off x="3907155" y="3136265"/>
            <a:ext cx="1541145" cy="971550"/>
          </a:xfrm>
          <a:prstGeom prst="rect">
            <a:avLst/>
          </a:prstGeom>
          <a:noFill/>
          <a:ln w="9525">
            <a:noFill/>
            <a:miter lim="800000"/>
            <a:headEnd/>
            <a:tailEnd/>
          </a:ln>
        </p:spPr>
      </p:pic>
      <p:pic>
        <p:nvPicPr>
          <p:cNvPr id="110" name="图片 4"/>
          <p:cNvPicPr>
            <a:picLocks noChangeAspect="1" noChangeArrowheads="1"/>
          </p:cNvPicPr>
          <p:nvPr/>
        </p:nvPicPr>
        <p:blipFill>
          <a:blip r:embed="rId5" cstate="print">
            <a:extLst>
              <a:ext uri="{28A0092B-C50C-407E-A947-70E740481C1C}">
                <a14:useLocalDpi xmlns:a14="http://schemas.microsoft.com/office/drawing/2010/main" val="0"/>
              </a:ext>
            </a:extLst>
          </a:blip>
          <a:srcRect l="23425" t="13878" r="26842" b="58141"/>
          <a:stretch>
            <a:fillRect/>
          </a:stretch>
        </p:blipFill>
        <p:spPr bwMode="auto">
          <a:xfrm>
            <a:off x="6570980" y="3124200"/>
            <a:ext cx="136144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图片 17"/>
          <p:cNvPicPr>
            <a:picLocks noChangeAspect="1"/>
          </p:cNvPicPr>
          <p:nvPr/>
        </p:nvPicPr>
        <p:blipFill>
          <a:blip r:embed="rId6" cstate="print"/>
          <a:stretch>
            <a:fillRect/>
          </a:stretch>
        </p:blipFill>
        <p:spPr>
          <a:xfrm>
            <a:off x="179705" y="628015"/>
            <a:ext cx="1031240" cy="4011295"/>
          </a:xfrm>
          <a:prstGeom prst="rect">
            <a:avLst/>
          </a:prstGeom>
        </p:spPr>
      </p:pic>
      <p:sp>
        <p:nvSpPr>
          <p:cNvPr id="23" name="TextBox 2"/>
          <p:cNvSpPr txBox="1"/>
          <p:nvPr/>
        </p:nvSpPr>
        <p:spPr>
          <a:xfrm>
            <a:off x="1043940" y="988060"/>
            <a:ext cx="1693545" cy="521970"/>
          </a:xfrm>
          <a:prstGeom prst="rect">
            <a:avLst/>
          </a:prstGeom>
          <a:noFill/>
        </p:spPr>
        <p:txBody>
          <a:bodyPr wrap="square" rtlCol="0">
            <a:spAutoFit/>
          </a:bodyPr>
          <a:lstStyle/>
          <a:p>
            <a:pPr marL="0" lvl="2" indent="0" defTabSz="685800" fontAlgn="auto">
              <a:lnSpc>
                <a:spcPct val="100000"/>
              </a:lnSpc>
              <a:spcBef>
                <a:spcPts val="0"/>
              </a:spcBef>
              <a:spcAft>
                <a:spcPts val="0"/>
              </a:spcAft>
            </a:pPr>
            <a:r>
              <a:rPr lang="zh-CN" altLang="en-US" sz="1400" b="1" dirty="0">
                <a:solidFill>
                  <a:srgbClr val="002060"/>
                </a:solidFill>
                <a:ea typeface="微软雅黑" panose="020B0503020204020204" charset="-122"/>
                <a:cs typeface="Times New Roman" panose="02020603050405020304" charset="0"/>
              </a:rPr>
              <a:t>Conventional</a:t>
            </a:r>
            <a:r>
              <a:rPr lang="en-US" altLang="zh-CN" sz="1400" b="1" dirty="0">
                <a:solidFill>
                  <a:srgbClr val="002060"/>
                </a:solidFill>
                <a:ea typeface="微软雅黑" panose="020B0503020204020204" charset="-122"/>
                <a:cs typeface="Times New Roman" panose="02020603050405020304" charset="0"/>
              </a:rPr>
              <a:t> Zr alloy claddings</a:t>
            </a:r>
          </a:p>
        </p:txBody>
      </p:sp>
      <p:grpSp>
        <p:nvGrpSpPr>
          <p:cNvPr id="8" name="组合 7"/>
          <p:cNvGrpSpPr/>
          <p:nvPr/>
        </p:nvGrpSpPr>
        <p:grpSpPr>
          <a:xfrm>
            <a:off x="6381750" y="769610"/>
            <a:ext cx="2204720" cy="1155709"/>
            <a:chOff x="10002" y="1782"/>
            <a:chExt cx="3472" cy="1178"/>
          </a:xfrm>
        </p:grpSpPr>
        <p:sp>
          <p:nvSpPr>
            <p:cNvPr id="3" name="圆角矩形 2"/>
            <p:cNvSpPr/>
            <p:nvPr/>
          </p:nvSpPr>
          <p:spPr>
            <a:xfrm>
              <a:off x="10002" y="1782"/>
              <a:ext cx="3310" cy="1178"/>
            </a:xfrm>
            <a:prstGeom prst="roundRect">
              <a:avLst>
                <a:gd name="adj" fmla="val 812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
            <p:cNvSpPr txBox="1"/>
            <p:nvPr/>
          </p:nvSpPr>
          <p:spPr>
            <a:xfrm>
              <a:off x="10027" y="1956"/>
              <a:ext cx="3447" cy="659"/>
            </a:xfrm>
            <a:prstGeom prst="rect">
              <a:avLst/>
            </a:prstGeom>
            <a:noFill/>
          </p:spPr>
          <p:txBody>
            <a:bodyPr wrap="square" rtlCol="0">
              <a:spAutoFit/>
            </a:bodyPr>
            <a:lstStyle/>
            <a:p>
              <a:pPr marL="0" lvl="2" indent="0" algn="l" defTabSz="685800" fontAlgn="auto">
                <a:lnSpc>
                  <a:spcPct val="100000"/>
                </a:lnSpc>
                <a:spcBef>
                  <a:spcPts val="0"/>
                </a:spcBef>
                <a:spcAft>
                  <a:spcPts val="0"/>
                </a:spcAft>
                <a:buClrTx/>
                <a:buSzTx/>
                <a:buFont typeface="Wingdings" panose="05000000000000000000" charset="0"/>
                <a:buNone/>
              </a:pPr>
              <a:r>
                <a:rPr lang="zh-CN" altLang="en-US" b="1" dirty="0">
                  <a:solidFill>
                    <a:schemeClr val="bg1"/>
                  </a:solidFill>
                  <a:ea typeface="微软雅黑" panose="020B0503020204020204" charset="-122"/>
                  <a:cs typeface="Times New Roman" panose="02020603050405020304" charset="0"/>
                  <a:sym typeface="+mn-ea"/>
                </a:rPr>
                <a:t>Zr-water reaction</a:t>
              </a:r>
              <a:r>
                <a:rPr lang="en-US" altLang="zh-CN" b="1" dirty="0">
                  <a:solidFill>
                    <a:schemeClr val="bg1"/>
                  </a:solidFill>
                  <a:ea typeface="微软雅黑" panose="020B0503020204020204" charset="-122"/>
                  <a:cs typeface="Times New Roman" panose="02020603050405020304" charset="0"/>
                  <a:sym typeface="+mn-ea"/>
                </a:rPr>
                <a:t> generates H</a:t>
              </a:r>
              <a:r>
                <a:rPr lang="en-US" altLang="zh-CN" b="1" baseline="-25000" dirty="0">
                  <a:solidFill>
                    <a:schemeClr val="bg1"/>
                  </a:solidFill>
                  <a:ea typeface="微软雅黑" panose="020B0503020204020204" charset="-122"/>
                  <a:cs typeface="Times New Roman" panose="02020603050405020304" charset="0"/>
                  <a:sym typeface="+mn-ea"/>
                </a:rPr>
                <a:t>2</a:t>
              </a:r>
            </a:p>
          </p:txBody>
        </p:sp>
      </p:grpSp>
      <p:cxnSp>
        <p:nvCxnSpPr>
          <p:cNvPr id="25" name="직선 연결선 31"/>
          <p:cNvCxnSpPr/>
          <p:nvPr/>
        </p:nvCxnSpPr>
        <p:spPr>
          <a:xfrm>
            <a:off x="971526" y="1563996"/>
            <a:ext cx="2087880" cy="1905"/>
          </a:xfrm>
          <a:prstGeom prst="line">
            <a:avLst/>
          </a:prstGeom>
          <a:ln w="133350" cap="sq">
            <a:solidFill>
              <a:srgbClr val="414455"/>
            </a:solidFill>
            <a:headEnd type="none"/>
            <a:tailEnd type="triangle"/>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Bent Arrow 19"/>
          <p:cNvSpPr/>
          <p:nvPr/>
        </p:nvSpPr>
        <p:spPr bwMode="auto">
          <a:xfrm rot="5400000">
            <a:off x="1769745" y="1513840"/>
            <a:ext cx="643255" cy="1752600"/>
          </a:xfrm>
          <a:prstGeom prst="bentArrow">
            <a:avLst>
              <a:gd name="adj1" fmla="val 27996"/>
              <a:gd name="adj2" fmla="val 40029"/>
              <a:gd name="adj3" fmla="val 19477"/>
              <a:gd name="adj4" fmla="val 43750"/>
            </a:avLst>
          </a:prstGeom>
          <a:solidFill>
            <a:schemeClr val="accent2"/>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dirty="0">
              <a:solidFill>
                <a:schemeClr val="tx1"/>
              </a:solidFill>
              <a:latin typeface="Noto Sans S Chinese Regular" panose="020B0500000000000000" pitchFamily="34" charset="-122"/>
              <a:ea typeface="Noto Sans S Chinese Regular" panose="020B0500000000000000" pitchFamily="34" charset="-122"/>
            </a:endParaRPr>
          </a:p>
        </p:txBody>
      </p:sp>
      <p:sp>
        <p:nvSpPr>
          <p:cNvPr id="2" name="圆角矩形 1"/>
          <p:cNvSpPr/>
          <p:nvPr/>
        </p:nvSpPr>
        <p:spPr>
          <a:xfrm>
            <a:off x="4733290" y="848360"/>
            <a:ext cx="1501775" cy="1038860"/>
          </a:xfrm>
          <a:prstGeom prst="roundRect">
            <a:avLst>
              <a:gd name="adj" fmla="val 812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2"/>
          <p:cNvSpPr txBox="1"/>
          <p:nvPr/>
        </p:nvSpPr>
        <p:spPr>
          <a:xfrm>
            <a:off x="4749165" y="872490"/>
            <a:ext cx="1470025" cy="1014730"/>
          </a:xfrm>
          <a:prstGeom prst="rect">
            <a:avLst/>
          </a:prstGeom>
          <a:noFill/>
        </p:spPr>
        <p:txBody>
          <a:bodyPr wrap="square" rtlCol="0">
            <a:spAutoFit/>
          </a:bodyPr>
          <a:lstStyle/>
          <a:p>
            <a:pPr marL="140970" lvl="2" indent="-140970" algn="l" defTabSz="685800" fontAlgn="auto">
              <a:lnSpc>
                <a:spcPct val="100000"/>
              </a:lnSpc>
              <a:spcBef>
                <a:spcPts val="0"/>
              </a:spcBef>
              <a:spcAft>
                <a:spcPts val="0"/>
              </a:spcAft>
              <a:buClrTx/>
              <a:buSzTx/>
              <a:buFont typeface="Wingdings" panose="05000000000000000000" charset="0"/>
              <a:buChar char="ü"/>
            </a:pPr>
            <a:r>
              <a:rPr lang="en-US" altLang="zh-CN" sz="1000" b="1" dirty="0">
                <a:solidFill>
                  <a:schemeClr val="accent1">
                    <a:lumMod val="50000"/>
                  </a:schemeClr>
                </a:solidFill>
                <a:ea typeface="微软雅黑" panose="020B0503020204020204" charset="-122"/>
                <a:cs typeface="Times New Roman" panose="02020603050405020304" charset="0"/>
                <a:sym typeface="+mn-ea"/>
              </a:rPr>
              <a:t>G</a:t>
            </a:r>
            <a:r>
              <a:rPr lang="zh-CN" altLang="en-US" sz="1000" b="1" dirty="0">
                <a:solidFill>
                  <a:schemeClr val="accent1">
                    <a:lumMod val="50000"/>
                  </a:schemeClr>
                </a:solidFill>
                <a:ea typeface="微软雅黑" panose="020B0503020204020204" charset="-122"/>
                <a:cs typeface="Times New Roman" panose="02020603050405020304" charset="0"/>
                <a:sym typeface="+mn-ea"/>
              </a:rPr>
              <a:t>ood corrosion resistance</a:t>
            </a:r>
          </a:p>
          <a:p>
            <a:pPr marL="140970" lvl="2" indent="-140970" defTabSz="685800" fontAlgn="auto">
              <a:lnSpc>
                <a:spcPct val="100000"/>
              </a:lnSpc>
              <a:spcBef>
                <a:spcPts val="0"/>
              </a:spcBef>
              <a:spcAft>
                <a:spcPts val="0"/>
              </a:spcAft>
              <a:buFont typeface="Wingdings" panose="05000000000000000000" charset="0"/>
              <a:buChar char="ü"/>
            </a:pPr>
            <a:r>
              <a:rPr lang="en-US" altLang="zh-CN" sz="1000" b="1" dirty="0">
                <a:solidFill>
                  <a:schemeClr val="accent1">
                    <a:lumMod val="50000"/>
                  </a:schemeClr>
                </a:solidFill>
                <a:ea typeface="微软雅黑" panose="020B0503020204020204" charset="-122"/>
                <a:cs typeface="Times New Roman" panose="02020603050405020304" charset="0"/>
                <a:sym typeface="+mn-ea"/>
              </a:rPr>
              <a:t>Proper</a:t>
            </a:r>
            <a:r>
              <a:rPr lang="zh-CN" altLang="en-US" sz="1000" b="1" dirty="0">
                <a:solidFill>
                  <a:schemeClr val="accent1">
                    <a:lumMod val="50000"/>
                  </a:schemeClr>
                </a:solidFill>
                <a:ea typeface="微软雅黑" panose="020B0503020204020204" charset="-122"/>
                <a:cs typeface="Times New Roman" panose="02020603050405020304" charset="0"/>
                <a:sym typeface="+mn-ea"/>
              </a:rPr>
              <a:t> strength and hardness</a:t>
            </a:r>
          </a:p>
          <a:p>
            <a:pPr marL="140970" lvl="2" indent="-140970" defTabSz="685800" fontAlgn="auto">
              <a:lnSpc>
                <a:spcPct val="100000"/>
              </a:lnSpc>
              <a:spcBef>
                <a:spcPts val="0"/>
              </a:spcBef>
              <a:spcAft>
                <a:spcPts val="0"/>
              </a:spcAft>
              <a:buFont typeface="Wingdings" panose="05000000000000000000" charset="0"/>
              <a:buChar char="ü"/>
            </a:pPr>
            <a:r>
              <a:rPr lang="zh-CN" altLang="en-US" sz="1000" b="1" dirty="0">
                <a:solidFill>
                  <a:schemeClr val="accent1">
                    <a:lumMod val="50000"/>
                  </a:schemeClr>
                </a:solidFill>
                <a:ea typeface="微软雅黑" panose="020B0503020204020204" charset="-122"/>
                <a:cs typeface="Times New Roman" panose="02020603050405020304" charset="0"/>
                <a:sym typeface="+mn-ea"/>
              </a:rPr>
              <a:t>Good machinability</a:t>
            </a:r>
          </a:p>
        </p:txBody>
      </p:sp>
      <p:sp>
        <p:nvSpPr>
          <p:cNvPr id="11" name="Bent Arrow 19"/>
          <p:cNvSpPr/>
          <p:nvPr/>
        </p:nvSpPr>
        <p:spPr bwMode="auto">
          <a:xfrm rot="5400000">
            <a:off x="2719070" y="465455"/>
            <a:ext cx="623570" cy="3829685"/>
          </a:xfrm>
          <a:prstGeom prst="bentArrow">
            <a:avLst>
              <a:gd name="adj1" fmla="val 27996"/>
              <a:gd name="adj2" fmla="val 42413"/>
              <a:gd name="adj3" fmla="val 19477"/>
              <a:gd name="adj4" fmla="val 43750"/>
            </a:avLst>
          </a:prstGeom>
          <a:solidFill>
            <a:schemeClr val="accent2"/>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dirty="0">
              <a:solidFill>
                <a:schemeClr val="tx1"/>
              </a:solidFill>
              <a:latin typeface="Noto Sans S Chinese Regular" panose="020B0500000000000000" pitchFamily="34" charset="-122"/>
              <a:ea typeface="Noto Sans S Chinese Regular" panose="020B0500000000000000" pitchFamily="34" charset="-122"/>
            </a:endParaRPr>
          </a:p>
        </p:txBody>
      </p:sp>
      <p:sp>
        <p:nvSpPr>
          <p:cNvPr id="12" name="Bent Arrow 19"/>
          <p:cNvSpPr/>
          <p:nvPr/>
        </p:nvSpPr>
        <p:spPr bwMode="auto">
          <a:xfrm rot="5400000">
            <a:off x="3851910" y="-913765"/>
            <a:ext cx="666750" cy="6553200"/>
          </a:xfrm>
          <a:prstGeom prst="bentArrow">
            <a:avLst>
              <a:gd name="adj1" fmla="val 35190"/>
              <a:gd name="adj2" fmla="val 39181"/>
              <a:gd name="adj3" fmla="val 19523"/>
              <a:gd name="adj4" fmla="val 43750"/>
            </a:avLst>
          </a:prstGeom>
          <a:solidFill>
            <a:schemeClr val="accent2"/>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dirty="0">
              <a:solidFill>
                <a:schemeClr val="tx1"/>
              </a:solidFill>
              <a:latin typeface="Noto Sans S Chinese Regular" panose="020B0500000000000000" pitchFamily="34" charset="-122"/>
              <a:ea typeface="Noto Sans S Chinese Regular" panose="020B0500000000000000" pitchFamily="34" charset="-122"/>
            </a:endParaRPr>
          </a:p>
        </p:txBody>
      </p:sp>
      <p:pic>
        <p:nvPicPr>
          <p:cNvPr id="17" name="Picture 7"/>
          <p:cNvPicPr>
            <a:picLocks noChangeAspect="1" noChangeArrowheads="1"/>
          </p:cNvPicPr>
          <p:nvPr/>
        </p:nvPicPr>
        <p:blipFill>
          <a:blip r:embed="rId7" cstate="print"/>
          <a:srcRect/>
          <a:stretch>
            <a:fillRect/>
          </a:stretch>
        </p:blipFill>
        <p:spPr bwMode="auto">
          <a:xfrm>
            <a:off x="3083560" y="847725"/>
            <a:ext cx="1558290" cy="1039495"/>
          </a:xfrm>
          <a:prstGeom prst="rect">
            <a:avLst/>
          </a:prstGeom>
          <a:noFill/>
          <a:ln w="9525">
            <a:noFill/>
            <a:miter lim="800000"/>
            <a:headEnd/>
            <a:tailEnd/>
          </a:ln>
        </p:spPr>
      </p:pic>
      <p:sp>
        <p:nvSpPr>
          <p:cNvPr id="45" name="TextBox 2"/>
          <p:cNvSpPr txBox="1"/>
          <p:nvPr/>
        </p:nvSpPr>
        <p:spPr>
          <a:xfrm>
            <a:off x="972478" y="2184074"/>
            <a:ext cx="1637665" cy="501650"/>
          </a:xfrm>
          <a:prstGeom prst="rect">
            <a:avLst/>
          </a:prstGeom>
          <a:noFill/>
        </p:spPr>
        <p:txBody>
          <a:bodyPr wrap="square" rtlCol="0">
            <a:spAutoFit/>
          </a:bodyPr>
          <a:lstStyle/>
          <a:p>
            <a:pPr marL="0" lvl="2" indent="0" defTabSz="685800" fontAlgn="auto">
              <a:lnSpc>
                <a:spcPts val="3200"/>
              </a:lnSpc>
              <a:spcBef>
                <a:spcPts val="0"/>
              </a:spcBef>
              <a:spcAft>
                <a:spcPts val="0"/>
              </a:spcAft>
            </a:pPr>
            <a:r>
              <a:rPr lang="en-US" sz="1600" b="1" dirty="0">
                <a:solidFill>
                  <a:srgbClr val="002060"/>
                </a:solidFill>
                <a:ea typeface="微软雅黑" panose="020B0503020204020204" charset="-122"/>
                <a:cs typeface="Times New Roman" panose="02020603050405020304" charset="0"/>
              </a:rPr>
              <a:t>ATF</a:t>
            </a:r>
            <a:r>
              <a:rPr lang="en-US" altLang="zh-CN" sz="1600" b="1" dirty="0">
                <a:solidFill>
                  <a:srgbClr val="002060"/>
                </a:solidFill>
                <a:ea typeface="微软雅黑" panose="020B0503020204020204" charset="-122"/>
                <a:cs typeface="Times New Roman" panose="02020603050405020304" charset="0"/>
              </a:rPr>
              <a:t> cladding</a:t>
            </a:r>
          </a:p>
        </p:txBody>
      </p:sp>
      <p:sp>
        <p:nvSpPr>
          <p:cNvPr id="32" name="AutoShape 4"/>
          <p:cNvSpPr/>
          <p:nvPr/>
        </p:nvSpPr>
        <p:spPr bwMode="auto">
          <a:xfrm>
            <a:off x="1941830" y="2714625"/>
            <a:ext cx="1525905" cy="407035"/>
          </a:xfrm>
          <a:custGeom>
            <a:avLst/>
            <a:gdLst>
              <a:gd name="T0" fmla="*/ 448907368 w 21600"/>
              <a:gd name="T1" fmla="*/ 420564200 h 21600"/>
              <a:gd name="T2" fmla="*/ 448907368 w 21600"/>
              <a:gd name="T3" fmla="*/ 420564200 h 21600"/>
              <a:gd name="T4" fmla="*/ 448907368 w 21600"/>
              <a:gd name="T5" fmla="*/ 420564200 h 21600"/>
              <a:gd name="T6" fmla="*/ 448907368 w 21600"/>
              <a:gd name="T7" fmla="*/ 4205642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25" y="0"/>
                </a:moveTo>
                <a:cubicBezTo>
                  <a:pt x="19644" y="0"/>
                  <a:pt x="19644" y="0"/>
                  <a:pt x="19644" y="0"/>
                </a:cubicBezTo>
                <a:cubicBezTo>
                  <a:pt x="20697" y="0"/>
                  <a:pt x="21600" y="1213"/>
                  <a:pt x="21600" y="2679"/>
                </a:cubicBezTo>
                <a:cubicBezTo>
                  <a:pt x="21600" y="18879"/>
                  <a:pt x="21600" y="18879"/>
                  <a:pt x="21600" y="18879"/>
                </a:cubicBezTo>
                <a:cubicBezTo>
                  <a:pt x="21600" y="20386"/>
                  <a:pt x="20697" y="21599"/>
                  <a:pt x="19644" y="21599"/>
                </a:cubicBezTo>
                <a:cubicBezTo>
                  <a:pt x="1925" y="21599"/>
                  <a:pt x="1925" y="21599"/>
                  <a:pt x="1925" y="21599"/>
                </a:cubicBezTo>
                <a:cubicBezTo>
                  <a:pt x="872" y="21599"/>
                  <a:pt x="0" y="20386"/>
                  <a:pt x="0" y="18879"/>
                </a:cubicBezTo>
                <a:cubicBezTo>
                  <a:pt x="0" y="2679"/>
                  <a:pt x="0" y="2679"/>
                  <a:pt x="0" y="2679"/>
                </a:cubicBezTo>
                <a:cubicBezTo>
                  <a:pt x="0" y="1213"/>
                  <a:pt x="872" y="0"/>
                  <a:pt x="1925" y="0"/>
                </a:cubicBezTo>
                <a:close/>
              </a:path>
            </a:pathLst>
          </a:custGeom>
          <a:noFill/>
          <a:ln w="22225" cmpd="sng">
            <a:solidFill>
              <a:schemeClr val="tx2">
                <a:lumMod val="75000"/>
              </a:schemeClr>
            </a:solidFill>
            <a:prstDash val="solid"/>
          </a:ln>
        </p:spPr>
        <p:txBody>
          <a:bodyPr lIns="17145" tIns="17145" rIns="17145" bIns="17145" anchor="ctr" anchorCtr="0"/>
          <a:lstStyle/>
          <a:p>
            <a:pPr marL="0" lvl="2" indent="0" algn="ctr" defTabSz="685800" fontAlgn="auto">
              <a:lnSpc>
                <a:spcPct val="100000"/>
              </a:lnSpc>
              <a:spcBef>
                <a:spcPts val="0"/>
              </a:spcBef>
              <a:spcAft>
                <a:spcPts val="0"/>
              </a:spcAft>
            </a:pPr>
            <a:r>
              <a:rPr lang="en-US" altLang="zh-CN" sz="1400" b="1" dirty="0">
                <a:solidFill>
                  <a:srgbClr val="002060"/>
                </a:solidFill>
                <a:ea typeface="微软雅黑" panose="020B0503020204020204" charset="-122"/>
                <a:cs typeface="Times New Roman" panose="02020603050405020304" charset="0"/>
                <a:sym typeface="+mn-ea"/>
              </a:rPr>
              <a:t>Cr-coated cladding</a:t>
            </a:r>
            <a:endParaRPr lang="zh-CN" altLang="en-US" sz="1400" b="1" dirty="0">
              <a:solidFill>
                <a:srgbClr val="002060"/>
              </a:solidFill>
              <a:latin typeface="微软雅黑" panose="020B0503020204020204" charset="-122"/>
              <a:ea typeface="微软雅黑" panose="020B0503020204020204" charset="-122"/>
              <a:cs typeface="Times New Roman" panose="02020603050405020304" charset="0"/>
              <a:sym typeface="+mn-ea"/>
            </a:endParaRPr>
          </a:p>
        </p:txBody>
      </p:sp>
      <p:sp>
        <p:nvSpPr>
          <p:cNvPr id="37" name="AutoShape 4"/>
          <p:cNvSpPr/>
          <p:nvPr/>
        </p:nvSpPr>
        <p:spPr bwMode="auto">
          <a:xfrm>
            <a:off x="3933825" y="2706370"/>
            <a:ext cx="1515110" cy="401955"/>
          </a:xfrm>
          <a:custGeom>
            <a:avLst/>
            <a:gdLst>
              <a:gd name="T0" fmla="*/ 448907368 w 21600"/>
              <a:gd name="T1" fmla="*/ 420564200 h 21600"/>
              <a:gd name="T2" fmla="*/ 448907368 w 21600"/>
              <a:gd name="T3" fmla="*/ 420564200 h 21600"/>
              <a:gd name="T4" fmla="*/ 448907368 w 21600"/>
              <a:gd name="T5" fmla="*/ 420564200 h 21600"/>
              <a:gd name="T6" fmla="*/ 448907368 w 21600"/>
              <a:gd name="T7" fmla="*/ 4205642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25" y="0"/>
                </a:moveTo>
                <a:cubicBezTo>
                  <a:pt x="19644" y="0"/>
                  <a:pt x="19644" y="0"/>
                  <a:pt x="19644" y="0"/>
                </a:cubicBezTo>
                <a:cubicBezTo>
                  <a:pt x="20697" y="0"/>
                  <a:pt x="21600" y="1213"/>
                  <a:pt x="21600" y="2679"/>
                </a:cubicBezTo>
                <a:cubicBezTo>
                  <a:pt x="21600" y="18879"/>
                  <a:pt x="21600" y="18879"/>
                  <a:pt x="21600" y="18879"/>
                </a:cubicBezTo>
                <a:cubicBezTo>
                  <a:pt x="21600" y="20386"/>
                  <a:pt x="20697" y="21599"/>
                  <a:pt x="19644" y="21599"/>
                </a:cubicBezTo>
                <a:cubicBezTo>
                  <a:pt x="1925" y="21599"/>
                  <a:pt x="1925" y="21599"/>
                  <a:pt x="1925" y="21599"/>
                </a:cubicBezTo>
                <a:cubicBezTo>
                  <a:pt x="872" y="21599"/>
                  <a:pt x="0" y="20386"/>
                  <a:pt x="0" y="18879"/>
                </a:cubicBezTo>
                <a:cubicBezTo>
                  <a:pt x="0" y="2679"/>
                  <a:pt x="0" y="2679"/>
                  <a:pt x="0" y="2679"/>
                </a:cubicBezTo>
                <a:cubicBezTo>
                  <a:pt x="0" y="1213"/>
                  <a:pt x="872" y="0"/>
                  <a:pt x="1925" y="0"/>
                </a:cubicBezTo>
                <a:close/>
              </a:path>
            </a:pathLst>
          </a:custGeom>
          <a:noFill/>
          <a:ln w="22225" cmpd="sng">
            <a:solidFill>
              <a:schemeClr val="tx2">
                <a:lumMod val="75000"/>
              </a:schemeClr>
            </a:solidFill>
            <a:prstDash val="solid"/>
          </a:ln>
        </p:spPr>
        <p:txBody>
          <a:bodyPr lIns="17145" tIns="17145" rIns="17145" bIns="17145" anchor="ctr" anchorCtr="0"/>
          <a:lstStyle/>
          <a:p>
            <a:pPr marL="0" lvl="2" indent="0" algn="ctr" defTabSz="685800" fontAlgn="auto">
              <a:lnSpc>
                <a:spcPct val="100000"/>
              </a:lnSpc>
              <a:spcBef>
                <a:spcPts val="0"/>
              </a:spcBef>
              <a:spcAft>
                <a:spcPts val="0"/>
              </a:spcAft>
              <a:buClrTx/>
              <a:buSzTx/>
              <a:buFontTx/>
            </a:pPr>
            <a:r>
              <a:rPr lang="en-US" sz="1400" b="1" dirty="0">
                <a:solidFill>
                  <a:srgbClr val="002060"/>
                </a:solidFill>
                <a:ea typeface="微软雅黑" panose="020B0503020204020204" charset="-122"/>
                <a:cs typeface="Times New Roman" panose="02020603050405020304" charset="0"/>
                <a:sym typeface="+mn-ea"/>
              </a:rPr>
              <a:t>FeCrAl cladding</a:t>
            </a:r>
            <a:endParaRPr lang="zh-CN" altLang="en-US" sz="1400" b="1" dirty="0">
              <a:solidFill>
                <a:schemeClr val="bg1">
                  <a:lumMod val="50000"/>
                </a:schemeClr>
              </a:solidFill>
              <a:latin typeface="微软雅黑" panose="020B0503020204020204" charset="-122"/>
              <a:ea typeface="微软雅黑" panose="020B0503020204020204" charset="-122"/>
              <a:cs typeface="Times New Roman" panose="02020603050405020304" charset="0"/>
              <a:sym typeface="+mn-ea"/>
            </a:endParaRPr>
          </a:p>
        </p:txBody>
      </p:sp>
      <p:sp>
        <p:nvSpPr>
          <p:cNvPr id="44" name="AutoShape 4"/>
          <p:cNvSpPr/>
          <p:nvPr/>
        </p:nvSpPr>
        <p:spPr bwMode="auto">
          <a:xfrm>
            <a:off x="6570980" y="2707640"/>
            <a:ext cx="1360805" cy="387985"/>
          </a:xfrm>
          <a:custGeom>
            <a:avLst/>
            <a:gdLst>
              <a:gd name="T0" fmla="*/ 448907368 w 21600"/>
              <a:gd name="T1" fmla="*/ 420564200 h 21600"/>
              <a:gd name="T2" fmla="*/ 448907368 w 21600"/>
              <a:gd name="T3" fmla="*/ 420564200 h 21600"/>
              <a:gd name="T4" fmla="*/ 448907368 w 21600"/>
              <a:gd name="T5" fmla="*/ 420564200 h 21600"/>
              <a:gd name="T6" fmla="*/ 448907368 w 21600"/>
              <a:gd name="T7" fmla="*/ 4205642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25" y="0"/>
                </a:moveTo>
                <a:cubicBezTo>
                  <a:pt x="19644" y="0"/>
                  <a:pt x="19644" y="0"/>
                  <a:pt x="19644" y="0"/>
                </a:cubicBezTo>
                <a:cubicBezTo>
                  <a:pt x="20697" y="0"/>
                  <a:pt x="21600" y="1213"/>
                  <a:pt x="21600" y="2679"/>
                </a:cubicBezTo>
                <a:cubicBezTo>
                  <a:pt x="21600" y="18879"/>
                  <a:pt x="21600" y="18879"/>
                  <a:pt x="21600" y="18879"/>
                </a:cubicBezTo>
                <a:cubicBezTo>
                  <a:pt x="21600" y="20386"/>
                  <a:pt x="20697" y="21599"/>
                  <a:pt x="19644" y="21599"/>
                </a:cubicBezTo>
                <a:cubicBezTo>
                  <a:pt x="1925" y="21599"/>
                  <a:pt x="1925" y="21599"/>
                  <a:pt x="1925" y="21599"/>
                </a:cubicBezTo>
                <a:cubicBezTo>
                  <a:pt x="872" y="21599"/>
                  <a:pt x="0" y="20386"/>
                  <a:pt x="0" y="18879"/>
                </a:cubicBezTo>
                <a:cubicBezTo>
                  <a:pt x="0" y="2679"/>
                  <a:pt x="0" y="2679"/>
                  <a:pt x="0" y="2679"/>
                </a:cubicBezTo>
                <a:cubicBezTo>
                  <a:pt x="0" y="1213"/>
                  <a:pt x="872" y="0"/>
                  <a:pt x="1925" y="0"/>
                </a:cubicBezTo>
                <a:close/>
              </a:path>
            </a:pathLst>
          </a:custGeom>
          <a:noFill/>
          <a:ln w="22225" cmpd="sng">
            <a:solidFill>
              <a:schemeClr val="tx2">
                <a:lumMod val="75000"/>
              </a:schemeClr>
            </a:solidFill>
            <a:prstDash val="solid"/>
          </a:ln>
        </p:spPr>
        <p:txBody>
          <a:bodyPr lIns="17145" tIns="17145" rIns="17145" bIns="17145" anchor="ctr" anchorCtr="0"/>
          <a:lstStyle/>
          <a:p>
            <a:pPr marL="0" lvl="2" indent="0" algn="ctr" defTabSz="685800" fontAlgn="auto">
              <a:lnSpc>
                <a:spcPct val="100000"/>
              </a:lnSpc>
              <a:spcBef>
                <a:spcPts val="0"/>
              </a:spcBef>
              <a:spcAft>
                <a:spcPts val="0"/>
              </a:spcAft>
            </a:pPr>
            <a:r>
              <a:rPr lang="en-US" sz="1400" b="1" dirty="0">
                <a:solidFill>
                  <a:srgbClr val="002060"/>
                </a:solidFill>
                <a:ea typeface="微软雅黑" panose="020B0503020204020204" charset="-122"/>
                <a:cs typeface="Times New Roman" panose="02020603050405020304" charset="0"/>
                <a:sym typeface="+mn-ea"/>
              </a:rPr>
              <a:t>SiC </a:t>
            </a:r>
            <a:r>
              <a:rPr lang="en-US" altLang="zh-CN" sz="1400" b="1" dirty="0">
                <a:solidFill>
                  <a:srgbClr val="002060"/>
                </a:solidFill>
                <a:ea typeface="微软雅黑" panose="020B0503020204020204" charset="-122"/>
                <a:cs typeface="Times New Roman" panose="02020603050405020304" charset="0"/>
                <a:sym typeface="+mn-ea"/>
              </a:rPr>
              <a:t>cladding</a:t>
            </a:r>
            <a:endParaRPr lang="en-US" altLang="zh-CN" sz="1400" b="1" dirty="0">
              <a:solidFill>
                <a:srgbClr val="002060"/>
              </a:solidFill>
              <a:latin typeface="微软雅黑" panose="020B0503020204020204" charset="-122"/>
              <a:ea typeface="微软雅黑" panose="020B0503020204020204" charset="-122"/>
              <a:cs typeface="Times New Roman" panose="02020603050405020304" charset="0"/>
              <a:sym typeface="+mn-ea"/>
            </a:endParaRPr>
          </a:p>
        </p:txBody>
      </p:sp>
      <p:sp>
        <p:nvSpPr>
          <p:cNvPr id="6" name="矩形 10"/>
          <p:cNvSpPr>
            <a:spLocks noChangeArrowheads="1"/>
          </p:cNvSpPr>
          <p:nvPr/>
        </p:nvSpPr>
        <p:spPr bwMode="auto">
          <a:xfrm>
            <a:off x="71755" y="142875"/>
            <a:ext cx="6583680" cy="465455"/>
          </a:xfrm>
          <a:prstGeom prst="rect">
            <a:avLst/>
          </a:prstGeom>
          <a:noFill/>
          <a:ln w="9525" algn="ctr">
            <a:noFill/>
            <a:miter lim="800000"/>
          </a:ln>
        </p:spPr>
        <p:txBody>
          <a:bodyPr wrap="square" lIns="96635" tIns="48319" rIns="96635" bIns="48319">
            <a:spAutoFit/>
          </a:bodyPr>
          <a:lstStyle/>
          <a:p>
            <a:pPr algn="l">
              <a:buSzTx/>
            </a:pPr>
            <a:r>
              <a:rPr lang="zh-CN" altLang="en-US" sz="2400" b="1" dirty="0">
                <a:solidFill>
                  <a:srgbClr val="002060"/>
                </a:solidFill>
                <a:latin typeface="微软雅黑" panose="020B0503020204020204" charset="-122"/>
                <a:ea typeface="微软雅黑" panose="020B0503020204020204" charset="-122"/>
                <a:sym typeface="+mn-ea"/>
              </a:rPr>
              <a:t>Introduction</a:t>
            </a:r>
            <a:r>
              <a:rPr lang="en-US" altLang="zh-CN" sz="2400" b="1" dirty="0">
                <a:solidFill>
                  <a:srgbClr val="002060"/>
                </a:solidFill>
                <a:latin typeface="微软雅黑" panose="020B0503020204020204" charset="-122"/>
                <a:ea typeface="微软雅黑" panose="020B0503020204020204" charset="-122"/>
                <a:sym typeface="+mn-ea"/>
              </a:rPr>
              <a:t> | Cr coating</a:t>
            </a:r>
          </a:p>
        </p:txBody>
      </p:sp>
      <p:sp>
        <p:nvSpPr>
          <p:cNvPr id="13" name="文本框 12"/>
          <p:cNvSpPr txBox="1"/>
          <p:nvPr/>
        </p:nvSpPr>
        <p:spPr>
          <a:xfrm>
            <a:off x="941070" y="4227830"/>
            <a:ext cx="7735386" cy="726609"/>
          </a:xfrm>
          <a:prstGeom prst="rect">
            <a:avLst/>
          </a:prstGeom>
          <a:noFill/>
          <a:ln w="28575">
            <a:solidFill>
              <a:srgbClr val="00B050"/>
            </a:solidFill>
            <a:prstDash val="sysDash"/>
          </a:ln>
        </p:spPr>
        <p:txBody>
          <a:bodyPr wrap="square" rtlCol="0" anchor="t">
            <a:spAutoFit/>
          </a:bodyPr>
          <a:lstStyle/>
          <a:p>
            <a:pPr marL="0" lvl="1" indent="0" algn="l">
              <a:lnSpc>
                <a:spcPct val="120000"/>
              </a:lnSpc>
              <a:spcBef>
                <a:spcPts val="0"/>
              </a:spcBef>
              <a:spcAft>
                <a:spcPts val="0"/>
              </a:spcAft>
              <a:buClr>
                <a:srgbClr val="1E1C11"/>
              </a:buClr>
              <a:buSzTx/>
              <a:buFont typeface="Wingdings" panose="05000000000000000000" charset="0"/>
              <a:buNone/>
            </a:pPr>
            <a:r>
              <a:rPr sz="1800" b="1" dirty="0">
                <a:solidFill>
                  <a:srgbClr val="C00000"/>
                </a:solidFill>
                <a:ea typeface="微软雅黑" panose="020B0503020204020204" charset="-122"/>
                <a:cs typeface="Times New Roman" panose="02020603050405020304" charset="0"/>
                <a:sym typeface="+mn-ea"/>
              </a:rPr>
              <a:t>Cr-coated zirco</a:t>
            </a:r>
            <a:r>
              <a:rPr lang="en-US" sz="1800" b="1" dirty="0">
                <a:solidFill>
                  <a:srgbClr val="C00000"/>
                </a:solidFill>
                <a:ea typeface="微软雅黑" panose="020B0503020204020204" charset="-122"/>
                <a:cs typeface="Times New Roman" panose="02020603050405020304" charset="0"/>
                <a:sym typeface="+mn-ea"/>
              </a:rPr>
              <a:t>loy </a:t>
            </a:r>
            <a:r>
              <a:rPr sz="1800" b="1" dirty="0">
                <a:solidFill>
                  <a:srgbClr val="C00000"/>
                </a:solidFill>
                <a:ea typeface="微软雅黑" panose="020B0503020204020204" charset="-122"/>
                <a:cs typeface="Times New Roman" panose="02020603050405020304" charset="0"/>
                <a:sym typeface="+mn-ea"/>
              </a:rPr>
              <a:t>cladding</a:t>
            </a:r>
            <a:r>
              <a:rPr sz="1800" b="1" dirty="0">
                <a:solidFill>
                  <a:srgbClr val="002060"/>
                </a:solidFill>
                <a:ea typeface="微软雅黑" panose="020B0503020204020204" charset="-122"/>
                <a:cs typeface="Times New Roman" panose="02020603050405020304" charset="0"/>
                <a:sym typeface="+mn-ea"/>
              </a:rPr>
              <a:t> is considered the most likely ATF technology to achieve </a:t>
            </a:r>
            <a:r>
              <a:rPr sz="1800" b="1" dirty="0">
                <a:solidFill>
                  <a:srgbClr val="C00000"/>
                </a:solidFill>
                <a:ea typeface="微软雅黑" panose="020B0503020204020204" charset="-122"/>
                <a:cs typeface="Times New Roman" panose="02020603050405020304" charset="0"/>
                <a:sym typeface="+mn-ea"/>
              </a:rPr>
              <a:t>engineering </a:t>
            </a:r>
            <a:r>
              <a:rPr sz="1800" b="1" dirty="0" err="1">
                <a:solidFill>
                  <a:srgbClr val="C00000"/>
                </a:solidFill>
                <a:ea typeface="微软雅黑" panose="020B0503020204020204" charset="-122"/>
                <a:cs typeface="Times New Roman" panose="02020603050405020304" charset="0"/>
                <a:sym typeface="+mn-ea"/>
              </a:rPr>
              <a:t>aplication</a:t>
            </a:r>
            <a:r>
              <a:rPr sz="1800" b="1" dirty="0">
                <a:solidFill>
                  <a:srgbClr val="C00000"/>
                </a:solidFill>
                <a:ea typeface="微软雅黑" panose="020B0503020204020204" charset="-122"/>
                <a:cs typeface="Times New Roman" panose="02020603050405020304" charset="0"/>
                <a:sym typeface="+mn-ea"/>
              </a:rPr>
              <a:t> in </a:t>
            </a:r>
            <a:r>
              <a:rPr lang="en-US" b="1" dirty="0">
                <a:solidFill>
                  <a:srgbClr val="C00000"/>
                </a:solidFill>
                <a:ea typeface="微软雅黑" panose="020B0503020204020204" charset="-122"/>
                <a:cs typeface="Times New Roman" panose="02020603050405020304" charset="0"/>
                <a:sym typeface="+mn-ea"/>
              </a:rPr>
              <a:t>near future</a:t>
            </a:r>
            <a:r>
              <a:rPr lang="en-US" sz="1800" b="1" dirty="0">
                <a:solidFill>
                  <a:srgbClr val="C00000"/>
                </a:solidFill>
                <a:ea typeface="微软雅黑" panose="020B0503020204020204" charset="-122"/>
                <a:cs typeface="Times New Roman" panose="02020603050405020304" charset="0"/>
                <a:sym typeface="+mn-ea"/>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0"/>
          <p:cNvSpPr>
            <a:spLocks noChangeArrowheads="1"/>
          </p:cNvSpPr>
          <p:nvPr/>
        </p:nvSpPr>
        <p:spPr bwMode="auto">
          <a:xfrm>
            <a:off x="71755" y="142875"/>
            <a:ext cx="6984365" cy="465455"/>
          </a:xfrm>
          <a:prstGeom prst="rect">
            <a:avLst/>
          </a:prstGeom>
          <a:noFill/>
          <a:ln w="9525" algn="ctr">
            <a:noFill/>
            <a:miter lim="800000"/>
          </a:ln>
        </p:spPr>
        <p:txBody>
          <a:bodyPr wrap="square" lIns="96635" tIns="48319" rIns="96635" bIns="48319">
            <a:spAutoFit/>
          </a:bodyPr>
          <a:lstStyle/>
          <a:p>
            <a:pPr algn="l">
              <a:buSzTx/>
            </a:pPr>
            <a:r>
              <a:rPr lang="zh-CN" altLang="en-US" sz="2400" b="1" dirty="0">
                <a:solidFill>
                  <a:srgbClr val="002060"/>
                </a:solidFill>
                <a:latin typeface="微软雅黑" panose="020B0503020204020204" charset="-122"/>
                <a:ea typeface="微软雅黑" panose="020B0503020204020204" charset="-122"/>
                <a:sym typeface="+mn-ea"/>
              </a:rPr>
              <a:t>Introduction</a:t>
            </a:r>
            <a:r>
              <a:rPr lang="en-US" altLang="zh-CN" sz="2400" b="1" dirty="0">
                <a:solidFill>
                  <a:srgbClr val="002060"/>
                </a:solidFill>
                <a:latin typeface="微软雅黑" panose="020B0503020204020204" charset="-122"/>
                <a:ea typeface="微软雅黑" panose="020B0503020204020204" charset="-122"/>
                <a:sym typeface="+mn-ea"/>
              </a:rPr>
              <a:t> of the Cr-coated claddings</a:t>
            </a:r>
          </a:p>
        </p:txBody>
      </p:sp>
      <p:sp>
        <p:nvSpPr>
          <p:cNvPr id="6" name="文本框 4"/>
          <p:cNvSpPr txBox="1"/>
          <p:nvPr/>
        </p:nvSpPr>
        <p:spPr>
          <a:xfrm>
            <a:off x="180340" y="699770"/>
            <a:ext cx="8689975" cy="2354491"/>
          </a:xfrm>
          <a:prstGeom prst="rect">
            <a:avLst/>
          </a:prstGeom>
          <a:noFill/>
          <a:ln w="6350">
            <a:noFill/>
            <a:prstDash val="dash"/>
          </a:ln>
        </p:spPr>
        <p:txBody>
          <a:bodyPr wrap="square" rtlCol="0" anchor="t">
            <a:spAutoFit/>
          </a:bodyPr>
          <a:lstStyle/>
          <a:p>
            <a:pPr marL="285750" indent="-285750" algn="l">
              <a:lnSpc>
                <a:spcPct val="150000"/>
              </a:lnSpc>
              <a:buClr>
                <a:schemeClr val="tx2"/>
              </a:buClr>
              <a:buSzTx/>
              <a:buFont typeface="Wingdings" panose="05000000000000000000" pitchFamily="2" charset="2"/>
              <a:buChar char="p"/>
            </a:pPr>
            <a:r>
              <a:rPr lang="en-US" sz="1600" b="1" dirty="0">
                <a:solidFill>
                  <a:srgbClr val="002060"/>
                </a:solidFill>
                <a:latin typeface="微软雅黑" panose="020B0503020204020204" charset="-122"/>
                <a:ea typeface="微软雅黑" panose="020B0503020204020204" charset="-122"/>
                <a:sym typeface="+mn-ea"/>
              </a:rPr>
              <a:t>The </a:t>
            </a:r>
            <a:r>
              <a:rPr sz="1600" b="1" dirty="0">
                <a:solidFill>
                  <a:srgbClr val="002060"/>
                </a:solidFill>
                <a:latin typeface="微软雅黑" panose="020B0503020204020204" charset="-122"/>
                <a:ea typeface="微软雅黑" panose="020B0503020204020204" charset="-122"/>
                <a:sym typeface="+mn-ea"/>
              </a:rPr>
              <a:t>Cr-coated cladding is obtained by applying a Cr </a:t>
            </a:r>
            <a:r>
              <a:rPr lang="en-US" sz="1600" b="1" dirty="0">
                <a:solidFill>
                  <a:srgbClr val="002060"/>
                </a:solidFill>
                <a:latin typeface="微软雅黑" panose="020B0503020204020204" charset="-122"/>
                <a:ea typeface="微软雅黑" panose="020B0503020204020204" charset="-122"/>
                <a:sym typeface="+mn-ea"/>
              </a:rPr>
              <a:t>layer </a:t>
            </a:r>
            <a:r>
              <a:rPr sz="1600" b="1" dirty="0">
                <a:solidFill>
                  <a:srgbClr val="002060"/>
                </a:solidFill>
                <a:latin typeface="微软雅黑" panose="020B0503020204020204" charset="-122"/>
                <a:ea typeface="微软雅黑" panose="020B0503020204020204" charset="-122"/>
                <a:sym typeface="+mn-ea"/>
              </a:rPr>
              <a:t>on the outer surface of </a:t>
            </a:r>
            <a:r>
              <a:rPr lang="en-US" sz="1600" b="1" dirty="0">
                <a:solidFill>
                  <a:srgbClr val="002060"/>
                </a:solidFill>
                <a:latin typeface="微软雅黑" panose="020B0503020204020204" charset="-122"/>
                <a:ea typeface="微软雅黑" panose="020B0503020204020204" charset="-122"/>
                <a:sym typeface="+mn-ea"/>
              </a:rPr>
              <a:t>the </a:t>
            </a:r>
            <a:r>
              <a:rPr lang="en-US" altLang="zh-CN" sz="1600" b="1" dirty="0">
                <a:solidFill>
                  <a:srgbClr val="002060"/>
                </a:solidFill>
                <a:latin typeface="微软雅黑" panose="020B0503020204020204" charset="-122"/>
                <a:ea typeface="微软雅黑" panose="020B0503020204020204" charset="-122"/>
                <a:sym typeface="+mn-ea"/>
              </a:rPr>
              <a:t>zircaloy </a:t>
            </a:r>
            <a:r>
              <a:rPr sz="1600" b="1" dirty="0">
                <a:solidFill>
                  <a:srgbClr val="002060"/>
                </a:solidFill>
                <a:latin typeface="微软雅黑" panose="020B0503020204020204" charset="-122"/>
                <a:ea typeface="微软雅黑" panose="020B0503020204020204" charset="-122"/>
                <a:sym typeface="+mn-ea"/>
              </a:rPr>
              <a:t>cladding.</a:t>
            </a:r>
            <a:endParaRPr lang="zh-CN" altLang="en-US" sz="1600" b="1" dirty="0">
              <a:solidFill>
                <a:srgbClr val="002060"/>
              </a:solidFill>
              <a:latin typeface="微软雅黑" panose="020B0503020204020204" charset="-122"/>
              <a:ea typeface="微软雅黑" panose="020B0503020204020204" charset="-122"/>
              <a:sym typeface="+mn-ea"/>
            </a:endParaRPr>
          </a:p>
          <a:p>
            <a:pPr marL="742950" lvl="1" indent="-285750" algn="l">
              <a:lnSpc>
                <a:spcPct val="100000"/>
              </a:lnSpc>
              <a:spcBef>
                <a:spcPts val="600"/>
              </a:spcBef>
              <a:spcAft>
                <a:spcPts val="0"/>
              </a:spcAft>
              <a:buClr>
                <a:schemeClr val="tx2"/>
              </a:buClr>
              <a:buSzTx/>
              <a:buFont typeface="Wingdings" panose="05000000000000000000" charset="0"/>
              <a:buChar char="Ø"/>
            </a:pPr>
            <a:r>
              <a:rPr lang="en-US" altLang="zh-CN" sz="1400" b="1" dirty="0">
                <a:solidFill>
                  <a:srgbClr val="002060"/>
                </a:solidFill>
                <a:latin typeface="微软雅黑" panose="020B0503020204020204" charset="-122"/>
                <a:ea typeface="微软雅黑" panose="020B0503020204020204" charset="-122"/>
                <a:sym typeface="+mn-ea"/>
              </a:rPr>
              <a:t>S</a:t>
            </a:r>
            <a:r>
              <a:rPr lang="zh-CN" altLang="en-US" sz="1400" b="1" dirty="0">
                <a:solidFill>
                  <a:srgbClr val="002060"/>
                </a:solidFill>
                <a:latin typeface="微软雅黑" panose="020B0503020204020204" charset="-122"/>
                <a:ea typeface="微软雅黑" panose="020B0503020204020204" charset="-122"/>
                <a:sym typeface="+mn-ea"/>
              </a:rPr>
              <a:t>ignificantly enhance</a:t>
            </a:r>
            <a:r>
              <a:rPr lang="zh-CN" altLang="en-US" sz="1400" b="1" dirty="0">
                <a:solidFill>
                  <a:srgbClr val="C00000"/>
                </a:solidFill>
                <a:latin typeface="微软雅黑" panose="020B0503020204020204" charset="-122"/>
                <a:ea typeface="微软雅黑" panose="020B0503020204020204" charset="-122"/>
                <a:sym typeface="+mn-ea"/>
              </a:rPr>
              <a:t> corrosion resistance of the cladding</a:t>
            </a:r>
            <a:r>
              <a:rPr lang="zh-CN" altLang="en-US" sz="1400" b="1" dirty="0">
                <a:solidFill>
                  <a:srgbClr val="002060"/>
                </a:solidFill>
                <a:latin typeface="微软雅黑" panose="020B0503020204020204" charset="-122"/>
                <a:ea typeface="微软雅黑" panose="020B0503020204020204" charset="-122"/>
                <a:sym typeface="+mn-ea"/>
              </a:rPr>
              <a:t>, </a:t>
            </a:r>
            <a:r>
              <a:rPr lang="en-US" altLang="zh-CN" sz="1400" b="1" dirty="0">
                <a:solidFill>
                  <a:srgbClr val="002060"/>
                </a:solidFill>
                <a:latin typeface="微软雅黑" panose="020B0503020204020204" charset="-122"/>
                <a:ea typeface="微软雅黑" panose="020B0503020204020204" charset="-122"/>
                <a:sym typeface="+mn-ea"/>
              </a:rPr>
              <a:t>potential</a:t>
            </a:r>
            <a:r>
              <a:rPr lang="zh-CN" altLang="en-US" sz="1400" b="1" dirty="0">
                <a:solidFill>
                  <a:srgbClr val="002060"/>
                </a:solidFill>
                <a:latin typeface="微软雅黑" panose="020B0503020204020204" charset="-122"/>
                <a:ea typeface="微软雅黑" panose="020B0503020204020204" charset="-122"/>
                <a:sym typeface="+mn-ea"/>
              </a:rPr>
              <a:t> </a:t>
            </a:r>
            <a:r>
              <a:rPr lang="en-US" altLang="zh-CN" sz="1400" b="1" dirty="0">
                <a:solidFill>
                  <a:srgbClr val="002060"/>
                </a:solidFill>
                <a:latin typeface="微软雅黑" panose="020B0503020204020204" charset="-122"/>
                <a:ea typeface="微软雅黑" panose="020B0503020204020204" charset="-122"/>
                <a:sym typeface="+mn-ea"/>
              </a:rPr>
              <a:t>to </a:t>
            </a:r>
            <a:r>
              <a:rPr lang="zh-CN" altLang="en-US" sz="1400" b="1" dirty="0">
                <a:solidFill>
                  <a:srgbClr val="002060"/>
                </a:solidFill>
                <a:latin typeface="微软雅黑" panose="020B0503020204020204" charset="-122"/>
                <a:ea typeface="微软雅黑" panose="020B0503020204020204" charset="-122"/>
                <a:sym typeface="+mn-ea"/>
              </a:rPr>
              <a:t>increas</a:t>
            </a:r>
            <a:r>
              <a:rPr lang="en-US" altLang="zh-CN" sz="1400" b="1" dirty="0">
                <a:solidFill>
                  <a:srgbClr val="002060"/>
                </a:solidFill>
                <a:latin typeface="微软雅黑" panose="020B0503020204020204" charset="-122"/>
                <a:ea typeface="微软雅黑" panose="020B0503020204020204" charset="-122"/>
                <a:sym typeface="+mn-ea"/>
              </a:rPr>
              <a:t>e</a:t>
            </a:r>
            <a:r>
              <a:rPr lang="zh-CN" altLang="en-US" sz="1400" b="1" dirty="0">
                <a:solidFill>
                  <a:srgbClr val="002060"/>
                </a:solidFill>
                <a:latin typeface="微软雅黑" panose="020B0503020204020204" charset="-122"/>
                <a:ea typeface="微软雅黑" panose="020B0503020204020204" charset="-122"/>
                <a:sym typeface="+mn-ea"/>
              </a:rPr>
              <a:t> </a:t>
            </a:r>
            <a:r>
              <a:rPr lang="en-US" altLang="zh-CN" sz="1400" b="1" dirty="0">
                <a:solidFill>
                  <a:srgbClr val="002060"/>
                </a:solidFill>
                <a:latin typeface="微软雅黑" panose="020B0503020204020204" charset="-122"/>
                <a:ea typeface="微软雅黑" panose="020B0503020204020204" charset="-122"/>
                <a:sym typeface="+mn-ea"/>
              </a:rPr>
              <a:t>maximum </a:t>
            </a:r>
            <a:r>
              <a:rPr lang="zh-CN" altLang="en-US" sz="1400" b="1" dirty="0">
                <a:solidFill>
                  <a:srgbClr val="002060"/>
                </a:solidFill>
                <a:latin typeface="微软雅黑" panose="020B0503020204020204" charset="-122"/>
                <a:ea typeface="微软雅黑" panose="020B0503020204020204" charset="-122"/>
                <a:sym typeface="+mn-ea"/>
              </a:rPr>
              <a:t>fuel burnup, and further improv</a:t>
            </a:r>
            <a:r>
              <a:rPr lang="en-US" altLang="zh-CN" sz="1400" b="1" dirty="0">
                <a:solidFill>
                  <a:srgbClr val="002060"/>
                </a:solidFill>
                <a:latin typeface="微软雅黑" panose="020B0503020204020204" charset="-122"/>
                <a:ea typeface="微软雅黑" panose="020B0503020204020204" charset="-122"/>
                <a:sym typeface="+mn-ea"/>
              </a:rPr>
              <a:t>e</a:t>
            </a:r>
            <a:r>
              <a:rPr lang="zh-CN" altLang="en-US" sz="1400" b="1" dirty="0">
                <a:solidFill>
                  <a:srgbClr val="002060"/>
                </a:solidFill>
                <a:latin typeface="微软雅黑" panose="020B0503020204020204" charset="-122"/>
                <a:ea typeface="微软雅黑" panose="020B0503020204020204" charset="-122"/>
                <a:sym typeface="+mn-ea"/>
              </a:rPr>
              <a:t> the economic of </a:t>
            </a:r>
            <a:r>
              <a:rPr lang="en-US" altLang="zh-CN" sz="1400" b="1" dirty="0">
                <a:solidFill>
                  <a:srgbClr val="002060"/>
                </a:solidFill>
                <a:latin typeface="微软雅黑" panose="020B0503020204020204" charset="-122"/>
                <a:ea typeface="微软雅黑" panose="020B0503020204020204" charset="-122"/>
                <a:sym typeface="+mn-ea"/>
              </a:rPr>
              <a:t>NPP</a:t>
            </a:r>
            <a:r>
              <a:rPr lang="zh-CN" altLang="en-US" sz="1400" b="1" dirty="0">
                <a:solidFill>
                  <a:srgbClr val="002060"/>
                </a:solidFill>
                <a:latin typeface="微软雅黑" panose="020B0503020204020204" charset="-122"/>
                <a:ea typeface="微软雅黑" panose="020B0503020204020204" charset="-122"/>
                <a:sym typeface="+mn-ea"/>
              </a:rPr>
              <a:t>s .</a:t>
            </a:r>
          </a:p>
          <a:p>
            <a:pPr marL="742950" lvl="1" indent="-285750" algn="l">
              <a:lnSpc>
                <a:spcPct val="100000"/>
              </a:lnSpc>
              <a:spcBef>
                <a:spcPts val="600"/>
              </a:spcBef>
              <a:spcAft>
                <a:spcPts val="0"/>
              </a:spcAft>
              <a:buClr>
                <a:schemeClr val="tx2"/>
              </a:buClr>
              <a:buSzTx/>
              <a:buFont typeface="Wingdings" panose="05000000000000000000" charset="0"/>
              <a:buChar char="Ø"/>
            </a:pPr>
            <a:r>
              <a:rPr lang="en-US" altLang="zh-CN" sz="1400" b="1" dirty="0">
                <a:solidFill>
                  <a:srgbClr val="002060"/>
                </a:solidFill>
                <a:latin typeface="微软雅黑" panose="020B0503020204020204" charset="-122"/>
                <a:ea typeface="微软雅黑" panose="020B0503020204020204" charset="-122"/>
                <a:sym typeface="+mn-ea"/>
              </a:rPr>
              <a:t>S</a:t>
            </a:r>
            <a:r>
              <a:rPr lang="zh-CN" altLang="en-US" sz="1400" b="1" dirty="0">
                <a:solidFill>
                  <a:srgbClr val="002060"/>
                </a:solidFill>
                <a:latin typeface="微软雅黑" panose="020B0503020204020204" charset="-122"/>
                <a:ea typeface="微软雅黑" panose="020B0503020204020204" charset="-122"/>
                <a:sym typeface="+mn-ea"/>
              </a:rPr>
              <a:t>ignificantly </a:t>
            </a:r>
            <a:r>
              <a:rPr lang="en-US" altLang="zh-CN" sz="1400" b="1" dirty="0">
                <a:solidFill>
                  <a:srgbClr val="002060"/>
                </a:solidFill>
                <a:latin typeface="微软雅黑" panose="020B0503020204020204" charset="-122"/>
                <a:ea typeface="微软雅黑" panose="020B0503020204020204" charset="-122"/>
                <a:sym typeface="+mn-ea"/>
              </a:rPr>
              <a:t>reduce</a:t>
            </a:r>
            <a:r>
              <a:rPr lang="zh-CN" altLang="en-US" sz="1400" b="1" dirty="0">
                <a:solidFill>
                  <a:srgbClr val="002060"/>
                </a:solidFill>
                <a:latin typeface="微软雅黑" panose="020B0503020204020204" charset="-122"/>
                <a:ea typeface="微软雅黑" panose="020B0503020204020204" charset="-122"/>
                <a:sym typeface="+mn-ea"/>
              </a:rPr>
              <a:t> </a:t>
            </a:r>
            <a:r>
              <a:rPr lang="en-US" altLang="zh-CN" sz="1400" b="1" dirty="0">
                <a:solidFill>
                  <a:srgbClr val="C00000"/>
                </a:solidFill>
                <a:latin typeface="微软雅黑" panose="020B0503020204020204" charset="-122"/>
                <a:ea typeface="微软雅黑" panose="020B0503020204020204" charset="-122"/>
                <a:sym typeface="+mn-ea"/>
              </a:rPr>
              <a:t>hydrogen production </a:t>
            </a:r>
            <a:r>
              <a:rPr lang="en-US" altLang="zh-CN" sz="1400" b="1" dirty="0">
                <a:solidFill>
                  <a:srgbClr val="002060"/>
                </a:solidFill>
                <a:latin typeface="微软雅黑" panose="020B0503020204020204" charset="-122"/>
                <a:ea typeface="微软雅黑" panose="020B0503020204020204" charset="-122"/>
                <a:sym typeface="+mn-ea"/>
              </a:rPr>
              <a:t>and improve </a:t>
            </a:r>
            <a:r>
              <a:rPr lang="zh-CN" altLang="en-US" sz="1400" b="1" dirty="0">
                <a:solidFill>
                  <a:srgbClr val="C00000"/>
                </a:solidFill>
                <a:latin typeface="微软雅黑" panose="020B0503020204020204" charset="-122"/>
                <a:ea typeface="微软雅黑" panose="020B0503020204020204" charset="-122"/>
                <a:sym typeface="+mn-ea"/>
              </a:rPr>
              <a:t>high-temperature oxidation resistance of the cladding,</a:t>
            </a:r>
            <a:r>
              <a:rPr lang="zh-CN" altLang="en-US" sz="1400" b="1" dirty="0">
                <a:solidFill>
                  <a:srgbClr val="002060"/>
                </a:solidFill>
                <a:latin typeface="微软雅黑" panose="020B0503020204020204" charset="-122"/>
                <a:ea typeface="微软雅黑" panose="020B0503020204020204" charset="-122"/>
                <a:sym typeface="+mn-ea"/>
              </a:rPr>
              <a:t> increase the safety margin of fuel assemblies under </a:t>
            </a:r>
            <a:r>
              <a:rPr lang="en-US" altLang="zh-CN" sz="1400" b="1" dirty="0">
                <a:solidFill>
                  <a:srgbClr val="002060"/>
                </a:solidFill>
                <a:latin typeface="微软雅黑" panose="020B0503020204020204" charset="-122"/>
                <a:ea typeface="微软雅黑" panose="020B0503020204020204" charset="-122"/>
                <a:sym typeface="+mn-ea"/>
              </a:rPr>
              <a:t>LOCA</a:t>
            </a:r>
            <a:r>
              <a:rPr lang="zh-CN" altLang="en-US" sz="1400" b="1" dirty="0">
                <a:solidFill>
                  <a:srgbClr val="002060"/>
                </a:solidFill>
                <a:latin typeface="微软雅黑" panose="020B0503020204020204" charset="-122"/>
                <a:ea typeface="微软雅黑" panose="020B0503020204020204" charset="-122"/>
                <a:sym typeface="+mn-ea"/>
              </a:rPr>
              <a:t> conditions</a:t>
            </a:r>
            <a:r>
              <a:rPr lang="en-US" altLang="zh-CN" sz="1400" b="1" dirty="0">
                <a:solidFill>
                  <a:srgbClr val="002060"/>
                </a:solidFill>
                <a:latin typeface="微软雅黑" panose="020B0503020204020204" charset="-122"/>
                <a:ea typeface="微软雅黑" panose="020B0503020204020204" charset="-122"/>
                <a:sym typeface="+mn-ea"/>
              </a:rPr>
              <a:t>.</a:t>
            </a:r>
            <a:r>
              <a:rPr lang="zh-CN" altLang="en-US" sz="1400" b="1" dirty="0">
                <a:solidFill>
                  <a:srgbClr val="002060"/>
                </a:solidFill>
                <a:latin typeface="微软雅黑" panose="020B0503020204020204" charset="-122"/>
                <a:ea typeface="微软雅黑" panose="020B0503020204020204" charset="-122"/>
                <a:sym typeface="+mn-ea"/>
              </a:rPr>
              <a:t> </a:t>
            </a:r>
          </a:p>
          <a:p>
            <a:pPr marL="742950" lvl="1" indent="-285750" algn="l">
              <a:lnSpc>
                <a:spcPct val="100000"/>
              </a:lnSpc>
              <a:spcBef>
                <a:spcPts val="600"/>
              </a:spcBef>
              <a:spcAft>
                <a:spcPts val="0"/>
              </a:spcAft>
              <a:buClr>
                <a:schemeClr val="tx2"/>
              </a:buClr>
              <a:buSzTx/>
              <a:buFont typeface="Wingdings" panose="05000000000000000000" charset="0"/>
              <a:buChar char="Ø"/>
            </a:pPr>
            <a:r>
              <a:rPr lang="en-US" altLang="zh-CN" sz="1400" b="1" dirty="0">
                <a:solidFill>
                  <a:srgbClr val="C00000"/>
                </a:solidFill>
                <a:latin typeface="微软雅黑" panose="020B0503020204020204" charset="-122"/>
                <a:ea typeface="微软雅黑" panose="020B0503020204020204" charset="-122"/>
                <a:sym typeface="+mn-ea"/>
              </a:rPr>
              <a:t>C</a:t>
            </a:r>
            <a:r>
              <a:rPr lang="zh-CN" altLang="en-US" sz="1400" b="1" dirty="0">
                <a:solidFill>
                  <a:srgbClr val="C00000"/>
                </a:solidFill>
                <a:latin typeface="微软雅黑" panose="020B0503020204020204" charset="-122"/>
                <a:ea typeface="微软雅黑" panose="020B0503020204020204" charset="-122"/>
                <a:sym typeface="+mn-ea"/>
              </a:rPr>
              <a:t>urrently the most commercially promising ATF cladding technology in the near term</a:t>
            </a:r>
            <a:r>
              <a:rPr lang="zh-CN" altLang="en-US" sz="1400" b="1" dirty="0">
                <a:solidFill>
                  <a:srgbClr val="002060"/>
                </a:solidFill>
                <a:latin typeface="微软雅黑" panose="020B0503020204020204" charset="-122"/>
                <a:ea typeface="微软雅黑" panose="020B0503020204020204" charset="-122"/>
                <a:sym typeface="+mn-ea"/>
              </a:rPr>
              <a:t>.</a:t>
            </a:r>
          </a:p>
        </p:txBody>
      </p:sp>
      <p:grpSp>
        <p:nvGrpSpPr>
          <p:cNvPr id="22" name="组合 21"/>
          <p:cNvGrpSpPr/>
          <p:nvPr/>
        </p:nvGrpSpPr>
        <p:grpSpPr>
          <a:xfrm>
            <a:off x="2621280" y="3047366"/>
            <a:ext cx="4391660" cy="1198879"/>
            <a:chOff x="5865324" y="4204667"/>
            <a:chExt cx="2627859" cy="980108"/>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20912" t="8361" r="10818" b="44074"/>
            <a:stretch>
              <a:fillRect/>
            </a:stretch>
          </p:blipFill>
          <p:spPr>
            <a:xfrm>
              <a:off x="5865324" y="4569494"/>
              <a:ext cx="2627859" cy="6152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文本框 23"/>
            <p:cNvSpPr txBox="1"/>
            <p:nvPr/>
          </p:nvSpPr>
          <p:spPr>
            <a:xfrm>
              <a:off x="6893517" y="4204667"/>
              <a:ext cx="836310" cy="376366"/>
            </a:xfrm>
            <a:prstGeom prst="rect">
              <a:avLst/>
            </a:prstGeom>
            <a:noFill/>
          </p:spPr>
          <p:txBody>
            <a:bodyPr wrap="square" rtlCol="0">
              <a:spAutoFit/>
            </a:bodyPr>
            <a:lstStyle/>
            <a:p>
              <a:r>
                <a:rPr lang="zh-CN" altLang="en-US" sz="1200" b="1" dirty="0">
                  <a:solidFill>
                    <a:schemeClr val="tx1"/>
                  </a:solidFill>
                  <a:latin typeface="微软雅黑" panose="020B0503020204020204" charset="-122"/>
                  <a:ea typeface="微软雅黑" panose="020B0503020204020204" charset="-122"/>
                  <a:cs typeface="Times New Roman" panose="02020603050405020304" charset="0"/>
                </a:rPr>
                <a:t>zirconium alloy cladding</a:t>
              </a:r>
            </a:p>
          </p:txBody>
        </p:sp>
        <p:sp>
          <p:nvSpPr>
            <p:cNvPr id="25" name="文本框 24"/>
            <p:cNvSpPr txBox="1"/>
            <p:nvPr/>
          </p:nvSpPr>
          <p:spPr>
            <a:xfrm>
              <a:off x="6057588" y="4204667"/>
              <a:ext cx="617448" cy="225300"/>
            </a:xfrm>
            <a:prstGeom prst="rect">
              <a:avLst/>
            </a:prstGeom>
            <a:noFill/>
          </p:spPr>
          <p:txBody>
            <a:bodyPr wrap="square" rtlCol="0">
              <a:spAutoFit/>
            </a:bodyPr>
            <a:lstStyle/>
            <a:p>
              <a:r>
                <a:rPr lang="en-US" altLang="zh-CN" sz="1200" b="1" dirty="0">
                  <a:solidFill>
                    <a:schemeClr val="tx1"/>
                  </a:solidFill>
                  <a:latin typeface="微软雅黑" panose="020B0503020204020204" charset="-122"/>
                  <a:ea typeface="微软雅黑" panose="020B0503020204020204" charset="-122"/>
                  <a:cs typeface="Times New Roman" panose="02020603050405020304" charset="0"/>
                </a:rPr>
                <a:t>Cr coating</a:t>
              </a:r>
            </a:p>
          </p:txBody>
        </p:sp>
        <p:sp>
          <p:nvSpPr>
            <p:cNvPr id="26" name="文本框 25"/>
            <p:cNvSpPr txBox="1"/>
            <p:nvPr/>
          </p:nvSpPr>
          <p:spPr>
            <a:xfrm>
              <a:off x="7884308" y="4205186"/>
              <a:ext cx="601036" cy="225300"/>
            </a:xfrm>
            <a:prstGeom prst="rect">
              <a:avLst/>
            </a:prstGeom>
            <a:noFill/>
          </p:spPr>
          <p:txBody>
            <a:bodyPr wrap="square" rtlCol="0">
              <a:spAutoFit/>
            </a:bodyPr>
            <a:lstStyle/>
            <a:p>
              <a:r>
                <a:rPr lang="en-US" altLang="zh-CN" sz="1200" b="1" dirty="0">
                  <a:solidFill>
                    <a:schemeClr val="tx1"/>
                  </a:solidFill>
                  <a:latin typeface="微软雅黑" panose="020B0503020204020204" charset="-122"/>
                  <a:ea typeface="微软雅黑" panose="020B0503020204020204" charset="-122"/>
                  <a:cs typeface="Times New Roman" panose="02020603050405020304" charset="0"/>
                </a:rPr>
                <a:t>pellets</a:t>
              </a:r>
            </a:p>
          </p:txBody>
        </p:sp>
      </p:grpSp>
      <p:grpSp>
        <p:nvGrpSpPr>
          <p:cNvPr id="18" name="组合 17"/>
          <p:cNvGrpSpPr/>
          <p:nvPr/>
        </p:nvGrpSpPr>
        <p:grpSpPr>
          <a:xfrm>
            <a:off x="2060575" y="4312285"/>
            <a:ext cx="2604770" cy="659765"/>
            <a:chOff x="62" y="4159"/>
            <a:chExt cx="3720" cy="1039"/>
          </a:xfrm>
        </p:grpSpPr>
        <p:sp>
          <p:nvSpPr>
            <p:cNvPr id="12" name="圆角矩形 11"/>
            <p:cNvSpPr/>
            <p:nvPr/>
          </p:nvSpPr>
          <p:spPr>
            <a:xfrm>
              <a:off x="62" y="4159"/>
              <a:ext cx="3645" cy="1039"/>
            </a:xfrm>
            <a:prstGeom prst="roundRect">
              <a:avLst/>
            </a:prstGeom>
            <a:solidFill>
              <a:schemeClr val="bg1">
                <a:lumMod val="85000"/>
              </a:schemeClr>
            </a:solidFill>
            <a:effectLst>
              <a:outerShdw blurRad="50800" dist="38100" dir="13500000" algn="b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1" name="文本框 20"/>
            <p:cNvSpPr txBox="1"/>
            <p:nvPr/>
          </p:nvSpPr>
          <p:spPr>
            <a:xfrm>
              <a:off x="90" y="4240"/>
              <a:ext cx="3692" cy="958"/>
            </a:xfrm>
            <a:prstGeom prst="rect">
              <a:avLst/>
            </a:prstGeom>
            <a:ln w="19050">
              <a:noFill/>
              <a:prstDash val="dash"/>
            </a:ln>
          </p:spPr>
          <p:txBody>
            <a:bodyPr vert="horz" wrap="square" lIns="91440" tIns="45720" rIns="91440" bIns="45720" rtlCol="0" anchor="ctr" anchorCtr="0">
              <a:noAutofit/>
            </a:bodyPr>
            <a:lstStyle/>
            <a:p>
              <a:pPr algn="ctr">
                <a:lnSpc>
                  <a:spcPct val="100000"/>
                </a:lnSpc>
              </a:pPr>
              <a:r>
                <a:rPr lang="zh-CN" altLang="en-US" sz="1000" b="1">
                  <a:latin typeface="微软雅黑" panose="020B0503020204020204" charset="-122"/>
                  <a:ea typeface="微软雅黑" panose="020B0503020204020204" charset="-122"/>
                  <a:cs typeface="Times New Roman" panose="02020603050405020304" charset="0"/>
                </a:rPr>
                <a:t>Zirconium</a:t>
              </a:r>
              <a:r>
                <a:rPr lang="en-US" altLang="zh-CN" sz="1000" b="1">
                  <a:latin typeface="微软雅黑" panose="020B0503020204020204" charset="-122"/>
                  <a:ea typeface="微软雅黑" panose="020B0503020204020204" charset="-122"/>
                  <a:cs typeface="Times New Roman" panose="02020603050405020304" charset="0"/>
                </a:rPr>
                <a:t>:</a:t>
              </a:r>
              <a:r>
                <a:rPr lang="zh-CN" altLang="en-US" sz="1000" b="1">
                  <a:latin typeface="微软雅黑" panose="020B0503020204020204" charset="-122"/>
                  <a:ea typeface="微软雅黑" panose="020B0503020204020204" charset="-122"/>
                  <a:cs typeface="Times New Roman" panose="02020603050405020304" charset="0"/>
                </a:rPr>
                <a:t> </a:t>
              </a:r>
              <a:r>
                <a:rPr lang="en-US" altLang="zh-CN" sz="1000" b="1">
                  <a:latin typeface="微软雅黑" panose="020B0503020204020204" charset="-122"/>
                  <a:ea typeface="微软雅黑" panose="020B0503020204020204" charset="-122"/>
                  <a:cs typeface="Times New Roman" panose="02020603050405020304" charset="0"/>
                </a:rPr>
                <a:t>S</a:t>
              </a:r>
              <a:r>
                <a:rPr lang="zh-CN" altLang="en-US" sz="1000" b="1">
                  <a:latin typeface="微软雅黑" panose="020B0503020204020204" charset="-122"/>
                  <a:ea typeface="微软雅黑" panose="020B0503020204020204" charset="-122"/>
                  <a:cs typeface="Times New Roman" panose="02020603050405020304" charset="0"/>
                </a:rPr>
                <a:t>mall neutron absorption cross-section</a:t>
              </a:r>
            </a:p>
            <a:p>
              <a:pPr algn="ctr">
                <a:lnSpc>
                  <a:spcPct val="114000"/>
                </a:lnSpc>
              </a:pPr>
              <a:r>
                <a:rPr sz="1000" b="1" dirty="0">
                  <a:solidFill>
                    <a:schemeClr val="tx1"/>
                  </a:solidFill>
                  <a:latin typeface="微软雅黑" panose="020B0503020204020204" charset="-122"/>
                  <a:ea typeface="微软雅黑" panose="020B0503020204020204" charset="-122"/>
                  <a:cs typeface="Times New Roman" panose="02020603050405020304" charset="0"/>
                </a:rPr>
                <a:t>60 years of application experience</a:t>
              </a:r>
            </a:p>
          </p:txBody>
        </p:sp>
      </p:grpSp>
      <p:grpSp>
        <p:nvGrpSpPr>
          <p:cNvPr id="31" name="组合 30"/>
          <p:cNvGrpSpPr/>
          <p:nvPr/>
        </p:nvGrpSpPr>
        <p:grpSpPr>
          <a:xfrm>
            <a:off x="5130800" y="4246880"/>
            <a:ext cx="2355215" cy="772795"/>
            <a:chOff x="4627" y="4159"/>
            <a:chExt cx="3709" cy="1340"/>
          </a:xfrm>
        </p:grpSpPr>
        <p:sp>
          <p:nvSpPr>
            <p:cNvPr id="13" name="圆角矩形 12"/>
            <p:cNvSpPr/>
            <p:nvPr/>
          </p:nvSpPr>
          <p:spPr>
            <a:xfrm>
              <a:off x="4628" y="4159"/>
              <a:ext cx="3709" cy="1340"/>
            </a:xfrm>
            <a:prstGeom prst="roundRect">
              <a:avLst/>
            </a:prstGeom>
            <a:solidFill>
              <a:schemeClr val="bg1">
                <a:lumMod val="85000"/>
              </a:schemeClr>
            </a:solidFill>
            <a:effectLst>
              <a:outerShdw blurRad="50800" dist="38100" dir="13500000" algn="b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14" name="文本框 13"/>
            <p:cNvSpPr txBox="1"/>
            <p:nvPr/>
          </p:nvSpPr>
          <p:spPr>
            <a:xfrm>
              <a:off x="4627" y="4173"/>
              <a:ext cx="3690" cy="1216"/>
            </a:xfrm>
            <a:prstGeom prst="rect">
              <a:avLst/>
            </a:prstGeom>
            <a:ln w="19050">
              <a:noFill/>
              <a:prstDash val="dash"/>
            </a:ln>
          </p:spPr>
          <p:txBody>
            <a:bodyPr vert="horz" wrap="square" lIns="91440" tIns="45720" rIns="91440" bIns="45720" rtlCol="0" anchor="ctr" anchorCtr="0">
              <a:noAutofit/>
            </a:bodyPr>
            <a:lstStyle/>
            <a:p>
              <a:pPr algn="ctr">
                <a:lnSpc>
                  <a:spcPct val="100000"/>
                </a:lnSpc>
              </a:pPr>
              <a:r>
                <a:rPr lang="en-US" altLang="zh-CN" sz="1000" b="1" dirty="0">
                  <a:solidFill>
                    <a:schemeClr val="tx1"/>
                  </a:solidFill>
                  <a:latin typeface="微软雅黑" panose="020B0503020204020204" charset="-122"/>
                  <a:ea typeface="微软雅黑" panose="020B0503020204020204" charset="-122"/>
                  <a:cs typeface="Times New Roman" panose="02020603050405020304" charset="0"/>
                </a:rPr>
                <a:t>Coating: </a:t>
              </a:r>
              <a:r>
                <a:rPr lang="zh-CN" altLang="en-US" sz="1000" b="1" dirty="0">
                  <a:solidFill>
                    <a:schemeClr val="tx1"/>
                  </a:solidFill>
                  <a:latin typeface="微软雅黑" panose="020B0503020204020204" charset="-122"/>
                  <a:ea typeface="微软雅黑" panose="020B0503020204020204" charset="-122"/>
                  <a:cs typeface="Times New Roman" panose="02020603050405020304" charset="0"/>
                </a:rPr>
                <a:t>improve the high-temperature oxidation resistance</a:t>
              </a:r>
            </a:p>
            <a:p>
              <a:pPr algn="ctr">
                <a:lnSpc>
                  <a:spcPct val="100000"/>
                </a:lnSpc>
                <a:spcBef>
                  <a:spcPts val="600"/>
                </a:spcBef>
              </a:pPr>
              <a:r>
                <a:rPr lang="zh-CN" altLang="en-US" sz="1000" b="1">
                  <a:solidFill>
                    <a:schemeClr val="tx1"/>
                  </a:solidFill>
                  <a:latin typeface="微软雅黑" panose="020B0503020204020204" charset="-122"/>
                  <a:ea typeface="微软雅黑" panose="020B0503020204020204" charset="-122"/>
                  <a:cs typeface="Times New Roman" panose="02020603050405020304" charset="0"/>
                </a:rPr>
                <a:t>Retain advantageous properties of zirconium alloys</a:t>
              </a:r>
            </a:p>
          </p:txBody>
        </p:sp>
      </p:grpSp>
      <p:cxnSp>
        <p:nvCxnSpPr>
          <p:cNvPr id="29" name="直接箭头连接符 28"/>
          <p:cNvCxnSpPr/>
          <p:nvPr/>
        </p:nvCxnSpPr>
        <p:spPr>
          <a:xfrm>
            <a:off x="4871966" y="4677267"/>
            <a:ext cx="217903" cy="0"/>
          </a:xfrm>
          <a:prstGeom prst="straightConnector1">
            <a:avLst/>
          </a:prstGeom>
          <a:ln w="381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H="1">
            <a:off x="4670655" y="4677267"/>
            <a:ext cx="217903" cy="0"/>
          </a:xfrm>
          <a:prstGeom prst="straightConnector1">
            <a:avLst/>
          </a:prstGeom>
          <a:ln w="381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4870450" y="4246245"/>
            <a:ext cx="0" cy="433070"/>
          </a:xfrm>
          <a:prstGeom prst="line">
            <a:avLst/>
          </a:prstGeom>
          <a:solidFill>
            <a:schemeClr val="accent1"/>
          </a:solidFill>
          <a:ln w="28575" cap="flat" cmpd="sng" algn="ctr">
            <a:solidFill>
              <a:srgbClr val="FF0000"/>
            </a:solidFill>
            <a:prstDash val="solid"/>
            <a:round/>
            <a:headEnd type="none" w="med" len="med"/>
            <a:tailEnd type="none" w="med" len="med"/>
          </a:ln>
        </p:spPr>
      </p:cxnSp>
      <p:sp>
        <p:nvSpPr>
          <p:cNvPr id="3" name="文本框 2"/>
          <p:cNvSpPr txBox="1"/>
          <p:nvPr/>
        </p:nvSpPr>
        <p:spPr>
          <a:xfrm>
            <a:off x="8028940" y="267335"/>
            <a:ext cx="309880" cy="368300"/>
          </a:xfrm>
          <a:prstGeom prst="rect">
            <a:avLst/>
          </a:prstGeom>
          <a:noFill/>
        </p:spPr>
        <p:txBody>
          <a:bodyPr wrap="none" rtlCol="0">
            <a:sp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323850" y="843915"/>
            <a:ext cx="8136255" cy="755650"/>
          </a:xfrm>
          <a:prstGeom prst="rect">
            <a:avLst/>
          </a:prstGeom>
        </p:spPr>
        <p:txBody>
          <a:bodyPr wrap="square">
            <a:spAutoFit/>
          </a:bodyPr>
          <a:lstStyle/>
          <a:p>
            <a:pPr marL="285750" indent="-285750" algn="just">
              <a:lnSpc>
                <a:spcPct val="120000"/>
              </a:lnSpc>
              <a:spcBef>
                <a:spcPts val="0"/>
              </a:spcBef>
              <a:spcAft>
                <a:spcPts val="0"/>
              </a:spcAft>
              <a:buClr>
                <a:srgbClr val="0070C0"/>
              </a:buClr>
              <a:buFont typeface="Wingdings" panose="05000000000000000000" charset="0"/>
              <a:buChar char="p"/>
            </a:pPr>
            <a:r>
              <a:rPr lang="en-US" altLang="zh-CN" sz="1800" b="1" dirty="0">
                <a:solidFill>
                  <a:schemeClr val="accent2"/>
                </a:solidFill>
                <a:latin typeface="微软雅黑" panose="020B0503020204020204" charset="-122"/>
                <a:ea typeface="微软雅黑" panose="020B0503020204020204" charset="-122"/>
                <a:cs typeface="Times New Roman" panose="02020603050405020304" charset="0"/>
              </a:rPr>
              <a:t>The </a:t>
            </a:r>
            <a:r>
              <a:rPr lang="zh-CN" altLang="en-US" sz="1800" b="1" dirty="0">
                <a:solidFill>
                  <a:schemeClr val="accent2"/>
                </a:solidFill>
                <a:latin typeface="微软雅黑" panose="020B0503020204020204" charset="-122"/>
                <a:ea typeface="微软雅黑" panose="020B0503020204020204" charset="-122"/>
                <a:cs typeface="Times New Roman" panose="02020603050405020304" charset="0"/>
              </a:rPr>
              <a:t>Large-grain fuel pellet </a:t>
            </a:r>
            <a:r>
              <a:rPr lang="en-US" altLang="zh-CN" sz="1800" b="1" dirty="0">
                <a:solidFill>
                  <a:srgbClr val="002060"/>
                </a:solidFill>
                <a:latin typeface="微软雅黑" panose="020B0503020204020204" charset="-122"/>
                <a:ea typeface="微软雅黑" panose="020B0503020204020204" charset="-122"/>
                <a:cs typeface="Times New Roman" panose="02020603050405020304" charset="0"/>
              </a:rPr>
              <a:t>is</a:t>
            </a:r>
            <a:r>
              <a:rPr lang="zh-CN" altLang="en-US" sz="1800" b="1" dirty="0">
                <a:solidFill>
                  <a:srgbClr val="002060"/>
                </a:solidFill>
                <a:latin typeface="微软雅黑" panose="020B0503020204020204" charset="-122"/>
                <a:ea typeface="微软雅黑" panose="020B0503020204020204" charset="-122"/>
                <a:cs typeface="Times New Roman" panose="02020603050405020304" charset="0"/>
              </a:rPr>
              <a:t> </a:t>
            </a:r>
            <a:r>
              <a:rPr lang="en-US" altLang="zh-CN" sz="1800" b="1" dirty="0">
                <a:solidFill>
                  <a:srgbClr val="002060"/>
                </a:solidFill>
                <a:latin typeface="微软雅黑" panose="020B0503020204020204" charset="-122"/>
                <a:ea typeface="微软雅黑" panose="020B0503020204020204" charset="-122"/>
                <a:cs typeface="Times New Roman" panose="02020603050405020304" charset="0"/>
              </a:rPr>
              <a:t>one of the</a:t>
            </a:r>
            <a:r>
              <a:rPr lang="zh-CN" altLang="en-US" sz="1800" b="1" dirty="0">
                <a:solidFill>
                  <a:srgbClr val="002060"/>
                </a:solidFill>
                <a:latin typeface="微软雅黑" panose="020B0503020204020204" charset="-122"/>
                <a:ea typeface="微软雅黑" panose="020B0503020204020204" charset="-122"/>
                <a:cs typeface="Times New Roman" panose="02020603050405020304" charset="0"/>
              </a:rPr>
              <a:t> technical approach</a:t>
            </a:r>
            <a:r>
              <a:rPr lang="en-US" altLang="zh-CN" sz="1800" b="1" dirty="0">
                <a:solidFill>
                  <a:srgbClr val="002060"/>
                </a:solidFill>
                <a:latin typeface="微软雅黑" panose="020B0503020204020204" charset="-122"/>
                <a:ea typeface="微软雅黑" panose="020B0503020204020204" charset="-122"/>
                <a:cs typeface="Times New Roman" panose="02020603050405020304" charset="0"/>
              </a:rPr>
              <a:t>es</a:t>
            </a:r>
            <a:r>
              <a:rPr lang="zh-CN" altLang="en-US" sz="1800" b="1" dirty="0">
                <a:solidFill>
                  <a:srgbClr val="002060"/>
                </a:solidFill>
                <a:latin typeface="微软雅黑" panose="020B0503020204020204" charset="-122"/>
                <a:ea typeface="微软雅黑" panose="020B0503020204020204" charset="-122"/>
                <a:cs typeface="Times New Roman" panose="02020603050405020304" charset="0"/>
              </a:rPr>
              <a:t> to</a:t>
            </a:r>
            <a:r>
              <a:rPr lang="zh-CN" altLang="en-US" sz="1800" b="1" dirty="0">
                <a:solidFill>
                  <a:schemeClr val="accent2"/>
                </a:solidFill>
                <a:latin typeface="微软雅黑" panose="020B0503020204020204" charset="-122"/>
                <a:ea typeface="微软雅黑" panose="020B0503020204020204" charset="-122"/>
                <a:cs typeface="Times New Roman" panose="02020603050405020304" charset="0"/>
              </a:rPr>
              <a:t> </a:t>
            </a:r>
            <a:r>
              <a:rPr lang="en-US" altLang="zh-CN" sz="1800" b="1" dirty="0">
                <a:solidFill>
                  <a:schemeClr val="accent2"/>
                </a:solidFill>
                <a:latin typeface="微软雅黑" panose="020B0503020204020204" charset="-122"/>
                <a:ea typeface="微软雅黑" panose="020B0503020204020204" charset="-122"/>
                <a:cs typeface="Times New Roman" panose="02020603050405020304" charset="0"/>
              </a:rPr>
              <a:t>improve rod performance </a:t>
            </a:r>
            <a:r>
              <a:rPr lang="zh-CN" altLang="en-US" sz="1800" b="1" dirty="0">
                <a:solidFill>
                  <a:srgbClr val="002060"/>
                </a:solidFill>
                <a:latin typeface="微软雅黑" panose="020B0503020204020204" charset="-122"/>
                <a:ea typeface="微软雅黑" panose="020B0503020204020204" charset="-122"/>
                <a:cs typeface="Times New Roman" panose="02020603050405020304" charset="0"/>
              </a:rPr>
              <a:t>in </a:t>
            </a:r>
            <a:r>
              <a:rPr lang="en-US" altLang="zh-CN" sz="1800" b="1" dirty="0">
                <a:solidFill>
                  <a:srgbClr val="002060"/>
                </a:solidFill>
                <a:latin typeface="微软雅黑" panose="020B0503020204020204" charset="-122"/>
                <a:ea typeface="微软雅黑" panose="020B0503020204020204" charset="-122"/>
                <a:cs typeface="Times New Roman" panose="02020603050405020304" charset="0"/>
              </a:rPr>
              <a:t>operation</a:t>
            </a:r>
            <a:r>
              <a:rPr lang="zh-CN" altLang="en-US" sz="1800" b="1" dirty="0">
                <a:solidFill>
                  <a:srgbClr val="002060"/>
                </a:solidFill>
                <a:latin typeface="微软雅黑" panose="020B0503020204020204" charset="-122"/>
                <a:ea typeface="微软雅黑" panose="020B0503020204020204" charset="-122"/>
                <a:cs typeface="Times New Roman" panose="02020603050405020304" charset="0"/>
              </a:rPr>
              <a:t>.</a:t>
            </a:r>
          </a:p>
        </p:txBody>
      </p:sp>
      <p:sp>
        <p:nvSpPr>
          <p:cNvPr id="5" name="矩形 10"/>
          <p:cNvSpPr>
            <a:spLocks noChangeArrowheads="1"/>
          </p:cNvSpPr>
          <p:nvPr/>
        </p:nvSpPr>
        <p:spPr bwMode="auto">
          <a:xfrm>
            <a:off x="71755" y="142875"/>
            <a:ext cx="6744335" cy="465455"/>
          </a:xfrm>
          <a:prstGeom prst="rect">
            <a:avLst/>
          </a:prstGeom>
          <a:noFill/>
          <a:ln w="9525" algn="ctr">
            <a:noFill/>
            <a:miter lim="800000"/>
          </a:ln>
        </p:spPr>
        <p:txBody>
          <a:bodyPr wrap="square" lIns="96635" tIns="48319" rIns="96635" bIns="48319">
            <a:spAutoFit/>
          </a:bodyPr>
          <a:lstStyle/>
          <a:p>
            <a:pPr algn="l">
              <a:buSzTx/>
            </a:pPr>
            <a:r>
              <a:rPr lang="zh-CN" altLang="en-US" sz="2400" b="1" dirty="0">
                <a:solidFill>
                  <a:srgbClr val="002060"/>
                </a:solidFill>
                <a:latin typeface="微软雅黑" panose="020B0503020204020204" charset="-122"/>
                <a:ea typeface="微软雅黑" panose="020B0503020204020204" charset="-122"/>
                <a:sym typeface="+mn-ea"/>
              </a:rPr>
              <a:t>Introduction</a:t>
            </a:r>
            <a:r>
              <a:rPr lang="en-US" altLang="zh-CN" sz="2400" b="1" dirty="0">
                <a:solidFill>
                  <a:srgbClr val="002060"/>
                </a:solidFill>
                <a:latin typeface="微软雅黑" panose="020B0503020204020204" charset="-122"/>
                <a:ea typeface="微软雅黑" panose="020B0503020204020204" charset="-122"/>
                <a:sym typeface="+mn-ea"/>
              </a:rPr>
              <a:t> | Large-grain fuel pellet</a:t>
            </a:r>
          </a:p>
        </p:txBody>
      </p:sp>
      <p:sp>
        <p:nvSpPr>
          <p:cNvPr id="3" name="文本框 18"/>
          <p:cNvSpPr txBox="1"/>
          <p:nvPr/>
        </p:nvSpPr>
        <p:spPr>
          <a:xfrm>
            <a:off x="323850" y="1724660"/>
            <a:ext cx="6321425" cy="2586990"/>
          </a:xfrm>
          <a:prstGeom prst="rect">
            <a:avLst/>
          </a:prstGeom>
          <a:noFill/>
          <a:ln w="9525">
            <a:noFill/>
            <a:miter lim="800000"/>
          </a:ln>
        </p:spPr>
        <p:txBody>
          <a:bodyPr wrap="square" rtlCol="0">
            <a:spAutoFit/>
          </a:bodyPr>
          <a:lstStyle>
            <a:defPPr>
              <a:defRPr lang="en-US"/>
            </a:defPPr>
            <a:lvl1pPr algn="l" defTabSz="457200"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1pPr>
            <a:lvl2pPr marL="457200" algn="l" defTabSz="457200"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2pPr>
            <a:lvl3pPr marL="914400" algn="l" defTabSz="457200"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3pPr>
            <a:lvl4pPr marL="1371600" algn="l" defTabSz="457200"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4pPr>
            <a:lvl5pPr marL="1828800" algn="l" defTabSz="457200"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9pPr>
          </a:lstStyle>
          <a:p>
            <a:pPr marL="285750" lvl="2" indent="-285750" algn="just" eaLnBrk="0" latinLnBrk="0" hangingPunct="0">
              <a:lnSpc>
                <a:spcPct val="145000"/>
              </a:lnSpc>
              <a:buClr>
                <a:schemeClr val="accent1"/>
              </a:buClr>
              <a:buSzTx/>
              <a:buFont typeface="Wingdings" panose="05000000000000000000" charset="0"/>
              <a:buChar char="p"/>
            </a:pPr>
            <a:r>
              <a:rPr lang="en-US" altLang="zh-CN" dirty="0">
                <a:solidFill>
                  <a:srgbClr val="002060"/>
                </a:solidFill>
                <a:latin typeface="微软雅黑" panose="020B0503020204020204" charset="-122"/>
                <a:ea typeface="微软雅黑" panose="020B0503020204020204" charset="-122"/>
                <a:cs typeface="Times New Roman" panose="02020603050405020304" charset="0"/>
              </a:rPr>
              <a:t>The mainstream process for large-grain pellets is grain growth achieved by </a:t>
            </a:r>
            <a:r>
              <a:rPr lang="en-US" altLang="zh-CN" dirty="0">
                <a:solidFill>
                  <a:srgbClr val="C00000"/>
                </a:solidFill>
                <a:latin typeface="微软雅黑" panose="020B0503020204020204" charset="-122"/>
                <a:ea typeface="微软雅黑" panose="020B0503020204020204" charset="-122"/>
                <a:cs typeface="Times New Roman" panose="02020603050405020304" charset="0"/>
              </a:rPr>
              <a:t>adding trace additives</a:t>
            </a:r>
            <a:r>
              <a:rPr lang="en-US" altLang="zh-CN" dirty="0">
                <a:solidFill>
                  <a:srgbClr val="002060"/>
                </a:solidFill>
                <a:latin typeface="微软雅黑" panose="020B0503020204020204" charset="-122"/>
                <a:ea typeface="微软雅黑" panose="020B0503020204020204" charset="-122"/>
                <a:cs typeface="Times New Roman" panose="02020603050405020304" charset="0"/>
              </a:rPr>
              <a:t> (typically less than 1 wt%), which effectively improves their performance </a:t>
            </a:r>
            <a:r>
              <a:rPr lang="en-US" altLang="zh-CN" dirty="0">
                <a:solidFill>
                  <a:srgbClr val="C00000"/>
                </a:solidFill>
                <a:latin typeface="微软雅黑" panose="020B0503020204020204" charset="-122"/>
                <a:ea typeface="微软雅黑" panose="020B0503020204020204" charset="-122"/>
                <a:cs typeface="Times New Roman" panose="02020603050405020304" charset="0"/>
              </a:rPr>
              <a:t>without changing more.</a:t>
            </a:r>
            <a:endParaRPr lang="en-US" altLang="zh-CN" dirty="0">
              <a:solidFill>
                <a:srgbClr val="002060"/>
              </a:solidFill>
              <a:latin typeface="微软雅黑" panose="020B0503020204020204" charset="-122"/>
              <a:ea typeface="微软雅黑" panose="020B0503020204020204" charset="-122"/>
              <a:cs typeface="Times New Roman" panose="02020603050405020304" charset="0"/>
            </a:endParaRPr>
          </a:p>
          <a:p>
            <a:pPr marL="285750" lvl="2" indent="-285750" algn="just" eaLnBrk="0" latinLnBrk="0" hangingPunct="0">
              <a:lnSpc>
                <a:spcPct val="145000"/>
              </a:lnSpc>
              <a:buClr>
                <a:schemeClr val="accent1"/>
              </a:buClr>
              <a:buSzTx/>
              <a:buFont typeface="Wingdings" panose="05000000000000000000" charset="0"/>
              <a:buChar char="p"/>
            </a:pPr>
            <a:endParaRPr lang="en-US" altLang="zh-CN" dirty="0">
              <a:solidFill>
                <a:srgbClr val="002060"/>
              </a:solidFill>
              <a:latin typeface="微软雅黑" panose="020B0503020204020204" charset="-122"/>
              <a:ea typeface="微软雅黑" panose="020B0503020204020204" charset="-122"/>
              <a:cs typeface="Times New Roman" panose="02020603050405020304" charset="0"/>
            </a:endParaRPr>
          </a:p>
          <a:p>
            <a:pPr marL="285750" lvl="2" indent="-285750" algn="just" eaLnBrk="0" latinLnBrk="0" hangingPunct="0">
              <a:lnSpc>
                <a:spcPct val="145000"/>
              </a:lnSpc>
              <a:buClr>
                <a:schemeClr val="accent1"/>
              </a:buClr>
              <a:buSzTx/>
              <a:buFont typeface="Wingdings" panose="05000000000000000000" charset="0"/>
              <a:buChar char="p"/>
            </a:pPr>
            <a:r>
              <a:rPr lang="en-US" dirty="0">
                <a:solidFill>
                  <a:srgbClr val="002060"/>
                </a:solidFill>
                <a:latin typeface="微软雅黑" panose="020B0503020204020204" charset="-122"/>
                <a:ea typeface="微软雅黑" panose="020B0503020204020204" charset="-122"/>
                <a:cs typeface="Times New Roman" panose="02020603050405020304" charset="0"/>
              </a:rPr>
              <a:t>Some</a:t>
            </a:r>
            <a:r>
              <a:rPr dirty="0">
                <a:solidFill>
                  <a:srgbClr val="002060"/>
                </a:solidFill>
                <a:latin typeface="微软雅黑" panose="020B0503020204020204" charset="-122"/>
                <a:ea typeface="微软雅黑" panose="020B0503020204020204" charset="-122"/>
                <a:cs typeface="Times New Roman" panose="02020603050405020304" charset="0"/>
              </a:rPr>
              <a:t> common process</a:t>
            </a:r>
            <a:r>
              <a:rPr lang="en-US" dirty="0">
                <a:solidFill>
                  <a:srgbClr val="002060"/>
                </a:solidFill>
                <a:latin typeface="微软雅黑" panose="020B0503020204020204" charset="-122"/>
                <a:ea typeface="微软雅黑" panose="020B0503020204020204" charset="-122"/>
                <a:cs typeface="Times New Roman" panose="02020603050405020304" charset="0"/>
              </a:rPr>
              <a:t>es</a:t>
            </a:r>
            <a:r>
              <a:rPr dirty="0">
                <a:solidFill>
                  <a:srgbClr val="002060"/>
                </a:solidFill>
                <a:latin typeface="微软雅黑" panose="020B0503020204020204" charset="-122"/>
                <a:ea typeface="微软雅黑" panose="020B0503020204020204" charset="-122"/>
                <a:cs typeface="Times New Roman" panose="02020603050405020304" charset="0"/>
              </a:rPr>
              <a:t> for large-grain UO</a:t>
            </a:r>
            <a:r>
              <a:rPr lang="en-US" baseline="-25000" dirty="0">
                <a:solidFill>
                  <a:srgbClr val="002060"/>
                </a:solidFill>
                <a:latin typeface="微软雅黑" panose="020B0503020204020204" charset="-122"/>
                <a:ea typeface="微软雅黑" panose="020B0503020204020204" charset="-122"/>
                <a:cs typeface="Times New Roman" panose="02020603050405020304" charset="0"/>
                <a:sym typeface="+mn-ea"/>
              </a:rPr>
              <a:t>2</a:t>
            </a:r>
            <a:r>
              <a:rPr dirty="0">
                <a:solidFill>
                  <a:srgbClr val="002060"/>
                </a:solidFill>
                <a:latin typeface="微软雅黑" panose="020B0503020204020204" charset="-122"/>
                <a:ea typeface="微软雅黑" panose="020B0503020204020204" charset="-122"/>
                <a:cs typeface="Times New Roman" panose="02020603050405020304" charset="0"/>
              </a:rPr>
              <a:t> pellets </a:t>
            </a:r>
            <a:r>
              <a:rPr lang="en-US" dirty="0">
                <a:solidFill>
                  <a:srgbClr val="002060"/>
                </a:solidFill>
                <a:latin typeface="微软雅黑" panose="020B0503020204020204" charset="-122"/>
                <a:ea typeface="微软雅黑" panose="020B0503020204020204" charset="-122"/>
                <a:cs typeface="Times New Roman" panose="02020603050405020304" charset="0"/>
              </a:rPr>
              <a:t>are</a:t>
            </a:r>
            <a:r>
              <a:rPr dirty="0">
                <a:solidFill>
                  <a:srgbClr val="002060"/>
                </a:solidFill>
                <a:latin typeface="微软雅黑" panose="020B0503020204020204" charset="-122"/>
                <a:ea typeface="微软雅黑" panose="020B0503020204020204" charset="-122"/>
                <a:cs typeface="Times New Roman" panose="02020603050405020304" charset="0"/>
              </a:rPr>
              <a:t> the doping approach</a:t>
            </a:r>
            <a:r>
              <a:rPr lang="en-US" dirty="0">
                <a:solidFill>
                  <a:srgbClr val="002060"/>
                </a:solidFill>
                <a:latin typeface="微软雅黑" panose="020B0503020204020204" charset="-122"/>
                <a:ea typeface="微软雅黑" panose="020B0503020204020204" charset="-122"/>
                <a:cs typeface="Times New Roman" panose="02020603050405020304" charset="0"/>
              </a:rPr>
              <a:t> </a:t>
            </a:r>
            <a:r>
              <a:rPr dirty="0">
                <a:solidFill>
                  <a:srgbClr val="002060"/>
                </a:solidFill>
                <a:latin typeface="微软雅黑" panose="020B0503020204020204" charset="-122"/>
                <a:ea typeface="微软雅黑" panose="020B0503020204020204" charset="-122"/>
                <a:cs typeface="Times New Roman" panose="02020603050405020304" charset="0"/>
              </a:rPr>
              <a:t>(Cr</a:t>
            </a:r>
            <a:r>
              <a:rPr lang="en-US" baseline="-25000" dirty="0">
                <a:solidFill>
                  <a:srgbClr val="002060"/>
                </a:solidFill>
                <a:latin typeface="微软雅黑" panose="020B0503020204020204" charset="-122"/>
                <a:ea typeface="微软雅黑" panose="020B0503020204020204" charset="-122"/>
                <a:cs typeface="Times New Roman" panose="02020603050405020304" charset="0"/>
              </a:rPr>
              <a:t>2</a:t>
            </a:r>
            <a:r>
              <a:rPr dirty="0">
                <a:solidFill>
                  <a:srgbClr val="002060"/>
                </a:solidFill>
                <a:latin typeface="微软雅黑" panose="020B0503020204020204" charset="-122"/>
                <a:ea typeface="微软雅黑" panose="020B0503020204020204" charset="-122"/>
                <a:cs typeface="Times New Roman" panose="02020603050405020304" charset="0"/>
              </a:rPr>
              <a:t>O</a:t>
            </a:r>
            <a:r>
              <a:rPr lang="en-US" baseline="-25000" dirty="0">
                <a:solidFill>
                  <a:srgbClr val="002060"/>
                </a:solidFill>
                <a:latin typeface="微软雅黑" panose="020B0503020204020204" charset="-122"/>
                <a:ea typeface="微软雅黑" panose="020B0503020204020204" charset="-122"/>
                <a:cs typeface="Times New Roman" panose="02020603050405020304" charset="0"/>
              </a:rPr>
              <a:t>3</a:t>
            </a:r>
            <a:r>
              <a:rPr dirty="0">
                <a:solidFill>
                  <a:srgbClr val="002060"/>
                </a:solidFill>
                <a:latin typeface="微软雅黑" panose="020B0503020204020204" charset="-122"/>
                <a:ea typeface="微软雅黑" panose="020B0503020204020204" charset="-122"/>
                <a:cs typeface="Times New Roman" panose="02020603050405020304" charset="0"/>
              </a:rPr>
              <a:t> or Cr</a:t>
            </a:r>
            <a:r>
              <a:rPr lang="en-US" baseline="-25000" dirty="0">
                <a:solidFill>
                  <a:srgbClr val="002060"/>
                </a:solidFill>
                <a:latin typeface="微软雅黑" panose="020B0503020204020204" charset="-122"/>
                <a:ea typeface="微软雅黑" panose="020B0503020204020204" charset="-122"/>
                <a:cs typeface="Times New Roman" panose="02020603050405020304" charset="0"/>
              </a:rPr>
              <a:t>2</a:t>
            </a:r>
            <a:r>
              <a:rPr dirty="0">
                <a:solidFill>
                  <a:srgbClr val="002060"/>
                </a:solidFill>
                <a:latin typeface="微软雅黑" panose="020B0503020204020204" charset="-122"/>
                <a:ea typeface="微软雅黑" panose="020B0503020204020204" charset="-122"/>
                <a:cs typeface="Times New Roman" panose="02020603050405020304" charset="0"/>
              </a:rPr>
              <a:t>O</a:t>
            </a:r>
            <a:r>
              <a:rPr lang="en-US" baseline="-25000" dirty="0">
                <a:solidFill>
                  <a:srgbClr val="002060"/>
                </a:solidFill>
                <a:latin typeface="微软雅黑" panose="020B0503020204020204" charset="-122"/>
                <a:ea typeface="微软雅黑" panose="020B0503020204020204" charset="-122"/>
                <a:cs typeface="Times New Roman" panose="02020603050405020304" charset="0"/>
              </a:rPr>
              <a:t>3</a:t>
            </a:r>
            <a:r>
              <a:rPr dirty="0">
                <a:solidFill>
                  <a:srgbClr val="002060"/>
                </a:solidFill>
                <a:latin typeface="微软雅黑" panose="020B0503020204020204" charset="-122"/>
                <a:ea typeface="微软雅黑" panose="020B0503020204020204" charset="-122"/>
                <a:cs typeface="Times New Roman" panose="02020603050405020304" charset="0"/>
              </a:rPr>
              <a:t>-Al</a:t>
            </a:r>
            <a:r>
              <a:rPr lang="en-US" baseline="-25000" dirty="0">
                <a:solidFill>
                  <a:srgbClr val="002060"/>
                </a:solidFill>
                <a:latin typeface="微软雅黑" panose="020B0503020204020204" charset="-122"/>
                <a:ea typeface="微软雅黑" panose="020B0503020204020204" charset="-122"/>
                <a:cs typeface="Times New Roman" panose="02020603050405020304" charset="0"/>
              </a:rPr>
              <a:t>2</a:t>
            </a:r>
            <a:r>
              <a:rPr dirty="0">
                <a:solidFill>
                  <a:srgbClr val="002060"/>
                </a:solidFill>
                <a:latin typeface="微软雅黑" panose="020B0503020204020204" charset="-122"/>
                <a:ea typeface="微软雅黑" panose="020B0503020204020204" charset="-122"/>
                <a:cs typeface="Times New Roman" panose="02020603050405020304" charset="0"/>
              </a:rPr>
              <a:t>O</a:t>
            </a:r>
            <a:r>
              <a:rPr lang="en-US" baseline="-25000" dirty="0">
                <a:solidFill>
                  <a:srgbClr val="002060"/>
                </a:solidFill>
                <a:latin typeface="微软雅黑" panose="020B0503020204020204" charset="-122"/>
                <a:ea typeface="微软雅黑" panose="020B0503020204020204" charset="-122"/>
                <a:cs typeface="Times New Roman" panose="02020603050405020304" charset="0"/>
              </a:rPr>
              <a:t>3, </a:t>
            </a:r>
            <a:r>
              <a:rPr lang="en-US" altLang="zh-CN" dirty="0">
                <a:solidFill>
                  <a:srgbClr val="002060"/>
                </a:solidFill>
                <a:latin typeface="微软雅黑" panose="020B0503020204020204" charset="-122"/>
                <a:ea typeface="微软雅黑" panose="020B0503020204020204" charset="-122"/>
                <a:cs typeface="Times New Roman" panose="02020603050405020304" charset="0"/>
              </a:rPr>
              <a:t>SiO2</a:t>
            </a:r>
            <a:r>
              <a:rPr lang="zh-CN" altLang="en-US" dirty="0">
                <a:solidFill>
                  <a:srgbClr val="002060"/>
                </a:solidFill>
                <a:latin typeface="微软雅黑" panose="020B0503020204020204" charset="-122"/>
                <a:ea typeface="微软雅黑" panose="020B0503020204020204" charset="-122"/>
                <a:cs typeface="Times New Roman" panose="02020603050405020304" charset="0"/>
              </a:rPr>
              <a:t>）</a:t>
            </a:r>
            <a:endParaRPr dirty="0">
              <a:solidFill>
                <a:srgbClr val="002060"/>
              </a:solidFill>
              <a:latin typeface="微软雅黑" panose="020B0503020204020204" charset="-122"/>
              <a:ea typeface="微软雅黑" panose="020B0503020204020204" charset="-122"/>
              <a:cs typeface="Times New Roman" panose="02020603050405020304" charset="0"/>
            </a:endParaRPr>
          </a:p>
        </p:txBody>
      </p:sp>
      <p:pic>
        <p:nvPicPr>
          <p:cNvPr id="2" name="图片 1"/>
          <p:cNvPicPr>
            <a:picLocks noChangeAspect="1"/>
          </p:cNvPicPr>
          <p:nvPr/>
        </p:nvPicPr>
        <p:blipFill rotWithShape="1">
          <a:blip r:embed="rId3" cstate="print"/>
          <a:srcRect l="15186" t="15859" r="52826" b="7820"/>
          <a:stretch>
            <a:fillRect/>
          </a:stretch>
        </p:blipFill>
        <p:spPr bwMode="auto">
          <a:xfrm>
            <a:off x="6856095" y="1485900"/>
            <a:ext cx="1842135" cy="1753870"/>
          </a:xfrm>
          <a:prstGeom prst="rect">
            <a:avLst/>
          </a:prstGeom>
          <a:noFill/>
          <a:ln w="9525">
            <a:noFill/>
            <a:miter lim="800000"/>
            <a:headEnd/>
            <a:tailEnd/>
          </a:ln>
        </p:spPr>
      </p:pic>
      <p:pic>
        <p:nvPicPr>
          <p:cNvPr id="4" name="图片 3"/>
          <p:cNvPicPr>
            <a:picLocks noChangeAspect="1"/>
          </p:cNvPicPr>
          <p:nvPr/>
        </p:nvPicPr>
        <p:blipFill rotWithShape="1">
          <a:blip r:embed="rId3" cstate="print"/>
          <a:srcRect l="47924" t="18539" r="20440" b="9257"/>
          <a:stretch>
            <a:fillRect/>
          </a:stretch>
        </p:blipFill>
        <p:spPr bwMode="auto">
          <a:xfrm>
            <a:off x="6876415" y="3239770"/>
            <a:ext cx="1821815" cy="1659255"/>
          </a:xfrm>
          <a:prstGeom prst="rect">
            <a:avLst/>
          </a:prstGeom>
          <a:noFill/>
          <a:ln w="9525">
            <a:noFill/>
            <a:miter lim="800000"/>
            <a:headEnd/>
            <a:tailEnd/>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1"/>
          <p:cNvSpPr txBox="1"/>
          <p:nvPr/>
        </p:nvSpPr>
        <p:spPr>
          <a:xfrm>
            <a:off x="467995" y="1059815"/>
            <a:ext cx="7696835" cy="3367397"/>
          </a:xfrm>
          <a:prstGeom prst="rect">
            <a:avLst/>
          </a:prstGeom>
          <a:noFill/>
        </p:spPr>
        <p:txBody>
          <a:bodyPr wrap="square" rtlCol="0" anchor="t">
            <a:spAutoFit/>
          </a:bodyPr>
          <a:lstStyle/>
          <a:p>
            <a:pPr marL="285750" indent="-285750">
              <a:lnSpc>
                <a:spcPct val="150000"/>
              </a:lnSpc>
              <a:buClr>
                <a:schemeClr val="tx2"/>
              </a:buClr>
              <a:buFont typeface="Wingdings" panose="05000000000000000000" pitchFamily="2" charset="2"/>
              <a:buChar char="p"/>
            </a:pPr>
            <a:r>
              <a:rPr sz="1800" b="1" dirty="0">
                <a:solidFill>
                  <a:srgbClr val="002060"/>
                </a:solidFill>
                <a:latin typeface="微软雅黑" panose="020B0503020204020204" charset="-122"/>
                <a:ea typeface="微软雅黑" panose="020B0503020204020204" charset="-122"/>
                <a:cs typeface="Times New Roman" panose="02020603050405020304" charset="0"/>
                <a:sym typeface="+mn-ea"/>
              </a:rPr>
              <a:t>To </a:t>
            </a:r>
            <a:r>
              <a:rPr lang="en-US" altLang="zh-CN" b="1" dirty="0">
                <a:solidFill>
                  <a:srgbClr val="002060"/>
                </a:solidFill>
                <a:latin typeface="微软雅黑" panose="020B0503020204020204" charset="-122"/>
                <a:ea typeface="微软雅黑" panose="020B0503020204020204" charset="-122"/>
                <a:cs typeface="Times New Roman" panose="02020603050405020304" charset="0"/>
                <a:sym typeface="+mn-ea"/>
              </a:rPr>
              <a:t>improve fuel reliability and safety, along with counterparts and the CRPs platform from IAEA, </a:t>
            </a:r>
            <a:r>
              <a:rPr b="1" dirty="0">
                <a:solidFill>
                  <a:srgbClr val="002060"/>
                </a:solidFill>
                <a:latin typeface="微软雅黑" panose="020B0503020204020204" charset="-122"/>
                <a:ea typeface="微软雅黑" panose="020B0503020204020204" charset="-122"/>
                <a:cs typeface="Times New Roman" panose="02020603050405020304" charset="0"/>
                <a:sym typeface="+mn-ea"/>
              </a:rPr>
              <a:t>NPIC </a:t>
            </a:r>
            <a:r>
              <a:rPr lang="en-US" b="1" dirty="0">
                <a:solidFill>
                  <a:srgbClr val="002060"/>
                </a:solidFill>
                <a:latin typeface="微软雅黑" panose="020B0503020204020204" charset="-122"/>
                <a:ea typeface="微软雅黑" panose="020B0503020204020204" charset="-122"/>
                <a:cs typeface="Times New Roman" panose="02020603050405020304" charset="0"/>
                <a:sym typeface="+mn-ea"/>
              </a:rPr>
              <a:t>has been</a:t>
            </a:r>
            <a:r>
              <a:rPr b="1" dirty="0">
                <a:solidFill>
                  <a:srgbClr val="002060"/>
                </a:solidFill>
                <a:latin typeface="微软雅黑" panose="020B0503020204020204" charset="-122"/>
                <a:ea typeface="微软雅黑" panose="020B0503020204020204" charset="-122"/>
                <a:cs typeface="Times New Roman" panose="02020603050405020304" charset="0"/>
                <a:sym typeface="+mn-ea"/>
              </a:rPr>
              <a:t> working on Cr-coated cladding and large-grain UO2 pellets</a:t>
            </a:r>
            <a:r>
              <a:rPr lang="en-US" b="1" dirty="0">
                <a:solidFill>
                  <a:srgbClr val="002060"/>
                </a:solidFill>
                <a:latin typeface="微软雅黑" panose="020B0503020204020204" charset="-122"/>
                <a:ea typeface="微软雅黑" panose="020B0503020204020204" charset="-122"/>
                <a:cs typeface="Times New Roman" panose="02020603050405020304" charset="0"/>
                <a:sym typeface="+mn-ea"/>
              </a:rPr>
              <a:t> in recent years</a:t>
            </a:r>
            <a:r>
              <a:rPr sz="1800" b="1" dirty="0">
                <a:solidFill>
                  <a:srgbClr val="002060"/>
                </a:solidFill>
                <a:latin typeface="微软雅黑" panose="020B0503020204020204" charset="-122"/>
                <a:ea typeface="微软雅黑" panose="020B0503020204020204" charset="-122"/>
                <a:cs typeface="Times New Roman" panose="02020603050405020304" charset="0"/>
                <a:sym typeface="+mn-ea"/>
              </a:rPr>
              <a:t>.</a:t>
            </a:r>
          </a:p>
          <a:p>
            <a:pPr marL="285750" indent="-285750">
              <a:lnSpc>
                <a:spcPct val="150000"/>
              </a:lnSpc>
              <a:buClr>
                <a:schemeClr val="tx2"/>
              </a:buClr>
              <a:buFont typeface="Wingdings" panose="05000000000000000000" pitchFamily="2" charset="2"/>
              <a:buChar char="p"/>
            </a:pPr>
            <a:r>
              <a:rPr lang="en-US" sz="1800" b="1" dirty="0">
                <a:solidFill>
                  <a:srgbClr val="002060"/>
                </a:solidFill>
                <a:latin typeface="微软雅黑" panose="020B0503020204020204" charset="-122"/>
                <a:ea typeface="微软雅黑" panose="020B0503020204020204" charset="-122"/>
                <a:cs typeface="Times New Roman" panose="02020603050405020304" charset="0"/>
                <a:sym typeface="+mn-ea"/>
              </a:rPr>
              <a:t>O</a:t>
            </a:r>
            <a:r>
              <a:rPr sz="1800" b="1" dirty="0">
                <a:solidFill>
                  <a:srgbClr val="002060"/>
                </a:solidFill>
                <a:latin typeface="微软雅黑" panose="020B0503020204020204" charset="-122"/>
                <a:ea typeface="微软雅黑" panose="020B0503020204020204" charset="-122"/>
                <a:cs typeface="Times New Roman" panose="02020603050405020304" charset="0"/>
                <a:sym typeface="+mn-ea"/>
              </a:rPr>
              <a:t>ut-of-pile </a:t>
            </a:r>
            <a:r>
              <a:rPr lang="en-US" sz="1800" b="1" dirty="0">
                <a:solidFill>
                  <a:srgbClr val="002060"/>
                </a:solidFill>
                <a:latin typeface="微软雅黑" panose="020B0503020204020204" charset="-122"/>
                <a:ea typeface="微软雅黑" panose="020B0503020204020204" charset="-122"/>
                <a:cs typeface="Times New Roman" panose="02020603050405020304" charset="0"/>
                <a:sym typeface="+mn-ea"/>
              </a:rPr>
              <a:t>tests have been conducted for both coating cladding and large grain pellets.</a:t>
            </a:r>
            <a:endParaRPr sz="1800" b="1" dirty="0">
              <a:solidFill>
                <a:srgbClr val="002060"/>
              </a:solidFill>
              <a:latin typeface="微软雅黑" panose="020B0503020204020204" charset="-122"/>
              <a:ea typeface="微软雅黑" panose="020B0503020204020204" charset="-122"/>
              <a:cs typeface="Times New Roman" panose="02020603050405020304" charset="0"/>
              <a:sym typeface="+mn-ea"/>
            </a:endParaRPr>
          </a:p>
          <a:p>
            <a:pPr marL="285750" indent="-285750">
              <a:lnSpc>
                <a:spcPct val="150000"/>
              </a:lnSpc>
              <a:buClr>
                <a:schemeClr val="tx2"/>
              </a:buClr>
              <a:buFont typeface="Wingdings" panose="05000000000000000000" pitchFamily="2" charset="2"/>
              <a:buChar char="p"/>
            </a:pPr>
            <a:r>
              <a:rPr lang="en-US" sz="1800" b="1" dirty="0">
                <a:solidFill>
                  <a:srgbClr val="002060"/>
                </a:solidFill>
                <a:latin typeface="微软雅黑" panose="020B0503020204020204" charset="-122"/>
                <a:ea typeface="微软雅黑" panose="020B0503020204020204" charset="-122"/>
                <a:cs typeface="Times New Roman" panose="02020603050405020304" charset="0"/>
                <a:sym typeface="+mn-ea"/>
              </a:rPr>
              <a:t>Cr-coated </a:t>
            </a:r>
            <a:r>
              <a:rPr sz="1800" b="1" dirty="0">
                <a:solidFill>
                  <a:srgbClr val="002060"/>
                </a:solidFill>
                <a:latin typeface="微软雅黑" panose="020B0503020204020204" charset="-122"/>
                <a:ea typeface="微软雅黑" panose="020B0503020204020204" charset="-122"/>
                <a:cs typeface="Times New Roman" panose="02020603050405020304" charset="0"/>
                <a:sym typeface="+mn-ea"/>
              </a:rPr>
              <a:t>cladding</a:t>
            </a:r>
            <a:r>
              <a:rPr lang="en-US" sz="1800" b="1" dirty="0">
                <a:solidFill>
                  <a:srgbClr val="002060"/>
                </a:solidFill>
                <a:latin typeface="微软雅黑" panose="020B0503020204020204" charset="-122"/>
                <a:ea typeface="微软雅黑" panose="020B0503020204020204" charset="-122"/>
                <a:cs typeface="Times New Roman" panose="02020603050405020304" charset="0"/>
                <a:sym typeface="+mn-ea"/>
              </a:rPr>
              <a:t> has c</a:t>
            </a:r>
            <a:r>
              <a:rPr sz="1800" b="1" dirty="0">
                <a:solidFill>
                  <a:srgbClr val="002060"/>
                </a:solidFill>
                <a:latin typeface="微软雅黑" panose="020B0503020204020204" charset="-122"/>
                <a:ea typeface="微软雅黑" panose="020B0503020204020204" charset="-122"/>
                <a:cs typeface="Times New Roman" panose="02020603050405020304" charset="0"/>
                <a:sym typeface="+mn-ea"/>
              </a:rPr>
              <a:t>ompleted full-cycle irradiation in commercial reactors</a:t>
            </a:r>
          </a:p>
        </p:txBody>
      </p:sp>
      <p:sp>
        <p:nvSpPr>
          <p:cNvPr id="5" name="矩形 10"/>
          <p:cNvSpPr>
            <a:spLocks noChangeArrowheads="1"/>
          </p:cNvSpPr>
          <p:nvPr/>
        </p:nvSpPr>
        <p:spPr bwMode="auto">
          <a:xfrm>
            <a:off x="71755" y="142875"/>
            <a:ext cx="4794885" cy="465455"/>
          </a:xfrm>
          <a:prstGeom prst="rect">
            <a:avLst/>
          </a:prstGeom>
          <a:noFill/>
          <a:ln w="9525" algn="ctr">
            <a:noFill/>
            <a:miter lim="800000"/>
          </a:ln>
        </p:spPr>
        <p:txBody>
          <a:bodyPr wrap="square" lIns="96635" tIns="48319" rIns="96635" bIns="48319">
            <a:spAutoFit/>
          </a:bodyPr>
          <a:lstStyle/>
          <a:p>
            <a:pPr algn="l">
              <a:buSzTx/>
            </a:pPr>
            <a:r>
              <a:rPr lang="zh-CN" altLang="en-US" sz="2400" b="1" dirty="0">
                <a:solidFill>
                  <a:srgbClr val="002060"/>
                </a:solidFill>
                <a:latin typeface="微软雅黑" panose="020B0503020204020204" charset="-122"/>
                <a:ea typeface="微软雅黑" panose="020B0503020204020204" charset="-122"/>
                <a:sym typeface="+mn-ea"/>
              </a:rPr>
              <a:t>Introduction</a:t>
            </a:r>
            <a:r>
              <a:rPr lang="en-US" altLang="zh-CN" sz="2400" b="1" dirty="0">
                <a:solidFill>
                  <a:srgbClr val="002060"/>
                </a:solidFill>
                <a:latin typeface="微软雅黑" panose="020B0503020204020204" charset="-122"/>
                <a:ea typeface="微软雅黑" panose="020B0503020204020204" charset="-122"/>
                <a:sym typeface="+mn-ea"/>
              </a:rPr>
              <a:t>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preferRelativeResize="0">
            <a:picLocks noChangeArrowheads="1"/>
          </p:cNvPicPr>
          <p:nvPr/>
        </p:nvPicPr>
        <p:blipFill>
          <a:blip r:embed="rId3" cstate="print"/>
          <a:srcRect l="3072" r="4790"/>
          <a:stretch>
            <a:fillRect/>
          </a:stretch>
        </p:blipFill>
        <p:spPr bwMode="auto">
          <a:xfrm>
            <a:off x="0" y="1384300"/>
            <a:ext cx="1973263" cy="1044575"/>
          </a:xfrm>
          <a:prstGeom prst="rect">
            <a:avLst/>
          </a:prstGeom>
          <a:noFill/>
          <a:ln w="9525" algn="ctr">
            <a:noFill/>
            <a:miter lim="800000"/>
            <a:headEnd/>
            <a:tailEnd/>
          </a:ln>
        </p:spPr>
      </p:pic>
      <p:grpSp>
        <p:nvGrpSpPr>
          <p:cNvPr id="2" name="Group 56"/>
          <p:cNvGrpSpPr/>
          <p:nvPr/>
        </p:nvGrpSpPr>
        <p:grpSpPr>
          <a:xfrm>
            <a:off x="1116013" y="1381125"/>
            <a:ext cx="3454400" cy="1047750"/>
            <a:chOff x="1307853" y="2748476"/>
            <a:chExt cx="5219976" cy="1361049"/>
          </a:xfrm>
        </p:grpSpPr>
        <p:grpSp>
          <p:nvGrpSpPr>
            <p:cNvPr id="3" name="Group 57"/>
            <p:cNvGrpSpPr/>
            <p:nvPr/>
          </p:nvGrpSpPr>
          <p:grpSpPr>
            <a:xfrm>
              <a:off x="1307853" y="2748476"/>
              <a:ext cx="5219976" cy="1361049"/>
              <a:chOff x="1307853" y="2366615"/>
              <a:chExt cx="5219976" cy="1670538"/>
            </a:xfrm>
          </p:grpSpPr>
          <p:sp>
            <p:nvSpPr>
              <p:cNvPr id="32782" name="矩形 7"/>
              <p:cNvSpPr>
                <a:spLocks noChangeArrowheads="1"/>
              </p:cNvSpPr>
              <p:nvPr/>
            </p:nvSpPr>
            <p:spPr bwMode="auto">
              <a:xfrm>
                <a:off x="2562470" y="2374209"/>
                <a:ext cx="2722736" cy="1655351"/>
              </a:xfrm>
              <a:prstGeom prst="rect">
                <a:avLst/>
              </a:prstGeom>
              <a:solidFill>
                <a:srgbClr val="5197D7"/>
              </a:solidFill>
              <a:ln w="25400" algn="ctr">
                <a:noFill/>
                <a:round/>
              </a:ln>
            </p:spPr>
            <p:txBody>
              <a:bodyPr anchor="ctr"/>
              <a:lstStyle/>
              <a:p>
                <a:pPr algn="ctr"/>
                <a:endParaRPr lang="zh-CN" altLang="en-US">
                  <a:solidFill>
                    <a:srgbClr val="FFFFFF"/>
                  </a:solidFill>
                  <a:latin typeface="Calibri" panose="020F0502020204030204" charset="0"/>
                </a:endParaRPr>
              </a:p>
            </p:txBody>
          </p:sp>
          <p:sp>
            <p:nvSpPr>
              <p:cNvPr id="32783" name="等腰三角形 5"/>
              <p:cNvSpPr>
                <a:spLocks noChangeArrowheads="1"/>
              </p:cNvSpPr>
              <p:nvPr/>
            </p:nvSpPr>
            <p:spPr bwMode="auto">
              <a:xfrm>
                <a:off x="1307853" y="2366615"/>
                <a:ext cx="1261814" cy="1670538"/>
              </a:xfrm>
              <a:prstGeom prst="triangle">
                <a:avLst>
                  <a:gd name="adj" fmla="val 100000"/>
                </a:avLst>
              </a:prstGeom>
              <a:solidFill>
                <a:srgbClr val="5197D7"/>
              </a:solidFill>
              <a:ln w="25400" algn="ctr">
                <a:noFill/>
                <a:miter lim="800000"/>
              </a:ln>
            </p:spPr>
            <p:txBody>
              <a:bodyPr anchor="ctr"/>
              <a:lstStyle/>
              <a:p>
                <a:pPr algn="ctr"/>
                <a:endParaRPr lang="zh-CN" altLang="en-US">
                  <a:solidFill>
                    <a:srgbClr val="FFFFFF"/>
                  </a:solidFill>
                  <a:latin typeface="Calibri" panose="020F0502020204030204" charset="0"/>
                </a:endParaRPr>
              </a:p>
            </p:txBody>
          </p:sp>
          <p:sp>
            <p:nvSpPr>
              <p:cNvPr id="32784" name="等腰三角形 9"/>
              <p:cNvSpPr>
                <a:spLocks noChangeArrowheads="1"/>
              </p:cNvSpPr>
              <p:nvPr/>
            </p:nvSpPr>
            <p:spPr bwMode="auto">
              <a:xfrm rot="10800000">
                <a:off x="5278009" y="2374209"/>
                <a:ext cx="1249820" cy="1655351"/>
              </a:xfrm>
              <a:prstGeom prst="triangle">
                <a:avLst>
                  <a:gd name="adj" fmla="val 100000"/>
                </a:avLst>
              </a:prstGeom>
              <a:solidFill>
                <a:srgbClr val="5197D7"/>
              </a:solidFill>
              <a:ln w="25400" algn="ctr">
                <a:noFill/>
                <a:miter lim="800000"/>
              </a:ln>
            </p:spPr>
            <p:txBody>
              <a:bodyPr anchor="ctr"/>
              <a:lstStyle/>
              <a:p>
                <a:pPr algn="ctr"/>
                <a:endParaRPr lang="zh-CN" altLang="en-US">
                  <a:solidFill>
                    <a:srgbClr val="FFFFFF"/>
                  </a:solidFill>
                  <a:latin typeface="Calibri" panose="020F0502020204030204" charset="0"/>
                </a:endParaRPr>
              </a:p>
            </p:txBody>
          </p:sp>
        </p:grpSp>
        <p:sp>
          <p:nvSpPr>
            <p:cNvPr id="32781" name="文本框 6"/>
            <p:cNvSpPr>
              <a:spLocks noChangeArrowheads="1"/>
            </p:cNvSpPr>
            <p:nvPr/>
          </p:nvSpPr>
          <p:spPr bwMode="auto">
            <a:xfrm>
              <a:off x="2420002" y="3043486"/>
              <a:ext cx="3060122" cy="918089"/>
            </a:xfrm>
            <a:prstGeom prst="rect">
              <a:avLst/>
            </a:prstGeom>
            <a:noFill/>
            <a:ln w="9525" algn="ctr">
              <a:noFill/>
              <a:miter lim="800000"/>
            </a:ln>
          </p:spPr>
          <p:txBody>
            <a:bodyPr>
              <a:spAutoFit/>
            </a:bodyPr>
            <a:lstStyle/>
            <a:p>
              <a:pPr algn="ctr"/>
              <a:r>
                <a:rPr lang="en-US" altLang="zh-CN" sz="4000" b="1" dirty="0">
                  <a:solidFill>
                    <a:srgbClr val="F1F5EF"/>
                  </a:solidFill>
                  <a:latin typeface="微软雅黑" panose="020B0503020204020204" charset="-122"/>
                  <a:ea typeface="微软雅黑" panose="020B0503020204020204" charset="-122"/>
                </a:rPr>
                <a:t>PART 2</a:t>
              </a:r>
            </a:p>
          </p:txBody>
        </p:sp>
      </p:grpSp>
      <p:sp>
        <p:nvSpPr>
          <p:cNvPr id="32772" name="文本框 18"/>
          <p:cNvSpPr>
            <a:spLocks noChangeArrowheads="1"/>
          </p:cNvSpPr>
          <p:nvPr/>
        </p:nvSpPr>
        <p:spPr bwMode="auto">
          <a:xfrm>
            <a:off x="2339752" y="2495550"/>
            <a:ext cx="6480399" cy="1442720"/>
          </a:xfrm>
          <a:prstGeom prst="rect">
            <a:avLst/>
          </a:prstGeom>
          <a:noFill/>
          <a:ln w="9525" algn="ctr">
            <a:noFill/>
            <a:miter lim="800000"/>
          </a:ln>
        </p:spPr>
        <p:txBody>
          <a:bodyPr wrap="square" lIns="89660" tIns="44842" rIns="89660" bIns="44842">
            <a:spAutoFit/>
          </a:bodyPr>
          <a:lstStyle/>
          <a:p>
            <a:pPr algn="ctr">
              <a:buSzTx/>
            </a:pPr>
            <a:r>
              <a:rPr lang="en-US" altLang="zh-CN" sz="4400" b="1" dirty="0">
                <a:solidFill>
                  <a:srgbClr val="002060"/>
                </a:solidFill>
                <a:latin typeface="微软雅黑" panose="020B0503020204020204" charset="-122"/>
                <a:ea typeface="微软雅黑" panose="020B0503020204020204" charset="-122"/>
                <a:sym typeface="+mn-ea"/>
              </a:rPr>
              <a:t>Progress of the Cr-coated claddings</a:t>
            </a:r>
          </a:p>
        </p:txBody>
      </p:sp>
      <p:sp>
        <p:nvSpPr>
          <p:cNvPr id="32773" name="直接连接符 19"/>
          <p:cNvSpPr>
            <a:spLocks noChangeShapeType="1"/>
          </p:cNvSpPr>
          <p:nvPr/>
        </p:nvSpPr>
        <p:spPr bwMode="auto">
          <a:xfrm flipV="1">
            <a:off x="2483768" y="3214688"/>
            <a:ext cx="6336382" cy="3174"/>
          </a:xfrm>
          <a:prstGeom prst="line">
            <a:avLst/>
          </a:prstGeom>
          <a:noFill/>
          <a:ln w="9525" algn="ctr">
            <a:solidFill>
              <a:srgbClr val="4A7EBB"/>
            </a:solidFill>
            <a:round/>
          </a:ln>
        </p:spPr>
        <p:txBody>
          <a:bodyPr/>
          <a:lstStyle/>
          <a:p>
            <a:endParaRPr lang="zh-CN" altLang="en-US"/>
          </a:p>
        </p:txBody>
      </p:sp>
      <p:sp>
        <p:nvSpPr>
          <p:cNvPr id="32774" name="椭圆 13"/>
          <p:cNvSpPr>
            <a:spLocks noChangeArrowheads="1"/>
          </p:cNvSpPr>
          <p:nvPr/>
        </p:nvSpPr>
        <p:spPr bwMode="auto">
          <a:xfrm>
            <a:off x="7885113" y="4516438"/>
            <a:ext cx="152400" cy="142875"/>
          </a:xfrm>
          <a:prstGeom prst="ellipse">
            <a:avLst/>
          </a:prstGeom>
          <a:solidFill>
            <a:srgbClr val="8EB4E3"/>
          </a:solidFill>
          <a:ln w="25400" algn="ctr">
            <a:noFill/>
            <a:round/>
          </a:ln>
        </p:spPr>
        <p:txBody>
          <a:bodyPr lIns="89723" tIns="44871" rIns="89723" bIns="44871" anchor="ctr"/>
          <a:lstStyle/>
          <a:p>
            <a:pPr algn="ctr"/>
            <a:endParaRPr lang="zh-CN" altLang="en-US">
              <a:latin typeface="Calibri" panose="020F0502020204030204" charset="0"/>
            </a:endParaRPr>
          </a:p>
        </p:txBody>
      </p:sp>
      <p:sp>
        <p:nvSpPr>
          <p:cNvPr id="32775" name="椭圆 16"/>
          <p:cNvSpPr>
            <a:spLocks noChangeArrowheads="1"/>
          </p:cNvSpPr>
          <p:nvPr/>
        </p:nvSpPr>
        <p:spPr bwMode="auto">
          <a:xfrm>
            <a:off x="8102600" y="4516438"/>
            <a:ext cx="152400" cy="142875"/>
          </a:xfrm>
          <a:prstGeom prst="ellipse">
            <a:avLst/>
          </a:prstGeom>
          <a:solidFill>
            <a:srgbClr val="8EB4E3"/>
          </a:solidFill>
          <a:ln w="25400" algn="ctr">
            <a:noFill/>
            <a:round/>
          </a:ln>
        </p:spPr>
        <p:txBody>
          <a:bodyPr lIns="89723" tIns="44871" rIns="89723" bIns="44871" anchor="ctr"/>
          <a:lstStyle/>
          <a:p>
            <a:pPr algn="ctr"/>
            <a:endParaRPr lang="zh-CN" altLang="en-US">
              <a:latin typeface="Calibri" panose="020F0502020204030204" charset="0"/>
            </a:endParaRPr>
          </a:p>
        </p:txBody>
      </p:sp>
      <p:sp>
        <p:nvSpPr>
          <p:cNvPr id="32776" name="椭圆 18"/>
          <p:cNvSpPr>
            <a:spLocks noChangeArrowheads="1"/>
          </p:cNvSpPr>
          <p:nvPr/>
        </p:nvSpPr>
        <p:spPr bwMode="auto">
          <a:xfrm>
            <a:off x="8524875" y="4516438"/>
            <a:ext cx="152400" cy="142875"/>
          </a:xfrm>
          <a:prstGeom prst="ellipse">
            <a:avLst/>
          </a:prstGeom>
          <a:solidFill>
            <a:srgbClr val="4799D7"/>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
        <p:nvSpPr>
          <p:cNvPr id="32777" name="椭圆 21"/>
          <p:cNvSpPr>
            <a:spLocks noChangeArrowheads="1"/>
          </p:cNvSpPr>
          <p:nvPr/>
        </p:nvSpPr>
        <p:spPr bwMode="auto">
          <a:xfrm>
            <a:off x="8740775" y="4516438"/>
            <a:ext cx="152400" cy="142875"/>
          </a:xfrm>
          <a:prstGeom prst="ellipse">
            <a:avLst/>
          </a:prstGeom>
          <a:solidFill>
            <a:srgbClr val="4799D7"/>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
        <p:nvSpPr>
          <p:cNvPr id="32778" name="椭圆 23"/>
          <p:cNvSpPr>
            <a:spLocks noChangeArrowheads="1"/>
          </p:cNvSpPr>
          <p:nvPr/>
        </p:nvSpPr>
        <p:spPr bwMode="auto">
          <a:xfrm>
            <a:off x="8318500" y="4516438"/>
            <a:ext cx="152400" cy="142875"/>
          </a:xfrm>
          <a:prstGeom prst="ellipse">
            <a:avLst/>
          </a:prstGeom>
          <a:solidFill>
            <a:srgbClr val="4799D7"/>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
        <p:nvSpPr>
          <p:cNvPr id="32779" name="椭圆 17"/>
          <p:cNvSpPr>
            <a:spLocks noChangeArrowheads="1"/>
          </p:cNvSpPr>
          <p:nvPr/>
        </p:nvSpPr>
        <p:spPr bwMode="auto">
          <a:xfrm>
            <a:off x="7667625" y="4516438"/>
            <a:ext cx="152400" cy="142875"/>
          </a:xfrm>
          <a:prstGeom prst="ellipse">
            <a:avLst/>
          </a:prstGeom>
          <a:solidFill>
            <a:srgbClr val="000000"/>
          </a:solidFill>
          <a:ln w="25400" algn="ctr">
            <a:noFill/>
            <a:round/>
          </a:ln>
        </p:spPr>
        <p:txBody>
          <a:bodyPr lIns="89723" tIns="44871" rIns="89723" bIns="44871" anchor="ctr"/>
          <a:lstStyle/>
          <a:p>
            <a:pPr algn="ctr"/>
            <a:endParaRPr lang="zh-CN" altLang="en-US">
              <a:solidFill>
                <a:srgbClr val="FFFFFF"/>
              </a:solidFill>
              <a:latin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6.09.30"/>
  <p:tag name="AS_TITLE" val="Aspose.Slides for .NET 2.0"/>
  <p:tag name="AS_VERSION" val="16.9.0.0"/>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AkqXxJ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JKl8SaLk2BpjAwAAtQ0AACcAAAB1bml2ZXJzYWwvZmxhc2hfcHVibGlzaGluZ19zZXR0aW5ncy54bWzVV19vGjkQf+dTWD71sWzSptdcBERVsqiohCAg1/YpMuuBteK192wvlD7dp7kP1k/S8RrIcknTTVqkVgjBjmd+83/G2zr9lEmyAGOFVm162DygBFSiuVDzNr2adJ8fU2IdU5xJraBNlabktNNo5cVUCpuOwTlktQRhlD3JXZumzuUnUbRcLpvC5safalk4xLfNRGdRbsCCcmCiXLIV/rhVDpauEWoA4DfTai3WaTQIaQWkC80LCURwtFwJ7xSTXclsSqPANmXJzdzoQvEzLbUhZj5t0z+O3/jPhidAnYsMlI+J7SDRk90J41x4K5gci89AUhDzFM09PDiiZCm4S9v0xZGHQfboLkwJHnxnHuZMYxCUW+Nn4BhnjoXHoNDADAxmA2zHmQIQdIdW4XTwyW0JgcRXimUimeAJ8aFq0/PJ9SjuxqN4cBZfX436wdTaEpPepB/Xknn7cRiP+r3Bu+vJ5WV/0hveSpU+VKxtRbuOtzBAujBV95hzLEkxjm4ThiplwzXTaicC/plMtcRamDFpAcs6mwIfsAwq1TG+EaqLnIeUzNAPuWrTN0YwSYlwTIpkK2yLqXXClVXYrXISxMJ2AXIxprfqQ3CSlBkLVbM2J9aXQNIZbZwtw7Imfov5vS4kJytdEClugDhNMFZFhv9SINXCIjOjs5KKte+IlQLNWwhYAj+to+gjqsgKlMRGyyW4oOGfQnwmU5hpg7jAFtiWSBc24DcfBZwza29B2cbGZ+N+7zy+7g3O4w/PvIOMLxiW+uPAsTogy91e8NmKKO02chiOhBUWyqRwwcuzOr41n54GK7JChjT/7GRUoPeYkv1oeUxivmtBbbUpW5SN6JurhMYWFJiSgIkHCc4WodajuwZgwhTRSq4IS3AqWN/WC6ELi5TQwAHaPt3CIE+EKp/mOAdRo+FgakEeHL54efTqz9fHf500oy///vf8QaH1chhK5tWF7XD24EqpLfm/9fUduQcW0nYp3R3Wrcgvkft3il9Ev+RKGY7iv+tkchB/mNQqonhcC+6yDtfluzpco7DWhpWVVssEHIPz0NY4CKXIhAP+M4v6CWXyQ1ePUGP7KZM9+vwjrfHbuByetpfYnVtrK7r3mu9PMqFEhoHwQ3j7btB5dXSA9+B7jxoNRNt91eo0vgJQSwMEFAACAAgAJKl8SYjTtYu9AgAAVAoAACEAAAB1bml2ZXJzYWwvZmxhc2hfc2tpbl9zZXR0aW5ncy54bWyVVm1v2yAQ/r5fEWXf4+41nUQjpWkmVerWaq36HdsXGwWDBThd/v0AQ4HETrKcKoW75zmOe0uR3BK2+DCZoIJTLp5BKcIqaTReNyHlzTTvlOJsVnCmgKkZ46LBdLr4+NN+UGaR51h8B+JSzgYXEK6Z288lFHfHt7mRMULBmxaz/QOv+CzHxbYSvGPl2dDqfQuCErbVyKsf89V69AJKpLpX0CQxra+NXEZpBUgJJqTvayNnWRTnQP1NV/ZzISdcdfr1B7QdkURZ2vKTkTFaiytIk3y9NDKOZ9p7WpW5kdMEBX+Vhn75bGQUSvEeROr87quRUQZvu/Z/eqQVvDIJTTmni/jOoRyXevxMVFdGzhLMg8xFZ6vg0mPfeheB3Nd47pEZV8Hpk8nrwUIwRc8pLJToAGX+1Ntkzd8eO6XnAxYbTKUGxKoAetJBP+FOejepLuD+wBthZezLaQLkldOugVUfcOQu1Qf8anVrd0Xs9F0XRShg55RRiEEZkL91Xo+QkTIgnykp4ZHR/RH80NJzfI1vsavm6fRrKzCsj6Wz+pO3mpsezOTK6Gqn8JiGl7CQJpwX0oApG8qsrg8pO4oJMbwjFVaEs18Gl+/tYyTKDgyu1YYbCymiKAz1m41Rb+m4XvZ8vh37H4Xwtv48UXqH30yxUrioG/2jJKcTx9NDot1Ms2GG2ZIaDuKebXjEsYGNkRostiBeOKfyUgrjCi4G8362xuAoi5KAsuEsI+dkKP2sa3IQa101Ar5tUl2Pq0lVU/2nXgm8QemNrmgj1p6qau2PYULf4ZHGNQFgUdS+a/tDb2k6qgiFHfjZjxT2yWNvQ1J36VjDLdUDbFTcck5z0JPRGIWWdJsi9ErsJzUMEF51WMOM3pK2vcOlfa9wLu3Lksn3WzjEnOxlv81M88WLzJ5dLyWOtf04g1pp/pv8B1BLAwQUAAIACAAkqXxJ8TitbDMDAADGDAAAJgAAAHVuaXZlcnNhbC9odG1sX3B1Ymxpc2hpbmdfc2V0dGluZ3MueG1szVfNThsxEL7nKSxXHJsFSluKkiAEi4hIIQqhhRNy1pOsVa+9tb0J4dSn6YP1STpeJ5AUGhYEVRWhxOOZb/5nTGP3OpNkDMYKrZp0o75OCahEc6FGTXreP3y7TYl1THEmtYImVZqS3VatkRcDKWx6Bs4hqyUIo+xO7po0dS7fiaLJZFIXNjf+VsvCIb6tJzqLcgMWlAMT5ZJN8ctNc7B0hlABAP8yrWZirVqNkEZA+qx5IYEIjpYr4Z1i8shlkkaBa8CSbyOjC8X3tdSGmNGgSd9s7/nPnCcgHYgMlA+JbSHRk90O41x4I5g8EzdAUhCjFK3dWN+iZCK4S5t0c8vDIHt0H6YED64zD7OvMQbKzfAzcIwzx8IxKDQwBIPJANtypgAEXaItcDq4dreEQOJTxTKR9PGG+Eg16UH/qhcfxr34ZD++Ou91gqmVJfrtfieuJHN02Y17nfbJ8VX/9LTTb3fvpEofFqxtRMuONzBAujCL7jHnWJJiHN08DIuUOddQq6UI+DMZaImlMGTSAiVDNFROm3TPCCYpEY5JkdzeOmZG4A6FRBe87EZ9qBy9AwzuJikzFhYVzW+sT2rS6s3NLx2dEf/G/FUXkpOpLogU34A4TdD7IsNfKZDFUiFDo7OSKpl1xErBgYwFTIDvVlF0iSqyAiWxc3IJLmj4XogbMoChNogLbIx9hnRhA379ScA5s/YOlM1tXDvrtA/iq/bJQXyx5h1kfMyweJ8GjvmGLHevgs+mRGk3l8NwJKywUCaFC17eVfGt/vw0WJEVMqT5pZOxAP2KKXkdLU9JzKMWVFabsnHZiL65SmhsQYEpCZh4keBsEGo2jCsAJkwRreSUsASngvVtPRa6sEgJDRyg7fMtDPJEqPI0wrWHGg0HUwlyfWPz3db7Dx+3P+3Uo18/fr5dKTQb913JvLow7/dXLonKkn8spEfkVqyY2zVzf1g3Ij/aH94SfrX8oyXR7cVfquTmJL7oVyqL+KwS3GkVrtPjKly9sKi6C0uqkgk42EahUXG0SZEJB/wly/QZiV/9PAhl8UKJf0UvVpbv/+tEON0+Bpdef43owedyDenL/3u0ar8BUEsDBBQAAgAIACSpfEkFI6JvjwEAAA4GAAAfAAAAdW5pdmVyc2FsL2h0bWxfc2tpbl9zZXR0aW5ncy5qc42Uy27CMBBF93xF5G4rRJ+h3aFCpUosKrW7qgsTTIhwbMt2UlLEvzfj8IhfbT0bfDm+45nIsxsk7UIZSh6Tnflt9q/23mgENC0rcmnrNKKXoCNFiyV5L0pCC0aQg9THoyd5fyZCxogZ00XzBraq54c4/LPCVPVxEbCQAU2FDtcB8CugbUOHv63SDmV1JfX6vKi05myYcaYJ00PGZYkNgy6ezepX6MC8JvIPdIUzYpmmZsXIs+NdCtHnMl4KzJo5z/lwgbNNLnnFlrH860YQ2X7xTQeMHtKnmWVHC6VfNCndxLMxRJwUkihFDnnvZxBBmOIFoT3fkVm/oJaxX5BD14Uq9JGeXEH0aYFz4nVpPIGwMdZ6ed1MIXxOk63uiJtrCIuguCHSs5reQlggF5X4xwcUkufQEQ/1e35CKcfLguWH1COIIAeXBdtY986FmutPkfWEuPOE1qHXV8ZGR+jdO5o+GVp5lZN3HspL/5mXBzQRnUH+ZbQ7R2D/kSCsNc7WZTse2ut+uheLDrjOe7D/AVBLAwQUAAIACAAkqXxJ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AkqXxJpN/dmnAAAAB4AAAAHAAAAHVuaXZlcnNhbC9sb2NhbF9zZXR0aW5ncy54bWwNjLsOwjAMAPd+heW9PDaGppVAYqML5QOsxqBIjo2SgMrf4+2GuxumLQt8udRkGvC4OyCwrhaTvgI+lmt/QqiNNJKYckA1hGnsBrGV5M6tuVjhLfTjsnB2aDxTdvNcvOIIF/uUytDDza/PxBH3Y/cH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CSpfEl1k4XhcQEAAP0CAAApAAAAdW5pdmVyc2FsL3NraW5fY3VzdG9taXphdGlvbl9zZXR0aW5ncy54bWyNUttO3DAQfecrLH5gbY9vkdKVfAval1JxEY9V2LhVVHCq2AiE/PF1gNWyZavieZo5Z85oxqdNv8ZoH1Ke7sfnPo9TvAw5j/FnWp8g1G6nu2n+NocUclrtKzdjHKbHTfwxLbVaTbmPQz8PdkHTGqPu5SEltXKqZswwiiTz1CvkPLcVa8A1YCvmKLHt6i+JV905bEPMx1Xb1QH6sWETU5jzJg7haQ2H7PfQ4QZncz+MlZfWgi1RdlOLY0sgRrjkvlANAAJZ7ojDRcpGaoI8ZhxDMYoCBUQ4J40oRFIONesaUVWYbwRikjHqCvW0diOtjaO2SGgI0XWaV40tXWckxogQAswVLqAzGFU2VA0NajkgODAgijaaKECd7UzHindeWI4U9QLjwowBjPfH3W/3/lz76qfX2Z3zP4JHv+AounhrdcRc7fZhniv5Ktz/vutzQLd9Cpvhy6m50F+dd9/t+fXFpT99c+eLk3fcxbJ19386/A9QSwMEFAACAAgAJKl8SR3OtvNEEAAAmCUAABcAAAB1bml2ZXJzYWwvdW5pdmVyc2FsLnBuZ+1aaVhT17qOooBWIHi0Mogx0B49HplEQGSIIkhbRKGgCApRU0sJJJEhBIQkIChIkbTHcwSZIlqZAomUQiBhULFEGwaVQMQYQqUBzChiyESSu4P23qf3333uX37s4d177bW+7/3e9a1v72dfDT8aYrHebj0IBLL48ougr0GgNVAQyARjbgpcmS68nwwcVqV9HRIIog5vfQOANQkHww6CQK2kT5bOrgXwugtfxKSBQJb9xm0VC9PwDQj0ufOXQQejMuOl/DDKZwl81nxWWNaqrFUT62OK7G9WF8U0njkQsc52y0aTvFvgEkrRxk3eUPNva6HrA78x/wb6d/vPwU8lg/lX8VqMPKm77p2claYpG/UnX7KqPxZ9PDq6WuaBxx/DjrSM7cW/e7KDQgrQfKf4vRBC7THotYBFoGz7sFpNIPZKFmMLFPktfQ9w6X5rk3dJogM0QK+azgDMB+VSmmT3SsEGvbKPZ3QDRA1VFJ6avLIKOK2KBU4hOW8P+v4NQFOMKGLn2JCxTSfacQ1wAEMDjciauxFakzVzU9u99I5NiYbj2+M+BS5nusWFFmTO1RaeIMH0qh7z+RcIUgta0Nsz7mwF3PbLpDoH7h7JyVTycdGA6XOa5iL1ReM4D9J/No/YFci5aY3tOveo3wrWHd/h9+6xk/IGJUuhK1e+/t51slK5tDAiYPZybLcg4vEwDK7qakSZeHeJL07WXNYoHcdimQhfLP+k8oXWGECJ/DMMa6fiRondiz7F+CnxeeR2GHmzu1lxhbepEmsazI9feymW7kISIie3Wg2kYrtKUFxhMRgxwai2thvA2xy87QJJEwz8bGSQQPUEbDPzfOqKNT1k8TJJz2fi5BaTha3JQ7Q8QnC+cKo38ICzNzxaED3VwGY6PjpJ5Vxk85qwpB6M8fmzR99llKzfiPV6oOqdGdvjWQ5vUmPrAlsiTQyxVJfo++V3HoYLSIqM4KIsvlDZ36pEZfkan8vYoT1SVAyeHsxP6Xjgl0ljI6rnsae9h3/a6TkHEf+bMZTCh1rfHi4+WbMuYkGMsmG9orfuBh68R74eXDSfZTnd9qkIZZEWXn7ngIVk9oBbQOHZVwOqI1eKbdslL07wB8wtEJN15hH0iIWkrnk8qn7ZY+UHjz8P5OQSN8gSsAP3VaevVMATQqKidi7cB+yfIgxW5t9XHXjijrEEOflxFO0EFGaQxoMPXCreOJ2BVKeQP/qtB3oxykXi+EE1f5HQ/wmkiK95T55cVmiFufEQVAQG9gcKVsAKWAErYAWsgBWwAlbAClgBK2AFrIAVsAJWwApYASvgL+BRi1JAJBq/fV9A/j++SUYVZMp7lCdce94/F00kkOP81X9cp9CIOrH3UT6NQcTCxPoMLTDs/bEhxCN0ToaLSF8GX3q9xeyaU9JEbEKzgL/Y1aAl/pby/oH162rcZAxefEqAlEvCjivpMhwdBgyyVS6lC3pbiVW9xXYh471YrR/l/DCqpJukuSlrMxTu3xfY/fbhJ1KH7jciAk6bdty1V/U61hvzZp4Fgfcoxk+RGfqxaHic/8KgR9IIzLBUP5O2Hyef7MFJ4AS1UDszBCuLRdd4U8gTJ2V8nKAHM9lJEJDFdazH2GQENxUnezXBIEd7cufFqhDRi7Zq9G86EKhzjYI1Kc4Mw0bqVCwYWpl9gp0ujr+kmYhXQt5blYJnYzOXrdnsWZ49V1s4bsJE659LeXQYNm5tCaPXtFv4Y8i2GGKcCyuR00pThbOWWlnbmFsckbdghE+Fz0IgfJsfkD2aWPF4KiLe3wV5Br4wIMziH1XadJWikk9RF9vRfdvYnsR4OaNKs6GJIcUTfCb/DTB9YZ3Iyu2YvyJKy5j7V7o2QDze9ZnCo3cY1uGwFcrwxbowdD4nLF4i3U7Ck8K5zh6UVcneB5r7ckZM+hgteDSJQpkOsJoT785db4XN8gmnTUXBKIzTv3+3NHj4kQ17bPpslW1kvkbdfLkQQui0sO0HaGrlNeBtyujO0Vq/bSP1xeCrHg2LPrw3da+sQLmh4QmXMmiFLmF0eRu6OjQSJkYLSNDArYlVHb2YvQ0HJX4/vHp0E+yj8IjRS5D34uFlKQ0upLZNuzaVmIfnq1uP2JIK7aZcR5ANcrou2dv/cCn/cByV9YYqPFxSTmOi6/20ZxpQ6bwa/rLzMlHbagY3sKyBZ4ihD99t5HZyFWqw46PN11ad9cacICbWGDbyG/PkqiTfeq5OcrjgpOVj8bvU7fCBd/2dQ2h1XP5SGOlHChohEGbw+yhzNaT6p6js8Za09fyOVSCX4OoK4hOySSvHIR/o/vMm+vl0LXGn9evigdx7ld6nLFcneL5tVq8OOqFs0+52CsJpgwtewOlSoG3dmwSYNoa5FMBAmYBOF4fqtw8cxW34lr+/rElv/1xmszWwoPO2+3bJjAW2WFd3ftcBTvY8c2T11C8i581pqpuwv92mQjBdOxcSAgeR6vmMK3sCaLVUe7pnsvZIEeqjxUFFhrDodeC7PC/Q/c8zpe3cl1xYWbOvpZH4RY2YRmedhZNjCk4e1Q4zi9FEKpJsHpF3dpSIP2nCm8/L7U+98DiRk0J9oFJNcEbOFVyx+4M7ctfxmXmw01ccrvtJMreRd9NM6fmWzI25kjtBZT125zWwhFClsC64CG7QcKUKHmEHEAqseHd9GM8/iI4C5abhRIZESZ2o9NfmU7P/GkNM7TI4VZmnBHvess9nht2of2g1jbIJZaJJ4kgWY1IWfjjdZgE5BZsZmzCb1qjz/xFyy4Y9BGNabxBpNAxULhymlGlSJV4ir5AXL2Z7kz+BRo/5Q7wb4Uiimg33ClB6x8EZqBEG9sYozKAeGbMivM3PmMBjeaagfbhotXyf2Mo/FKZ+ckw2ROPeXuiG60TRFIj+bSH5YpyXqwfFI4aFSk9oH0eNdWsYVfRQ3G4gREwOvhFfRbNXti7e6aXpGuS+nn2l8LgaEqKR1yIWYxXdw8/dWec6f5s9VAS+/wQ7wjqqc2w2d6vLmlQRcqTLjJS8IRGXpg1wDaao8yuhvMMCdGFY1AZicP21L/dey8vssXy1t2d+wN4XU68vOr7ASnoiTOrq00kxYjELZADz58uxYsmeOp81UTblNHtiubiuAp5XV6duT1p7tWJg/oXX2CLyJsJBC4h9zYVU/kLKCy/nssq+jGUykHbt3b2ljfra/V5B6UYqojG96m+1FbNgz2t5KY0qN7i34yM/N+qZt4CRCLyuyMxziN62V39vL/l8uHg8iiafOa8cc7gO6NgF0aSz56KKwQhCQnOkNo4WF1IQM3AjJYfuwERwEHd8/877yMFZ3t4ZHNyX35HA388eVTTt5LrKUyW8PcYJUEURqwRuyFjLXNbEOmzX92AhHfBVo3F3oyXyDlyscnAzK7T2Y9ATJUCHgHzjZhIlC+7Wt0um992Ab+tPbTKPIF2TlSc7BYJ2cP0hhajRcgH+A9HpIggNYRL0xsgwlcH1LWxqNGV72rg4uXAgBKTe7wvqwfQYFw90feVMnnJf9rnuGvv895HVwpctbaFh7TSsAGkQDV4Osz7n43zoobmr51DCicGjm6Ff4Y50WEM7VAtkQ7fmGYnwC+HAoIhRwW0xyYlV5mztCEMQlO2jxlTRRrsow3FxH9yUKYZrvcKmD21mbc9aU1CBvBBPNnPvs7Tncs9c9CIL3V4H41uwSU30f5aoC0WlT5pPJZRViAgkHVX3ahN0Rre7Hb6AGsL0N6gXug8WqEjCX+TdlLnF+si82m3NcPVv0ScE2knliWMw3Xt8Tebrq2Nlve/vKvacWyMZ/ysrkjv6Z01wCbvNyava+RnKHjR12rhSS5NqDnH2kte5m77st/mM5GE3kJvjM0VN5AIxsA2nCQZOud8w5D+CMhB7xOMTd+taIdNpu0XaioFWW8GIGLvrDGfv6uGlLJv+fb1cB6io9ZnDdVRQ0eU+g05OoREUFPHTcCtOWE22rEuxpz25ZZT/6Vv4/9Jmhm3fvaSKQ0H4FnkZuwzNA4FmRf+Jjk+EL2y9XYcymTpfsHMatYltcECQ897nHP61jr5TQvkgCqSd1p38JHwUan0u595FZ19WmRDCBmL133bsH/3dXqA6bL9t//8M3upRrCyfyZrWzn8MF0lNHGqAixQ6VeHtU73G3OmTvTiRwANmZlMiD9T5PXi6ZRMwT7LCFPub0UmJzdEDtmBP55G6fVE4v+XssFcwa3eqNNEWOoPfumsPZ74RESFKbfFYZK4e7pSmFgNavSrLlDgGHpFN9jAJlb/u2St5d9k156yCDdenKuphuqseC4CucnQd9l4U+AX+ghAMkHRds7YLldv3RvP8g6p8ggYj6cnLOXVxMlvuoHtQete0j3fuQM9M8/mZkYydng1UcUhVA7tyUDx2K+c0zHSOJSplGSXFgLOnIzDsBjErZoMnUdL/tXMk6ycXVwHBHV0/0DTNSMmh2X1z5eJuDuK27zZmEfi65v4TzYai8980QGRygpLZzuiuMvDlBJxCiiEyHf5IXcCaYGRcf7jlM38IHUi+itCfK+lSXODyUgcVqfuqGMLlCcD0FuS04aVpbxgId6ASSaf16S9m716cvxlcNBJIh7W5Amlb3PdwOK+26Xnq01juEJuTuJNsWJqFtW+drbVPT+uTqVOLZOrM9ct5RNt00W/4aXk9esIolLKpu2XxSLjh9M+yfYMMrMvEJ67dT7cV4q+Cr/PoGMGWLV95f+fMFgYou0ba2SkL2Hz0nzYfq+UtAsRAKlcHhfHfLS/tv0Ye8x/rNWVE8d2BVHu6SSNwK8XbD2wPPBJUZBbpPTdD+BCX+U3Lsj1aa1TK3czZahz1vRo8W+dralxmFYs8DJ01BVQcP2X7Hu4xy/H5Lo7gUkBHVNHRT4d0jFk2dKPhizEvoI/lMnIfTnETxE+qDeVIDcACubFn8WWSVA/5qqCcQ2yfwLsJMYSFymyTcSAAcMiRGMPxWb97wpz0j55EyO3FNde5iWRl3YfyZ91GWgv6EloAUFU2sx8+vW0rdFjxSyVev1+tFRgI/lOxh6/E9ap+daUSNKPkDpPT6A7Y0u9WZLsLaX00vDRJCrhYH3CehmZ2PENlZ0TKzAAfG9oeMrnBZbcDTGp58hjn0Zbsf4gSXkmVrZbGMpe56OwtWJrxjj7mNx9kb//nTIMp9K2RS07H6VmPs0c/VsxlejVYW+Lkqi75IXLpR+mUeUqp1c+HLF8ZawdFwqGcWV9B4p3+t6/SRlrKGs8nVcs6gOrfJU4Hndl46FHv9ONQC/f2Y/UqJ94D69tVIter9RcG4Tv+uYsze4iTOKfA2m7vBfIO7VgkLWs18HLy9pZvvfvrAEuHkIA5LbHojuOj/NdAYonhd6Ul6OC44Q/ZGxjhfZA5sN8eWGB8r3H8AF6Pm0Fyng4v//XjMgZB498/C5EeMf44JP5a9/v4DnLO8+E1f95s0Xv42K8G0L7/iCw9W5yCwgCH+l6uNb5tlR7vOXtE6RgUBiEuzYv6rWDJ0caWL6IVl0UbDJUnKAYTWM62HXPXK41/B4G+DD4aRA08c+m/AFBLAwQUAAIACAAkqXxJaKB6Ok0AAABrAAAAGwAAAHVuaXZlcnNhbC91bml2ZXJzYWwucG5nLnhtbLOxr8jNUShLLSrOzM+zVTLUM1Cyt+PlsikoSi3LTC1XqACKGekZQICSQqWtkgkStzwzpSQDqMLA2BghmJGamZ5RYqtkbm4KF9QHmgkAUEsBAgAAFAACAAgAQ5RXRw3AMR7AAQAA2gMAAA8AAAAAAAAAAQAAAAAAAAAAAG5vbmUvcGxheWVyLnhtbFBLAQIAABQAAgAIACSpfEkVDq0oZAQAAAcRAAAdAAAAAAAAAAEAAAAAAO0BAAB1bml2ZXJzYWwvY29tbW9uX21lc3NhZ2VzLmxuZ1BLAQIAABQAAgAIACSpfEmi5NgaYwMAALUNAAAnAAAAAAAAAAEAAAAAAIwGAAB1bml2ZXJzYWwvZmxhc2hfcHVibGlzaGluZ19zZXR0aW5ncy54bWxQSwECAAAUAAIACAAkqXxJiNO1i70CAABUCgAAIQAAAAAAAAABAAAAAAA0CgAAdW5pdmVyc2FsL2ZsYXNoX3NraW5fc2V0dGluZ3MueG1sUEsBAgAAFAACAAgAJKl8SfE4rWwzAwAAxgwAACYAAAAAAAAAAQAAAAAAMA0AAHVuaXZlcnNhbC9odG1sX3B1Ymxpc2hpbmdfc2V0dGluZ3MueG1sUEsBAgAAFAACAAgAJKl8SQUjom+PAQAADgYAAB8AAAAAAAAAAQAAAAAApxAAAHVuaXZlcnNhbC9odG1sX3NraW5fc2V0dGluZ3MuanNQSwECAAAUAAIACAAkqXxJPTwv0cEAAADlAQAAGgAAAAAAAAABAAAAAABzEgAAdW5pdmVyc2FsL2kxOG5fcHJlc2V0cy54bWxQSwECAAAUAAIACAAkqXxJpN/dmnAAAAB4AAAAHAAAAAAAAAABAAAAAABsEwAAdW5pdmVyc2FsL2xvY2FsX3NldHRpbmdzLnhtbFBLAQIAABQAAgAIAESUV0cjtE77+wIAALAIAAAUAAAAAAAAAAEAAAAAABYUAAB1bml2ZXJzYWwvcGxheWVyLnhtbFBLAQIAABQAAgAIACSpfEl1k4XhcQEAAP0CAAApAAAAAAAAAAEAAAAAAEMXAAB1bml2ZXJzYWwvc2tpbl9jdXN0b21pemF0aW9uX3NldHRpbmdzLnhtbFBLAQIAABQAAgAIACSpfEkdzrbzRBAAAJglAAAXAAAAAAAAAAAAAAAAAPsYAAB1bml2ZXJzYWwvdW5pdmVyc2FsLnBuZ1BLAQIAABQAAgAIACSpfElooHo6TQAAAGsAAAAbAAAAAAAAAAEAAAAAAHQpAAB1bml2ZXJzYWwvdW5pdmVyc2FsLnBuZy54bWxQSwUGAAAAAAwADACGAwAA+ikAAAAA"/>
  <p:tag name="ISPRING_PRESENTATION_TITLE" val="20170215党政党建党课工作总结汇报ppt模板"/>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80D3FB1E-F039-4CEA-B465-CDC19D8D230F"/>
  <p:tag name="ISPRINGCLOUDFOLDERID" val="0"/>
  <p:tag name="ISPRINGCLOUDFOLDERPATH" val="Repository"/>
  <p:tag name="ISPRINGONLINEFOLDERID" val="0"/>
  <p:tag name="ISPRINGONLINEFOLDERPATH" val="Content List"/>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551*263"/>
  <p:tag name="TABLE_ENDDRAG_RECT" val="36*106*551*263"/>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551*263"/>
  <p:tag name="TABLE_ENDDRAG_RECT" val="36*106*551*263"/>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551*287"/>
  <p:tag name="TABLE_ENDDRAG_RECT" val="65*100*551*287"/>
</p:tagLst>
</file>

<file path=ppt/tags/tag5.xml><?xml version="1.0" encoding="utf-8"?>
<p:tagLst xmlns:a="http://schemas.openxmlformats.org/drawingml/2006/main" xmlns:r="http://schemas.openxmlformats.org/officeDocument/2006/relationships" xmlns:p="http://schemas.openxmlformats.org/presentationml/2006/main">
  <p:tag name="TABLE_ENDDRAG_ORIGIN_RECT" val="551*255"/>
  <p:tag name="TABLE_ENDDRAG_RECT" val="65*106*551*255"/>
</p:tagLst>
</file>

<file path=ppt/tags/tag6.xml><?xml version="1.0" encoding="utf-8"?>
<p:tagLst xmlns:a="http://schemas.openxmlformats.org/drawingml/2006/main" xmlns:r="http://schemas.openxmlformats.org/officeDocument/2006/relationships" xmlns:p="http://schemas.openxmlformats.org/presentationml/2006/main">
  <p:tag name="TABLE_ENDDRAG_ORIGIN_RECT" val="551*287"/>
  <p:tag name="TABLE_ENDDRAG_RECT" val="65*100*551*287"/>
</p:tagLst>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自定义设计方案">
      <a:majorFont>
        <a:latin typeface="Calibri"/>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自定义设计方案">
      <a:majorFont>
        <a:latin typeface="Calibri"/>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_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自定义设计方案">
      <a:majorFont>
        <a:latin typeface="Calibri"/>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3_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自定义设计方案">
      <a:majorFont>
        <a:latin typeface="Calibri"/>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4_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自定义设计方案">
      <a:majorFont>
        <a:latin typeface="Calibri"/>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5_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自定义设计方案">
      <a:majorFont>
        <a:latin typeface="Calibri"/>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6_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自定义设计方案">
      <a:majorFont>
        <a:latin typeface="Calibri"/>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2_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自定义设计方案">
      <a:majorFont>
        <a:latin typeface="Calibri"/>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8_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自定义设计方案">
      <a:majorFont>
        <a:latin typeface="Calibri"/>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9_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自定义设计方案">
      <a:majorFont>
        <a:latin typeface="Calibri"/>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0_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自定义设计方案">
      <a:majorFont>
        <a:latin typeface="Calibri"/>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11_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自定义设计方案">
      <a:majorFont>
        <a:latin typeface="Calibri"/>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主题">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Pct val="100000"/>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3172</Words>
  <Application>Microsoft Office PowerPoint</Application>
  <PresentationFormat>全屏显示(16:9)</PresentationFormat>
  <Paragraphs>520</Paragraphs>
  <Slides>40</Slides>
  <Notes>40</Notes>
  <HiddenSlides>0</HiddenSlides>
  <MMClips>0</MMClips>
  <ScaleCrop>false</ScaleCrop>
  <HeadingPairs>
    <vt:vector size="6" baseType="variant">
      <vt:variant>
        <vt:lpstr>已用的字体</vt:lpstr>
      </vt:variant>
      <vt:variant>
        <vt:i4>8</vt:i4>
      </vt:variant>
      <vt:variant>
        <vt:lpstr>主题</vt:lpstr>
      </vt:variant>
      <vt:variant>
        <vt:i4>24</vt:i4>
      </vt:variant>
      <vt:variant>
        <vt:lpstr>幻灯片标题</vt:lpstr>
      </vt:variant>
      <vt:variant>
        <vt:i4>40</vt:i4>
      </vt:variant>
    </vt:vector>
  </HeadingPairs>
  <TitlesOfParts>
    <vt:vector size="72" baseType="lpstr">
      <vt:lpstr>Noto Sans S Chinese Regular</vt:lpstr>
      <vt:lpstr>等线</vt:lpstr>
      <vt:lpstr>微软雅黑</vt:lpstr>
      <vt:lpstr>Arial</vt:lpstr>
      <vt:lpstr>Calibri</vt:lpstr>
      <vt:lpstr>Times New Roman</vt:lpstr>
      <vt:lpstr>Verdana</vt:lpstr>
      <vt:lpstr>Wingdings</vt:lpstr>
      <vt:lpstr>Office 主题</vt:lpstr>
      <vt:lpstr>1_Office 主题</vt:lpstr>
      <vt:lpstr>2_Office 主题</vt:lpstr>
      <vt:lpstr>3_Office 主题</vt:lpstr>
      <vt:lpstr>4_Office 主题</vt:lpstr>
      <vt:lpstr>5_Office 主题</vt:lpstr>
      <vt:lpstr>6_Office 主题</vt:lpstr>
      <vt:lpstr>7_Office 主题</vt:lpstr>
      <vt:lpstr>8_Office 主题</vt:lpstr>
      <vt:lpstr>9_Office 主题</vt:lpstr>
      <vt:lpstr>10_Office 主题</vt:lpstr>
      <vt:lpstr>11_Office 主题</vt:lpstr>
      <vt:lpstr>自定义设计方案</vt:lpstr>
      <vt:lpstr>1_自定义设计方案</vt:lpstr>
      <vt:lpstr>2_自定义设计方案</vt:lpstr>
      <vt:lpstr>3_自定义设计方案</vt:lpstr>
      <vt:lpstr>4_自定义设计方案</vt:lpstr>
      <vt:lpstr>5_自定义设计方案</vt:lpstr>
      <vt:lpstr>6_自定义设计方案</vt:lpstr>
      <vt:lpstr>12_自定义设计方案</vt:lpstr>
      <vt:lpstr>8_自定义设计方案</vt:lpstr>
      <vt:lpstr>9_自定义设计方案</vt:lpstr>
      <vt:lpstr>10_自定义设计方案</vt:lpstr>
      <vt:lpstr>11_自定义设计方案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NPIC012895C</dc:creator>
  <cp:lastModifiedBy>Administrator</cp:lastModifiedBy>
  <cp:revision>3391</cp:revision>
  <cp:lastPrinted>2024-07-06T10:45:00Z</cp:lastPrinted>
  <dcterms:created xsi:type="dcterms:W3CDTF">2016-12-07T06:48:00Z</dcterms:created>
  <dcterms:modified xsi:type="dcterms:W3CDTF">2025-10-27T10:27:51Z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xum300010">
    <vt:lpwstr>H4sIAAAAAAAEAO29B2AcSZYlJi9tynt/SvVK1+B0oQiAYBMk2JBAEOzBiM3mkuwdaUcjKasqgcplVmVdZhZAzO2dvPfee++999577733ujudTif33/8/XGZkAWz2zkrayZ4hgKrIHz9+fB8/In7xb5z82EfF63l19fr56zfFIm8+erQ7woc/mddNUS0/evTRR/z36+f0</vt:lpwstr>
  </property>
  <property fmtid="{D5CDD505-2E9C-101B-9397-08002B2CF9AE}" pid="3" name="lanxum300010-1">
    <vt:lpwstr>Cf21O97ZkU+a9UQ+kj/bOls22bSll85m9tNstSqLabZs6ZMXL89OdnYf3Huwf9z58mnRrKjBf/WH/Bn/2d/7B/8Xf/7fJF+fLrKi9GCVWdOuG+6yB8p8F4f0rCjzr746e0rfPLyfZZPdWba9v7NzTv/sT7Yne/v3ts9nn+7n93by+7vZng4of9d+8fQ+3nmwfbq/vXO8</vt:lpwstr>
  </property>
  <property fmtid="{D5CDD505-2E9C-101B-9397-08002B2CF9AE}" pid="4" name="lanxum300010-2">
    <vt:lpwstr>/eBk+9mD7Xu72w/ube883D443T54tr376fbB3vaT+9u7x9v39rYP9l2fJ3WetTnoagdxvG7nVf2szC4+enSelU0u1K3W9RSNXlRnyzavL+oMhFTS0/S8LKbyzg5/9Dyb5EKa/OG9ew/u784eZvfv5w8eTCYHO7u7e7uTh7sHO+f5TiYgTog+TXFOxOb5WZ5XHz3C3He/</vt:lpwstr>
  </property>
  <property fmtid="{D5CDD505-2E9C-101B-9397-08002B2CF9AE}" pid="5" name="lanxum300010-3">
    <vt:lpwstr>+bK+yJbFD6RzIfOj/+zv+uv/8z/37/8v/qK/6z//Y/6q//yP+XP/y7/oT/sv/+q/47/6G/6B/+pv+Iv/6z/7L2H4PJV1denYwX2iM6KfPl3LyBrtn8h8vcp1WPTXTL+3b9BH+TTAEV/hm1+iEPNwCCcZ8YHrMPzyKU0Hfbe3s7eLCdy7l+7ef3Tv4aOdT6PNn+eXefnR</vt:lpwstr>
  </property>
  <property fmtid="{D5CDD505-2E9C-101B-9397-08002B2CF9AE}" pid="6" name="lanxum300010-4">
    <vt:lpwstr>o/ux7163GXGcisuPffQiz2dvqt9rWV29ypYXuRvfWXO6mOQ0VW29znVIMuY9/cu88NF/+ef+Xf/5H/63/td/yR/xn/+Nf99/+gf9wfLnf/k3/MX/5Z/0R/znf8of91/+lX8y0f4/+3v+nv/8T/6zDG3k1ad5M32/1z36haN6kjVFd252tbOLdTEriyWjahAwn73M2rn3</vt:lpwstr>
  </property>
  <property fmtid="{D5CDD505-2E9C-101B-9397-08002B2CF9AE}" pid="7" name="lanxum300010-5">
    <vt:lpwstr>MV4Ee5ppLdp8YeeN/qH//5L/B8KkwWd8BAAA</vt:lpwstr>
  </property>
  <property fmtid="{D5CDD505-2E9C-101B-9397-08002B2CF9AE}" pid="8" name="KSOProductBuildVer">
    <vt:lpwstr>2052-11.8.2.11734</vt:lpwstr>
  </property>
  <property fmtid="{D5CDD505-2E9C-101B-9397-08002B2CF9AE}" pid="9" name="ICV">
    <vt:lpwstr>390E1C1194A04EF8A6460E7A1DAAAD6F</vt:lpwstr>
  </property>
</Properties>
</file>