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1142" r:id="rId2"/>
    <p:sldId id="1032" r:id="rId3"/>
    <p:sldId id="1144" r:id="rId4"/>
    <p:sldId id="1146" r:id="rId5"/>
    <p:sldId id="1110" r:id="rId6"/>
    <p:sldId id="1143" r:id="rId7"/>
    <p:sldId id="1011" r:id="rId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POTE NOY, Roberto Mario" initials="CNRM" lastIdx="1" clrIdx="0">
    <p:extLst>
      <p:ext uri="{19B8F6BF-5375-455C-9EA6-DF929625EA0E}">
        <p15:presenceInfo xmlns:p15="http://schemas.microsoft.com/office/powerpoint/2012/main" userId="S-1-5-21-42344331-1018566265-2102726425-22547" providerId="AD"/>
      </p:ext>
    </p:extLst>
  </p:cmAuthor>
  <p:cmAuthor id="2" name="CAPOTE NOY, Roberto Mario" initials="CNRM [2]" lastIdx="1" clrIdx="1">
    <p:extLst>
      <p:ext uri="{19B8F6BF-5375-455C-9EA6-DF929625EA0E}">
        <p15:presenceInfo xmlns:p15="http://schemas.microsoft.com/office/powerpoint/2012/main" userId="S::ROBERTO.CAPOTENOY@iaea.org::00493373-f3c7-4a20-ad1a-1b901b156c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D8791A"/>
    <a:srgbClr val="EEB276"/>
    <a:srgbClr val="F3C99F"/>
    <a:srgbClr val="FF3399"/>
    <a:srgbClr val="0DFFFF"/>
    <a:srgbClr val="012425"/>
    <a:srgbClr val="01222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0CBD5D-6147-4D3C-9DC7-7491E8FE9A67}" v="54" dt="2025-08-26T14:40:30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0" autoAdjust="0"/>
    <p:restoredTop sz="95736" autoAdjust="0"/>
  </p:normalViewPr>
  <p:slideViewPr>
    <p:cSldViewPr>
      <p:cViewPr varScale="1">
        <p:scale>
          <a:sx n="70" d="100"/>
          <a:sy n="70" d="100"/>
        </p:scale>
        <p:origin x="118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514" y="-10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POTE NOY, Roberto Mario" userId="00493373-f3c7-4a20-ad1a-1b901b156c55" providerId="ADAL" clId="{5E0CBD5D-6147-4D3C-9DC7-7491E8FE9A67}"/>
    <pc:docChg chg="undo custSel addSld delSld modSld sldOrd modMainMaster">
      <pc:chgData name="CAPOTE NOY, Roberto Mario" userId="00493373-f3c7-4a20-ad1a-1b901b156c55" providerId="ADAL" clId="{5E0CBD5D-6147-4D3C-9DC7-7491E8FE9A67}" dt="2025-08-26T14:40:30.426" v="1909" actId="1035"/>
      <pc:docMkLst>
        <pc:docMk/>
      </pc:docMkLst>
      <pc:sldChg chg="modSp del mod">
        <pc:chgData name="CAPOTE NOY, Roberto Mario" userId="00493373-f3c7-4a20-ad1a-1b901b156c55" providerId="ADAL" clId="{5E0CBD5D-6147-4D3C-9DC7-7491E8FE9A67}" dt="2025-08-26T08:01:06.441" v="94" actId="47"/>
        <pc:sldMkLst>
          <pc:docMk/>
          <pc:sldMk cId="2530887380" sldId="961"/>
        </pc:sldMkLst>
        <pc:spChg chg="mod">
          <ac:chgData name="CAPOTE NOY, Roberto Mario" userId="00493373-f3c7-4a20-ad1a-1b901b156c55" providerId="ADAL" clId="{5E0CBD5D-6147-4D3C-9DC7-7491E8FE9A67}" dt="2025-08-26T07:52:12.645" v="86" actId="20577"/>
          <ac:spMkLst>
            <pc:docMk/>
            <pc:sldMk cId="2530887380" sldId="961"/>
            <ac:spMk id="16" creationId="{CD4EB598-3388-12C3-45BB-6F64BD84F157}"/>
          </ac:spMkLst>
        </pc:spChg>
      </pc:sldChg>
      <pc:sldChg chg="del">
        <pc:chgData name="CAPOTE NOY, Roberto Mario" userId="00493373-f3c7-4a20-ad1a-1b901b156c55" providerId="ADAL" clId="{5E0CBD5D-6147-4D3C-9DC7-7491E8FE9A67}" dt="2025-08-26T08:01:36.019" v="95" actId="47"/>
        <pc:sldMkLst>
          <pc:docMk/>
          <pc:sldMk cId="2331929167" sldId="1006"/>
        </pc:sldMkLst>
      </pc:sldChg>
      <pc:sldChg chg="del">
        <pc:chgData name="CAPOTE NOY, Roberto Mario" userId="00493373-f3c7-4a20-ad1a-1b901b156c55" providerId="ADAL" clId="{5E0CBD5D-6147-4D3C-9DC7-7491E8FE9A67}" dt="2025-08-26T08:01:36.019" v="95" actId="47"/>
        <pc:sldMkLst>
          <pc:docMk/>
          <pc:sldMk cId="958710754" sldId="1008"/>
        </pc:sldMkLst>
      </pc:sldChg>
      <pc:sldChg chg="modSp add del mod">
        <pc:chgData name="CAPOTE NOY, Roberto Mario" userId="00493373-f3c7-4a20-ad1a-1b901b156c55" providerId="ADAL" clId="{5E0CBD5D-6147-4D3C-9DC7-7491E8FE9A67}" dt="2025-08-26T14:40:30.426" v="1909" actId="1035"/>
        <pc:sldMkLst>
          <pc:docMk/>
          <pc:sldMk cId="4200346924" sldId="1011"/>
        </pc:sldMkLst>
        <pc:spChg chg="mod">
          <ac:chgData name="CAPOTE NOY, Roberto Mario" userId="00493373-f3c7-4a20-ad1a-1b901b156c55" providerId="ADAL" clId="{5E0CBD5D-6147-4D3C-9DC7-7491E8FE9A67}" dt="2025-08-26T14:40:30.426" v="1909" actId="1035"/>
          <ac:spMkLst>
            <pc:docMk/>
            <pc:sldMk cId="4200346924" sldId="1011"/>
            <ac:spMk id="6" creationId="{63F8BF2B-29F2-481D-9ECD-B5CEDC9F096B}"/>
          </ac:spMkLst>
        </pc:spChg>
        <pc:spChg chg="mod">
          <ac:chgData name="CAPOTE NOY, Roberto Mario" userId="00493373-f3c7-4a20-ad1a-1b901b156c55" providerId="ADAL" clId="{5E0CBD5D-6147-4D3C-9DC7-7491E8FE9A67}" dt="2025-08-26T14:40:13.731" v="1894" actId="20577"/>
          <ac:spMkLst>
            <pc:docMk/>
            <pc:sldMk cId="4200346924" sldId="1011"/>
            <ac:spMk id="7" creationId="{503F9F7C-7809-42A6-8E2F-8EE5CE12B78E}"/>
          </ac:spMkLst>
        </pc:spChg>
        <pc:spChg chg="mod">
          <ac:chgData name="CAPOTE NOY, Roberto Mario" userId="00493373-f3c7-4a20-ad1a-1b901b156c55" providerId="ADAL" clId="{5E0CBD5D-6147-4D3C-9DC7-7491E8FE9A67}" dt="2025-08-26T14:40:24.681" v="1895" actId="21"/>
          <ac:spMkLst>
            <pc:docMk/>
            <pc:sldMk cId="4200346924" sldId="1011"/>
            <ac:spMk id="136" creationId="{00000000-0000-0000-0000-000000000000}"/>
          </ac:spMkLst>
        </pc:spChg>
        <pc:picChg chg="mod">
          <ac:chgData name="CAPOTE NOY, Roberto Mario" userId="00493373-f3c7-4a20-ad1a-1b901b156c55" providerId="ADAL" clId="{5E0CBD5D-6147-4D3C-9DC7-7491E8FE9A67}" dt="2025-08-26T14:40:30.426" v="1909" actId="1035"/>
          <ac:picMkLst>
            <pc:docMk/>
            <pc:sldMk cId="4200346924" sldId="1011"/>
            <ac:picMk id="5" creationId="{E8FA4D9B-85D9-45A7-8C9D-61E2ACBC9283}"/>
          </ac:picMkLst>
        </pc:picChg>
      </pc:sldChg>
      <pc:sldChg chg="addSp modSp mod">
        <pc:chgData name="CAPOTE NOY, Roberto Mario" userId="00493373-f3c7-4a20-ad1a-1b901b156c55" providerId="ADAL" clId="{5E0CBD5D-6147-4D3C-9DC7-7491E8FE9A67}" dt="2025-08-26T10:40:59.371" v="1474" actId="20577"/>
        <pc:sldMkLst>
          <pc:docMk/>
          <pc:sldMk cId="471667676" sldId="1032"/>
        </pc:sldMkLst>
        <pc:spChg chg="add mod">
          <ac:chgData name="CAPOTE NOY, Roberto Mario" userId="00493373-f3c7-4a20-ad1a-1b901b156c55" providerId="ADAL" clId="{5E0CBD5D-6147-4D3C-9DC7-7491E8FE9A67}" dt="2025-08-26T08:04:36.335" v="172"/>
          <ac:spMkLst>
            <pc:docMk/>
            <pc:sldMk cId="471667676" sldId="1032"/>
            <ac:spMk id="2" creationId="{A77F4DB8-1E38-4B3B-441F-070D7F174ED6}"/>
          </ac:spMkLst>
        </pc:spChg>
        <pc:spChg chg="mod">
          <ac:chgData name="CAPOTE NOY, Roberto Mario" userId="00493373-f3c7-4a20-ad1a-1b901b156c55" providerId="ADAL" clId="{5E0CBD5D-6147-4D3C-9DC7-7491E8FE9A67}" dt="2025-08-26T10:40:59.371" v="1474" actId="20577"/>
          <ac:spMkLst>
            <pc:docMk/>
            <pc:sldMk cId="471667676" sldId="1032"/>
            <ac:spMk id="7" creationId="{503F9F7C-7809-42A6-8E2F-8EE5CE12B78E}"/>
          </ac:spMkLst>
        </pc:spChg>
        <pc:spChg chg="mod">
          <ac:chgData name="CAPOTE NOY, Roberto Mario" userId="00493373-f3c7-4a20-ad1a-1b901b156c55" providerId="ADAL" clId="{5E0CBD5D-6147-4D3C-9DC7-7491E8FE9A67}" dt="2025-08-26T09:11:00.639" v="977" actId="1036"/>
          <ac:spMkLst>
            <pc:docMk/>
            <pc:sldMk cId="471667676" sldId="1032"/>
            <ac:spMk id="9" creationId="{86DD8D2B-9017-435F-836B-2EC38028422A}"/>
          </ac:spMkLst>
        </pc:spChg>
        <pc:picChg chg="mod">
          <ac:chgData name="CAPOTE NOY, Roberto Mario" userId="00493373-f3c7-4a20-ad1a-1b901b156c55" providerId="ADAL" clId="{5E0CBD5D-6147-4D3C-9DC7-7491E8FE9A67}" dt="2025-08-26T09:11:00.639" v="977" actId="1036"/>
          <ac:picMkLst>
            <pc:docMk/>
            <pc:sldMk cId="471667676" sldId="1032"/>
            <ac:picMk id="1026" creationId="{A06E204A-2CB3-41DB-8F11-6138360EFC77}"/>
          </ac:picMkLst>
        </pc:picChg>
      </pc:sldChg>
      <pc:sldChg chg="del">
        <pc:chgData name="CAPOTE NOY, Roberto Mario" userId="00493373-f3c7-4a20-ad1a-1b901b156c55" providerId="ADAL" clId="{5E0CBD5D-6147-4D3C-9DC7-7491E8FE9A67}" dt="2025-08-26T08:01:36.019" v="95" actId="47"/>
        <pc:sldMkLst>
          <pc:docMk/>
          <pc:sldMk cId="1223547367" sldId="1035"/>
        </pc:sldMkLst>
      </pc:sldChg>
      <pc:sldChg chg="del">
        <pc:chgData name="CAPOTE NOY, Roberto Mario" userId="00493373-f3c7-4a20-ad1a-1b901b156c55" providerId="ADAL" clId="{5E0CBD5D-6147-4D3C-9DC7-7491E8FE9A67}" dt="2025-08-26T08:01:36.019" v="95" actId="47"/>
        <pc:sldMkLst>
          <pc:docMk/>
          <pc:sldMk cId="3010171751" sldId="1056"/>
        </pc:sldMkLst>
      </pc:sldChg>
      <pc:sldChg chg="del">
        <pc:chgData name="CAPOTE NOY, Roberto Mario" userId="00493373-f3c7-4a20-ad1a-1b901b156c55" providerId="ADAL" clId="{5E0CBD5D-6147-4D3C-9DC7-7491E8FE9A67}" dt="2025-08-26T08:01:36.019" v="95" actId="47"/>
        <pc:sldMkLst>
          <pc:docMk/>
          <pc:sldMk cId="2305506762" sldId="1078"/>
        </pc:sldMkLst>
      </pc:sldChg>
      <pc:sldChg chg="del">
        <pc:chgData name="CAPOTE NOY, Roberto Mario" userId="00493373-f3c7-4a20-ad1a-1b901b156c55" providerId="ADAL" clId="{5E0CBD5D-6147-4D3C-9DC7-7491E8FE9A67}" dt="2025-08-26T08:01:36.019" v="95" actId="47"/>
        <pc:sldMkLst>
          <pc:docMk/>
          <pc:sldMk cId="13170467" sldId="1079"/>
        </pc:sldMkLst>
      </pc:sldChg>
      <pc:sldChg chg="del">
        <pc:chgData name="CAPOTE NOY, Roberto Mario" userId="00493373-f3c7-4a20-ad1a-1b901b156c55" providerId="ADAL" clId="{5E0CBD5D-6147-4D3C-9DC7-7491E8FE9A67}" dt="2025-08-26T08:01:36.019" v="95" actId="47"/>
        <pc:sldMkLst>
          <pc:docMk/>
          <pc:sldMk cId="1684879874" sldId="1082"/>
        </pc:sldMkLst>
      </pc:sldChg>
      <pc:sldChg chg="del">
        <pc:chgData name="CAPOTE NOY, Roberto Mario" userId="00493373-f3c7-4a20-ad1a-1b901b156c55" providerId="ADAL" clId="{5E0CBD5D-6147-4D3C-9DC7-7491E8FE9A67}" dt="2025-08-26T08:01:36.019" v="95" actId="47"/>
        <pc:sldMkLst>
          <pc:docMk/>
          <pc:sldMk cId="3275119996" sldId="1088"/>
        </pc:sldMkLst>
      </pc:sldChg>
      <pc:sldChg chg="del">
        <pc:chgData name="CAPOTE NOY, Roberto Mario" userId="00493373-f3c7-4a20-ad1a-1b901b156c55" providerId="ADAL" clId="{5E0CBD5D-6147-4D3C-9DC7-7491E8FE9A67}" dt="2025-08-26T08:01:36.019" v="95" actId="47"/>
        <pc:sldMkLst>
          <pc:docMk/>
          <pc:sldMk cId="4039286064" sldId="1093"/>
        </pc:sldMkLst>
      </pc:sldChg>
      <pc:sldChg chg="del">
        <pc:chgData name="CAPOTE NOY, Roberto Mario" userId="00493373-f3c7-4a20-ad1a-1b901b156c55" providerId="ADAL" clId="{5E0CBD5D-6147-4D3C-9DC7-7491E8FE9A67}" dt="2025-08-26T08:01:36.019" v="95" actId="47"/>
        <pc:sldMkLst>
          <pc:docMk/>
          <pc:sldMk cId="4282641184" sldId="1099"/>
        </pc:sldMkLst>
      </pc:sldChg>
      <pc:sldChg chg="addSp delSp modSp add mod ord">
        <pc:chgData name="CAPOTE NOY, Roberto Mario" userId="00493373-f3c7-4a20-ad1a-1b901b156c55" providerId="ADAL" clId="{5E0CBD5D-6147-4D3C-9DC7-7491E8FE9A67}" dt="2025-08-26T10:37:27.251" v="1382" actId="1076"/>
        <pc:sldMkLst>
          <pc:docMk/>
          <pc:sldMk cId="4236489368" sldId="1110"/>
        </pc:sldMkLst>
        <pc:spChg chg="del">
          <ac:chgData name="CAPOTE NOY, Roberto Mario" userId="00493373-f3c7-4a20-ad1a-1b901b156c55" providerId="ADAL" clId="{5E0CBD5D-6147-4D3C-9DC7-7491E8FE9A67}" dt="2025-08-26T08:29:43.305" v="854" actId="478"/>
          <ac:spMkLst>
            <pc:docMk/>
            <pc:sldMk cId="4236489368" sldId="1110"/>
            <ac:spMk id="3" creationId="{C18E01F7-3145-6042-37F0-783878BDA422}"/>
          </ac:spMkLst>
        </pc:spChg>
        <pc:spChg chg="mod">
          <ac:chgData name="CAPOTE NOY, Roberto Mario" userId="00493373-f3c7-4a20-ad1a-1b901b156c55" providerId="ADAL" clId="{5E0CBD5D-6147-4D3C-9DC7-7491E8FE9A67}" dt="2025-08-26T08:05:52.079" v="200" actId="6549"/>
          <ac:spMkLst>
            <pc:docMk/>
            <pc:sldMk cId="4236489368" sldId="1110"/>
            <ac:spMk id="4" creationId="{42B0440D-1B0C-F606-2998-4656D4B9D59C}"/>
          </ac:spMkLst>
        </pc:spChg>
        <pc:spChg chg="mod">
          <ac:chgData name="CAPOTE NOY, Roberto Mario" userId="00493373-f3c7-4a20-ad1a-1b901b156c55" providerId="ADAL" clId="{5E0CBD5D-6147-4D3C-9DC7-7491E8FE9A67}" dt="2025-08-26T10:37:21.993" v="1381" actId="14100"/>
          <ac:spMkLst>
            <pc:docMk/>
            <pc:sldMk cId="4236489368" sldId="1110"/>
            <ac:spMk id="5" creationId="{3110ADA1-7470-A846-F259-C36F604C5C31}"/>
          </ac:spMkLst>
        </pc:spChg>
        <pc:spChg chg="mod">
          <ac:chgData name="CAPOTE NOY, Roberto Mario" userId="00493373-f3c7-4a20-ad1a-1b901b156c55" providerId="ADAL" clId="{5E0CBD5D-6147-4D3C-9DC7-7491E8FE9A67}" dt="2025-08-26T10:11:33.403" v="1107" actId="1037"/>
          <ac:spMkLst>
            <pc:docMk/>
            <pc:sldMk cId="4236489368" sldId="1110"/>
            <ac:spMk id="7" creationId="{C8861CE4-1B84-EB6F-EFE5-784721CE0806}"/>
          </ac:spMkLst>
        </pc:spChg>
        <pc:spChg chg="add mod">
          <ac:chgData name="CAPOTE NOY, Roberto Mario" userId="00493373-f3c7-4a20-ad1a-1b901b156c55" providerId="ADAL" clId="{5E0CBD5D-6147-4D3C-9DC7-7491E8FE9A67}" dt="2025-08-26T10:35:17.279" v="1328" actId="122"/>
          <ac:spMkLst>
            <pc:docMk/>
            <pc:sldMk cId="4236489368" sldId="1110"/>
            <ac:spMk id="10" creationId="{B0DCD639-0132-47C7-05D5-E4080460C3E2}"/>
          </ac:spMkLst>
        </pc:spChg>
        <pc:spChg chg="mod">
          <ac:chgData name="CAPOTE NOY, Roberto Mario" userId="00493373-f3c7-4a20-ad1a-1b901b156c55" providerId="ADAL" clId="{5E0CBD5D-6147-4D3C-9DC7-7491E8FE9A67}" dt="2025-08-26T10:11:33.403" v="1107" actId="1037"/>
          <ac:spMkLst>
            <pc:docMk/>
            <pc:sldMk cId="4236489368" sldId="1110"/>
            <ac:spMk id="11" creationId="{FC618C08-0515-88A4-BCB7-A545DBC71966}"/>
          </ac:spMkLst>
        </pc:spChg>
        <pc:spChg chg="add mod">
          <ac:chgData name="CAPOTE NOY, Roberto Mario" userId="00493373-f3c7-4a20-ad1a-1b901b156c55" providerId="ADAL" clId="{5E0CBD5D-6147-4D3C-9DC7-7491E8FE9A67}" dt="2025-08-26T10:37:27.251" v="1382" actId="1076"/>
          <ac:spMkLst>
            <pc:docMk/>
            <pc:sldMk cId="4236489368" sldId="1110"/>
            <ac:spMk id="12" creationId="{87D56BC5-12FB-C90D-8189-3C1310B214E9}"/>
          </ac:spMkLst>
        </pc:spChg>
        <pc:picChg chg="mod">
          <ac:chgData name="CAPOTE NOY, Roberto Mario" userId="00493373-f3c7-4a20-ad1a-1b901b156c55" providerId="ADAL" clId="{5E0CBD5D-6147-4D3C-9DC7-7491E8FE9A67}" dt="2025-08-26T10:11:33.403" v="1107" actId="1037"/>
          <ac:picMkLst>
            <pc:docMk/>
            <pc:sldMk cId="4236489368" sldId="1110"/>
            <ac:picMk id="8" creationId="{AEE11CEF-5005-F6E2-4217-0A68A8B59488}"/>
          </ac:picMkLst>
        </pc:picChg>
      </pc:sldChg>
      <pc:sldChg chg="del">
        <pc:chgData name="CAPOTE NOY, Roberto Mario" userId="00493373-f3c7-4a20-ad1a-1b901b156c55" providerId="ADAL" clId="{5E0CBD5D-6147-4D3C-9DC7-7491E8FE9A67}" dt="2025-08-26T08:01:36.019" v="95" actId="47"/>
        <pc:sldMkLst>
          <pc:docMk/>
          <pc:sldMk cId="3797367262" sldId="1112"/>
        </pc:sldMkLst>
      </pc:sldChg>
      <pc:sldChg chg="del">
        <pc:chgData name="CAPOTE NOY, Roberto Mario" userId="00493373-f3c7-4a20-ad1a-1b901b156c55" providerId="ADAL" clId="{5E0CBD5D-6147-4D3C-9DC7-7491E8FE9A67}" dt="2025-08-26T08:01:36.019" v="95" actId="47"/>
        <pc:sldMkLst>
          <pc:docMk/>
          <pc:sldMk cId="127978760" sldId="1128"/>
        </pc:sldMkLst>
      </pc:sldChg>
      <pc:sldChg chg="del">
        <pc:chgData name="CAPOTE NOY, Roberto Mario" userId="00493373-f3c7-4a20-ad1a-1b901b156c55" providerId="ADAL" clId="{5E0CBD5D-6147-4D3C-9DC7-7491E8FE9A67}" dt="2025-08-26T08:01:36.019" v="95" actId="47"/>
        <pc:sldMkLst>
          <pc:docMk/>
          <pc:sldMk cId="2579969843" sldId="1130"/>
        </pc:sldMkLst>
      </pc:sldChg>
      <pc:sldChg chg="del">
        <pc:chgData name="CAPOTE NOY, Roberto Mario" userId="00493373-f3c7-4a20-ad1a-1b901b156c55" providerId="ADAL" clId="{5E0CBD5D-6147-4D3C-9DC7-7491E8FE9A67}" dt="2025-08-26T08:01:36.019" v="95" actId="47"/>
        <pc:sldMkLst>
          <pc:docMk/>
          <pc:sldMk cId="3989983668" sldId="1131"/>
        </pc:sldMkLst>
      </pc:sldChg>
      <pc:sldChg chg="del">
        <pc:chgData name="CAPOTE NOY, Roberto Mario" userId="00493373-f3c7-4a20-ad1a-1b901b156c55" providerId="ADAL" clId="{5E0CBD5D-6147-4D3C-9DC7-7491E8FE9A67}" dt="2025-08-26T08:01:36.019" v="95" actId="47"/>
        <pc:sldMkLst>
          <pc:docMk/>
          <pc:sldMk cId="2341159668" sldId="1133"/>
        </pc:sldMkLst>
      </pc:sldChg>
      <pc:sldChg chg="modSp add del mod">
        <pc:chgData name="CAPOTE NOY, Roberto Mario" userId="00493373-f3c7-4a20-ad1a-1b901b156c55" providerId="ADAL" clId="{5E0CBD5D-6147-4D3C-9DC7-7491E8FE9A67}" dt="2025-08-26T10:40:28.382" v="1472" actId="47"/>
        <pc:sldMkLst>
          <pc:docMk/>
          <pc:sldMk cId="2970580639" sldId="1133"/>
        </pc:sldMkLst>
        <pc:spChg chg="mod">
          <ac:chgData name="CAPOTE NOY, Roberto Mario" userId="00493373-f3c7-4a20-ad1a-1b901b156c55" providerId="ADAL" clId="{5E0CBD5D-6147-4D3C-9DC7-7491E8FE9A67}" dt="2025-08-26T09:23:14.347" v="1040" actId="20577"/>
          <ac:spMkLst>
            <pc:docMk/>
            <pc:sldMk cId="2970580639" sldId="1133"/>
            <ac:spMk id="6" creationId="{C1AE4EB8-46B2-F695-7315-DAE00BAA545C}"/>
          </ac:spMkLst>
        </pc:spChg>
      </pc:sldChg>
      <pc:sldChg chg="del">
        <pc:chgData name="CAPOTE NOY, Roberto Mario" userId="00493373-f3c7-4a20-ad1a-1b901b156c55" providerId="ADAL" clId="{5E0CBD5D-6147-4D3C-9DC7-7491E8FE9A67}" dt="2025-08-26T08:01:36.019" v="95" actId="47"/>
        <pc:sldMkLst>
          <pc:docMk/>
          <pc:sldMk cId="3010654778" sldId="1134"/>
        </pc:sldMkLst>
      </pc:sldChg>
      <pc:sldChg chg="del">
        <pc:chgData name="CAPOTE NOY, Roberto Mario" userId="00493373-f3c7-4a20-ad1a-1b901b156c55" providerId="ADAL" clId="{5E0CBD5D-6147-4D3C-9DC7-7491E8FE9A67}" dt="2025-08-26T08:01:36.019" v="95" actId="47"/>
        <pc:sldMkLst>
          <pc:docMk/>
          <pc:sldMk cId="3565244840" sldId="1136"/>
        </pc:sldMkLst>
      </pc:sldChg>
      <pc:sldChg chg="del">
        <pc:chgData name="CAPOTE NOY, Roberto Mario" userId="00493373-f3c7-4a20-ad1a-1b901b156c55" providerId="ADAL" clId="{5E0CBD5D-6147-4D3C-9DC7-7491E8FE9A67}" dt="2025-08-26T08:01:36.019" v="95" actId="47"/>
        <pc:sldMkLst>
          <pc:docMk/>
          <pc:sldMk cId="2692345697" sldId="1137"/>
        </pc:sldMkLst>
      </pc:sldChg>
      <pc:sldChg chg="del">
        <pc:chgData name="CAPOTE NOY, Roberto Mario" userId="00493373-f3c7-4a20-ad1a-1b901b156c55" providerId="ADAL" clId="{5E0CBD5D-6147-4D3C-9DC7-7491E8FE9A67}" dt="2025-08-26T08:01:36.019" v="95" actId="47"/>
        <pc:sldMkLst>
          <pc:docMk/>
          <pc:sldMk cId="2857161499" sldId="1138"/>
        </pc:sldMkLst>
      </pc:sldChg>
      <pc:sldChg chg="del">
        <pc:chgData name="CAPOTE NOY, Roberto Mario" userId="00493373-f3c7-4a20-ad1a-1b901b156c55" providerId="ADAL" clId="{5E0CBD5D-6147-4D3C-9DC7-7491E8FE9A67}" dt="2025-08-26T08:01:36.019" v="95" actId="47"/>
        <pc:sldMkLst>
          <pc:docMk/>
          <pc:sldMk cId="3868079664" sldId="1139"/>
        </pc:sldMkLst>
      </pc:sldChg>
      <pc:sldChg chg="del">
        <pc:chgData name="CAPOTE NOY, Roberto Mario" userId="00493373-f3c7-4a20-ad1a-1b901b156c55" providerId="ADAL" clId="{5E0CBD5D-6147-4D3C-9DC7-7491E8FE9A67}" dt="2025-08-26T08:01:36.019" v="95" actId="47"/>
        <pc:sldMkLst>
          <pc:docMk/>
          <pc:sldMk cId="3958323493" sldId="1140"/>
        </pc:sldMkLst>
      </pc:sldChg>
      <pc:sldChg chg="del">
        <pc:chgData name="CAPOTE NOY, Roberto Mario" userId="00493373-f3c7-4a20-ad1a-1b901b156c55" providerId="ADAL" clId="{5E0CBD5D-6147-4D3C-9DC7-7491E8FE9A67}" dt="2025-08-26T08:01:36.019" v="95" actId="47"/>
        <pc:sldMkLst>
          <pc:docMk/>
          <pc:sldMk cId="1357149896" sldId="1141"/>
        </pc:sldMkLst>
      </pc:sldChg>
      <pc:sldChg chg="addSp delSp modSp add mod">
        <pc:chgData name="CAPOTE NOY, Roberto Mario" userId="00493373-f3c7-4a20-ad1a-1b901b156c55" providerId="ADAL" clId="{5E0CBD5D-6147-4D3C-9DC7-7491E8FE9A67}" dt="2025-08-26T08:00:36.856" v="93" actId="1036"/>
        <pc:sldMkLst>
          <pc:docMk/>
          <pc:sldMk cId="3973680431" sldId="1142"/>
        </pc:sldMkLst>
        <pc:spChg chg="mod">
          <ac:chgData name="CAPOTE NOY, Roberto Mario" userId="00493373-f3c7-4a20-ad1a-1b901b156c55" providerId="ADAL" clId="{5E0CBD5D-6147-4D3C-9DC7-7491E8FE9A67}" dt="2025-08-26T08:00:36.856" v="93" actId="1036"/>
          <ac:spMkLst>
            <pc:docMk/>
            <pc:sldMk cId="3973680431" sldId="1142"/>
            <ac:spMk id="4" creationId="{5066DEF5-945A-42AF-9E70-7FBDDE5B0C78}"/>
          </ac:spMkLst>
        </pc:spChg>
        <pc:spChg chg="del">
          <ac:chgData name="CAPOTE NOY, Roberto Mario" userId="00493373-f3c7-4a20-ad1a-1b901b156c55" providerId="ADAL" clId="{5E0CBD5D-6147-4D3C-9DC7-7491E8FE9A67}" dt="2025-08-26T08:00:30.993" v="88" actId="478"/>
          <ac:spMkLst>
            <pc:docMk/>
            <pc:sldMk cId="3973680431" sldId="1142"/>
            <ac:spMk id="16" creationId="{CD4EB598-3388-12C3-45BB-6F64BD84F157}"/>
          </ac:spMkLst>
        </pc:spChg>
        <pc:spChg chg="add mod">
          <ac:chgData name="CAPOTE NOY, Roberto Mario" userId="00493373-f3c7-4a20-ad1a-1b901b156c55" providerId="ADAL" clId="{5E0CBD5D-6147-4D3C-9DC7-7491E8FE9A67}" dt="2025-08-26T08:00:31.952" v="89"/>
          <ac:spMkLst>
            <pc:docMk/>
            <pc:sldMk cId="3973680431" sldId="1142"/>
            <ac:spMk id="114692" creationId="{AFCB2672-058A-C34B-7BD6-F79B4F1AF580}"/>
          </ac:spMkLst>
        </pc:spChg>
      </pc:sldChg>
      <pc:sldChg chg="addSp delSp modSp new mod ord">
        <pc:chgData name="CAPOTE NOY, Roberto Mario" userId="00493373-f3c7-4a20-ad1a-1b901b156c55" providerId="ADAL" clId="{5E0CBD5D-6147-4D3C-9DC7-7491E8FE9A67}" dt="2025-08-26T14:39:19.255" v="1854" actId="1037"/>
        <pc:sldMkLst>
          <pc:docMk/>
          <pc:sldMk cId="2304308169" sldId="1143"/>
        </pc:sldMkLst>
        <pc:spChg chg="del">
          <ac:chgData name="CAPOTE NOY, Roberto Mario" userId="00493373-f3c7-4a20-ad1a-1b901b156c55" providerId="ADAL" clId="{5E0CBD5D-6147-4D3C-9DC7-7491E8FE9A67}" dt="2025-08-26T08:25:48.068" v="644" actId="478"/>
          <ac:spMkLst>
            <pc:docMk/>
            <pc:sldMk cId="2304308169" sldId="1143"/>
            <ac:spMk id="2" creationId="{F597457C-8452-72A3-B1A8-F7EF6A852EA4}"/>
          </ac:spMkLst>
        </pc:spChg>
        <pc:spChg chg="add mod">
          <ac:chgData name="CAPOTE NOY, Roberto Mario" userId="00493373-f3c7-4a20-ad1a-1b901b156c55" providerId="ADAL" clId="{5E0CBD5D-6147-4D3C-9DC7-7491E8FE9A67}" dt="2025-08-26T14:39:00.898" v="1787" actId="1076"/>
          <ac:spMkLst>
            <pc:docMk/>
            <pc:sldMk cId="2304308169" sldId="1143"/>
            <ac:spMk id="3" creationId="{36530ACF-36AD-4FA4-F65A-129FF22D1ED3}"/>
          </ac:spMkLst>
        </pc:spChg>
        <pc:spChg chg="del">
          <ac:chgData name="CAPOTE NOY, Roberto Mario" userId="00493373-f3c7-4a20-ad1a-1b901b156c55" providerId="ADAL" clId="{5E0CBD5D-6147-4D3C-9DC7-7491E8FE9A67}" dt="2025-08-26T08:24:04.820" v="638" actId="478"/>
          <ac:spMkLst>
            <pc:docMk/>
            <pc:sldMk cId="2304308169" sldId="1143"/>
            <ac:spMk id="3" creationId="{63BB731E-2941-560D-2E52-020A5D919629}"/>
          </ac:spMkLst>
        </pc:spChg>
        <pc:spChg chg="add mod">
          <ac:chgData name="CAPOTE NOY, Roberto Mario" userId="00493373-f3c7-4a20-ad1a-1b901b156c55" providerId="ADAL" clId="{5E0CBD5D-6147-4D3C-9DC7-7491E8FE9A67}" dt="2025-08-26T14:38:40.066" v="1786" actId="1038"/>
          <ac:spMkLst>
            <pc:docMk/>
            <pc:sldMk cId="2304308169" sldId="1143"/>
            <ac:spMk id="5" creationId="{A74629B8-2E5A-0297-DF2D-C84605B2BC32}"/>
          </ac:spMkLst>
        </pc:spChg>
        <pc:spChg chg="add mod">
          <ac:chgData name="CAPOTE NOY, Roberto Mario" userId="00493373-f3c7-4a20-ad1a-1b901b156c55" providerId="ADAL" clId="{5E0CBD5D-6147-4D3C-9DC7-7491E8FE9A67}" dt="2025-08-26T14:39:19.255" v="1854" actId="1037"/>
          <ac:spMkLst>
            <pc:docMk/>
            <pc:sldMk cId="2304308169" sldId="1143"/>
            <ac:spMk id="6" creationId="{48E9549F-170A-368E-E0AE-5283E29C670C}"/>
          </ac:spMkLst>
        </pc:spChg>
        <pc:spChg chg="add mod">
          <ac:chgData name="CAPOTE NOY, Roberto Mario" userId="00493373-f3c7-4a20-ad1a-1b901b156c55" providerId="ADAL" clId="{5E0CBD5D-6147-4D3C-9DC7-7491E8FE9A67}" dt="2025-08-26T08:25:42.251" v="643"/>
          <ac:spMkLst>
            <pc:docMk/>
            <pc:sldMk cId="2304308169" sldId="1143"/>
            <ac:spMk id="8" creationId="{3B8ACF9B-E5B8-76E9-5FA9-B9191025DC35}"/>
          </ac:spMkLst>
        </pc:spChg>
        <pc:spChg chg="add del mod">
          <ac:chgData name="CAPOTE NOY, Roberto Mario" userId="00493373-f3c7-4a20-ad1a-1b901b156c55" providerId="ADAL" clId="{5E0CBD5D-6147-4D3C-9DC7-7491E8FE9A67}" dt="2025-08-26T14:00:17.313" v="1478"/>
          <ac:spMkLst>
            <pc:docMk/>
            <pc:sldMk cId="2304308169" sldId="1143"/>
            <ac:spMk id="13" creationId="{44A0C393-E219-8C9A-869B-C37659EFE009}"/>
          </ac:spMkLst>
        </pc:spChg>
        <pc:picChg chg="add mod">
          <ac:chgData name="CAPOTE NOY, Roberto Mario" userId="00493373-f3c7-4a20-ad1a-1b901b156c55" providerId="ADAL" clId="{5E0CBD5D-6147-4D3C-9DC7-7491E8FE9A67}" dt="2025-08-26T14:38:40.066" v="1786" actId="1038"/>
          <ac:picMkLst>
            <pc:docMk/>
            <pc:sldMk cId="2304308169" sldId="1143"/>
            <ac:picMk id="4" creationId="{15705EFC-6847-2914-8A04-65D8A5745C83}"/>
          </ac:picMkLst>
        </pc:picChg>
        <pc:picChg chg="add del mod">
          <ac:chgData name="CAPOTE NOY, Roberto Mario" userId="00493373-f3c7-4a20-ad1a-1b901b156c55" providerId="ADAL" clId="{5E0CBD5D-6147-4D3C-9DC7-7491E8FE9A67}" dt="2025-08-26T08:27:34.804" v="699" actId="478"/>
          <ac:picMkLst>
            <pc:docMk/>
            <pc:sldMk cId="2304308169" sldId="1143"/>
            <ac:picMk id="5" creationId="{B2BEDECE-BA34-4FA2-D380-839ADCBA94E8}"/>
          </ac:picMkLst>
        </pc:picChg>
        <pc:picChg chg="add del mod">
          <ac:chgData name="CAPOTE NOY, Roberto Mario" userId="00493373-f3c7-4a20-ad1a-1b901b156c55" providerId="ADAL" clId="{5E0CBD5D-6147-4D3C-9DC7-7491E8FE9A67}" dt="2025-08-26T08:27:36.306" v="700" actId="478"/>
          <ac:picMkLst>
            <pc:docMk/>
            <pc:sldMk cId="2304308169" sldId="1143"/>
            <ac:picMk id="7" creationId="{EED45ADD-61B3-BFD1-5F1B-C1B495684704}"/>
          </ac:picMkLst>
        </pc:picChg>
        <pc:picChg chg="add del mod">
          <ac:chgData name="CAPOTE NOY, Roberto Mario" userId="00493373-f3c7-4a20-ad1a-1b901b156c55" providerId="ADAL" clId="{5E0CBD5D-6147-4D3C-9DC7-7491E8FE9A67}" dt="2025-08-26T08:27:37.790" v="702" actId="478"/>
          <ac:picMkLst>
            <pc:docMk/>
            <pc:sldMk cId="2304308169" sldId="1143"/>
            <ac:picMk id="10" creationId="{D23F1D05-CA9D-41B6-EFF3-9F166E88F317}"/>
          </ac:picMkLst>
        </pc:picChg>
        <pc:picChg chg="add mod">
          <ac:chgData name="CAPOTE NOY, Roberto Mario" userId="00493373-f3c7-4a20-ad1a-1b901b156c55" providerId="ADAL" clId="{5E0CBD5D-6147-4D3C-9DC7-7491E8FE9A67}" dt="2025-08-26T10:40:35.959" v="1473" actId="1076"/>
          <ac:picMkLst>
            <pc:docMk/>
            <pc:sldMk cId="2304308169" sldId="1143"/>
            <ac:picMk id="12" creationId="{0E23DF9D-E1B5-2977-05ED-5AFE05E610A2}"/>
          </ac:picMkLst>
        </pc:picChg>
      </pc:sldChg>
      <pc:sldChg chg="addSp delSp modSp new mod ord">
        <pc:chgData name="CAPOTE NOY, Roberto Mario" userId="00493373-f3c7-4a20-ad1a-1b901b156c55" providerId="ADAL" clId="{5E0CBD5D-6147-4D3C-9DC7-7491E8FE9A67}" dt="2025-08-26T10:38:47.512" v="1471" actId="1076"/>
        <pc:sldMkLst>
          <pc:docMk/>
          <pc:sldMk cId="3972636773" sldId="1144"/>
        </pc:sldMkLst>
        <pc:spChg chg="add mod">
          <ac:chgData name="CAPOTE NOY, Roberto Mario" userId="00493373-f3c7-4a20-ad1a-1b901b156c55" providerId="ADAL" clId="{5E0CBD5D-6147-4D3C-9DC7-7491E8FE9A67}" dt="2025-08-26T08:17:12.505" v="632" actId="1036"/>
          <ac:spMkLst>
            <pc:docMk/>
            <pc:sldMk cId="3972636773" sldId="1144"/>
            <ac:spMk id="6" creationId="{9DE575FB-FD02-6C61-3926-9302887C883E}"/>
          </ac:spMkLst>
        </pc:spChg>
        <pc:spChg chg="add mod">
          <ac:chgData name="CAPOTE NOY, Roberto Mario" userId="00493373-f3c7-4a20-ad1a-1b901b156c55" providerId="ADAL" clId="{5E0CBD5D-6147-4D3C-9DC7-7491E8FE9A67}" dt="2025-08-26T08:12:14.698" v="495" actId="164"/>
          <ac:spMkLst>
            <pc:docMk/>
            <pc:sldMk cId="3972636773" sldId="1144"/>
            <ac:spMk id="9" creationId="{CDC7C8C5-9214-6B9E-44C3-FCBBA1A25AB0}"/>
          </ac:spMkLst>
        </pc:spChg>
        <pc:spChg chg="add mod">
          <ac:chgData name="CAPOTE NOY, Roberto Mario" userId="00493373-f3c7-4a20-ad1a-1b901b156c55" providerId="ADAL" clId="{5E0CBD5D-6147-4D3C-9DC7-7491E8FE9A67}" dt="2025-08-26T08:28:16.515" v="754" actId="1038"/>
          <ac:spMkLst>
            <pc:docMk/>
            <pc:sldMk cId="3972636773" sldId="1144"/>
            <ac:spMk id="13" creationId="{450DDA46-92F8-FBB2-B69E-44CBFF271E05}"/>
          </ac:spMkLst>
        </pc:spChg>
        <pc:spChg chg="mod">
          <ac:chgData name="CAPOTE NOY, Roberto Mario" userId="00493373-f3c7-4a20-ad1a-1b901b156c55" providerId="ADAL" clId="{5E0CBD5D-6147-4D3C-9DC7-7491E8FE9A67}" dt="2025-08-26T08:28:37.030" v="755"/>
          <ac:spMkLst>
            <pc:docMk/>
            <pc:sldMk cId="3972636773" sldId="1144"/>
            <ac:spMk id="18" creationId="{15E1D948-10E5-D897-4321-E6582CB3B860}"/>
          </ac:spMkLst>
        </pc:spChg>
        <pc:spChg chg="add mod">
          <ac:chgData name="CAPOTE NOY, Roberto Mario" userId="00493373-f3c7-4a20-ad1a-1b901b156c55" providerId="ADAL" clId="{5E0CBD5D-6147-4D3C-9DC7-7491E8FE9A67}" dt="2025-08-26T08:29:16.282" v="853" actId="207"/>
          <ac:spMkLst>
            <pc:docMk/>
            <pc:sldMk cId="3972636773" sldId="1144"/>
            <ac:spMk id="19" creationId="{02794B1D-5BD6-B762-9267-1D6185E10147}"/>
          </ac:spMkLst>
        </pc:spChg>
        <pc:spChg chg="add mod">
          <ac:chgData name="CAPOTE NOY, Roberto Mario" userId="00493373-f3c7-4a20-ad1a-1b901b156c55" providerId="ADAL" clId="{5E0CBD5D-6147-4D3C-9DC7-7491E8FE9A67}" dt="2025-08-26T10:38:47.512" v="1471" actId="1076"/>
          <ac:spMkLst>
            <pc:docMk/>
            <pc:sldMk cId="3972636773" sldId="1144"/>
            <ac:spMk id="20" creationId="{0829C840-6A17-C4A4-0429-81708C4FA73F}"/>
          </ac:spMkLst>
        </pc:spChg>
        <pc:grpChg chg="add mod">
          <ac:chgData name="CAPOTE NOY, Roberto Mario" userId="00493373-f3c7-4a20-ad1a-1b901b156c55" providerId="ADAL" clId="{5E0CBD5D-6147-4D3C-9DC7-7491E8FE9A67}" dt="2025-08-26T08:17:18.420" v="634" actId="1076"/>
          <ac:grpSpMkLst>
            <pc:docMk/>
            <pc:sldMk cId="3972636773" sldId="1144"/>
            <ac:grpSpMk id="10" creationId="{2168C197-05BE-3522-0A07-3AA3D02B4D33}"/>
          </ac:grpSpMkLst>
        </pc:grpChg>
        <pc:grpChg chg="add mod">
          <ac:chgData name="CAPOTE NOY, Roberto Mario" userId="00493373-f3c7-4a20-ad1a-1b901b156c55" providerId="ADAL" clId="{5E0CBD5D-6147-4D3C-9DC7-7491E8FE9A67}" dt="2025-08-26T08:28:37.030" v="755"/>
          <ac:grpSpMkLst>
            <pc:docMk/>
            <pc:sldMk cId="3972636773" sldId="1144"/>
            <ac:grpSpMk id="16" creationId="{65C2BFC1-5236-190F-4989-1CFF4495C872}"/>
          </ac:grpSpMkLst>
        </pc:grpChg>
        <pc:picChg chg="add del mod">
          <ac:chgData name="CAPOTE NOY, Roberto Mario" userId="00493373-f3c7-4a20-ad1a-1b901b156c55" providerId="ADAL" clId="{5E0CBD5D-6147-4D3C-9DC7-7491E8FE9A67}" dt="2025-08-26T08:09:50.337" v="239" actId="478"/>
          <ac:picMkLst>
            <pc:docMk/>
            <pc:sldMk cId="3972636773" sldId="1144"/>
            <ac:picMk id="3" creationId="{2DF767B2-3A17-7FD8-2AD7-3C89FAAB6705}"/>
          </ac:picMkLst>
        </pc:picChg>
        <pc:picChg chg="add mod">
          <ac:chgData name="CAPOTE NOY, Roberto Mario" userId="00493373-f3c7-4a20-ad1a-1b901b156c55" providerId="ADAL" clId="{5E0CBD5D-6147-4D3C-9DC7-7491E8FE9A67}" dt="2025-08-26T08:17:15.725" v="633" actId="1076"/>
          <ac:picMkLst>
            <pc:docMk/>
            <pc:sldMk cId="3972636773" sldId="1144"/>
            <ac:picMk id="5" creationId="{A56BE4CF-19E9-6F20-24F2-0D116FCBA68A}"/>
          </ac:picMkLst>
        </pc:picChg>
        <pc:picChg chg="add mod">
          <ac:chgData name="CAPOTE NOY, Roberto Mario" userId="00493373-f3c7-4a20-ad1a-1b901b156c55" providerId="ADAL" clId="{5E0CBD5D-6147-4D3C-9DC7-7491E8FE9A67}" dt="2025-08-26T08:12:14.698" v="495" actId="164"/>
          <ac:picMkLst>
            <pc:docMk/>
            <pc:sldMk cId="3972636773" sldId="1144"/>
            <ac:picMk id="8" creationId="{FD0A5AA3-FD4D-77EE-F72E-68434A82DFD3}"/>
          </ac:picMkLst>
        </pc:picChg>
        <pc:picChg chg="add mod">
          <ac:chgData name="CAPOTE NOY, Roberto Mario" userId="00493373-f3c7-4a20-ad1a-1b901b156c55" providerId="ADAL" clId="{5E0CBD5D-6147-4D3C-9DC7-7491E8FE9A67}" dt="2025-08-26T08:17:29.087" v="637" actId="14100"/>
          <ac:picMkLst>
            <pc:docMk/>
            <pc:sldMk cId="3972636773" sldId="1144"/>
            <ac:picMk id="12" creationId="{C3DD3F4C-2B7A-0FFB-EFCF-D0E993AD3024}"/>
          </ac:picMkLst>
        </pc:picChg>
        <pc:picChg chg="add mod">
          <ac:chgData name="CAPOTE NOY, Roberto Mario" userId="00493373-f3c7-4a20-ad1a-1b901b156c55" providerId="ADAL" clId="{5E0CBD5D-6147-4D3C-9DC7-7491E8FE9A67}" dt="2025-08-26T08:27:52.042" v="708" actId="1076"/>
          <ac:picMkLst>
            <pc:docMk/>
            <pc:sldMk cId="3972636773" sldId="1144"/>
            <ac:picMk id="15" creationId="{A9D1FD52-7B4A-032A-95F9-5F25C0D98044}"/>
          </ac:picMkLst>
        </pc:picChg>
        <pc:picChg chg="mod">
          <ac:chgData name="CAPOTE NOY, Roberto Mario" userId="00493373-f3c7-4a20-ad1a-1b901b156c55" providerId="ADAL" clId="{5E0CBD5D-6147-4D3C-9DC7-7491E8FE9A67}" dt="2025-08-26T08:28:37.030" v="755"/>
          <ac:picMkLst>
            <pc:docMk/>
            <pc:sldMk cId="3972636773" sldId="1144"/>
            <ac:picMk id="17" creationId="{304D2D09-9B32-7595-7BE4-E336CACD0EC8}"/>
          </ac:picMkLst>
        </pc:picChg>
      </pc:sldChg>
      <pc:sldChg chg="new del">
        <pc:chgData name="CAPOTE NOY, Roberto Mario" userId="00493373-f3c7-4a20-ad1a-1b901b156c55" providerId="ADAL" clId="{5E0CBD5D-6147-4D3C-9DC7-7491E8FE9A67}" dt="2025-08-26T10:03:21.043" v="1050" actId="47"/>
        <pc:sldMkLst>
          <pc:docMk/>
          <pc:sldMk cId="2841267764" sldId="1145"/>
        </pc:sldMkLst>
      </pc:sldChg>
      <pc:sldChg chg="addSp delSp modSp add mod ord setBg">
        <pc:chgData name="CAPOTE NOY, Roberto Mario" userId="00493373-f3c7-4a20-ad1a-1b901b156c55" providerId="ADAL" clId="{5E0CBD5D-6147-4D3C-9DC7-7491E8FE9A67}" dt="2025-08-26T10:28:08" v="1262" actId="692"/>
        <pc:sldMkLst>
          <pc:docMk/>
          <pc:sldMk cId="714418649" sldId="1146"/>
        </pc:sldMkLst>
        <pc:spChg chg="add del mod">
          <ac:chgData name="CAPOTE NOY, Roberto Mario" userId="00493373-f3c7-4a20-ad1a-1b901b156c55" providerId="ADAL" clId="{5E0CBD5D-6147-4D3C-9DC7-7491E8FE9A67}" dt="2025-08-26T10:20:15.962" v="1245" actId="478"/>
          <ac:spMkLst>
            <pc:docMk/>
            <pc:sldMk cId="714418649" sldId="1146"/>
            <ac:spMk id="2" creationId="{109E057C-534D-CE39-EF63-CED760A8510B}"/>
          </ac:spMkLst>
        </pc:spChg>
        <pc:picChg chg="mod">
          <ac:chgData name="CAPOTE NOY, Roberto Mario" userId="00493373-f3c7-4a20-ad1a-1b901b156c55" providerId="ADAL" clId="{5E0CBD5D-6147-4D3C-9DC7-7491E8FE9A67}" dt="2025-08-26T10:28:08" v="1262" actId="692"/>
          <ac:picMkLst>
            <pc:docMk/>
            <pc:sldMk cId="714418649" sldId="1146"/>
            <ac:picMk id="10" creationId="{BF0558CF-FEDE-F6AA-ECDC-0E9E0D71A11A}"/>
          </ac:picMkLst>
        </pc:picChg>
      </pc:sldChg>
      <pc:sldMasterChg chg="modSp mod">
        <pc:chgData name="CAPOTE NOY, Roberto Mario" userId="00493373-f3c7-4a20-ad1a-1b901b156c55" providerId="ADAL" clId="{5E0CBD5D-6147-4D3C-9DC7-7491E8FE9A67}" dt="2025-08-26T08:02:51.047" v="170" actId="20577"/>
        <pc:sldMasterMkLst>
          <pc:docMk/>
          <pc:sldMasterMk cId="0" sldId="2147483649"/>
        </pc:sldMasterMkLst>
        <pc:spChg chg="mod">
          <ac:chgData name="CAPOTE NOY, Roberto Mario" userId="00493373-f3c7-4a20-ad1a-1b901b156c55" providerId="ADAL" clId="{5E0CBD5D-6147-4D3C-9DC7-7491E8FE9A67}" dt="2025-08-26T08:02:51.047" v="170" actId="20577"/>
          <ac:spMkLst>
            <pc:docMk/>
            <pc:sldMasterMk cId="0" sldId="2147483649"/>
            <ac:spMk id="3" creationId="{DFD251FD-AD29-2061-D40E-3B3BD90B54B2}"/>
          </ac:spMkLst>
        </pc:spChg>
      </pc:sldMasterChg>
    </pc:docChg>
  </pc:docChgLst>
  <pc:docChgLst>
    <pc:chgData name="CAPOTE NOY, Roberto Mario" userId="00493373-f3c7-4a20-ad1a-1b901b156c55" providerId="ADAL" clId="{9DB131B8-2393-477C-B49D-3BA1B24DC8BD}"/>
    <pc:docChg chg="custSel addSld modSld">
      <pc:chgData name="CAPOTE NOY, Roberto Mario" userId="00493373-f3c7-4a20-ad1a-1b901b156c55" providerId="ADAL" clId="{9DB131B8-2393-477C-B49D-3BA1B24DC8BD}" dt="2025-04-15T07:46:23.786" v="215" actId="478"/>
      <pc:docMkLst>
        <pc:docMk/>
      </pc:docMkLst>
      <pc:sldChg chg="modSp mod">
        <pc:chgData name="CAPOTE NOY, Roberto Mario" userId="00493373-f3c7-4a20-ad1a-1b901b156c55" providerId="ADAL" clId="{9DB131B8-2393-477C-B49D-3BA1B24DC8BD}" dt="2025-04-15T07:22:46.833" v="30" actId="20577"/>
        <pc:sldMkLst>
          <pc:docMk/>
          <pc:sldMk cId="2530887380" sldId="961"/>
        </pc:sldMkLst>
      </pc:sldChg>
      <pc:sldChg chg="modSp mod">
        <pc:chgData name="CAPOTE NOY, Roberto Mario" userId="00493373-f3c7-4a20-ad1a-1b901b156c55" providerId="ADAL" clId="{9DB131B8-2393-477C-B49D-3BA1B24DC8BD}" dt="2025-04-15T07:24:19.112" v="52" actId="6549"/>
        <pc:sldMkLst>
          <pc:docMk/>
          <pc:sldMk cId="958710754" sldId="1008"/>
        </pc:sldMkLst>
      </pc:sldChg>
      <pc:sldChg chg="modSp mod">
        <pc:chgData name="CAPOTE NOY, Roberto Mario" userId="00493373-f3c7-4a20-ad1a-1b901b156c55" providerId="ADAL" clId="{9DB131B8-2393-477C-B49D-3BA1B24DC8BD}" dt="2025-04-15T07:22:59.684" v="31" actId="21"/>
        <pc:sldMkLst>
          <pc:docMk/>
          <pc:sldMk cId="471667676" sldId="1032"/>
        </pc:sldMkLst>
      </pc:sldChg>
      <pc:sldChg chg="modSp mod">
        <pc:chgData name="CAPOTE NOY, Roberto Mario" userId="00493373-f3c7-4a20-ad1a-1b901b156c55" providerId="ADAL" clId="{9DB131B8-2393-477C-B49D-3BA1B24DC8BD}" dt="2025-04-15T07:33:28.822" v="64" actId="5793"/>
        <pc:sldMkLst>
          <pc:docMk/>
          <pc:sldMk cId="3275119996" sldId="1088"/>
        </pc:sldMkLst>
      </pc:sldChg>
      <pc:sldChg chg="modSp mod">
        <pc:chgData name="CAPOTE NOY, Roberto Mario" userId="00493373-f3c7-4a20-ad1a-1b901b156c55" providerId="ADAL" clId="{9DB131B8-2393-477C-B49D-3BA1B24DC8BD}" dt="2025-04-15T07:35:05.454" v="75" actId="1076"/>
        <pc:sldMkLst>
          <pc:docMk/>
          <pc:sldMk cId="3797367262" sldId="1112"/>
        </pc:sldMkLst>
      </pc:sldChg>
      <pc:sldChg chg="addSp modSp mod">
        <pc:chgData name="CAPOTE NOY, Roberto Mario" userId="00493373-f3c7-4a20-ad1a-1b901b156c55" providerId="ADAL" clId="{9DB131B8-2393-477C-B49D-3BA1B24DC8BD}" dt="2025-04-15T07:37:12.276" v="132" actId="1076"/>
        <pc:sldMkLst>
          <pc:docMk/>
          <pc:sldMk cId="3989983668" sldId="1131"/>
        </pc:sldMkLst>
      </pc:sldChg>
      <pc:sldChg chg="addSp modSp mod">
        <pc:chgData name="CAPOTE NOY, Roberto Mario" userId="00493373-f3c7-4a20-ad1a-1b901b156c55" providerId="ADAL" clId="{9DB131B8-2393-477C-B49D-3BA1B24DC8BD}" dt="2025-04-15T07:45:55.043" v="212" actId="20577"/>
        <pc:sldMkLst>
          <pc:docMk/>
          <pc:sldMk cId="3868079664" sldId="1139"/>
        </pc:sldMkLst>
      </pc:sldChg>
      <pc:sldChg chg="delSp add mod">
        <pc:chgData name="CAPOTE NOY, Roberto Mario" userId="00493373-f3c7-4a20-ad1a-1b901b156c55" providerId="ADAL" clId="{9DB131B8-2393-477C-B49D-3BA1B24DC8BD}" dt="2025-04-15T07:46:23.786" v="215" actId="478"/>
        <pc:sldMkLst>
          <pc:docMk/>
          <pc:sldMk cId="3958323493" sldId="1140"/>
        </pc:sldMkLst>
      </pc:sldChg>
    </pc:docChg>
  </pc:docChgLst>
  <pc:docChgLst>
    <pc:chgData name="CAPOTE NOY, Roberto Mario" userId="00493373-f3c7-4a20-ad1a-1b901b156c55" providerId="ADAL" clId="{A955A68A-A796-4C86-AFF9-2E418C048461}"/>
    <pc:docChg chg="custSel addSld delSld modSld">
      <pc:chgData name="CAPOTE NOY, Roberto Mario" userId="00493373-f3c7-4a20-ad1a-1b901b156c55" providerId="ADAL" clId="{A955A68A-A796-4C86-AFF9-2E418C048461}" dt="2025-03-20T08:30:10.801" v="164"/>
      <pc:docMkLst>
        <pc:docMk/>
      </pc:docMkLst>
      <pc:sldChg chg="modSp mod">
        <pc:chgData name="CAPOTE NOY, Roberto Mario" userId="00493373-f3c7-4a20-ad1a-1b901b156c55" providerId="ADAL" clId="{A955A68A-A796-4C86-AFF9-2E418C048461}" dt="2025-03-20T08:27:51.115" v="146" actId="6549"/>
        <pc:sldMkLst>
          <pc:docMk/>
          <pc:sldMk cId="471667676" sldId="1032"/>
        </pc:sldMkLst>
      </pc:sldChg>
      <pc:sldChg chg="del">
        <pc:chgData name="CAPOTE NOY, Roberto Mario" userId="00493373-f3c7-4a20-ad1a-1b901b156c55" providerId="ADAL" clId="{A955A68A-A796-4C86-AFF9-2E418C048461}" dt="2025-03-20T04:33:03.623" v="0" actId="47"/>
        <pc:sldMkLst>
          <pc:docMk/>
          <pc:sldMk cId="3321538063" sldId="1135"/>
        </pc:sldMkLst>
      </pc:sldChg>
      <pc:sldChg chg="addSp delSp modSp mod">
        <pc:chgData name="CAPOTE NOY, Roberto Mario" userId="00493373-f3c7-4a20-ad1a-1b901b156c55" providerId="ADAL" clId="{A955A68A-A796-4C86-AFF9-2E418C048461}" dt="2025-03-20T08:27:15.347" v="126" actId="478"/>
        <pc:sldMkLst>
          <pc:docMk/>
          <pc:sldMk cId="3565244840" sldId="1136"/>
        </pc:sldMkLst>
      </pc:sldChg>
      <pc:sldChg chg="addSp delSp modSp new mod">
        <pc:chgData name="CAPOTE NOY, Roberto Mario" userId="00493373-f3c7-4a20-ad1a-1b901b156c55" providerId="ADAL" clId="{A955A68A-A796-4C86-AFF9-2E418C048461}" dt="2025-03-20T08:30:10.801" v="164"/>
        <pc:sldMkLst>
          <pc:docMk/>
          <pc:sldMk cId="2857161499" sldId="113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view3D>
      <c:rotX val="80"/>
      <c:hPercent val="55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3D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view3D>
      <c:rotX val="80"/>
      <c:hPercent val="55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3D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806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496" y="1"/>
            <a:ext cx="307580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554"/>
            <a:ext cx="3075806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496" y="9722554"/>
            <a:ext cx="307580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3720D0A-A361-4B4F-807F-5894B9007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8472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790575"/>
            <a:ext cx="5057775" cy="379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4433" y="4899969"/>
            <a:ext cx="5224013" cy="45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8472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AF85348-0EAA-4D40-BAFD-B72245B7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6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85348-0EAA-4D40-BAFD-B72245B785A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F85348-0EAA-4D40-BAFD-B72245B785A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3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70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72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-nds.iaea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mailto:R.CapoteNoy@iaea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1">
          <a:gsLst>
            <a:gs pos="0">
              <a:srgbClr val="80C2D9"/>
            </a:gs>
            <a:gs pos="50000">
              <a:srgbClr val="DDECC7"/>
            </a:gs>
            <a:gs pos="100000">
              <a:srgbClr val="EEF5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ltGray">
          <a:xfrm flipV="1">
            <a:off x="0" y="6248400"/>
            <a:ext cx="9144000" cy="4763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0" y="6308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A26A835-422F-47D2-8141-29F36A3410DB}" type="slidenum">
              <a:rPr lang="es-ES" sz="2000" smtClean="0">
                <a:solidFill>
                  <a:schemeClr val="tx1"/>
                </a:solidFill>
              </a:rPr>
              <a:pPr eaLnBrk="1" hangingPunct="1">
                <a:defRPr/>
              </a:pPr>
              <a:t>‹#›</a:t>
            </a:fld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 userDrawn="1"/>
        </p:nvSpPr>
        <p:spPr bwMode="auto">
          <a:xfrm>
            <a:off x="5524500" y="6248400"/>
            <a:ext cx="316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Roberto Capote, IAEA Nuclear Data Section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e-mail: </a:t>
            </a:r>
            <a:r>
              <a:rPr lang="en-US" b="1" u="sng" dirty="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R.CapoteNoy@iaea.org</a:t>
            </a:r>
            <a:endParaRPr lang="en-US" b="1" u="sng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 Web:    </a:t>
            </a:r>
            <a:r>
              <a:rPr lang="en-US" b="1" u="sng" dirty="0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http://www-nds.iaea.org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3">
            <a:hlinkHover r:id="" action="ppaction://noaction" highlightClick="1"/>
          </p:cNvPr>
          <p:cNvPicPr preferRelativeResize="0"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83613" y="6340475"/>
            <a:ext cx="560387" cy="517525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DFD251FD-AD29-2061-D40E-3B3BD90B5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248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0000FF"/>
                </a:solidFill>
              </a:rPr>
              <a:t>IAEA TM on short lived radionuclides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0000FF"/>
                </a:solidFill>
              </a:rPr>
              <a:t>August 25-29 2025, Vienna, Austria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hyperlink" Target="https://www-nds.iaea.org/INDEN" TargetMode="External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6DEF5-945A-42AF-9E70-7FBDDE5B0C78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216102"/>
            <a:ext cx="8991600" cy="917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en-GB" sz="2000" dirty="0">
                <a:solidFill>
                  <a:srgbClr val="FFFF00"/>
                </a:solidFill>
              </a:rPr>
              <a:t>R. Capote (IAEA) on behalf of the INDEN collaboration</a:t>
            </a:r>
            <a:endParaRPr lang="en-GB" sz="2400" dirty="0">
              <a:solidFill>
                <a:srgbClr val="FFFF00"/>
              </a:solidFill>
            </a:endParaRPr>
          </a:p>
          <a:p>
            <a:pPr algn="ctr" hangingPunct="1">
              <a:lnSpc>
                <a:spcPct val="90000"/>
              </a:lnSpc>
            </a:pPr>
            <a:r>
              <a:rPr lang="en-GB" u="sng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https://www-nds.iaea.org/INDEN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lanl-logo-white.ai">
            <a:extLst>
              <a:ext uri="{FF2B5EF4-FFF2-40B4-BE49-F238E27FC236}">
                <a16:creationId xmlns:a16="http://schemas.microsoft.com/office/drawing/2014/main" id="{49EE3AA5-4CD9-4566-B144-FE9FCEBFED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24671" r="5385" b="25463"/>
          <a:stretch/>
        </p:blipFill>
        <p:spPr>
          <a:xfrm>
            <a:off x="997494" y="6192832"/>
            <a:ext cx="1476000" cy="68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3AC4C-5BF1-4E83-AA39-DACCD182C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" y="3046153"/>
            <a:ext cx="1906889" cy="4590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759ECA-3DDC-41A6-B56F-80A28DC0E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192" y="2895600"/>
            <a:ext cx="1219608" cy="664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2317D6-A856-4C13-A86F-F8B9BE59D9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9005" y="2192805"/>
            <a:ext cx="873214" cy="650696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C772395A-26BE-406E-AE14-851E6AAD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1219607" cy="66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E51D1A-F91B-4773-844F-FD6ADCFDD1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8450" y="3581400"/>
            <a:ext cx="2114550" cy="504825"/>
          </a:xfrm>
          <a:prstGeom prst="rect">
            <a:avLst/>
          </a:prstGeom>
        </p:spPr>
      </p:pic>
      <p:pic>
        <p:nvPicPr>
          <p:cNvPr id="12" name="Picture 13" descr="http://swgk.impcas.ac.cn/images/Web/Account_header.png">
            <a:extLst>
              <a:ext uri="{FF2B5EF4-FFF2-40B4-BE49-F238E27FC236}">
                <a16:creationId xmlns:a16="http://schemas.microsoft.com/office/drawing/2014/main" id="{17A0023B-F2F9-40B6-BC4B-67D86D80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5" t="9688" r="15726" b="9183"/>
          <a:stretch>
            <a:fillRect/>
          </a:stretch>
        </p:blipFill>
        <p:spPr bwMode="auto">
          <a:xfrm>
            <a:off x="2109214" y="5569558"/>
            <a:ext cx="2602141" cy="48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02" descr="logoJIENRRussian">
            <a:extLst>
              <a:ext uri="{FF2B5EF4-FFF2-40B4-BE49-F238E27FC236}">
                <a16:creationId xmlns:a16="http://schemas.microsoft.com/office/drawing/2014/main" id="{0E8F4D6E-7202-4F4E-90EB-B95FBE11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40" y="5529862"/>
            <a:ext cx="814860" cy="57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087" descr="C:\documentos\Articulos\ND2013\QUESADA\TTsymbol2.jpg">
            <a:extLst>
              <a:ext uri="{FF2B5EF4-FFF2-40B4-BE49-F238E27FC236}">
                <a16:creationId xmlns:a16="http://schemas.microsoft.com/office/drawing/2014/main" id="{ACCF2E4D-AD94-40AD-BCF8-DEDDFFC4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69" y="4915218"/>
            <a:ext cx="2179731" cy="53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C51F96-7619-4FB0-91DF-1D24037A04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75182" y="4162425"/>
            <a:ext cx="1687618" cy="638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3F35F6-D18A-43AE-A597-2ABC814093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00" y="4891087"/>
            <a:ext cx="1695450" cy="581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224808-861E-4B91-AA18-D793D57287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81462" y="3629337"/>
            <a:ext cx="2166938" cy="4092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DD1D0C-CDCC-4564-AAD4-3410D872B4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" y="5576248"/>
            <a:ext cx="2015395" cy="4742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95F519-6034-4C1D-A445-48BBB02227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0703" y="2186519"/>
            <a:ext cx="1295400" cy="647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CEBABB-7AA8-4B8B-B6F2-03EE684BF5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09800" y="4177244"/>
            <a:ext cx="3200400" cy="6233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C52E06-87F9-4982-85F7-30D647BCD0B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47279" y="2889843"/>
            <a:ext cx="1010721" cy="6482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1A8905-4FBA-4905-8B57-46CFF04978A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4800" y="3724574"/>
            <a:ext cx="1017246" cy="5132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BE43A5-4486-435D-A73F-0773A3912B3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39000" y="4129709"/>
            <a:ext cx="1879677" cy="9329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4C201D-D546-40EB-A053-2187FC7F1E5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71090" y="3666607"/>
            <a:ext cx="2215110" cy="4481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0992D0-2F37-4DCD-B726-022022EA7FE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63544" y="4922178"/>
            <a:ext cx="2008656" cy="527189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7FEEE31-6A1A-46EB-B04B-E8C62239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659" y="5181600"/>
            <a:ext cx="780141" cy="76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entrum vÃ½zkumu ÅeÅ¾">
            <a:extLst>
              <a:ext uri="{FF2B5EF4-FFF2-40B4-BE49-F238E27FC236}">
                <a16:creationId xmlns:a16="http://schemas.microsoft.com/office/drawing/2014/main" id="{DDD2268D-0C18-4C72-BDA0-50527511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216807"/>
            <a:ext cx="2743200" cy="5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Bucharest">
            <a:extLst>
              <a:ext uri="{FF2B5EF4-FFF2-40B4-BE49-F238E27FC236}">
                <a16:creationId xmlns:a16="http://schemas.microsoft.com/office/drawing/2014/main" id="{56619787-08D0-4A34-8620-2F770DAE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" y="6257915"/>
            <a:ext cx="1926100" cy="4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B16FA826-2B39-4F29-A0F6-687E5DFB3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29069" r="11397" b="33721"/>
          <a:stretch/>
        </p:blipFill>
        <p:spPr bwMode="auto">
          <a:xfrm>
            <a:off x="3425994" y="6215629"/>
            <a:ext cx="1374606" cy="51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61FE27-9B51-41E3-AD11-0B33034D884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05600" y="6261802"/>
            <a:ext cx="2343150" cy="412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5DFFF4-E7DC-4C8E-8D3F-C6921AA7F30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1814" y="4310743"/>
            <a:ext cx="2057400" cy="4898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0184F1-76EF-4311-B2FC-023E62B0413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800600" y="5531351"/>
            <a:ext cx="1323975" cy="5523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B9D4F8D-4012-471F-BD97-94D6238BC01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126482" y="5181600"/>
            <a:ext cx="1103118" cy="765694"/>
          </a:xfrm>
          <a:prstGeom prst="rect">
            <a:avLst/>
          </a:prstGeom>
        </p:spPr>
      </p:pic>
      <p:sp>
        <p:nvSpPr>
          <p:cNvPr id="8" name="AutoShape 2" descr="NRG Logo mark">
            <a:extLst>
              <a:ext uri="{FF2B5EF4-FFF2-40B4-BE49-F238E27FC236}">
                <a16:creationId xmlns:a16="http://schemas.microsoft.com/office/drawing/2014/main" id="{9E4B1277-3329-410C-8670-62AC29175F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3381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4" descr="NRG Logo">
            <a:extLst>
              <a:ext uri="{FF2B5EF4-FFF2-40B4-BE49-F238E27FC236}">
                <a16:creationId xmlns:a16="http://schemas.microsoft.com/office/drawing/2014/main" id="{65AD22A4-BFDA-4515-AC84-97B43AF258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905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AutoShape 6" descr="NRG Logo">
            <a:extLst>
              <a:ext uri="{FF2B5EF4-FFF2-40B4-BE49-F238E27FC236}">
                <a16:creationId xmlns:a16="http://schemas.microsoft.com/office/drawing/2014/main" id="{F5F0CCF2-6189-4536-AFCE-79268980AC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4688" name="Picture 114687">
            <a:extLst>
              <a:ext uri="{FF2B5EF4-FFF2-40B4-BE49-F238E27FC236}">
                <a16:creationId xmlns:a16="http://schemas.microsoft.com/office/drawing/2014/main" id="{EA241748-F327-4639-932A-4C74BB1C8DD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324600" y="4903825"/>
            <a:ext cx="706303" cy="536110"/>
          </a:xfrm>
          <a:prstGeom prst="rect">
            <a:avLst/>
          </a:prstGeom>
        </p:spPr>
      </p:pic>
      <p:sp>
        <p:nvSpPr>
          <p:cNvPr id="114691" name="AutoShape 10" descr="University of Wisconsin-Madison">
            <a:extLst>
              <a:ext uri="{FF2B5EF4-FFF2-40B4-BE49-F238E27FC236}">
                <a16:creationId xmlns:a16="http://schemas.microsoft.com/office/drawing/2014/main" id="{8E9CCC06-7A71-427B-BA3E-298A12618F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4694" name="Picture 114693">
            <a:extLst>
              <a:ext uri="{FF2B5EF4-FFF2-40B4-BE49-F238E27FC236}">
                <a16:creationId xmlns:a16="http://schemas.microsoft.com/office/drawing/2014/main" id="{7C184EE4-B9CB-4108-8FCD-00E3D6BFE97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057775" y="6206270"/>
            <a:ext cx="1295025" cy="519325"/>
          </a:xfrm>
          <a:prstGeom prst="rect">
            <a:avLst/>
          </a:prstGeom>
        </p:spPr>
      </p:pic>
      <p:pic>
        <p:nvPicPr>
          <p:cNvPr id="114689" name="Picture 2" descr="See photos">
            <a:extLst>
              <a:ext uri="{FF2B5EF4-FFF2-40B4-BE49-F238E27FC236}">
                <a16:creationId xmlns:a16="http://schemas.microsoft.com/office/drawing/2014/main" id="{43F555FE-6177-2A8C-96DC-A28FCAF46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33" y="2946825"/>
            <a:ext cx="1371421" cy="67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0" name="Picture 114689" descr="lanl-logo-white.ai">
            <a:extLst>
              <a:ext uri="{FF2B5EF4-FFF2-40B4-BE49-F238E27FC236}">
                <a16:creationId xmlns:a16="http://schemas.microsoft.com/office/drawing/2014/main" id="{6679BB4C-AC6C-17AE-E1E1-0C33C36464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24671" r="5385" b="25463"/>
          <a:stretch/>
        </p:blipFill>
        <p:spPr>
          <a:xfrm>
            <a:off x="2057400" y="1905000"/>
            <a:ext cx="1840725" cy="853019"/>
          </a:xfrm>
          <a:prstGeom prst="rect">
            <a:avLst/>
          </a:prstGeom>
        </p:spPr>
      </p:pic>
      <p:pic>
        <p:nvPicPr>
          <p:cNvPr id="114693" name="Picture 114692" descr="A close up of a logo&#10;&#10;AI-generated content may be incorrect.">
            <a:extLst>
              <a:ext uri="{FF2B5EF4-FFF2-40B4-BE49-F238E27FC236}">
                <a16:creationId xmlns:a16="http://schemas.microsoft.com/office/drawing/2014/main" id="{AE32AB87-0817-02CF-147D-127CBBE512D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3" y="2209800"/>
            <a:ext cx="2009301" cy="589748"/>
          </a:xfrm>
          <a:prstGeom prst="rect">
            <a:avLst/>
          </a:prstGeom>
        </p:spPr>
      </p:pic>
      <p:sp>
        <p:nvSpPr>
          <p:cNvPr id="114692" name="Rectangle 2">
            <a:extLst>
              <a:ext uri="{FF2B5EF4-FFF2-40B4-BE49-F238E27FC236}">
                <a16:creationId xmlns:a16="http://schemas.microsoft.com/office/drawing/2014/main" id="{AFCB2672-058A-C34B-7BD6-F79B4F1AF580}"/>
              </a:ext>
            </a:extLst>
          </p:cNvPr>
          <p:cNvSpPr txBox="1">
            <a:spLocks noChangeArrowheads="1"/>
          </p:cNvSpPr>
          <p:nvPr/>
        </p:nvSpPr>
        <p:spPr>
          <a:xfrm>
            <a:off x="-140903" y="135978"/>
            <a:ext cx="9425805" cy="133397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3600" b="1" kern="0" dirty="0"/>
              <a:t>Capture cross section using integral data</a:t>
            </a:r>
          </a:p>
          <a:p>
            <a:pPr algn="ctr"/>
            <a:r>
              <a:rPr lang="en-GB" sz="3600" kern="0" dirty="0"/>
              <a:t>(MACS are integral data)</a:t>
            </a:r>
            <a:endParaRPr lang="en-GB" sz="3600" b="1" kern="0" dirty="0"/>
          </a:p>
        </p:txBody>
      </p:sp>
    </p:spTree>
    <p:extLst>
      <p:ext uri="{BB962C8B-B14F-4D97-AF65-F5344CB8AC3E}">
        <p14:creationId xmlns:p14="http://schemas.microsoft.com/office/powerpoint/2010/main" val="397368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ummary of Cr evaluations"/>
          <p:cNvSpPr txBox="1">
            <a:spLocks noGrp="1"/>
          </p:cNvSpPr>
          <p:nvPr>
            <p:ph type="title"/>
          </p:nvPr>
        </p:nvSpPr>
        <p:spPr>
          <a:xfrm>
            <a:off x="-198640" y="228600"/>
            <a:ext cx="2941840" cy="1143000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Outlook</a:t>
            </a:r>
            <a:endParaRPr b="1" dirty="0">
              <a:solidFill>
                <a:srgbClr val="0000FF"/>
              </a:solidFill>
            </a:endParaRPr>
          </a:p>
        </p:txBody>
      </p:sp>
      <p:graphicFrame>
        <p:nvGraphicFramePr>
          <p:cNvPr id="138" name="3D Pie Chart"/>
          <p:cNvGraphicFramePr/>
          <p:nvPr/>
        </p:nvGraphicFramePr>
        <p:xfrm>
          <a:off x="6969478" y="172564"/>
          <a:ext cx="2167754" cy="2222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Isotope and reactions to update?…">
            <a:extLst>
              <a:ext uri="{FF2B5EF4-FFF2-40B4-BE49-F238E27FC236}">
                <a16:creationId xmlns:a16="http://schemas.microsoft.com/office/drawing/2014/main" id="{503F9F7C-7809-42A6-8E2F-8EE5CE12B78E}"/>
              </a:ext>
            </a:extLst>
          </p:cNvPr>
          <p:cNvSpPr txBox="1">
            <a:spLocks noGrp="1"/>
          </p:cNvSpPr>
          <p:nvPr/>
        </p:nvSpPr>
        <p:spPr>
          <a:xfrm>
            <a:off x="76200" y="983681"/>
            <a:ext cx="9296400" cy="54933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q"/>
              <a:defRPr sz="1504"/>
            </a:pPr>
            <a:r>
              <a:rPr lang="en-GB" sz="2800" b="0" dirty="0"/>
              <a:t>Definition of integral data: Anything measured in a neutron spectrum (</a:t>
            </a:r>
            <a:r>
              <a:rPr lang="en-GB" sz="2800" b="0" dirty="0" err="1"/>
              <a:t>eg</a:t>
            </a:r>
            <a:r>
              <a:rPr lang="en-GB" sz="2800" b="0" dirty="0"/>
              <a:t> MACS).</a:t>
            </a:r>
          </a:p>
          <a:p>
            <a:pPr marL="0" indent="0" defTabSz="429768">
              <a:spcBef>
                <a:spcPts val="400"/>
              </a:spcBef>
              <a:buNone/>
              <a:defRPr sz="1504"/>
            </a:pPr>
            <a:r>
              <a:rPr lang="en-GB" sz="2800" dirty="0"/>
              <a:t>	-&gt; Requires a knowledge of the neutron spectrum</a:t>
            </a:r>
          </a:p>
        </p:txBody>
      </p:sp>
      <p:pic>
        <p:nvPicPr>
          <p:cNvPr id="1026" name="Picture 2" descr="Richard P. Feynman">
            <a:extLst>
              <a:ext uri="{FF2B5EF4-FFF2-40B4-BE49-F238E27FC236}">
                <a16:creationId xmlns:a16="http://schemas.microsoft.com/office/drawing/2014/main" id="{A06E204A-2CB3-41DB-8F11-6138360EF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0"/>
            <a:ext cx="1676400" cy="237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DD8D2B-9017-435F-836B-2EC38028422A}"/>
              </a:ext>
            </a:extLst>
          </p:cNvPr>
          <p:cNvSpPr txBox="1"/>
          <p:nvPr/>
        </p:nvSpPr>
        <p:spPr>
          <a:xfrm>
            <a:off x="1744980" y="3415367"/>
            <a:ext cx="8133596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i="0" dirty="0">
                <a:solidFill>
                  <a:srgbClr val="181818"/>
                </a:solidFill>
                <a:effectLst/>
                <a:latin typeface="Merriweather" panose="00000500000000000000" pitchFamily="2" charset="0"/>
              </a:rPr>
              <a:t>“It doesn't matter how beautiful your theory is,</a:t>
            </a:r>
          </a:p>
          <a:p>
            <a:pPr algn="just"/>
            <a:r>
              <a:rPr lang="en-GB" sz="2400" i="0" dirty="0">
                <a:solidFill>
                  <a:srgbClr val="181818"/>
                </a:solidFill>
                <a:effectLst/>
                <a:latin typeface="Merriweather" panose="00000500000000000000" pitchFamily="2" charset="0"/>
              </a:rPr>
              <a:t>it doesn't matter how smart you are. </a:t>
            </a:r>
          </a:p>
          <a:p>
            <a:pPr algn="just"/>
            <a:r>
              <a:rPr lang="en-GB" sz="2400" i="0" dirty="0">
                <a:solidFill>
                  <a:srgbClr val="181818"/>
                </a:solidFill>
                <a:effectLst/>
                <a:latin typeface="Merriweather" panose="00000500000000000000" pitchFamily="2" charset="0"/>
              </a:rPr>
              <a:t>If it doesn't agree with experiment, it's wrong.”</a:t>
            </a:r>
          </a:p>
          <a:p>
            <a:pPr algn="l">
              <a:spcBef>
                <a:spcPts val="1200"/>
              </a:spcBef>
            </a:pPr>
            <a:r>
              <a:rPr lang="en-GB" sz="2400" b="0" dirty="0">
                <a:solidFill>
                  <a:srgbClr val="181818"/>
                </a:solidFill>
                <a:latin typeface="Merriweather" panose="00000500000000000000" pitchFamily="2" charset="0"/>
              </a:rPr>
              <a:t>Richard Philips F</a:t>
            </a:r>
            <a:r>
              <a:rPr lang="en-GB" sz="2400" b="0" i="0" dirty="0">
                <a:solidFill>
                  <a:srgbClr val="181818"/>
                </a:solidFill>
                <a:effectLst/>
                <a:latin typeface="Merriweather" panose="00000500000000000000" pitchFamily="2" charset="0"/>
              </a:rPr>
              <a:t>eynman, </a:t>
            </a:r>
          </a:p>
          <a:p>
            <a:pPr algn="l">
              <a:spcBef>
                <a:spcPts val="1200"/>
              </a:spcBef>
            </a:pPr>
            <a:r>
              <a:rPr lang="en-GB" sz="2400" b="0" i="0" dirty="0">
                <a:solidFill>
                  <a:srgbClr val="181818"/>
                </a:solidFill>
                <a:effectLst/>
                <a:latin typeface="Merriweather" panose="00000500000000000000" pitchFamily="2" charset="0"/>
              </a:rPr>
              <a:t>Nobel Prize in Physics 1965</a:t>
            </a:r>
          </a:p>
          <a:p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7166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6BE4CF-19E9-6F20-24F2-0D116FCBA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75602"/>
            <a:ext cx="5435879" cy="723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E575FB-FD02-6C61-3926-9302887C883E}"/>
              </a:ext>
            </a:extLst>
          </p:cNvPr>
          <p:cNvSpPr txBox="1"/>
          <p:nvPr/>
        </p:nvSpPr>
        <p:spPr>
          <a:xfrm>
            <a:off x="115824" y="71735"/>
            <a:ext cx="887577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Tommasi, G. Noguere,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Nucl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Sci. Eng. 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160, 232 (2008) - PROFIL</a:t>
            </a:r>
            <a:endParaRPr lang="en-GB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68C197-05BE-3522-0A07-3AA3D02B4D33}"/>
              </a:ext>
            </a:extLst>
          </p:cNvPr>
          <p:cNvGrpSpPr/>
          <p:nvPr/>
        </p:nvGrpSpPr>
        <p:grpSpPr>
          <a:xfrm>
            <a:off x="36576" y="1317357"/>
            <a:ext cx="9144000" cy="1372940"/>
            <a:chOff x="533400" y="2056060"/>
            <a:chExt cx="8090432" cy="10071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0A5AA3-FD4D-77EE-F72E-68434A82D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2056060"/>
              <a:ext cx="8090432" cy="100714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C7C8C5-9214-6B9E-44C3-FCBBA1A25AB0}"/>
                </a:ext>
              </a:extLst>
            </p:cNvPr>
            <p:cNvSpPr txBox="1"/>
            <p:nvPr/>
          </p:nvSpPr>
          <p:spPr>
            <a:xfrm>
              <a:off x="3581400" y="2832556"/>
              <a:ext cx="4929555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                                                                                                                                                                                         </a:t>
              </a:r>
              <a:endParaRPr lang="en-GB" sz="800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3DD3F4C-2B7A-0FFB-EFCF-D0E993AD3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299" y="2438967"/>
            <a:ext cx="4216701" cy="37514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0DDA46-92F8-FBB2-B69E-44CBFF271E05}"/>
              </a:ext>
            </a:extLst>
          </p:cNvPr>
          <p:cNvSpPr txBox="1"/>
          <p:nvPr/>
        </p:nvSpPr>
        <p:spPr>
          <a:xfrm>
            <a:off x="164537" y="2615625"/>
            <a:ext cx="4483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Very sensitive to capture</a:t>
            </a:r>
            <a:endParaRPr lang="en-GB" sz="3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D1FD52-7B4A-032A-95F9-5F25C0D980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" y="3149208"/>
            <a:ext cx="4724400" cy="23914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794B1D-5BD6-B762-9267-1D6185E10147}"/>
              </a:ext>
            </a:extLst>
          </p:cNvPr>
          <p:cNvSpPr txBox="1"/>
          <p:nvPr/>
        </p:nvSpPr>
        <p:spPr>
          <a:xfrm>
            <a:off x="12137" y="5587425"/>
            <a:ext cx="4980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JEFF-3.1 reference library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29C840-6A17-C4A4-0429-81708C4FA73F}"/>
              </a:ext>
            </a:extLst>
          </p:cNvPr>
          <p:cNvSpPr txBox="1"/>
          <p:nvPr/>
        </p:nvSpPr>
        <p:spPr>
          <a:xfrm>
            <a:off x="1752600" y="4511073"/>
            <a:ext cx="2690160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PHENIX spectrum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3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9D244-17CC-11EE-57A6-840CD4608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515793-A433-8D98-7C27-14829EC57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" y="609599"/>
            <a:ext cx="4760976" cy="5034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67D7C0-2B1E-4D05-D294-31EE9858F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609600"/>
            <a:ext cx="4038600" cy="28063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25EE99-55FF-C7C4-4821-D81EA6669DFC}"/>
              </a:ext>
            </a:extLst>
          </p:cNvPr>
          <p:cNvSpPr txBox="1"/>
          <p:nvPr/>
        </p:nvSpPr>
        <p:spPr>
          <a:xfrm>
            <a:off x="115824" y="71735"/>
            <a:ext cx="887577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Tommasi, G. Noguere,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Nucl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Sci. Eng. 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160, 232 (2008) - PROFIL</a:t>
            </a:r>
            <a:endParaRPr lang="en-GB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0558CF-FEDE-F6AA-ECDC-0E9E0D71A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505200"/>
            <a:ext cx="3975652" cy="1905000"/>
          </a:xfrm>
          <a:prstGeom prst="rect">
            <a:avLst/>
          </a:prstGeom>
          <a:ln w="508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71441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E11CEF-5005-F6E2-4217-0A68A8B59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43" y="542239"/>
            <a:ext cx="6900478" cy="47598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2B0440D-1B0C-F606-2998-4656D4B9D59C}"/>
              </a:ext>
            </a:extLst>
          </p:cNvPr>
          <p:cNvSpPr txBox="1">
            <a:spLocks/>
          </p:cNvSpPr>
          <p:nvPr/>
        </p:nvSpPr>
        <p:spPr>
          <a:xfrm>
            <a:off x="-152400" y="-141275"/>
            <a:ext cx="9372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U-233 capture (10-30 keV region)</a:t>
            </a:r>
            <a:endParaRPr lang="en-US" kern="0" dirty="0">
              <a:solidFill>
                <a:srgbClr val="0000FF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10ADA1-7470-A846-F259-C36F604C5C31}"/>
              </a:ext>
            </a:extLst>
          </p:cNvPr>
          <p:cNvSpPr/>
          <p:nvPr/>
        </p:nvSpPr>
        <p:spPr bwMode="auto">
          <a:xfrm>
            <a:off x="1246590" y="716496"/>
            <a:ext cx="1713391" cy="2712504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E4EB8-46B2-F695-7315-DAE00BAA545C}"/>
              </a:ext>
            </a:extLst>
          </p:cNvPr>
          <p:cNvSpPr txBox="1"/>
          <p:nvPr/>
        </p:nvSpPr>
        <p:spPr>
          <a:xfrm>
            <a:off x="390552" y="5305880"/>
            <a:ext cx="8638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JENDL-5 eval (URR) agrees with CEA PROFIL data</a:t>
            </a:r>
          </a:p>
          <a:p>
            <a:r>
              <a:rPr lang="en-US" sz="2800" dirty="0">
                <a:solidFill>
                  <a:srgbClr val="FF0000"/>
                </a:solidFill>
              </a:rPr>
              <a:t>JEFF-3.3 (B71) and B81 in disagreement with PROFIL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61CE4-1B84-EB6F-EFE5-784721CE0806}"/>
              </a:ext>
            </a:extLst>
          </p:cNvPr>
          <p:cNvSpPr txBox="1"/>
          <p:nvPr/>
        </p:nvSpPr>
        <p:spPr>
          <a:xfrm rot="16200000">
            <a:off x="-591245" y="2822358"/>
            <a:ext cx="1737976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α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l-GR" dirty="0">
                <a:solidFill>
                  <a:srgbClr val="FF0000"/>
                </a:solidFill>
              </a:rPr>
              <a:t>σ</a:t>
            </a:r>
            <a:r>
              <a:rPr lang="el-GR" baseline="-25000" dirty="0">
                <a:solidFill>
                  <a:srgbClr val="FF0000"/>
                </a:solidFill>
              </a:rPr>
              <a:t>γ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l-GR" dirty="0">
                <a:solidFill>
                  <a:srgbClr val="FF0000"/>
                </a:solidFill>
              </a:rPr>
              <a:t>σ</a:t>
            </a:r>
            <a:r>
              <a:rPr lang="en-US" baseline="-25000" dirty="0">
                <a:solidFill>
                  <a:srgbClr val="FF0000"/>
                </a:solidFill>
              </a:rPr>
              <a:t>f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618C08-0515-88A4-BCB7-A545DBC71966}"/>
              </a:ext>
            </a:extLst>
          </p:cNvPr>
          <p:cNvSpPr txBox="1"/>
          <p:nvPr/>
        </p:nvSpPr>
        <p:spPr>
          <a:xfrm>
            <a:off x="1336355" y="4629100"/>
            <a:ext cx="4786503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</a:t>
            </a:r>
            <a:r>
              <a:rPr lang="en-GB" sz="12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Tommasi</a:t>
            </a:r>
            <a:r>
              <a:rPr lang="en-GB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G. Noguere, </a:t>
            </a:r>
            <a:r>
              <a:rPr lang="en-GB" sz="12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Nucl</a:t>
            </a:r>
            <a:r>
              <a:rPr lang="en-GB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Sci. Eng. </a:t>
            </a:r>
            <a:r>
              <a: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160, 232 (2008) - PROFIL</a:t>
            </a:r>
            <a:endParaRPr lang="en-GB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E7BEE-DC09-D92C-CC07-088B3751E144}"/>
              </a:ext>
            </a:extLst>
          </p:cNvPr>
          <p:cNvSpPr txBox="1"/>
          <p:nvPr/>
        </p:nvSpPr>
        <p:spPr>
          <a:xfrm>
            <a:off x="3300998" y="3741417"/>
            <a:ext cx="15440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(adopted by JEFF-3.3)</a:t>
            </a:r>
            <a:endParaRPr lang="en-GB" sz="11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DCD639-0132-47C7-05D5-E4080460C3E2}"/>
              </a:ext>
            </a:extLst>
          </p:cNvPr>
          <p:cNvSpPr txBox="1"/>
          <p:nvPr/>
        </p:nvSpPr>
        <p:spPr>
          <a:xfrm>
            <a:off x="5042200" y="487818"/>
            <a:ext cx="4272041" cy="16312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PROFIL-2 data : see table XI (C/E)</a:t>
            </a:r>
          </a:p>
          <a:p>
            <a:pPr lvl="0">
              <a:tabLst>
                <a:tab pos="457200" algn="l"/>
              </a:tabLs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JENDL-5: </a:t>
            </a:r>
            <a:r>
              <a:rPr lang="en-US" sz="20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0.97(2)</a:t>
            </a:r>
          </a:p>
          <a:p>
            <a:pPr lvl="0">
              <a:tabLst>
                <a:tab pos="457200" algn="l"/>
              </a:tabLst>
            </a:pP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JEFF-4.0: 0.983 </a:t>
            </a:r>
            <a:endParaRPr lang="en-US" sz="2000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0">
              <a:tabLst>
                <a:tab pos="457200" algn="l"/>
              </a:tabLst>
            </a:pPr>
            <a:r>
              <a:rPr lang="en-GB" sz="20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ENDF/B-VIII.1 = 0.913 (low)</a:t>
            </a:r>
          </a:p>
          <a:p>
            <a:pPr lvl="0">
              <a:tabLst>
                <a:tab pos="457200" algn="l"/>
              </a:tabLst>
            </a:pPr>
            <a:r>
              <a:rPr lang="en-GB" sz="20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ENDF/B-VII.1 (JEFF-3.3): 1.31 (high)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D56BC5-12FB-C90D-8189-3C1310B214E9}"/>
              </a:ext>
            </a:extLst>
          </p:cNvPr>
          <p:cNvSpPr txBox="1"/>
          <p:nvPr/>
        </p:nvSpPr>
        <p:spPr>
          <a:xfrm>
            <a:off x="1411672" y="2360524"/>
            <a:ext cx="15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Near 10-20 keV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89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B8ACF9B-E5B8-76E9-5FA9-B9191025DC35}"/>
              </a:ext>
            </a:extLst>
          </p:cNvPr>
          <p:cNvSpPr txBox="1"/>
          <p:nvPr/>
        </p:nvSpPr>
        <p:spPr>
          <a:xfrm>
            <a:off x="115824" y="71735"/>
            <a:ext cx="887577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Tommasi, G. Noguere,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Nucl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Sci. Eng. 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160, 232 (2008) - PROFIL</a:t>
            </a:r>
            <a:endParaRPr lang="en-GB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23DF9D-E1B5-2977-05ED-5AFE05E61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12" y="685800"/>
            <a:ext cx="4285488" cy="53914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530ACF-36AD-4FA4-F65A-129FF22D1ED3}"/>
              </a:ext>
            </a:extLst>
          </p:cNvPr>
          <p:cNvSpPr txBox="1"/>
          <p:nvPr/>
        </p:nvSpPr>
        <p:spPr>
          <a:xfrm>
            <a:off x="4724400" y="685800"/>
            <a:ext cx="4622292" cy="260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29768">
              <a:spcBef>
                <a:spcPts val="400"/>
              </a:spcBef>
              <a:defRPr sz="1504"/>
            </a:pPr>
            <a:r>
              <a:rPr lang="en-US" sz="4000" dirty="0"/>
              <a:t>These C/E can be used to test any capture XS </a:t>
            </a:r>
          </a:p>
          <a:p>
            <a:pPr defTabSz="429768">
              <a:spcBef>
                <a:spcPts val="400"/>
              </a:spcBef>
              <a:defRPr sz="1504"/>
            </a:pPr>
            <a:r>
              <a:rPr lang="en-US" sz="4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705EFC-6847-2914-8A04-65D8A5745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43200"/>
            <a:ext cx="4724400" cy="2391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4629B8-2E5A-0297-DF2D-C84605B2BC32}"/>
              </a:ext>
            </a:extLst>
          </p:cNvPr>
          <p:cNvSpPr txBox="1"/>
          <p:nvPr/>
        </p:nvSpPr>
        <p:spPr>
          <a:xfrm>
            <a:off x="6288024" y="4105065"/>
            <a:ext cx="2690160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PHENIX spectrum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E9549F-170A-368E-E0AE-5283E29C670C}"/>
              </a:ext>
            </a:extLst>
          </p:cNvPr>
          <p:cNvSpPr txBox="1"/>
          <p:nvPr/>
        </p:nvSpPr>
        <p:spPr>
          <a:xfrm>
            <a:off x="4419600" y="5181600"/>
            <a:ext cx="4980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JEFF-3.1 reference library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0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ummary of Cr evaluations"/>
          <p:cNvSpPr txBox="1">
            <a:spLocks noGrp="1"/>
          </p:cNvSpPr>
          <p:nvPr>
            <p:ph type="title"/>
          </p:nvPr>
        </p:nvSpPr>
        <p:spPr>
          <a:xfrm>
            <a:off x="-198640" y="-76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Summary</a:t>
            </a:r>
            <a:endParaRPr b="1" dirty="0">
              <a:solidFill>
                <a:srgbClr val="0000FF"/>
              </a:solidFill>
            </a:endParaRPr>
          </a:p>
        </p:txBody>
      </p:sp>
      <p:graphicFrame>
        <p:nvGraphicFramePr>
          <p:cNvPr id="138" name="3D Pie Chart"/>
          <p:cNvGraphicFramePr/>
          <p:nvPr/>
        </p:nvGraphicFramePr>
        <p:xfrm>
          <a:off x="6969478" y="172564"/>
          <a:ext cx="2167754" cy="2222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Isotope and reactions to update?…">
            <a:extLst>
              <a:ext uri="{FF2B5EF4-FFF2-40B4-BE49-F238E27FC236}">
                <a16:creationId xmlns:a16="http://schemas.microsoft.com/office/drawing/2014/main" id="{503F9F7C-7809-42A6-8E2F-8EE5CE12B78E}"/>
              </a:ext>
            </a:extLst>
          </p:cNvPr>
          <p:cNvSpPr txBox="1">
            <a:spLocks noGrp="1"/>
          </p:cNvSpPr>
          <p:nvPr/>
        </p:nvSpPr>
        <p:spPr>
          <a:xfrm>
            <a:off x="381000" y="916120"/>
            <a:ext cx="8077200" cy="23357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r>
              <a:rPr lang="en-US" sz="2800" dirty="0"/>
              <a:t>We need to use integral data (</a:t>
            </a:r>
            <a:r>
              <a:rPr lang="en-US" sz="2800" dirty="0" err="1"/>
              <a:t>eg</a:t>
            </a:r>
            <a:r>
              <a:rPr lang="en-US" sz="2800" dirty="0"/>
              <a:t> PROFIL capture reaction rates) measured in reactors to improve our knowledge of FP and actinide capture XS</a:t>
            </a:r>
          </a:p>
          <a:p>
            <a:pPr marL="0" indent="0" defTabSz="429768">
              <a:spcBef>
                <a:spcPts val="400"/>
              </a:spcBef>
              <a:buNone/>
              <a:defRPr sz="1504"/>
            </a:pPr>
            <a:endParaRPr lang="en-US" sz="2800" b="1" dirty="0"/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endParaRPr lang="en-US" sz="2800" b="1" dirty="0"/>
          </a:p>
        </p:txBody>
      </p:sp>
      <p:pic>
        <p:nvPicPr>
          <p:cNvPr id="5" name="Picture 2" descr="Richard P. Feynman">
            <a:extLst>
              <a:ext uri="{FF2B5EF4-FFF2-40B4-BE49-F238E27FC236}">
                <a16:creationId xmlns:a16="http://schemas.microsoft.com/office/drawing/2014/main" id="{E8FA4D9B-85D9-45A7-8C9D-61E2ACBC9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1357713" cy="192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F8BF2B-29F2-481D-9ECD-B5CEDC9F096B}"/>
              </a:ext>
            </a:extLst>
          </p:cNvPr>
          <p:cNvSpPr txBox="1"/>
          <p:nvPr/>
        </p:nvSpPr>
        <p:spPr>
          <a:xfrm>
            <a:off x="1757136" y="3356073"/>
            <a:ext cx="723446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i="0" dirty="0">
                <a:solidFill>
                  <a:srgbClr val="181818"/>
                </a:solidFill>
                <a:effectLst/>
                <a:latin typeface="Merriweather" panose="00000500000000000000" pitchFamily="2" charset="0"/>
              </a:rPr>
              <a:t>“It doesn't matter how beautiful your theory is,</a:t>
            </a:r>
          </a:p>
          <a:p>
            <a:pPr algn="just"/>
            <a:r>
              <a:rPr lang="en-GB" sz="2000" i="0" dirty="0">
                <a:solidFill>
                  <a:srgbClr val="181818"/>
                </a:solidFill>
                <a:effectLst/>
                <a:latin typeface="Merriweather" panose="00000500000000000000" pitchFamily="2" charset="0"/>
              </a:rPr>
              <a:t> it doesn't matter how smart you are. </a:t>
            </a:r>
          </a:p>
          <a:p>
            <a:pPr algn="just"/>
            <a:r>
              <a:rPr lang="en-GB" sz="2000" dirty="0">
                <a:solidFill>
                  <a:srgbClr val="181818"/>
                </a:solidFill>
                <a:latin typeface="Merriweather" panose="00000500000000000000" pitchFamily="2" charset="0"/>
              </a:rPr>
              <a:t> </a:t>
            </a:r>
            <a:r>
              <a:rPr lang="en-GB" sz="2000" i="0" dirty="0">
                <a:solidFill>
                  <a:srgbClr val="181818"/>
                </a:solidFill>
                <a:effectLst/>
                <a:latin typeface="Merriweather" panose="00000500000000000000" pitchFamily="2" charset="0"/>
              </a:rPr>
              <a:t>If it doesn't agree with experiment, it's wrong.”</a:t>
            </a:r>
          </a:p>
          <a:p>
            <a:pPr algn="l">
              <a:spcBef>
                <a:spcPts val="1200"/>
              </a:spcBef>
            </a:pPr>
            <a:r>
              <a:rPr lang="en-GB" sz="2000" b="0" dirty="0">
                <a:solidFill>
                  <a:srgbClr val="181818"/>
                </a:solidFill>
                <a:latin typeface="Merriweather" panose="00000500000000000000" pitchFamily="2" charset="0"/>
              </a:rPr>
              <a:t> Richard Philips F</a:t>
            </a:r>
            <a:r>
              <a:rPr lang="en-GB" sz="2000" b="0" i="0" dirty="0">
                <a:solidFill>
                  <a:srgbClr val="181818"/>
                </a:solidFill>
                <a:effectLst/>
                <a:latin typeface="Merriweather" panose="00000500000000000000" pitchFamily="2" charset="0"/>
              </a:rPr>
              <a:t>eynman, Nobel Prize in Physics 1965</a:t>
            </a:r>
          </a:p>
          <a:p>
            <a:br>
              <a:rPr lang="en-GB" sz="200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00346924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a2f21493-a4d1-4b7f-ad07-819c824f5c4a}" enabled="0" method="" siteId="{a2f21493-a4d1-4b7f-ad07-819c824f5c4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363</Words>
  <Application>Microsoft Office PowerPoint</Application>
  <PresentationFormat>On-screen Show (4:3)</PresentationFormat>
  <Paragraphs>45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Calibri</vt:lpstr>
      <vt:lpstr>Merriweather</vt:lpstr>
      <vt:lpstr>Times New Roman</vt:lpstr>
      <vt:lpstr>Wingdings</vt:lpstr>
      <vt:lpstr>Notebook</vt:lpstr>
      <vt:lpstr>PowerPoint Presentation</vt:lpstr>
      <vt:lpstr>Outlook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CAPOTE NOY, Roberto</dc:creator>
  <cp:lastModifiedBy>CAPOTE NOY, Roberto Mario</cp:lastModifiedBy>
  <cp:revision>1173</cp:revision>
  <cp:lastPrinted>2014-10-29T14:15:06Z</cp:lastPrinted>
  <dcterms:created xsi:type="dcterms:W3CDTF">2004-06-28T13:44:54Z</dcterms:created>
  <dcterms:modified xsi:type="dcterms:W3CDTF">2025-08-26T14:40:39Z</dcterms:modified>
</cp:coreProperties>
</file>