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961" r:id="rId2"/>
    <p:sldId id="1032" r:id="rId3"/>
    <p:sldId id="1153" r:id="rId4"/>
    <p:sldId id="1141" r:id="rId5"/>
    <p:sldId id="1146" r:id="rId6"/>
    <p:sldId id="1147" r:id="rId7"/>
    <p:sldId id="1145" r:id="rId8"/>
    <p:sldId id="1142" r:id="rId9"/>
    <p:sldId id="1151" r:id="rId10"/>
    <p:sldId id="1143" r:id="rId11"/>
    <p:sldId id="1144" r:id="rId12"/>
    <p:sldId id="1148" r:id="rId13"/>
    <p:sldId id="1150" r:id="rId14"/>
    <p:sldId id="1149" r:id="rId15"/>
    <p:sldId id="1011" r:id="rId1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POTE NOY, Roberto Mario" initials="CNRM" lastIdx="1" clrIdx="0">
    <p:extLst>
      <p:ext uri="{19B8F6BF-5375-455C-9EA6-DF929625EA0E}">
        <p15:presenceInfo xmlns:p15="http://schemas.microsoft.com/office/powerpoint/2012/main" userId="S-1-5-21-42344331-1018566265-2102726425-22547" providerId="AD"/>
      </p:ext>
    </p:extLst>
  </p:cmAuthor>
  <p:cmAuthor id="2" name="CAPOTE NOY, Roberto Mario" initials="CNRM [2]" lastIdx="1" clrIdx="1">
    <p:extLst>
      <p:ext uri="{19B8F6BF-5375-455C-9EA6-DF929625EA0E}">
        <p15:presenceInfo xmlns:p15="http://schemas.microsoft.com/office/powerpoint/2012/main" userId="S::ROBERTO.CAPOTENOY@iaea.org::00493373-f3c7-4a20-ad1a-1b901b156c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DFFFF"/>
    <a:srgbClr val="012425"/>
    <a:srgbClr val="012225"/>
    <a:srgbClr val="FFFFFF"/>
    <a:srgbClr val="00FF00"/>
    <a:srgbClr val="FF3399"/>
    <a:srgbClr val="1B3791"/>
    <a:srgbClr val="BC6916"/>
    <a:srgbClr val="D87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267A08-22D6-4AF6-A946-045969D6CEF7}" v="158" dt="2025-05-14T09:13:57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0" autoAdjust="0"/>
    <p:restoredTop sz="95736" autoAdjust="0"/>
  </p:normalViewPr>
  <p:slideViewPr>
    <p:cSldViewPr>
      <p:cViewPr>
        <p:scale>
          <a:sx n="70" d="100"/>
          <a:sy n="70" d="100"/>
        </p:scale>
        <p:origin x="118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514" y="-10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POTE NOY, Roberto Mario" userId="00493373-f3c7-4a20-ad1a-1b901b156c55" providerId="ADAL" clId="{9DB131B8-2393-477C-B49D-3BA1B24DC8BD}"/>
    <pc:docChg chg="custSel addSld modSld">
      <pc:chgData name="CAPOTE NOY, Roberto Mario" userId="00493373-f3c7-4a20-ad1a-1b901b156c55" providerId="ADAL" clId="{9DB131B8-2393-477C-B49D-3BA1B24DC8BD}" dt="2025-04-15T07:46:23.786" v="215" actId="478"/>
      <pc:docMkLst>
        <pc:docMk/>
      </pc:docMkLst>
      <pc:sldChg chg="modSp mod">
        <pc:chgData name="CAPOTE NOY, Roberto Mario" userId="00493373-f3c7-4a20-ad1a-1b901b156c55" providerId="ADAL" clId="{9DB131B8-2393-477C-B49D-3BA1B24DC8BD}" dt="2025-04-15T07:22:46.833" v="30" actId="20577"/>
        <pc:sldMkLst>
          <pc:docMk/>
          <pc:sldMk cId="2530887380" sldId="961"/>
        </pc:sldMkLst>
        <pc:spChg chg="mod">
          <ac:chgData name="CAPOTE NOY, Roberto Mario" userId="00493373-f3c7-4a20-ad1a-1b901b156c55" providerId="ADAL" clId="{9DB131B8-2393-477C-B49D-3BA1B24DC8BD}" dt="2025-04-15T07:22:46.833" v="30" actId="20577"/>
          <ac:spMkLst>
            <pc:docMk/>
            <pc:sldMk cId="2530887380" sldId="961"/>
            <ac:spMk id="16" creationId="{CD4EB598-3388-12C3-45BB-6F64BD84F157}"/>
          </ac:spMkLst>
        </pc:spChg>
      </pc:sldChg>
      <pc:sldChg chg="modSp mod">
        <pc:chgData name="CAPOTE NOY, Roberto Mario" userId="00493373-f3c7-4a20-ad1a-1b901b156c55" providerId="ADAL" clId="{9DB131B8-2393-477C-B49D-3BA1B24DC8BD}" dt="2025-04-15T07:24:19.112" v="52" actId="6549"/>
        <pc:sldMkLst>
          <pc:docMk/>
          <pc:sldMk cId="958710754" sldId="1008"/>
        </pc:sldMkLst>
        <pc:spChg chg="mod">
          <ac:chgData name="CAPOTE NOY, Roberto Mario" userId="00493373-f3c7-4a20-ad1a-1b901b156c55" providerId="ADAL" clId="{9DB131B8-2393-477C-B49D-3BA1B24DC8BD}" dt="2025-04-15T07:24:19.112" v="52" actId="6549"/>
          <ac:spMkLst>
            <pc:docMk/>
            <pc:sldMk cId="958710754" sldId="1008"/>
            <ac:spMk id="2" creationId="{68BF6461-10CF-3234-6B15-641DBAB6F099}"/>
          </ac:spMkLst>
        </pc:spChg>
      </pc:sldChg>
      <pc:sldChg chg="modSp mod">
        <pc:chgData name="CAPOTE NOY, Roberto Mario" userId="00493373-f3c7-4a20-ad1a-1b901b156c55" providerId="ADAL" clId="{9DB131B8-2393-477C-B49D-3BA1B24DC8BD}" dt="2025-04-15T07:22:59.684" v="31" actId="21"/>
        <pc:sldMkLst>
          <pc:docMk/>
          <pc:sldMk cId="471667676" sldId="1032"/>
        </pc:sldMkLst>
        <pc:spChg chg="mod">
          <ac:chgData name="CAPOTE NOY, Roberto Mario" userId="00493373-f3c7-4a20-ad1a-1b901b156c55" providerId="ADAL" clId="{9DB131B8-2393-477C-B49D-3BA1B24DC8BD}" dt="2025-04-15T07:22:59.684" v="31" actId="21"/>
          <ac:spMkLst>
            <pc:docMk/>
            <pc:sldMk cId="471667676" sldId="1032"/>
            <ac:spMk id="7" creationId="{503F9F7C-7809-42A6-8E2F-8EE5CE12B78E}"/>
          </ac:spMkLst>
        </pc:spChg>
      </pc:sldChg>
      <pc:sldChg chg="modSp mod">
        <pc:chgData name="CAPOTE NOY, Roberto Mario" userId="00493373-f3c7-4a20-ad1a-1b901b156c55" providerId="ADAL" clId="{9DB131B8-2393-477C-B49D-3BA1B24DC8BD}" dt="2025-04-15T07:33:28.822" v="64" actId="5793"/>
        <pc:sldMkLst>
          <pc:docMk/>
          <pc:sldMk cId="3275119996" sldId="1088"/>
        </pc:sldMkLst>
        <pc:spChg chg="mod">
          <ac:chgData name="CAPOTE NOY, Roberto Mario" userId="00493373-f3c7-4a20-ad1a-1b901b156c55" providerId="ADAL" clId="{9DB131B8-2393-477C-B49D-3BA1B24DC8BD}" dt="2025-04-15T07:33:28.822" v="64" actId="5793"/>
          <ac:spMkLst>
            <pc:docMk/>
            <pc:sldMk cId="3275119996" sldId="1088"/>
            <ac:spMk id="7" creationId="{503F9F7C-7809-42A6-8E2F-8EE5CE12B78E}"/>
          </ac:spMkLst>
        </pc:spChg>
      </pc:sldChg>
      <pc:sldChg chg="modSp mod">
        <pc:chgData name="CAPOTE NOY, Roberto Mario" userId="00493373-f3c7-4a20-ad1a-1b901b156c55" providerId="ADAL" clId="{9DB131B8-2393-477C-B49D-3BA1B24DC8BD}" dt="2025-04-15T07:35:05.454" v="75" actId="1076"/>
        <pc:sldMkLst>
          <pc:docMk/>
          <pc:sldMk cId="3797367262" sldId="1112"/>
        </pc:sldMkLst>
        <pc:spChg chg="mod">
          <ac:chgData name="CAPOTE NOY, Roberto Mario" userId="00493373-f3c7-4a20-ad1a-1b901b156c55" providerId="ADAL" clId="{9DB131B8-2393-477C-B49D-3BA1B24DC8BD}" dt="2025-04-15T07:35:05.454" v="75" actId="1076"/>
          <ac:spMkLst>
            <pc:docMk/>
            <pc:sldMk cId="3797367262" sldId="1112"/>
            <ac:spMk id="5" creationId="{F93F5B20-EF39-3661-0522-47A5774C6D35}"/>
          </ac:spMkLst>
        </pc:spChg>
      </pc:sldChg>
      <pc:sldChg chg="addSp modSp mod">
        <pc:chgData name="CAPOTE NOY, Roberto Mario" userId="00493373-f3c7-4a20-ad1a-1b901b156c55" providerId="ADAL" clId="{9DB131B8-2393-477C-B49D-3BA1B24DC8BD}" dt="2025-04-15T07:37:12.276" v="132" actId="1076"/>
        <pc:sldMkLst>
          <pc:docMk/>
          <pc:sldMk cId="3989983668" sldId="1131"/>
        </pc:sldMkLst>
        <pc:spChg chg="add mod">
          <ac:chgData name="CAPOTE NOY, Roberto Mario" userId="00493373-f3c7-4a20-ad1a-1b901b156c55" providerId="ADAL" clId="{9DB131B8-2393-477C-B49D-3BA1B24DC8BD}" dt="2025-04-15T07:37:12.276" v="132" actId="1076"/>
          <ac:spMkLst>
            <pc:docMk/>
            <pc:sldMk cId="3989983668" sldId="1131"/>
            <ac:spMk id="3" creationId="{AFD4E12F-660D-9E37-0A9C-161603AA3959}"/>
          </ac:spMkLst>
        </pc:spChg>
      </pc:sldChg>
      <pc:sldChg chg="addSp modSp mod">
        <pc:chgData name="CAPOTE NOY, Roberto Mario" userId="00493373-f3c7-4a20-ad1a-1b901b156c55" providerId="ADAL" clId="{9DB131B8-2393-477C-B49D-3BA1B24DC8BD}" dt="2025-04-15T07:45:55.043" v="212" actId="20577"/>
        <pc:sldMkLst>
          <pc:docMk/>
          <pc:sldMk cId="3868079664" sldId="1139"/>
        </pc:sldMkLst>
        <pc:spChg chg="add mod">
          <ac:chgData name="CAPOTE NOY, Roberto Mario" userId="00493373-f3c7-4a20-ad1a-1b901b156c55" providerId="ADAL" clId="{9DB131B8-2393-477C-B49D-3BA1B24DC8BD}" dt="2025-04-15T07:45:55.043" v="212" actId="20577"/>
          <ac:spMkLst>
            <pc:docMk/>
            <pc:sldMk cId="3868079664" sldId="1139"/>
            <ac:spMk id="7" creationId="{303403C8-87BC-843C-A392-7F29654500B3}"/>
          </ac:spMkLst>
        </pc:spChg>
        <pc:picChg chg="add mod">
          <ac:chgData name="CAPOTE NOY, Roberto Mario" userId="00493373-f3c7-4a20-ad1a-1b901b156c55" providerId="ADAL" clId="{9DB131B8-2393-477C-B49D-3BA1B24DC8BD}" dt="2025-04-15T07:42:50.947" v="141" actId="14100"/>
          <ac:picMkLst>
            <pc:docMk/>
            <pc:sldMk cId="3868079664" sldId="1139"/>
            <ac:picMk id="3" creationId="{C3E9109E-5CA5-CA46-A4F7-2B53B3BC4779}"/>
          </ac:picMkLst>
        </pc:picChg>
        <pc:picChg chg="add mod">
          <ac:chgData name="CAPOTE NOY, Roberto Mario" userId="00493373-f3c7-4a20-ad1a-1b901b156c55" providerId="ADAL" clId="{9DB131B8-2393-477C-B49D-3BA1B24DC8BD}" dt="2025-04-15T07:43:33.818" v="145" actId="1076"/>
          <ac:picMkLst>
            <pc:docMk/>
            <pc:sldMk cId="3868079664" sldId="1139"/>
            <ac:picMk id="6" creationId="{231DF471-21F2-0918-7719-EC6754D81156}"/>
          </ac:picMkLst>
        </pc:picChg>
      </pc:sldChg>
      <pc:sldChg chg="delSp add mod">
        <pc:chgData name="CAPOTE NOY, Roberto Mario" userId="00493373-f3c7-4a20-ad1a-1b901b156c55" providerId="ADAL" clId="{9DB131B8-2393-477C-B49D-3BA1B24DC8BD}" dt="2025-04-15T07:46:23.786" v="215" actId="478"/>
        <pc:sldMkLst>
          <pc:docMk/>
          <pc:sldMk cId="3958323493" sldId="1140"/>
        </pc:sldMkLst>
        <pc:picChg chg="del">
          <ac:chgData name="CAPOTE NOY, Roberto Mario" userId="00493373-f3c7-4a20-ad1a-1b901b156c55" providerId="ADAL" clId="{9DB131B8-2393-477C-B49D-3BA1B24DC8BD}" dt="2025-04-15T07:46:09.523" v="214" actId="478"/>
          <ac:picMkLst>
            <pc:docMk/>
            <pc:sldMk cId="3958323493" sldId="1140"/>
            <ac:picMk id="3" creationId="{C3E9109E-5CA5-CA46-A4F7-2B53B3BC4779}"/>
          </ac:picMkLst>
        </pc:picChg>
        <pc:picChg chg="del">
          <ac:chgData name="CAPOTE NOY, Roberto Mario" userId="00493373-f3c7-4a20-ad1a-1b901b156c55" providerId="ADAL" clId="{9DB131B8-2393-477C-B49D-3BA1B24DC8BD}" dt="2025-04-15T07:46:23.786" v="215" actId="478"/>
          <ac:picMkLst>
            <pc:docMk/>
            <pc:sldMk cId="3958323493" sldId="1140"/>
            <ac:picMk id="6" creationId="{231DF471-21F2-0918-7719-EC6754D81156}"/>
          </ac:picMkLst>
        </pc:picChg>
      </pc:sldChg>
    </pc:docChg>
  </pc:docChgLst>
  <pc:docChgLst>
    <pc:chgData name="CAPOTE NOY, Roberto Mario" userId="00493373-f3c7-4a20-ad1a-1b901b156c55" providerId="ADAL" clId="{9D6DD46E-09D3-4C69-8E11-39C4BB8DE820}"/>
    <pc:docChg chg="modSld">
      <pc:chgData name="CAPOTE NOY, Roberto Mario" userId="00493373-f3c7-4a20-ad1a-1b901b156c55" providerId="ADAL" clId="{9D6DD46E-09D3-4C69-8E11-39C4BB8DE820}" dt="2025-05-12T13:27:03.677" v="17" actId="1076"/>
      <pc:docMkLst>
        <pc:docMk/>
      </pc:docMkLst>
      <pc:sldChg chg="modSp mod">
        <pc:chgData name="CAPOTE NOY, Roberto Mario" userId="00493373-f3c7-4a20-ad1a-1b901b156c55" providerId="ADAL" clId="{9D6DD46E-09D3-4C69-8E11-39C4BB8DE820}" dt="2025-05-12T13:27:03.677" v="17" actId="1076"/>
        <pc:sldMkLst>
          <pc:docMk/>
          <pc:sldMk cId="3989983668" sldId="1131"/>
        </pc:sldMkLst>
        <pc:spChg chg="mod">
          <ac:chgData name="CAPOTE NOY, Roberto Mario" userId="00493373-f3c7-4a20-ad1a-1b901b156c55" providerId="ADAL" clId="{9D6DD46E-09D3-4C69-8E11-39C4BB8DE820}" dt="2025-05-12T13:27:03.677" v="17" actId="1076"/>
          <ac:spMkLst>
            <pc:docMk/>
            <pc:sldMk cId="3989983668" sldId="1131"/>
            <ac:spMk id="3" creationId="{AFD4E12F-660D-9E37-0A9C-161603AA3959}"/>
          </ac:spMkLst>
        </pc:spChg>
      </pc:sldChg>
    </pc:docChg>
  </pc:docChgLst>
  <pc:docChgLst>
    <pc:chgData name="CAPOTE NOY, Roberto Mario" userId="00493373-f3c7-4a20-ad1a-1b901b156c55" providerId="ADAL" clId="{92267A08-22D6-4AF6-A946-045969D6CEF7}"/>
    <pc:docChg chg="undo custSel addSld delSld modSld sldOrd modMainMaster">
      <pc:chgData name="CAPOTE NOY, Roberto Mario" userId="00493373-f3c7-4a20-ad1a-1b901b156c55" providerId="ADAL" clId="{92267A08-22D6-4AF6-A946-045969D6CEF7}" dt="2025-05-14T11:56:09.850" v="1642" actId="6549"/>
      <pc:docMkLst>
        <pc:docMk/>
      </pc:docMkLst>
      <pc:sldChg chg="addSp delSp modSp mod">
        <pc:chgData name="CAPOTE NOY, Roberto Mario" userId="00493373-f3c7-4a20-ad1a-1b901b156c55" providerId="ADAL" clId="{92267A08-22D6-4AF6-A946-045969D6CEF7}" dt="2025-05-14T09:05:24.091" v="1470" actId="478"/>
        <pc:sldMkLst>
          <pc:docMk/>
          <pc:sldMk cId="2530887380" sldId="961"/>
        </pc:sldMkLst>
        <pc:spChg chg="mod">
          <ac:chgData name="CAPOTE NOY, Roberto Mario" userId="00493373-f3c7-4a20-ad1a-1b901b156c55" providerId="ADAL" clId="{92267A08-22D6-4AF6-A946-045969D6CEF7}" dt="2025-05-13T12:11:40.126" v="422" actId="1036"/>
          <ac:spMkLst>
            <pc:docMk/>
            <pc:sldMk cId="2530887380" sldId="961"/>
            <ac:spMk id="4" creationId="{5066DEF5-945A-42AF-9E70-7FBDDE5B0C78}"/>
          </ac:spMkLst>
        </pc:spChg>
        <pc:spChg chg="mod">
          <ac:chgData name="CAPOTE NOY, Roberto Mario" userId="00493373-f3c7-4a20-ad1a-1b901b156c55" providerId="ADAL" clId="{92267A08-22D6-4AF6-A946-045969D6CEF7}" dt="2025-05-13T08:15:34.286" v="116" actId="20577"/>
          <ac:spMkLst>
            <pc:docMk/>
            <pc:sldMk cId="2530887380" sldId="961"/>
            <ac:spMk id="16" creationId="{CD4EB598-3388-12C3-45BB-6F64BD84F157}"/>
          </ac:spMkLst>
        </pc:spChg>
        <pc:picChg chg="mod">
          <ac:chgData name="CAPOTE NOY, Roberto Mario" userId="00493373-f3c7-4a20-ad1a-1b901b156c55" providerId="ADAL" clId="{92267A08-22D6-4AF6-A946-045969D6CEF7}" dt="2025-05-14T09:05:02.324" v="1464" actId="1038"/>
          <ac:picMkLst>
            <pc:docMk/>
            <pc:sldMk cId="2530887380" sldId="961"/>
            <ac:picMk id="2" creationId="{0D759ECA-3DDC-41A6-B56F-80A28DC0EE08}"/>
          </ac:picMkLst>
        </pc:picChg>
        <pc:picChg chg="mod">
          <ac:chgData name="CAPOTE NOY, Roberto Mario" userId="00493373-f3c7-4a20-ad1a-1b901b156c55" providerId="ADAL" clId="{92267A08-22D6-4AF6-A946-045969D6CEF7}" dt="2025-05-14T09:04:55.243" v="1457" actId="1076"/>
          <ac:picMkLst>
            <pc:docMk/>
            <pc:sldMk cId="2530887380" sldId="961"/>
            <ac:picMk id="3" creationId="{852317D6-A856-4C13-A86F-F8B9BE59D9A3}"/>
          </ac:picMkLst>
        </pc:picChg>
        <pc:picChg chg="mod">
          <ac:chgData name="CAPOTE NOY, Roberto Mario" userId="00493373-f3c7-4a20-ad1a-1b901b156c55" providerId="ADAL" clId="{92267A08-22D6-4AF6-A946-045969D6CEF7}" dt="2025-05-13T07:59:02.535" v="32" actId="1076"/>
          <ac:picMkLst>
            <pc:docMk/>
            <pc:sldMk cId="2530887380" sldId="961"/>
            <ac:picMk id="5" creationId="{49EE3AA5-4CD9-4566-B144-FE9FCEBFEDC5}"/>
          </ac:picMkLst>
        </pc:picChg>
        <pc:picChg chg="mod">
          <ac:chgData name="CAPOTE NOY, Roberto Mario" userId="00493373-f3c7-4a20-ad1a-1b901b156c55" providerId="ADAL" clId="{92267A08-22D6-4AF6-A946-045969D6CEF7}" dt="2025-05-13T08:13:01.836" v="69" actId="1036"/>
          <ac:picMkLst>
            <pc:docMk/>
            <pc:sldMk cId="2530887380" sldId="961"/>
            <ac:picMk id="6" creationId="{6E23AC4C-5BF1-4E83-AA39-DACCD182CDDF}"/>
          </ac:picMkLst>
        </pc:picChg>
        <pc:picChg chg="mod">
          <ac:chgData name="CAPOTE NOY, Roberto Mario" userId="00493373-f3c7-4a20-ad1a-1b901b156c55" providerId="ADAL" clId="{92267A08-22D6-4AF6-A946-045969D6CEF7}" dt="2025-05-13T08:13:29.718" v="86" actId="1035"/>
          <ac:picMkLst>
            <pc:docMk/>
            <pc:sldMk cId="2530887380" sldId="961"/>
            <ac:picMk id="10" creationId="{C772395A-26BE-406E-AE14-851E6AAD4B3A}"/>
          </ac:picMkLst>
        </pc:picChg>
        <pc:picChg chg="mod">
          <ac:chgData name="CAPOTE NOY, Roberto Mario" userId="00493373-f3c7-4a20-ad1a-1b901b156c55" providerId="ADAL" clId="{92267A08-22D6-4AF6-A946-045969D6CEF7}" dt="2025-05-13T08:15:20.734" v="110" actId="14100"/>
          <ac:picMkLst>
            <pc:docMk/>
            <pc:sldMk cId="2530887380" sldId="961"/>
            <ac:picMk id="21" creationId="{2195F519-6034-4C1D-A445-48BBB0222706}"/>
          </ac:picMkLst>
        </pc:picChg>
        <pc:picChg chg="mod">
          <ac:chgData name="CAPOTE NOY, Roberto Mario" userId="00493373-f3c7-4a20-ad1a-1b901b156c55" providerId="ADAL" clId="{92267A08-22D6-4AF6-A946-045969D6CEF7}" dt="2025-05-14T09:05:05.338" v="1469" actId="1038"/>
          <ac:picMkLst>
            <pc:docMk/>
            <pc:sldMk cId="2530887380" sldId="961"/>
            <ac:picMk id="23" creationId="{3DC52E06-87F9-4982-85F7-30D647BCD0BE}"/>
          </ac:picMkLst>
        </pc:picChg>
        <pc:picChg chg="mod">
          <ac:chgData name="CAPOTE NOY, Roberto Mario" userId="00493373-f3c7-4a20-ad1a-1b901b156c55" providerId="ADAL" clId="{92267A08-22D6-4AF6-A946-045969D6CEF7}" dt="2025-05-13T08:12:35.918" v="60" actId="1076"/>
          <ac:picMkLst>
            <pc:docMk/>
            <pc:sldMk cId="2530887380" sldId="961"/>
            <ac:picMk id="114689" creationId="{43F555FE-6177-2A8C-96DC-A28FCAF46B5E}"/>
          </ac:picMkLst>
        </pc:picChg>
        <pc:picChg chg="add mod">
          <ac:chgData name="CAPOTE NOY, Roberto Mario" userId="00493373-f3c7-4a20-ad1a-1b901b156c55" providerId="ADAL" clId="{92267A08-22D6-4AF6-A946-045969D6CEF7}" dt="2025-05-14T09:04:46.181" v="1456" actId="1035"/>
          <ac:picMkLst>
            <pc:docMk/>
            <pc:sldMk cId="2530887380" sldId="961"/>
            <ac:picMk id="114690" creationId="{6679BB4C-AC6C-17AE-E1E1-0C33C36464D9}"/>
          </ac:picMkLst>
        </pc:picChg>
        <pc:picChg chg="add mod">
          <ac:chgData name="CAPOTE NOY, Roberto Mario" userId="00493373-f3c7-4a20-ad1a-1b901b156c55" providerId="ADAL" clId="{92267A08-22D6-4AF6-A946-045969D6CEF7}" dt="2025-05-14T09:04:44.059" v="1455" actId="1035"/>
          <ac:picMkLst>
            <pc:docMk/>
            <pc:sldMk cId="2530887380" sldId="961"/>
            <ac:picMk id="114693" creationId="{AE32AB87-0817-02CF-147D-127CBBE512D7}"/>
          </ac:picMkLst>
        </pc:picChg>
        <pc:picChg chg="add del mod">
          <ac:chgData name="CAPOTE NOY, Roberto Mario" userId="00493373-f3c7-4a20-ad1a-1b901b156c55" providerId="ADAL" clId="{92267A08-22D6-4AF6-A946-045969D6CEF7}" dt="2025-05-14T09:05:24.091" v="1470" actId="478"/>
          <ac:picMkLst>
            <pc:docMk/>
            <pc:sldMk cId="2530887380" sldId="961"/>
            <ac:picMk id="114695" creationId="{3BC90A0D-25BC-D42A-641D-1D89A539E63D}"/>
          </ac:picMkLst>
        </pc:picChg>
      </pc:sldChg>
      <pc:sldChg chg="del">
        <pc:chgData name="CAPOTE NOY, Roberto Mario" userId="00493373-f3c7-4a20-ad1a-1b901b156c55" providerId="ADAL" clId="{92267A08-22D6-4AF6-A946-045969D6CEF7}" dt="2025-05-13T11:33:22.202" v="421" actId="47"/>
        <pc:sldMkLst>
          <pc:docMk/>
          <pc:sldMk cId="2331929167" sldId="1006"/>
        </pc:sldMkLst>
      </pc:sldChg>
      <pc:sldChg chg="del">
        <pc:chgData name="CAPOTE NOY, Roberto Mario" userId="00493373-f3c7-4a20-ad1a-1b901b156c55" providerId="ADAL" clId="{92267A08-22D6-4AF6-A946-045969D6CEF7}" dt="2025-05-13T11:33:22.202" v="421" actId="47"/>
        <pc:sldMkLst>
          <pc:docMk/>
          <pc:sldMk cId="958710754" sldId="1008"/>
        </pc:sldMkLst>
      </pc:sldChg>
      <pc:sldChg chg="modSp mod">
        <pc:chgData name="CAPOTE NOY, Roberto Mario" userId="00493373-f3c7-4a20-ad1a-1b901b156c55" providerId="ADAL" clId="{92267A08-22D6-4AF6-A946-045969D6CEF7}" dt="2025-05-14T08:59:28.275" v="1452" actId="1037"/>
        <pc:sldMkLst>
          <pc:docMk/>
          <pc:sldMk cId="471667676" sldId="1032"/>
        </pc:sldMkLst>
        <pc:spChg chg="mod">
          <ac:chgData name="CAPOTE NOY, Roberto Mario" userId="00493373-f3c7-4a20-ad1a-1b901b156c55" providerId="ADAL" clId="{92267A08-22D6-4AF6-A946-045969D6CEF7}" dt="2025-05-14T08:59:22.027" v="1436" actId="20577"/>
          <ac:spMkLst>
            <pc:docMk/>
            <pc:sldMk cId="471667676" sldId="1032"/>
            <ac:spMk id="7" creationId="{503F9F7C-7809-42A6-8E2F-8EE5CE12B78E}"/>
          </ac:spMkLst>
        </pc:spChg>
        <pc:spChg chg="mod">
          <ac:chgData name="CAPOTE NOY, Roberto Mario" userId="00493373-f3c7-4a20-ad1a-1b901b156c55" providerId="ADAL" clId="{92267A08-22D6-4AF6-A946-045969D6CEF7}" dt="2025-05-14T08:59:28.275" v="1452" actId="1037"/>
          <ac:spMkLst>
            <pc:docMk/>
            <pc:sldMk cId="471667676" sldId="1032"/>
            <ac:spMk id="9" creationId="{86DD8D2B-9017-435F-836B-2EC38028422A}"/>
          </ac:spMkLst>
        </pc:spChg>
        <pc:picChg chg="mod">
          <ac:chgData name="CAPOTE NOY, Roberto Mario" userId="00493373-f3c7-4a20-ad1a-1b901b156c55" providerId="ADAL" clId="{92267A08-22D6-4AF6-A946-045969D6CEF7}" dt="2025-05-14T08:59:28.275" v="1452" actId="1037"/>
          <ac:picMkLst>
            <pc:docMk/>
            <pc:sldMk cId="471667676" sldId="1032"/>
            <ac:picMk id="1026" creationId="{A06E204A-2CB3-41DB-8F11-6138360EFC77}"/>
          </ac:picMkLst>
        </pc:picChg>
      </pc:sldChg>
      <pc:sldChg chg="del">
        <pc:chgData name="CAPOTE NOY, Roberto Mario" userId="00493373-f3c7-4a20-ad1a-1b901b156c55" providerId="ADAL" clId="{92267A08-22D6-4AF6-A946-045969D6CEF7}" dt="2025-05-13T11:33:22.202" v="421" actId="47"/>
        <pc:sldMkLst>
          <pc:docMk/>
          <pc:sldMk cId="1223547367" sldId="1035"/>
        </pc:sldMkLst>
      </pc:sldChg>
      <pc:sldChg chg="del">
        <pc:chgData name="CAPOTE NOY, Roberto Mario" userId="00493373-f3c7-4a20-ad1a-1b901b156c55" providerId="ADAL" clId="{92267A08-22D6-4AF6-A946-045969D6CEF7}" dt="2025-05-13T10:14:44.453" v="271" actId="47"/>
        <pc:sldMkLst>
          <pc:docMk/>
          <pc:sldMk cId="3010171751" sldId="1056"/>
        </pc:sldMkLst>
      </pc:sldChg>
      <pc:sldChg chg="del">
        <pc:chgData name="CAPOTE NOY, Roberto Mario" userId="00493373-f3c7-4a20-ad1a-1b901b156c55" providerId="ADAL" clId="{92267A08-22D6-4AF6-A946-045969D6CEF7}" dt="2025-05-13T11:33:22.202" v="421" actId="47"/>
        <pc:sldMkLst>
          <pc:docMk/>
          <pc:sldMk cId="3275119996" sldId="1088"/>
        </pc:sldMkLst>
      </pc:sldChg>
      <pc:sldChg chg="del">
        <pc:chgData name="CAPOTE NOY, Roberto Mario" userId="00493373-f3c7-4a20-ad1a-1b901b156c55" providerId="ADAL" clId="{92267A08-22D6-4AF6-A946-045969D6CEF7}" dt="2025-05-13T11:33:22.202" v="421" actId="47"/>
        <pc:sldMkLst>
          <pc:docMk/>
          <pc:sldMk cId="4039286064" sldId="1093"/>
        </pc:sldMkLst>
      </pc:sldChg>
      <pc:sldChg chg="del">
        <pc:chgData name="CAPOTE NOY, Roberto Mario" userId="00493373-f3c7-4a20-ad1a-1b901b156c55" providerId="ADAL" clId="{92267A08-22D6-4AF6-A946-045969D6CEF7}" dt="2025-05-13T11:33:22.202" v="421" actId="47"/>
        <pc:sldMkLst>
          <pc:docMk/>
          <pc:sldMk cId="4282641184" sldId="1099"/>
        </pc:sldMkLst>
      </pc:sldChg>
      <pc:sldChg chg="del">
        <pc:chgData name="CAPOTE NOY, Roberto Mario" userId="00493373-f3c7-4a20-ad1a-1b901b156c55" providerId="ADAL" clId="{92267A08-22D6-4AF6-A946-045969D6CEF7}" dt="2025-05-13T11:33:22.202" v="421" actId="47"/>
        <pc:sldMkLst>
          <pc:docMk/>
          <pc:sldMk cId="3797367262" sldId="1112"/>
        </pc:sldMkLst>
      </pc:sldChg>
      <pc:sldChg chg="del">
        <pc:chgData name="CAPOTE NOY, Roberto Mario" userId="00493373-f3c7-4a20-ad1a-1b901b156c55" providerId="ADAL" clId="{92267A08-22D6-4AF6-A946-045969D6CEF7}" dt="2025-05-13T11:33:22.202" v="421" actId="47"/>
        <pc:sldMkLst>
          <pc:docMk/>
          <pc:sldMk cId="127978760" sldId="1128"/>
        </pc:sldMkLst>
      </pc:sldChg>
      <pc:sldChg chg="del">
        <pc:chgData name="CAPOTE NOY, Roberto Mario" userId="00493373-f3c7-4a20-ad1a-1b901b156c55" providerId="ADAL" clId="{92267A08-22D6-4AF6-A946-045969D6CEF7}" dt="2025-05-13T11:33:22.202" v="421" actId="47"/>
        <pc:sldMkLst>
          <pc:docMk/>
          <pc:sldMk cId="2579969843" sldId="1130"/>
        </pc:sldMkLst>
      </pc:sldChg>
      <pc:sldChg chg="del">
        <pc:chgData name="CAPOTE NOY, Roberto Mario" userId="00493373-f3c7-4a20-ad1a-1b901b156c55" providerId="ADAL" clId="{92267A08-22D6-4AF6-A946-045969D6CEF7}" dt="2025-05-13T11:33:22.202" v="421" actId="47"/>
        <pc:sldMkLst>
          <pc:docMk/>
          <pc:sldMk cId="3989983668" sldId="1131"/>
        </pc:sldMkLst>
      </pc:sldChg>
      <pc:sldChg chg="del">
        <pc:chgData name="CAPOTE NOY, Roberto Mario" userId="00493373-f3c7-4a20-ad1a-1b901b156c55" providerId="ADAL" clId="{92267A08-22D6-4AF6-A946-045969D6CEF7}" dt="2025-05-13T11:33:22.202" v="421" actId="47"/>
        <pc:sldMkLst>
          <pc:docMk/>
          <pc:sldMk cId="2706684453" sldId="1132"/>
        </pc:sldMkLst>
      </pc:sldChg>
      <pc:sldChg chg="del">
        <pc:chgData name="CAPOTE NOY, Roberto Mario" userId="00493373-f3c7-4a20-ad1a-1b901b156c55" providerId="ADAL" clId="{92267A08-22D6-4AF6-A946-045969D6CEF7}" dt="2025-05-13T11:33:22.202" v="421" actId="47"/>
        <pc:sldMkLst>
          <pc:docMk/>
          <pc:sldMk cId="2341159668" sldId="1133"/>
        </pc:sldMkLst>
      </pc:sldChg>
      <pc:sldChg chg="del">
        <pc:chgData name="CAPOTE NOY, Roberto Mario" userId="00493373-f3c7-4a20-ad1a-1b901b156c55" providerId="ADAL" clId="{92267A08-22D6-4AF6-A946-045969D6CEF7}" dt="2025-05-13T11:33:22.202" v="421" actId="47"/>
        <pc:sldMkLst>
          <pc:docMk/>
          <pc:sldMk cId="3010654778" sldId="1134"/>
        </pc:sldMkLst>
      </pc:sldChg>
      <pc:sldChg chg="del">
        <pc:chgData name="CAPOTE NOY, Roberto Mario" userId="00493373-f3c7-4a20-ad1a-1b901b156c55" providerId="ADAL" clId="{92267A08-22D6-4AF6-A946-045969D6CEF7}" dt="2025-05-13T11:33:22.202" v="421" actId="47"/>
        <pc:sldMkLst>
          <pc:docMk/>
          <pc:sldMk cId="3565244840" sldId="1136"/>
        </pc:sldMkLst>
      </pc:sldChg>
      <pc:sldChg chg="del">
        <pc:chgData name="CAPOTE NOY, Roberto Mario" userId="00493373-f3c7-4a20-ad1a-1b901b156c55" providerId="ADAL" clId="{92267A08-22D6-4AF6-A946-045969D6CEF7}" dt="2025-05-13T11:33:22.202" v="421" actId="47"/>
        <pc:sldMkLst>
          <pc:docMk/>
          <pc:sldMk cId="2692345697" sldId="1137"/>
        </pc:sldMkLst>
      </pc:sldChg>
      <pc:sldChg chg="del">
        <pc:chgData name="CAPOTE NOY, Roberto Mario" userId="00493373-f3c7-4a20-ad1a-1b901b156c55" providerId="ADAL" clId="{92267A08-22D6-4AF6-A946-045969D6CEF7}" dt="2025-05-13T11:33:22.202" v="421" actId="47"/>
        <pc:sldMkLst>
          <pc:docMk/>
          <pc:sldMk cId="2857161499" sldId="1138"/>
        </pc:sldMkLst>
      </pc:sldChg>
      <pc:sldChg chg="del">
        <pc:chgData name="CAPOTE NOY, Roberto Mario" userId="00493373-f3c7-4a20-ad1a-1b901b156c55" providerId="ADAL" clId="{92267A08-22D6-4AF6-A946-045969D6CEF7}" dt="2025-05-13T11:33:22.202" v="421" actId="47"/>
        <pc:sldMkLst>
          <pc:docMk/>
          <pc:sldMk cId="3868079664" sldId="1139"/>
        </pc:sldMkLst>
      </pc:sldChg>
      <pc:sldChg chg="del">
        <pc:chgData name="CAPOTE NOY, Roberto Mario" userId="00493373-f3c7-4a20-ad1a-1b901b156c55" providerId="ADAL" clId="{92267A08-22D6-4AF6-A946-045969D6CEF7}" dt="2025-05-13T11:33:22.202" v="421" actId="47"/>
        <pc:sldMkLst>
          <pc:docMk/>
          <pc:sldMk cId="3958323493" sldId="1140"/>
        </pc:sldMkLst>
      </pc:sldChg>
      <pc:sldChg chg="addSp delSp modSp new mod">
        <pc:chgData name="CAPOTE NOY, Roberto Mario" userId="00493373-f3c7-4a20-ad1a-1b901b156c55" providerId="ADAL" clId="{92267A08-22D6-4AF6-A946-045969D6CEF7}" dt="2025-05-13T10:18:17.625" v="311" actId="403"/>
        <pc:sldMkLst>
          <pc:docMk/>
          <pc:sldMk cId="2247460944" sldId="1141"/>
        </pc:sldMkLst>
        <pc:spChg chg="del">
          <ac:chgData name="CAPOTE NOY, Roberto Mario" userId="00493373-f3c7-4a20-ad1a-1b901b156c55" providerId="ADAL" clId="{92267A08-22D6-4AF6-A946-045969D6CEF7}" dt="2025-05-13T08:44:19.099" v="173" actId="478"/>
          <ac:spMkLst>
            <pc:docMk/>
            <pc:sldMk cId="2247460944" sldId="1141"/>
            <ac:spMk id="2" creationId="{8518A05B-6675-D899-E256-168571136FC8}"/>
          </ac:spMkLst>
        </pc:spChg>
        <pc:spChg chg="del">
          <ac:chgData name="CAPOTE NOY, Roberto Mario" userId="00493373-f3c7-4a20-ad1a-1b901b156c55" providerId="ADAL" clId="{92267A08-22D6-4AF6-A946-045969D6CEF7}" dt="2025-05-13T08:16:43.075" v="118" actId="478"/>
          <ac:spMkLst>
            <pc:docMk/>
            <pc:sldMk cId="2247460944" sldId="1141"/>
            <ac:spMk id="3" creationId="{C348A1B1-4C94-3269-06E4-6EA477E77F5E}"/>
          </ac:spMkLst>
        </pc:spChg>
        <pc:spChg chg="add del">
          <ac:chgData name="CAPOTE NOY, Roberto Mario" userId="00493373-f3c7-4a20-ad1a-1b901b156c55" providerId="ADAL" clId="{92267A08-22D6-4AF6-A946-045969D6CEF7}" dt="2025-05-13T08:23:30.711" v="120" actId="478"/>
          <ac:spMkLst>
            <pc:docMk/>
            <pc:sldMk cId="2247460944" sldId="1141"/>
            <ac:spMk id="5" creationId="{BE23D402-23B6-12BC-8722-1ACD831B4F9C}"/>
          </ac:spMkLst>
        </pc:spChg>
        <pc:spChg chg="add mod">
          <ac:chgData name="CAPOTE NOY, Roberto Mario" userId="00493373-f3c7-4a20-ad1a-1b901b156c55" providerId="ADAL" clId="{92267A08-22D6-4AF6-A946-045969D6CEF7}" dt="2025-05-13T10:18:17.625" v="311" actId="403"/>
          <ac:spMkLst>
            <pc:docMk/>
            <pc:sldMk cId="2247460944" sldId="1141"/>
            <ac:spMk id="7" creationId="{D662C9BB-0DB2-6FA6-61D8-65617CB4ED21}"/>
          </ac:spMkLst>
        </pc:spChg>
        <pc:spChg chg="add mod">
          <ac:chgData name="CAPOTE NOY, Roberto Mario" userId="00493373-f3c7-4a20-ad1a-1b901b156c55" providerId="ADAL" clId="{92267A08-22D6-4AF6-A946-045969D6CEF7}" dt="2025-05-13T10:17:24.281" v="300" actId="6549"/>
          <ac:spMkLst>
            <pc:docMk/>
            <pc:sldMk cId="2247460944" sldId="1141"/>
            <ac:spMk id="10" creationId="{E63FE59B-1351-6B4B-ED73-D355F84DA176}"/>
          </ac:spMkLst>
        </pc:spChg>
        <pc:picChg chg="add del mod">
          <ac:chgData name="CAPOTE NOY, Roberto Mario" userId="00493373-f3c7-4a20-ad1a-1b901b156c55" providerId="ADAL" clId="{92267A08-22D6-4AF6-A946-045969D6CEF7}" dt="2025-05-13T10:14:54.208" v="273" actId="478"/>
          <ac:picMkLst>
            <pc:docMk/>
            <pc:sldMk cId="2247460944" sldId="1141"/>
            <ac:picMk id="9" creationId="{FBB43E69-BCF9-DCF9-2278-125FE062EF8A}"/>
          </ac:picMkLst>
        </pc:picChg>
        <pc:picChg chg="add mod">
          <ac:chgData name="CAPOTE NOY, Roberto Mario" userId="00493373-f3c7-4a20-ad1a-1b901b156c55" providerId="ADAL" clId="{92267A08-22D6-4AF6-A946-045969D6CEF7}" dt="2025-05-13T10:17:29.703" v="301" actId="14100"/>
          <ac:picMkLst>
            <pc:docMk/>
            <pc:sldMk cId="2247460944" sldId="1141"/>
            <ac:picMk id="12" creationId="{6398C623-CE86-2549-9D1B-0313259EB3A2}"/>
          </ac:picMkLst>
        </pc:picChg>
      </pc:sldChg>
      <pc:sldChg chg="addSp delSp modSp add mod ord">
        <pc:chgData name="CAPOTE NOY, Roberto Mario" userId="00493373-f3c7-4a20-ad1a-1b901b156c55" providerId="ADAL" clId="{92267A08-22D6-4AF6-A946-045969D6CEF7}" dt="2025-05-13T08:53:03.675" v="242"/>
        <pc:sldMkLst>
          <pc:docMk/>
          <pc:sldMk cId="2491224501" sldId="1142"/>
        </pc:sldMkLst>
        <pc:spChg chg="mod">
          <ac:chgData name="CAPOTE NOY, Roberto Mario" userId="00493373-f3c7-4a20-ad1a-1b901b156c55" providerId="ADAL" clId="{92267A08-22D6-4AF6-A946-045969D6CEF7}" dt="2025-05-13T08:50:42.995" v="227" actId="1038"/>
          <ac:spMkLst>
            <pc:docMk/>
            <pc:sldMk cId="2491224501" sldId="1142"/>
            <ac:spMk id="7" creationId="{D662C9BB-0DB2-6FA6-61D8-65617CB4ED21}"/>
          </ac:spMkLst>
        </pc:spChg>
        <pc:spChg chg="mod">
          <ac:chgData name="CAPOTE NOY, Roberto Mario" userId="00493373-f3c7-4a20-ad1a-1b901b156c55" providerId="ADAL" clId="{92267A08-22D6-4AF6-A946-045969D6CEF7}" dt="2025-05-13T08:50:42.995" v="227" actId="1038"/>
          <ac:spMkLst>
            <pc:docMk/>
            <pc:sldMk cId="2491224501" sldId="1142"/>
            <ac:spMk id="10" creationId="{E63FE59B-1351-6B4B-ED73-D355F84DA176}"/>
          </ac:spMkLst>
        </pc:spChg>
        <pc:picChg chg="add mod">
          <ac:chgData name="CAPOTE NOY, Roberto Mario" userId="00493373-f3c7-4a20-ad1a-1b901b156c55" providerId="ADAL" clId="{92267A08-22D6-4AF6-A946-045969D6CEF7}" dt="2025-05-13T08:50:42.995" v="227" actId="1038"/>
          <ac:picMkLst>
            <pc:docMk/>
            <pc:sldMk cId="2491224501" sldId="1142"/>
            <ac:picMk id="3" creationId="{E70C2523-A14F-6EA6-3611-499C8882A671}"/>
          </ac:picMkLst>
        </pc:picChg>
        <pc:picChg chg="del">
          <ac:chgData name="CAPOTE NOY, Roberto Mario" userId="00493373-f3c7-4a20-ad1a-1b901b156c55" providerId="ADAL" clId="{92267A08-22D6-4AF6-A946-045969D6CEF7}" dt="2025-05-13T08:48:42.971" v="210" actId="478"/>
          <ac:picMkLst>
            <pc:docMk/>
            <pc:sldMk cId="2491224501" sldId="1142"/>
            <ac:picMk id="9" creationId="{FBB43E69-BCF9-DCF9-2278-125FE062EF8A}"/>
          </ac:picMkLst>
        </pc:picChg>
      </pc:sldChg>
      <pc:sldChg chg="addSp delSp modSp add mod ord">
        <pc:chgData name="CAPOTE NOY, Roberto Mario" userId="00493373-f3c7-4a20-ad1a-1b901b156c55" providerId="ADAL" clId="{92267A08-22D6-4AF6-A946-045969D6CEF7}" dt="2025-05-14T08:46:57.320" v="1018"/>
        <pc:sldMkLst>
          <pc:docMk/>
          <pc:sldMk cId="1619915386" sldId="1143"/>
        </pc:sldMkLst>
        <pc:spChg chg="mod">
          <ac:chgData name="CAPOTE NOY, Roberto Mario" userId="00493373-f3c7-4a20-ad1a-1b901b156c55" providerId="ADAL" clId="{92267A08-22D6-4AF6-A946-045969D6CEF7}" dt="2025-05-13T08:53:25.478" v="253" actId="6549"/>
          <ac:spMkLst>
            <pc:docMk/>
            <pc:sldMk cId="1619915386" sldId="1143"/>
            <ac:spMk id="10" creationId="{E63FE59B-1351-6B4B-ED73-D355F84DA176}"/>
          </ac:spMkLst>
        </pc:spChg>
        <pc:picChg chg="add del mod">
          <ac:chgData name="CAPOTE NOY, Roberto Mario" userId="00493373-f3c7-4a20-ad1a-1b901b156c55" providerId="ADAL" clId="{92267A08-22D6-4AF6-A946-045969D6CEF7}" dt="2025-05-13T08:57:30.908" v="260" actId="478"/>
          <ac:picMkLst>
            <pc:docMk/>
            <pc:sldMk cId="1619915386" sldId="1143"/>
            <ac:picMk id="3" creationId="{0274D666-D2B1-A2CD-C8E5-86066663CC88}"/>
          </ac:picMkLst>
        </pc:picChg>
        <pc:picChg chg="del">
          <ac:chgData name="CAPOTE NOY, Roberto Mario" userId="00493373-f3c7-4a20-ad1a-1b901b156c55" providerId="ADAL" clId="{92267A08-22D6-4AF6-A946-045969D6CEF7}" dt="2025-05-13T08:53:30.923" v="254" actId="478"/>
          <ac:picMkLst>
            <pc:docMk/>
            <pc:sldMk cId="1619915386" sldId="1143"/>
            <ac:picMk id="9" creationId="{FBB43E69-BCF9-DCF9-2278-125FE062EF8A}"/>
          </ac:picMkLst>
        </pc:picChg>
      </pc:sldChg>
      <pc:sldChg chg="addSp delSp modSp add mod ord">
        <pc:chgData name="CAPOTE NOY, Roberto Mario" userId="00493373-f3c7-4a20-ad1a-1b901b156c55" providerId="ADAL" clId="{92267A08-22D6-4AF6-A946-045969D6CEF7}" dt="2025-05-14T08:47:03.999" v="1020"/>
        <pc:sldMkLst>
          <pc:docMk/>
          <pc:sldMk cId="2841489826" sldId="1144"/>
        </pc:sldMkLst>
        <pc:spChg chg="mod">
          <ac:chgData name="CAPOTE NOY, Roberto Mario" userId="00493373-f3c7-4a20-ad1a-1b901b156c55" providerId="ADAL" clId="{92267A08-22D6-4AF6-A946-045969D6CEF7}" dt="2025-05-13T08:53:16.897" v="249" actId="6549"/>
          <ac:spMkLst>
            <pc:docMk/>
            <pc:sldMk cId="2841489826" sldId="1144"/>
            <ac:spMk id="10" creationId="{E63FE59B-1351-6B4B-ED73-D355F84DA176}"/>
          </ac:spMkLst>
        </pc:spChg>
        <pc:picChg chg="del">
          <ac:chgData name="CAPOTE NOY, Roberto Mario" userId="00493373-f3c7-4a20-ad1a-1b901b156c55" providerId="ADAL" clId="{92267A08-22D6-4AF6-A946-045969D6CEF7}" dt="2025-05-13T08:56:32.542" v="258" actId="478"/>
          <ac:picMkLst>
            <pc:docMk/>
            <pc:sldMk cId="2841489826" sldId="1144"/>
            <ac:picMk id="3" creationId="{E70C2523-A14F-6EA6-3611-499C8882A671}"/>
          </ac:picMkLst>
        </pc:picChg>
        <pc:picChg chg="add mod">
          <ac:chgData name="CAPOTE NOY, Roberto Mario" userId="00493373-f3c7-4a20-ad1a-1b901b156c55" providerId="ADAL" clId="{92267A08-22D6-4AF6-A946-045969D6CEF7}" dt="2025-05-13T08:57:43.810" v="270" actId="1035"/>
          <ac:picMkLst>
            <pc:docMk/>
            <pc:sldMk cId="2841489826" sldId="1144"/>
            <ac:picMk id="4" creationId="{86DFDDBA-CDD6-7420-BBB8-9C14A9E06E95}"/>
          </ac:picMkLst>
        </pc:picChg>
      </pc:sldChg>
      <pc:sldChg chg="add">
        <pc:chgData name="CAPOTE NOY, Roberto Mario" userId="00493373-f3c7-4a20-ad1a-1b901b156c55" providerId="ADAL" clId="{92267A08-22D6-4AF6-A946-045969D6CEF7}" dt="2025-05-13T10:14:51.020" v="272" actId="2890"/>
        <pc:sldMkLst>
          <pc:docMk/>
          <pc:sldMk cId="1250603209" sldId="1145"/>
        </pc:sldMkLst>
      </pc:sldChg>
      <pc:sldChg chg="addSp delSp modSp add mod">
        <pc:chgData name="CAPOTE NOY, Roberto Mario" userId="00493373-f3c7-4a20-ad1a-1b901b156c55" providerId="ADAL" clId="{92267A08-22D6-4AF6-A946-045969D6CEF7}" dt="2025-05-13T10:26:58.610" v="392" actId="1035"/>
        <pc:sldMkLst>
          <pc:docMk/>
          <pc:sldMk cId="92605524" sldId="1146"/>
        </pc:sldMkLst>
        <pc:spChg chg="mod">
          <ac:chgData name="CAPOTE NOY, Roberto Mario" userId="00493373-f3c7-4a20-ad1a-1b901b156c55" providerId="ADAL" clId="{92267A08-22D6-4AF6-A946-045969D6CEF7}" dt="2025-05-13T10:25:07.941" v="339" actId="1076"/>
          <ac:spMkLst>
            <pc:docMk/>
            <pc:sldMk cId="92605524" sldId="1146"/>
            <ac:spMk id="7" creationId="{D662C9BB-0DB2-6FA6-61D8-65617CB4ED21}"/>
          </ac:spMkLst>
        </pc:spChg>
        <pc:spChg chg="mod">
          <ac:chgData name="CAPOTE NOY, Roberto Mario" userId="00493373-f3c7-4a20-ad1a-1b901b156c55" providerId="ADAL" clId="{92267A08-22D6-4AF6-A946-045969D6CEF7}" dt="2025-05-13T10:26:43.836" v="381" actId="6549"/>
          <ac:spMkLst>
            <pc:docMk/>
            <pc:sldMk cId="92605524" sldId="1146"/>
            <ac:spMk id="10" creationId="{E63FE59B-1351-6B4B-ED73-D355F84DA176}"/>
          </ac:spMkLst>
        </pc:spChg>
        <pc:picChg chg="add del mod">
          <ac:chgData name="CAPOTE NOY, Roberto Mario" userId="00493373-f3c7-4a20-ad1a-1b901b156c55" providerId="ADAL" clId="{92267A08-22D6-4AF6-A946-045969D6CEF7}" dt="2025-05-13T10:26:39.304" v="378" actId="478"/>
          <ac:picMkLst>
            <pc:docMk/>
            <pc:sldMk cId="92605524" sldId="1146"/>
            <ac:picMk id="3" creationId="{34CD88FD-E5CB-1E80-E0DE-31BAD683BC5F}"/>
          </ac:picMkLst>
        </pc:picChg>
        <pc:picChg chg="add mod">
          <ac:chgData name="CAPOTE NOY, Roberto Mario" userId="00493373-f3c7-4a20-ad1a-1b901b156c55" providerId="ADAL" clId="{92267A08-22D6-4AF6-A946-045969D6CEF7}" dt="2025-05-13T10:26:58.610" v="392" actId="1035"/>
          <ac:picMkLst>
            <pc:docMk/>
            <pc:sldMk cId="92605524" sldId="1146"/>
            <ac:picMk id="5" creationId="{909D5360-E240-12DA-9BCF-8625B4E46BB9}"/>
          </ac:picMkLst>
        </pc:picChg>
        <pc:picChg chg="del">
          <ac:chgData name="CAPOTE NOY, Roberto Mario" userId="00493373-f3c7-4a20-ad1a-1b901b156c55" providerId="ADAL" clId="{92267A08-22D6-4AF6-A946-045969D6CEF7}" dt="2025-05-13T10:24:32.329" v="313" actId="478"/>
          <ac:picMkLst>
            <pc:docMk/>
            <pc:sldMk cId="92605524" sldId="1146"/>
            <ac:picMk id="12" creationId="{6398C623-CE86-2549-9D1B-0313259EB3A2}"/>
          </ac:picMkLst>
        </pc:picChg>
      </pc:sldChg>
      <pc:sldChg chg="add">
        <pc:chgData name="CAPOTE NOY, Roberto Mario" userId="00493373-f3c7-4a20-ad1a-1b901b156c55" providerId="ADAL" clId="{92267A08-22D6-4AF6-A946-045969D6CEF7}" dt="2025-05-13T10:26:26.488" v="371" actId="2890"/>
        <pc:sldMkLst>
          <pc:docMk/>
          <pc:sldMk cId="594682533" sldId="1147"/>
        </pc:sldMkLst>
      </pc:sldChg>
      <pc:sldChg chg="addSp delSp modSp add mod ord">
        <pc:chgData name="CAPOTE NOY, Roberto Mario" userId="00493373-f3c7-4a20-ad1a-1b901b156c55" providerId="ADAL" clId="{92267A08-22D6-4AF6-A946-045969D6CEF7}" dt="2025-05-14T08:32:50.731" v="520"/>
        <pc:sldMkLst>
          <pc:docMk/>
          <pc:sldMk cId="227665282" sldId="1148"/>
        </pc:sldMkLst>
        <pc:spChg chg="mod">
          <ac:chgData name="CAPOTE NOY, Roberto Mario" userId="00493373-f3c7-4a20-ad1a-1b901b156c55" providerId="ADAL" clId="{92267A08-22D6-4AF6-A946-045969D6CEF7}" dt="2025-05-13T11:29:59.356" v="396" actId="6549"/>
          <ac:spMkLst>
            <pc:docMk/>
            <pc:sldMk cId="227665282" sldId="1148"/>
            <ac:spMk id="10" creationId="{E63FE59B-1351-6B4B-ED73-D355F84DA176}"/>
          </ac:spMkLst>
        </pc:spChg>
        <pc:picChg chg="del">
          <ac:chgData name="CAPOTE NOY, Roberto Mario" userId="00493373-f3c7-4a20-ad1a-1b901b156c55" providerId="ADAL" clId="{92267A08-22D6-4AF6-A946-045969D6CEF7}" dt="2025-05-13T11:30:03.188" v="397" actId="478"/>
          <ac:picMkLst>
            <pc:docMk/>
            <pc:sldMk cId="227665282" sldId="1148"/>
            <ac:picMk id="3" creationId="{34CD88FD-E5CB-1E80-E0DE-31BAD683BC5F}"/>
          </ac:picMkLst>
        </pc:picChg>
        <pc:picChg chg="add mod">
          <ac:chgData name="CAPOTE NOY, Roberto Mario" userId="00493373-f3c7-4a20-ad1a-1b901b156c55" providerId="ADAL" clId="{92267A08-22D6-4AF6-A946-045969D6CEF7}" dt="2025-05-13T11:30:23.194" v="420" actId="1035"/>
          <ac:picMkLst>
            <pc:docMk/>
            <pc:sldMk cId="227665282" sldId="1148"/>
            <ac:picMk id="4" creationId="{A1B6E88C-6202-B193-2FBE-92589E3567D5}"/>
          </ac:picMkLst>
        </pc:picChg>
      </pc:sldChg>
      <pc:sldChg chg="addSp delSp modSp new mod ord">
        <pc:chgData name="CAPOTE NOY, Roberto Mario" userId="00493373-f3c7-4a20-ad1a-1b901b156c55" providerId="ADAL" clId="{92267A08-22D6-4AF6-A946-045969D6CEF7}" dt="2025-05-14T08:46:53.851" v="1016"/>
        <pc:sldMkLst>
          <pc:docMk/>
          <pc:sldMk cId="1965705838" sldId="1149"/>
        </pc:sldMkLst>
        <pc:spChg chg="mod">
          <ac:chgData name="CAPOTE NOY, Roberto Mario" userId="00493373-f3c7-4a20-ad1a-1b901b156c55" providerId="ADAL" clId="{92267A08-22D6-4AF6-A946-045969D6CEF7}" dt="2025-05-14T08:31:52.265" v="504" actId="1076"/>
          <ac:spMkLst>
            <pc:docMk/>
            <pc:sldMk cId="1965705838" sldId="1149"/>
            <ac:spMk id="2" creationId="{C9181CA6-2E1F-7900-7D63-DAF3FD3CF2FF}"/>
          </ac:spMkLst>
        </pc:spChg>
        <pc:spChg chg="del">
          <ac:chgData name="CAPOTE NOY, Roberto Mario" userId="00493373-f3c7-4a20-ad1a-1b901b156c55" providerId="ADAL" clId="{92267A08-22D6-4AF6-A946-045969D6CEF7}" dt="2025-05-14T08:31:23.558" v="477" actId="478"/>
          <ac:spMkLst>
            <pc:docMk/>
            <pc:sldMk cId="1965705838" sldId="1149"/>
            <ac:spMk id="3" creationId="{0BFB3B07-5139-1083-9A7C-FF521E00AB37}"/>
          </ac:spMkLst>
        </pc:spChg>
        <pc:picChg chg="add">
          <ac:chgData name="CAPOTE NOY, Roberto Mario" userId="00493373-f3c7-4a20-ad1a-1b901b156c55" providerId="ADAL" clId="{92267A08-22D6-4AF6-A946-045969D6CEF7}" dt="2025-05-14T08:31:24.320" v="478" actId="22"/>
          <ac:picMkLst>
            <pc:docMk/>
            <pc:sldMk cId="1965705838" sldId="1149"/>
            <ac:picMk id="5" creationId="{6ACC754B-E9CC-BDE3-1845-180E93351978}"/>
          </ac:picMkLst>
        </pc:picChg>
        <pc:picChg chg="add mod">
          <ac:chgData name="CAPOTE NOY, Roberto Mario" userId="00493373-f3c7-4a20-ad1a-1b901b156c55" providerId="ADAL" clId="{92267A08-22D6-4AF6-A946-045969D6CEF7}" dt="2025-05-14T08:32:17.912" v="516" actId="14100"/>
          <ac:picMkLst>
            <pc:docMk/>
            <pc:sldMk cId="1965705838" sldId="1149"/>
            <ac:picMk id="7" creationId="{B7863161-C66B-EAF6-A3F7-D8800D0E3720}"/>
          </ac:picMkLst>
        </pc:picChg>
      </pc:sldChg>
      <pc:sldChg chg="addSp delSp modSp new mod">
        <pc:chgData name="CAPOTE NOY, Roberto Mario" userId="00493373-f3c7-4a20-ad1a-1b901b156c55" providerId="ADAL" clId="{92267A08-22D6-4AF6-A946-045969D6CEF7}" dt="2025-05-14T08:46:40.542" v="1014" actId="20577"/>
        <pc:sldMkLst>
          <pc:docMk/>
          <pc:sldMk cId="408074520" sldId="1150"/>
        </pc:sldMkLst>
        <pc:spChg chg="del">
          <ac:chgData name="CAPOTE NOY, Roberto Mario" userId="00493373-f3c7-4a20-ad1a-1b901b156c55" providerId="ADAL" clId="{92267A08-22D6-4AF6-A946-045969D6CEF7}" dt="2025-05-14T08:34:13.454" v="529" actId="478"/>
          <ac:spMkLst>
            <pc:docMk/>
            <pc:sldMk cId="408074520" sldId="1150"/>
            <ac:spMk id="2" creationId="{0323DFAC-6374-480F-CEA9-10D7165E58FF}"/>
          </ac:spMkLst>
        </pc:spChg>
        <pc:spChg chg="del">
          <ac:chgData name="CAPOTE NOY, Roberto Mario" userId="00493373-f3c7-4a20-ad1a-1b901b156c55" providerId="ADAL" clId="{92267A08-22D6-4AF6-A946-045969D6CEF7}" dt="2025-05-14T08:33:57.762" v="522" actId="478"/>
          <ac:spMkLst>
            <pc:docMk/>
            <pc:sldMk cId="408074520" sldId="1150"/>
            <ac:spMk id="3" creationId="{B7A0D418-7CFD-8377-EA9A-B714BA20F85C}"/>
          </ac:spMkLst>
        </pc:spChg>
        <pc:spChg chg="add mod">
          <ac:chgData name="CAPOTE NOY, Roberto Mario" userId="00493373-f3c7-4a20-ad1a-1b901b156c55" providerId="ADAL" clId="{92267A08-22D6-4AF6-A946-045969D6CEF7}" dt="2025-05-14T08:46:40.542" v="1014" actId="20577"/>
          <ac:spMkLst>
            <pc:docMk/>
            <pc:sldMk cId="408074520" sldId="1150"/>
            <ac:spMk id="4" creationId="{44C808FD-222F-3CB2-1E7C-D528938BC9F6}"/>
          </ac:spMkLst>
        </pc:spChg>
        <pc:spChg chg="add del mod">
          <ac:chgData name="CAPOTE NOY, Roberto Mario" userId="00493373-f3c7-4a20-ad1a-1b901b156c55" providerId="ADAL" clId="{92267A08-22D6-4AF6-A946-045969D6CEF7}" dt="2025-05-14T08:41:12.463" v="732" actId="478"/>
          <ac:spMkLst>
            <pc:docMk/>
            <pc:sldMk cId="408074520" sldId="1150"/>
            <ac:spMk id="5" creationId="{C4B9F8B0-85B1-2C60-2423-A6E8F48CA9AC}"/>
          </ac:spMkLst>
        </pc:spChg>
        <pc:spChg chg="add mod">
          <ac:chgData name="CAPOTE NOY, Roberto Mario" userId="00493373-f3c7-4a20-ad1a-1b901b156c55" providerId="ADAL" clId="{92267A08-22D6-4AF6-A946-045969D6CEF7}" dt="2025-05-14T08:46:03.885" v="997" actId="1037"/>
          <ac:spMkLst>
            <pc:docMk/>
            <pc:sldMk cId="408074520" sldId="1150"/>
            <ac:spMk id="12" creationId="{69B6B251-A9AE-3EC5-FBD7-464A93B4042A}"/>
          </ac:spMkLst>
        </pc:spChg>
        <pc:spChg chg="add mod">
          <ac:chgData name="CAPOTE NOY, Roberto Mario" userId="00493373-f3c7-4a20-ad1a-1b901b156c55" providerId="ADAL" clId="{92267A08-22D6-4AF6-A946-045969D6CEF7}" dt="2025-05-14T08:46:12.167" v="999" actId="1038"/>
          <ac:spMkLst>
            <pc:docMk/>
            <pc:sldMk cId="408074520" sldId="1150"/>
            <ac:spMk id="13" creationId="{ED74DE17-2ED9-89FB-47A5-00449B99F6C5}"/>
          </ac:spMkLst>
        </pc:spChg>
        <pc:picChg chg="add mod">
          <ac:chgData name="CAPOTE NOY, Roberto Mario" userId="00493373-f3c7-4a20-ad1a-1b901b156c55" providerId="ADAL" clId="{92267A08-22D6-4AF6-A946-045969D6CEF7}" dt="2025-05-14T08:45:51.132" v="977" actId="14100"/>
          <ac:picMkLst>
            <pc:docMk/>
            <pc:sldMk cId="408074520" sldId="1150"/>
            <ac:picMk id="1026" creationId="{5FB24E9D-60FD-4CC3-545D-BB213525007C}"/>
          </ac:picMkLst>
        </pc:picChg>
        <pc:cxnChg chg="add mod ord">
          <ac:chgData name="CAPOTE NOY, Roberto Mario" userId="00493373-f3c7-4a20-ad1a-1b901b156c55" providerId="ADAL" clId="{92267A08-22D6-4AF6-A946-045969D6CEF7}" dt="2025-05-14T08:46:03.885" v="997" actId="1037"/>
          <ac:cxnSpMkLst>
            <pc:docMk/>
            <pc:sldMk cId="408074520" sldId="1150"/>
            <ac:cxnSpMk id="7" creationId="{DC9375DC-FB24-96FB-19F0-8B02826D82BE}"/>
          </ac:cxnSpMkLst>
        </pc:cxnChg>
        <pc:cxnChg chg="add mod ord">
          <ac:chgData name="CAPOTE NOY, Roberto Mario" userId="00493373-f3c7-4a20-ad1a-1b901b156c55" providerId="ADAL" clId="{92267A08-22D6-4AF6-A946-045969D6CEF7}" dt="2025-05-14T08:46:03.885" v="997" actId="1037"/>
          <ac:cxnSpMkLst>
            <pc:docMk/>
            <pc:sldMk cId="408074520" sldId="1150"/>
            <ac:cxnSpMk id="9" creationId="{10A6A179-6D85-6CA3-0C05-2B276E0D2886}"/>
          </ac:cxnSpMkLst>
        </pc:cxnChg>
        <pc:cxnChg chg="add mod ord">
          <ac:chgData name="CAPOTE NOY, Roberto Mario" userId="00493373-f3c7-4a20-ad1a-1b901b156c55" providerId="ADAL" clId="{92267A08-22D6-4AF6-A946-045969D6CEF7}" dt="2025-05-14T08:46:03.885" v="997" actId="1037"/>
          <ac:cxnSpMkLst>
            <pc:docMk/>
            <pc:sldMk cId="408074520" sldId="1150"/>
            <ac:cxnSpMk id="10" creationId="{8C16845B-DF27-6FA2-B050-92E70192C3C3}"/>
          </ac:cxnSpMkLst>
        </pc:cxnChg>
        <pc:cxnChg chg="add mod ord">
          <ac:chgData name="CAPOTE NOY, Roberto Mario" userId="00493373-f3c7-4a20-ad1a-1b901b156c55" providerId="ADAL" clId="{92267A08-22D6-4AF6-A946-045969D6CEF7}" dt="2025-05-14T08:46:03.885" v="997" actId="1037"/>
          <ac:cxnSpMkLst>
            <pc:docMk/>
            <pc:sldMk cId="408074520" sldId="1150"/>
            <ac:cxnSpMk id="11" creationId="{8DEE1AD9-AB08-6F07-0F32-4A9A713DD525}"/>
          </ac:cxnSpMkLst>
        </pc:cxnChg>
      </pc:sldChg>
      <pc:sldChg chg="delSp modSp new mod">
        <pc:chgData name="CAPOTE NOY, Roberto Mario" userId="00493373-f3c7-4a20-ad1a-1b901b156c55" providerId="ADAL" clId="{92267A08-22D6-4AF6-A946-045969D6CEF7}" dt="2025-05-14T08:58:53.457" v="1389" actId="20577"/>
        <pc:sldMkLst>
          <pc:docMk/>
          <pc:sldMk cId="3580314422" sldId="1151"/>
        </pc:sldMkLst>
        <pc:spChg chg="mod">
          <ac:chgData name="CAPOTE NOY, Roberto Mario" userId="00493373-f3c7-4a20-ad1a-1b901b156c55" providerId="ADAL" clId="{92267A08-22D6-4AF6-A946-045969D6CEF7}" dt="2025-05-14T08:58:53.457" v="1389" actId="20577"/>
          <ac:spMkLst>
            <pc:docMk/>
            <pc:sldMk cId="3580314422" sldId="1151"/>
            <ac:spMk id="2" creationId="{B4F991CC-A99E-2FA1-C8C9-9B80D24558B4}"/>
          </ac:spMkLst>
        </pc:spChg>
        <pc:spChg chg="del">
          <ac:chgData name="CAPOTE NOY, Roberto Mario" userId="00493373-f3c7-4a20-ad1a-1b901b156c55" providerId="ADAL" clId="{92267A08-22D6-4AF6-A946-045969D6CEF7}" dt="2025-05-14T08:55:18.641" v="1160" actId="478"/>
          <ac:spMkLst>
            <pc:docMk/>
            <pc:sldMk cId="3580314422" sldId="1151"/>
            <ac:spMk id="3" creationId="{5EE02B7B-613D-8C6E-12D1-F4B3327968D2}"/>
          </ac:spMkLst>
        </pc:spChg>
      </pc:sldChg>
      <pc:sldChg chg="addSp delSp modSp add del mod">
        <pc:chgData name="CAPOTE NOY, Roberto Mario" userId="00493373-f3c7-4a20-ad1a-1b901b156c55" providerId="ADAL" clId="{92267A08-22D6-4AF6-A946-045969D6CEF7}" dt="2025-05-14T09:14:50.143" v="1558" actId="47"/>
        <pc:sldMkLst>
          <pc:docMk/>
          <pc:sldMk cId="58566541" sldId="1152"/>
        </pc:sldMkLst>
        <pc:spChg chg="mod">
          <ac:chgData name="CAPOTE NOY, Roberto Mario" userId="00493373-f3c7-4a20-ad1a-1b901b156c55" providerId="ADAL" clId="{92267A08-22D6-4AF6-A946-045969D6CEF7}" dt="2025-05-14T09:13:45.787" v="1540" actId="6549"/>
          <ac:spMkLst>
            <pc:docMk/>
            <pc:sldMk cId="58566541" sldId="1152"/>
            <ac:spMk id="10" creationId="{E63FE59B-1351-6B4B-ED73-D355F84DA176}"/>
          </ac:spMkLst>
        </pc:spChg>
        <pc:picChg chg="add mod">
          <ac:chgData name="CAPOTE NOY, Roberto Mario" userId="00493373-f3c7-4a20-ad1a-1b901b156c55" providerId="ADAL" clId="{92267A08-22D6-4AF6-A946-045969D6CEF7}" dt="2025-05-14T09:13:28.459" v="1487" actId="1038"/>
          <ac:picMkLst>
            <pc:docMk/>
            <pc:sldMk cId="58566541" sldId="1152"/>
            <ac:picMk id="3" creationId="{5E898611-1C97-B84C-DA8E-06236C55C3BE}"/>
          </ac:picMkLst>
        </pc:picChg>
        <pc:picChg chg="del">
          <ac:chgData name="CAPOTE NOY, Roberto Mario" userId="00493373-f3c7-4a20-ad1a-1b901b156c55" providerId="ADAL" clId="{92267A08-22D6-4AF6-A946-045969D6CEF7}" dt="2025-05-14T09:07:44.399" v="1472" actId="478"/>
          <ac:picMkLst>
            <pc:docMk/>
            <pc:sldMk cId="58566541" sldId="1152"/>
            <ac:picMk id="4" creationId="{A1B6E88C-6202-B193-2FBE-92589E3567D5}"/>
          </ac:picMkLst>
        </pc:picChg>
        <pc:picChg chg="add mod">
          <ac:chgData name="CAPOTE NOY, Roberto Mario" userId="00493373-f3c7-4a20-ad1a-1b901b156c55" providerId="ADAL" clId="{92267A08-22D6-4AF6-A946-045969D6CEF7}" dt="2025-05-14T09:13:32.167" v="1490" actId="1036"/>
          <ac:picMkLst>
            <pc:docMk/>
            <pc:sldMk cId="58566541" sldId="1152"/>
            <ac:picMk id="6" creationId="{EE63963E-7040-1959-9635-3B3BDFCF8119}"/>
          </ac:picMkLst>
        </pc:picChg>
      </pc:sldChg>
      <pc:sldChg chg="modSp add mod">
        <pc:chgData name="CAPOTE NOY, Roberto Mario" userId="00493373-f3c7-4a20-ad1a-1b901b156c55" providerId="ADAL" clId="{92267A08-22D6-4AF6-A946-045969D6CEF7}" dt="2025-05-14T09:14:21.060" v="1557" actId="1035"/>
        <pc:sldMkLst>
          <pc:docMk/>
          <pc:sldMk cId="932387107" sldId="1153"/>
        </pc:sldMkLst>
        <pc:spChg chg="mod">
          <ac:chgData name="CAPOTE NOY, Roberto Mario" userId="00493373-f3c7-4a20-ad1a-1b901b156c55" providerId="ADAL" clId="{92267A08-22D6-4AF6-A946-045969D6CEF7}" dt="2025-05-14T09:14:21.060" v="1557" actId="1035"/>
          <ac:spMkLst>
            <pc:docMk/>
            <pc:sldMk cId="932387107" sldId="1153"/>
            <ac:spMk id="7" creationId="{D662C9BB-0DB2-6FA6-61D8-65617CB4ED21}"/>
          </ac:spMkLst>
        </pc:spChg>
        <pc:picChg chg="mod">
          <ac:chgData name="CAPOTE NOY, Roberto Mario" userId="00493373-f3c7-4a20-ad1a-1b901b156c55" providerId="ADAL" clId="{92267A08-22D6-4AF6-A946-045969D6CEF7}" dt="2025-05-14T09:14:16.499" v="1548" actId="1035"/>
          <ac:picMkLst>
            <pc:docMk/>
            <pc:sldMk cId="932387107" sldId="1153"/>
            <ac:picMk id="3" creationId="{5E898611-1C97-B84C-DA8E-06236C55C3BE}"/>
          </ac:picMkLst>
        </pc:picChg>
        <pc:picChg chg="mod">
          <ac:chgData name="CAPOTE NOY, Roberto Mario" userId="00493373-f3c7-4a20-ad1a-1b901b156c55" providerId="ADAL" clId="{92267A08-22D6-4AF6-A946-045969D6CEF7}" dt="2025-05-14T09:14:16.499" v="1548" actId="1035"/>
          <ac:picMkLst>
            <pc:docMk/>
            <pc:sldMk cId="932387107" sldId="1153"/>
            <ac:picMk id="6" creationId="{EE63963E-7040-1959-9635-3B3BDFCF8119}"/>
          </ac:picMkLst>
        </pc:picChg>
      </pc:sldChg>
      <pc:sldChg chg="addSp delSp modSp add del mod">
        <pc:chgData name="CAPOTE NOY, Roberto Mario" userId="00493373-f3c7-4a20-ad1a-1b901b156c55" providerId="ADAL" clId="{92267A08-22D6-4AF6-A946-045969D6CEF7}" dt="2025-05-14T09:21:45.629" v="1568" actId="47"/>
        <pc:sldMkLst>
          <pc:docMk/>
          <pc:sldMk cId="3570486982" sldId="1154"/>
        </pc:sldMkLst>
        <pc:picChg chg="add mod">
          <ac:chgData name="CAPOTE NOY, Roberto Mario" userId="00493373-f3c7-4a20-ad1a-1b901b156c55" providerId="ADAL" clId="{92267A08-22D6-4AF6-A946-045969D6CEF7}" dt="2025-05-14T09:17:59.411" v="1567" actId="1035"/>
          <ac:picMkLst>
            <pc:docMk/>
            <pc:sldMk cId="3570486982" sldId="1154"/>
            <ac:picMk id="3" creationId="{BE28E1BE-DE9E-30C5-F38B-AE232E41D21E}"/>
          </ac:picMkLst>
        </pc:picChg>
        <pc:picChg chg="del">
          <ac:chgData name="CAPOTE NOY, Roberto Mario" userId="00493373-f3c7-4a20-ad1a-1b901b156c55" providerId="ADAL" clId="{92267A08-22D6-4AF6-A946-045969D6CEF7}" dt="2025-05-14T09:14:59.176" v="1560" actId="478"/>
          <ac:picMkLst>
            <pc:docMk/>
            <pc:sldMk cId="3570486982" sldId="1154"/>
            <ac:picMk id="4" creationId="{A1B6E88C-6202-B193-2FBE-92589E3567D5}"/>
          </ac:picMkLst>
        </pc:picChg>
      </pc:sldChg>
      <pc:sldMasterChg chg="modSp mod">
        <pc:chgData name="CAPOTE NOY, Roberto Mario" userId="00493373-f3c7-4a20-ad1a-1b901b156c55" providerId="ADAL" clId="{92267A08-22D6-4AF6-A946-045969D6CEF7}" dt="2025-05-14T11:56:09.850" v="1642" actId="6549"/>
        <pc:sldMasterMkLst>
          <pc:docMk/>
          <pc:sldMasterMk cId="0" sldId="2147483649"/>
        </pc:sldMasterMkLst>
        <pc:spChg chg="mod">
          <ac:chgData name="CAPOTE NOY, Roberto Mario" userId="00493373-f3c7-4a20-ad1a-1b901b156c55" providerId="ADAL" clId="{92267A08-22D6-4AF6-A946-045969D6CEF7}" dt="2025-05-14T11:56:09.850" v="1642" actId="6549"/>
          <ac:spMkLst>
            <pc:docMk/>
            <pc:sldMasterMk cId="0" sldId="2147483649"/>
            <ac:spMk id="3" creationId="{DFD251FD-AD29-2061-D40E-3B3BD90B54B2}"/>
          </ac:spMkLst>
        </pc:spChg>
      </pc:sldMasterChg>
    </pc:docChg>
  </pc:docChgLst>
  <pc:docChgLst>
    <pc:chgData name="CAPOTE NOY, Roberto Mario" userId="00493373-f3c7-4a20-ad1a-1b901b156c55" providerId="ADAL" clId="{A955A68A-A796-4C86-AFF9-2E418C048461}"/>
    <pc:docChg chg="custSel addSld delSld modSld">
      <pc:chgData name="CAPOTE NOY, Roberto Mario" userId="00493373-f3c7-4a20-ad1a-1b901b156c55" providerId="ADAL" clId="{A955A68A-A796-4C86-AFF9-2E418C048461}" dt="2025-03-20T08:30:10.801" v="164"/>
      <pc:docMkLst>
        <pc:docMk/>
      </pc:docMkLst>
      <pc:sldChg chg="modSp mod">
        <pc:chgData name="CAPOTE NOY, Roberto Mario" userId="00493373-f3c7-4a20-ad1a-1b901b156c55" providerId="ADAL" clId="{A955A68A-A796-4C86-AFF9-2E418C048461}" dt="2025-03-20T08:27:51.115" v="146" actId="6549"/>
        <pc:sldMkLst>
          <pc:docMk/>
          <pc:sldMk cId="471667676" sldId="1032"/>
        </pc:sldMkLst>
        <pc:spChg chg="mod">
          <ac:chgData name="CAPOTE NOY, Roberto Mario" userId="00493373-f3c7-4a20-ad1a-1b901b156c55" providerId="ADAL" clId="{A955A68A-A796-4C86-AFF9-2E418C048461}" dt="2025-03-20T08:27:51.115" v="146" actId="6549"/>
          <ac:spMkLst>
            <pc:docMk/>
            <pc:sldMk cId="471667676" sldId="1032"/>
            <ac:spMk id="7" creationId="{503F9F7C-7809-42A6-8E2F-8EE5CE12B78E}"/>
          </ac:spMkLst>
        </pc:spChg>
      </pc:sldChg>
      <pc:sldChg chg="del">
        <pc:chgData name="CAPOTE NOY, Roberto Mario" userId="00493373-f3c7-4a20-ad1a-1b901b156c55" providerId="ADAL" clId="{A955A68A-A796-4C86-AFF9-2E418C048461}" dt="2025-03-20T04:33:03.623" v="0" actId="47"/>
        <pc:sldMkLst>
          <pc:docMk/>
          <pc:sldMk cId="3321538063" sldId="1135"/>
        </pc:sldMkLst>
      </pc:sldChg>
      <pc:sldChg chg="addSp delSp modSp mod">
        <pc:chgData name="CAPOTE NOY, Roberto Mario" userId="00493373-f3c7-4a20-ad1a-1b901b156c55" providerId="ADAL" clId="{A955A68A-A796-4C86-AFF9-2E418C048461}" dt="2025-03-20T08:27:15.347" v="126" actId="478"/>
        <pc:sldMkLst>
          <pc:docMk/>
          <pc:sldMk cId="3565244840" sldId="1136"/>
        </pc:sldMkLst>
        <pc:spChg chg="mod">
          <ac:chgData name="CAPOTE NOY, Roberto Mario" userId="00493373-f3c7-4a20-ad1a-1b901b156c55" providerId="ADAL" clId="{A955A68A-A796-4C86-AFF9-2E418C048461}" dt="2025-03-20T08:26:45.394" v="125" actId="20577"/>
          <ac:spMkLst>
            <pc:docMk/>
            <pc:sldMk cId="3565244840" sldId="1136"/>
            <ac:spMk id="5" creationId="{045AF845-32B5-6320-702C-D6120316B0C6}"/>
          </ac:spMkLst>
        </pc:spChg>
        <pc:spChg chg="del mod">
          <ac:chgData name="CAPOTE NOY, Roberto Mario" userId="00493373-f3c7-4a20-ad1a-1b901b156c55" providerId="ADAL" clId="{A955A68A-A796-4C86-AFF9-2E418C048461}" dt="2025-03-20T08:27:15.347" v="126" actId="478"/>
          <ac:spMkLst>
            <pc:docMk/>
            <pc:sldMk cId="3565244840" sldId="1136"/>
            <ac:spMk id="11" creationId="{7687067E-5AEF-0A17-DE6A-749E36A84E98}"/>
          </ac:spMkLst>
        </pc:spChg>
        <pc:spChg chg="mod">
          <ac:chgData name="CAPOTE NOY, Roberto Mario" userId="00493373-f3c7-4a20-ad1a-1b901b156c55" providerId="ADAL" clId="{A955A68A-A796-4C86-AFF9-2E418C048461}" dt="2025-03-20T08:26:23.179" v="107" actId="1076"/>
          <ac:spMkLst>
            <pc:docMk/>
            <pc:sldMk cId="3565244840" sldId="1136"/>
            <ac:spMk id="13" creationId="{CC9EBEE4-DDA8-8816-854D-9D4D2326ACE9}"/>
          </ac:spMkLst>
        </pc:spChg>
        <pc:grpChg chg="del">
          <ac:chgData name="CAPOTE NOY, Roberto Mario" userId="00493373-f3c7-4a20-ad1a-1b901b156c55" providerId="ADAL" clId="{A955A68A-A796-4C86-AFF9-2E418C048461}" dt="2025-03-20T08:25:29.383" v="96" actId="478"/>
          <ac:grpSpMkLst>
            <pc:docMk/>
            <pc:sldMk cId="3565244840" sldId="1136"/>
            <ac:grpSpMk id="10" creationId="{A643A927-FDB1-5EE3-5457-B02714E34A2F}"/>
          </ac:grpSpMkLst>
        </pc:grpChg>
        <pc:picChg chg="add mod ord">
          <ac:chgData name="CAPOTE NOY, Roberto Mario" userId="00493373-f3c7-4a20-ad1a-1b901b156c55" providerId="ADAL" clId="{A955A68A-A796-4C86-AFF9-2E418C048461}" dt="2025-03-20T08:26:12.364" v="105" actId="1076"/>
          <ac:picMkLst>
            <pc:docMk/>
            <pc:sldMk cId="3565244840" sldId="1136"/>
            <ac:picMk id="3" creationId="{07B7C19A-D893-2F81-284B-184DAD3C9336}"/>
          </ac:picMkLst>
        </pc:picChg>
      </pc:sldChg>
      <pc:sldChg chg="addSp delSp modSp new mod">
        <pc:chgData name="CAPOTE NOY, Roberto Mario" userId="00493373-f3c7-4a20-ad1a-1b901b156c55" providerId="ADAL" clId="{A955A68A-A796-4C86-AFF9-2E418C048461}" dt="2025-03-20T08:30:10.801" v="164"/>
        <pc:sldMkLst>
          <pc:docMk/>
          <pc:sldMk cId="2857161499" sldId="1138"/>
        </pc:sldMkLst>
        <pc:spChg chg="del">
          <ac:chgData name="CAPOTE NOY, Roberto Mario" userId="00493373-f3c7-4a20-ad1a-1b901b156c55" providerId="ADAL" clId="{A955A68A-A796-4C86-AFF9-2E418C048461}" dt="2025-03-20T04:38:47.903" v="3" actId="478"/>
          <ac:spMkLst>
            <pc:docMk/>
            <pc:sldMk cId="2857161499" sldId="1138"/>
            <ac:spMk id="2" creationId="{27A1D6A2-CBD7-AF0F-74F9-FFFB13AA1B97}"/>
          </ac:spMkLst>
        </pc:spChg>
        <pc:spChg chg="del">
          <ac:chgData name="CAPOTE NOY, Roberto Mario" userId="00493373-f3c7-4a20-ad1a-1b901b156c55" providerId="ADAL" clId="{A955A68A-A796-4C86-AFF9-2E418C048461}" dt="2025-03-20T04:38:45.486" v="2" actId="478"/>
          <ac:spMkLst>
            <pc:docMk/>
            <pc:sldMk cId="2857161499" sldId="1138"/>
            <ac:spMk id="3" creationId="{9B3ABCAE-A92D-36D0-053B-FB0F87008B7C}"/>
          </ac:spMkLst>
        </pc:spChg>
        <pc:spChg chg="mod">
          <ac:chgData name="CAPOTE NOY, Roberto Mario" userId="00493373-f3c7-4a20-ad1a-1b901b156c55" providerId="ADAL" clId="{A955A68A-A796-4C86-AFF9-2E418C048461}" dt="2025-03-20T04:40:19.232" v="7"/>
          <ac:spMkLst>
            <pc:docMk/>
            <pc:sldMk cId="2857161499" sldId="1138"/>
            <ac:spMk id="8" creationId="{B4268E1D-143C-6835-9115-6C26324102A7}"/>
          </ac:spMkLst>
        </pc:spChg>
        <pc:spChg chg="mod">
          <ac:chgData name="CAPOTE NOY, Roberto Mario" userId="00493373-f3c7-4a20-ad1a-1b901b156c55" providerId="ADAL" clId="{A955A68A-A796-4C86-AFF9-2E418C048461}" dt="2025-03-20T04:40:19.232" v="7"/>
          <ac:spMkLst>
            <pc:docMk/>
            <pc:sldMk cId="2857161499" sldId="1138"/>
            <ac:spMk id="9" creationId="{E3BD3A6F-68AF-4BB9-1772-3E547D414FEE}"/>
          </ac:spMkLst>
        </pc:spChg>
        <pc:spChg chg="add mod">
          <ac:chgData name="CAPOTE NOY, Roberto Mario" userId="00493373-f3c7-4a20-ad1a-1b901b156c55" providerId="ADAL" clId="{A955A68A-A796-4C86-AFF9-2E418C048461}" dt="2025-03-20T08:30:10.801" v="164"/>
          <ac:spMkLst>
            <pc:docMk/>
            <pc:sldMk cId="2857161499" sldId="1138"/>
            <ac:spMk id="10" creationId="{94BA3C7A-9BC1-6A01-7F61-F7A29DA1FE5B}"/>
          </ac:spMkLst>
        </pc:spChg>
        <pc:grpChg chg="add mod">
          <ac:chgData name="CAPOTE NOY, Roberto Mario" userId="00493373-f3c7-4a20-ad1a-1b901b156c55" providerId="ADAL" clId="{A955A68A-A796-4C86-AFF9-2E418C048461}" dt="2025-03-20T04:40:19.232" v="7"/>
          <ac:grpSpMkLst>
            <pc:docMk/>
            <pc:sldMk cId="2857161499" sldId="1138"/>
            <ac:grpSpMk id="6" creationId="{783CC167-FDD7-F2CD-546A-428CAAB787CE}"/>
          </ac:grpSpMkLst>
        </pc:grpChg>
        <pc:picChg chg="add mod">
          <ac:chgData name="CAPOTE NOY, Roberto Mario" userId="00493373-f3c7-4a20-ad1a-1b901b156c55" providerId="ADAL" clId="{A955A68A-A796-4C86-AFF9-2E418C048461}" dt="2025-03-20T04:41:24.105" v="84" actId="1036"/>
          <ac:picMkLst>
            <pc:docMk/>
            <pc:sldMk cId="2857161499" sldId="1138"/>
            <ac:picMk id="5" creationId="{0FA3357E-5CAA-C362-FB32-EE51BF812A90}"/>
          </ac:picMkLst>
        </pc:picChg>
        <pc:picChg chg="mod">
          <ac:chgData name="CAPOTE NOY, Roberto Mario" userId="00493373-f3c7-4a20-ad1a-1b901b156c55" providerId="ADAL" clId="{A955A68A-A796-4C86-AFF9-2E418C048461}" dt="2025-03-20T04:40:19.232" v="7"/>
          <ac:picMkLst>
            <pc:docMk/>
            <pc:sldMk cId="2857161499" sldId="1138"/>
            <ac:picMk id="7" creationId="{71DA6A87-E856-7529-1D2A-3F9D1E10625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view3D>
      <c:rotX val="80"/>
      <c:hPercent val="55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3D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view3D>
      <c:rotX val="80"/>
      <c:hPercent val="55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3D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806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496" y="1"/>
            <a:ext cx="307580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554"/>
            <a:ext cx="3075806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496" y="9722554"/>
            <a:ext cx="307580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3720D0A-A361-4B4F-807F-5894B9007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8472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790575"/>
            <a:ext cx="5057775" cy="379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4433" y="4899969"/>
            <a:ext cx="5224013" cy="45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8472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AF85348-0EAA-4D40-BAFD-B72245B7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6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85348-0EAA-4D40-BAFD-B72245B785A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70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72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-nds.iaea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mailto:R.CapoteNoy@iaea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1">
          <a:gsLst>
            <a:gs pos="0">
              <a:srgbClr val="80C2D9"/>
            </a:gs>
            <a:gs pos="50000">
              <a:srgbClr val="DDECC7"/>
            </a:gs>
            <a:gs pos="100000">
              <a:srgbClr val="EEF5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ltGray">
          <a:xfrm flipV="1">
            <a:off x="0" y="6248400"/>
            <a:ext cx="9144000" cy="4763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0" y="6308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A26A835-422F-47D2-8141-29F36A3410DB}" type="slidenum">
              <a:rPr lang="es-ES" sz="2000" smtClean="0">
                <a:solidFill>
                  <a:schemeClr val="tx1"/>
                </a:solidFill>
              </a:rPr>
              <a:pPr eaLnBrk="1" hangingPunct="1">
                <a:defRPr/>
              </a:pPr>
              <a:t>‹#›</a:t>
            </a:fld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 userDrawn="1"/>
        </p:nvSpPr>
        <p:spPr bwMode="auto">
          <a:xfrm>
            <a:off x="5524500" y="6248400"/>
            <a:ext cx="316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Roberto Capote, IAEA Nuclear Data Section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e-mail: </a:t>
            </a:r>
            <a:r>
              <a:rPr lang="en-US" b="1" u="sng" dirty="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R.CapoteNoy@iaea.org</a:t>
            </a:r>
            <a:endParaRPr lang="en-US" b="1" u="sng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 Web:    </a:t>
            </a:r>
            <a:r>
              <a:rPr lang="en-US" b="1" u="sng" dirty="0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http://www-nds.iaea.org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3">
            <a:hlinkHover r:id="" action="ppaction://noaction" highlightClick="1"/>
          </p:cNvPr>
          <p:cNvPicPr preferRelativeResize="0"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83613" y="6340475"/>
            <a:ext cx="560387" cy="517525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DFD251FD-AD29-2061-D40E-3B3BD90B5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248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0000FF"/>
                </a:solidFill>
              </a:rPr>
              <a:t>FENDL meeting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0000FF"/>
                </a:solidFill>
              </a:rPr>
              <a:t>IAEA HQ, Vienna, Austria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hyperlink" Target="https://www-nds.iaea.org/INDEN" TargetMode="External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doi.org/10.1051/epjconf/202023918009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doi.org/10.1051/epjconf/202023918009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doi.org/10.1016/j.anucene.2019.107040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doi.org/10.1016/j.anucene.2019.10704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doi.org/10.1016/j.anucene.2019.107040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doi.org/10.1016/j.anucene.2019.107040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doi.org/10.1016/j.anucene.2019.107040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doi.org/10.1051/epjconf/202023918009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doi.org/10.1051/epjconf/202023918009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6DEF5-945A-42AF-9E70-7FBDDE5B0C78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911302"/>
            <a:ext cx="8991600" cy="917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en-GB" sz="2000" dirty="0">
                <a:solidFill>
                  <a:srgbClr val="FFFF00"/>
                </a:solidFill>
              </a:rPr>
              <a:t>R. Capote (IAEA) on behalf of the INDEN collaboration</a:t>
            </a:r>
            <a:endParaRPr lang="en-GB" sz="2400" dirty="0">
              <a:solidFill>
                <a:srgbClr val="FFFF00"/>
              </a:solidFill>
            </a:endParaRPr>
          </a:p>
          <a:p>
            <a:pPr algn="ctr" hangingPunct="1">
              <a:lnSpc>
                <a:spcPct val="90000"/>
              </a:lnSpc>
            </a:pPr>
            <a:r>
              <a:rPr lang="en-GB" u="sng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https://www-nds.iaea.org/INDEN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lanl-logo-white.ai">
            <a:extLst>
              <a:ext uri="{FF2B5EF4-FFF2-40B4-BE49-F238E27FC236}">
                <a16:creationId xmlns:a16="http://schemas.microsoft.com/office/drawing/2014/main" id="{49EE3AA5-4CD9-4566-B144-FE9FCEBFED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24671" r="5385" b="25463"/>
          <a:stretch/>
        </p:blipFill>
        <p:spPr>
          <a:xfrm>
            <a:off x="997494" y="6192832"/>
            <a:ext cx="1476000" cy="68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3AC4C-5BF1-4E83-AA39-DACCD182C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" y="3046153"/>
            <a:ext cx="1906889" cy="4590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759ECA-3DDC-41A6-B56F-80A28DC0E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192" y="2895600"/>
            <a:ext cx="1219608" cy="664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2317D6-A856-4C13-A86F-F8B9BE59D9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9005" y="2192805"/>
            <a:ext cx="873214" cy="650696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C772395A-26BE-406E-AE14-851E6AAD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1219607" cy="66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E51D1A-F91B-4773-844F-FD6ADCFDD1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8450" y="3581400"/>
            <a:ext cx="2114550" cy="504825"/>
          </a:xfrm>
          <a:prstGeom prst="rect">
            <a:avLst/>
          </a:prstGeom>
        </p:spPr>
      </p:pic>
      <p:pic>
        <p:nvPicPr>
          <p:cNvPr id="12" name="Picture 13" descr="http://swgk.impcas.ac.cn/images/Web/Account_header.png">
            <a:extLst>
              <a:ext uri="{FF2B5EF4-FFF2-40B4-BE49-F238E27FC236}">
                <a16:creationId xmlns:a16="http://schemas.microsoft.com/office/drawing/2014/main" id="{17A0023B-F2F9-40B6-BC4B-67D86D80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5" t="9688" r="15726" b="9183"/>
          <a:stretch>
            <a:fillRect/>
          </a:stretch>
        </p:blipFill>
        <p:spPr bwMode="auto">
          <a:xfrm>
            <a:off x="2109214" y="5569558"/>
            <a:ext cx="2602141" cy="48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02" descr="logoJIENRRussian">
            <a:extLst>
              <a:ext uri="{FF2B5EF4-FFF2-40B4-BE49-F238E27FC236}">
                <a16:creationId xmlns:a16="http://schemas.microsoft.com/office/drawing/2014/main" id="{0E8F4D6E-7202-4F4E-90EB-B95FBE11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40" y="5529862"/>
            <a:ext cx="814860" cy="57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087" descr="C:\documentos\Articulos\ND2013\QUESADA\TTsymbol2.jpg">
            <a:extLst>
              <a:ext uri="{FF2B5EF4-FFF2-40B4-BE49-F238E27FC236}">
                <a16:creationId xmlns:a16="http://schemas.microsoft.com/office/drawing/2014/main" id="{ACCF2E4D-AD94-40AD-BCF8-DEDDFFC4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69" y="4915218"/>
            <a:ext cx="2179731" cy="53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C51F96-7619-4FB0-91DF-1D24037A04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75182" y="4162425"/>
            <a:ext cx="1687618" cy="638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3F35F6-D18A-43AE-A597-2ABC814093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00" y="4891087"/>
            <a:ext cx="1695450" cy="581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224808-861E-4B91-AA18-D793D57287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81462" y="3629337"/>
            <a:ext cx="2166938" cy="4092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DD1D0C-CDCC-4564-AAD4-3410D872B4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" y="5576248"/>
            <a:ext cx="2015395" cy="4742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95F519-6034-4C1D-A445-48BBB02227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0703" y="2186519"/>
            <a:ext cx="1295400" cy="647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CEBABB-7AA8-4B8B-B6F2-03EE684BF5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09800" y="4177244"/>
            <a:ext cx="3200400" cy="6233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C52E06-87F9-4982-85F7-30D647BCD0B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47279" y="2889843"/>
            <a:ext cx="1010721" cy="6482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1A8905-4FBA-4905-8B57-46CFF04978A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4800" y="3724574"/>
            <a:ext cx="1017246" cy="5132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BE43A5-4486-435D-A73F-0773A3912B3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39000" y="4129709"/>
            <a:ext cx="1879677" cy="9329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4C201D-D546-40EB-A053-2187FC7F1E5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71090" y="3666607"/>
            <a:ext cx="2215110" cy="4481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0992D0-2F37-4DCD-B726-022022EA7FE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63544" y="4922178"/>
            <a:ext cx="2008656" cy="527189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7FEEE31-6A1A-46EB-B04B-E8C62239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659" y="5181600"/>
            <a:ext cx="780141" cy="76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entrum vÃ½zkumu ÅeÅ¾">
            <a:extLst>
              <a:ext uri="{FF2B5EF4-FFF2-40B4-BE49-F238E27FC236}">
                <a16:creationId xmlns:a16="http://schemas.microsoft.com/office/drawing/2014/main" id="{DDD2268D-0C18-4C72-BDA0-50527511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216807"/>
            <a:ext cx="2743200" cy="5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Bucharest">
            <a:extLst>
              <a:ext uri="{FF2B5EF4-FFF2-40B4-BE49-F238E27FC236}">
                <a16:creationId xmlns:a16="http://schemas.microsoft.com/office/drawing/2014/main" id="{56619787-08D0-4A34-8620-2F770DAE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" y="6257915"/>
            <a:ext cx="1926100" cy="4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B16FA826-2B39-4F29-A0F6-687E5DFB3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29069" r="11397" b="33721"/>
          <a:stretch/>
        </p:blipFill>
        <p:spPr bwMode="auto">
          <a:xfrm>
            <a:off x="3425994" y="6215629"/>
            <a:ext cx="1374606" cy="51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61FE27-9B51-41E3-AD11-0B33034D884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05600" y="6261802"/>
            <a:ext cx="2343150" cy="412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5DFFF4-E7DC-4C8E-8D3F-C6921AA7F30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1814" y="4310743"/>
            <a:ext cx="2057400" cy="4898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0184F1-76EF-4311-B2FC-023E62B0413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800600" y="5531351"/>
            <a:ext cx="1323975" cy="5523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B9D4F8D-4012-471F-BD97-94D6238BC01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126482" y="5181600"/>
            <a:ext cx="1103118" cy="765694"/>
          </a:xfrm>
          <a:prstGeom prst="rect">
            <a:avLst/>
          </a:prstGeom>
        </p:spPr>
      </p:pic>
      <p:sp>
        <p:nvSpPr>
          <p:cNvPr id="8" name="AutoShape 2" descr="NRG Logo mark">
            <a:extLst>
              <a:ext uri="{FF2B5EF4-FFF2-40B4-BE49-F238E27FC236}">
                <a16:creationId xmlns:a16="http://schemas.microsoft.com/office/drawing/2014/main" id="{9E4B1277-3329-410C-8670-62AC29175F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3381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4" descr="NRG Logo">
            <a:extLst>
              <a:ext uri="{FF2B5EF4-FFF2-40B4-BE49-F238E27FC236}">
                <a16:creationId xmlns:a16="http://schemas.microsoft.com/office/drawing/2014/main" id="{65AD22A4-BFDA-4515-AC84-97B43AF258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905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AutoShape 6" descr="NRG Logo">
            <a:extLst>
              <a:ext uri="{FF2B5EF4-FFF2-40B4-BE49-F238E27FC236}">
                <a16:creationId xmlns:a16="http://schemas.microsoft.com/office/drawing/2014/main" id="{F5F0CCF2-6189-4536-AFCE-79268980AC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4688" name="Picture 114687">
            <a:extLst>
              <a:ext uri="{FF2B5EF4-FFF2-40B4-BE49-F238E27FC236}">
                <a16:creationId xmlns:a16="http://schemas.microsoft.com/office/drawing/2014/main" id="{EA241748-F327-4639-932A-4C74BB1C8DD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324600" y="4903825"/>
            <a:ext cx="706303" cy="536110"/>
          </a:xfrm>
          <a:prstGeom prst="rect">
            <a:avLst/>
          </a:prstGeom>
        </p:spPr>
      </p:pic>
      <p:sp>
        <p:nvSpPr>
          <p:cNvPr id="114691" name="AutoShape 10" descr="University of Wisconsin-Madison">
            <a:extLst>
              <a:ext uri="{FF2B5EF4-FFF2-40B4-BE49-F238E27FC236}">
                <a16:creationId xmlns:a16="http://schemas.microsoft.com/office/drawing/2014/main" id="{8E9CCC06-7A71-427B-BA3E-298A12618F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4694" name="Picture 114693">
            <a:extLst>
              <a:ext uri="{FF2B5EF4-FFF2-40B4-BE49-F238E27FC236}">
                <a16:creationId xmlns:a16="http://schemas.microsoft.com/office/drawing/2014/main" id="{7C184EE4-B9CB-4108-8FCD-00E3D6BFE97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057775" y="6206270"/>
            <a:ext cx="1295025" cy="519325"/>
          </a:xfrm>
          <a:prstGeom prst="rect">
            <a:avLst/>
          </a:prstGeom>
        </p:spPr>
      </p:pic>
      <p:pic>
        <p:nvPicPr>
          <p:cNvPr id="114689" name="Picture 2" descr="See photos">
            <a:extLst>
              <a:ext uri="{FF2B5EF4-FFF2-40B4-BE49-F238E27FC236}">
                <a16:creationId xmlns:a16="http://schemas.microsoft.com/office/drawing/2014/main" id="{43F555FE-6177-2A8C-96DC-A28FCAF46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33" y="2946825"/>
            <a:ext cx="1371421" cy="67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CD4EB598-3388-12C3-45BB-6F64BD84F157}"/>
              </a:ext>
            </a:extLst>
          </p:cNvPr>
          <p:cNvSpPr txBox="1">
            <a:spLocks noChangeArrowheads="1"/>
          </p:cNvSpPr>
          <p:nvPr/>
        </p:nvSpPr>
        <p:spPr>
          <a:xfrm>
            <a:off x="-140903" y="135978"/>
            <a:ext cx="9425805" cy="133397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3600" b="1" kern="0" dirty="0"/>
              <a:t>INDEN activities for FENDL: Fe, Ni, W, F</a:t>
            </a:r>
          </a:p>
        </p:txBody>
      </p:sp>
      <p:pic>
        <p:nvPicPr>
          <p:cNvPr id="114690" name="Picture 114689" descr="lanl-logo-white.ai">
            <a:extLst>
              <a:ext uri="{FF2B5EF4-FFF2-40B4-BE49-F238E27FC236}">
                <a16:creationId xmlns:a16="http://schemas.microsoft.com/office/drawing/2014/main" id="{6679BB4C-AC6C-17AE-E1E1-0C33C36464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24671" r="5385" b="25463"/>
          <a:stretch/>
        </p:blipFill>
        <p:spPr>
          <a:xfrm>
            <a:off x="2057400" y="1905000"/>
            <a:ext cx="1840725" cy="853019"/>
          </a:xfrm>
          <a:prstGeom prst="rect">
            <a:avLst/>
          </a:prstGeom>
        </p:spPr>
      </p:pic>
      <p:pic>
        <p:nvPicPr>
          <p:cNvPr id="114693" name="Picture 114692" descr="A close up of a logo&#10;&#10;AI-generated content may be incorrect.">
            <a:extLst>
              <a:ext uri="{FF2B5EF4-FFF2-40B4-BE49-F238E27FC236}">
                <a16:creationId xmlns:a16="http://schemas.microsoft.com/office/drawing/2014/main" id="{AE32AB87-0817-02CF-147D-127CBBE512D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" y="2209800"/>
            <a:ext cx="2009301" cy="58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8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62C9BB-0DB2-6FA6-61D8-65617CB4ED21}"/>
              </a:ext>
            </a:extLst>
          </p:cNvPr>
          <p:cNvSpPr txBox="1"/>
          <p:nvPr/>
        </p:nvSpPr>
        <p:spPr>
          <a:xfrm>
            <a:off x="1676400" y="5486400"/>
            <a:ext cx="838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dirty="0"/>
              <a:t>R. Han et al, </a:t>
            </a:r>
            <a:r>
              <a:rPr lang="en-GB" sz="1800" b="0" i="0" u="none" strike="noStrike" baseline="0" dirty="0">
                <a:latin typeface="Times" panose="02020603050405020304" pitchFamily="18" charset="0"/>
              </a:rPr>
              <a:t>EPJ Web of Conferences </a:t>
            </a:r>
            <a:r>
              <a:rPr lang="en-GB" sz="1800" b="1" i="0" u="none" strike="noStrike" baseline="0" dirty="0">
                <a:latin typeface="Times" panose="02020603050405020304" pitchFamily="18" charset="0"/>
              </a:rPr>
              <a:t>239</a:t>
            </a:r>
            <a:r>
              <a:rPr lang="en-GB" sz="1800" b="0" i="0" u="none" strike="noStrike" baseline="0" dirty="0">
                <a:latin typeface="Times" panose="02020603050405020304" pitchFamily="18" charset="0"/>
              </a:rPr>
              <a:t>, 18009 (2020)</a:t>
            </a:r>
            <a:endParaRPr lang="en-US" sz="1800" b="0" dirty="0"/>
          </a:p>
          <a:p>
            <a:pPr algn="l"/>
            <a:r>
              <a:rPr lang="en-GB" sz="1800" b="0" i="0" u="none" strike="noStrike" baseline="0" dirty="0">
                <a:latin typeface="Times" panose="02020603050405020304" pitchFamily="18" charset="0"/>
                <a:hlinkClick r:id="rId2"/>
              </a:rPr>
              <a:t>https://doi.org/10.1051/epjconf/202023918009</a:t>
            </a:r>
            <a:endParaRPr lang="en-GB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63FE59B-1351-6B4B-ED73-D355F84DA176}"/>
              </a:ext>
            </a:extLst>
          </p:cNvPr>
          <p:cNvSpPr txBox="1">
            <a:spLocks/>
          </p:cNvSpPr>
          <p:nvPr/>
        </p:nvSpPr>
        <p:spPr>
          <a:xfrm>
            <a:off x="-186965" y="15240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W DT testing @ CIAE, 60 deg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4D666-D2B1-A2CD-C8E5-86066663C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90600"/>
            <a:ext cx="6400800" cy="44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15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62C9BB-0DB2-6FA6-61D8-65617CB4ED21}"/>
              </a:ext>
            </a:extLst>
          </p:cNvPr>
          <p:cNvSpPr txBox="1"/>
          <p:nvPr/>
        </p:nvSpPr>
        <p:spPr>
          <a:xfrm>
            <a:off x="1600200" y="5486400"/>
            <a:ext cx="838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dirty="0"/>
              <a:t>R. Han et al, </a:t>
            </a:r>
            <a:r>
              <a:rPr lang="en-GB" sz="1800" b="0" i="0" u="none" strike="noStrike" baseline="0" dirty="0">
                <a:latin typeface="Times" panose="02020603050405020304" pitchFamily="18" charset="0"/>
              </a:rPr>
              <a:t>EPJ Web of Conferences </a:t>
            </a:r>
            <a:r>
              <a:rPr lang="en-GB" sz="1800" b="1" i="0" u="none" strike="noStrike" baseline="0" dirty="0">
                <a:latin typeface="Times" panose="02020603050405020304" pitchFamily="18" charset="0"/>
              </a:rPr>
              <a:t>239</a:t>
            </a:r>
            <a:r>
              <a:rPr lang="en-GB" sz="1800" b="0" i="0" u="none" strike="noStrike" baseline="0" dirty="0">
                <a:latin typeface="Times" panose="02020603050405020304" pitchFamily="18" charset="0"/>
              </a:rPr>
              <a:t>, 18009 (2020)</a:t>
            </a:r>
            <a:endParaRPr lang="en-US" sz="1800" b="0" dirty="0"/>
          </a:p>
          <a:p>
            <a:pPr algn="l"/>
            <a:r>
              <a:rPr lang="en-GB" sz="1800" b="0" i="0" u="none" strike="noStrike" baseline="0" dirty="0">
                <a:latin typeface="Times" panose="02020603050405020304" pitchFamily="18" charset="0"/>
                <a:hlinkClick r:id="rId2"/>
              </a:rPr>
              <a:t>https://doi.org/10.1051/epjconf/202023918009</a:t>
            </a:r>
            <a:endParaRPr lang="en-GB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63FE59B-1351-6B4B-ED73-D355F84DA176}"/>
              </a:ext>
            </a:extLst>
          </p:cNvPr>
          <p:cNvSpPr txBox="1">
            <a:spLocks/>
          </p:cNvSpPr>
          <p:nvPr/>
        </p:nvSpPr>
        <p:spPr>
          <a:xfrm>
            <a:off x="-263165" y="15240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W DT testing @ CIAE, 120 deg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FDDBA-CDD6-7420-BBB8-9C14A9E06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90600"/>
            <a:ext cx="647257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8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62C9BB-0DB2-6FA6-61D8-65617CB4ED21}"/>
              </a:ext>
            </a:extLst>
          </p:cNvPr>
          <p:cNvSpPr txBox="1"/>
          <p:nvPr/>
        </p:nvSpPr>
        <p:spPr>
          <a:xfrm>
            <a:off x="1828800" y="5334000"/>
            <a:ext cx="838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 dirty="0">
                <a:latin typeface="AdvGulliv-I"/>
              </a:rPr>
              <a:t>Y. </a:t>
            </a:r>
            <a:r>
              <a:rPr lang="en-GB" sz="1800" b="0" i="0" u="none" strike="noStrike" baseline="0" dirty="0" err="1">
                <a:latin typeface="AdvGulliv-I"/>
              </a:rPr>
              <a:t>Nie</a:t>
            </a:r>
            <a:r>
              <a:rPr lang="en-GB" sz="1800" b="0" i="0" u="none" strike="noStrike" baseline="0" dirty="0">
                <a:latin typeface="AdvGulliv-I"/>
              </a:rPr>
              <a:t> et al.  Annals of Nuclear Energy 136 (2020) 107040</a:t>
            </a:r>
          </a:p>
          <a:p>
            <a:pPr algn="l"/>
            <a:r>
              <a:rPr lang="en-GB" sz="1600" b="0" i="0" u="none" strike="noStrike" dirty="0">
                <a:solidFill>
                  <a:srgbClr val="0272B1"/>
                </a:solidFill>
                <a:effectLst/>
                <a:latin typeface="ElsevierSans"/>
                <a:hlinkClick r:id="rId2" tooltip="Persistent link using digital object identifier"/>
              </a:rPr>
              <a:t>https://doi.org/10.1016/j.anucene.2019.107040</a:t>
            </a:r>
            <a:endParaRPr lang="en-GB" sz="3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63FE59B-1351-6B4B-ED73-D355F84DA176}"/>
              </a:ext>
            </a:extLst>
          </p:cNvPr>
          <p:cNvSpPr txBox="1">
            <a:spLocks/>
          </p:cNvSpPr>
          <p:nvPr/>
        </p:nvSpPr>
        <p:spPr>
          <a:xfrm>
            <a:off x="-186965" y="15240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W-</a:t>
            </a:r>
            <a:r>
              <a:rPr lang="en-US" dirty="0" err="1">
                <a:solidFill>
                  <a:srgbClr val="0000FF"/>
                </a:solidFill>
              </a:rPr>
              <a:t>nat</a:t>
            </a:r>
            <a:r>
              <a:rPr lang="en-US" dirty="0">
                <a:solidFill>
                  <a:srgbClr val="0000FF"/>
                </a:solidFill>
              </a:rPr>
              <a:t> DT testing @ CIAE, 15 cm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B6E88C-6202-B193-2FBE-92589E356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525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5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 1">
            <a:extLst>
              <a:ext uri="{FF2B5EF4-FFF2-40B4-BE49-F238E27FC236}">
                <a16:creationId xmlns:a16="http://schemas.microsoft.com/office/drawing/2014/main" id="{5FB24E9D-60FD-4CC3-545D-BB2135250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09600"/>
            <a:ext cx="835226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4C808FD-222F-3CB2-1E7C-D528938BC9F6}"/>
              </a:ext>
            </a:extLst>
          </p:cNvPr>
          <p:cNvSpPr txBox="1">
            <a:spLocks/>
          </p:cNvSpPr>
          <p:nvPr/>
        </p:nvSpPr>
        <p:spPr>
          <a:xfrm>
            <a:off x="-186965" y="-1524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W-</a:t>
            </a:r>
            <a:r>
              <a:rPr lang="en-US" dirty="0" err="1">
                <a:solidFill>
                  <a:srgbClr val="0000FF"/>
                </a:solidFill>
              </a:rPr>
              <a:t>nat</a:t>
            </a:r>
            <a:r>
              <a:rPr lang="en-US" dirty="0">
                <a:solidFill>
                  <a:srgbClr val="0000FF"/>
                </a:solidFill>
              </a:rPr>
              <a:t> Rez broomstick, 20 cm thick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6B251-A9AE-3EC5-FBD7-464A93B4042A}"/>
              </a:ext>
            </a:extLst>
          </p:cNvPr>
          <p:cNvSpPr txBox="1"/>
          <p:nvPr/>
        </p:nvSpPr>
        <p:spPr>
          <a:xfrm>
            <a:off x="4191000" y="851118"/>
            <a:ext cx="3466013" cy="18158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          ENDF/B-VIII.0</a:t>
            </a:r>
          </a:p>
          <a:p>
            <a:r>
              <a:rPr lang="en-US" sz="2800" dirty="0"/>
              <a:t>          JEFF-3.3</a:t>
            </a:r>
          </a:p>
          <a:p>
            <a:r>
              <a:rPr lang="en-US" sz="2800" dirty="0"/>
              <a:t>          JENDL-5</a:t>
            </a:r>
          </a:p>
          <a:p>
            <a:r>
              <a:rPr lang="en-US" sz="2800" dirty="0"/>
              <a:t>          uncertainty   </a:t>
            </a:r>
            <a:endParaRPr lang="en-GB" sz="2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9375DC-FB24-96FB-19F0-8B02826D82BE}"/>
              </a:ext>
            </a:extLst>
          </p:cNvPr>
          <p:cNvCxnSpPr>
            <a:cxnSpLocks/>
          </p:cNvCxnSpPr>
          <p:nvPr/>
        </p:nvCxnSpPr>
        <p:spPr bwMode="auto">
          <a:xfrm>
            <a:off x="4267200" y="1538690"/>
            <a:ext cx="685800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16845B-DF27-6FA2-B050-92E70192C3C3}"/>
              </a:ext>
            </a:extLst>
          </p:cNvPr>
          <p:cNvCxnSpPr>
            <a:cxnSpLocks/>
          </p:cNvCxnSpPr>
          <p:nvPr/>
        </p:nvCxnSpPr>
        <p:spPr bwMode="auto">
          <a:xfrm>
            <a:off x="4331542" y="1995890"/>
            <a:ext cx="685800" cy="0"/>
          </a:xfrm>
          <a:prstGeom prst="line">
            <a:avLst/>
          </a:prstGeom>
          <a:ln w="571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A6A179-6D85-6CA3-0C05-2B276E0D2886}"/>
              </a:ext>
            </a:extLst>
          </p:cNvPr>
          <p:cNvCxnSpPr>
            <a:cxnSpLocks/>
          </p:cNvCxnSpPr>
          <p:nvPr/>
        </p:nvCxnSpPr>
        <p:spPr bwMode="auto">
          <a:xfrm>
            <a:off x="4267200" y="1157690"/>
            <a:ext cx="685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EE1AD9-AB08-6F07-0F32-4A9A713DD525}"/>
              </a:ext>
            </a:extLst>
          </p:cNvPr>
          <p:cNvCxnSpPr>
            <a:cxnSpLocks/>
          </p:cNvCxnSpPr>
          <p:nvPr/>
        </p:nvCxnSpPr>
        <p:spPr bwMode="auto">
          <a:xfrm>
            <a:off x="4267200" y="2453090"/>
            <a:ext cx="685800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ED74DE17-2ED9-89FB-47A5-00449B99F6C5}"/>
              </a:ext>
            </a:extLst>
          </p:cNvPr>
          <p:cNvSpPr txBox="1">
            <a:spLocks/>
          </p:cNvSpPr>
          <p:nvPr/>
        </p:nvSpPr>
        <p:spPr>
          <a:xfrm>
            <a:off x="76200" y="554736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JEFF-3.3 very poor performance</a:t>
            </a:r>
          </a:p>
        </p:txBody>
      </p:sp>
    </p:spTree>
    <p:extLst>
      <p:ext uri="{BB962C8B-B14F-4D97-AF65-F5344CB8AC3E}">
        <p14:creationId xmlns:p14="http://schemas.microsoft.com/office/powerpoint/2010/main" val="408074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1CA6-2E1F-7900-7D63-DAF3FD3CF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152400"/>
            <a:ext cx="8229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0000FF"/>
                </a:solidFill>
              </a:rPr>
              <a:t>W total cross section</a:t>
            </a:r>
            <a:endParaRPr lang="en-GB" sz="4800" b="1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C754B-E9CC-BDE3-1845-180E93351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84" y="796789"/>
            <a:ext cx="7410831" cy="52644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863161-C66B-EAF6-A3F7-D8800D0E3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022649"/>
            <a:ext cx="3581400" cy="161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05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ummary of Cr evaluations"/>
          <p:cNvSpPr txBox="1">
            <a:spLocks noGrp="1"/>
          </p:cNvSpPr>
          <p:nvPr>
            <p:ph type="title"/>
          </p:nvPr>
        </p:nvSpPr>
        <p:spPr>
          <a:xfrm>
            <a:off x="-198640" y="-76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Summary and Conclusions</a:t>
            </a:r>
            <a:endParaRPr b="1" dirty="0">
              <a:solidFill>
                <a:srgbClr val="0000FF"/>
              </a:solidFill>
            </a:endParaRPr>
          </a:p>
        </p:txBody>
      </p:sp>
      <p:graphicFrame>
        <p:nvGraphicFramePr>
          <p:cNvPr id="138" name="3D Pie Chart"/>
          <p:cNvGraphicFramePr/>
          <p:nvPr/>
        </p:nvGraphicFramePr>
        <p:xfrm>
          <a:off x="6969478" y="172564"/>
          <a:ext cx="2167754" cy="2222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Isotope and reactions to update?…">
            <a:extLst>
              <a:ext uri="{FF2B5EF4-FFF2-40B4-BE49-F238E27FC236}">
                <a16:creationId xmlns:a16="http://schemas.microsoft.com/office/drawing/2014/main" id="{503F9F7C-7809-42A6-8E2F-8EE5CE12B78E}"/>
              </a:ext>
            </a:extLst>
          </p:cNvPr>
          <p:cNvSpPr txBox="1">
            <a:spLocks noGrp="1"/>
          </p:cNvSpPr>
          <p:nvPr/>
        </p:nvSpPr>
        <p:spPr>
          <a:xfrm>
            <a:off x="394887" y="673053"/>
            <a:ext cx="8839200" cy="23357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429768">
              <a:spcBef>
                <a:spcPts val="400"/>
              </a:spcBef>
              <a:buNone/>
              <a:defRPr sz="1504"/>
            </a:pPr>
            <a:r>
              <a:rPr lang="en-US" sz="2000" b="1" dirty="0"/>
              <a:t>INDEN collaboration is addressing data issues with the following strategy:</a:t>
            </a:r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r>
              <a:rPr lang="en-US" sz="2000" dirty="0"/>
              <a:t>Identify data problems through integral validation and feedback</a:t>
            </a:r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r>
              <a:rPr lang="en-US" sz="2000" b="1" dirty="0"/>
              <a:t>Identify underlying data issues in differential data evaluation</a:t>
            </a:r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r>
              <a:rPr lang="en-US" sz="2000" dirty="0"/>
              <a:t>Assess available experimental differential data to find alternative solutions to improve integral benchmarks</a:t>
            </a:r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r>
              <a:rPr lang="en-US" sz="2000" b="1" dirty="0"/>
              <a:t>Update selected experimental data to the latest standards/references </a:t>
            </a:r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r>
              <a:rPr lang="en-US" sz="2000" b="1" dirty="0"/>
              <a:t>A GLSQ fit of available comprehensive datasets is the preferred solution</a:t>
            </a:r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r>
              <a:rPr lang="en-US" sz="2000" dirty="0"/>
              <a:t>If model is available, use model including correlations as prior</a:t>
            </a:r>
          </a:p>
          <a:p>
            <a:pPr marL="0" indent="0" defTabSz="429768">
              <a:spcBef>
                <a:spcPts val="400"/>
              </a:spcBef>
              <a:buNone/>
              <a:defRPr sz="1504"/>
            </a:pPr>
            <a:r>
              <a:rPr lang="en-US" sz="2000" dirty="0">
                <a:solidFill>
                  <a:srgbClr val="0000FF"/>
                </a:solidFill>
              </a:rPr>
              <a:t>  INDEN developed files for Fe and Cu isotopes and F-19 adopted </a:t>
            </a:r>
          </a:p>
          <a:p>
            <a:pPr marL="0" indent="0" defTabSz="429768">
              <a:spcBef>
                <a:spcPts val="400"/>
              </a:spcBef>
              <a:buNone/>
              <a:defRPr sz="1504"/>
            </a:pPr>
            <a:r>
              <a:rPr lang="en-US" sz="2000" dirty="0">
                <a:solidFill>
                  <a:srgbClr val="0000FF"/>
                </a:solidFill>
              </a:rPr>
              <a:t>  for ENDF/B-VIII.1 and JEFF-4</a:t>
            </a:r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endParaRPr lang="en-US" sz="2000" b="1" dirty="0"/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endParaRPr lang="en-US" sz="2000" b="1" dirty="0"/>
          </a:p>
        </p:txBody>
      </p:sp>
      <p:pic>
        <p:nvPicPr>
          <p:cNvPr id="5" name="Picture 2" descr="Richard P. Feynman">
            <a:extLst>
              <a:ext uri="{FF2B5EF4-FFF2-40B4-BE49-F238E27FC236}">
                <a16:creationId xmlns:a16="http://schemas.microsoft.com/office/drawing/2014/main" id="{E8FA4D9B-85D9-45A7-8C9D-61E2ACBC9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3927"/>
            <a:ext cx="1357713" cy="192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F8BF2B-29F2-481D-9ECD-B5CEDC9F096B}"/>
              </a:ext>
            </a:extLst>
          </p:cNvPr>
          <p:cNvSpPr txBox="1"/>
          <p:nvPr/>
        </p:nvSpPr>
        <p:spPr>
          <a:xfrm>
            <a:off x="1757136" y="4419600"/>
            <a:ext cx="723446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i="0" dirty="0">
                <a:solidFill>
                  <a:srgbClr val="181818"/>
                </a:solidFill>
                <a:effectLst/>
                <a:latin typeface="Merriweather" panose="00000500000000000000" pitchFamily="2" charset="0"/>
              </a:rPr>
              <a:t>“It doesn't matter how beautiful your theory is,</a:t>
            </a:r>
          </a:p>
          <a:p>
            <a:pPr algn="just"/>
            <a:r>
              <a:rPr lang="en-GB" sz="2000" i="0" dirty="0">
                <a:solidFill>
                  <a:srgbClr val="181818"/>
                </a:solidFill>
                <a:effectLst/>
                <a:latin typeface="Merriweather" panose="00000500000000000000" pitchFamily="2" charset="0"/>
              </a:rPr>
              <a:t> it doesn't matter how smart you are. </a:t>
            </a:r>
          </a:p>
          <a:p>
            <a:pPr algn="just"/>
            <a:r>
              <a:rPr lang="en-GB" sz="2000" dirty="0">
                <a:solidFill>
                  <a:srgbClr val="181818"/>
                </a:solidFill>
                <a:latin typeface="Merriweather" panose="00000500000000000000" pitchFamily="2" charset="0"/>
              </a:rPr>
              <a:t> </a:t>
            </a:r>
            <a:r>
              <a:rPr lang="en-GB" sz="2000" i="0" dirty="0">
                <a:solidFill>
                  <a:srgbClr val="181818"/>
                </a:solidFill>
                <a:effectLst/>
                <a:latin typeface="Merriweather" panose="00000500000000000000" pitchFamily="2" charset="0"/>
              </a:rPr>
              <a:t>If it doesn't agree with experiment, it's wrong.”</a:t>
            </a:r>
          </a:p>
          <a:p>
            <a:pPr algn="l">
              <a:spcBef>
                <a:spcPts val="1200"/>
              </a:spcBef>
            </a:pPr>
            <a:r>
              <a:rPr lang="en-GB" sz="2000" b="0" dirty="0">
                <a:solidFill>
                  <a:srgbClr val="181818"/>
                </a:solidFill>
                <a:latin typeface="Merriweather" panose="00000500000000000000" pitchFamily="2" charset="0"/>
              </a:rPr>
              <a:t> Richard Philips F</a:t>
            </a:r>
            <a:r>
              <a:rPr lang="en-GB" sz="2000" b="0" i="0" dirty="0">
                <a:solidFill>
                  <a:srgbClr val="181818"/>
                </a:solidFill>
                <a:effectLst/>
                <a:latin typeface="Merriweather" panose="00000500000000000000" pitchFamily="2" charset="0"/>
              </a:rPr>
              <a:t>eynman, Nobel Prize in Physics 1965</a:t>
            </a:r>
          </a:p>
          <a:p>
            <a:br>
              <a:rPr lang="en-GB" sz="200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0034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ummary of Cr evaluations"/>
          <p:cNvSpPr txBox="1">
            <a:spLocks noGrp="1"/>
          </p:cNvSpPr>
          <p:nvPr>
            <p:ph type="title"/>
          </p:nvPr>
        </p:nvSpPr>
        <p:spPr>
          <a:xfrm>
            <a:off x="-198640" y="228600"/>
            <a:ext cx="2941840" cy="1143000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Outlook</a:t>
            </a:r>
            <a:endParaRPr b="1" dirty="0">
              <a:solidFill>
                <a:srgbClr val="0000FF"/>
              </a:solidFill>
            </a:endParaRPr>
          </a:p>
        </p:txBody>
      </p:sp>
      <p:graphicFrame>
        <p:nvGraphicFramePr>
          <p:cNvPr id="138" name="3D Pie Chart"/>
          <p:cNvGraphicFramePr/>
          <p:nvPr/>
        </p:nvGraphicFramePr>
        <p:xfrm>
          <a:off x="6969478" y="172564"/>
          <a:ext cx="2167754" cy="2222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Isotope and reactions to update?…">
            <a:extLst>
              <a:ext uri="{FF2B5EF4-FFF2-40B4-BE49-F238E27FC236}">
                <a16:creationId xmlns:a16="http://schemas.microsoft.com/office/drawing/2014/main" id="{503F9F7C-7809-42A6-8E2F-8EE5CE12B78E}"/>
              </a:ext>
            </a:extLst>
          </p:cNvPr>
          <p:cNvSpPr txBox="1">
            <a:spLocks noGrp="1"/>
          </p:cNvSpPr>
          <p:nvPr/>
        </p:nvSpPr>
        <p:spPr>
          <a:xfrm>
            <a:off x="208139" y="1371600"/>
            <a:ext cx="9296400" cy="54933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q"/>
              <a:defRPr sz="1504"/>
            </a:pPr>
            <a:r>
              <a:rPr lang="en-GB" sz="2800" b="0" dirty="0"/>
              <a:t>CIAE DT benchmarks: Graphite, Be, Fe, </a:t>
            </a:r>
            <a:r>
              <a:rPr lang="en-GB" sz="2800" b="0" dirty="0" err="1"/>
              <a:t>SiC</a:t>
            </a:r>
            <a:r>
              <a:rPr lang="en-GB" sz="2800" b="0" dirty="0"/>
              <a:t>, W</a:t>
            </a:r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q"/>
              <a:defRPr sz="1504"/>
            </a:pPr>
            <a:r>
              <a:rPr lang="en-GB" sz="2800" b="0" dirty="0"/>
              <a:t>Comments on “differential” and “integral” benchmarks W</a:t>
            </a:r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q"/>
              <a:defRPr sz="1504"/>
            </a:pPr>
            <a:r>
              <a:rPr lang="en-GB" sz="2800" b="0" dirty="0"/>
              <a:t>CIAEA and Rez benchmarks, comments</a:t>
            </a:r>
          </a:p>
        </p:txBody>
      </p:sp>
      <p:pic>
        <p:nvPicPr>
          <p:cNvPr id="1026" name="Picture 2" descr="Richard P. Feynman">
            <a:extLst>
              <a:ext uri="{FF2B5EF4-FFF2-40B4-BE49-F238E27FC236}">
                <a16:creationId xmlns:a16="http://schemas.microsoft.com/office/drawing/2014/main" id="{A06E204A-2CB3-41DB-8F11-6138360EF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66872"/>
            <a:ext cx="1676400" cy="23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DD8D2B-9017-435F-836B-2EC38028422A}"/>
              </a:ext>
            </a:extLst>
          </p:cNvPr>
          <p:cNvSpPr txBox="1"/>
          <p:nvPr/>
        </p:nvSpPr>
        <p:spPr>
          <a:xfrm>
            <a:off x="1744980" y="3415367"/>
            <a:ext cx="8133596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i="0" dirty="0">
                <a:solidFill>
                  <a:srgbClr val="181818"/>
                </a:solidFill>
                <a:effectLst/>
                <a:latin typeface="Merriweather" panose="00000500000000000000" pitchFamily="2" charset="0"/>
              </a:rPr>
              <a:t>“It doesn't matter how beautiful your theory is,</a:t>
            </a:r>
          </a:p>
          <a:p>
            <a:pPr algn="just"/>
            <a:r>
              <a:rPr lang="en-GB" sz="2400" i="0" dirty="0">
                <a:solidFill>
                  <a:srgbClr val="181818"/>
                </a:solidFill>
                <a:effectLst/>
                <a:latin typeface="Merriweather" panose="00000500000000000000" pitchFamily="2" charset="0"/>
              </a:rPr>
              <a:t>it doesn't matter how smart you are. </a:t>
            </a:r>
          </a:p>
          <a:p>
            <a:pPr algn="just"/>
            <a:r>
              <a:rPr lang="en-GB" sz="2400" i="0" dirty="0">
                <a:solidFill>
                  <a:srgbClr val="181818"/>
                </a:solidFill>
                <a:effectLst/>
                <a:latin typeface="Merriweather" panose="00000500000000000000" pitchFamily="2" charset="0"/>
              </a:rPr>
              <a:t>If it doesn't agree with experiment, it's wrong.”</a:t>
            </a:r>
          </a:p>
          <a:p>
            <a:pPr algn="l">
              <a:spcBef>
                <a:spcPts val="1200"/>
              </a:spcBef>
            </a:pPr>
            <a:r>
              <a:rPr lang="en-GB" sz="2400" b="0" dirty="0">
                <a:solidFill>
                  <a:srgbClr val="181818"/>
                </a:solidFill>
                <a:latin typeface="Merriweather" panose="00000500000000000000" pitchFamily="2" charset="0"/>
              </a:rPr>
              <a:t>Richard Philips F</a:t>
            </a:r>
            <a:r>
              <a:rPr lang="en-GB" sz="2400" b="0" i="0" dirty="0">
                <a:solidFill>
                  <a:srgbClr val="181818"/>
                </a:solidFill>
                <a:effectLst/>
                <a:latin typeface="Merriweather" panose="00000500000000000000" pitchFamily="2" charset="0"/>
              </a:rPr>
              <a:t>eynman, </a:t>
            </a:r>
          </a:p>
          <a:p>
            <a:pPr algn="l">
              <a:spcBef>
                <a:spcPts val="1200"/>
              </a:spcBef>
            </a:pPr>
            <a:r>
              <a:rPr lang="en-GB" sz="2400" b="0" i="0" dirty="0">
                <a:solidFill>
                  <a:srgbClr val="181818"/>
                </a:solidFill>
                <a:effectLst/>
                <a:latin typeface="Merriweather" panose="00000500000000000000" pitchFamily="2" charset="0"/>
              </a:rPr>
              <a:t>Nobel Prize in Physics 1965</a:t>
            </a:r>
          </a:p>
          <a:p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7166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62C9BB-0DB2-6FA6-61D8-65617CB4ED21}"/>
              </a:ext>
            </a:extLst>
          </p:cNvPr>
          <p:cNvSpPr txBox="1"/>
          <p:nvPr/>
        </p:nvSpPr>
        <p:spPr>
          <a:xfrm>
            <a:off x="1828800" y="4648200"/>
            <a:ext cx="838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 dirty="0">
                <a:latin typeface="AdvGulliv-I"/>
              </a:rPr>
              <a:t>Y. </a:t>
            </a:r>
            <a:r>
              <a:rPr lang="en-GB" sz="1800" b="0" i="0" u="none" strike="noStrike" baseline="0" dirty="0" err="1">
                <a:latin typeface="AdvGulliv-I"/>
              </a:rPr>
              <a:t>Nie</a:t>
            </a:r>
            <a:r>
              <a:rPr lang="en-GB" sz="1800" b="0" i="0" u="none" strike="noStrike" baseline="0" dirty="0">
                <a:latin typeface="AdvGulliv-I"/>
              </a:rPr>
              <a:t> et al.  Annals of Nuclear Energy 136 (2020) 107040</a:t>
            </a:r>
          </a:p>
          <a:p>
            <a:pPr algn="l"/>
            <a:r>
              <a:rPr lang="en-GB" sz="1600" b="0" i="0" u="none" strike="noStrike" dirty="0">
                <a:solidFill>
                  <a:srgbClr val="0272B1"/>
                </a:solidFill>
                <a:effectLst/>
                <a:latin typeface="ElsevierSans"/>
                <a:hlinkClick r:id="rId2" tooltip="Persistent link using digital object identifier"/>
              </a:rPr>
              <a:t>https://doi.org/10.1016/j.anucene.2019.107040</a:t>
            </a:r>
            <a:endParaRPr lang="en-GB" sz="3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63FE59B-1351-6B4B-ED73-D355F84DA176}"/>
              </a:ext>
            </a:extLst>
          </p:cNvPr>
          <p:cNvSpPr txBox="1">
            <a:spLocks/>
          </p:cNvSpPr>
          <p:nvPr/>
        </p:nvSpPr>
        <p:spPr>
          <a:xfrm>
            <a:off x="-186965" y="15240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CIAE testing &amp; setup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898611-1C97-B84C-DA8E-06236C55C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046" y="987636"/>
            <a:ext cx="5482246" cy="3505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3963E-7040-1959-9635-3B3BDFCF8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454" y="914400"/>
            <a:ext cx="4522746" cy="35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8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62C9BB-0DB2-6FA6-61D8-65617CB4ED21}"/>
              </a:ext>
            </a:extLst>
          </p:cNvPr>
          <p:cNvSpPr txBox="1"/>
          <p:nvPr/>
        </p:nvSpPr>
        <p:spPr>
          <a:xfrm>
            <a:off x="1676400" y="5486400"/>
            <a:ext cx="838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 dirty="0">
                <a:latin typeface="AdvGulliv-I"/>
              </a:rPr>
              <a:t>Y. </a:t>
            </a:r>
            <a:r>
              <a:rPr lang="en-GB" sz="1800" b="0" i="0" u="none" strike="noStrike" baseline="0" dirty="0" err="1">
                <a:latin typeface="AdvGulliv-I"/>
              </a:rPr>
              <a:t>Nie</a:t>
            </a:r>
            <a:r>
              <a:rPr lang="en-GB" sz="1800" b="0" i="0" u="none" strike="noStrike" baseline="0" dirty="0">
                <a:latin typeface="AdvGulliv-I"/>
              </a:rPr>
              <a:t> et al.  Annals of Nuclear Energy 136 (2020) 107040</a:t>
            </a:r>
          </a:p>
          <a:p>
            <a:pPr algn="l"/>
            <a:r>
              <a:rPr lang="en-GB" sz="1600" b="0" i="0" u="none" strike="noStrike" dirty="0">
                <a:solidFill>
                  <a:srgbClr val="0272B1"/>
                </a:solidFill>
                <a:effectLst/>
                <a:latin typeface="ElsevierSans"/>
                <a:hlinkClick r:id="rId2" tooltip="Persistent link using digital object identifier"/>
              </a:rPr>
              <a:t>https://doi.org/10.1016/j.anucene.2019.107040</a:t>
            </a:r>
            <a:endParaRPr lang="en-GB" sz="3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63FE59B-1351-6B4B-ED73-D355F84DA176}"/>
              </a:ext>
            </a:extLst>
          </p:cNvPr>
          <p:cNvSpPr txBox="1">
            <a:spLocks/>
          </p:cNvSpPr>
          <p:nvPr/>
        </p:nvSpPr>
        <p:spPr>
          <a:xfrm>
            <a:off x="-186965" y="15240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Graphite (Carbon) DT testing @ CIAE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98C623-CE86-2549-9D1B-0313259EB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8240"/>
            <a:ext cx="9144000" cy="396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6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62C9BB-0DB2-6FA6-61D8-65617CB4ED21}"/>
              </a:ext>
            </a:extLst>
          </p:cNvPr>
          <p:cNvSpPr txBox="1"/>
          <p:nvPr/>
        </p:nvSpPr>
        <p:spPr>
          <a:xfrm>
            <a:off x="1828800" y="5334000"/>
            <a:ext cx="838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 dirty="0">
                <a:latin typeface="AdvGulliv-I"/>
              </a:rPr>
              <a:t>Y. </a:t>
            </a:r>
            <a:r>
              <a:rPr lang="en-GB" sz="1800" b="0" i="0" u="none" strike="noStrike" baseline="0" dirty="0" err="1">
                <a:latin typeface="AdvGulliv-I"/>
              </a:rPr>
              <a:t>Nie</a:t>
            </a:r>
            <a:r>
              <a:rPr lang="en-GB" sz="1800" b="0" i="0" u="none" strike="noStrike" baseline="0" dirty="0">
                <a:latin typeface="AdvGulliv-I"/>
              </a:rPr>
              <a:t> et al.  Annals of Nuclear Energy 136 (2020) 107040</a:t>
            </a:r>
          </a:p>
          <a:p>
            <a:pPr algn="l"/>
            <a:r>
              <a:rPr lang="en-GB" sz="1600" b="0" i="0" u="none" strike="noStrike" dirty="0">
                <a:solidFill>
                  <a:srgbClr val="0272B1"/>
                </a:solidFill>
                <a:effectLst/>
                <a:latin typeface="ElsevierSans"/>
                <a:hlinkClick r:id="rId2" tooltip="Persistent link using digital object identifier"/>
              </a:rPr>
              <a:t>https://doi.org/10.1016/j.anucene.2019.107040</a:t>
            </a:r>
            <a:endParaRPr lang="en-GB" sz="3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63FE59B-1351-6B4B-ED73-D355F84DA176}"/>
              </a:ext>
            </a:extLst>
          </p:cNvPr>
          <p:cNvSpPr txBox="1">
            <a:spLocks/>
          </p:cNvSpPr>
          <p:nvPr/>
        </p:nvSpPr>
        <p:spPr>
          <a:xfrm>
            <a:off x="-186965" y="15240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Be DT testing @ CIAE, 11 cm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D5360-E240-12DA-9BCF-8625B4E46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966" y="914400"/>
            <a:ext cx="942013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62C9BB-0DB2-6FA6-61D8-65617CB4ED21}"/>
              </a:ext>
            </a:extLst>
          </p:cNvPr>
          <p:cNvSpPr txBox="1"/>
          <p:nvPr/>
        </p:nvSpPr>
        <p:spPr>
          <a:xfrm>
            <a:off x="1828800" y="5334000"/>
            <a:ext cx="838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 dirty="0">
                <a:latin typeface="AdvGulliv-I"/>
              </a:rPr>
              <a:t>Y. </a:t>
            </a:r>
            <a:r>
              <a:rPr lang="en-GB" sz="1800" b="0" i="0" u="none" strike="noStrike" baseline="0" dirty="0" err="1">
                <a:latin typeface="AdvGulliv-I"/>
              </a:rPr>
              <a:t>Nie</a:t>
            </a:r>
            <a:r>
              <a:rPr lang="en-GB" sz="1800" b="0" i="0" u="none" strike="noStrike" baseline="0" dirty="0">
                <a:latin typeface="AdvGulliv-I"/>
              </a:rPr>
              <a:t> et al.  Annals of Nuclear Energy 136 (2020) 107040</a:t>
            </a:r>
          </a:p>
          <a:p>
            <a:pPr algn="l"/>
            <a:r>
              <a:rPr lang="en-GB" sz="1600" b="0" i="0" u="none" strike="noStrike" dirty="0">
                <a:solidFill>
                  <a:srgbClr val="0272B1"/>
                </a:solidFill>
                <a:effectLst/>
                <a:latin typeface="ElsevierSans"/>
                <a:hlinkClick r:id="rId2" tooltip="Persistent link using digital object identifier"/>
              </a:rPr>
              <a:t>https://doi.org/10.1016/j.anucene.2019.107040</a:t>
            </a:r>
            <a:endParaRPr lang="en-GB" sz="3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63FE59B-1351-6B4B-ED73-D355F84DA176}"/>
              </a:ext>
            </a:extLst>
          </p:cNvPr>
          <p:cNvSpPr txBox="1">
            <a:spLocks/>
          </p:cNvSpPr>
          <p:nvPr/>
        </p:nvSpPr>
        <p:spPr>
          <a:xfrm>
            <a:off x="-186965" y="15240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Fe-</a:t>
            </a:r>
            <a:r>
              <a:rPr lang="en-US" dirty="0" err="1">
                <a:solidFill>
                  <a:srgbClr val="0000FF"/>
                </a:solidFill>
              </a:rPr>
              <a:t>nat</a:t>
            </a:r>
            <a:r>
              <a:rPr lang="en-US" dirty="0">
                <a:solidFill>
                  <a:srgbClr val="0000FF"/>
                </a:solidFill>
              </a:rPr>
              <a:t> DT testing @ CIAE, 15 cm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D88FD-E5CB-1E80-E0DE-31BAD683B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2" y="1105483"/>
            <a:ext cx="9372600" cy="40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8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62C9BB-0DB2-6FA6-61D8-65617CB4ED21}"/>
              </a:ext>
            </a:extLst>
          </p:cNvPr>
          <p:cNvSpPr txBox="1"/>
          <p:nvPr/>
        </p:nvSpPr>
        <p:spPr>
          <a:xfrm>
            <a:off x="1676400" y="5486400"/>
            <a:ext cx="838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dirty="0"/>
              <a:t>R. Han et al, </a:t>
            </a:r>
            <a:r>
              <a:rPr lang="en-GB" sz="1800" b="0" i="0" u="none" strike="noStrike" baseline="0" dirty="0">
                <a:latin typeface="Times" panose="02020603050405020304" pitchFamily="18" charset="0"/>
              </a:rPr>
              <a:t>EPJ Web of Conferences </a:t>
            </a:r>
            <a:r>
              <a:rPr lang="en-GB" sz="1800" b="1" i="0" u="none" strike="noStrike" baseline="0" dirty="0">
                <a:latin typeface="Times" panose="02020603050405020304" pitchFamily="18" charset="0"/>
              </a:rPr>
              <a:t>239</a:t>
            </a:r>
            <a:r>
              <a:rPr lang="en-GB" sz="1800" b="0" i="0" u="none" strike="noStrike" baseline="0" dirty="0">
                <a:latin typeface="Times" panose="02020603050405020304" pitchFamily="18" charset="0"/>
              </a:rPr>
              <a:t>, 18009 (2020)</a:t>
            </a:r>
            <a:endParaRPr lang="en-US" sz="1800" b="0" dirty="0"/>
          </a:p>
          <a:p>
            <a:pPr algn="l"/>
            <a:r>
              <a:rPr lang="en-GB" sz="1800" b="0" i="0" u="none" strike="noStrike" baseline="0" dirty="0">
                <a:latin typeface="Times" panose="02020603050405020304" pitchFamily="18" charset="0"/>
                <a:hlinkClick r:id="rId2"/>
              </a:rPr>
              <a:t>https://doi.org/10.1051/epjconf/202023918009</a:t>
            </a:r>
            <a:endParaRPr lang="en-GB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B43E69-BCF9-DCF9-2278-125FE062E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35" y="838200"/>
            <a:ext cx="6697015" cy="4572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63FE59B-1351-6B4B-ED73-D355F84DA176}"/>
              </a:ext>
            </a:extLst>
          </p:cNvPr>
          <p:cNvSpPr txBox="1">
            <a:spLocks/>
          </p:cNvSpPr>
          <p:nvPr/>
        </p:nvSpPr>
        <p:spPr>
          <a:xfrm>
            <a:off x="-186965" y="15240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err="1">
                <a:solidFill>
                  <a:srgbClr val="0000FF"/>
                </a:solidFill>
              </a:rPr>
              <a:t>SiC</a:t>
            </a:r>
            <a:r>
              <a:rPr lang="en-US" dirty="0">
                <a:solidFill>
                  <a:srgbClr val="0000FF"/>
                </a:solidFill>
              </a:rPr>
              <a:t> DT testing @ CIAE, 60 deg</a:t>
            </a:r>
          </a:p>
        </p:txBody>
      </p:sp>
    </p:spTree>
    <p:extLst>
      <p:ext uri="{BB962C8B-B14F-4D97-AF65-F5344CB8AC3E}">
        <p14:creationId xmlns:p14="http://schemas.microsoft.com/office/powerpoint/2010/main" val="125060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62C9BB-0DB2-6FA6-61D8-65617CB4ED21}"/>
              </a:ext>
            </a:extLst>
          </p:cNvPr>
          <p:cNvSpPr txBox="1"/>
          <p:nvPr/>
        </p:nvSpPr>
        <p:spPr>
          <a:xfrm>
            <a:off x="1600200" y="5486400"/>
            <a:ext cx="838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dirty="0"/>
              <a:t>R. Han et al, </a:t>
            </a:r>
            <a:r>
              <a:rPr lang="en-GB" sz="1800" b="0" i="0" u="none" strike="noStrike" baseline="0" dirty="0">
                <a:latin typeface="Times" panose="02020603050405020304" pitchFamily="18" charset="0"/>
              </a:rPr>
              <a:t>EPJ Web of Conferences </a:t>
            </a:r>
            <a:r>
              <a:rPr lang="en-GB" sz="1800" b="1" i="0" u="none" strike="noStrike" baseline="0" dirty="0">
                <a:latin typeface="Times" panose="02020603050405020304" pitchFamily="18" charset="0"/>
              </a:rPr>
              <a:t>239</a:t>
            </a:r>
            <a:r>
              <a:rPr lang="en-GB" sz="1800" b="0" i="0" u="none" strike="noStrike" baseline="0" dirty="0">
                <a:latin typeface="Times" panose="02020603050405020304" pitchFamily="18" charset="0"/>
              </a:rPr>
              <a:t>, 18009 (2020)</a:t>
            </a:r>
            <a:endParaRPr lang="en-US" sz="1800" b="0" dirty="0"/>
          </a:p>
          <a:p>
            <a:pPr algn="l"/>
            <a:r>
              <a:rPr lang="en-GB" sz="1800" b="0" i="0" u="none" strike="noStrike" baseline="0" dirty="0">
                <a:latin typeface="Times" panose="02020603050405020304" pitchFamily="18" charset="0"/>
                <a:hlinkClick r:id="rId2"/>
              </a:rPr>
              <a:t>https://doi.org/10.1051/epjconf/202023918009</a:t>
            </a:r>
            <a:endParaRPr lang="en-GB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63FE59B-1351-6B4B-ED73-D355F84DA176}"/>
              </a:ext>
            </a:extLst>
          </p:cNvPr>
          <p:cNvSpPr txBox="1">
            <a:spLocks/>
          </p:cNvSpPr>
          <p:nvPr/>
        </p:nvSpPr>
        <p:spPr>
          <a:xfrm>
            <a:off x="-263165" y="15240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err="1">
                <a:solidFill>
                  <a:srgbClr val="0000FF"/>
                </a:solidFill>
              </a:rPr>
              <a:t>SiC</a:t>
            </a:r>
            <a:r>
              <a:rPr lang="en-US" dirty="0">
                <a:solidFill>
                  <a:srgbClr val="0000FF"/>
                </a:solidFill>
              </a:rPr>
              <a:t> DT testing @ CIAE, 120 deg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0C2523-A14F-6EA6-3611-499C8882A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635" y="990600"/>
            <a:ext cx="639163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24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991CC-A99E-2FA1-C8C9-9B80D2455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" y="609600"/>
            <a:ext cx="8955024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TUNGSTEN</a:t>
            </a:r>
            <a:br>
              <a:rPr lang="en-US" b="1" dirty="0">
                <a:solidFill>
                  <a:srgbClr val="0000FF"/>
                </a:solidFill>
              </a:rPr>
            </a:b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Evaluations: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1) JENDL-5=JENDL-4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2) * fast region: IAEA eval from 2007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sz="2800" b="1" dirty="0">
                <a:solidFill>
                  <a:srgbClr val="0000FF"/>
                </a:solidFill>
              </a:rPr>
              <a:t>ENDF/B-VIII.1 (JEFF-4)= </a:t>
            </a:r>
            <a:br>
              <a:rPr lang="en-US" sz="2800" b="1" dirty="0">
                <a:solidFill>
                  <a:srgbClr val="0000FF"/>
                </a:solidFill>
              </a:rPr>
            </a:br>
            <a:r>
              <a:rPr lang="en-US" sz="2800" b="1" dirty="0">
                <a:solidFill>
                  <a:srgbClr val="0000FF"/>
                </a:solidFill>
              </a:rPr>
              <a:t>ENDF/B-VIII.0=ENDF/B-VII.1</a:t>
            </a:r>
            <a:br>
              <a:rPr lang="en-US" sz="2800" b="1" dirty="0">
                <a:solidFill>
                  <a:srgbClr val="0000FF"/>
                </a:solidFill>
              </a:rPr>
            </a:br>
            <a:r>
              <a:rPr lang="en-US" sz="2800" b="1" dirty="0">
                <a:solidFill>
                  <a:srgbClr val="0000FF"/>
                </a:solidFill>
              </a:rPr>
              <a:t>* RRR: ENDF/B-VIII.0 new evaluation (adopted for B81 and JEFF-4)</a:t>
            </a:r>
            <a:endParaRPr lang="en-GB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14422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644</Words>
  <Application>Microsoft Office PowerPoint</Application>
  <PresentationFormat>On-screen Show (4:3)</PresentationFormat>
  <Paragraphs>64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AdvGulliv-I</vt:lpstr>
      <vt:lpstr>ElsevierSans</vt:lpstr>
      <vt:lpstr>Merriweather</vt:lpstr>
      <vt:lpstr>Times</vt:lpstr>
      <vt:lpstr>Times New Roman</vt:lpstr>
      <vt:lpstr>Wingdings</vt:lpstr>
      <vt:lpstr>Notebook</vt:lpstr>
      <vt:lpstr>PowerPoint Presentation</vt:lpstr>
      <vt:lpstr>Outlook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TUNGSTEN  Evaluations: 1) JENDL-5=JENDL-4 2) * fast region: IAEA eval from 2007 ENDF/B-VIII.1 (JEFF-4)=  ENDF/B-VIII.0=ENDF/B-VII.1 * RRR: ENDF/B-VIII.0 new evaluation (adopted for B81 and JEFF-4)</vt:lpstr>
      <vt:lpstr>PowerPoint Presentation</vt:lpstr>
      <vt:lpstr>PowerPoint Presentation</vt:lpstr>
      <vt:lpstr>PowerPoint Presentation</vt:lpstr>
      <vt:lpstr>PowerPoint Presentation</vt:lpstr>
      <vt:lpstr>W total cross section</vt:lpstr>
      <vt:lpstr>Summary and Conclusions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CAPOTE NOY, Roberto</dc:creator>
  <cp:lastModifiedBy>CAPOTE NOY, Roberto Mario</cp:lastModifiedBy>
  <cp:revision>1163</cp:revision>
  <cp:lastPrinted>2014-10-29T14:15:06Z</cp:lastPrinted>
  <dcterms:created xsi:type="dcterms:W3CDTF">2004-06-28T13:44:54Z</dcterms:created>
  <dcterms:modified xsi:type="dcterms:W3CDTF">2025-05-14T11:56:14Z</dcterms:modified>
</cp:coreProperties>
</file>