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4" r:id="rId5"/>
    <p:sldId id="290" r:id="rId6"/>
    <p:sldId id="291" r:id="rId7"/>
    <p:sldId id="296" r:id="rId8"/>
    <p:sldId id="292" r:id="rId9"/>
    <p:sldId id="300" r:id="rId10"/>
    <p:sldId id="301" r:id="rId11"/>
    <p:sldId id="302" r:id="rId12"/>
    <p:sldId id="294" r:id="rId13"/>
    <p:sldId id="299" r:id="rId14"/>
    <p:sldId id="295" r:id="rId15"/>
    <p:sldId id="304" r:id="rId16"/>
    <p:sldId id="303" r:id="rId17"/>
    <p:sldId id="29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4181E"/>
    <a:srgbClr val="BFBFBF"/>
    <a:srgbClr val="00A0C0"/>
    <a:srgbClr val="004080"/>
    <a:srgbClr val="345971"/>
    <a:srgbClr val="404040"/>
    <a:srgbClr val="EBF0FB"/>
    <a:srgbClr val="9D9D9D"/>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Fornes Marta (F4E-Ext)" userId="ba7aea1d-3d9f-42ad-90ec-bb5ca6765c57" providerId="ADAL" clId="{2B721DD2-F162-41C6-9CB3-439DED86BF7E}"/>
    <pc:docChg chg="undo custSel addSld delSld modSld sldOrd">
      <pc:chgData name="Campos Fornes Marta (F4E-Ext)" userId="ba7aea1d-3d9f-42ad-90ec-bb5ca6765c57" providerId="ADAL" clId="{2B721DD2-F162-41C6-9CB3-439DED86BF7E}" dt="2025-01-29T13:58:12.005" v="2179" actId="20577"/>
      <pc:docMkLst>
        <pc:docMk/>
      </pc:docMkLst>
      <pc:sldChg chg="modSp mod">
        <pc:chgData name="Campos Fornes Marta (F4E-Ext)" userId="ba7aea1d-3d9f-42ad-90ec-bb5ca6765c57" providerId="ADAL" clId="{2B721DD2-F162-41C6-9CB3-439DED86BF7E}" dt="2025-01-28T10:53:19.051" v="1" actId="20577"/>
        <pc:sldMkLst>
          <pc:docMk/>
          <pc:sldMk cId="2077064364" sldId="274"/>
        </pc:sldMkLst>
      </pc:sldChg>
      <pc:sldChg chg="del">
        <pc:chgData name="Campos Fornes Marta (F4E-Ext)" userId="ba7aea1d-3d9f-42ad-90ec-bb5ca6765c57" providerId="ADAL" clId="{2B721DD2-F162-41C6-9CB3-439DED86BF7E}" dt="2025-01-28T16:22:54.390" v="696" actId="47"/>
        <pc:sldMkLst>
          <pc:docMk/>
          <pc:sldMk cId="1760120469" sldId="280"/>
        </pc:sldMkLst>
      </pc:sldChg>
      <pc:sldChg chg="del">
        <pc:chgData name="Campos Fornes Marta (F4E-Ext)" userId="ba7aea1d-3d9f-42ad-90ec-bb5ca6765c57" providerId="ADAL" clId="{2B721DD2-F162-41C6-9CB3-439DED86BF7E}" dt="2025-01-28T16:22:56.927" v="700" actId="47"/>
        <pc:sldMkLst>
          <pc:docMk/>
          <pc:sldMk cId="2109757701" sldId="281"/>
        </pc:sldMkLst>
      </pc:sldChg>
      <pc:sldChg chg="del">
        <pc:chgData name="Campos Fornes Marta (F4E-Ext)" userId="ba7aea1d-3d9f-42ad-90ec-bb5ca6765c57" providerId="ADAL" clId="{2B721DD2-F162-41C6-9CB3-439DED86BF7E}" dt="2025-01-28T16:22:55.845" v="699" actId="47"/>
        <pc:sldMkLst>
          <pc:docMk/>
          <pc:sldMk cId="3717495262" sldId="283"/>
        </pc:sldMkLst>
      </pc:sldChg>
      <pc:sldChg chg="del">
        <pc:chgData name="Campos Fornes Marta (F4E-Ext)" userId="ba7aea1d-3d9f-42ad-90ec-bb5ca6765c57" providerId="ADAL" clId="{2B721DD2-F162-41C6-9CB3-439DED86BF7E}" dt="2025-01-28T16:22:55.288" v="698" actId="47"/>
        <pc:sldMkLst>
          <pc:docMk/>
          <pc:sldMk cId="4190251774" sldId="284"/>
        </pc:sldMkLst>
      </pc:sldChg>
      <pc:sldChg chg="del">
        <pc:chgData name="Campos Fornes Marta (F4E-Ext)" userId="ba7aea1d-3d9f-42ad-90ec-bb5ca6765c57" providerId="ADAL" clId="{2B721DD2-F162-41C6-9CB3-439DED86BF7E}" dt="2025-01-28T16:22:54.929" v="697" actId="47"/>
        <pc:sldMkLst>
          <pc:docMk/>
          <pc:sldMk cId="1095759343" sldId="285"/>
        </pc:sldMkLst>
      </pc:sldChg>
      <pc:sldChg chg="del">
        <pc:chgData name="Campos Fornes Marta (F4E-Ext)" userId="ba7aea1d-3d9f-42ad-90ec-bb5ca6765c57" providerId="ADAL" clId="{2B721DD2-F162-41C6-9CB3-439DED86BF7E}" dt="2025-01-28T16:22:52.417" v="692" actId="47"/>
        <pc:sldMkLst>
          <pc:docMk/>
          <pc:sldMk cId="1994467291" sldId="286"/>
        </pc:sldMkLst>
      </pc:sldChg>
      <pc:sldChg chg="del">
        <pc:chgData name="Campos Fornes Marta (F4E-Ext)" userId="ba7aea1d-3d9f-42ad-90ec-bb5ca6765c57" providerId="ADAL" clId="{2B721DD2-F162-41C6-9CB3-439DED86BF7E}" dt="2025-01-28T16:22:53.456" v="694" actId="47"/>
        <pc:sldMkLst>
          <pc:docMk/>
          <pc:sldMk cId="2566646539" sldId="287"/>
        </pc:sldMkLst>
      </pc:sldChg>
      <pc:sldChg chg="addSp delSp modSp mod delAnim modAnim">
        <pc:chgData name="Campos Fornes Marta (F4E-Ext)" userId="ba7aea1d-3d9f-42ad-90ec-bb5ca6765c57" providerId="ADAL" clId="{2B721DD2-F162-41C6-9CB3-439DED86BF7E}" dt="2025-01-29T13:58:12.005" v="2179" actId="20577"/>
        <pc:sldMkLst>
          <pc:docMk/>
          <pc:sldMk cId="2656716658" sldId="288"/>
        </pc:sldMkLst>
      </pc:sldChg>
      <pc:sldChg chg="addSp delSp modSp add mod delAnim modAnim">
        <pc:chgData name="Campos Fornes Marta (F4E-Ext)" userId="ba7aea1d-3d9f-42ad-90ec-bb5ca6765c57" providerId="ADAL" clId="{2B721DD2-F162-41C6-9CB3-439DED86BF7E}" dt="2025-01-29T09:04:25.389" v="1683" actId="122"/>
        <pc:sldMkLst>
          <pc:docMk/>
          <pc:sldMk cId="3531079889" sldId="289"/>
        </pc:sldMkLst>
      </pc:sldChg>
      <pc:sldChg chg="del">
        <pc:chgData name="Campos Fornes Marta (F4E-Ext)" userId="ba7aea1d-3d9f-42ad-90ec-bb5ca6765c57" providerId="ADAL" clId="{2B721DD2-F162-41C6-9CB3-439DED86BF7E}" dt="2025-01-28T16:22:53.933" v="695" actId="47"/>
        <pc:sldMkLst>
          <pc:docMk/>
          <pc:sldMk cId="810230528" sldId="290"/>
        </pc:sldMkLst>
      </pc:sldChg>
      <pc:sldChg chg="addSp delSp modSp add mod ord">
        <pc:chgData name="Campos Fornes Marta (F4E-Ext)" userId="ba7aea1d-3d9f-42ad-90ec-bb5ca6765c57" providerId="ADAL" clId="{2B721DD2-F162-41C6-9CB3-439DED86BF7E}" dt="2025-01-29T09:04:54.014" v="1708" actId="114"/>
        <pc:sldMkLst>
          <pc:docMk/>
          <pc:sldMk cId="4125842376" sldId="290"/>
        </pc:sldMkLst>
      </pc:sldChg>
      <pc:sldChg chg="add del">
        <pc:chgData name="Campos Fornes Marta (F4E-Ext)" userId="ba7aea1d-3d9f-42ad-90ec-bb5ca6765c57" providerId="ADAL" clId="{2B721DD2-F162-41C6-9CB3-439DED86BF7E}" dt="2025-01-29T08:24:19.698" v="823"/>
        <pc:sldMkLst>
          <pc:docMk/>
          <pc:sldMk cId="1134148779" sldId="291"/>
        </pc:sldMkLst>
      </pc:sldChg>
      <pc:sldChg chg="addSp delSp modSp add mod modAnim">
        <pc:chgData name="Campos Fornes Marta (F4E-Ext)" userId="ba7aea1d-3d9f-42ad-90ec-bb5ca6765c57" providerId="ADAL" clId="{2B721DD2-F162-41C6-9CB3-439DED86BF7E}" dt="2025-01-29T09:04:12.045" v="1681" actId="122"/>
        <pc:sldMkLst>
          <pc:docMk/>
          <pc:sldMk cId="2758992011" sldId="291"/>
        </pc:sldMkLst>
      </pc:sldChg>
      <pc:sldChg chg="del">
        <pc:chgData name="Campos Fornes Marta (F4E-Ext)" userId="ba7aea1d-3d9f-42ad-90ec-bb5ca6765c57" providerId="ADAL" clId="{2B721DD2-F162-41C6-9CB3-439DED86BF7E}" dt="2025-01-28T16:22:53.015" v="693" actId="47"/>
        <pc:sldMkLst>
          <pc:docMk/>
          <pc:sldMk cId="4164885060" sldId="291"/>
        </pc:sldMkLst>
      </pc:sldChg>
      <pc:sldChg chg="addSp delSp modSp add mod modAnim">
        <pc:chgData name="Campos Fornes Marta (F4E-Ext)" userId="ba7aea1d-3d9f-42ad-90ec-bb5ca6765c57" providerId="ADAL" clId="{2B721DD2-F162-41C6-9CB3-439DED86BF7E}" dt="2025-01-29T09:35:30.637" v="2176" actId="1076"/>
        <pc:sldMkLst>
          <pc:docMk/>
          <pc:sldMk cId="2890515475" sldId="292"/>
        </pc:sldMkLst>
      </pc:sldChg>
    </pc:docChg>
  </pc:docChgLst>
  <pc:docChgLst>
    <pc:chgData name="Campos Fornes Marta (F4E-Ext)" userId="ba7aea1d-3d9f-42ad-90ec-bb5ca6765c57" providerId="ADAL" clId="{748F3CCF-B954-45B3-B682-B14258FD6134}"/>
    <pc:docChg chg="undo custSel addSld delSld modSld sldOrd">
      <pc:chgData name="Campos Fornes Marta (F4E-Ext)" userId="ba7aea1d-3d9f-42ad-90ec-bb5ca6765c57" providerId="ADAL" clId="{748F3CCF-B954-45B3-B682-B14258FD6134}" dt="2025-04-04T15:43:50.222" v="6651" actId="478"/>
      <pc:docMkLst>
        <pc:docMk/>
      </pc:docMkLst>
      <pc:sldChg chg="modSp mod">
        <pc:chgData name="Campos Fornes Marta (F4E-Ext)" userId="ba7aea1d-3d9f-42ad-90ec-bb5ca6765c57" providerId="ADAL" clId="{748F3CCF-B954-45B3-B682-B14258FD6134}" dt="2025-04-01T07:56:54.205" v="5072" actId="1036"/>
        <pc:sldMkLst>
          <pc:docMk/>
          <pc:sldMk cId="2077064364" sldId="274"/>
        </pc:sldMkLst>
        <pc:spChg chg="mod">
          <ac:chgData name="Campos Fornes Marta (F4E-Ext)" userId="ba7aea1d-3d9f-42ad-90ec-bb5ca6765c57" providerId="ADAL" clId="{748F3CCF-B954-45B3-B682-B14258FD6134}" dt="2025-03-12T16:21:21.233" v="29" actId="1037"/>
          <ac:spMkLst>
            <pc:docMk/>
            <pc:sldMk cId="2077064364" sldId="274"/>
            <ac:spMk id="2" creationId="{00000000-0000-0000-0000-000000000000}"/>
          </ac:spMkLst>
        </pc:spChg>
        <pc:spChg chg="mod">
          <ac:chgData name="Campos Fornes Marta (F4E-Ext)" userId="ba7aea1d-3d9f-42ad-90ec-bb5ca6765c57" providerId="ADAL" clId="{748F3CCF-B954-45B3-B682-B14258FD6134}" dt="2025-04-01T07:56:49.070" v="5070" actId="404"/>
          <ac:spMkLst>
            <pc:docMk/>
            <pc:sldMk cId="2077064364" sldId="274"/>
            <ac:spMk id="3" creationId="{00000000-0000-0000-0000-000000000000}"/>
          </ac:spMkLst>
        </pc:spChg>
        <pc:spChg chg="mod">
          <ac:chgData name="Campos Fornes Marta (F4E-Ext)" userId="ba7aea1d-3d9f-42ad-90ec-bb5ca6765c57" providerId="ADAL" clId="{748F3CCF-B954-45B3-B682-B14258FD6134}" dt="2025-04-01T07:25:41.741" v="4851" actId="20577"/>
          <ac:spMkLst>
            <pc:docMk/>
            <pc:sldMk cId="2077064364" sldId="274"/>
            <ac:spMk id="4" creationId="{00000000-0000-0000-0000-000000000000}"/>
          </ac:spMkLst>
        </pc:spChg>
        <pc:cxnChg chg="mod">
          <ac:chgData name="Campos Fornes Marta (F4E-Ext)" userId="ba7aea1d-3d9f-42ad-90ec-bb5ca6765c57" providerId="ADAL" clId="{748F3CCF-B954-45B3-B682-B14258FD6134}" dt="2025-03-12T16:21:35.770" v="34" actId="1037"/>
          <ac:cxnSpMkLst>
            <pc:docMk/>
            <pc:sldMk cId="2077064364" sldId="274"/>
            <ac:cxnSpMk id="5" creationId="{00000000-0000-0000-0000-000000000000}"/>
          </ac:cxnSpMkLst>
        </pc:cxnChg>
        <pc:cxnChg chg="mod">
          <ac:chgData name="Campos Fornes Marta (F4E-Ext)" userId="ba7aea1d-3d9f-42ad-90ec-bb5ca6765c57" providerId="ADAL" clId="{748F3CCF-B954-45B3-B682-B14258FD6134}" dt="2025-04-01T07:56:54.205" v="5072" actId="1036"/>
          <ac:cxnSpMkLst>
            <pc:docMk/>
            <pc:sldMk cId="2077064364" sldId="274"/>
            <ac:cxnSpMk id="6" creationId="{00000000-0000-0000-0000-000000000000}"/>
          </ac:cxnSpMkLst>
        </pc:cxnChg>
      </pc:sldChg>
      <pc:sldChg chg="delSp modSp mod">
        <pc:chgData name="Campos Fornes Marta (F4E-Ext)" userId="ba7aea1d-3d9f-42ad-90ec-bb5ca6765c57" providerId="ADAL" clId="{748F3CCF-B954-45B3-B682-B14258FD6134}" dt="2025-04-02T07:36:28.189" v="5248" actId="20577"/>
        <pc:sldMkLst>
          <pc:docMk/>
          <pc:sldMk cId="4125842376" sldId="290"/>
        </pc:sldMkLst>
        <pc:spChg chg="mod">
          <ac:chgData name="Campos Fornes Marta (F4E-Ext)" userId="ba7aea1d-3d9f-42ad-90ec-bb5ca6765c57" providerId="ADAL" clId="{748F3CCF-B954-45B3-B682-B14258FD6134}" dt="2025-03-12T16:21:58.576" v="47" actId="20577"/>
          <ac:spMkLst>
            <pc:docMk/>
            <pc:sldMk cId="4125842376" sldId="290"/>
            <ac:spMk id="4" creationId="{96B31FE4-0A71-4FED-2EF1-84E061D6B06C}"/>
          </ac:spMkLst>
        </pc:spChg>
        <pc:spChg chg="mod">
          <ac:chgData name="Campos Fornes Marta (F4E-Ext)" userId="ba7aea1d-3d9f-42ad-90ec-bb5ca6765c57" providerId="ADAL" clId="{748F3CCF-B954-45B3-B682-B14258FD6134}" dt="2025-04-02T07:36:28.189" v="5248" actId="20577"/>
          <ac:spMkLst>
            <pc:docMk/>
            <pc:sldMk cId="4125842376" sldId="290"/>
            <ac:spMk id="5" creationId="{8F718A99-6824-9609-75F4-C2C60D6A6E83}"/>
          </ac:spMkLst>
        </pc:spChg>
      </pc:sldChg>
      <pc:sldChg chg="addSp delSp modSp add mod modAnim modNotesTx">
        <pc:chgData name="Campos Fornes Marta (F4E-Ext)" userId="ba7aea1d-3d9f-42ad-90ec-bb5ca6765c57" providerId="ADAL" clId="{748F3CCF-B954-45B3-B682-B14258FD6134}" dt="2025-04-04T15:32:33.513" v="6572"/>
        <pc:sldMkLst>
          <pc:docMk/>
          <pc:sldMk cId="790671645" sldId="291"/>
        </pc:sldMkLst>
        <pc:spChg chg="mod">
          <ac:chgData name="Campos Fornes Marta (F4E-Ext)" userId="ba7aea1d-3d9f-42ad-90ec-bb5ca6765c57" providerId="ADAL" clId="{748F3CCF-B954-45B3-B682-B14258FD6134}" dt="2025-03-19T11:00:38.169" v="814" actId="14100"/>
          <ac:spMkLst>
            <pc:docMk/>
            <pc:sldMk cId="790671645" sldId="291"/>
            <ac:spMk id="4" creationId="{F970D9A2-5577-A6D8-F4A7-7262DDDAE745}"/>
          </ac:spMkLst>
        </pc:spChg>
        <pc:spChg chg="mod">
          <ac:chgData name="Campos Fornes Marta (F4E-Ext)" userId="ba7aea1d-3d9f-42ad-90ec-bb5ca6765c57" providerId="ADAL" clId="{748F3CCF-B954-45B3-B682-B14258FD6134}" dt="2025-04-02T10:41:04.237" v="6033" actId="20577"/>
          <ac:spMkLst>
            <pc:docMk/>
            <pc:sldMk cId="790671645" sldId="291"/>
            <ac:spMk id="5" creationId="{574549C9-6F28-540D-497C-22FB1311FC41}"/>
          </ac:spMkLst>
        </pc:spChg>
        <pc:spChg chg="add mod ord">
          <ac:chgData name="Campos Fornes Marta (F4E-Ext)" userId="ba7aea1d-3d9f-42ad-90ec-bb5ca6765c57" providerId="ADAL" clId="{748F3CCF-B954-45B3-B682-B14258FD6134}" dt="2025-03-24T10:49:09.331" v="2890" actId="1037"/>
          <ac:spMkLst>
            <pc:docMk/>
            <pc:sldMk cId="790671645" sldId="291"/>
            <ac:spMk id="6" creationId="{147BA719-0826-ADC5-7DD2-DA373EB4F0BF}"/>
          </ac:spMkLst>
        </pc:spChg>
        <pc:spChg chg="add mod ord">
          <ac:chgData name="Campos Fornes Marta (F4E-Ext)" userId="ba7aea1d-3d9f-42ad-90ec-bb5ca6765c57" providerId="ADAL" clId="{748F3CCF-B954-45B3-B682-B14258FD6134}" dt="2025-03-21T09:53:46.661" v="2285" actId="1038"/>
          <ac:spMkLst>
            <pc:docMk/>
            <pc:sldMk cId="790671645" sldId="291"/>
            <ac:spMk id="10" creationId="{54DA4174-F189-CF22-B5DD-802DE8DCFCAF}"/>
          </ac:spMkLst>
        </pc:spChg>
        <pc:spChg chg="add mod">
          <ac:chgData name="Campos Fornes Marta (F4E-Ext)" userId="ba7aea1d-3d9f-42ad-90ec-bb5ca6765c57" providerId="ADAL" clId="{748F3CCF-B954-45B3-B682-B14258FD6134}" dt="2025-03-20T16:12:38.217" v="1082" actId="164"/>
          <ac:spMkLst>
            <pc:docMk/>
            <pc:sldMk cId="790671645" sldId="291"/>
            <ac:spMk id="12" creationId="{1B946CC4-CD00-7D2F-3C73-4AD12CC6BBA5}"/>
          </ac:spMkLst>
        </pc:spChg>
        <pc:spChg chg="add mod">
          <ac:chgData name="Campos Fornes Marta (F4E-Ext)" userId="ba7aea1d-3d9f-42ad-90ec-bb5ca6765c57" providerId="ADAL" clId="{748F3CCF-B954-45B3-B682-B14258FD6134}" dt="2025-03-24T10:49:09.331" v="2890" actId="1037"/>
          <ac:spMkLst>
            <pc:docMk/>
            <pc:sldMk cId="790671645" sldId="291"/>
            <ac:spMk id="13" creationId="{81E3A985-0AED-39D7-030E-5AC330B6802F}"/>
          </ac:spMkLst>
        </pc:spChg>
        <pc:spChg chg="add mod">
          <ac:chgData name="Campos Fornes Marta (F4E-Ext)" userId="ba7aea1d-3d9f-42ad-90ec-bb5ca6765c57" providerId="ADAL" clId="{748F3CCF-B954-45B3-B682-B14258FD6134}" dt="2025-03-24T10:49:09.331" v="2890" actId="1037"/>
          <ac:spMkLst>
            <pc:docMk/>
            <pc:sldMk cId="790671645" sldId="291"/>
            <ac:spMk id="14" creationId="{EED8CA02-6EC8-C0B2-0589-674FF69792C4}"/>
          </ac:spMkLst>
        </pc:spChg>
        <pc:spChg chg="add mod">
          <ac:chgData name="Campos Fornes Marta (F4E-Ext)" userId="ba7aea1d-3d9f-42ad-90ec-bb5ca6765c57" providerId="ADAL" clId="{748F3CCF-B954-45B3-B682-B14258FD6134}" dt="2025-03-21T09:52:45.957" v="2272" actId="165"/>
          <ac:spMkLst>
            <pc:docMk/>
            <pc:sldMk cId="790671645" sldId="291"/>
            <ac:spMk id="15" creationId="{8F104ACB-C906-1800-26DC-0818BB940E41}"/>
          </ac:spMkLst>
        </pc:spChg>
        <pc:spChg chg="add mod">
          <ac:chgData name="Campos Fornes Marta (F4E-Ext)" userId="ba7aea1d-3d9f-42ad-90ec-bb5ca6765c57" providerId="ADAL" clId="{748F3CCF-B954-45B3-B682-B14258FD6134}" dt="2025-03-20T16:12:38.217" v="1082" actId="164"/>
          <ac:spMkLst>
            <pc:docMk/>
            <pc:sldMk cId="790671645" sldId="291"/>
            <ac:spMk id="16" creationId="{6FBC1254-F47D-7E97-F267-BBA5290A7180}"/>
          </ac:spMkLst>
        </pc:spChg>
        <pc:spChg chg="add mod">
          <ac:chgData name="Campos Fornes Marta (F4E-Ext)" userId="ba7aea1d-3d9f-42ad-90ec-bb5ca6765c57" providerId="ADAL" clId="{748F3CCF-B954-45B3-B682-B14258FD6134}" dt="2025-03-24T10:49:09.331" v="2890" actId="1037"/>
          <ac:spMkLst>
            <pc:docMk/>
            <pc:sldMk cId="790671645" sldId="291"/>
            <ac:spMk id="17" creationId="{31A8A8E7-550B-45B7-578F-9B39FB645D20}"/>
          </ac:spMkLst>
        </pc:spChg>
        <pc:spChg chg="add mod">
          <ac:chgData name="Campos Fornes Marta (F4E-Ext)" userId="ba7aea1d-3d9f-42ad-90ec-bb5ca6765c57" providerId="ADAL" clId="{748F3CCF-B954-45B3-B682-B14258FD6134}" dt="2025-03-20T16:12:44.852" v="1083" actId="164"/>
          <ac:spMkLst>
            <pc:docMk/>
            <pc:sldMk cId="790671645" sldId="291"/>
            <ac:spMk id="42" creationId="{A5C65EBD-4ED3-C829-2393-0ADE70F35B4D}"/>
          </ac:spMkLst>
        </pc:spChg>
        <pc:spChg chg="add mod">
          <ac:chgData name="Campos Fornes Marta (F4E-Ext)" userId="ba7aea1d-3d9f-42ad-90ec-bb5ca6765c57" providerId="ADAL" clId="{748F3CCF-B954-45B3-B682-B14258FD6134}" dt="2025-03-20T16:12:44.852" v="1083" actId="164"/>
          <ac:spMkLst>
            <pc:docMk/>
            <pc:sldMk cId="790671645" sldId="291"/>
            <ac:spMk id="43" creationId="{854E2DBD-1B0B-4FD5-C878-863D6C290B73}"/>
          </ac:spMkLst>
        </pc:spChg>
        <pc:spChg chg="add mod">
          <ac:chgData name="Campos Fornes Marta (F4E-Ext)" userId="ba7aea1d-3d9f-42ad-90ec-bb5ca6765c57" providerId="ADAL" clId="{748F3CCF-B954-45B3-B682-B14258FD6134}" dt="2025-03-24T10:49:09.331" v="2890" actId="1037"/>
          <ac:spMkLst>
            <pc:docMk/>
            <pc:sldMk cId="790671645" sldId="291"/>
            <ac:spMk id="44" creationId="{7DA12F9C-E4C0-FA4C-62AB-8A2F1D1347D0}"/>
          </ac:spMkLst>
        </pc:spChg>
        <pc:spChg chg="add mod">
          <ac:chgData name="Campos Fornes Marta (F4E-Ext)" userId="ba7aea1d-3d9f-42ad-90ec-bb5ca6765c57" providerId="ADAL" clId="{748F3CCF-B954-45B3-B682-B14258FD6134}" dt="2025-03-21T09:52:45.957" v="2272" actId="165"/>
          <ac:spMkLst>
            <pc:docMk/>
            <pc:sldMk cId="790671645" sldId="291"/>
            <ac:spMk id="45" creationId="{FF99E217-7D79-ED92-F227-4689E59A2681}"/>
          </ac:spMkLst>
        </pc:spChg>
        <pc:spChg chg="add mod">
          <ac:chgData name="Campos Fornes Marta (F4E-Ext)" userId="ba7aea1d-3d9f-42ad-90ec-bb5ca6765c57" providerId="ADAL" clId="{748F3CCF-B954-45B3-B682-B14258FD6134}" dt="2025-03-24T10:49:09.331" v="2890" actId="1037"/>
          <ac:spMkLst>
            <pc:docMk/>
            <pc:sldMk cId="790671645" sldId="291"/>
            <ac:spMk id="46" creationId="{01C35AE3-B7E4-526E-256F-7E6ECAD6C629}"/>
          </ac:spMkLst>
        </pc:spChg>
        <pc:spChg chg="add mod">
          <ac:chgData name="Campos Fornes Marta (F4E-Ext)" userId="ba7aea1d-3d9f-42ad-90ec-bb5ca6765c57" providerId="ADAL" clId="{748F3CCF-B954-45B3-B682-B14258FD6134}" dt="2025-03-21T09:52:45.957" v="2272" actId="165"/>
          <ac:spMkLst>
            <pc:docMk/>
            <pc:sldMk cId="790671645" sldId="291"/>
            <ac:spMk id="47" creationId="{EA9B3031-E261-A23A-2B57-0FD9BC20CD55}"/>
          </ac:spMkLst>
        </pc:spChg>
        <pc:spChg chg="add mod">
          <ac:chgData name="Campos Fornes Marta (F4E-Ext)" userId="ba7aea1d-3d9f-42ad-90ec-bb5ca6765c57" providerId="ADAL" clId="{748F3CCF-B954-45B3-B682-B14258FD6134}" dt="2025-03-21T09:52:45.957" v="2272" actId="165"/>
          <ac:spMkLst>
            <pc:docMk/>
            <pc:sldMk cId="790671645" sldId="291"/>
            <ac:spMk id="48" creationId="{85F41251-145B-53BE-75E3-48C0D0AD11C1}"/>
          </ac:spMkLst>
        </pc:spChg>
        <pc:spChg chg="add mod">
          <ac:chgData name="Campos Fornes Marta (F4E-Ext)" userId="ba7aea1d-3d9f-42ad-90ec-bb5ca6765c57" providerId="ADAL" clId="{748F3CCF-B954-45B3-B682-B14258FD6134}" dt="2025-03-24T10:49:09.331" v="2890" actId="1037"/>
          <ac:spMkLst>
            <pc:docMk/>
            <pc:sldMk cId="790671645" sldId="291"/>
            <ac:spMk id="49" creationId="{730CFDC7-E491-E503-43F8-FFC0772BCFD4}"/>
          </ac:spMkLst>
        </pc:spChg>
        <pc:spChg chg="add mod">
          <ac:chgData name="Campos Fornes Marta (F4E-Ext)" userId="ba7aea1d-3d9f-42ad-90ec-bb5ca6765c57" providerId="ADAL" clId="{748F3CCF-B954-45B3-B682-B14258FD6134}" dt="2025-03-30T17:44:10.131" v="4750" actId="20577"/>
          <ac:spMkLst>
            <pc:docMk/>
            <pc:sldMk cId="790671645" sldId="291"/>
            <ac:spMk id="50" creationId="{40058D4A-D9FD-A54A-4ADF-244F565B42D6}"/>
          </ac:spMkLst>
        </pc:spChg>
        <pc:spChg chg="add mod">
          <ac:chgData name="Campos Fornes Marta (F4E-Ext)" userId="ba7aea1d-3d9f-42ad-90ec-bb5ca6765c57" providerId="ADAL" clId="{748F3CCF-B954-45B3-B682-B14258FD6134}" dt="2025-03-21T09:52:45.957" v="2272" actId="165"/>
          <ac:spMkLst>
            <pc:docMk/>
            <pc:sldMk cId="790671645" sldId="291"/>
            <ac:spMk id="52" creationId="{60486417-B2D2-4A36-4FB0-907292249513}"/>
          </ac:spMkLst>
        </pc:spChg>
        <pc:spChg chg="add mod">
          <ac:chgData name="Campos Fornes Marta (F4E-Ext)" userId="ba7aea1d-3d9f-42ad-90ec-bb5ca6765c57" providerId="ADAL" clId="{748F3CCF-B954-45B3-B682-B14258FD6134}" dt="2025-03-24T10:49:09.331" v="2890" actId="1037"/>
          <ac:spMkLst>
            <pc:docMk/>
            <pc:sldMk cId="790671645" sldId="291"/>
            <ac:spMk id="53" creationId="{51757108-1AE4-BC65-071B-E0A3AD9F8B88}"/>
          </ac:spMkLst>
        </pc:spChg>
        <pc:spChg chg="add mod ord">
          <ac:chgData name="Campos Fornes Marta (F4E-Ext)" userId="ba7aea1d-3d9f-42ad-90ec-bb5ca6765c57" providerId="ADAL" clId="{748F3CCF-B954-45B3-B682-B14258FD6134}" dt="2025-03-21T09:52:45.957" v="2272" actId="165"/>
          <ac:spMkLst>
            <pc:docMk/>
            <pc:sldMk cId="790671645" sldId="291"/>
            <ac:spMk id="56" creationId="{3B9B7648-1F1E-A3F1-944C-943F3C52F714}"/>
          </ac:spMkLst>
        </pc:spChg>
        <pc:spChg chg="add mod">
          <ac:chgData name="Campos Fornes Marta (F4E-Ext)" userId="ba7aea1d-3d9f-42ad-90ec-bb5ca6765c57" providerId="ADAL" clId="{748F3CCF-B954-45B3-B682-B14258FD6134}" dt="2025-03-24T10:49:09.331" v="2890" actId="1037"/>
          <ac:spMkLst>
            <pc:docMk/>
            <pc:sldMk cId="790671645" sldId="291"/>
            <ac:spMk id="58" creationId="{70A67F10-49A9-AC47-08BD-23A24263FCAC}"/>
          </ac:spMkLst>
        </pc:spChg>
        <pc:spChg chg="add mod">
          <ac:chgData name="Campos Fornes Marta (F4E-Ext)" userId="ba7aea1d-3d9f-42ad-90ec-bb5ca6765c57" providerId="ADAL" clId="{748F3CCF-B954-45B3-B682-B14258FD6134}" dt="2025-03-24T10:49:09.331" v="2890" actId="1037"/>
          <ac:spMkLst>
            <pc:docMk/>
            <pc:sldMk cId="790671645" sldId="291"/>
            <ac:spMk id="76" creationId="{E7B76CA2-BFF0-6108-D045-590798980CBE}"/>
          </ac:spMkLst>
        </pc:spChg>
        <pc:spChg chg="add mod">
          <ac:chgData name="Campos Fornes Marta (F4E-Ext)" userId="ba7aea1d-3d9f-42ad-90ec-bb5ca6765c57" providerId="ADAL" clId="{748F3CCF-B954-45B3-B682-B14258FD6134}" dt="2025-03-20T17:11:23.379" v="1248" actId="1076"/>
          <ac:spMkLst>
            <pc:docMk/>
            <pc:sldMk cId="790671645" sldId="291"/>
            <ac:spMk id="77" creationId="{906210A8-C747-BD3E-D3C2-32C3C4486380}"/>
          </ac:spMkLst>
        </pc:spChg>
        <pc:spChg chg="add mod">
          <ac:chgData name="Campos Fornes Marta (F4E-Ext)" userId="ba7aea1d-3d9f-42ad-90ec-bb5ca6765c57" providerId="ADAL" clId="{748F3CCF-B954-45B3-B682-B14258FD6134}" dt="2025-03-20T17:11:25.559" v="1249" actId="1076"/>
          <ac:spMkLst>
            <pc:docMk/>
            <pc:sldMk cId="790671645" sldId="291"/>
            <ac:spMk id="79" creationId="{6600037C-0BDB-A1CC-67F4-F0E6973A8919}"/>
          </ac:spMkLst>
        </pc:spChg>
        <pc:grpChg chg="mod">
          <ac:chgData name="Campos Fornes Marta (F4E-Ext)" userId="ba7aea1d-3d9f-42ad-90ec-bb5ca6765c57" providerId="ADAL" clId="{748F3CCF-B954-45B3-B682-B14258FD6134}" dt="2025-03-21T09:53:32.656" v="2277" actId="164"/>
          <ac:grpSpMkLst>
            <pc:docMk/>
            <pc:sldMk cId="790671645" sldId="291"/>
            <ac:grpSpMk id="54" creationId="{A45801CF-BE6E-B2B5-F1D4-DAF02C8873B9}"/>
          </ac:grpSpMkLst>
        </pc:grpChg>
        <pc:grpChg chg="add mod">
          <ac:chgData name="Campos Fornes Marta (F4E-Ext)" userId="ba7aea1d-3d9f-42ad-90ec-bb5ca6765c57" providerId="ADAL" clId="{748F3CCF-B954-45B3-B682-B14258FD6134}" dt="2025-03-21T09:53:32.656" v="2277" actId="164"/>
          <ac:grpSpMkLst>
            <pc:docMk/>
            <pc:sldMk cId="790671645" sldId="291"/>
            <ac:grpSpMk id="55" creationId="{6D14A72C-10F8-30EE-8544-6A2194102500}"/>
          </ac:grpSpMkLst>
        </pc:grpChg>
        <pc:grpChg chg="add mod ord">
          <ac:chgData name="Campos Fornes Marta (F4E-Ext)" userId="ba7aea1d-3d9f-42ad-90ec-bb5ca6765c57" providerId="ADAL" clId="{748F3CCF-B954-45B3-B682-B14258FD6134}" dt="2025-03-21T09:53:32.656" v="2277" actId="164"/>
          <ac:grpSpMkLst>
            <pc:docMk/>
            <pc:sldMk cId="790671645" sldId="291"/>
            <ac:grpSpMk id="59" creationId="{D34B84F7-D6EC-ED76-4C80-FC8A763D17BB}"/>
          </ac:grpSpMkLst>
        </pc:grpChg>
        <pc:grpChg chg="add mod">
          <ac:chgData name="Campos Fornes Marta (F4E-Ext)" userId="ba7aea1d-3d9f-42ad-90ec-bb5ca6765c57" providerId="ADAL" clId="{748F3CCF-B954-45B3-B682-B14258FD6134}" dt="2025-03-21T09:53:32.656" v="2277" actId="164"/>
          <ac:grpSpMkLst>
            <pc:docMk/>
            <pc:sldMk cId="790671645" sldId="291"/>
            <ac:grpSpMk id="80" creationId="{7F188D88-AE84-B570-5D82-B9483654A5B0}"/>
          </ac:grpSpMkLst>
        </pc:grpChg>
        <pc:grpChg chg="add mod">
          <ac:chgData name="Campos Fornes Marta (F4E-Ext)" userId="ba7aea1d-3d9f-42ad-90ec-bb5ca6765c57" providerId="ADAL" clId="{748F3CCF-B954-45B3-B682-B14258FD6134}" dt="2025-03-21T09:53:32.656" v="2277" actId="164"/>
          <ac:grpSpMkLst>
            <pc:docMk/>
            <pc:sldMk cId="790671645" sldId="291"/>
            <ac:grpSpMk id="93" creationId="{C56BCE26-3C46-65C9-1BB9-07016E01593E}"/>
          </ac:grpSpMkLst>
        </pc:grpChg>
        <pc:picChg chg="add mod">
          <ac:chgData name="Campos Fornes Marta (F4E-Ext)" userId="ba7aea1d-3d9f-42ad-90ec-bb5ca6765c57" providerId="ADAL" clId="{748F3CCF-B954-45B3-B682-B14258FD6134}" dt="2025-03-20T17:33:07.819" v="1849" actId="1076"/>
          <ac:picMkLst>
            <pc:docMk/>
            <pc:sldMk cId="790671645" sldId="291"/>
            <ac:picMk id="1026" creationId="{97A73B71-6BD4-E80C-81DE-3C281FB5BA72}"/>
          </ac:picMkLst>
        </pc:picChg>
        <pc:picChg chg="add mod">
          <ac:chgData name="Campos Fornes Marta (F4E-Ext)" userId="ba7aea1d-3d9f-42ad-90ec-bb5ca6765c57" providerId="ADAL" clId="{748F3CCF-B954-45B3-B682-B14258FD6134}" dt="2025-03-20T17:33:05.923" v="1848" actId="1076"/>
          <ac:picMkLst>
            <pc:docMk/>
            <pc:sldMk cId="790671645" sldId="291"/>
            <ac:picMk id="1028" creationId="{D98E1F9C-5D68-6273-30F4-9878E6A0E4E6}"/>
          </ac:picMkLst>
        </pc:picChg>
        <pc:cxnChg chg="add mod">
          <ac:chgData name="Campos Fornes Marta (F4E-Ext)" userId="ba7aea1d-3d9f-42ad-90ec-bb5ca6765c57" providerId="ADAL" clId="{748F3CCF-B954-45B3-B682-B14258FD6134}" dt="2025-03-20T15:58:54.964" v="908" actId="13822"/>
          <ac:cxnSpMkLst>
            <pc:docMk/>
            <pc:sldMk cId="790671645" sldId="291"/>
            <ac:cxnSpMk id="19" creationId="{251831A4-2F7C-3749-488D-F274121AC095}"/>
          </ac:cxnSpMkLst>
        </pc:cxnChg>
        <pc:cxnChg chg="add mod">
          <ac:chgData name="Campos Fornes Marta (F4E-Ext)" userId="ba7aea1d-3d9f-42ad-90ec-bb5ca6765c57" providerId="ADAL" clId="{748F3CCF-B954-45B3-B682-B14258FD6134}" dt="2025-03-20T15:59:34.218" v="915" actId="1076"/>
          <ac:cxnSpMkLst>
            <pc:docMk/>
            <pc:sldMk cId="790671645" sldId="291"/>
            <ac:cxnSpMk id="20" creationId="{ADA6A716-BD58-0C3A-E897-8323B301AD3E}"/>
          </ac:cxnSpMkLst>
        </pc:cxnChg>
        <pc:cxnChg chg="add mod">
          <ac:chgData name="Campos Fornes Marta (F4E-Ext)" userId="ba7aea1d-3d9f-42ad-90ec-bb5ca6765c57" providerId="ADAL" clId="{748F3CCF-B954-45B3-B682-B14258FD6134}" dt="2025-03-20T15:59:49.337" v="919" actId="14100"/>
          <ac:cxnSpMkLst>
            <pc:docMk/>
            <pc:sldMk cId="790671645" sldId="291"/>
            <ac:cxnSpMk id="24" creationId="{64EB7A7D-DB68-C0F4-84FD-7D006E076869}"/>
          </ac:cxnSpMkLst>
        </pc:cxnChg>
        <pc:cxnChg chg="add mod">
          <ac:chgData name="Campos Fornes Marta (F4E-Ext)" userId="ba7aea1d-3d9f-42ad-90ec-bb5ca6765c57" providerId="ADAL" clId="{748F3CCF-B954-45B3-B682-B14258FD6134}" dt="2025-03-20T16:04:30.247" v="961" actId="1036"/>
          <ac:cxnSpMkLst>
            <pc:docMk/>
            <pc:sldMk cId="790671645" sldId="291"/>
            <ac:cxnSpMk id="37" creationId="{6B26246D-B9D9-008A-087E-FA03997AB2D8}"/>
          </ac:cxnSpMkLst>
        </pc:cxnChg>
        <pc:cxnChg chg="add mod">
          <ac:chgData name="Campos Fornes Marta (F4E-Ext)" userId="ba7aea1d-3d9f-42ad-90ec-bb5ca6765c57" providerId="ADAL" clId="{748F3CCF-B954-45B3-B682-B14258FD6134}" dt="2025-03-20T16:04:40.348" v="963" actId="1076"/>
          <ac:cxnSpMkLst>
            <pc:docMk/>
            <pc:sldMk cId="790671645" sldId="291"/>
            <ac:cxnSpMk id="39" creationId="{CD5A0E5E-D575-ACAC-1BBA-2F022A2FEE2E}"/>
          </ac:cxnSpMkLst>
        </pc:cxnChg>
        <pc:cxnChg chg="add mod">
          <ac:chgData name="Campos Fornes Marta (F4E-Ext)" userId="ba7aea1d-3d9f-42ad-90ec-bb5ca6765c57" providerId="ADAL" clId="{748F3CCF-B954-45B3-B682-B14258FD6134}" dt="2025-03-20T16:04:46.175" v="965" actId="1076"/>
          <ac:cxnSpMkLst>
            <pc:docMk/>
            <pc:sldMk cId="790671645" sldId="291"/>
            <ac:cxnSpMk id="40" creationId="{C680FF11-A848-DE5D-B483-BE76C1236497}"/>
          </ac:cxnSpMkLst>
        </pc:cxnChg>
        <pc:cxnChg chg="add mod">
          <ac:chgData name="Campos Fornes Marta (F4E-Ext)" userId="ba7aea1d-3d9f-42ad-90ec-bb5ca6765c57" providerId="ADAL" clId="{748F3CCF-B954-45B3-B682-B14258FD6134}" dt="2025-03-20T16:04:52.799" v="967" actId="1076"/>
          <ac:cxnSpMkLst>
            <pc:docMk/>
            <pc:sldMk cId="790671645" sldId="291"/>
            <ac:cxnSpMk id="41" creationId="{A408FF72-2F6F-E3C8-D5E1-3307E865D474}"/>
          </ac:cxnSpMkLst>
        </pc:cxnChg>
        <pc:cxnChg chg="add mod">
          <ac:chgData name="Campos Fornes Marta (F4E-Ext)" userId="ba7aea1d-3d9f-42ad-90ec-bb5ca6765c57" providerId="ADAL" clId="{748F3CCF-B954-45B3-B682-B14258FD6134}" dt="2025-03-20T17:11:16.809" v="1247" actId="403"/>
          <ac:cxnSpMkLst>
            <pc:docMk/>
            <pc:sldMk cId="790671645" sldId="291"/>
            <ac:cxnSpMk id="65" creationId="{7E03B4FE-D19B-98D0-55EC-81D573E6F05A}"/>
          </ac:cxnSpMkLst>
        </pc:cxnChg>
        <pc:cxnChg chg="add mod">
          <ac:chgData name="Campos Fornes Marta (F4E-Ext)" userId="ba7aea1d-3d9f-42ad-90ec-bb5ca6765c57" providerId="ADAL" clId="{748F3CCF-B954-45B3-B682-B14258FD6134}" dt="2025-03-20T17:11:16.809" v="1247" actId="403"/>
          <ac:cxnSpMkLst>
            <pc:docMk/>
            <pc:sldMk cId="790671645" sldId="291"/>
            <ac:cxnSpMk id="68" creationId="{D84823B0-8E08-E962-E76D-2F2FB24905A8}"/>
          </ac:cxnSpMkLst>
        </pc:cxnChg>
        <pc:cxnChg chg="add mod">
          <ac:chgData name="Campos Fornes Marta (F4E-Ext)" userId="ba7aea1d-3d9f-42ad-90ec-bb5ca6765c57" providerId="ADAL" clId="{748F3CCF-B954-45B3-B682-B14258FD6134}" dt="2025-03-21T09:53:32.656" v="2277" actId="164"/>
          <ac:cxnSpMkLst>
            <pc:docMk/>
            <pc:sldMk cId="790671645" sldId="291"/>
            <ac:cxnSpMk id="71" creationId="{431FAC17-2346-BC19-896B-F4D84242AFCC}"/>
          </ac:cxnSpMkLst>
        </pc:cxnChg>
      </pc:sldChg>
      <pc:sldChg chg="del">
        <pc:chgData name="Campos Fornes Marta (F4E-Ext)" userId="ba7aea1d-3d9f-42ad-90ec-bb5ca6765c57" providerId="ADAL" clId="{748F3CCF-B954-45B3-B682-B14258FD6134}" dt="2025-03-12T15:55:18.941" v="0" actId="47"/>
        <pc:sldMkLst>
          <pc:docMk/>
          <pc:sldMk cId="2758992011" sldId="291"/>
        </pc:sldMkLst>
      </pc:sldChg>
      <pc:sldChg chg="new del">
        <pc:chgData name="Campos Fornes Marta (F4E-Ext)" userId="ba7aea1d-3d9f-42ad-90ec-bb5ca6765c57" providerId="ADAL" clId="{748F3CCF-B954-45B3-B682-B14258FD6134}" dt="2025-03-19T10:18:43.024" v="522" actId="680"/>
        <pc:sldMkLst>
          <pc:docMk/>
          <pc:sldMk cId="10433317" sldId="292"/>
        </pc:sldMkLst>
      </pc:sldChg>
      <pc:sldChg chg="addSp delSp modSp add mod modAnim modNotesTx">
        <pc:chgData name="Campos Fornes Marta (F4E-Ext)" userId="ba7aea1d-3d9f-42ad-90ec-bb5ca6765c57" providerId="ADAL" clId="{748F3CCF-B954-45B3-B682-B14258FD6134}" dt="2025-04-04T15:38:50.178" v="6637" actId="14100"/>
        <pc:sldMkLst>
          <pc:docMk/>
          <pc:sldMk cId="613722082" sldId="292"/>
        </pc:sldMkLst>
        <pc:spChg chg="mod">
          <ac:chgData name="Campos Fornes Marta (F4E-Ext)" userId="ba7aea1d-3d9f-42ad-90ec-bb5ca6765c57" providerId="ADAL" clId="{748F3CCF-B954-45B3-B682-B14258FD6134}" dt="2025-04-02T07:37:07.787" v="5274" actId="20577"/>
          <ac:spMkLst>
            <pc:docMk/>
            <pc:sldMk cId="613722082" sldId="292"/>
            <ac:spMk id="4" creationId="{59B7D7AA-7120-3939-FDF9-07F821441673}"/>
          </ac:spMkLst>
        </pc:spChg>
        <pc:spChg chg="add del mod">
          <ac:chgData name="Campos Fornes Marta (F4E-Ext)" userId="ba7aea1d-3d9f-42ad-90ec-bb5ca6765c57" providerId="ADAL" clId="{748F3CCF-B954-45B3-B682-B14258FD6134}" dt="2025-04-02T07:44:59.996" v="5334" actId="1076"/>
          <ac:spMkLst>
            <pc:docMk/>
            <pc:sldMk cId="613722082" sldId="292"/>
            <ac:spMk id="5" creationId="{084200DF-16DE-5040-579E-FEEAA41D18DA}"/>
          </ac:spMkLst>
        </pc:spChg>
        <pc:spChg chg="add mod">
          <ac:chgData name="Campos Fornes Marta (F4E-Ext)" userId="ba7aea1d-3d9f-42ad-90ec-bb5ca6765c57" providerId="ADAL" clId="{748F3CCF-B954-45B3-B682-B14258FD6134}" dt="2025-04-04T15:28:26.955" v="6568" actId="14100"/>
          <ac:spMkLst>
            <pc:docMk/>
            <pc:sldMk cId="613722082" sldId="292"/>
            <ac:spMk id="6" creationId="{57B2D9F0-1842-1456-EF9D-59D0F1EF68E6}"/>
          </ac:spMkLst>
        </pc:spChg>
        <pc:grpChg chg="mod">
          <ac:chgData name="Campos Fornes Marta (F4E-Ext)" userId="ba7aea1d-3d9f-42ad-90ec-bb5ca6765c57" providerId="ADAL" clId="{748F3CCF-B954-45B3-B682-B14258FD6134}" dt="2025-04-01T18:34:20.468" v="5205" actId="1076"/>
          <ac:grpSpMkLst>
            <pc:docMk/>
            <pc:sldMk cId="613722082" sldId="292"/>
            <ac:grpSpMk id="33" creationId="{D8BDE8B8-6B77-73E8-3DCD-1253DDCE37EE}"/>
          </ac:grpSpMkLst>
        </pc:grpChg>
        <pc:picChg chg="add mod">
          <ac:chgData name="Campos Fornes Marta (F4E-Ext)" userId="ba7aea1d-3d9f-42ad-90ec-bb5ca6765c57" providerId="ADAL" clId="{748F3CCF-B954-45B3-B682-B14258FD6134}" dt="2025-04-02T08:17:06.866" v="5694" actId="14100"/>
          <ac:picMkLst>
            <pc:docMk/>
            <pc:sldMk cId="613722082" sldId="292"/>
            <ac:picMk id="8" creationId="{F8625A58-9DF0-FE89-CDA8-7CC9B551242B}"/>
          </ac:picMkLst>
        </pc:picChg>
        <pc:picChg chg="add mod ord modCrop">
          <ac:chgData name="Campos Fornes Marta (F4E-Ext)" userId="ba7aea1d-3d9f-42ad-90ec-bb5ca6765c57" providerId="ADAL" clId="{748F3CCF-B954-45B3-B682-B14258FD6134}" dt="2025-04-04T15:28:17.634" v="6566" actId="14100"/>
          <ac:picMkLst>
            <pc:docMk/>
            <pc:sldMk cId="613722082" sldId="292"/>
            <ac:picMk id="10" creationId="{833EEB3B-BFFA-CF52-29D6-0494FB273533}"/>
          </ac:picMkLst>
        </pc:picChg>
        <pc:picChg chg="add mod ord modCrop">
          <ac:chgData name="Campos Fornes Marta (F4E-Ext)" userId="ba7aea1d-3d9f-42ad-90ec-bb5ca6765c57" providerId="ADAL" clId="{748F3CCF-B954-45B3-B682-B14258FD6134}" dt="2025-04-04T15:28:11.042" v="6565" actId="14100"/>
          <ac:picMkLst>
            <pc:docMk/>
            <pc:sldMk cId="613722082" sldId="292"/>
            <ac:picMk id="16" creationId="{A7051494-DB84-C9D8-00D9-CB3E51E16986}"/>
          </ac:picMkLst>
        </pc:picChg>
        <pc:picChg chg="add mod ord modCrop">
          <ac:chgData name="Campos Fornes Marta (F4E-Ext)" userId="ba7aea1d-3d9f-42ad-90ec-bb5ca6765c57" providerId="ADAL" clId="{748F3CCF-B954-45B3-B682-B14258FD6134}" dt="2025-04-04T15:28:35.221" v="6569" actId="14100"/>
          <ac:picMkLst>
            <pc:docMk/>
            <pc:sldMk cId="613722082" sldId="292"/>
            <ac:picMk id="20" creationId="{52EBB26F-2F66-0F2C-2109-74FC2E0CF2F4}"/>
          </ac:picMkLst>
        </pc:picChg>
        <pc:picChg chg="add mod ord modCrop">
          <ac:chgData name="Campos Fornes Marta (F4E-Ext)" userId="ba7aea1d-3d9f-42ad-90ec-bb5ca6765c57" providerId="ADAL" clId="{748F3CCF-B954-45B3-B682-B14258FD6134}" dt="2025-04-04T15:27:55.403" v="6563" actId="14100"/>
          <ac:picMkLst>
            <pc:docMk/>
            <pc:sldMk cId="613722082" sldId="292"/>
            <ac:picMk id="22" creationId="{EA4CD2DB-9ADD-6DBB-962C-C0D182E84780}"/>
          </ac:picMkLst>
        </pc:picChg>
        <pc:picChg chg="add mod modCrop">
          <ac:chgData name="Campos Fornes Marta (F4E-Ext)" userId="ba7aea1d-3d9f-42ad-90ec-bb5ca6765c57" providerId="ADAL" clId="{748F3CCF-B954-45B3-B682-B14258FD6134}" dt="2025-04-04T15:36:41.447" v="6600" actId="1076"/>
          <ac:picMkLst>
            <pc:docMk/>
            <pc:sldMk cId="613722082" sldId="292"/>
            <ac:picMk id="24" creationId="{148439FC-E251-D49C-816A-A6349FE05BB7}"/>
          </ac:picMkLst>
        </pc:picChg>
        <pc:picChg chg="add mod ord modCrop">
          <ac:chgData name="Campos Fornes Marta (F4E-Ext)" userId="ba7aea1d-3d9f-42ad-90ec-bb5ca6765c57" providerId="ADAL" clId="{748F3CCF-B954-45B3-B682-B14258FD6134}" dt="2025-04-04T15:36:48.374" v="6605" actId="171"/>
          <ac:picMkLst>
            <pc:docMk/>
            <pc:sldMk cId="613722082" sldId="292"/>
            <ac:picMk id="26" creationId="{0E8503D6-7C45-4DB5-2BB7-A535B867818B}"/>
          </ac:picMkLst>
        </pc:picChg>
        <pc:picChg chg="add mod ord modCrop">
          <ac:chgData name="Campos Fornes Marta (F4E-Ext)" userId="ba7aea1d-3d9f-42ad-90ec-bb5ca6765c57" providerId="ADAL" clId="{748F3CCF-B954-45B3-B682-B14258FD6134}" dt="2025-04-04T15:38:50.178" v="6637" actId="14100"/>
          <ac:picMkLst>
            <pc:docMk/>
            <pc:sldMk cId="613722082" sldId="292"/>
            <ac:picMk id="28" creationId="{D215294F-FE0A-AE5A-A8F7-36DD51DB044D}"/>
          </ac:picMkLst>
        </pc:picChg>
        <pc:picChg chg="add mod ord modCrop">
          <ac:chgData name="Campos Fornes Marta (F4E-Ext)" userId="ba7aea1d-3d9f-42ad-90ec-bb5ca6765c57" providerId="ADAL" clId="{748F3CCF-B954-45B3-B682-B14258FD6134}" dt="2025-04-04T15:38:32.090" v="6634" actId="171"/>
          <ac:picMkLst>
            <pc:docMk/>
            <pc:sldMk cId="613722082" sldId="292"/>
            <ac:picMk id="30" creationId="{8773D68B-E1BE-95DA-5323-8350B1C5478A}"/>
          </ac:picMkLst>
        </pc:picChg>
        <pc:picChg chg="add mod ord">
          <ac:chgData name="Campos Fornes Marta (F4E-Ext)" userId="ba7aea1d-3d9f-42ad-90ec-bb5ca6765c57" providerId="ADAL" clId="{748F3CCF-B954-45B3-B682-B14258FD6134}" dt="2025-04-02T08:16:48.166" v="5692" actId="1076"/>
          <ac:picMkLst>
            <pc:docMk/>
            <pc:sldMk cId="613722082" sldId="292"/>
            <ac:picMk id="63" creationId="{E6451E9F-2C60-EA9D-38B7-3CEDF95F4063}"/>
          </ac:picMkLst>
        </pc:picChg>
      </pc:sldChg>
      <pc:sldChg chg="modSp add del mod modNotesTx">
        <pc:chgData name="Campos Fornes Marta (F4E-Ext)" userId="ba7aea1d-3d9f-42ad-90ec-bb5ca6765c57" providerId="ADAL" clId="{748F3CCF-B954-45B3-B682-B14258FD6134}" dt="2025-03-19T11:09:22.136" v="815" actId="47"/>
        <pc:sldMkLst>
          <pc:docMk/>
          <pc:sldMk cId="526340490" sldId="293"/>
        </pc:sldMkLst>
      </pc:sldChg>
      <pc:sldChg chg="addSp delSp modSp add mod modAnim modNotesTx">
        <pc:chgData name="Campos Fornes Marta (F4E-Ext)" userId="ba7aea1d-3d9f-42ad-90ec-bb5ca6765c57" providerId="ADAL" clId="{748F3CCF-B954-45B3-B682-B14258FD6134}" dt="2025-04-04T15:39:20.168" v="6641" actId="1038"/>
        <pc:sldMkLst>
          <pc:docMk/>
          <pc:sldMk cId="2760876394" sldId="294"/>
        </pc:sldMkLst>
        <pc:spChg chg="add mod">
          <ac:chgData name="Campos Fornes Marta (F4E-Ext)" userId="ba7aea1d-3d9f-42ad-90ec-bb5ca6765c57" providerId="ADAL" clId="{748F3CCF-B954-45B3-B682-B14258FD6134}" dt="2025-04-02T07:47:38.414" v="5346" actId="1076"/>
          <ac:spMkLst>
            <pc:docMk/>
            <pc:sldMk cId="2760876394" sldId="294"/>
            <ac:spMk id="2" creationId="{0FC98C47-6933-408B-9725-2DF70B889299}"/>
          </ac:spMkLst>
        </pc:spChg>
        <pc:spChg chg="mod">
          <ac:chgData name="Campos Fornes Marta (F4E-Ext)" userId="ba7aea1d-3d9f-42ad-90ec-bb5ca6765c57" providerId="ADAL" clId="{748F3CCF-B954-45B3-B682-B14258FD6134}" dt="2025-04-02T07:37:19.218" v="5283" actId="20577"/>
          <ac:spMkLst>
            <pc:docMk/>
            <pc:sldMk cId="2760876394" sldId="294"/>
            <ac:spMk id="4" creationId="{F6C286C7-8D72-56A5-08CB-0AFAADF0E9DE}"/>
          </ac:spMkLst>
        </pc:spChg>
        <pc:spChg chg="add mod">
          <ac:chgData name="Campos Fornes Marta (F4E-Ext)" userId="ba7aea1d-3d9f-42ad-90ec-bb5ca6765c57" providerId="ADAL" clId="{748F3CCF-B954-45B3-B682-B14258FD6134}" dt="2025-04-01T18:37:42.669" v="5234" actId="14100"/>
          <ac:spMkLst>
            <pc:docMk/>
            <pc:sldMk cId="2760876394" sldId="294"/>
            <ac:spMk id="5" creationId="{61A141EF-6233-0E56-30B0-00D5548F5015}"/>
          </ac:spMkLst>
        </pc:spChg>
        <pc:grpChg chg="mod">
          <ac:chgData name="Campos Fornes Marta (F4E-Ext)" userId="ba7aea1d-3d9f-42ad-90ec-bb5ca6765c57" providerId="ADAL" clId="{748F3CCF-B954-45B3-B682-B14258FD6134}" dt="2025-04-01T18:33:44.463" v="5202" actId="1036"/>
          <ac:grpSpMkLst>
            <pc:docMk/>
            <pc:sldMk cId="2760876394" sldId="294"/>
            <ac:grpSpMk id="45" creationId="{AF86D417-2D5F-49F2-9692-701E7899A575}"/>
          </ac:grpSpMkLst>
        </pc:grpChg>
        <pc:picChg chg="add mod">
          <ac:chgData name="Campos Fornes Marta (F4E-Ext)" userId="ba7aea1d-3d9f-42ad-90ec-bb5ca6765c57" providerId="ADAL" clId="{748F3CCF-B954-45B3-B682-B14258FD6134}" dt="2025-04-02T08:28:13.919" v="5697" actId="1035"/>
          <ac:picMkLst>
            <pc:docMk/>
            <pc:sldMk cId="2760876394" sldId="294"/>
            <ac:picMk id="6" creationId="{752029C0-16CA-EA46-EC25-0F840011A68C}"/>
          </ac:picMkLst>
        </pc:picChg>
        <pc:picChg chg="add mod">
          <ac:chgData name="Campos Fornes Marta (F4E-Ext)" userId="ba7aea1d-3d9f-42ad-90ec-bb5ca6765c57" providerId="ADAL" clId="{748F3CCF-B954-45B3-B682-B14258FD6134}" dt="2025-04-01T18:33:44.463" v="5202" actId="1036"/>
          <ac:picMkLst>
            <pc:docMk/>
            <pc:sldMk cId="2760876394" sldId="294"/>
            <ac:picMk id="9" creationId="{F50F4DA6-9AD7-27D8-2CCB-3B86BDC4D248}"/>
          </ac:picMkLst>
        </pc:picChg>
        <pc:picChg chg="add mod">
          <ac:chgData name="Campos Fornes Marta (F4E-Ext)" userId="ba7aea1d-3d9f-42ad-90ec-bb5ca6765c57" providerId="ADAL" clId="{748F3CCF-B954-45B3-B682-B14258FD6134}" dt="2025-04-04T15:39:20.168" v="6641" actId="1038"/>
          <ac:picMkLst>
            <pc:docMk/>
            <pc:sldMk cId="2760876394" sldId="294"/>
            <ac:picMk id="12" creationId="{B45C6221-786C-04DB-0492-C50B6DF6B604}"/>
          </ac:picMkLst>
        </pc:picChg>
        <pc:picChg chg="add mod">
          <ac:chgData name="Campos Fornes Marta (F4E-Ext)" userId="ba7aea1d-3d9f-42ad-90ec-bb5ca6765c57" providerId="ADAL" clId="{748F3CCF-B954-45B3-B682-B14258FD6134}" dt="2025-04-04T15:39:20.168" v="6641" actId="1038"/>
          <ac:picMkLst>
            <pc:docMk/>
            <pc:sldMk cId="2760876394" sldId="294"/>
            <ac:picMk id="13" creationId="{99DABCC0-9C02-ECFA-47B1-18965EE49058}"/>
          </ac:picMkLst>
        </pc:picChg>
        <pc:picChg chg="add mod">
          <ac:chgData name="Campos Fornes Marta (F4E-Ext)" userId="ba7aea1d-3d9f-42ad-90ec-bb5ca6765c57" providerId="ADAL" clId="{748F3CCF-B954-45B3-B682-B14258FD6134}" dt="2025-04-04T15:39:20.168" v="6641" actId="1038"/>
          <ac:picMkLst>
            <pc:docMk/>
            <pc:sldMk cId="2760876394" sldId="294"/>
            <ac:picMk id="14" creationId="{FD2B1819-D8E6-7146-A06E-0F6FE7A3AA28}"/>
          </ac:picMkLst>
        </pc:picChg>
        <pc:picChg chg="add mod">
          <ac:chgData name="Campos Fornes Marta (F4E-Ext)" userId="ba7aea1d-3d9f-42ad-90ec-bb5ca6765c57" providerId="ADAL" clId="{748F3CCF-B954-45B3-B682-B14258FD6134}" dt="2025-04-04T15:39:20.168" v="6641" actId="1038"/>
          <ac:picMkLst>
            <pc:docMk/>
            <pc:sldMk cId="2760876394" sldId="294"/>
            <ac:picMk id="15" creationId="{12C7A428-3A18-B6D9-589F-DE0C21159DC3}"/>
          </ac:picMkLst>
        </pc:picChg>
        <pc:picChg chg="mod">
          <ac:chgData name="Campos Fornes Marta (F4E-Ext)" userId="ba7aea1d-3d9f-42ad-90ec-bb5ca6765c57" providerId="ADAL" clId="{748F3CCF-B954-45B3-B682-B14258FD6134}" dt="2025-03-27T14:39:14.812" v="3427"/>
          <ac:picMkLst>
            <pc:docMk/>
            <pc:sldMk cId="2760876394" sldId="294"/>
            <ac:picMk id="47" creationId="{4C750EB0-27C6-51F4-AE29-DD086A28CD7B}"/>
          </ac:picMkLst>
        </pc:picChg>
        <pc:picChg chg="mod">
          <ac:chgData name="Campos Fornes Marta (F4E-Ext)" userId="ba7aea1d-3d9f-42ad-90ec-bb5ca6765c57" providerId="ADAL" clId="{748F3CCF-B954-45B3-B682-B14258FD6134}" dt="2025-03-27T14:39:14.812" v="3427"/>
          <ac:picMkLst>
            <pc:docMk/>
            <pc:sldMk cId="2760876394" sldId="294"/>
            <ac:picMk id="48" creationId="{02FA516D-01BB-FEDD-0A85-D4527E736390}"/>
          </ac:picMkLst>
        </pc:picChg>
        <pc:picChg chg="mod">
          <ac:chgData name="Campos Fornes Marta (F4E-Ext)" userId="ba7aea1d-3d9f-42ad-90ec-bb5ca6765c57" providerId="ADAL" clId="{748F3CCF-B954-45B3-B682-B14258FD6134}" dt="2025-04-01T18:37:55.555" v="5237" actId="1038"/>
          <ac:picMkLst>
            <pc:docMk/>
            <pc:sldMk cId="2760876394" sldId="294"/>
            <ac:picMk id="49" creationId="{53EECBA9-B6FA-CCD6-4DE6-A7CDBE261DC4}"/>
          </ac:picMkLst>
        </pc:picChg>
        <pc:picChg chg="mod">
          <ac:chgData name="Campos Fornes Marta (F4E-Ext)" userId="ba7aea1d-3d9f-42ad-90ec-bb5ca6765c57" providerId="ADAL" clId="{748F3CCF-B954-45B3-B682-B14258FD6134}" dt="2025-03-27T14:39:14.812" v="3427"/>
          <ac:picMkLst>
            <pc:docMk/>
            <pc:sldMk cId="2760876394" sldId="294"/>
            <ac:picMk id="50" creationId="{A6263214-FB56-4D79-B92F-0DEADB6EBAB5}"/>
          </ac:picMkLst>
        </pc:picChg>
        <pc:picChg chg="mod">
          <ac:chgData name="Campos Fornes Marta (F4E-Ext)" userId="ba7aea1d-3d9f-42ad-90ec-bb5ca6765c57" providerId="ADAL" clId="{748F3CCF-B954-45B3-B682-B14258FD6134}" dt="2025-03-27T14:39:14.812" v="3427"/>
          <ac:picMkLst>
            <pc:docMk/>
            <pc:sldMk cId="2760876394" sldId="294"/>
            <ac:picMk id="51" creationId="{9BD80CA1-19D6-3E3D-F684-70E28AD9A7FA}"/>
          </ac:picMkLst>
        </pc:picChg>
        <pc:picChg chg="mod">
          <ac:chgData name="Campos Fornes Marta (F4E-Ext)" userId="ba7aea1d-3d9f-42ad-90ec-bb5ca6765c57" providerId="ADAL" clId="{748F3CCF-B954-45B3-B682-B14258FD6134}" dt="2025-04-01T18:37:55.555" v="5237" actId="1038"/>
          <ac:picMkLst>
            <pc:docMk/>
            <pc:sldMk cId="2760876394" sldId="294"/>
            <ac:picMk id="56" creationId="{E0F43364-E4D8-E9ED-AE2E-6596F11649A1}"/>
          </ac:picMkLst>
        </pc:picChg>
        <pc:picChg chg="mod">
          <ac:chgData name="Campos Fornes Marta (F4E-Ext)" userId="ba7aea1d-3d9f-42ad-90ec-bb5ca6765c57" providerId="ADAL" clId="{748F3CCF-B954-45B3-B682-B14258FD6134}" dt="2025-03-27T14:39:14.812" v="3427"/>
          <ac:picMkLst>
            <pc:docMk/>
            <pc:sldMk cId="2760876394" sldId="294"/>
            <ac:picMk id="57" creationId="{51AEA4AD-2401-7528-6C4B-0FD11F0BDED6}"/>
          </ac:picMkLst>
        </pc:picChg>
      </pc:sldChg>
      <pc:sldChg chg="addSp delSp modSp add mod modAnim modNotesTx">
        <pc:chgData name="Campos Fornes Marta (F4E-Ext)" userId="ba7aea1d-3d9f-42ad-90ec-bb5ca6765c57" providerId="ADAL" clId="{748F3CCF-B954-45B3-B682-B14258FD6134}" dt="2025-04-04T15:18:51.121" v="6463" actId="1036"/>
        <pc:sldMkLst>
          <pc:docMk/>
          <pc:sldMk cId="4045405829" sldId="295"/>
        </pc:sldMkLst>
        <pc:spChg chg="add mod">
          <ac:chgData name="Campos Fornes Marta (F4E-Ext)" userId="ba7aea1d-3d9f-42ad-90ec-bb5ca6765c57" providerId="ADAL" clId="{748F3CCF-B954-45B3-B682-B14258FD6134}" dt="2025-04-04T15:18:51.121" v="6463" actId="1036"/>
          <ac:spMkLst>
            <pc:docMk/>
            <pc:sldMk cId="4045405829" sldId="295"/>
            <ac:spMk id="2" creationId="{6ED6B48C-8C89-9E72-3CF4-876D7C7E85FF}"/>
          </ac:spMkLst>
        </pc:spChg>
        <pc:spChg chg="mod">
          <ac:chgData name="Campos Fornes Marta (F4E-Ext)" userId="ba7aea1d-3d9f-42ad-90ec-bb5ca6765c57" providerId="ADAL" clId="{748F3CCF-B954-45B3-B682-B14258FD6134}" dt="2025-03-19T10:24:19.713" v="689" actId="14100"/>
          <ac:spMkLst>
            <pc:docMk/>
            <pc:sldMk cId="4045405829" sldId="295"/>
            <ac:spMk id="4" creationId="{6607517D-9AD8-076E-492C-D42918D6B139}"/>
          </ac:spMkLst>
        </pc:spChg>
        <pc:spChg chg="mod">
          <ac:chgData name="Campos Fornes Marta (F4E-Ext)" userId="ba7aea1d-3d9f-42ad-90ec-bb5ca6765c57" providerId="ADAL" clId="{748F3CCF-B954-45B3-B682-B14258FD6134}" dt="2025-04-04T15:18:51.121" v="6463" actId="1036"/>
          <ac:spMkLst>
            <pc:docMk/>
            <pc:sldMk cId="4045405829" sldId="295"/>
            <ac:spMk id="5" creationId="{BF3EB408-7B95-F115-77E0-79636F903046}"/>
          </ac:spMkLst>
        </pc:spChg>
        <pc:spChg chg="add mod">
          <ac:chgData name="Campos Fornes Marta (F4E-Ext)" userId="ba7aea1d-3d9f-42ad-90ec-bb5ca6765c57" providerId="ADAL" clId="{748F3CCF-B954-45B3-B682-B14258FD6134}" dt="2025-04-04T15:18:51.121" v="6463" actId="1036"/>
          <ac:spMkLst>
            <pc:docMk/>
            <pc:sldMk cId="4045405829" sldId="295"/>
            <ac:spMk id="6" creationId="{48F1C37C-21B8-45A8-BFFC-C319E45A6EF7}"/>
          </ac:spMkLst>
        </pc:spChg>
        <pc:picChg chg="add mod">
          <ac:chgData name="Campos Fornes Marta (F4E-Ext)" userId="ba7aea1d-3d9f-42ad-90ec-bb5ca6765c57" providerId="ADAL" clId="{748F3CCF-B954-45B3-B682-B14258FD6134}" dt="2025-03-24T10:57:46.822" v="2893" actId="1036"/>
          <ac:picMkLst>
            <pc:docMk/>
            <pc:sldMk cId="4045405829" sldId="295"/>
            <ac:picMk id="2050" creationId="{F49E8A0C-9D84-1E8C-501D-E8F3BB6FEA16}"/>
          </ac:picMkLst>
        </pc:picChg>
      </pc:sldChg>
      <pc:sldChg chg="addSp delSp modSp add mod ord modShow">
        <pc:chgData name="Campos Fornes Marta (F4E-Ext)" userId="ba7aea1d-3d9f-42ad-90ec-bb5ca6765c57" providerId="ADAL" clId="{748F3CCF-B954-45B3-B682-B14258FD6134}" dt="2025-04-02T09:09:26.792" v="6019" actId="1037"/>
        <pc:sldMkLst>
          <pc:docMk/>
          <pc:sldMk cId="220308876" sldId="296"/>
        </pc:sldMkLst>
        <pc:spChg chg="mod">
          <ac:chgData name="Campos Fornes Marta (F4E-Ext)" userId="ba7aea1d-3d9f-42ad-90ec-bb5ca6765c57" providerId="ADAL" clId="{748F3CCF-B954-45B3-B682-B14258FD6134}" dt="2025-03-19T10:25:15.712" v="751" actId="404"/>
          <ac:spMkLst>
            <pc:docMk/>
            <pc:sldMk cId="220308876" sldId="296"/>
            <ac:spMk id="4" creationId="{F6A8F56C-24BE-C12B-F321-D4437EC29D45}"/>
          </ac:spMkLst>
        </pc:spChg>
        <pc:spChg chg="mod">
          <ac:chgData name="Campos Fornes Marta (F4E-Ext)" userId="ba7aea1d-3d9f-42ad-90ec-bb5ca6765c57" providerId="ADAL" clId="{748F3CCF-B954-45B3-B682-B14258FD6134}" dt="2025-04-02T09:09:26.792" v="6019" actId="1037"/>
          <ac:spMkLst>
            <pc:docMk/>
            <pc:sldMk cId="220308876" sldId="296"/>
            <ac:spMk id="5" creationId="{61F67D10-8347-7C3F-831E-BB0D9A3A415B}"/>
          </ac:spMkLst>
        </pc:spChg>
        <pc:spChg chg="mod">
          <ac:chgData name="Campos Fornes Marta (F4E-Ext)" userId="ba7aea1d-3d9f-42ad-90ec-bb5ca6765c57" providerId="ADAL" clId="{748F3CCF-B954-45B3-B682-B14258FD6134}" dt="2025-04-02T09:09:16.927" v="6018" actId="1038"/>
          <ac:spMkLst>
            <pc:docMk/>
            <pc:sldMk cId="220308876" sldId="296"/>
            <ac:spMk id="10" creationId="{3B0B3068-2E88-4495-7BCF-986904B5DCD6}"/>
          </ac:spMkLst>
        </pc:spChg>
        <pc:spChg chg="mod">
          <ac:chgData name="Campos Fornes Marta (F4E-Ext)" userId="ba7aea1d-3d9f-42ad-90ec-bb5ca6765c57" providerId="ADAL" clId="{748F3CCF-B954-45B3-B682-B14258FD6134}" dt="2025-04-02T07:39:13.169" v="5291"/>
          <ac:spMkLst>
            <pc:docMk/>
            <pc:sldMk cId="220308876" sldId="296"/>
            <ac:spMk id="16" creationId="{88D309B5-BF2C-AE9F-3440-22BD70485812}"/>
          </ac:spMkLst>
        </pc:spChg>
        <pc:spChg chg="mod">
          <ac:chgData name="Campos Fornes Marta (F4E-Ext)" userId="ba7aea1d-3d9f-42ad-90ec-bb5ca6765c57" providerId="ADAL" clId="{748F3CCF-B954-45B3-B682-B14258FD6134}" dt="2025-04-02T07:39:13.169" v="5291"/>
          <ac:spMkLst>
            <pc:docMk/>
            <pc:sldMk cId="220308876" sldId="296"/>
            <ac:spMk id="17" creationId="{39AEC861-5C8A-2211-6BB0-8E2B5FB5BBA3}"/>
          </ac:spMkLst>
        </pc:spChg>
        <pc:spChg chg="mod">
          <ac:chgData name="Campos Fornes Marta (F4E-Ext)" userId="ba7aea1d-3d9f-42ad-90ec-bb5ca6765c57" providerId="ADAL" clId="{748F3CCF-B954-45B3-B682-B14258FD6134}" dt="2025-04-02T07:39:13.169" v="5291"/>
          <ac:spMkLst>
            <pc:docMk/>
            <pc:sldMk cId="220308876" sldId="296"/>
            <ac:spMk id="21" creationId="{6A9F8895-AF3A-F9E0-BDA1-DD67CEDA3F3A}"/>
          </ac:spMkLst>
        </pc:spChg>
        <pc:spChg chg="mod">
          <ac:chgData name="Campos Fornes Marta (F4E-Ext)" userId="ba7aea1d-3d9f-42ad-90ec-bb5ca6765c57" providerId="ADAL" clId="{748F3CCF-B954-45B3-B682-B14258FD6134}" dt="2025-04-02T07:39:13.169" v="5291"/>
          <ac:spMkLst>
            <pc:docMk/>
            <pc:sldMk cId="220308876" sldId="296"/>
            <ac:spMk id="24" creationId="{3447317C-B123-1DEE-D58A-B9F4A04D16E0}"/>
          </ac:spMkLst>
        </pc:spChg>
        <pc:spChg chg="mod">
          <ac:chgData name="Campos Fornes Marta (F4E-Ext)" userId="ba7aea1d-3d9f-42ad-90ec-bb5ca6765c57" providerId="ADAL" clId="{748F3CCF-B954-45B3-B682-B14258FD6134}" dt="2025-04-02T07:39:13.169" v="5291"/>
          <ac:spMkLst>
            <pc:docMk/>
            <pc:sldMk cId="220308876" sldId="296"/>
            <ac:spMk id="25" creationId="{7EB55DFB-FD3F-D7CC-8329-FD758C13B347}"/>
          </ac:spMkLst>
        </pc:spChg>
        <pc:spChg chg="mod">
          <ac:chgData name="Campos Fornes Marta (F4E-Ext)" userId="ba7aea1d-3d9f-42ad-90ec-bb5ca6765c57" providerId="ADAL" clId="{748F3CCF-B954-45B3-B682-B14258FD6134}" dt="2025-04-02T07:39:13.169" v="5291"/>
          <ac:spMkLst>
            <pc:docMk/>
            <pc:sldMk cId="220308876" sldId="296"/>
            <ac:spMk id="26" creationId="{5B8F5DF1-AC11-A0D7-A52C-BD937877DF4F}"/>
          </ac:spMkLst>
        </pc:spChg>
        <pc:spChg chg="mod">
          <ac:chgData name="Campos Fornes Marta (F4E-Ext)" userId="ba7aea1d-3d9f-42ad-90ec-bb5ca6765c57" providerId="ADAL" clId="{748F3CCF-B954-45B3-B682-B14258FD6134}" dt="2025-04-02T07:39:13.169" v="5291"/>
          <ac:spMkLst>
            <pc:docMk/>
            <pc:sldMk cId="220308876" sldId="296"/>
            <ac:spMk id="27" creationId="{039F413E-C112-01FC-4875-1BE86285FF89}"/>
          </ac:spMkLst>
        </pc:spChg>
        <pc:spChg chg="mod">
          <ac:chgData name="Campos Fornes Marta (F4E-Ext)" userId="ba7aea1d-3d9f-42ad-90ec-bb5ca6765c57" providerId="ADAL" clId="{748F3CCF-B954-45B3-B682-B14258FD6134}" dt="2025-04-02T07:39:13.169" v="5291"/>
          <ac:spMkLst>
            <pc:docMk/>
            <pc:sldMk cId="220308876" sldId="296"/>
            <ac:spMk id="28" creationId="{19074575-0C9E-4E01-B1B9-05B685541DCE}"/>
          </ac:spMkLst>
        </pc:spChg>
        <pc:spChg chg="mod">
          <ac:chgData name="Campos Fornes Marta (F4E-Ext)" userId="ba7aea1d-3d9f-42ad-90ec-bb5ca6765c57" providerId="ADAL" clId="{748F3CCF-B954-45B3-B682-B14258FD6134}" dt="2025-04-02T07:39:13.169" v="5291"/>
          <ac:spMkLst>
            <pc:docMk/>
            <pc:sldMk cId="220308876" sldId="296"/>
            <ac:spMk id="30" creationId="{E5656266-4588-DF6B-89DF-A9D094D2DBEA}"/>
          </ac:spMkLst>
        </pc:spChg>
        <pc:spChg chg="mod">
          <ac:chgData name="Campos Fornes Marta (F4E-Ext)" userId="ba7aea1d-3d9f-42ad-90ec-bb5ca6765c57" providerId="ADAL" clId="{748F3CCF-B954-45B3-B682-B14258FD6134}" dt="2025-04-02T07:39:13.169" v="5291"/>
          <ac:spMkLst>
            <pc:docMk/>
            <pc:sldMk cId="220308876" sldId="296"/>
            <ac:spMk id="32" creationId="{89814BDD-0097-02D9-EDCD-E79D4DC55915}"/>
          </ac:spMkLst>
        </pc:spChg>
        <pc:grpChg chg="mod">
          <ac:chgData name="Campos Fornes Marta (F4E-Ext)" userId="ba7aea1d-3d9f-42ad-90ec-bb5ca6765c57" providerId="ADAL" clId="{748F3CCF-B954-45B3-B682-B14258FD6134}" dt="2025-04-02T07:39:59.252" v="5312" actId="1036"/>
          <ac:grpSpMkLst>
            <pc:docMk/>
            <pc:sldMk cId="220308876" sldId="296"/>
            <ac:grpSpMk id="6" creationId="{B89106D7-0BBB-EC8F-21EF-186746A87607}"/>
          </ac:grpSpMkLst>
        </pc:grpChg>
        <pc:picChg chg="mod">
          <ac:chgData name="Campos Fornes Marta (F4E-Ext)" userId="ba7aea1d-3d9f-42ad-90ec-bb5ca6765c57" providerId="ADAL" clId="{748F3CCF-B954-45B3-B682-B14258FD6134}" dt="2025-04-02T09:09:16.927" v="6018" actId="1038"/>
          <ac:picMkLst>
            <pc:docMk/>
            <pc:sldMk cId="220308876" sldId="296"/>
            <ac:picMk id="9" creationId="{101C2E73-566F-3497-DA51-CB9DE3632C1B}"/>
          </ac:picMkLst>
        </pc:picChg>
        <pc:picChg chg="mod">
          <ac:chgData name="Campos Fornes Marta (F4E-Ext)" userId="ba7aea1d-3d9f-42ad-90ec-bb5ca6765c57" providerId="ADAL" clId="{748F3CCF-B954-45B3-B682-B14258FD6134}" dt="2025-04-02T09:09:16.927" v="6018" actId="1038"/>
          <ac:picMkLst>
            <pc:docMk/>
            <pc:sldMk cId="220308876" sldId="296"/>
            <ac:picMk id="11" creationId="{B0820F49-4BE0-0C1B-E93E-839AFCB6661D}"/>
          </ac:picMkLst>
        </pc:picChg>
      </pc:sldChg>
      <pc:sldChg chg="addSp delSp modSp add mod modAnim modNotesTx">
        <pc:chgData name="Campos Fornes Marta (F4E-Ext)" userId="ba7aea1d-3d9f-42ad-90ec-bb5ca6765c57" providerId="ADAL" clId="{748F3CCF-B954-45B3-B682-B14258FD6134}" dt="2025-04-02T08:09:02.468" v="5687" actId="207"/>
        <pc:sldMkLst>
          <pc:docMk/>
          <pc:sldMk cId="2012707906" sldId="297"/>
        </pc:sldMkLst>
        <pc:spChg chg="mod">
          <ac:chgData name="Campos Fornes Marta (F4E-Ext)" userId="ba7aea1d-3d9f-42ad-90ec-bb5ca6765c57" providerId="ADAL" clId="{748F3CCF-B954-45B3-B682-B14258FD6134}" dt="2025-04-02T07:36:35.010" v="5257" actId="20577"/>
          <ac:spMkLst>
            <pc:docMk/>
            <pc:sldMk cId="2012707906" sldId="297"/>
            <ac:spMk id="4" creationId="{1A39F5D6-FB24-F4B1-C5E5-C7F2C02A8D2B}"/>
          </ac:spMkLst>
        </pc:spChg>
        <pc:spChg chg="mod">
          <ac:chgData name="Campos Fornes Marta (F4E-Ext)" userId="ba7aea1d-3d9f-42ad-90ec-bb5ca6765c57" providerId="ADAL" clId="{748F3CCF-B954-45B3-B682-B14258FD6134}" dt="2025-04-02T08:09:02.468" v="5687" actId="207"/>
          <ac:spMkLst>
            <pc:docMk/>
            <pc:sldMk cId="2012707906" sldId="297"/>
            <ac:spMk id="5" creationId="{E3C9A834-5440-152D-0A3F-E240B2A99C53}"/>
          </ac:spMkLst>
        </pc:spChg>
        <pc:spChg chg="mod">
          <ac:chgData name="Campos Fornes Marta (F4E-Ext)" userId="ba7aea1d-3d9f-42ad-90ec-bb5ca6765c57" providerId="ADAL" clId="{748F3CCF-B954-45B3-B682-B14258FD6134}" dt="2025-03-24T11:03:31.048" v="3411"/>
          <ac:spMkLst>
            <pc:docMk/>
            <pc:sldMk cId="2012707906" sldId="297"/>
            <ac:spMk id="14" creationId="{AA66E97F-9987-3DA5-9EBF-5C642C591AB3}"/>
          </ac:spMkLst>
        </pc:spChg>
        <pc:spChg chg="mod">
          <ac:chgData name="Campos Fornes Marta (F4E-Ext)" userId="ba7aea1d-3d9f-42ad-90ec-bb5ca6765c57" providerId="ADAL" clId="{748F3CCF-B954-45B3-B682-B14258FD6134}" dt="2025-03-24T11:03:31.048" v="3411"/>
          <ac:spMkLst>
            <pc:docMk/>
            <pc:sldMk cId="2012707906" sldId="297"/>
            <ac:spMk id="21" creationId="{E40E2D9A-4380-3415-0EDF-7E8E41403FFE}"/>
          </ac:spMkLst>
        </pc:spChg>
        <pc:spChg chg="mod">
          <ac:chgData name="Campos Fornes Marta (F4E-Ext)" userId="ba7aea1d-3d9f-42ad-90ec-bb5ca6765c57" providerId="ADAL" clId="{748F3CCF-B954-45B3-B682-B14258FD6134}" dt="2025-03-24T11:03:31.048" v="3411"/>
          <ac:spMkLst>
            <pc:docMk/>
            <pc:sldMk cId="2012707906" sldId="297"/>
            <ac:spMk id="23" creationId="{FED4BFDE-14F9-77AB-42D2-63A935C85384}"/>
          </ac:spMkLst>
        </pc:spChg>
        <pc:spChg chg="mod">
          <ac:chgData name="Campos Fornes Marta (F4E-Ext)" userId="ba7aea1d-3d9f-42ad-90ec-bb5ca6765c57" providerId="ADAL" clId="{748F3CCF-B954-45B3-B682-B14258FD6134}" dt="2025-03-24T11:03:31.048" v="3411"/>
          <ac:spMkLst>
            <pc:docMk/>
            <pc:sldMk cId="2012707906" sldId="297"/>
            <ac:spMk id="24" creationId="{E49E40EA-9A31-7CD3-58BC-6BF6D50B3A11}"/>
          </ac:spMkLst>
        </pc:spChg>
        <pc:spChg chg="mod">
          <ac:chgData name="Campos Fornes Marta (F4E-Ext)" userId="ba7aea1d-3d9f-42ad-90ec-bb5ca6765c57" providerId="ADAL" clId="{748F3CCF-B954-45B3-B682-B14258FD6134}" dt="2025-03-24T11:03:31.048" v="3411"/>
          <ac:spMkLst>
            <pc:docMk/>
            <pc:sldMk cId="2012707906" sldId="297"/>
            <ac:spMk id="25" creationId="{346C1932-F0E4-DCE7-15B0-C33F2DFA9120}"/>
          </ac:spMkLst>
        </pc:spChg>
        <pc:spChg chg="mod">
          <ac:chgData name="Campos Fornes Marta (F4E-Ext)" userId="ba7aea1d-3d9f-42ad-90ec-bb5ca6765c57" providerId="ADAL" clId="{748F3CCF-B954-45B3-B682-B14258FD6134}" dt="2025-03-24T11:03:31.048" v="3411"/>
          <ac:spMkLst>
            <pc:docMk/>
            <pc:sldMk cId="2012707906" sldId="297"/>
            <ac:spMk id="26" creationId="{EEFCDFC1-67A4-E586-A3E0-5ACC44FFE8AA}"/>
          </ac:spMkLst>
        </pc:spChg>
        <pc:spChg chg="mod">
          <ac:chgData name="Campos Fornes Marta (F4E-Ext)" userId="ba7aea1d-3d9f-42ad-90ec-bb5ca6765c57" providerId="ADAL" clId="{748F3CCF-B954-45B3-B682-B14258FD6134}" dt="2025-03-24T11:03:31.048" v="3411"/>
          <ac:spMkLst>
            <pc:docMk/>
            <pc:sldMk cId="2012707906" sldId="297"/>
            <ac:spMk id="27" creationId="{9ADDC786-E688-F8E0-5FA1-4AABEB9370C9}"/>
          </ac:spMkLst>
        </pc:spChg>
        <pc:spChg chg="mod">
          <ac:chgData name="Campos Fornes Marta (F4E-Ext)" userId="ba7aea1d-3d9f-42ad-90ec-bb5ca6765c57" providerId="ADAL" clId="{748F3CCF-B954-45B3-B682-B14258FD6134}" dt="2025-03-24T11:03:31.048" v="3411"/>
          <ac:spMkLst>
            <pc:docMk/>
            <pc:sldMk cId="2012707906" sldId="297"/>
            <ac:spMk id="28" creationId="{8F479546-66FC-D592-0737-8DBA7A349993}"/>
          </ac:spMkLst>
        </pc:spChg>
        <pc:spChg chg="mod">
          <ac:chgData name="Campos Fornes Marta (F4E-Ext)" userId="ba7aea1d-3d9f-42ad-90ec-bb5ca6765c57" providerId="ADAL" clId="{748F3CCF-B954-45B3-B682-B14258FD6134}" dt="2025-03-24T11:03:31.048" v="3411"/>
          <ac:spMkLst>
            <pc:docMk/>
            <pc:sldMk cId="2012707906" sldId="297"/>
            <ac:spMk id="32" creationId="{4315407F-E44B-CD23-D0B0-B4DCA0C13965}"/>
          </ac:spMkLst>
        </pc:spChg>
        <pc:spChg chg="mod">
          <ac:chgData name="Campos Fornes Marta (F4E-Ext)" userId="ba7aea1d-3d9f-42ad-90ec-bb5ca6765c57" providerId="ADAL" clId="{748F3CCF-B954-45B3-B682-B14258FD6134}" dt="2025-03-24T11:03:31.048" v="3411"/>
          <ac:spMkLst>
            <pc:docMk/>
            <pc:sldMk cId="2012707906" sldId="297"/>
            <ac:spMk id="41" creationId="{B82C76D0-7BBC-3E9C-5662-4B003D34EB54}"/>
          </ac:spMkLst>
        </pc:spChg>
        <pc:spChg chg="mod">
          <ac:chgData name="Campos Fornes Marta (F4E-Ext)" userId="ba7aea1d-3d9f-42ad-90ec-bb5ca6765c57" providerId="ADAL" clId="{748F3CCF-B954-45B3-B682-B14258FD6134}" dt="2025-03-30T17:44:19.468" v="4751" actId="20577"/>
          <ac:spMkLst>
            <pc:docMk/>
            <pc:sldMk cId="2012707906" sldId="297"/>
            <ac:spMk id="47" creationId="{2895FCA9-BCA2-E05C-9BB5-F75607204B95}"/>
          </ac:spMkLst>
        </pc:spChg>
        <pc:grpChg chg="mod">
          <ac:chgData name="Campos Fornes Marta (F4E-Ext)" userId="ba7aea1d-3d9f-42ad-90ec-bb5ca6765c57" providerId="ADAL" clId="{748F3CCF-B954-45B3-B682-B14258FD6134}" dt="2025-03-24T11:03:37.533" v="3412" actId="1076"/>
          <ac:grpSpMkLst>
            <pc:docMk/>
            <pc:sldMk cId="2012707906" sldId="297"/>
            <ac:grpSpMk id="6" creationId="{74516525-883F-D4EF-2027-FA7021E9D9AF}"/>
          </ac:grpSpMkLst>
        </pc:grpChg>
        <pc:picChg chg="add mod">
          <ac:chgData name="Campos Fornes Marta (F4E-Ext)" userId="ba7aea1d-3d9f-42ad-90ec-bb5ca6765c57" providerId="ADAL" clId="{748F3CCF-B954-45B3-B682-B14258FD6134}" dt="2025-04-02T08:06:41.415" v="5686" actId="1035"/>
          <ac:picMkLst>
            <pc:docMk/>
            <pc:sldMk cId="2012707906" sldId="297"/>
            <ac:picMk id="1026" creationId="{3180832A-9EB7-E620-5B14-8DD4B0F95664}"/>
          </ac:picMkLst>
        </pc:picChg>
      </pc:sldChg>
      <pc:sldChg chg="addSp delSp modSp add del mod ord modShow">
        <pc:chgData name="Campos Fornes Marta (F4E-Ext)" userId="ba7aea1d-3d9f-42ad-90ec-bb5ca6765c57" providerId="ADAL" clId="{748F3CCF-B954-45B3-B682-B14258FD6134}" dt="2025-04-02T08:05:41.883" v="5673" actId="47"/>
        <pc:sldMkLst>
          <pc:docMk/>
          <pc:sldMk cId="315857031" sldId="298"/>
        </pc:sldMkLst>
      </pc:sldChg>
      <pc:sldChg chg="addSp delSp modSp add mod ord delAnim modAnim modNotesTx">
        <pc:chgData name="Campos Fornes Marta (F4E-Ext)" userId="ba7aea1d-3d9f-42ad-90ec-bb5ca6765c57" providerId="ADAL" clId="{748F3CCF-B954-45B3-B682-B14258FD6134}" dt="2025-04-04T15:43:50.222" v="6651" actId="478"/>
        <pc:sldMkLst>
          <pc:docMk/>
          <pc:sldMk cId="2988951973" sldId="299"/>
        </pc:sldMkLst>
        <pc:spChg chg="add mod ord">
          <ac:chgData name="Campos Fornes Marta (F4E-Ext)" userId="ba7aea1d-3d9f-42ad-90ec-bb5ca6765c57" providerId="ADAL" clId="{748F3CCF-B954-45B3-B682-B14258FD6134}" dt="2025-04-04T15:15:38.056" v="6420" actId="1076"/>
          <ac:spMkLst>
            <pc:docMk/>
            <pc:sldMk cId="2988951973" sldId="299"/>
            <ac:spMk id="2" creationId="{80331E0D-AC2F-3EE3-513D-ACB84DF19E54}"/>
          </ac:spMkLst>
        </pc:spChg>
        <pc:spChg chg="mod">
          <ac:chgData name="Campos Fornes Marta (F4E-Ext)" userId="ba7aea1d-3d9f-42ad-90ec-bb5ca6765c57" providerId="ADAL" clId="{748F3CCF-B954-45B3-B682-B14258FD6134}" dt="2025-04-02T07:37:24.258" v="5286" actId="20577"/>
          <ac:spMkLst>
            <pc:docMk/>
            <pc:sldMk cId="2988951973" sldId="299"/>
            <ac:spMk id="4" creationId="{DE431760-C3B6-F2AF-17DE-2D12FEB40F48}"/>
          </ac:spMkLst>
        </pc:spChg>
        <pc:spChg chg="add mod ord">
          <ac:chgData name="Campos Fornes Marta (F4E-Ext)" userId="ba7aea1d-3d9f-42ad-90ec-bb5ca6765c57" providerId="ADAL" clId="{748F3CCF-B954-45B3-B682-B14258FD6134}" dt="2025-04-02T08:39:30.481" v="5789" actId="166"/>
          <ac:spMkLst>
            <pc:docMk/>
            <pc:sldMk cId="2988951973" sldId="299"/>
            <ac:spMk id="24" creationId="{8A7A1C78-4977-C954-D79C-77C23003D037}"/>
          </ac:spMkLst>
        </pc:spChg>
        <pc:spChg chg="add mod ord">
          <ac:chgData name="Campos Fornes Marta (F4E-Ext)" userId="ba7aea1d-3d9f-42ad-90ec-bb5ca6765c57" providerId="ADAL" clId="{748F3CCF-B954-45B3-B682-B14258FD6134}" dt="2025-04-02T08:39:30.481" v="5789" actId="166"/>
          <ac:spMkLst>
            <pc:docMk/>
            <pc:sldMk cId="2988951973" sldId="299"/>
            <ac:spMk id="47" creationId="{917E692E-3BA8-5AE8-ABEB-D6C398671ED9}"/>
          </ac:spMkLst>
        </pc:spChg>
        <pc:picChg chg="add mod ord">
          <ac:chgData name="Campos Fornes Marta (F4E-Ext)" userId="ba7aea1d-3d9f-42ad-90ec-bb5ca6765c57" providerId="ADAL" clId="{748F3CCF-B954-45B3-B682-B14258FD6134}" dt="2025-04-01T18:29:50.197" v="5156" actId="1076"/>
          <ac:picMkLst>
            <pc:docMk/>
            <pc:sldMk cId="2988951973" sldId="299"/>
            <ac:picMk id="5" creationId="{4246C728-07A5-12E8-519F-01D250A7F7CF}"/>
          </ac:picMkLst>
        </pc:picChg>
        <pc:picChg chg="add mod ord">
          <ac:chgData name="Campos Fornes Marta (F4E-Ext)" userId="ba7aea1d-3d9f-42ad-90ec-bb5ca6765c57" providerId="ADAL" clId="{748F3CCF-B954-45B3-B682-B14258FD6134}" dt="2025-04-01T18:30:41.333" v="5174" actId="171"/>
          <ac:picMkLst>
            <pc:docMk/>
            <pc:sldMk cId="2988951973" sldId="299"/>
            <ac:picMk id="7" creationId="{0D44FC07-793F-F728-B69A-33CED1DCF712}"/>
          </ac:picMkLst>
        </pc:picChg>
        <pc:picChg chg="add mod ord">
          <ac:chgData name="Campos Fornes Marta (F4E-Ext)" userId="ba7aea1d-3d9f-42ad-90ec-bb5ca6765c57" providerId="ADAL" clId="{748F3CCF-B954-45B3-B682-B14258FD6134}" dt="2025-04-01T18:32:45.118" v="5196"/>
          <ac:picMkLst>
            <pc:docMk/>
            <pc:sldMk cId="2988951973" sldId="299"/>
            <ac:picMk id="9" creationId="{1B893754-5B38-37F2-CBBA-97C2227B10A1}"/>
          </ac:picMkLst>
        </pc:picChg>
        <pc:picChg chg="add mod">
          <ac:chgData name="Campos Fornes Marta (F4E-Ext)" userId="ba7aea1d-3d9f-42ad-90ec-bb5ca6765c57" providerId="ADAL" clId="{748F3CCF-B954-45B3-B682-B14258FD6134}" dt="2025-04-01T18:33:14.207" v="5199" actId="1076"/>
          <ac:picMkLst>
            <pc:docMk/>
            <pc:sldMk cId="2988951973" sldId="299"/>
            <ac:picMk id="10" creationId="{375FDBD8-6FCF-60BB-33D6-5B7861143763}"/>
          </ac:picMkLst>
        </pc:picChg>
        <pc:picChg chg="add mod">
          <ac:chgData name="Campos Fornes Marta (F4E-Ext)" userId="ba7aea1d-3d9f-42ad-90ec-bb5ca6765c57" providerId="ADAL" clId="{748F3CCF-B954-45B3-B682-B14258FD6134}" dt="2025-04-01T18:33:14.207" v="5199" actId="1076"/>
          <ac:picMkLst>
            <pc:docMk/>
            <pc:sldMk cId="2988951973" sldId="299"/>
            <ac:picMk id="11" creationId="{2035FCCD-D47B-B5B5-A4C4-25BAEA111472}"/>
          </ac:picMkLst>
        </pc:picChg>
        <pc:picChg chg="add mod">
          <ac:chgData name="Campos Fornes Marta (F4E-Ext)" userId="ba7aea1d-3d9f-42ad-90ec-bb5ca6765c57" providerId="ADAL" clId="{748F3CCF-B954-45B3-B682-B14258FD6134}" dt="2025-04-01T18:33:14.207" v="5199" actId="1076"/>
          <ac:picMkLst>
            <pc:docMk/>
            <pc:sldMk cId="2988951973" sldId="299"/>
            <ac:picMk id="12" creationId="{53FFEBDD-B18F-905C-24F5-AFD36FF3446D}"/>
          </ac:picMkLst>
        </pc:picChg>
        <pc:picChg chg="add mod ord modCrop">
          <ac:chgData name="Campos Fornes Marta (F4E-Ext)" userId="ba7aea1d-3d9f-42ad-90ec-bb5ca6765c57" providerId="ADAL" clId="{748F3CCF-B954-45B3-B682-B14258FD6134}" dt="2025-04-04T15:18:18.444" v="6459" actId="1076"/>
          <ac:picMkLst>
            <pc:docMk/>
            <pc:sldMk cId="2988951973" sldId="299"/>
            <ac:picMk id="13" creationId="{327FC2EA-9D1F-F9BA-09CE-43FDCBDA271A}"/>
          </ac:picMkLst>
        </pc:picChg>
        <pc:picChg chg="add mod ord">
          <ac:chgData name="Campos Fornes Marta (F4E-Ext)" userId="ba7aea1d-3d9f-42ad-90ec-bb5ca6765c57" providerId="ADAL" clId="{748F3CCF-B954-45B3-B682-B14258FD6134}" dt="2025-04-04T15:17:19.701" v="6441" actId="1076"/>
          <ac:picMkLst>
            <pc:docMk/>
            <pc:sldMk cId="2988951973" sldId="299"/>
            <ac:picMk id="19" creationId="{BF28D926-9D70-C12B-42ED-F5DA1CD08EBB}"/>
          </ac:picMkLst>
        </pc:picChg>
        <pc:picChg chg="add mod ord modCrop">
          <ac:chgData name="Campos Fornes Marta (F4E-Ext)" userId="ba7aea1d-3d9f-42ad-90ec-bb5ca6765c57" providerId="ADAL" clId="{748F3CCF-B954-45B3-B682-B14258FD6134}" dt="2025-04-04T15:08:41.894" v="6340" actId="167"/>
          <ac:picMkLst>
            <pc:docMk/>
            <pc:sldMk cId="2988951973" sldId="299"/>
            <ac:picMk id="21" creationId="{A0A565FE-BC4F-A9A8-401D-66798F6CBFF9}"/>
          </ac:picMkLst>
        </pc:picChg>
        <pc:picChg chg="add mod ord modCrop">
          <ac:chgData name="Campos Fornes Marta (F4E-Ext)" userId="ba7aea1d-3d9f-42ad-90ec-bb5ca6765c57" providerId="ADAL" clId="{748F3CCF-B954-45B3-B682-B14258FD6134}" dt="2025-04-04T15:09:38.800" v="6353" actId="167"/>
          <ac:picMkLst>
            <pc:docMk/>
            <pc:sldMk cId="2988951973" sldId="299"/>
            <ac:picMk id="23" creationId="{2C780464-30C2-130F-8289-208691906174}"/>
          </ac:picMkLst>
        </pc:picChg>
        <pc:picChg chg="add mod ord modCrop">
          <ac:chgData name="Campos Fornes Marta (F4E-Ext)" userId="ba7aea1d-3d9f-42ad-90ec-bb5ca6765c57" providerId="ADAL" clId="{748F3CCF-B954-45B3-B682-B14258FD6134}" dt="2025-04-04T15:11:43.438" v="6380" actId="167"/>
          <ac:picMkLst>
            <pc:docMk/>
            <pc:sldMk cId="2988951973" sldId="299"/>
            <ac:picMk id="31" creationId="{263AE04E-8B31-68B8-CB14-4B0F8FDC33F8}"/>
          </ac:picMkLst>
        </pc:picChg>
        <pc:picChg chg="add mod ord modCrop">
          <ac:chgData name="Campos Fornes Marta (F4E-Ext)" userId="ba7aea1d-3d9f-42ad-90ec-bb5ca6765c57" providerId="ADAL" clId="{748F3CCF-B954-45B3-B682-B14258FD6134}" dt="2025-04-04T15:12:56.607" v="6400" actId="167"/>
          <ac:picMkLst>
            <pc:docMk/>
            <pc:sldMk cId="2988951973" sldId="299"/>
            <ac:picMk id="35" creationId="{D251D5FE-AFC7-4288-86AD-32CA437A7941}"/>
          </ac:picMkLst>
        </pc:picChg>
        <pc:picChg chg="add mod ord">
          <ac:chgData name="Campos Fornes Marta (F4E-Ext)" userId="ba7aea1d-3d9f-42ad-90ec-bb5ca6765c57" providerId="ADAL" clId="{748F3CCF-B954-45B3-B682-B14258FD6134}" dt="2025-04-04T15:14:38.655" v="6407" actId="167"/>
          <ac:picMkLst>
            <pc:docMk/>
            <pc:sldMk cId="2988951973" sldId="299"/>
            <ac:picMk id="36" creationId="{08AE1A48-9026-1FEA-9900-583840C7DBC4}"/>
          </ac:picMkLst>
        </pc:picChg>
        <pc:picChg chg="add mod ord modCrop">
          <ac:chgData name="Campos Fornes Marta (F4E-Ext)" userId="ba7aea1d-3d9f-42ad-90ec-bb5ca6765c57" providerId="ADAL" clId="{748F3CCF-B954-45B3-B682-B14258FD6134}" dt="2025-04-04T15:15:26.148" v="6418" actId="167"/>
          <ac:picMkLst>
            <pc:docMk/>
            <pc:sldMk cId="2988951973" sldId="299"/>
            <ac:picMk id="39" creationId="{C89700AF-C41D-7014-EEF2-DBCDB4B091C0}"/>
          </ac:picMkLst>
        </pc:picChg>
        <pc:picChg chg="add mod modCrop">
          <ac:chgData name="Campos Fornes Marta (F4E-Ext)" userId="ba7aea1d-3d9f-42ad-90ec-bb5ca6765c57" providerId="ADAL" clId="{748F3CCF-B954-45B3-B682-B14258FD6134}" dt="2025-04-04T15:17:08.523" v="6438" actId="1076"/>
          <ac:picMkLst>
            <pc:docMk/>
            <pc:sldMk cId="2988951973" sldId="299"/>
            <ac:picMk id="41" creationId="{8E3DEA08-25F4-9CBB-7567-79751C2F8D31}"/>
          </ac:picMkLst>
        </pc:picChg>
        <pc:picChg chg="add mod modCrop">
          <ac:chgData name="Campos Fornes Marta (F4E-Ext)" userId="ba7aea1d-3d9f-42ad-90ec-bb5ca6765c57" providerId="ADAL" clId="{748F3CCF-B954-45B3-B682-B14258FD6134}" dt="2025-04-04T15:18:05.249" v="6453" actId="1582"/>
          <ac:picMkLst>
            <pc:docMk/>
            <pc:sldMk cId="2988951973" sldId="299"/>
            <ac:picMk id="43" creationId="{143F15ED-329A-7BB4-7E99-06EC3E1ACE87}"/>
          </ac:picMkLst>
        </pc:picChg>
      </pc:sldChg>
      <pc:sldChg chg="del">
        <pc:chgData name="Campos Fornes Marta (F4E-Ext)" userId="ba7aea1d-3d9f-42ad-90ec-bb5ca6765c57" providerId="ADAL" clId="{748F3CCF-B954-45B3-B682-B14258FD6134}" dt="2025-03-12T15:55:20.176" v="1" actId="47"/>
        <pc:sldMkLst>
          <pc:docMk/>
          <pc:sldMk cId="76874045" sldId="300"/>
        </pc:sldMkLst>
      </pc:sldChg>
      <pc:sldChg chg="add del">
        <pc:chgData name="Campos Fornes Marta (F4E-Ext)" userId="ba7aea1d-3d9f-42ad-90ec-bb5ca6765c57" providerId="ADAL" clId="{748F3CCF-B954-45B3-B682-B14258FD6134}" dt="2025-03-30T17:21:54.264" v="4473" actId="47"/>
        <pc:sldMkLst>
          <pc:docMk/>
          <pc:sldMk cId="1434414162" sldId="300"/>
        </pc:sldMkLst>
      </pc:sldChg>
      <pc:sldChg chg="add del">
        <pc:chgData name="Campos Fornes Marta (F4E-Ext)" userId="ba7aea1d-3d9f-42ad-90ec-bb5ca6765c57" providerId="ADAL" clId="{748F3CCF-B954-45B3-B682-B14258FD6134}" dt="2025-03-30T17:22:04.451" v="4475"/>
        <pc:sldMkLst>
          <pc:docMk/>
          <pc:sldMk cId="3962590922" sldId="300"/>
        </pc:sldMkLst>
      </pc:sldChg>
      <pc:sldChg chg="addSp delSp modSp add mod ord modAnim modNotesTx">
        <pc:chgData name="Campos Fornes Marta (F4E-Ext)" userId="ba7aea1d-3d9f-42ad-90ec-bb5ca6765c57" providerId="ADAL" clId="{748F3CCF-B954-45B3-B682-B14258FD6134}" dt="2025-04-04T14:49:28.026" v="6155"/>
        <pc:sldMkLst>
          <pc:docMk/>
          <pc:sldMk cId="4082785403" sldId="300"/>
        </pc:sldMkLst>
        <pc:spChg chg="add mod">
          <ac:chgData name="Campos Fornes Marta (F4E-Ext)" userId="ba7aea1d-3d9f-42ad-90ec-bb5ca6765c57" providerId="ADAL" clId="{748F3CCF-B954-45B3-B682-B14258FD6134}" dt="2025-04-04T14:47:22.613" v="6135" actId="1076"/>
          <ac:spMkLst>
            <pc:docMk/>
            <pc:sldMk cId="4082785403" sldId="300"/>
            <ac:spMk id="2" creationId="{12F6F586-40E8-79E7-A963-28E87D037DBD}"/>
          </ac:spMkLst>
        </pc:spChg>
        <pc:spChg chg="mod">
          <ac:chgData name="Campos Fornes Marta (F4E-Ext)" userId="ba7aea1d-3d9f-42ad-90ec-bb5ca6765c57" providerId="ADAL" clId="{748F3CCF-B954-45B3-B682-B14258FD6134}" dt="2025-04-02T07:37:11.395" v="5277" actId="20577"/>
          <ac:spMkLst>
            <pc:docMk/>
            <pc:sldMk cId="4082785403" sldId="300"/>
            <ac:spMk id="4" creationId="{8636EC38-0803-8C25-A588-346E30C3E584}"/>
          </ac:spMkLst>
        </pc:spChg>
        <pc:spChg chg="mod ord">
          <ac:chgData name="Campos Fornes Marta (F4E-Ext)" userId="ba7aea1d-3d9f-42ad-90ec-bb5ca6765c57" providerId="ADAL" clId="{748F3CCF-B954-45B3-B682-B14258FD6134}" dt="2025-04-02T08:35:38.378" v="5760" actId="170"/>
          <ac:spMkLst>
            <pc:docMk/>
            <pc:sldMk cId="4082785403" sldId="300"/>
            <ac:spMk id="24" creationId="{606C6A30-60A8-8B3A-D165-1B79F7F8DA9F}"/>
          </ac:spMkLst>
        </pc:spChg>
        <pc:grpChg chg="add mod">
          <ac:chgData name="Campos Fornes Marta (F4E-Ext)" userId="ba7aea1d-3d9f-42ad-90ec-bb5ca6765c57" providerId="ADAL" clId="{748F3CCF-B954-45B3-B682-B14258FD6134}" dt="2025-04-04T14:49:06.734" v="6151" actId="164"/>
          <ac:grpSpMkLst>
            <pc:docMk/>
            <pc:sldMk cId="4082785403" sldId="300"/>
            <ac:grpSpMk id="32" creationId="{E5449CD9-90D4-BE14-F741-FB1A4C0E86C0}"/>
          </ac:grpSpMkLst>
        </pc:grpChg>
        <pc:picChg chg="add mod ord">
          <ac:chgData name="Campos Fornes Marta (F4E-Ext)" userId="ba7aea1d-3d9f-42ad-90ec-bb5ca6765c57" providerId="ADAL" clId="{748F3CCF-B954-45B3-B682-B14258FD6134}" dt="2025-04-01T18:24:55.607" v="5088" actId="14100"/>
          <ac:picMkLst>
            <pc:docMk/>
            <pc:sldMk cId="4082785403" sldId="300"/>
            <ac:picMk id="6" creationId="{7B15A272-469A-364C-446B-E7628CEB141A}"/>
          </ac:picMkLst>
        </pc:picChg>
        <pc:picChg chg="add mod ord">
          <ac:chgData name="Campos Fornes Marta (F4E-Ext)" userId="ba7aea1d-3d9f-42ad-90ec-bb5ca6765c57" providerId="ADAL" clId="{748F3CCF-B954-45B3-B682-B14258FD6134}" dt="2025-04-01T18:25:51.272" v="5100" actId="171"/>
          <ac:picMkLst>
            <pc:docMk/>
            <pc:sldMk cId="4082785403" sldId="300"/>
            <ac:picMk id="10" creationId="{958019CF-FADB-5A24-1D05-0381B5CA2415}"/>
          </ac:picMkLst>
        </pc:picChg>
        <pc:picChg chg="add mod topLvl">
          <ac:chgData name="Campos Fornes Marta (F4E-Ext)" userId="ba7aea1d-3d9f-42ad-90ec-bb5ca6765c57" providerId="ADAL" clId="{748F3CCF-B954-45B3-B682-B14258FD6134}" dt="2025-04-04T14:49:06.734" v="6151" actId="164"/>
          <ac:picMkLst>
            <pc:docMk/>
            <pc:sldMk cId="4082785403" sldId="300"/>
            <ac:picMk id="12" creationId="{46AD6FED-12E4-883D-EEB8-BE099C83940B}"/>
          </ac:picMkLst>
        </pc:picChg>
        <pc:picChg chg="add mod ord">
          <ac:chgData name="Campos Fornes Marta (F4E-Ext)" userId="ba7aea1d-3d9f-42ad-90ec-bb5ca6765c57" providerId="ADAL" clId="{748F3CCF-B954-45B3-B682-B14258FD6134}" dt="2025-04-01T18:26:34.462" v="5112" actId="171"/>
          <ac:picMkLst>
            <pc:docMk/>
            <pc:sldMk cId="4082785403" sldId="300"/>
            <ac:picMk id="14" creationId="{3A6B9ECB-0E0E-AEDE-3A5A-F9E583AA412F}"/>
          </ac:picMkLst>
        </pc:picChg>
        <pc:picChg chg="add mod ord">
          <ac:chgData name="Campos Fornes Marta (F4E-Ext)" userId="ba7aea1d-3d9f-42ad-90ec-bb5ca6765c57" providerId="ADAL" clId="{748F3CCF-B954-45B3-B682-B14258FD6134}" dt="2025-04-04T14:46:13.314" v="6122" actId="1076"/>
          <ac:picMkLst>
            <pc:docMk/>
            <pc:sldMk cId="4082785403" sldId="300"/>
            <ac:picMk id="16" creationId="{A27C3F67-3C8E-63AF-380E-8AC1AA3631C7}"/>
          </ac:picMkLst>
        </pc:picChg>
        <pc:picChg chg="add mod ord modCrop">
          <ac:chgData name="Campos Fornes Marta (F4E-Ext)" userId="ba7aea1d-3d9f-42ad-90ec-bb5ca6765c57" providerId="ADAL" clId="{748F3CCF-B954-45B3-B682-B14258FD6134}" dt="2025-04-04T14:42:01.849" v="6071" actId="171"/>
          <ac:picMkLst>
            <pc:docMk/>
            <pc:sldMk cId="4082785403" sldId="300"/>
            <ac:picMk id="18" creationId="{07FBFB6F-FDC9-A408-5369-65AA7B8D61EF}"/>
          </ac:picMkLst>
        </pc:picChg>
        <pc:picChg chg="add mod ord modCrop">
          <ac:chgData name="Campos Fornes Marta (F4E-Ext)" userId="ba7aea1d-3d9f-42ad-90ec-bb5ca6765c57" providerId="ADAL" clId="{748F3CCF-B954-45B3-B682-B14258FD6134}" dt="2025-04-04T14:43:40.087" v="6090" actId="167"/>
          <ac:picMkLst>
            <pc:docMk/>
            <pc:sldMk cId="4082785403" sldId="300"/>
            <ac:picMk id="20" creationId="{7F993053-C5BE-D718-41D0-F05A5225A39D}"/>
          </ac:picMkLst>
        </pc:picChg>
        <pc:picChg chg="add mod ord">
          <ac:chgData name="Campos Fornes Marta (F4E-Ext)" userId="ba7aea1d-3d9f-42ad-90ec-bb5ca6765c57" providerId="ADAL" clId="{748F3CCF-B954-45B3-B682-B14258FD6134}" dt="2025-04-04T14:47:06.822" v="6134" actId="1076"/>
          <ac:picMkLst>
            <pc:docMk/>
            <pc:sldMk cId="4082785403" sldId="300"/>
            <ac:picMk id="22" creationId="{46C78E1F-FDF5-BB8B-BF25-B8B277C110B5}"/>
          </ac:picMkLst>
        </pc:picChg>
        <pc:picChg chg="add mod ord modCrop">
          <ac:chgData name="Campos Fornes Marta (F4E-Ext)" userId="ba7aea1d-3d9f-42ad-90ec-bb5ca6765c57" providerId="ADAL" clId="{748F3CCF-B954-45B3-B682-B14258FD6134}" dt="2025-04-04T14:44:44.612" v="6105" actId="167"/>
          <ac:picMkLst>
            <pc:docMk/>
            <pc:sldMk cId="4082785403" sldId="300"/>
            <ac:picMk id="25" creationId="{B3228B34-E658-FD86-C909-AF9B959E7BBB}"/>
          </ac:picMkLst>
        </pc:picChg>
        <pc:picChg chg="add mod ord modCrop">
          <ac:chgData name="Campos Fornes Marta (F4E-Ext)" userId="ba7aea1d-3d9f-42ad-90ec-bb5ca6765c57" providerId="ADAL" clId="{748F3CCF-B954-45B3-B682-B14258FD6134}" dt="2025-04-04T14:46:05.093" v="6120" actId="167"/>
          <ac:picMkLst>
            <pc:docMk/>
            <pc:sldMk cId="4082785403" sldId="300"/>
            <ac:picMk id="27" creationId="{E921DAA7-ECD1-F16F-76C5-17853270477E}"/>
          </ac:picMkLst>
        </pc:picChg>
        <pc:picChg chg="add mod ord modCrop">
          <ac:chgData name="Campos Fornes Marta (F4E-Ext)" userId="ba7aea1d-3d9f-42ad-90ec-bb5ca6765c57" providerId="ADAL" clId="{748F3CCF-B954-45B3-B682-B14258FD6134}" dt="2025-04-04T14:46:57.487" v="6132" actId="167"/>
          <ac:picMkLst>
            <pc:docMk/>
            <pc:sldMk cId="4082785403" sldId="300"/>
            <ac:picMk id="29" creationId="{225374C7-322E-9ECD-BC8C-4DCC3B7EA855}"/>
          </ac:picMkLst>
        </pc:picChg>
        <pc:picChg chg="add mod ord modCrop">
          <ac:chgData name="Campos Fornes Marta (F4E-Ext)" userId="ba7aea1d-3d9f-42ad-90ec-bb5ca6765c57" providerId="ADAL" clId="{748F3CCF-B954-45B3-B682-B14258FD6134}" dt="2025-04-04T14:49:06.734" v="6151" actId="164"/>
          <ac:picMkLst>
            <pc:docMk/>
            <pc:sldMk cId="4082785403" sldId="300"/>
            <ac:picMk id="31" creationId="{C5D1032F-B28A-DF7E-99C4-2AFFB9F4B79B}"/>
          </ac:picMkLst>
        </pc:picChg>
      </pc:sldChg>
      <pc:sldChg chg="addSp delSp modSp add mod delAnim modAnim modNotesTx">
        <pc:chgData name="Campos Fornes Marta (F4E-Ext)" userId="ba7aea1d-3d9f-42ad-90ec-bb5ca6765c57" providerId="ADAL" clId="{748F3CCF-B954-45B3-B682-B14258FD6134}" dt="2025-04-04T15:05:29.461" v="6303"/>
        <pc:sldMkLst>
          <pc:docMk/>
          <pc:sldMk cId="3873807643" sldId="301"/>
        </pc:sldMkLst>
        <pc:spChg chg="mod">
          <ac:chgData name="Campos Fornes Marta (F4E-Ext)" userId="ba7aea1d-3d9f-42ad-90ec-bb5ca6765c57" providerId="ADAL" clId="{748F3CCF-B954-45B3-B682-B14258FD6134}" dt="2025-04-02T07:37:15.902" v="5281" actId="20577"/>
          <ac:spMkLst>
            <pc:docMk/>
            <pc:sldMk cId="3873807643" sldId="301"/>
            <ac:spMk id="4" creationId="{50FBF804-973A-5F4D-39AC-B0B8126ED195}"/>
          </ac:spMkLst>
        </pc:spChg>
        <pc:spChg chg="add mod ord">
          <ac:chgData name="Campos Fornes Marta (F4E-Ext)" userId="ba7aea1d-3d9f-42ad-90ec-bb5ca6765c57" providerId="ADAL" clId="{748F3CCF-B954-45B3-B682-B14258FD6134}" dt="2025-04-04T15:03:27.462" v="6278" actId="1076"/>
          <ac:spMkLst>
            <pc:docMk/>
            <pc:sldMk cId="3873807643" sldId="301"/>
            <ac:spMk id="17" creationId="{BD9D17B2-4F91-B82A-077B-2286E37242B6}"/>
          </ac:spMkLst>
        </pc:spChg>
        <pc:spChg chg="mod ord">
          <ac:chgData name="Campos Fornes Marta (F4E-Ext)" userId="ba7aea1d-3d9f-42ad-90ec-bb5ca6765c57" providerId="ADAL" clId="{748F3CCF-B954-45B3-B682-B14258FD6134}" dt="2025-04-02T08:34:36.288" v="5743" actId="170"/>
          <ac:spMkLst>
            <pc:docMk/>
            <pc:sldMk cId="3873807643" sldId="301"/>
            <ac:spMk id="24" creationId="{F965D2DE-FA7E-B9EA-C9CE-C793C0B1D658}"/>
          </ac:spMkLst>
        </pc:spChg>
        <pc:picChg chg="add mod">
          <ac:chgData name="Campos Fornes Marta (F4E-Ext)" userId="ba7aea1d-3d9f-42ad-90ec-bb5ca6765c57" providerId="ADAL" clId="{748F3CCF-B954-45B3-B682-B14258FD6134}" dt="2025-04-01T18:28:55.080" v="5138"/>
          <ac:picMkLst>
            <pc:docMk/>
            <pc:sldMk cId="3873807643" sldId="301"/>
            <ac:picMk id="2" creationId="{B13DFFD0-FC5A-A24E-1655-44B0CC3940DE}"/>
          </ac:picMkLst>
        </pc:picChg>
        <pc:picChg chg="add mod">
          <ac:chgData name="Campos Fornes Marta (F4E-Ext)" userId="ba7aea1d-3d9f-42ad-90ec-bb5ca6765c57" providerId="ADAL" clId="{748F3CCF-B954-45B3-B682-B14258FD6134}" dt="2025-04-01T18:28:55.080" v="5138"/>
          <ac:picMkLst>
            <pc:docMk/>
            <pc:sldMk cId="3873807643" sldId="301"/>
            <ac:picMk id="5" creationId="{25726797-17B2-57E5-5384-B07EFD304FF8}"/>
          </ac:picMkLst>
        </pc:picChg>
        <pc:picChg chg="add mod">
          <ac:chgData name="Campos Fornes Marta (F4E-Ext)" userId="ba7aea1d-3d9f-42ad-90ec-bb5ca6765c57" providerId="ADAL" clId="{748F3CCF-B954-45B3-B682-B14258FD6134}" dt="2025-04-01T18:28:55.080" v="5138"/>
          <ac:picMkLst>
            <pc:docMk/>
            <pc:sldMk cId="3873807643" sldId="301"/>
            <ac:picMk id="7" creationId="{B76BF12F-A1AB-F734-FF7F-BA4B4D76EFA1}"/>
          </ac:picMkLst>
        </pc:picChg>
        <pc:picChg chg="add mod">
          <ac:chgData name="Campos Fornes Marta (F4E-Ext)" userId="ba7aea1d-3d9f-42ad-90ec-bb5ca6765c57" providerId="ADAL" clId="{748F3CCF-B954-45B3-B682-B14258FD6134}" dt="2025-04-01T18:28:55.080" v="5138"/>
          <ac:picMkLst>
            <pc:docMk/>
            <pc:sldMk cId="3873807643" sldId="301"/>
            <ac:picMk id="8" creationId="{80895443-AC96-D7DE-1069-FE19AF1F92CB}"/>
          </ac:picMkLst>
        </pc:picChg>
        <pc:picChg chg="add mod">
          <ac:chgData name="Campos Fornes Marta (F4E-Ext)" userId="ba7aea1d-3d9f-42ad-90ec-bb5ca6765c57" providerId="ADAL" clId="{748F3CCF-B954-45B3-B682-B14258FD6134}" dt="2025-04-01T18:28:55.080" v="5138"/>
          <ac:picMkLst>
            <pc:docMk/>
            <pc:sldMk cId="3873807643" sldId="301"/>
            <ac:picMk id="9" creationId="{8DB8217F-2A3B-24BB-3342-65465DD24F38}"/>
          </ac:picMkLst>
        </pc:picChg>
        <pc:picChg chg="add mod ord modCrop">
          <ac:chgData name="Campos Fornes Marta (F4E-Ext)" userId="ba7aea1d-3d9f-42ad-90ec-bb5ca6765c57" providerId="ADAL" clId="{748F3CCF-B954-45B3-B682-B14258FD6134}" dt="2025-04-04T14:57:05.773" v="6202" actId="167"/>
          <ac:picMkLst>
            <pc:docMk/>
            <pc:sldMk cId="3873807643" sldId="301"/>
            <ac:picMk id="12" creationId="{1735F81D-54D7-EC49-CC0A-3836CC6E3563}"/>
          </ac:picMkLst>
        </pc:picChg>
        <pc:picChg chg="add mod ord modCrop">
          <ac:chgData name="Campos Fornes Marta (F4E-Ext)" userId="ba7aea1d-3d9f-42ad-90ec-bb5ca6765c57" providerId="ADAL" clId="{748F3CCF-B954-45B3-B682-B14258FD6134}" dt="2025-04-04T14:58:37.934" v="6222" actId="167"/>
          <ac:picMkLst>
            <pc:docMk/>
            <pc:sldMk cId="3873807643" sldId="301"/>
            <ac:picMk id="15" creationId="{0F16AB0F-9D2F-9AFE-077C-9DC06AEBE549}"/>
          </ac:picMkLst>
        </pc:picChg>
        <pc:picChg chg="add mod modCrop">
          <ac:chgData name="Campos Fornes Marta (F4E-Ext)" userId="ba7aea1d-3d9f-42ad-90ec-bb5ca6765c57" providerId="ADAL" clId="{748F3CCF-B954-45B3-B682-B14258FD6134}" dt="2025-04-04T15:05:22.556" v="6302" actId="1076"/>
          <ac:picMkLst>
            <pc:docMk/>
            <pc:sldMk cId="3873807643" sldId="301"/>
            <ac:picMk id="16" creationId="{FB8D3C3A-90C4-81FF-367E-0CAF1055A429}"/>
          </ac:picMkLst>
        </pc:picChg>
        <pc:picChg chg="add mod ord modCrop">
          <ac:chgData name="Campos Fornes Marta (F4E-Ext)" userId="ba7aea1d-3d9f-42ad-90ec-bb5ca6765c57" providerId="ADAL" clId="{748F3CCF-B954-45B3-B682-B14258FD6134}" dt="2025-04-04T15:03:14.166" v="6276" actId="167"/>
          <ac:picMkLst>
            <pc:docMk/>
            <pc:sldMk cId="3873807643" sldId="301"/>
            <ac:picMk id="20" creationId="{0A44CB25-534C-3BB2-E3AF-121ECC49359A}"/>
          </ac:picMkLst>
        </pc:picChg>
        <pc:picChg chg="add mod ord modCrop">
          <ac:chgData name="Campos Fornes Marta (F4E-Ext)" userId="ba7aea1d-3d9f-42ad-90ec-bb5ca6765c57" providerId="ADAL" clId="{748F3CCF-B954-45B3-B682-B14258FD6134}" dt="2025-04-04T15:02:11.869" v="6260" actId="167"/>
          <ac:picMkLst>
            <pc:docMk/>
            <pc:sldMk cId="3873807643" sldId="301"/>
            <ac:picMk id="23" creationId="{03531AB7-41EC-90F4-0B73-E7B9159816ED}"/>
          </ac:picMkLst>
        </pc:picChg>
        <pc:picChg chg="add mod ord modCrop">
          <ac:chgData name="Campos Fornes Marta (F4E-Ext)" userId="ba7aea1d-3d9f-42ad-90ec-bb5ca6765c57" providerId="ADAL" clId="{748F3CCF-B954-45B3-B682-B14258FD6134}" dt="2025-04-04T15:03:03.157" v="6274" actId="167"/>
          <ac:picMkLst>
            <pc:docMk/>
            <pc:sldMk cId="3873807643" sldId="301"/>
            <ac:picMk id="26" creationId="{C786CEC2-90EB-FA3B-6526-66F002FB9F73}"/>
          </ac:picMkLst>
        </pc:picChg>
        <pc:picChg chg="add mod ord modCrop">
          <ac:chgData name="Campos Fornes Marta (F4E-Ext)" userId="ba7aea1d-3d9f-42ad-90ec-bb5ca6765c57" providerId="ADAL" clId="{748F3CCF-B954-45B3-B682-B14258FD6134}" dt="2025-04-04T15:05:16.476" v="6301" actId="1076"/>
          <ac:picMkLst>
            <pc:docMk/>
            <pc:sldMk cId="3873807643" sldId="301"/>
            <ac:picMk id="29" creationId="{061F051D-C43F-D14F-E3B8-4828DEA54269}"/>
          </ac:picMkLst>
        </pc:picChg>
      </pc:sldChg>
      <pc:sldChg chg="del">
        <pc:chgData name="Campos Fornes Marta (F4E-Ext)" userId="ba7aea1d-3d9f-42ad-90ec-bb5ca6765c57" providerId="ADAL" clId="{748F3CCF-B954-45B3-B682-B14258FD6134}" dt="2025-03-12T15:55:22.631" v="3" actId="47"/>
        <pc:sldMkLst>
          <pc:docMk/>
          <pc:sldMk cId="2207223561" sldId="302"/>
        </pc:sldMkLst>
      </pc:sldChg>
      <pc:sldChg chg="add del">
        <pc:chgData name="Campos Fornes Marta (F4E-Ext)" userId="ba7aea1d-3d9f-42ad-90ec-bb5ca6765c57" providerId="ADAL" clId="{748F3CCF-B954-45B3-B682-B14258FD6134}" dt="2025-04-04T14:49:49.570" v="6156" actId="47"/>
        <pc:sldMkLst>
          <pc:docMk/>
          <pc:sldMk cId="2927115727" sldId="302"/>
        </pc:sldMkLst>
      </pc:sldChg>
      <pc:sldChg chg="del">
        <pc:chgData name="Campos Fornes Marta (F4E-Ext)" userId="ba7aea1d-3d9f-42ad-90ec-bb5ca6765c57" providerId="ADAL" clId="{748F3CCF-B954-45B3-B682-B14258FD6134}" dt="2025-03-12T15:55:21.632" v="2" actId="47"/>
        <pc:sldMkLst>
          <pc:docMk/>
          <pc:sldMk cId="3140330908" sldId="303"/>
        </pc:sldMkLst>
      </pc:sldChg>
    </pc:docChg>
  </pc:docChgLst>
  <pc:docChgLst>
    <pc:chgData name="Campos Fornes Marta (F4E-Ext)" userId="S::marta.campos@ext.f4e.europa.eu::ba7aea1d-3d9f-42ad-90ec-bb5ca6765c57" providerId="AD" clId="Web-{5B7AA1AC-ACBF-03C0-15DF-4ACEE3E83488}"/>
    <pc:docChg chg="modSld">
      <pc:chgData name="Campos Fornes Marta (F4E-Ext)" userId="S::marta.campos@ext.f4e.europa.eu::ba7aea1d-3d9f-42ad-90ec-bb5ca6765c57" providerId="AD" clId="Web-{5B7AA1AC-ACBF-03C0-15DF-4ACEE3E83488}" dt="2025-05-12T12:33:47.579" v="59"/>
      <pc:docMkLst>
        <pc:docMk/>
      </pc:docMkLst>
      <pc:sldChg chg="addSp delSp modSp addAnim delAnim modAnim">
        <pc:chgData name="Campos Fornes Marta (F4E-Ext)" userId="S::marta.campos@ext.f4e.europa.eu::ba7aea1d-3d9f-42ad-90ec-bb5ca6765c57" providerId="AD" clId="Web-{5B7AA1AC-ACBF-03C0-15DF-4ACEE3E83488}" dt="2025-05-12T12:33:47.579" v="59"/>
        <pc:sldMkLst>
          <pc:docMk/>
          <pc:sldMk cId="140135698" sldId="303"/>
        </pc:sldMkLst>
        <pc:spChg chg="add">
          <ac:chgData name="Campos Fornes Marta (F4E-Ext)" userId="S::marta.campos@ext.f4e.europa.eu::ba7aea1d-3d9f-42ad-90ec-bb5ca6765c57" providerId="AD" clId="Web-{5B7AA1AC-ACBF-03C0-15DF-4ACEE3E83488}" dt="2025-05-12T12:32:29.935" v="46"/>
          <ac:spMkLst>
            <pc:docMk/>
            <pc:sldMk cId="140135698" sldId="303"/>
            <ac:spMk id="13" creationId="{5EB32764-C561-D6EC-A579-C6B6BC974359}"/>
          </ac:spMkLst>
        </pc:spChg>
        <pc:spChg chg="mod">
          <ac:chgData name="Campos Fornes Marta (F4E-Ext)" userId="S::marta.campos@ext.f4e.europa.eu::ba7aea1d-3d9f-42ad-90ec-bb5ca6765c57" providerId="AD" clId="Web-{5B7AA1AC-ACBF-03C0-15DF-4ACEE3E83488}" dt="2025-05-12T12:32:18.388" v="45" actId="1076"/>
          <ac:spMkLst>
            <pc:docMk/>
            <pc:sldMk cId="140135698" sldId="303"/>
            <ac:spMk id="24" creationId="{748D22D9-C102-FD86-B5D6-D4B5B7F89E18}"/>
          </ac:spMkLst>
        </pc:spChg>
        <pc:picChg chg="add mod ord modCrop">
          <ac:chgData name="Campos Fornes Marta (F4E-Ext)" userId="S::marta.campos@ext.f4e.europa.eu::ba7aea1d-3d9f-42ad-90ec-bb5ca6765c57" providerId="AD" clId="Web-{5B7AA1AC-ACBF-03C0-15DF-4ACEE3E83488}" dt="2025-05-12T12:31:53.293" v="34" actId="1076"/>
          <ac:picMkLst>
            <pc:docMk/>
            <pc:sldMk cId="140135698" sldId="303"/>
            <ac:picMk id="2" creationId="{22F7EAE1-30AF-3A85-8CF5-BBB686A15525}"/>
          </ac:picMkLst>
        </pc:picChg>
        <pc:picChg chg="mod">
          <ac:chgData name="Campos Fornes Marta (F4E-Ext)" userId="S::marta.campos@ext.f4e.europa.eu::ba7aea1d-3d9f-42ad-90ec-bb5ca6765c57" providerId="AD" clId="Web-{5B7AA1AC-ACBF-03C0-15DF-4ACEE3E83488}" dt="2025-05-12T12:32:09.325" v="44" actId="1076"/>
          <ac:picMkLst>
            <pc:docMk/>
            <pc:sldMk cId="140135698" sldId="303"/>
            <ac:picMk id="5" creationId="{F5B3B9FB-F3F0-629C-A709-DDB8B0D5AAB1}"/>
          </ac:picMkLst>
        </pc:picChg>
        <pc:picChg chg="del">
          <ac:chgData name="Campos Fornes Marta (F4E-Ext)" userId="S::marta.campos@ext.f4e.europa.eu::ba7aea1d-3d9f-42ad-90ec-bb5ca6765c57" providerId="AD" clId="Web-{5B7AA1AC-ACBF-03C0-15DF-4ACEE3E83488}" dt="2025-05-12T12:29:15.474" v="2"/>
          <ac:picMkLst>
            <pc:docMk/>
            <pc:sldMk cId="140135698" sldId="303"/>
            <ac:picMk id="6" creationId="{5EF91003-ED64-6920-49D2-C227D6DB356F}"/>
          </ac:picMkLst>
        </pc:picChg>
        <pc:picChg chg="mod">
          <ac:chgData name="Campos Fornes Marta (F4E-Ext)" userId="S::marta.campos@ext.f4e.europa.eu::ba7aea1d-3d9f-42ad-90ec-bb5ca6765c57" providerId="AD" clId="Web-{5B7AA1AC-ACBF-03C0-15DF-4ACEE3E83488}" dt="2025-05-12T12:32:07.340" v="43" actId="1076"/>
          <ac:picMkLst>
            <pc:docMk/>
            <pc:sldMk cId="140135698" sldId="303"/>
            <ac:picMk id="7" creationId="{12AE01A8-0D5B-D515-A4BA-4B75104DCBD3}"/>
          </ac:picMkLst>
        </pc:picChg>
        <pc:picChg chg="add mod modCrop">
          <ac:chgData name="Campos Fornes Marta (F4E-Ext)" userId="S::marta.campos@ext.f4e.europa.eu::ba7aea1d-3d9f-42ad-90ec-bb5ca6765c57" providerId="AD" clId="Web-{5B7AA1AC-ACBF-03C0-15DF-4ACEE3E83488}" dt="2025-05-12T12:31:53.387" v="38" actId="1076"/>
          <ac:picMkLst>
            <pc:docMk/>
            <pc:sldMk cId="140135698" sldId="303"/>
            <ac:picMk id="8" creationId="{9D1B9F2D-CE92-F664-8411-357E20E6A172}"/>
          </ac:picMkLst>
        </pc:picChg>
        <pc:picChg chg="mod ord">
          <ac:chgData name="Campos Fornes Marta (F4E-Ext)" userId="S::marta.campos@ext.f4e.europa.eu::ba7aea1d-3d9f-42ad-90ec-bb5ca6765c57" providerId="AD" clId="Web-{5B7AA1AC-ACBF-03C0-15DF-4ACEE3E83488}" dt="2025-05-12T12:32:04.278" v="42" actId="1076"/>
          <ac:picMkLst>
            <pc:docMk/>
            <pc:sldMk cId="140135698" sldId="303"/>
            <ac:picMk id="9" creationId="{CB9D7A12-9948-FBE2-2A96-017236E66337}"/>
          </ac:picMkLst>
        </pc:picChg>
        <pc:picChg chg="mod">
          <ac:chgData name="Campos Fornes Marta (F4E-Ext)" userId="S::marta.campos@ext.f4e.europa.eu::ba7aea1d-3d9f-42ad-90ec-bb5ca6765c57" providerId="AD" clId="Web-{5B7AA1AC-ACBF-03C0-15DF-4ACEE3E83488}" dt="2025-05-12T12:31:53.324" v="35" actId="1076"/>
          <ac:picMkLst>
            <pc:docMk/>
            <pc:sldMk cId="140135698" sldId="303"/>
            <ac:picMk id="10" creationId="{A7FD721F-C7D3-C7CE-2E56-06F98E6836A4}"/>
          </ac:picMkLst>
        </pc:picChg>
        <pc:picChg chg="del">
          <ac:chgData name="Campos Fornes Marta (F4E-Ext)" userId="S::marta.campos@ext.f4e.europa.eu::ba7aea1d-3d9f-42ad-90ec-bb5ca6765c57" providerId="AD" clId="Web-{5B7AA1AC-ACBF-03C0-15DF-4ACEE3E83488}" dt="2025-05-12T12:30:14.476" v="14"/>
          <ac:picMkLst>
            <pc:docMk/>
            <pc:sldMk cId="140135698" sldId="303"/>
            <ac:picMk id="11" creationId="{27948E16-2FE6-3EC8-0649-C682489FB97F}"/>
          </ac:picMkLst>
        </pc:picChg>
        <pc:picChg chg="add mod modCrop">
          <ac:chgData name="Campos Fornes Marta (F4E-Ext)" userId="S::marta.campos@ext.f4e.europa.eu::ba7aea1d-3d9f-42ad-90ec-bb5ca6765c57" providerId="AD" clId="Web-{5B7AA1AC-ACBF-03C0-15DF-4ACEE3E83488}" dt="2025-05-12T12:33:20.640" v="55"/>
          <ac:picMkLst>
            <pc:docMk/>
            <pc:sldMk cId="140135698" sldId="303"/>
            <ac:picMk id="14" creationId="{05332966-E38B-29DD-8CEB-263CC53B4EAD}"/>
          </ac:picMkLst>
        </pc:picChg>
        <pc:picChg chg="add mod">
          <ac:chgData name="Campos Fornes Marta (F4E-Ext)" userId="S::marta.campos@ext.f4e.europa.eu::ba7aea1d-3d9f-42ad-90ec-bb5ca6765c57" providerId="AD" clId="Web-{5B7AA1AC-ACBF-03C0-15DF-4ACEE3E83488}" dt="2025-05-12T12:33:35.125" v="57" actId="1076"/>
          <ac:picMkLst>
            <pc:docMk/>
            <pc:sldMk cId="140135698" sldId="303"/>
            <ac:picMk id="16" creationId="{1DCE256A-C1FA-3423-7690-4E3186DE37EA}"/>
          </ac:picMkLst>
        </pc:picChg>
      </pc:sldChg>
    </pc:docChg>
  </pc:docChgLst>
  <pc:docChgLst>
    <pc:chgData name="Campos Fornes Marta (F4E-Ext)" userId="ba7aea1d-3d9f-42ad-90ec-bb5ca6765c57" providerId="ADAL" clId="{07479F0C-DA13-4E8E-81A8-0FA56383CE4A}"/>
    <pc:docChg chg="undo custSel addSld modSld sldOrd">
      <pc:chgData name="Campos Fornes Marta (F4E-Ext)" userId="ba7aea1d-3d9f-42ad-90ec-bb5ca6765c57" providerId="ADAL" clId="{07479F0C-DA13-4E8E-81A8-0FA56383CE4A}" dt="2025-01-07T17:06:29.991" v="4007" actId="1076"/>
      <pc:docMkLst>
        <pc:docMk/>
      </pc:docMkLst>
      <pc:sldChg chg="addSp delSp modSp mod">
        <pc:chgData name="Campos Fornes Marta (F4E-Ext)" userId="ba7aea1d-3d9f-42ad-90ec-bb5ca6765c57" providerId="ADAL" clId="{07479F0C-DA13-4E8E-81A8-0FA56383CE4A}" dt="2025-01-07T16:14:32.068" v="1106" actId="14100"/>
        <pc:sldMkLst>
          <pc:docMk/>
          <pc:sldMk cId="0" sldId="261"/>
        </pc:sldMkLst>
      </pc:sldChg>
      <pc:sldChg chg="modSp mod">
        <pc:chgData name="Campos Fornes Marta (F4E-Ext)" userId="ba7aea1d-3d9f-42ad-90ec-bb5ca6765c57" providerId="ADAL" clId="{07479F0C-DA13-4E8E-81A8-0FA56383CE4A}" dt="2025-01-07T15:55:28.151" v="47" actId="20577"/>
        <pc:sldMkLst>
          <pc:docMk/>
          <pc:sldMk cId="2077064364" sldId="274"/>
        </pc:sldMkLst>
      </pc:sldChg>
      <pc:sldChg chg="addSp delSp modSp mod ord">
        <pc:chgData name="Campos Fornes Marta (F4E-Ext)" userId="ba7aea1d-3d9f-42ad-90ec-bb5ca6765c57" providerId="ADAL" clId="{07479F0C-DA13-4E8E-81A8-0FA56383CE4A}" dt="2025-01-07T17:05:49.643" v="3995" actId="478"/>
        <pc:sldMkLst>
          <pc:docMk/>
          <pc:sldMk cId="3966047852" sldId="276"/>
        </pc:sldMkLst>
      </pc:sldChg>
      <pc:sldChg chg="delSp modSp add mod ord">
        <pc:chgData name="Campos Fornes Marta (F4E-Ext)" userId="ba7aea1d-3d9f-42ad-90ec-bb5ca6765c57" providerId="ADAL" clId="{07479F0C-DA13-4E8E-81A8-0FA56383CE4A}" dt="2025-01-07T17:02:46.993" v="3974" actId="1076"/>
        <pc:sldMkLst>
          <pc:docMk/>
          <pc:sldMk cId="4240326826" sldId="279"/>
        </pc:sldMkLst>
      </pc:sldChg>
      <pc:sldChg chg="delSp modSp add mod">
        <pc:chgData name="Campos Fornes Marta (F4E-Ext)" userId="ba7aea1d-3d9f-42ad-90ec-bb5ca6765c57" providerId="ADAL" clId="{07479F0C-DA13-4E8E-81A8-0FA56383CE4A}" dt="2025-01-07T16:39:46.175" v="2943" actId="113"/>
        <pc:sldMkLst>
          <pc:docMk/>
          <pc:sldMk cId="1760120469" sldId="280"/>
        </pc:sldMkLst>
      </pc:sldChg>
      <pc:sldChg chg="modSp add mod">
        <pc:chgData name="Campos Fornes Marta (F4E-Ext)" userId="ba7aea1d-3d9f-42ad-90ec-bb5ca6765c57" providerId="ADAL" clId="{07479F0C-DA13-4E8E-81A8-0FA56383CE4A}" dt="2025-01-07T16:36:01.220" v="2633" actId="20577"/>
        <pc:sldMkLst>
          <pc:docMk/>
          <pc:sldMk cId="2109757701" sldId="281"/>
        </pc:sldMkLst>
      </pc:sldChg>
      <pc:sldChg chg="delSp modSp add mod">
        <pc:chgData name="Campos Fornes Marta (F4E-Ext)" userId="ba7aea1d-3d9f-42ad-90ec-bb5ca6765c57" providerId="ADAL" clId="{07479F0C-DA13-4E8E-81A8-0FA56383CE4A}" dt="2025-01-07T17:05:44.536" v="3993" actId="478"/>
        <pc:sldMkLst>
          <pc:docMk/>
          <pc:sldMk cId="2293837729" sldId="282"/>
        </pc:sldMkLst>
      </pc:sldChg>
      <pc:sldChg chg="addSp delSp modSp add mod">
        <pc:chgData name="Campos Fornes Marta (F4E-Ext)" userId="ba7aea1d-3d9f-42ad-90ec-bb5ca6765c57" providerId="ADAL" clId="{07479F0C-DA13-4E8E-81A8-0FA56383CE4A}" dt="2025-01-07T17:06:29.991" v="4007" actId="1076"/>
        <pc:sldMkLst>
          <pc:docMk/>
          <pc:sldMk cId="3864953692" sldId="283"/>
        </pc:sldMkLst>
      </pc:sldChg>
    </pc:docChg>
  </pc:docChgLst>
  <pc:docChgLst>
    <pc:chgData name="Campos Fornes Marta (F4E-Ext)" userId="ba7aea1d-3d9f-42ad-90ec-bb5ca6765c57" providerId="ADAL" clId="{1559036A-2107-46F1-86FF-34245C896028}"/>
    <pc:docChg chg="custSel delSld modSld">
      <pc:chgData name="Campos Fornes Marta (F4E-Ext)" userId="ba7aea1d-3d9f-42ad-90ec-bb5ca6765c57" providerId="ADAL" clId="{1559036A-2107-46F1-86FF-34245C896028}" dt="2024-12-11T13:32:15.349" v="2" actId="47"/>
      <pc:docMkLst>
        <pc:docMk/>
      </pc:docMkLst>
      <pc:sldChg chg="modSp mod">
        <pc:chgData name="Campos Fornes Marta (F4E-Ext)" userId="ba7aea1d-3d9f-42ad-90ec-bb5ca6765c57" providerId="ADAL" clId="{1559036A-2107-46F1-86FF-34245C896028}" dt="2024-12-11T13:32:13.245" v="1" actId="27636"/>
        <pc:sldMkLst>
          <pc:docMk/>
          <pc:sldMk cId="0" sldId="261"/>
        </pc:sldMkLst>
      </pc:sldChg>
      <pc:sldChg chg="del">
        <pc:chgData name="Campos Fornes Marta (F4E-Ext)" userId="ba7aea1d-3d9f-42ad-90ec-bb5ca6765c57" providerId="ADAL" clId="{1559036A-2107-46F1-86FF-34245C896028}" dt="2024-12-11T13:32:15.349" v="2" actId="47"/>
        <pc:sldMkLst>
          <pc:docMk/>
          <pc:sldMk cId="3894182583" sldId="276"/>
        </pc:sldMkLst>
      </pc:sldChg>
    </pc:docChg>
  </pc:docChgLst>
  <pc:docChgLst>
    <pc:chgData name="Campos Fornes Marta (F4E-Ext)" userId="ba7aea1d-3d9f-42ad-90ec-bb5ca6765c57" providerId="ADAL" clId="{3905389D-B0F7-43AB-9CBF-F7F96BAB9AE2}"/>
    <pc:docChg chg="undo custSel modSld">
      <pc:chgData name="Campos Fornes Marta (F4E-Ext)" userId="ba7aea1d-3d9f-42ad-90ec-bb5ca6765c57" providerId="ADAL" clId="{3905389D-B0F7-43AB-9CBF-F7F96BAB9AE2}" dt="2024-12-04T13:48:15.940" v="35"/>
      <pc:docMkLst>
        <pc:docMk/>
      </pc:docMkLst>
      <pc:sldChg chg="modSp mod">
        <pc:chgData name="Campos Fornes Marta (F4E-Ext)" userId="ba7aea1d-3d9f-42ad-90ec-bb5ca6765c57" providerId="ADAL" clId="{3905389D-B0F7-43AB-9CBF-F7F96BAB9AE2}" dt="2024-12-04T13:48:15.940" v="35"/>
        <pc:sldMkLst>
          <pc:docMk/>
          <pc:sldMk cId="0" sldId="261"/>
        </pc:sldMkLst>
      </pc:sldChg>
    </pc:docChg>
  </pc:docChgLst>
  <pc:docChgLst>
    <pc:chgData name="Campos Fornes Marta (F4E-Ext)" userId="S::marta.campos@ext.f4e.europa.eu::ba7aea1d-3d9f-42ad-90ec-bb5ca6765c57" providerId="AD" clId="Web-{4F7B6BA1-7DF0-B1E7-553B-71C7DD3E8B18}"/>
    <pc:docChg chg="modSld sldOrd">
      <pc:chgData name="Campos Fornes Marta (F4E-Ext)" userId="S::marta.campos@ext.f4e.europa.eu::ba7aea1d-3d9f-42ad-90ec-bb5ca6765c57" providerId="AD" clId="Web-{4F7B6BA1-7DF0-B1E7-553B-71C7DD3E8B18}" dt="2025-05-12T12:29:18.544" v="234"/>
      <pc:docMkLst>
        <pc:docMk/>
      </pc:docMkLst>
      <pc:sldChg chg="addSp delSp addAnim delAnim">
        <pc:chgData name="Campos Fornes Marta (F4E-Ext)" userId="S::marta.campos@ext.f4e.europa.eu::ba7aea1d-3d9f-42ad-90ec-bb5ca6765c57" providerId="AD" clId="Web-{4F7B6BA1-7DF0-B1E7-553B-71C7DD3E8B18}" dt="2025-05-12T12:02:13.909" v="71"/>
        <pc:sldMkLst>
          <pc:docMk/>
          <pc:sldMk cId="3873807643" sldId="301"/>
        </pc:sldMkLst>
        <pc:spChg chg="add del">
          <ac:chgData name="Campos Fornes Marta (F4E-Ext)" userId="S::marta.campos@ext.f4e.europa.eu::ba7aea1d-3d9f-42ad-90ec-bb5ca6765c57" providerId="AD" clId="Web-{4F7B6BA1-7DF0-B1E7-553B-71C7DD3E8B18}" dt="2025-05-12T12:02:13.909" v="70"/>
          <ac:spMkLst>
            <pc:docMk/>
            <pc:sldMk cId="3873807643" sldId="301"/>
            <ac:spMk id="17" creationId="{BD9D17B2-4F91-B82A-077B-2286E37242B6}"/>
          </ac:spMkLst>
        </pc:spChg>
        <pc:picChg chg="add del">
          <ac:chgData name="Campos Fornes Marta (F4E-Ext)" userId="S::marta.campos@ext.f4e.europa.eu::ba7aea1d-3d9f-42ad-90ec-bb5ca6765c57" providerId="AD" clId="Web-{4F7B6BA1-7DF0-B1E7-553B-71C7DD3E8B18}" dt="2025-05-12T12:02:13.128" v="69"/>
          <ac:picMkLst>
            <pc:docMk/>
            <pc:sldMk cId="3873807643" sldId="301"/>
            <ac:picMk id="16" creationId="{FB8D3C3A-90C4-81FF-367E-0CAF1055A429}"/>
          </ac:picMkLst>
        </pc:picChg>
        <pc:picChg chg="add del">
          <ac:chgData name="Campos Fornes Marta (F4E-Ext)" userId="S::marta.campos@ext.f4e.europa.eu::ba7aea1d-3d9f-42ad-90ec-bb5ca6765c57" providerId="AD" clId="Web-{4F7B6BA1-7DF0-B1E7-553B-71C7DD3E8B18}" dt="2025-05-12T12:02:13.909" v="71"/>
          <ac:picMkLst>
            <pc:docMk/>
            <pc:sldMk cId="3873807643" sldId="301"/>
            <ac:picMk id="29" creationId="{061F051D-C43F-D14F-E3B8-4828DEA54269}"/>
          </ac:picMkLst>
        </pc:picChg>
      </pc:sldChg>
      <pc:sldChg chg="addSp delSp modSp addAnim delAnim modAnim">
        <pc:chgData name="Campos Fornes Marta (F4E-Ext)" userId="S::marta.campos@ext.f4e.europa.eu::ba7aea1d-3d9f-42ad-90ec-bb5ca6765c57" providerId="AD" clId="Web-{4F7B6BA1-7DF0-B1E7-553B-71C7DD3E8B18}" dt="2025-05-12T12:25:57.787" v="214"/>
        <pc:sldMkLst>
          <pc:docMk/>
          <pc:sldMk cId="2932020476" sldId="302"/>
        </pc:sldMkLst>
        <pc:spChg chg="add">
          <ac:chgData name="Campos Fornes Marta (F4E-Ext)" userId="S::marta.campos@ext.f4e.europa.eu::ba7aea1d-3d9f-42ad-90ec-bb5ca6765c57" providerId="AD" clId="Web-{4F7B6BA1-7DF0-B1E7-553B-71C7DD3E8B18}" dt="2025-05-12T12:02:22.847" v="77"/>
          <ac:spMkLst>
            <pc:docMk/>
            <pc:sldMk cId="2932020476" sldId="302"/>
            <ac:spMk id="15" creationId="{DA291CA2-A7BF-0619-888F-F2AA85F247B4}"/>
          </ac:spMkLst>
        </pc:spChg>
        <pc:spChg chg="del">
          <ac:chgData name="Campos Fornes Marta (F4E-Ext)" userId="S::marta.campos@ext.f4e.europa.eu::ba7aea1d-3d9f-42ad-90ec-bb5ca6765c57" providerId="AD" clId="Web-{4F7B6BA1-7DF0-B1E7-553B-71C7DD3E8B18}" dt="2025-05-12T10:59:17.844" v="54"/>
          <ac:spMkLst>
            <pc:docMk/>
            <pc:sldMk cId="2932020476" sldId="302"/>
            <ac:spMk id="17" creationId="{B87C3306-2594-9AF2-8A94-8F0A0497B18A}"/>
          </ac:spMkLst>
        </pc:spChg>
        <pc:spChg chg="mod">
          <ac:chgData name="Campos Fornes Marta (F4E-Ext)" userId="S::marta.campos@ext.f4e.europa.eu::ba7aea1d-3d9f-42ad-90ec-bb5ca6765c57" providerId="AD" clId="Web-{4F7B6BA1-7DF0-B1E7-553B-71C7DD3E8B18}" dt="2025-05-12T12:21:46.747" v="181" actId="1076"/>
          <ac:spMkLst>
            <pc:docMk/>
            <pc:sldMk cId="2932020476" sldId="302"/>
            <ac:spMk id="24" creationId="{329A5D00-1E2D-EB59-0A26-29EAD7DEC4C1}"/>
          </ac:spMkLst>
        </pc:spChg>
        <pc:spChg chg="add del">
          <ac:chgData name="Campos Fornes Marta (F4E-Ext)" userId="S::marta.campos@ext.f4e.europa.eu::ba7aea1d-3d9f-42ad-90ec-bb5ca6765c57" providerId="AD" clId="Web-{4F7B6BA1-7DF0-B1E7-553B-71C7DD3E8B18}" dt="2025-05-12T12:11:07.053" v="90"/>
          <ac:spMkLst>
            <pc:docMk/>
            <pc:sldMk cId="2932020476" sldId="302"/>
            <ac:spMk id="28" creationId="{F3CE861F-32A4-9524-75A4-2B906C5EFFA5}"/>
          </ac:spMkLst>
        </pc:spChg>
        <pc:spChg chg="add">
          <ac:chgData name="Campos Fornes Marta (F4E-Ext)" userId="S::marta.campos@ext.f4e.europa.eu::ba7aea1d-3d9f-42ad-90ec-bb5ca6765c57" providerId="AD" clId="Web-{4F7B6BA1-7DF0-B1E7-553B-71C7DD3E8B18}" dt="2025-05-12T12:22:03.982" v="182"/>
          <ac:spMkLst>
            <pc:docMk/>
            <pc:sldMk cId="2932020476" sldId="302"/>
            <ac:spMk id="40" creationId="{EAA09D4A-C540-24DB-B91A-70163E0437C1}"/>
          </ac:spMkLst>
        </pc:spChg>
        <pc:picChg chg="del">
          <ac:chgData name="Campos Fornes Marta (F4E-Ext)" userId="S::marta.campos@ext.f4e.europa.eu::ba7aea1d-3d9f-42ad-90ec-bb5ca6765c57" providerId="AD" clId="Web-{4F7B6BA1-7DF0-B1E7-553B-71C7DD3E8B18}" dt="2025-05-12T10:59:21" v="59"/>
          <ac:picMkLst>
            <pc:docMk/>
            <pc:sldMk cId="2932020476" sldId="302"/>
            <ac:picMk id="2" creationId="{FC26F897-A1D0-0349-F0B2-37A5B4446ADF}"/>
          </ac:picMkLst>
        </pc:picChg>
        <pc:picChg chg="del">
          <ac:chgData name="Campos Fornes Marta (F4E-Ext)" userId="S::marta.campos@ext.f4e.europa.eu::ba7aea1d-3d9f-42ad-90ec-bb5ca6765c57" providerId="AD" clId="Web-{4F7B6BA1-7DF0-B1E7-553B-71C7DD3E8B18}" dt="2025-05-12T10:59:20.110" v="57"/>
          <ac:picMkLst>
            <pc:docMk/>
            <pc:sldMk cId="2932020476" sldId="302"/>
            <ac:picMk id="5" creationId="{5124D38C-993C-6C92-5D4D-9F7BE0610527}"/>
          </ac:picMkLst>
        </pc:picChg>
        <pc:picChg chg="add del">
          <ac:chgData name="Campos Fornes Marta (F4E-Ext)" userId="S::marta.campos@ext.f4e.europa.eu::ba7aea1d-3d9f-42ad-90ec-bb5ca6765c57" providerId="AD" clId="Web-{4F7B6BA1-7DF0-B1E7-553B-71C7DD3E8B18}" dt="2025-05-12T12:18:11.239" v="146"/>
          <ac:picMkLst>
            <pc:docMk/>
            <pc:sldMk cId="2932020476" sldId="302"/>
            <ac:picMk id="5" creationId="{6F41B6F0-1168-9330-DFF4-72A02E39C509}"/>
          </ac:picMkLst>
        </pc:picChg>
        <pc:picChg chg="del">
          <ac:chgData name="Campos Fornes Marta (F4E-Ext)" userId="S::marta.campos@ext.f4e.europa.eu::ba7aea1d-3d9f-42ad-90ec-bb5ca6765c57" providerId="AD" clId="Web-{4F7B6BA1-7DF0-B1E7-553B-71C7DD3E8B18}" dt="2025-05-12T10:59:24.079" v="65"/>
          <ac:picMkLst>
            <pc:docMk/>
            <pc:sldMk cId="2932020476" sldId="302"/>
            <ac:picMk id="7" creationId="{0ED8096A-3891-AA33-91DB-A246E642B4F6}"/>
          </ac:picMkLst>
        </pc:picChg>
        <pc:picChg chg="add del">
          <ac:chgData name="Campos Fornes Marta (F4E-Ext)" userId="S::marta.campos@ext.f4e.europa.eu::ba7aea1d-3d9f-42ad-90ec-bb5ca6765c57" providerId="AD" clId="Web-{4F7B6BA1-7DF0-B1E7-553B-71C7DD3E8B18}" dt="2025-05-12T12:20:11.900" v="167"/>
          <ac:picMkLst>
            <pc:docMk/>
            <pc:sldMk cId="2932020476" sldId="302"/>
            <ac:picMk id="7" creationId="{34C919CF-7367-DA4A-56F5-56D288610AC5}"/>
          </ac:picMkLst>
        </pc:picChg>
        <pc:picChg chg="del">
          <ac:chgData name="Campos Fornes Marta (F4E-Ext)" userId="S::marta.campos@ext.f4e.europa.eu::ba7aea1d-3d9f-42ad-90ec-bb5ca6765c57" providerId="AD" clId="Web-{4F7B6BA1-7DF0-B1E7-553B-71C7DD3E8B18}" dt="2025-05-12T10:59:21.829" v="60"/>
          <ac:picMkLst>
            <pc:docMk/>
            <pc:sldMk cId="2932020476" sldId="302"/>
            <ac:picMk id="8" creationId="{3176BB16-0260-17CA-069B-0FF6AF5C2F39}"/>
          </ac:picMkLst>
        </pc:picChg>
        <pc:picChg chg="del">
          <ac:chgData name="Campos Fornes Marta (F4E-Ext)" userId="S::marta.campos@ext.f4e.europa.eu::ba7aea1d-3d9f-42ad-90ec-bb5ca6765c57" providerId="AD" clId="Web-{4F7B6BA1-7DF0-B1E7-553B-71C7DD3E8B18}" dt="2025-05-12T10:59:23.157" v="63"/>
          <ac:picMkLst>
            <pc:docMk/>
            <pc:sldMk cId="2932020476" sldId="302"/>
            <ac:picMk id="9" creationId="{440DA20C-5324-E956-616F-8C2FFA931CCC}"/>
          </ac:picMkLst>
        </pc:picChg>
        <pc:picChg chg="add del">
          <ac:chgData name="Campos Fornes Marta (F4E-Ext)" userId="S::marta.campos@ext.f4e.europa.eu::ba7aea1d-3d9f-42ad-90ec-bb5ca6765c57" providerId="AD" clId="Web-{4F7B6BA1-7DF0-B1E7-553B-71C7DD3E8B18}" dt="2025-05-12T12:19:19.523" v="156"/>
          <ac:picMkLst>
            <pc:docMk/>
            <pc:sldMk cId="2932020476" sldId="302"/>
            <ac:picMk id="9" creationId="{B35333C7-2C66-10CC-5D57-693F2D3BEFA8}"/>
          </ac:picMkLst>
        </pc:picChg>
        <pc:picChg chg="add del">
          <ac:chgData name="Campos Fornes Marta (F4E-Ext)" userId="S::marta.campos@ext.f4e.europa.eu::ba7aea1d-3d9f-42ad-90ec-bb5ca6765c57" providerId="AD" clId="Web-{4F7B6BA1-7DF0-B1E7-553B-71C7DD3E8B18}" dt="2025-05-12T12:16:22.735" v="124"/>
          <ac:picMkLst>
            <pc:docMk/>
            <pc:sldMk cId="2932020476" sldId="302"/>
            <ac:picMk id="11" creationId="{C47305D9-BCFE-DE6B-546A-A56F70285C85}"/>
          </ac:picMkLst>
        </pc:picChg>
        <pc:picChg chg="del">
          <ac:chgData name="Campos Fornes Marta (F4E-Ext)" userId="S::marta.campos@ext.f4e.europa.eu::ba7aea1d-3d9f-42ad-90ec-bb5ca6765c57" providerId="AD" clId="Web-{4F7B6BA1-7DF0-B1E7-553B-71C7DD3E8B18}" dt="2025-05-12T10:59:20.454" v="58"/>
          <ac:picMkLst>
            <pc:docMk/>
            <pc:sldMk cId="2932020476" sldId="302"/>
            <ac:picMk id="12" creationId="{EC554FDF-8C2E-0009-A0CF-453840DBEE4D}"/>
          </ac:picMkLst>
        </pc:picChg>
        <pc:picChg chg="add del">
          <ac:chgData name="Campos Fornes Marta (F4E-Ext)" userId="S::marta.campos@ext.f4e.europa.eu::ba7aea1d-3d9f-42ad-90ec-bb5ca6765c57" providerId="AD" clId="Web-{4F7B6BA1-7DF0-B1E7-553B-71C7DD3E8B18}" dt="2025-05-12T12:12:08.273" v="99"/>
          <ac:picMkLst>
            <pc:docMk/>
            <pc:sldMk cId="2932020476" sldId="302"/>
            <ac:picMk id="13" creationId="{D72EEB80-A500-0047-AC70-210F492761DE}"/>
          </ac:picMkLst>
        </pc:picChg>
        <pc:picChg chg="del">
          <ac:chgData name="Campos Fornes Marta (F4E-Ext)" userId="S::marta.campos@ext.f4e.europa.eu::ba7aea1d-3d9f-42ad-90ec-bb5ca6765c57" providerId="AD" clId="Web-{4F7B6BA1-7DF0-B1E7-553B-71C7DD3E8B18}" dt="2025-05-12T10:59:18.485" v="55"/>
          <ac:picMkLst>
            <pc:docMk/>
            <pc:sldMk cId="2932020476" sldId="302"/>
            <ac:picMk id="15" creationId="{D6381ED4-EC6E-2E17-BE27-AFE67D93C955}"/>
          </ac:picMkLst>
        </pc:picChg>
        <pc:picChg chg="del">
          <ac:chgData name="Campos Fornes Marta (F4E-Ext)" userId="S::marta.campos@ext.f4e.europa.eu::ba7aea1d-3d9f-42ad-90ec-bb5ca6765c57" providerId="AD" clId="Web-{4F7B6BA1-7DF0-B1E7-553B-71C7DD3E8B18}" dt="2025-05-12T10:59:20.047" v="56"/>
          <ac:picMkLst>
            <pc:docMk/>
            <pc:sldMk cId="2932020476" sldId="302"/>
            <ac:picMk id="16" creationId="{C22D12DB-E434-FE12-5FF9-D7C39B463830}"/>
          </ac:picMkLst>
        </pc:picChg>
        <pc:picChg chg="add mod">
          <ac:chgData name="Campos Fornes Marta (F4E-Ext)" userId="S::marta.campos@ext.f4e.europa.eu::ba7aea1d-3d9f-42ad-90ec-bb5ca6765c57" providerId="AD" clId="Web-{4F7B6BA1-7DF0-B1E7-553B-71C7DD3E8B18}" dt="2025-05-12T12:17:48.145" v="140" actId="1076"/>
          <ac:picMkLst>
            <pc:docMk/>
            <pc:sldMk cId="2932020476" sldId="302"/>
            <ac:picMk id="17" creationId="{F6C7C360-6C53-F2FE-DE60-CF0BAD1E20BF}"/>
          </ac:picMkLst>
        </pc:picChg>
        <pc:picChg chg="add mod">
          <ac:chgData name="Campos Fornes Marta (F4E-Ext)" userId="S::marta.campos@ext.f4e.europa.eu::ba7aea1d-3d9f-42ad-90ec-bb5ca6765c57" providerId="AD" clId="Web-{4F7B6BA1-7DF0-B1E7-553B-71C7DD3E8B18}" dt="2025-05-12T12:17:48.160" v="141" actId="1076"/>
          <ac:picMkLst>
            <pc:docMk/>
            <pc:sldMk cId="2932020476" sldId="302"/>
            <ac:picMk id="19" creationId="{CE20A61D-81C7-3BFD-9B3C-9A9E714D642C}"/>
          </ac:picMkLst>
        </pc:picChg>
        <pc:picChg chg="del">
          <ac:chgData name="Campos Fornes Marta (F4E-Ext)" userId="S::marta.campos@ext.f4e.europa.eu::ba7aea1d-3d9f-42ad-90ec-bb5ca6765c57" providerId="AD" clId="Web-{4F7B6BA1-7DF0-B1E7-553B-71C7DD3E8B18}" dt="2025-05-12T10:59:23.626" v="64"/>
          <ac:picMkLst>
            <pc:docMk/>
            <pc:sldMk cId="2932020476" sldId="302"/>
            <ac:picMk id="20" creationId="{96E19101-943D-FE33-E2BF-47BB7456BB86}"/>
          </ac:picMkLst>
        </pc:picChg>
        <pc:picChg chg="add mod">
          <ac:chgData name="Campos Fornes Marta (F4E-Ext)" userId="S::marta.campos@ext.f4e.europa.eu::ba7aea1d-3d9f-42ad-90ec-bb5ca6765c57" providerId="AD" clId="Web-{4F7B6BA1-7DF0-B1E7-553B-71C7DD3E8B18}" dt="2025-05-12T12:18:14.536" v="147" actId="1076"/>
          <ac:picMkLst>
            <pc:docMk/>
            <pc:sldMk cId="2932020476" sldId="302"/>
            <ac:picMk id="21" creationId="{F13ADB69-DCA9-D7BC-DD48-3AB82A99943E}"/>
          </ac:picMkLst>
        </pc:picChg>
        <pc:picChg chg="del">
          <ac:chgData name="Campos Fornes Marta (F4E-Ext)" userId="S::marta.campos@ext.f4e.europa.eu::ba7aea1d-3d9f-42ad-90ec-bb5ca6765c57" providerId="AD" clId="Web-{4F7B6BA1-7DF0-B1E7-553B-71C7DD3E8B18}" dt="2025-05-12T10:59:22.282" v="61"/>
          <ac:picMkLst>
            <pc:docMk/>
            <pc:sldMk cId="2932020476" sldId="302"/>
            <ac:picMk id="23" creationId="{66AD1ACF-6B04-D6E2-9AE1-A34E2BB3A6AF}"/>
          </ac:picMkLst>
        </pc:picChg>
        <pc:picChg chg="add mod">
          <ac:chgData name="Campos Fornes Marta (F4E-Ext)" userId="S::marta.campos@ext.f4e.europa.eu::ba7aea1d-3d9f-42ad-90ec-bb5ca6765c57" providerId="AD" clId="Web-{4F7B6BA1-7DF0-B1E7-553B-71C7DD3E8B18}" dt="2025-05-12T12:21:11.246" v="172" actId="1076"/>
          <ac:picMkLst>
            <pc:docMk/>
            <pc:sldMk cId="2932020476" sldId="302"/>
            <ac:picMk id="23" creationId="{82F13CB8-5E7D-8C04-F87C-9048F81E80DA}"/>
          </ac:picMkLst>
        </pc:picChg>
        <pc:picChg chg="del">
          <ac:chgData name="Campos Fornes Marta (F4E-Ext)" userId="S::marta.campos@ext.f4e.europa.eu::ba7aea1d-3d9f-42ad-90ec-bb5ca6765c57" providerId="AD" clId="Web-{4F7B6BA1-7DF0-B1E7-553B-71C7DD3E8B18}" dt="2025-05-12T10:59:22.657" v="62"/>
          <ac:picMkLst>
            <pc:docMk/>
            <pc:sldMk cId="2932020476" sldId="302"/>
            <ac:picMk id="26" creationId="{B759E656-ADF7-BC32-12C7-3B56AA2017EB}"/>
          </ac:picMkLst>
        </pc:picChg>
        <pc:picChg chg="add mod">
          <ac:chgData name="Campos Fornes Marta (F4E-Ext)" userId="S::marta.campos@ext.f4e.europa.eu::ba7aea1d-3d9f-42ad-90ec-bb5ca6765c57" providerId="AD" clId="Web-{4F7B6BA1-7DF0-B1E7-553B-71C7DD3E8B18}" dt="2025-05-12T12:21:11.246" v="173" actId="1076"/>
          <ac:picMkLst>
            <pc:docMk/>
            <pc:sldMk cId="2932020476" sldId="302"/>
            <ac:picMk id="26" creationId="{E6663B60-4D1F-4E96-A09E-2991CBC08A83}"/>
          </ac:picMkLst>
        </pc:picChg>
        <pc:picChg chg="del">
          <ac:chgData name="Campos Fornes Marta (F4E-Ext)" userId="S::marta.campos@ext.f4e.europa.eu::ba7aea1d-3d9f-42ad-90ec-bb5ca6765c57" providerId="AD" clId="Web-{4F7B6BA1-7DF0-B1E7-553B-71C7DD3E8B18}" dt="2025-05-12T10:59:17.219" v="53"/>
          <ac:picMkLst>
            <pc:docMk/>
            <pc:sldMk cId="2932020476" sldId="302"/>
            <ac:picMk id="29" creationId="{11B3F533-BDBE-C436-A686-EAB6B4B2E64A}"/>
          </ac:picMkLst>
        </pc:picChg>
        <pc:picChg chg="add del">
          <ac:chgData name="Campos Fornes Marta (F4E-Ext)" userId="S::marta.campos@ext.f4e.europa.eu::ba7aea1d-3d9f-42ad-90ec-bb5ca6765c57" providerId="AD" clId="Web-{4F7B6BA1-7DF0-B1E7-553B-71C7DD3E8B18}" dt="2025-05-12T12:02:26.175" v="86"/>
          <ac:picMkLst>
            <pc:docMk/>
            <pc:sldMk cId="2932020476" sldId="302"/>
            <ac:picMk id="30" creationId="{73DC296F-DB33-BDB9-79F3-82AF351D6E1B}"/>
          </ac:picMkLst>
        </pc:picChg>
        <pc:picChg chg="add del">
          <ac:chgData name="Campos Fornes Marta (F4E-Ext)" userId="S::marta.campos@ext.f4e.europa.eu::ba7aea1d-3d9f-42ad-90ec-bb5ca6765c57" providerId="AD" clId="Web-{4F7B6BA1-7DF0-B1E7-553B-71C7DD3E8B18}" dt="2025-05-12T12:02:27.409" v="87"/>
          <ac:picMkLst>
            <pc:docMk/>
            <pc:sldMk cId="2932020476" sldId="302"/>
            <ac:picMk id="32" creationId="{3E3DDE68-8E41-7061-2311-64A8794BDBA3}"/>
          </ac:picMkLst>
        </pc:picChg>
        <pc:picChg chg="add del mod ord modCrop">
          <ac:chgData name="Campos Fornes Marta (F4E-Ext)" userId="S::marta.campos@ext.f4e.europa.eu::ba7aea1d-3d9f-42ad-90ec-bb5ca6765c57" providerId="AD" clId="Web-{4F7B6BA1-7DF0-B1E7-553B-71C7DD3E8B18}" dt="2025-05-12T12:15:12.811" v="115"/>
          <ac:picMkLst>
            <pc:docMk/>
            <pc:sldMk cId="2932020476" sldId="302"/>
            <ac:picMk id="33" creationId="{203F7E66-9C64-E55C-929A-B44451C96685}"/>
          </ac:picMkLst>
        </pc:picChg>
        <pc:picChg chg="add mod ord modCrop">
          <ac:chgData name="Campos Fornes Marta (F4E-Ext)" userId="S::marta.campos@ext.f4e.europa.eu::ba7aea1d-3d9f-42ad-90ec-bb5ca6765c57" providerId="AD" clId="Web-{4F7B6BA1-7DF0-B1E7-553B-71C7DD3E8B18}" dt="2025-05-12T12:17:48.129" v="139" actId="1076"/>
          <ac:picMkLst>
            <pc:docMk/>
            <pc:sldMk cId="2932020476" sldId="302"/>
            <ac:picMk id="34" creationId="{0526E9D2-289A-9A2E-3FD4-89CF1271DB14}"/>
          </ac:picMkLst>
        </pc:picChg>
        <pc:picChg chg="add mod ord modCrop">
          <ac:chgData name="Campos Fornes Marta (F4E-Ext)" userId="S::marta.campos@ext.f4e.europa.eu::ba7aea1d-3d9f-42ad-90ec-bb5ca6765c57" providerId="AD" clId="Web-{4F7B6BA1-7DF0-B1E7-553B-71C7DD3E8B18}" dt="2025-05-12T12:17:48.067" v="138" actId="1076"/>
          <ac:picMkLst>
            <pc:docMk/>
            <pc:sldMk cId="2932020476" sldId="302"/>
            <ac:picMk id="35" creationId="{22032705-ADA9-62BF-4310-5C1B949B5C64}"/>
          </ac:picMkLst>
        </pc:picChg>
        <pc:picChg chg="add mod ord modCrop">
          <ac:chgData name="Campos Fornes Marta (F4E-Ext)" userId="S::marta.campos@ext.f4e.europa.eu::ba7aea1d-3d9f-42ad-90ec-bb5ca6765c57" providerId="AD" clId="Web-{4F7B6BA1-7DF0-B1E7-553B-71C7DD3E8B18}" dt="2025-05-12T12:18:09.567" v="145"/>
          <ac:picMkLst>
            <pc:docMk/>
            <pc:sldMk cId="2932020476" sldId="302"/>
            <ac:picMk id="36" creationId="{547758A3-B3CA-D9AF-E676-4A2F5EAA9BA1}"/>
          </ac:picMkLst>
        </pc:picChg>
        <pc:picChg chg="add mod ord modCrop">
          <ac:chgData name="Campos Fornes Marta (F4E-Ext)" userId="S::marta.campos@ext.f4e.europa.eu::ba7aea1d-3d9f-42ad-90ec-bb5ca6765c57" providerId="AD" clId="Web-{4F7B6BA1-7DF0-B1E7-553B-71C7DD3E8B18}" dt="2025-05-12T12:21:04.183" v="171" actId="1076"/>
          <ac:picMkLst>
            <pc:docMk/>
            <pc:sldMk cId="2932020476" sldId="302"/>
            <ac:picMk id="37" creationId="{AED0C1CD-F219-71A0-1FBE-1600BA4083D4}"/>
          </ac:picMkLst>
        </pc:picChg>
        <pc:picChg chg="add mod ord modCrop">
          <ac:chgData name="Campos Fornes Marta (F4E-Ext)" userId="S::marta.campos@ext.f4e.europa.eu::ba7aea1d-3d9f-42ad-90ec-bb5ca6765c57" providerId="AD" clId="Web-{4F7B6BA1-7DF0-B1E7-553B-71C7DD3E8B18}" dt="2025-05-12T12:21:04.152" v="170" actId="1076"/>
          <ac:picMkLst>
            <pc:docMk/>
            <pc:sldMk cId="2932020476" sldId="302"/>
            <ac:picMk id="38" creationId="{4092AB20-82AD-3D8B-D7A5-C28EDB3042D7}"/>
          </ac:picMkLst>
        </pc:picChg>
        <pc:picChg chg="add del">
          <ac:chgData name="Campos Fornes Marta (F4E-Ext)" userId="S::marta.campos@ext.f4e.europa.eu::ba7aea1d-3d9f-42ad-90ec-bb5ca6765c57" providerId="AD" clId="Web-{4F7B6BA1-7DF0-B1E7-553B-71C7DD3E8B18}" dt="2025-05-12T12:23:20.188" v="197"/>
          <ac:picMkLst>
            <pc:docMk/>
            <pc:sldMk cId="2932020476" sldId="302"/>
            <ac:picMk id="42" creationId="{E27B523A-2098-EB1A-E6AC-5E8303997EB9}"/>
          </ac:picMkLst>
        </pc:picChg>
        <pc:picChg chg="add mod ord modCrop">
          <ac:chgData name="Campos Fornes Marta (F4E-Ext)" userId="S::marta.campos@ext.f4e.europa.eu::ba7aea1d-3d9f-42ad-90ec-bb5ca6765c57" providerId="AD" clId="Web-{4F7B6BA1-7DF0-B1E7-553B-71C7DD3E8B18}" dt="2025-05-12T12:25:22.489" v="206"/>
          <ac:picMkLst>
            <pc:docMk/>
            <pc:sldMk cId="2932020476" sldId="302"/>
            <ac:picMk id="43" creationId="{D7EBF332-103D-CC5C-C415-54E8A3928E6F}"/>
          </ac:picMkLst>
        </pc:picChg>
        <pc:picChg chg="add mod">
          <ac:chgData name="Campos Fornes Marta (F4E-Ext)" userId="S::marta.campos@ext.f4e.europa.eu::ba7aea1d-3d9f-42ad-90ec-bb5ca6765c57" providerId="AD" clId="Web-{4F7B6BA1-7DF0-B1E7-553B-71C7DD3E8B18}" dt="2025-05-12T12:25:34.505" v="208" actId="1076"/>
          <ac:picMkLst>
            <pc:docMk/>
            <pc:sldMk cId="2932020476" sldId="302"/>
            <ac:picMk id="45" creationId="{DEC67051-60B9-49CB-EAC5-A3FADB90A73E}"/>
          </ac:picMkLst>
        </pc:picChg>
      </pc:sldChg>
      <pc:sldChg chg="addSp delSp modSp ord addAnim delAnim">
        <pc:chgData name="Campos Fornes Marta (F4E-Ext)" userId="S::marta.campos@ext.f4e.europa.eu::ba7aea1d-3d9f-42ad-90ec-bb5ca6765c57" providerId="AD" clId="Web-{4F7B6BA1-7DF0-B1E7-553B-71C7DD3E8B18}" dt="2025-05-12T12:29:18.544" v="234"/>
        <pc:sldMkLst>
          <pc:docMk/>
          <pc:sldMk cId="140135698" sldId="303"/>
        </pc:sldMkLst>
        <pc:spChg chg="del">
          <ac:chgData name="Campos Fornes Marta (F4E-Ext)" userId="S::marta.campos@ext.f4e.europa.eu::ba7aea1d-3d9f-42ad-90ec-bb5ca6765c57" providerId="AD" clId="Web-{4F7B6BA1-7DF0-B1E7-553B-71C7DD3E8B18}" dt="2025-05-12T10:56:44.025" v="4"/>
          <ac:spMkLst>
            <pc:docMk/>
            <pc:sldMk cId="140135698" sldId="303"/>
            <ac:spMk id="2" creationId="{E7CD55C6-9037-FD26-EB7A-7B1BE049DC1D}"/>
          </ac:spMkLst>
        </pc:spChg>
        <pc:spChg chg="mod">
          <ac:chgData name="Campos Fornes Marta (F4E-Ext)" userId="S::marta.campos@ext.f4e.europa.eu::ba7aea1d-3d9f-42ad-90ec-bb5ca6765c57" providerId="AD" clId="Web-{4F7B6BA1-7DF0-B1E7-553B-71C7DD3E8B18}" dt="2025-05-12T10:56:36.791" v="1" actId="20577"/>
          <ac:spMkLst>
            <pc:docMk/>
            <pc:sldMk cId="140135698" sldId="303"/>
            <ac:spMk id="4" creationId="{F50DD7C1-6815-EE55-E0D2-E2DF2803F7A0}"/>
          </ac:spMkLst>
        </pc:spChg>
        <pc:spChg chg="mod">
          <ac:chgData name="Campos Fornes Marta (F4E-Ext)" userId="S::marta.campos@ext.f4e.europa.eu::ba7aea1d-3d9f-42ad-90ec-bb5ca6765c57" providerId="AD" clId="Web-{4F7B6BA1-7DF0-B1E7-553B-71C7DD3E8B18}" dt="2025-05-12T10:57:56.888" v="41" actId="1076"/>
          <ac:spMkLst>
            <pc:docMk/>
            <pc:sldMk cId="140135698" sldId="303"/>
            <ac:spMk id="24" creationId="{748D22D9-C102-FD86-B5D6-D4B5B7F89E18}"/>
          </ac:spMkLst>
        </pc:spChg>
        <pc:spChg chg="del">
          <ac:chgData name="Campos Fornes Marta (F4E-Ext)" userId="S::marta.campos@ext.f4e.europa.eu::ba7aea1d-3d9f-42ad-90ec-bb5ca6765c57" providerId="AD" clId="Web-{4F7B6BA1-7DF0-B1E7-553B-71C7DD3E8B18}" dt="2025-05-12T10:56:52.229" v="14"/>
          <ac:spMkLst>
            <pc:docMk/>
            <pc:sldMk cId="140135698" sldId="303"/>
            <ac:spMk id="47" creationId="{86B65062-334A-AE0B-D399-5DB880795B57}"/>
          </ac:spMkLst>
        </pc:spChg>
        <pc:picChg chg="mod">
          <ac:chgData name="Campos Fornes Marta (F4E-Ext)" userId="S::marta.campos@ext.f4e.europa.eu::ba7aea1d-3d9f-42ad-90ec-bb5ca6765c57" providerId="AD" clId="Web-{4F7B6BA1-7DF0-B1E7-553B-71C7DD3E8B18}" dt="2025-05-12T12:29:18.325" v="233" actId="1076"/>
          <ac:picMkLst>
            <pc:docMk/>
            <pc:sldMk cId="140135698" sldId="303"/>
            <ac:picMk id="5" creationId="{F5B3B9FB-F3F0-629C-A709-DDB8B0D5AAB1}"/>
          </ac:picMkLst>
        </pc:picChg>
        <pc:picChg chg="add del mod ord modCrop">
          <ac:chgData name="Campos Fornes Marta (F4E-Ext)" userId="S::marta.campos@ext.f4e.europa.eu::ba7aea1d-3d9f-42ad-90ec-bb5ca6765c57" providerId="AD" clId="Web-{4F7B6BA1-7DF0-B1E7-553B-71C7DD3E8B18}" dt="2025-05-12T12:29:05.465" v="231"/>
          <ac:picMkLst>
            <pc:docMk/>
            <pc:sldMk cId="140135698" sldId="303"/>
            <ac:picMk id="6" creationId="{5EF91003-ED64-6920-49D2-C227D6DB356F}"/>
          </ac:picMkLst>
        </pc:picChg>
        <pc:picChg chg="mod">
          <ac:chgData name="Campos Fornes Marta (F4E-Ext)" userId="S::marta.campos@ext.f4e.europa.eu::ba7aea1d-3d9f-42ad-90ec-bb5ca6765c57" providerId="AD" clId="Web-{4F7B6BA1-7DF0-B1E7-553B-71C7DD3E8B18}" dt="2025-05-12T10:58:12.466" v="43" actId="1076"/>
          <ac:picMkLst>
            <pc:docMk/>
            <pc:sldMk cId="140135698" sldId="303"/>
            <ac:picMk id="7" creationId="{12AE01A8-0D5B-D515-A4BA-4B75104DCBD3}"/>
          </ac:picMkLst>
        </pc:picChg>
        <pc:picChg chg="add del mod">
          <ac:chgData name="Campos Fornes Marta (F4E-Ext)" userId="S::marta.campos@ext.f4e.europa.eu::ba7aea1d-3d9f-42ad-90ec-bb5ca6765c57" providerId="AD" clId="Web-{4F7B6BA1-7DF0-B1E7-553B-71C7DD3E8B18}" dt="2025-05-12T12:27:49.650" v="220"/>
          <ac:picMkLst>
            <pc:docMk/>
            <pc:sldMk cId="140135698" sldId="303"/>
            <ac:picMk id="8" creationId="{E293FF58-1606-4327-D814-BFA7A2304A3F}"/>
          </ac:picMkLst>
        </pc:picChg>
        <pc:picChg chg="mod">
          <ac:chgData name="Campos Fornes Marta (F4E-Ext)" userId="S::marta.campos@ext.f4e.europa.eu::ba7aea1d-3d9f-42ad-90ec-bb5ca6765c57" providerId="AD" clId="Web-{4F7B6BA1-7DF0-B1E7-553B-71C7DD3E8B18}" dt="2025-05-12T10:58:12.466" v="42" actId="1076"/>
          <ac:picMkLst>
            <pc:docMk/>
            <pc:sldMk cId="140135698" sldId="303"/>
            <ac:picMk id="9" creationId="{CB9D7A12-9948-FBE2-2A96-017236E66337}"/>
          </ac:picMkLst>
        </pc:picChg>
        <pc:picChg chg="del">
          <ac:chgData name="Campos Fornes Marta (F4E-Ext)" userId="S::marta.campos@ext.f4e.europa.eu::ba7aea1d-3d9f-42ad-90ec-bb5ca6765c57" providerId="AD" clId="Web-{4F7B6BA1-7DF0-B1E7-553B-71C7DD3E8B18}" dt="2025-05-12T10:56:53.635" v="16"/>
          <ac:picMkLst>
            <pc:docMk/>
            <pc:sldMk cId="140135698" sldId="303"/>
            <ac:picMk id="10" creationId="{6EBA9390-3E7C-C337-BE41-E07875AF6E16}"/>
          </ac:picMkLst>
        </pc:picChg>
        <pc:picChg chg="add mod ord modCrop">
          <ac:chgData name="Campos Fornes Marta (F4E-Ext)" userId="S::marta.campos@ext.f4e.europa.eu::ba7aea1d-3d9f-42ad-90ec-bb5ca6765c57" providerId="AD" clId="Web-{4F7B6BA1-7DF0-B1E7-553B-71C7DD3E8B18}" dt="2025-05-12T12:28:53.559" v="230"/>
          <ac:picMkLst>
            <pc:docMk/>
            <pc:sldMk cId="140135698" sldId="303"/>
            <ac:picMk id="10" creationId="{A7FD721F-C7D3-C7CE-2E56-06F98E6836A4}"/>
          </ac:picMkLst>
        </pc:picChg>
        <pc:picChg chg="add mod">
          <ac:chgData name="Campos Fornes Marta (F4E-Ext)" userId="S::marta.campos@ext.f4e.europa.eu::ba7aea1d-3d9f-42ad-90ec-bb5ca6765c57" providerId="AD" clId="Web-{4F7B6BA1-7DF0-B1E7-553B-71C7DD3E8B18}" dt="2025-05-12T12:29:18.544" v="234"/>
          <ac:picMkLst>
            <pc:docMk/>
            <pc:sldMk cId="140135698" sldId="303"/>
            <ac:picMk id="11" creationId="{27948E16-2FE6-3EC8-0649-C682489FB97F}"/>
          </ac:picMkLst>
        </pc:picChg>
        <pc:picChg chg="del">
          <ac:chgData name="Campos Fornes Marta (F4E-Ext)" userId="S::marta.campos@ext.f4e.europa.eu::ba7aea1d-3d9f-42ad-90ec-bb5ca6765c57" providerId="AD" clId="Web-{4F7B6BA1-7DF0-B1E7-553B-71C7DD3E8B18}" dt="2025-05-12T10:56:50.026" v="12"/>
          <ac:picMkLst>
            <pc:docMk/>
            <pc:sldMk cId="140135698" sldId="303"/>
            <ac:picMk id="11" creationId="{8323B903-02E3-6658-4A86-033C11924F6E}"/>
          </ac:picMkLst>
        </pc:picChg>
        <pc:picChg chg="del">
          <ac:chgData name="Campos Fornes Marta (F4E-Ext)" userId="S::marta.campos@ext.f4e.europa.eu::ba7aea1d-3d9f-42ad-90ec-bb5ca6765c57" providerId="AD" clId="Web-{4F7B6BA1-7DF0-B1E7-553B-71C7DD3E8B18}" dt="2025-05-12T10:56:48.494" v="10"/>
          <ac:picMkLst>
            <pc:docMk/>
            <pc:sldMk cId="140135698" sldId="303"/>
            <ac:picMk id="12" creationId="{29EB5C7A-31B5-FD6E-ECCD-C26D8B0A040A}"/>
          </ac:picMkLst>
        </pc:picChg>
        <pc:picChg chg="del">
          <ac:chgData name="Campos Fornes Marta (F4E-Ext)" userId="S::marta.campos@ext.f4e.europa.eu::ba7aea1d-3d9f-42ad-90ec-bb5ca6765c57" providerId="AD" clId="Web-{4F7B6BA1-7DF0-B1E7-553B-71C7DD3E8B18}" dt="2025-05-12T10:56:49.947" v="11"/>
          <ac:picMkLst>
            <pc:docMk/>
            <pc:sldMk cId="140135698" sldId="303"/>
            <ac:picMk id="13" creationId="{2C47931F-BF3F-07D3-F6C1-156966C0E2B1}"/>
          </ac:picMkLst>
        </pc:picChg>
        <pc:picChg chg="del">
          <ac:chgData name="Campos Fornes Marta (F4E-Ext)" userId="S::marta.campos@ext.f4e.europa.eu::ba7aea1d-3d9f-42ad-90ec-bb5ca6765c57" providerId="AD" clId="Web-{4F7B6BA1-7DF0-B1E7-553B-71C7DD3E8B18}" dt="2025-05-12T10:56:46.900" v="8"/>
          <ac:picMkLst>
            <pc:docMk/>
            <pc:sldMk cId="140135698" sldId="303"/>
            <ac:picMk id="19" creationId="{CF96EDC8-0B73-7585-ECED-4DEA2FA6CA1F}"/>
          </ac:picMkLst>
        </pc:picChg>
        <pc:picChg chg="del">
          <ac:chgData name="Campos Fornes Marta (F4E-Ext)" userId="S::marta.campos@ext.f4e.europa.eu::ba7aea1d-3d9f-42ad-90ec-bb5ca6765c57" providerId="AD" clId="Web-{4F7B6BA1-7DF0-B1E7-553B-71C7DD3E8B18}" dt="2025-05-12T10:56:46.275" v="6"/>
          <ac:picMkLst>
            <pc:docMk/>
            <pc:sldMk cId="140135698" sldId="303"/>
            <ac:picMk id="21" creationId="{8B9796DF-7948-CE97-D09E-AF78BDE9278B}"/>
          </ac:picMkLst>
        </pc:picChg>
        <pc:picChg chg="del">
          <ac:chgData name="Campos Fornes Marta (F4E-Ext)" userId="S::marta.campos@ext.f4e.europa.eu::ba7aea1d-3d9f-42ad-90ec-bb5ca6765c57" providerId="AD" clId="Web-{4F7B6BA1-7DF0-B1E7-553B-71C7DD3E8B18}" dt="2025-05-12T10:56:45.182" v="5"/>
          <ac:picMkLst>
            <pc:docMk/>
            <pc:sldMk cId="140135698" sldId="303"/>
            <ac:picMk id="23" creationId="{AF56984E-4C2A-4A92-B3C1-2C5A8DB953EA}"/>
          </ac:picMkLst>
        </pc:picChg>
        <pc:picChg chg="del">
          <ac:chgData name="Campos Fornes Marta (F4E-Ext)" userId="S::marta.campos@ext.f4e.europa.eu::ba7aea1d-3d9f-42ad-90ec-bb5ca6765c57" providerId="AD" clId="Web-{4F7B6BA1-7DF0-B1E7-553B-71C7DD3E8B18}" dt="2025-05-12T10:56:50.416" v="13"/>
          <ac:picMkLst>
            <pc:docMk/>
            <pc:sldMk cId="140135698" sldId="303"/>
            <ac:picMk id="31" creationId="{3CD9A9DE-60F6-71CB-8C94-7B040A449AFA}"/>
          </ac:picMkLst>
        </pc:picChg>
        <pc:picChg chg="del">
          <ac:chgData name="Campos Fornes Marta (F4E-Ext)" userId="S::marta.campos@ext.f4e.europa.eu::ba7aea1d-3d9f-42ad-90ec-bb5ca6765c57" providerId="AD" clId="Web-{4F7B6BA1-7DF0-B1E7-553B-71C7DD3E8B18}" dt="2025-05-12T10:56:53.041" v="15"/>
          <ac:picMkLst>
            <pc:docMk/>
            <pc:sldMk cId="140135698" sldId="303"/>
            <ac:picMk id="35" creationId="{32EED4DA-EB74-01A6-02D8-0F772EB4C153}"/>
          </ac:picMkLst>
        </pc:picChg>
        <pc:picChg chg="del">
          <ac:chgData name="Campos Fornes Marta (F4E-Ext)" userId="S::marta.campos@ext.f4e.europa.eu::ba7aea1d-3d9f-42ad-90ec-bb5ca6765c57" providerId="AD" clId="Web-{4F7B6BA1-7DF0-B1E7-553B-71C7DD3E8B18}" dt="2025-05-12T10:56:46.354" v="7"/>
          <ac:picMkLst>
            <pc:docMk/>
            <pc:sldMk cId="140135698" sldId="303"/>
            <ac:picMk id="36" creationId="{686EC4A6-C259-3F6B-4815-792BC0273BC5}"/>
          </ac:picMkLst>
        </pc:picChg>
        <pc:picChg chg="del">
          <ac:chgData name="Campos Fornes Marta (F4E-Ext)" userId="S::marta.campos@ext.f4e.europa.eu::ba7aea1d-3d9f-42ad-90ec-bb5ca6765c57" providerId="AD" clId="Web-{4F7B6BA1-7DF0-B1E7-553B-71C7DD3E8B18}" dt="2025-05-12T10:56:48.182" v="9"/>
          <ac:picMkLst>
            <pc:docMk/>
            <pc:sldMk cId="140135698" sldId="303"/>
            <ac:picMk id="39" creationId="{971E429E-7CA4-9B31-BCE0-378CCBC3031A}"/>
          </ac:picMkLst>
        </pc:picChg>
        <pc:picChg chg="del">
          <ac:chgData name="Campos Fornes Marta (F4E-Ext)" userId="S::marta.campos@ext.f4e.europa.eu::ba7aea1d-3d9f-42ad-90ec-bb5ca6765c57" providerId="AD" clId="Web-{4F7B6BA1-7DF0-B1E7-553B-71C7DD3E8B18}" dt="2025-05-12T10:56:40.744" v="2"/>
          <ac:picMkLst>
            <pc:docMk/>
            <pc:sldMk cId="140135698" sldId="303"/>
            <ac:picMk id="41" creationId="{D003A697-3FE8-6D4C-447B-9D101738F15C}"/>
          </ac:picMkLst>
        </pc:picChg>
        <pc:picChg chg="del">
          <ac:chgData name="Campos Fornes Marta (F4E-Ext)" userId="S::marta.campos@ext.f4e.europa.eu::ba7aea1d-3d9f-42ad-90ec-bb5ca6765c57" providerId="AD" clId="Web-{4F7B6BA1-7DF0-B1E7-553B-71C7DD3E8B18}" dt="2025-05-12T10:56:41.369" v="3"/>
          <ac:picMkLst>
            <pc:docMk/>
            <pc:sldMk cId="140135698" sldId="303"/>
            <ac:picMk id="43" creationId="{768A12A3-C023-E2D9-8C58-66C7A73F5729}"/>
          </ac:picMkLst>
        </pc:picChg>
      </pc:sldChg>
    </pc:docChg>
  </pc:docChgLst>
  <pc:docChgLst>
    <pc:chgData name="Fabbri Marco (F4E)" userId="81c99687-4fb9-4e73-ba78-f27f1d7f0118" providerId="ADAL" clId="{48AD73DB-8F04-466F-905B-CE9A822848D2}"/>
    <pc:docChg chg="modSld">
      <pc:chgData name="Fabbri Marco (F4E)" userId="81c99687-4fb9-4e73-ba78-f27f1d7f0118" providerId="ADAL" clId="{48AD73DB-8F04-466F-905B-CE9A822848D2}" dt="2025-05-13T14:00:43.291" v="6" actId="20577"/>
      <pc:docMkLst>
        <pc:docMk/>
      </pc:docMkLst>
      <pc:sldChg chg="modSp mod">
        <pc:chgData name="Fabbri Marco (F4E)" userId="81c99687-4fb9-4e73-ba78-f27f1d7f0118" providerId="ADAL" clId="{48AD73DB-8F04-466F-905B-CE9A822848D2}" dt="2025-05-13T14:00:43.291" v="6" actId="20577"/>
        <pc:sldMkLst>
          <pc:docMk/>
          <pc:sldMk cId="416506340" sldId="304"/>
        </pc:sldMkLst>
        <pc:spChg chg="mod">
          <ac:chgData name="Fabbri Marco (F4E)" userId="81c99687-4fb9-4e73-ba78-f27f1d7f0118" providerId="ADAL" clId="{48AD73DB-8F04-466F-905B-CE9A822848D2}" dt="2025-05-13T14:00:43.291" v="6" actId="20577"/>
          <ac:spMkLst>
            <pc:docMk/>
            <pc:sldMk cId="416506340" sldId="304"/>
            <ac:spMk id="4" creationId="{63030D84-5B5B-17B3-69FE-E334238D72FF}"/>
          </ac:spMkLst>
        </pc:spChg>
      </pc:sldChg>
    </pc:docChg>
  </pc:docChgLst>
  <pc:docChgLst>
    <pc:chgData name="Campos Fornes Marta (F4E-Ext)" userId="S::marta.campos@ext.f4e.europa.eu::ba7aea1d-3d9f-42ad-90ec-bb5ca6765c57" providerId="AD" clId="Web-{DFF31B1B-377C-43C5-43B8-902624E1E4BA}"/>
    <pc:docChg chg="addSld modSld">
      <pc:chgData name="Campos Fornes Marta (F4E-Ext)" userId="S::marta.campos@ext.f4e.europa.eu::ba7aea1d-3d9f-42ad-90ec-bb5ca6765c57" providerId="AD" clId="Web-{DFF31B1B-377C-43C5-43B8-902624E1E4BA}" dt="2025-05-12T10:56:01.302" v="3"/>
      <pc:docMkLst>
        <pc:docMk/>
      </pc:docMkLst>
      <pc:sldChg chg="modSp add replId">
        <pc:chgData name="Campos Fornes Marta (F4E-Ext)" userId="S::marta.campos@ext.f4e.europa.eu::ba7aea1d-3d9f-42ad-90ec-bb5ca6765c57" providerId="AD" clId="Web-{DFF31B1B-377C-43C5-43B8-902624E1E4BA}" dt="2025-05-12T10:55:53.849" v="2" actId="20577"/>
        <pc:sldMkLst>
          <pc:docMk/>
          <pc:sldMk cId="2932020476" sldId="302"/>
        </pc:sldMkLst>
        <pc:spChg chg="mod">
          <ac:chgData name="Campos Fornes Marta (F4E-Ext)" userId="S::marta.campos@ext.f4e.europa.eu::ba7aea1d-3d9f-42ad-90ec-bb5ca6765c57" providerId="AD" clId="Web-{DFF31B1B-377C-43C5-43B8-902624E1E4BA}" dt="2025-05-12T10:55:53.849" v="2" actId="20577"/>
          <ac:spMkLst>
            <pc:docMk/>
            <pc:sldMk cId="2932020476" sldId="302"/>
            <ac:spMk id="4" creationId="{2B80C0AD-5E52-2F89-E49A-C82357F3BED6}"/>
          </ac:spMkLst>
        </pc:spChg>
      </pc:sldChg>
      <pc:sldChg chg="add replId">
        <pc:chgData name="Campos Fornes Marta (F4E-Ext)" userId="S::marta.campos@ext.f4e.europa.eu::ba7aea1d-3d9f-42ad-90ec-bb5ca6765c57" providerId="AD" clId="Web-{DFF31B1B-377C-43C5-43B8-902624E1E4BA}" dt="2025-05-12T10:56:01.302" v="3"/>
        <pc:sldMkLst>
          <pc:docMk/>
          <pc:sldMk cId="140135698" sldId="303"/>
        </pc:sldMkLst>
      </pc:sldChg>
    </pc:docChg>
  </pc:docChgLst>
  <pc:docChgLst>
    <pc:chgData name="Campos Fornes Marta (F4E-Ext)" userId="ba7aea1d-3d9f-42ad-90ec-bb5ca6765c57" providerId="ADAL" clId="{96BEF438-E88A-4CEA-829E-F6711D02F2ED}"/>
    <pc:docChg chg="undo redo custSel addSld delSld modSld sldOrd">
      <pc:chgData name="Campos Fornes Marta (F4E-Ext)" userId="ba7aea1d-3d9f-42ad-90ec-bb5ca6765c57" providerId="ADAL" clId="{96BEF438-E88A-4CEA-829E-F6711D02F2ED}" dt="2025-01-20T09:51:34.306" v="7325" actId="20577"/>
      <pc:docMkLst>
        <pc:docMk/>
      </pc:docMkLst>
      <pc:sldChg chg="delSp modSp del mod">
        <pc:chgData name="Campos Fornes Marta (F4E-Ext)" userId="ba7aea1d-3d9f-42ad-90ec-bb5ca6765c57" providerId="ADAL" clId="{96BEF438-E88A-4CEA-829E-F6711D02F2ED}" dt="2025-01-13T13:21:32.599" v="4361" actId="47"/>
        <pc:sldMkLst>
          <pc:docMk/>
          <pc:sldMk cId="0" sldId="261"/>
        </pc:sldMkLst>
      </pc:sldChg>
      <pc:sldChg chg="modSp mod">
        <pc:chgData name="Campos Fornes Marta (F4E-Ext)" userId="ba7aea1d-3d9f-42ad-90ec-bb5ca6765c57" providerId="ADAL" clId="{96BEF438-E88A-4CEA-829E-F6711D02F2ED}" dt="2025-01-13T10:39:29.210" v="22" actId="20577"/>
        <pc:sldMkLst>
          <pc:docMk/>
          <pc:sldMk cId="2077064364" sldId="274"/>
        </pc:sldMkLst>
      </pc:sldChg>
      <pc:sldChg chg="del">
        <pc:chgData name="Campos Fornes Marta (F4E-Ext)" userId="ba7aea1d-3d9f-42ad-90ec-bb5ca6765c57" providerId="ADAL" clId="{96BEF438-E88A-4CEA-829E-F6711D02F2ED}" dt="2025-01-13T11:44:52.572" v="2967" actId="47"/>
        <pc:sldMkLst>
          <pc:docMk/>
          <pc:sldMk cId="160427240" sldId="275"/>
        </pc:sldMkLst>
      </pc:sldChg>
      <pc:sldChg chg="addSp modSp del mod modAnim">
        <pc:chgData name="Campos Fornes Marta (F4E-Ext)" userId="ba7aea1d-3d9f-42ad-90ec-bb5ca6765c57" providerId="ADAL" clId="{96BEF438-E88A-4CEA-829E-F6711D02F2ED}" dt="2025-01-14T14:01:28.078" v="6901" actId="47"/>
        <pc:sldMkLst>
          <pc:docMk/>
          <pc:sldMk cId="3966047852" sldId="276"/>
        </pc:sldMkLst>
      </pc:sldChg>
      <pc:sldChg chg="del">
        <pc:chgData name="Campos Fornes Marta (F4E-Ext)" userId="ba7aea1d-3d9f-42ad-90ec-bb5ca6765c57" providerId="ADAL" clId="{96BEF438-E88A-4CEA-829E-F6711D02F2ED}" dt="2025-01-13T11:44:50.172" v="2965" actId="47"/>
        <pc:sldMkLst>
          <pc:docMk/>
          <pc:sldMk cId="569604453" sldId="277"/>
        </pc:sldMkLst>
      </pc:sldChg>
      <pc:sldChg chg="del">
        <pc:chgData name="Campos Fornes Marta (F4E-Ext)" userId="ba7aea1d-3d9f-42ad-90ec-bb5ca6765c57" providerId="ADAL" clId="{96BEF438-E88A-4CEA-829E-F6711D02F2ED}" dt="2025-01-13T11:44:51.252" v="2966" actId="47"/>
        <pc:sldMkLst>
          <pc:docMk/>
          <pc:sldMk cId="3276648395" sldId="278"/>
        </pc:sldMkLst>
      </pc:sldChg>
      <pc:sldChg chg="modSp del mod">
        <pc:chgData name="Campos Fornes Marta (F4E-Ext)" userId="ba7aea1d-3d9f-42ad-90ec-bb5ca6765c57" providerId="ADAL" clId="{96BEF438-E88A-4CEA-829E-F6711D02F2ED}" dt="2025-01-14T16:43:58.324" v="7119" actId="47"/>
        <pc:sldMkLst>
          <pc:docMk/>
          <pc:sldMk cId="4240326826" sldId="279"/>
        </pc:sldMkLst>
      </pc:sldChg>
      <pc:sldChg chg="modSp mod">
        <pc:chgData name="Campos Fornes Marta (F4E-Ext)" userId="ba7aea1d-3d9f-42ad-90ec-bb5ca6765c57" providerId="ADAL" clId="{96BEF438-E88A-4CEA-829E-F6711D02F2ED}" dt="2025-01-13T11:47:22.665" v="2993" actId="1076"/>
        <pc:sldMkLst>
          <pc:docMk/>
          <pc:sldMk cId="1760120469" sldId="280"/>
        </pc:sldMkLst>
      </pc:sldChg>
      <pc:sldChg chg="modSp mod">
        <pc:chgData name="Campos Fornes Marta (F4E-Ext)" userId="ba7aea1d-3d9f-42ad-90ec-bb5ca6765c57" providerId="ADAL" clId="{96BEF438-E88A-4CEA-829E-F6711D02F2ED}" dt="2025-01-15T10:20:33.955" v="7253" actId="1076"/>
        <pc:sldMkLst>
          <pc:docMk/>
          <pc:sldMk cId="2109757701" sldId="281"/>
        </pc:sldMkLst>
      </pc:sldChg>
      <pc:sldChg chg="del">
        <pc:chgData name="Campos Fornes Marta (F4E-Ext)" userId="ba7aea1d-3d9f-42ad-90ec-bb5ca6765c57" providerId="ADAL" clId="{96BEF438-E88A-4CEA-829E-F6711D02F2ED}" dt="2025-01-13T13:38:10.400" v="4596" actId="47"/>
        <pc:sldMkLst>
          <pc:docMk/>
          <pc:sldMk cId="2293837729" sldId="282"/>
        </pc:sldMkLst>
      </pc:sldChg>
      <pc:sldChg chg="addSp delSp modSp add mod">
        <pc:chgData name="Campos Fornes Marta (F4E-Ext)" userId="ba7aea1d-3d9f-42ad-90ec-bb5ca6765c57" providerId="ADAL" clId="{96BEF438-E88A-4CEA-829E-F6711D02F2ED}" dt="2025-01-13T16:32:11.657" v="5894" actId="20577"/>
        <pc:sldMkLst>
          <pc:docMk/>
          <pc:sldMk cId="3717495262" sldId="283"/>
        </pc:sldMkLst>
      </pc:sldChg>
      <pc:sldChg chg="del">
        <pc:chgData name="Campos Fornes Marta (F4E-Ext)" userId="ba7aea1d-3d9f-42ad-90ec-bb5ca6765c57" providerId="ADAL" clId="{96BEF438-E88A-4CEA-829E-F6711D02F2ED}" dt="2025-01-13T10:40:05.438" v="25" actId="47"/>
        <pc:sldMkLst>
          <pc:docMk/>
          <pc:sldMk cId="3864953692" sldId="283"/>
        </pc:sldMkLst>
      </pc:sldChg>
      <pc:sldChg chg="modSp add mod">
        <pc:chgData name="Campos Fornes Marta (F4E-Ext)" userId="ba7aea1d-3d9f-42ad-90ec-bb5ca6765c57" providerId="ADAL" clId="{96BEF438-E88A-4CEA-829E-F6711D02F2ED}" dt="2025-01-14T16:45:42.288" v="7126" actId="20577"/>
        <pc:sldMkLst>
          <pc:docMk/>
          <pc:sldMk cId="4190251774" sldId="284"/>
        </pc:sldMkLst>
      </pc:sldChg>
      <pc:sldChg chg="modSp add mod">
        <pc:chgData name="Campos Fornes Marta (F4E-Ext)" userId="ba7aea1d-3d9f-42ad-90ec-bb5ca6765c57" providerId="ADAL" clId="{96BEF438-E88A-4CEA-829E-F6711D02F2ED}" dt="2025-01-13T11:51:01.483" v="3089" actId="1076"/>
        <pc:sldMkLst>
          <pc:docMk/>
          <pc:sldMk cId="1095759343" sldId="285"/>
        </pc:sldMkLst>
      </pc:sldChg>
      <pc:sldChg chg="addSp delSp modSp add mod modAnim">
        <pc:chgData name="Campos Fornes Marta (F4E-Ext)" userId="ba7aea1d-3d9f-42ad-90ec-bb5ca6765c57" providerId="ADAL" clId="{96BEF438-E88A-4CEA-829E-F6711D02F2ED}" dt="2025-01-20T09:50:36.952" v="7316" actId="20577"/>
        <pc:sldMkLst>
          <pc:docMk/>
          <pc:sldMk cId="1994467291" sldId="286"/>
        </pc:sldMkLst>
      </pc:sldChg>
      <pc:sldChg chg="addSp delSp modSp add mod modAnim">
        <pc:chgData name="Campos Fornes Marta (F4E-Ext)" userId="ba7aea1d-3d9f-42ad-90ec-bb5ca6765c57" providerId="ADAL" clId="{96BEF438-E88A-4CEA-829E-F6711D02F2ED}" dt="2025-01-14T14:14:08.819" v="6902" actId="14100"/>
        <pc:sldMkLst>
          <pc:docMk/>
          <pc:sldMk cId="2566646539" sldId="287"/>
        </pc:sldMkLst>
      </pc:sldChg>
      <pc:sldChg chg="addSp delSp modSp add mod ord modAnim">
        <pc:chgData name="Campos Fornes Marta (F4E-Ext)" userId="ba7aea1d-3d9f-42ad-90ec-bb5ca6765c57" providerId="ADAL" clId="{96BEF438-E88A-4CEA-829E-F6711D02F2ED}" dt="2025-01-20T09:51:34.306" v="7325" actId="20577"/>
        <pc:sldMkLst>
          <pc:docMk/>
          <pc:sldMk cId="2656716658" sldId="288"/>
        </pc:sldMkLst>
      </pc:sldChg>
      <pc:sldChg chg="modSp add del">
        <pc:chgData name="Campos Fornes Marta (F4E-Ext)" userId="ba7aea1d-3d9f-42ad-90ec-bb5ca6765c57" providerId="ADAL" clId="{96BEF438-E88A-4CEA-829E-F6711D02F2ED}" dt="2025-01-15T13:53:24.640" v="7264" actId="47"/>
        <pc:sldMkLst>
          <pc:docMk/>
          <pc:sldMk cId="98324089" sldId="289"/>
        </pc:sldMkLst>
      </pc:sldChg>
      <pc:sldChg chg="addSp modSp add mod">
        <pc:chgData name="Campos Fornes Marta (F4E-Ext)" userId="ba7aea1d-3d9f-42ad-90ec-bb5ca6765c57" providerId="ADAL" clId="{96BEF438-E88A-4CEA-829E-F6711D02F2ED}" dt="2025-01-15T10:19:13.137" v="7214" actId="1038"/>
        <pc:sldMkLst>
          <pc:docMk/>
          <pc:sldMk cId="810230528" sldId="290"/>
        </pc:sldMkLst>
      </pc:sldChg>
      <pc:sldChg chg="addSp delSp modSp add mod addAnim delAnim modAnim">
        <pc:chgData name="Campos Fornes Marta (F4E-Ext)" userId="ba7aea1d-3d9f-42ad-90ec-bb5ca6765c57" providerId="ADAL" clId="{96BEF438-E88A-4CEA-829E-F6711D02F2ED}" dt="2025-01-20T09:50:18.760" v="7307" actId="171"/>
        <pc:sldMkLst>
          <pc:docMk/>
          <pc:sldMk cId="4164885060" sldId="291"/>
        </pc:sldMkLst>
      </pc:sldChg>
    </pc:docChg>
  </pc:docChgLst>
  <pc:docChgLst>
    <pc:chgData name="Campos Fornes Marta (F4E-Ext)" userId="ba7aea1d-3d9f-42ad-90ec-bb5ca6765c57" providerId="ADAL" clId="{7695C4AD-5D53-44B6-A104-052CB7151768}"/>
    <pc:docChg chg="undo custSel addSld modSld sldOrd">
      <pc:chgData name="Campos Fornes Marta (F4E-Ext)" userId="ba7aea1d-3d9f-42ad-90ec-bb5ca6765c57" providerId="ADAL" clId="{7695C4AD-5D53-44B6-A104-052CB7151768}" dt="2024-12-18T13:49:37.265" v="2986" actId="1038"/>
      <pc:docMkLst>
        <pc:docMk/>
      </pc:docMkLst>
      <pc:sldChg chg="addSp delSp modSp mod">
        <pc:chgData name="Campos Fornes Marta (F4E-Ext)" userId="ba7aea1d-3d9f-42ad-90ec-bb5ca6765c57" providerId="ADAL" clId="{7695C4AD-5D53-44B6-A104-052CB7151768}" dt="2024-12-17T15:17:11.619" v="1134" actId="1037"/>
        <pc:sldMkLst>
          <pc:docMk/>
          <pc:sldMk cId="0" sldId="261"/>
        </pc:sldMkLst>
      </pc:sldChg>
      <pc:sldChg chg="modSp mod">
        <pc:chgData name="Campos Fornes Marta (F4E-Ext)" userId="ba7aea1d-3d9f-42ad-90ec-bb5ca6765c57" providerId="ADAL" clId="{7695C4AD-5D53-44B6-A104-052CB7151768}" dt="2024-12-17T14:01:46.779" v="15" actId="27636"/>
        <pc:sldMkLst>
          <pc:docMk/>
          <pc:sldMk cId="2077064364" sldId="274"/>
        </pc:sldMkLst>
      </pc:sldChg>
      <pc:sldChg chg="addSp delSp modSp add mod">
        <pc:chgData name="Campos Fornes Marta (F4E-Ext)" userId="ba7aea1d-3d9f-42ad-90ec-bb5ca6765c57" providerId="ADAL" clId="{7695C4AD-5D53-44B6-A104-052CB7151768}" dt="2024-12-18T13:49:37.265" v="2986" actId="1038"/>
        <pc:sldMkLst>
          <pc:docMk/>
          <pc:sldMk cId="160427240" sldId="275"/>
        </pc:sldMkLst>
      </pc:sldChg>
      <pc:sldChg chg="addSp delSp modSp add mod">
        <pc:chgData name="Campos Fornes Marta (F4E-Ext)" userId="ba7aea1d-3d9f-42ad-90ec-bb5ca6765c57" providerId="ADAL" clId="{7695C4AD-5D53-44B6-A104-052CB7151768}" dt="2024-12-17T15:18:45.060" v="1168" actId="1076"/>
        <pc:sldMkLst>
          <pc:docMk/>
          <pc:sldMk cId="3966047852" sldId="276"/>
        </pc:sldMkLst>
      </pc:sldChg>
      <pc:sldChg chg="addSp delSp modSp add mod">
        <pc:chgData name="Campos Fornes Marta (F4E-Ext)" userId="ba7aea1d-3d9f-42ad-90ec-bb5ca6765c57" providerId="ADAL" clId="{7695C4AD-5D53-44B6-A104-052CB7151768}" dt="2024-12-17T15:19:42.170" v="1247" actId="1036"/>
        <pc:sldMkLst>
          <pc:docMk/>
          <pc:sldMk cId="569604453" sldId="277"/>
        </pc:sldMkLst>
      </pc:sldChg>
      <pc:sldChg chg="modSp add mod ord">
        <pc:chgData name="Campos Fornes Marta (F4E-Ext)" userId="ba7aea1d-3d9f-42ad-90ec-bb5ca6765c57" providerId="ADAL" clId="{7695C4AD-5D53-44B6-A104-052CB7151768}" dt="2024-12-17T15:37:26.884" v="1959" actId="20577"/>
        <pc:sldMkLst>
          <pc:docMk/>
          <pc:sldMk cId="3276648395" sldId="278"/>
        </pc:sldMkLst>
      </pc:sldChg>
    </pc:docChg>
  </pc:docChgLst>
  <pc:docChgLst>
    <pc:chgData name="Campos Fornes Marta (F4E-Ext)" userId="ba7aea1d-3d9f-42ad-90ec-bb5ca6765c57" providerId="ADAL" clId="{958503AF-633C-4BBE-9754-1386DCA60B54}"/>
    <pc:docChg chg="undo custSel addSld delSld modSld sldOrd">
      <pc:chgData name="Campos Fornes Marta (F4E-Ext)" userId="ba7aea1d-3d9f-42ad-90ec-bb5ca6765c57" providerId="ADAL" clId="{958503AF-633C-4BBE-9754-1386DCA60B54}" dt="2025-02-14T15:57:47.538" v="3520"/>
      <pc:docMkLst>
        <pc:docMk/>
      </pc:docMkLst>
      <pc:sldChg chg="modSp mod">
        <pc:chgData name="Campos Fornes Marta (F4E-Ext)" userId="ba7aea1d-3d9f-42ad-90ec-bb5ca6765c57" providerId="ADAL" clId="{958503AF-633C-4BBE-9754-1386DCA60B54}" dt="2025-02-14T14:59:50.750" v="2998" actId="20577"/>
        <pc:sldMkLst>
          <pc:docMk/>
          <pc:sldMk cId="2077064364" sldId="274"/>
        </pc:sldMkLst>
        <pc:spChg chg="mod">
          <ac:chgData name="Campos Fornes Marta (F4E-Ext)" userId="ba7aea1d-3d9f-42ad-90ec-bb5ca6765c57" providerId="ADAL" clId="{958503AF-633C-4BBE-9754-1386DCA60B54}" dt="2025-02-14T10:03:30.633" v="40" actId="14100"/>
          <ac:spMkLst>
            <pc:docMk/>
            <pc:sldMk cId="2077064364" sldId="274"/>
            <ac:spMk id="2" creationId="{00000000-0000-0000-0000-000000000000}"/>
          </ac:spMkLst>
        </pc:spChg>
        <pc:spChg chg="mod">
          <ac:chgData name="Campos Fornes Marta (F4E-Ext)" userId="ba7aea1d-3d9f-42ad-90ec-bb5ca6765c57" providerId="ADAL" clId="{958503AF-633C-4BBE-9754-1386DCA60B54}" dt="2025-02-14T14:59:50.750" v="2998" actId="20577"/>
          <ac:spMkLst>
            <pc:docMk/>
            <pc:sldMk cId="2077064364" sldId="274"/>
            <ac:spMk id="4" creationId="{00000000-0000-0000-0000-000000000000}"/>
          </ac:spMkLst>
        </pc:spChg>
      </pc:sldChg>
      <pc:sldChg chg="add del">
        <pc:chgData name="Campos Fornes Marta (F4E-Ext)" userId="ba7aea1d-3d9f-42ad-90ec-bb5ca6765c57" providerId="ADAL" clId="{958503AF-633C-4BBE-9754-1386DCA60B54}" dt="2025-02-14T14:26:21.118" v="2809" actId="47"/>
        <pc:sldMkLst>
          <pc:docMk/>
          <pc:sldMk cId="2656716658" sldId="288"/>
        </pc:sldMkLst>
      </pc:sldChg>
      <pc:sldChg chg="addSp delSp modSp mod">
        <pc:chgData name="Campos Fornes Marta (F4E-Ext)" userId="ba7aea1d-3d9f-42ad-90ec-bb5ca6765c57" providerId="ADAL" clId="{958503AF-633C-4BBE-9754-1386DCA60B54}" dt="2025-02-14T11:54:24.389" v="2088" actId="20577"/>
        <pc:sldMkLst>
          <pc:docMk/>
          <pc:sldMk cId="4125842376" sldId="290"/>
        </pc:sldMkLst>
        <pc:spChg chg="mod">
          <ac:chgData name="Campos Fornes Marta (F4E-Ext)" userId="ba7aea1d-3d9f-42ad-90ec-bb5ca6765c57" providerId="ADAL" clId="{958503AF-633C-4BBE-9754-1386DCA60B54}" dt="2025-02-14T11:30:25.069" v="1304" actId="20577"/>
          <ac:spMkLst>
            <pc:docMk/>
            <pc:sldMk cId="4125842376" sldId="290"/>
            <ac:spMk id="4" creationId="{96B31FE4-0A71-4FED-2EF1-84E061D6B06C}"/>
          </ac:spMkLst>
        </pc:spChg>
        <pc:spChg chg="add mod">
          <ac:chgData name="Campos Fornes Marta (F4E-Ext)" userId="ba7aea1d-3d9f-42ad-90ec-bb5ca6765c57" providerId="ADAL" clId="{958503AF-633C-4BBE-9754-1386DCA60B54}" dt="2025-02-14T11:54:24.389" v="2088" actId="20577"/>
          <ac:spMkLst>
            <pc:docMk/>
            <pc:sldMk cId="4125842376" sldId="290"/>
            <ac:spMk id="5" creationId="{8F718A99-6824-9609-75F4-C2C60D6A6E83}"/>
          </ac:spMkLst>
        </pc:spChg>
      </pc:sldChg>
      <pc:sldChg chg="addSp delSp modSp mod ord">
        <pc:chgData name="Campos Fornes Marta (F4E-Ext)" userId="ba7aea1d-3d9f-42ad-90ec-bb5ca6765c57" providerId="ADAL" clId="{958503AF-633C-4BBE-9754-1386DCA60B54}" dt="2025-02-14T11:59:04.392" v="2313" actId="20577"/>
        <pc:sldMkLst>
          <pc:docMk/>
          <pc:sldMk cId="2758992011" sldId="291"/>
        </pc:sldMkLst>
      </pc:sldChg>
      <pc:sldChg chg="del">
        <pc:chgData name="Campos Fornes Marta (F4E-Ext)" userId="ba7aea1d-3d9f-42ad-90ec-bb5ca6765c57" providerId="ADAL" clId="{958503AF-633C-4BBE-9754-1386DCA60B54}" dt="2025-02-14T11:48:36.236" v="2048" actId="47"/>
        <pc:sldMkLst>
          <pc:docMk/>
          <pc:sldMk cId="3052483049" sldId="293"/>
        </pc:sldMkLst>
      </pc:sldChg>
      <pc:sldChg chg="modSp del mod">
        <pc:chgData name="Campos Fornes Marta (F4E-Ext)" userId="ba7aea1d-3d9f-42ad-90ec-bb5ca6765c57" providerId="ADAL" clId="{958503AF-633C-4BBE-9754-1386DCA60B54}" dt="2025-02-14T11:48:30.337" v="2047" actId="47"/>
        <pc:sldMkLst>
          <pc:docMk/>
          <pc:sldMk cId="1617610004" sldId="295"/>
        </pc:sldMkLst>
      </pc:sldChg>
      <pc:sldChg chg="del">
        <pc:chgData name="Campos Fornes Marta (F4E-Ext)" userId="ba7aea1d-3d9f-42ad-90ec-bb5ca6765c57" providerId="ADAL" clId="{958503AF-633C-4BBE-9754-1386DCA60B54}" dt="2025-02-14T10:02:52.304" v="0" actId="47"/>
        <pc:sldMkLst>
          <pc:docMk/>
          <pc:sldMk cId="3378423415" sldId="296"/>
        </pc:sldMkLst>
      </pc:sldChg>
      <pc:sldChg chg="delSp modSp del mod">
        <pc:chgData name="Campos Fornes Marta (F4E-Ext)" userId="ba7aea1d-3d9f-42ad-90ec-bb5ca6765c57" providerId="ADAL" clId="{958503AF-633C-4BBE-9754-1386DCA60B54}" dt="2025-02-14T11:18:20.344" v="1066" actId="47"/>
        <pc:sldMkLst>
          <pc:docMk/>
          <pc:sldMk cId="1950194293" sldId="297"/>
        </pc:sldMkLst>
      </pc:sldChg>
      <pc:sldChg chg="del">
        <pc:chgData name="Campos Fornes Marta (F4E-Ext)" userId="ba7aea1d-3d9f-42ad-90ec-bb5ca6765c57" providerId="ADAL" clId="{958503AF-633C-4BBE-9754-1386DCA60B54}" dt="2025-02-14T11:18:25.098" v="1067" actId="47"/>
        <pc:sldMkLst>
          <pc:docMk/>
          <pc:sldMk cId="1860209578" sldId="298"/>
        </pc:sldMkLst>
      </pc:sldChg>
      <pc:sldChg chg="del">
        <pc:chgData name="Campos Fornes Marta (F4E-Ext)" userId="ba7aea1d-3d9f-42ad-90ec-bb5ca6765c57" providerId="ADAL" clId="{958503AF-633C-4BBE-9754-1386DCA60B54}" dt="2025-02-14T11:48:37.670" v="2049" actId="47"/>
        <pc:sldMkLst>
          <pc:docMk/>
          <pc:sldMk cId="2804220559" sldId="299"/>
        </pc:sldMkLst>
      </pc:sldChg>
      <pc:sldChg chg="addSp delSp modSp add mod delAnim">
        <pc:chgData name="Campos Fornes Marta (F4E-Ext)" userId="ba7aea1d-3d9f-42ad-90ec-bb5ca6765c57" providerId="ADAL" clId="{958503AF-633C-4BBE-9754-1386DCA60B54}" dt="2025-02-14T13:37:45.607" v="2686" actId="1036"/>
        <pc:sldMkLst>
          <pc:docMk/>
          <pc:sldMk cId="76874045" sldId="300"/>
        </pc:sldMkLst>
      </pc:sldChg>
      <pc:sldChg chg="add del">
        <pc:chgData name="Campos Fornes Marta (F4E-Ext)" userId="ba7aea1d-3d9f-42ad-90ec-bb5ca6765c57" providerId="ADAL" clId="{958503AF-633C-4BBE-9754-1386DCA60B54}" dt="2025-02-14T11:18:19.181" v="1065" actId="47"/>
        <pc:sldMkLst>
          <pc:docMk/>
          <pc:sldMk cId="647575565" sldId="301"/>
        </pc:sldMkLst>
      </pc:sldChg>
      <pc:sldChg chg="add del">
        <pc:chgData name="Campos Fornes Marta (F4E-Ext)" userId="ba7aea1d-3d9f-42ad-90ec-bb5ca6765c57" providerId="ADAL" clId="{958503AF-633C-4BBE-9754-1386DCA60B54}" dt="2025-02-14T14:24:52.345" v="2689" actId="47"/>
        <pc:sldMkLst>
          <pc:docMk/>
          <pc:sldMk cId="1555637001" sldId="301"/>
        </pc:sldMkLst>
      </pc:sldChg>
      <pc:sldChg chg="addSp delSp modSp add del mod modAnim">
        <pc:chgData name="Campos Fornes Marta (F4E-Ext)" userId="ba7aea1d-3d9f-42ad-90ec-bb5ca6765c57" providerId="ADAL" clId="{958503AF-633C-4BBE-9754-1386DCA60B54}" dt="2025-02-14T15:52:57.547" v="3518"/>
        <pc:sldMkLst>
          <pc:docMk/>
          <pc:sldMk cId="2207223561" sldId="302"/>
        </pc:sldMkLst>
      </pc:sldChg>
      <pc:sldChg chg="addSp delSp modSp add mod ord modClrScheme modAnim chgLayout">
        <pc:chgData name="Campos Fornes Marta (F4E-Ext)" userId="ba7aea1d-3d9f-42ad-90ec-bb5ca6765c57" providerId="ADAL" clId="{958503AF-633C-4BBE-9754-1386DCA60B54}" dt="2025-02-14T15:57:47.538" v="3520"/>
        <pc:sldMkLst>
          <pc:docMk/>
          <pc:sldMk cId="3140330908" sldId="303"/>
        </pc:sldMkLst>
      </pc:sldChg>
    </pc:docChg>
  </pc:docChgLst>
  <pc:docChgLst>
    <pc:chgData name="Campos Fornes Marta (F4E-Ext)" userId="ba7aea1d-3d9f-42ad-90ec-bb5ca6765c57" providerId="ADAL" clId="{81C37586-A8F2-4083-ADB5-31E98A20F325}"/>
    <pc:docChg chg="undo custSel addSld delSld modSld">
      <pc:chgData name="Campos Fornes Marta (F4E-Ext)" userId="ba7aea1d-3d9f-42ad-90ec-bb5ca6765c57" providerId="ADAL" clId="{81C37586-A8F2-4083-ADB5-31E98A20F325}" dt="2025-02-13T14:46:17.065" v="3247" actId="680"/>
      <pc:docMkLst>
        <pc:docMk/>
      </pc:docMkLst>
      <pc:sldChg chg="modSp mod">
        <pc:chgData name="Campos Fornes Marta (F4E-Ext)" userId="ba7aea1d-3d9f-42ad-90ec-bb5ca6765c57" providerId="ADAL" clId="{81C37586-A8F2-4083-ADB5-31E98A20F325}" dt="2025-02-12T10:33:14.590" v="5" actId="20577"/>
        <pc:sldMkLst>
          <pc:docMk/>
          <pc:sldMk cId="2077064364" sldId="274"/>
        </pc:sldMkLst>
        <pc:spChg chg="mod">
          <ac:chgData name="Campos Fornes Marta (F4E-Ext)" userId="ba7aea1d-3d9f-42ad-90ec-bb5ca6765c57" providerId="ADAL" clId="{81C37586-A8F2-4083-ADB5-31E98A20F325}" dt="2025-02-12T10:33:14.590" v="5" actId="20577"/>
          <ac:spMkLst>
            <pc:docMk/>
            <pc:sldMk cId="2077064364" sldId="274"/>
            <ac:spMk id="4" creationId="{00000000-0000-0000-0000-000000000000}"/>
          </ac:spMkLst>
        </pc:spChg>
      </pc:sldChg>
      <pc:sldChg chg="del">
        <pc:chgData name="Campos Fornes Marta (F4E-Ext)" userId="ba7aea1d-3d9f-42ad-90ec-bb5ca6765c57" providerId="ADAL" clId="{81C37586-A8F2-4083-ADB5-31E98A20F325}" dt="2025-02-12T12:01:28.475" v="400" actId="47"/>
        <pc:sldMkLst>
          <pc:docMk/>
          <pc:sldMk cId="2656716658" sldId="288"/>
        </pc:sldMkLst>
      </pc:sldChg>
      <pc:sldChg chg="del">
        <pc:chgData name="Campos Fornes Marta (F4E-Ext)" userId="ba7aea1d-3d9f-42ad-90ec-bb5ca6765c57" providerId="ADAL" clId="{81C37586-A8F2-4083-ADB5-31E98A20F325}" dt="2025-02-12T12:07:51.756" v="532" actId="47"/>
        <pc:sldMkLst>
          <pc:docMk/>
          <pc:sldMk cId="3531079889" sldId="289"/>
        </pc:sldMkLst>
      </pc:sldChg>
      <pc:sldChg chg="addSp delSp modSp mod delAnim">
        <pc:chgData name="Campos Fornes Marta (F4E-Ext)" userId="ba7aea1d-3d9f-42ad-90ec-bb5ca6765c57" providerId="ADAL" clId="{81C37586-A8F2-4083-ADB5-31E98A20F325}" dt="2025-02-12T13:57:17.794" v="3182" actId="20577"/>
        <pc:sldMkLst>
          <pc:docMk/>
          <pc:sldMk cId="4125842376" sldId="290"/>
        </pc:sldMkLst>
      </pc:sldChg>
      <pc:sldChg chg="addSp delSp modSp mod delAnim modAnim">
        <pc:chgData name="Campos Fornes Marta (F4E-Ext)" userId="ba7aea1d-3d9f-42ad-90ec-bb5ca6765c57" providerId="ADAL" clId="{81C37586-A8F2-4083-ADB5-31E98A20F325}" dt="2025-02-12T14:01:07.897" v="3198" actId="20577"/>
        <pc:sldMkLst>
          <pc:docMk/>
          <pc:sldMk cId="2758992011" sldId="291"/>
        </pc:sldMkLst>
      </pc:sldChg>
      <pc:sldChg chg="del">
        <pc:chgData name="Campos Fornes Marta (F4E-Ext)" userId="ba7aea1d-3d9f-42ad-90ec-bb5ca6765c57" providerId="ADAL" clId="{81C37586-A8F2-4083-ADB5-31E98A20F325}" dt="2025-02-12T12:07:39.089" v="531" actId="47"/>
        <pc:sldMkLst>
          <pc:docMk/>
          <pc:sldMk cId="2890515475" sldId="292"/>
        </pc:sldMkLst>
      </pc:sldChg>
      <pc:sldChg chg="addSp delSp modSp add mod modAnim">
        <pc:chgData name="Campos Fornes Marta (F4E-Ext)" userId="ba7aea1d-3d9f-42ad-90ec-bb5ca6765c57" providerId="ADAL" clId="{81C37586-A8F2-4083-ADB5-31E98A20F325}" dt="2025-02-12T13:58:09.804" v="3188" actId="1035"/>
        <pc:sldMkLst>
          <pc:docMk/>
          <pc:sldMk cId="3052483049" sldId="293"/>
        </pc:sldMkLst>
      </pc:sldChg>
      <pc:sldChg chg="modSp add del">
        <pc:chgData name="Campos Fornes Marta (F4E-Ext)" userId="ba7aea1d-3d9f-42ad-90ec-bb5ca6765c57" providerId="ADAL" clId="{81C37586-A8F2-4083-ADB5-31E98A20F325}" dt="2025-02-12T13:43:42.318" v="2216" actId="47"/>
        <pc:sldMkLst>
          <pc:docMk/>
          <pc:sldMk cId="1437420794" sldId="294"/>
        </pc:sldMkLst>
      </pc:sldChg>
      <pc:sldChg chg="addSp delSp modSp add">
        <pc:chgData name="Campos Fornes Marta (F4E-Ext)" userId="ba7aea1d-3d9f-42ad-90ec-bb5ca6765c57" providerId="ADAL" clId="{81C37586-A8F2-4083-ADB5-31E98A20F325}" dt="2025-02-12T12:06:06.193" v="530" actId="478"/>
        <pc:sldMkLst>
          <pc:docMk/>
          <pc:sldMk cId="1617610004" sldId="295"/>
        </pc:sldMkLst>
      </pc:sldChg>
      <pc:sldChg chg="addSp delSp modSp add mod modAnim">
        <pc:chgData name="Campos Fornes Marta (F4E-Ext)" userId="ba7aea1d-3d9f-42ad-90ec-bb5ca6765c57" providerId="ADAL" clId="{81C37586-A8F2-4083-ADB5-31E98A20F325}" dt="2025-02-12T12:35:08.791" v="1437" actId="478"/>
        <pc:sldMkLst>
          <pc:docMk/>
          <pc:sldMk cId="3378423415" sldId="296"/>
        </pc:sldMkLst>
      </pc:sldChg>
      <pc:sldChg chg="addSp delSp modSp add mod modAnim">
        <pc:chgData name="Campos Fornes Marta (F4E-Ext)" userId="ba7aea1d-3d9f-42ad-90ec-bb5ca6765c57" providerId="ADAL" clId="{81C37586-A8F2-4083-ADB5-31E98A20F325}" dt="2025-02-12T13:14:41.195" v="1497"/>
        <pc:sldMkLst>
          <pc:docMk/>
          <pc:sldMk cId="1950194293" sldId="297"/>
        </pc:sldMkLst>
      </pc:sldChg>
      <pc:sldChg chg="addSp delSp modSp add mod delAnim modAnim">
        <pc:chgData name="Campos Fornes Marta (F4E-Ext)" userId="ba7aea1d-3d9f-42ad-90ec-bb5ca6765c57" providerId="ADAL" clId="{81C37586-A8F2-4083-ADB5-31E98A20F325}" dt="2025-02-13T10:54:00.657" v="3213" actId="164"/>
        <pc:sldMkLst>
          <pc:docMk/>
          <pc:sldMk cId="1860209578" sldId="298"/>
        </pc:sldMkLst>
      </pc:sldChg>
      <pc:sldChg chg="add del">
        <pc:chgData name="Campos Fornes Marta (F4E-Ext)" userId="ba7aea1d-3d9f-42ad-90ec-bb5ca6765c57" providerId="ADAL" clId="{81C37586-A8F2-4083-ADB5-31E98A20F325}" dt="2025-02-12T12:32:28.844" v="1373"/>
        <pc:sldMkLst>
          <pc:docMk/>
          <pc:sldMk cId="1470633636" sldId="299"/>
        </pc:sldMkLst>
      </pc:sldChg>
      <pc:sldChg chg="addSp delSp modSp add mod">
        <pc:chgData name="Campos Fornes Marta (F4E-Ext)" userId="ba7aea1d-3d9f-42ad-90ec-bb5ca6765c57" providerId="ADAL" clId="{81C37586-A8F2-4083-ADB5-31E98A20F325}" dt="2025-02-12T13:55:17.720" v="3170" actId="1076"/>
        <pc:sldMkLst>
          <pc:docMk/>
          <pc:sldMk cId="2804220559" sldId="299"/>
        </pc:sldMkLst>
      </pc:sldChg>
      <pc:sldChg chg="addSp delSp modSp new del mod">
        <pc:chgData name="Campos Fornes Marta (F4E-Ext)" userId="ba7aea1d-3d9f-42ad-90ec-bb5ca6765c57" providerId="ADAL" clId="{81C37586-A8F2-4083-ADB5-31E98A20F325}" dt="2025-02-13T14:46:17.065" v="3247" actId="680"/>
        <pc:sldMkLst>
          <pc:docMk/>
          <pc:sldMk cId="233342754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F3367-8529-4C73-AFAF-BB82F8114BC5}" type="datetimeFigureOut">
              <a:rPr lang="en-US" smtClean="0"/>
              <a:pPr/>
              <a:t>13-May-25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1EF14-A77B-4F29-8F05-C2C964821A49}" type="slidenum">
              <a:rPr lang="en-US" smtClean="0"/>
              <a:pPr/>
              <a:t>‹#›</a:t>
            </a:fld>
            <a:endParaRPr lang="en-US"/>
          </a:p>
        </p:txBody>
      </p:sp>
    </p:spTree>
    <p:extLst>
      <p:ext uri="{BB962C8B-B14F-4D97-AF65-F5344CB8AC3E}">
        <p14:creationId xmlns:p14="http://schemas.microsoft.com/office/powerpoint/2010/main" val="242900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Calibri" panose="020F0502020204030204" pitchFamily="34" charset="0"/>
              </a:rPr>
              <a:t>Tungsten (W) is a key material in fusion reactor designs, particularly for plasma-facing components. Accurate nuclear data for tungsten are essential for reliable neutronic simulations, impacting reactor safety, shielding, and operational performance. Moreover, the 2023 ITER </a:t>
            </a:r>
            <a:r>
              <a:rPr lang="en-US" b="0" i="0" err="1">
                <a:solidFill>
                  <a:srgbClr val="000000"/>
                </a:solidFill>
                <a:effectLst/>
                <a:latin typeface="Calibri" panose="020F0502020204030204" pitchFamily="34" charset="0"/>
              </a:rPr>
              <a:t>rebaselining</a:t>
            </a:r>
            <a:r>
              <a:rPr lang="en-US" b="0" i="0">
                <a:solidFill>
                  <a:srgbClr val="000000"/>
                </a:solidFill>
                <a:effectLst/>
                <a:latin typeface="Calibri" panose="020F0502020204030204" pitchFamily="34" charset="0"/>
              </a:rPr>
              <a:t> exercise led to the replacement of the beryllium (Be) First Wall (FW) with tungsten (W), further increasing interest in this </a:t>
            </a:r>
            <a:r>
              <a:rPr lang="en-US" sz="1800" b="0" i="0">
                <a:solidFill>
                  <a:srgbClr val="000000"/>
                </a:solidFill>
                <a:effectLst/>
                <a:latin typeface="Calibri" panose="020F0502020204030204" pitchFamily="34" charset="0"/>
              </a:rPr>
              <a:t>material and the accuracy of computed responses. </a:t>
            </a:r>
            <a:br>
              <a:rPr lang="en-US" sz="1800" b="0" i="0">
                <a:solidFill>
                  <a:srgbClr val="000000"/>
                </a:solidFill>
                <a:effectLst/>
                <a:latin typeface="Calibri" panose="020F0502020204030204" pitchFamily="34" charset="0"/>
              </a:rPr>
            </a:br>
            <a:r>
              <a:rPr lang="en-US" sz="1200" b="0" i="0">
                <a:solidFill>
                  <a:srgbClr val="000000"/>
                </a:solidFill>
                <a:effectLst/>
                <a:latin typeface="Calibri" panose="020F0502020204030204" pitchFamily="34" charset="0"/>
              </a:rPr>
              <a:t>This work presents a validation study of tungsten nuclear data using the TUD-W SINBAD benchmark, ranked as the highest-quality benchmark for this purpose. The study employs MCNP6.2 and OpenMCv0.15 to compute and compare spectral neutron flux and spectral photon flux at four positions (5, 15, 25, and 35 cm) within a thick tungsten alloy block (DENSIMET) irradiated by 14 MeV neutrons. The experimental results, obtained using an NE 213 scintillation spectrometer, serve as a reference for validation. </a:t>
            </a:r>
            <a:endParaRPr lang="en-IE"/>
          </a:p>
        </p:txBody>
      </p:sp>
      <p:sp>
        <p:nvSpPr>
          <p:cNvPr id="4" name="Slide Number Placeholder 3"/>
          <p:cNvSpPr>
            <a:spLocks noGrp="1"/>
          </p:cNvSpPr>
          <p:nvPr>
            <p:ph type="sldNum" sz="quarter" idx="5"/>
          </p:nvPr>
        </p:nvSpPr>
        <p:spPr/>
        <p:txBody>
          <a:bodyPr/>
          <a:lstStyle/>
          <a:p>
            <a:fld id="{2141EF14-A77B-4F29-8F05-C2C964821A49}" type="slidenum">
              <a:rPr lang="en-US" smtClean="0"/>
              <a:pPr/>
              <a:t>3</a:t>
            </a:fld>
            <a:endParaRPr lang="en-US"/>
          </a:p>
        </p:txBody>
      </p:sp>
    </p:spTree>
    <p:extLst>
      <p:ext uri="{BB962C8B-B14F-4D97-AF65-F5344CB8AC3E}">
        <p14:creationId xmlns:p14="http://schemas.microsoft.com/office/powerpoint/2010/main" val="375217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141EF14-A77B-4F29-8F05-C2C964821A49}" type="slidenum">
              <a:rPr lang="en-US" smtClean="0"/>
              <a:pPr/>
              <a:t>14</a:t>
            </a:fld>
            <a:endParaRPr lang="en-US"/>
          </a:p>
        </p:txBody>
      </p:sp>
    </p:spTree>
    <p:extLst>
      <p:ext uri="{BB962C8B-B14F-4D97-AF65-F5344CB8AC3E}">
        <p14:creationId xmlns:p14="http://schemas.microsoft.com/office/powerpoint/2010/main" val="245091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41EF14-A77B-4F29-8F05-C2C964821A49}"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lnSpc>
                <a:spcPts val="1457"/>
              </a:lnSpc>
            </a:pPr>
            <a:r>
              <a:rPr lang="en-US" sz="1800" b="0" i="0">
                <a:solidFill>
                  <a:srgbClr val="000000"/>
                </a:solidFill>
                <a:effectLst/>
                <a:latin typeface="Calibri" panose="020F0502020204030204" pitchFamily="34" charset="0"/>
              </a:rPr>
              <a:t>Statistical optimization techniques were applied, including weight window generators and customized Python-based scripts to refine various cell parameters. The weight window generator was iteratively used to improve statistical accuracy in deeper regions. Additionally, a geometry error caused by a small undefined volume was corrected, and the corresponding patch was communicated to the NEA Data Bank. </a:t>
            </a:r>
            <a:endParaRPr lang="en-US" b="0" i="0">
              <a:solidFill>
                <a:srgbClr val="000000"/>
              </a:solidFill>
              <a:effectLst/>
              <a:latin typeface="Segoe UI" panose="020B0502040204020203" pitchFamily="34" charset="0"/>
            </a:endParaRPr>
          </a:p>
          <a:p>
            <a:pPr algn="just" rtl="0" fontAlgn="base">
              <a:lnSpc>
                <a:spcPts val="1457"/>
              </a:lnSpc>
            </a:pPr>
            <a:r>
              <a:rPr lang="en-US" sz="1800" b="0" i="0">
                <a:solidFill>
                  <a:srgbClr val="000000"/>
                </a:solidFill>
                <a:effectLst/>
                <a:latin typeface="Calibri" panose="020F0502020204030204" pitchFamily="34" charset="0"/>
              </a:rPr>
              <a:t>While a general agreement was observed among the libraries, discrepancies appeared above 6 MeV, with FENDL3.2c performing the best but with a </a:t>
            </a:r>
            <a:r>
              <a:rPr lang="en-US" sz="1800" b="0" i="0" err="1">
                <a:solidFill>
                  <a:srgbClr val="000000"/>
                </a:solidFill>
                <a:effectLst/>
                <a:latin typeface="Calibri" panose="020F0502020204030204" pitchFamily="34" charset="0"/>
              </a:rPr>
              <a:t>behaviour</a:t>
            </a:r>
            <a:r>
              <a:rPr lang="en-US" sz="1800" b="0" i="0">
                <a:solidFill>
                  <a:srgbClr val="000000"/>
                </a:solidFill>
                <a:effectLst/>
                <a:latin typeface="Calibri" panose="020F0502020204030204" pitchFamily="34" charset="0"/>
              </a:rPr>
              <a:t> extremely similar to ENDF-VIII.0. Further comparisons were performed using </a:t>
            </a:r>
            <a:r>
              <a:rPr lang="en-US" sz="1800" b="0" i="0" err="1">
                <a:solidFill>
                  <a:srgbClr val="000000"/>
                </a:solidFill>
                <a:effectLst/>
                <a:latin typeface="Calibri" panose="020F0502020204030204" pitchFamily="34" charset="0"/>
              </a:rPr>
              <a:t>OpenMC</a:t>
            </a:r>
            <a:r>
              <a:rPr lang="en-US" sz="1800" b="0" i="0">
                <a:solidFill>
                  <a:srgbClr val="000000"/>
                </a:solidFill>
                <a:effectLst/>
                <a:latin typeface="Calibri" panose="020F0502020204030204" pitchFamily="34" charset="0"/>
              </a:rPr>
              <a:t>, requiring the conversion of geometry, tallies, and source definitions. These comparisons confirmed that discrepancies were likely driven by the nuclear data itself rather than differences between Monte Carlo codes.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2141EF14-A77B-4F29-8F05-C2C964821A49}" type="slidenum">
              <a:rPr lang="en-US" smtClean="0"/>
              <a:pPr/>
              <a:t>5</a:t>
            </a:fld>
            <a:endParaRPr lang="en-US"/>
          </a:p>
        </p:txBody>
      </p:sp>
    </p:spTree>
    <p:extLst>
      <p:ext uri="{BB962C8B-B14F-4D97-AF65-F5344CB8AC3E}">
        <p14:creationId xmlns:p14="http://schemas.microsoft.com/office/powerpoint/2010/main" val="300427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72F47-FEC8-66C9-CEAA-D40D0E259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1288F-90AD-18C1-2A54-1230FC313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DE48B-7BCF-EB8C-19ED-B95A865ACED8}"/>
              </a:ext>
            </a:extLst>
          </p:cNvPr>
          <p:cNvSpPr>
            <a:spLocks noGrp="1"/>
          </p:cNvSpPr>
          <p:nvPr>
            <p:ph type="body" idx="1"/>
          </p:nvPr>
        </p:nvSpPr>
        <p:spPr/>
        <p:txBody>
          <a:bodyPr/>
          <a:lstStyle/>
          <a:p>
            <a:pPr marL="105750" indent="-285750" algn="l">
              <a:lnSpc>
                <a:spcPts val="2500"/>
              </a:lnSpc>
              <a:buFont typeface="Arial" panose="020B0604020202020204" pitchFamily="34" charset="0"/>
              <a:buChar char="•"/>
            </a:pPr>
            <a:r>
              <a:rPr lang="en-US" sz="1800"/>
              <a:t>Best performing nuclear data library tested: FENDL 3.2c.</a:t>
            </a:r>
          </a:p>
        </p:txBody>
      </p:sp>
      <p:sp>
        <p:nvSpPr>
          <p:cNvPr id="4" name="Slide Number Placeholder 3">
            <a:extLst>
              <a:ext uri="{FF2B5EF4-FFF2-40B4-BE49-F238E27FC236}">
                <a16:creationId xmlns:a16="http://schemas.microsoft.com/office/drawing/2014/main" id="{C269316D-2472-CB01-2388-A2FF3AA0EA7F}"/>
              </a:ext>
            </a:extLst>
          </p:cNvPr>
          <p:cNvSpPr>
            <a:spLocks noGrp="1"/>
          </p:cNvSpPr>
          <p:nvPr>
            <p:ph type="sldNum" sz="quarter" idx="5"/>
          </p:nvPr>
        </p:nvSpPr>
        <p:spPr/>
        <p:txBody>
          <a:bodyPr/>
          <a:lstStyle/>
          <a:p>
            <a:fld id="{2141EF14-A77B-4F29-8F05-C2C964821A49}" type="slidenum">
              <a:rPr lang="en-US" smtClean="0"/>
              <a:pPr/>
              <a:t>6</a:t>
            </a:fld>
            <a:endParaRPr lang="en-US"/>
          </a:p>
        </p:txBody>
      </p:sp>
    </p:spTree>
    <p:extLst>
      <p:ext uri="{BB962C8B-B14F-4D97-AF65-F5344CB8AC3E}">
        <p14:creationId xmlns:p14="http://schemas.microsoft.com/office/powerpoint/2010/main" val="43595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F70A2-DA3F-1345-B661-09DD9C33A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8992B-BBA1-0F19-9DA2-9E0CE2E7F0B5}"/>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1734B5A-3120-6B06-40B8-2213A3C2F876}"/>
                  </a:ext>
                </a:extLst>
              </p:cNvPr>
              <p:cNvSpPr>
                <a:spLocks noGrp="1"/>
              </p:cNvSpPr>
              <p:nvPr>
                <p:ph type="body" idx="1"/>
              </p:nvPr>
            </p:nvSpPr>
            <p:spPr/>
            <p:txBody>
              <a:bodyPr/>
              <a:lstStyle/>
              <a:p>
                <a:pPr marL="105750" indent="-285750" algn="just">
                  <a:lnSpc>
                    <a:spcPts val="2500"/>
                  </a:lnSpc>
                  <a:buFont typeface="Arial" panose="020B0604020202020204" pitchFamily="34" charset="0"/>
                  <a:buChar char="•"/>
                </a:pPr>
                <a:r>
                  <a:rPr lang="en-US" sz="1800"/>
                  <a:t>Agreement between different transport codes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a:t> discrepancies driven by the nuclear data.</a:t>
                </a:r>
              </a:p>
            </p:txBody>
          </p:sp>
        </mc:Choice>
        <mc:Fallback xmlns="">
          <p:sp>
            <p:nvSpPr>
              <p:cNvPr id="3" name="Notes Placeholder 2">
                <a:extLst>
                  <a:ext uri="{FF2B5EF4-FFF2-40B4-BE49-F238E27FC236}">
                    <a16:creationId xmlns:a16="http://schemas.microsoft.com/office/drawing/2014/main" id="{61734B5A-3120-6B06-40B8-2213A3C2F876}"/>
                  </a:ext>
                </a:extLst>
              </p:cNvPr>
              <p:cNvSpPr>
                <a:spLocks noGrp="1"/>
              </p:cNvSpPr>
              <p:nvPr>
                <p:ph type="body" idx="1"/>
              </p:nvPr>
            </p:nvSpPr>
            <p:spPr/>
            <p:txBody>
              <a:bodyPr/>
              <a:lstStyle/>
              <a:p>
                <a:pPr marL="105750" indent="-285750" algn="just">
                  <a:lnSpc>
                    <a:spcPts val="2500"/>
                  </a:lnSpc>
                  <a:buFont typeface="Arial" panose="020B0604020202020204" pitchFamily="34" charset="0"/>
                  <a:buChar char="•"/>
                </a:pPr>
                <a:r>
                  <a:rPr lang="en-US" sz="1800"/>
                  <a:t>Agreement between different transport codes </a:t>
                </a:r>
                <a:r>
                  <a:rPr lang="en-US" sz="1800" i="0">
                    <a:latin typeface="Cambria Math" panose="02040503050406030204" pitchFamily="18" charset="0"/>
                    <a:ea typeface="Cambria Math" panose="02040503050406030204" pitchFamily="18" charset="0"/>
                  </a:rPr>
                  <a:t>⇒</a:t>
                </a:r>
                <a:r>
                  <a:rPr lang="en-US" sz="1800"/>
                  <a:t> discrepancies driven by the nuclear data.</a:t>
                </a:r>
              </a:p>
            </p:txBody>
          </p:sp>
        </mc:Fallback>
      </mc:AlternateContent>
      <p:sp>
        <p:nvSpPr>
          <p:cNvPr id="4" name="Slide Number Placeholder 3">
            <a:extLst>
              <a:ext uri="{FF2B5EF4-FFF2-40B4-BE49-F238E27FC236}">
                <a16:creationId xmlns:a16="http://schemas.microsoft.com/office/drawing/2014/main" id="{B27C70BA-35F2-25C9-68D3-7600405D9624}"/>
              </a:ext>
            </a:extLst>
          </p:cNvPr>
          <p:cNvSpPr>
            <a:spLocks noGrp="1"/>
          </p:cNvSpPr>
          <p:nvPr>
            <p:ph type="sldNum" sz="quarter" idx="5"/>
          </p:nvPr>
        </p:nvSpPr>
        <p:spPr/>
        <p:txBody>
          <a:bodyPr/>
          <a:lstStyle/>
          <a:p>
            <a:fld id="{2141EF14-A77B-4F29-8F05-C2C964821A49}" type="slidenum">
              <a:rPr lang="en-US" smtClean="0"/>
              <a:pPr/>
              <a:t>7</a:t>
            </a:fld>
            <a:endParaRPr lang="en-US"/>
          </a:p>
        </p:txBody>
      </p:sp>
    </p:spTree>
    <p:extLst>
      <p:ext uri="{BB962C8B-B14F-4D97-AF65-F5344CB8AC3E}">
        <p14:creationId xmlns:p14="http://schemas.microsoft.com/office/powerpoint/2010/main" val="38686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7B97-0C87-62A4-8F46-C81466578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33A41-7157-ABE8-323B-53CCB06AB6A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5FA6B2AE-81B6-CE73-F0B9-DA11AAC603BB}"/>
                  </a:ext>
                </a:extLst>
              </p:cNvPr>
              <p:cNvSpPr>
                <a:spLocks noGrp="1"/>
              </p:cNvSpPr>
              <p:nvPr>
                <p:ph type="body" idx="1"/>
              </p:nvPr>
            </p:nvSpPr>
            <p:spPr/>
            <p:txBody>
              <a:bodyPr/>
              <a:lstStyle/>
              <a:p>
                <a:pPr marL="105750" indent="-285750" algn="just">
                  <a:lnSpc>
                    <a:spcPts val="2500"/>
                  </a:lnSpc>
                  <a:buFont typeface="Arial" panose="020B0604020202020204" pitchFamily="34" charset="0"/>
                  <a:buChar char="•"/>
                </a:pPr>
                <a:r>
                  <a:rPr lang="en-US" sz="1800"/>
                  <a:t>Agreement between different transport codes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a:t> discrepancies driven by the nuclear data.</a:t>
                </a:r>
              </a:p>
            </p:txBody>
          </p:sp>
        </mc:Choice>
        <mc:Fallback xmlns="">
          <p:sp>
            <p:nvSpPr>
              <p:cNvPr id="3" name="Notes Placeholder 2">
                <a:extLst>
                  <a:ext uri="{FF2B5EF4-FFF2-40B4-BE49-F238E27FC236}">
                    <a16:creationId xmlns:a16="http://schemas.microsoft.com/office/drawing/2014/main" id="{5FA6B2AE-81B6-CE73-F0B9-DA11AAC603BB}"/>
                  </a:ext>
                </a:extLst>
              </p:cNvPr>
              <p:cNvSpPr>
                <a:spLocks noGrp="1"/>
              </p:cNvSpPr>
              <p:nvPr>
                <p:ph type="body" idx="1"/>
              </p:nvPr>
            </p:nvSpPr>
            <p:spPr/>
            <p:txBody>
              <a:bodyPr/>
              <a:lstStyle/>
              <a:p>
                <a:pPr marL="105750" indent="-285750" algn="just">
                  <a:lnSpc>
                    <a:spcPts val="2500"/>
                  </a:lnSpc>
                  <a:buFont typeface="Arial" panose="020B0604020202020204" pitchFamily="34" charset="0"/>
                  <a:buChar char="•"/>
                </a:pPr>
                <a:r>
                  <a:rPr lang="en-US" sz="1800"/>
                  <a:t>Agreement between different transport codes </a:t>
                </a:r>
                <a:r>
                  <a:rPr lang="en-US" sz="1800" i="0">
                    <a:latin typeface="Cambria Math" panose="02040503050406030204" pitchFamily="18" charset="0"/>
                    <a:ea typeface="Cambria Math" panose="02040503050406030204" pitchFamily="18" charset="0"/>
                  </a:rPr>
                  <a:t>⇒</a:t>
                </a:r>
                <a:r>
                  <a:rPr lang="en-US" sz="1800"/>
                  <a:t> discrepancies driven by the nuclear data.</a:t>
                </a:r>
              </a:p>
            </p:txBody>
          </p:sp>
        </mc:Fallback>
      </mc:AlternateContent>
      <p:sp>
        <p:nvSpPr>
          <p:cNvPr id="4" name="Slide Number Placeholder 3">
            <a:extLst>
              <a:ext uri="{FF2B5EF4-FFF2-40B4-BE49-F238E27FC236}">
                <a16:creationId xmlns:a16="http://schemas.microsoft.com/office/drawing/2014/main" id="{DF30AC3D-6F35-FA14-A255-D8C565DC9987}"/>
              </a:ext>
            </a:extLst>
          </p:cNvPr>
          <p:cNvSpPr>
            <a:spLocks noGrp="1"/>
          </p:cNvSpPr>
          <p:nvPr>
            <p:ph type="sldNum" sz="quarter" idx="5"/>
          </p:nvPr>
        </p:nvSpPr>
        <p:spPr/>
        <p:txBody>
          <a:bodyPr/>
          <a:lstStyle/>
          <a:p>
            <a:fld id="{2141EF14-A77B-4F29-8F05-C2C964821A49}" type="slidenum">
              <a:rPr lang="en-US" smtClean="0"/>
              <a:pPr/>
              <a:t>8</a:t>
            </a:fld>
            <a:endParaRPr lang="en-US"/>
          </a:p>
        </p:txBody>
      </p:sp>
    </p:spTree>
    <p:extLst>
      <p:ext uri="{BB962C8B-B14F-4D97-AF65-F5344CB8AC3E}">
        <p14:creationId xmlns:p14="http://schemas.microsoft.com/office/powerpoint/2010/main" val="318293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A similar trend was noted for gamma spectra, although significant deviations were observed in several peaks above 6 MeV compared to experimental data. </a:t>
            </a:r>
            <a:r>
              <a:rPr lang="en-US" sz="1800" b="0" i="0">
                <a:solidFill>
                  <a:srgbClr val="000000"/>
                </a:solidFill>
                <a:effectLst/>
                <a:latin typeface="Calibri" panose="020F0502020204030204" pitchFamily="34" charset="0"/>
              </a:rPr>
              <a:t>Further comparisons were performed using </a:t>
            </a:r>
            <a:r>
              <a:rPr lang="en-US" sz="1800" b="0" i="0" err="1">
                <a:solidFill>
                  <a:srgbClr val="000000"/>
                </a:solidFill>
                <a:effectLst/>
                <a:latin typeface="Calibri" panose="020F0502020204030204" pitchFamily="34" charset="0"/>
              </a:rPr>
              <a:t>OpenMC</a:t>
            </a:r>
            <a:r>
              <a:rPr lang="en-US" sz="1800" b="0" i="0">
                <a:solidFill>
                  <a:srgbClr val="000000"/>
                </a:solidFill>
                <a:effectLst/>
                <a:latin typeface="Calibri" panose="020F0502020204030204" pitchFamily="34" charset="0"/>
              </a:rPr>
              <a:t>, requiring the conversion of geometry, tallies, and source definitions. These comparisons confirmed that discrepancies were likely driven by the nuclear data itself rather than differences between Monte Carlo codes. </a:t>
            </a:r>
            <a:endParaRPr lang="en-IE"/>
          </a:p>
        </p:txBody>
      </p:sp>
      <p:sp>
        <p:nvSpPr>
          <p:cNvPr id="4" name="Slide Number Placeholder 3"/>
          <p:cNvSpPr>
            <a:spLocks noGrp="1"/>
          </p:cNvSpPr>
          <p:nvPr>
            <p:ph type="sldNum" sz="quarter" idx="5"/>
          </p:nvPr>
        </p:nvSpPr>
        <p:spPr/>
        <p:txBody>
          <a:bodyPr/>
          <a:lstStyle/>
          <a:p>
            <a:fld id="{2141EF14-A77B-4F29-8F05-C2C964821A49}" type="slidenum">
              <a:rPr lang="en-US" smtClean="0"/>
              <a:pPr/>
              <a:t>9</a:t>
            </a:fld>
            <a:endParaRPr lang="en-US"/>
          </a:p>
        </p:txBody>
      </p:sp>
    </p:spTree>
    <p:extLst>
      <p:ext uri="{BB962C8B-B14F-4D97-AF65-F5344CB8AC3E}">
        <p14:creationId xmlns:p14="http://schemas.microsoft.com/office/powerpoint/2010/main" val="233933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DE708-5B7A-BE27-4DFF-FBD234E35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EDEFE-3F6A-444A-8F42-18AA03369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9A2A0-9EC1-20AE-49F4-0830A59336C7}"/>
              </a:ext>
            </a:extLst>
          </p:cNvPr>
          <p:cNvSpPr>
            <a:spLocks noGrp="1"/>
          </p:cNvSpPr>
          <p:nvPr>
            <p:ph type="body" idx="1"/>
          </p:nvPr>
        </p:nvSpPr>
        <p:spPr/>
        <p:txBody>
          <a:bodyPr/>
          <a:lstStyle/>
          <a:p>
            <a:pPr algn="just" rtl="0" fontAlgn="base">
              <a:lnSpc>
                <a:spcPts val="1457"/>
              </a:lnSpc>
            </a:pPr>
            <a:endParaRPr lang="en-US" b="0" i="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9ABF8DE7-0F13-9215-F73A-3BD07D3C79BF}"/>
              </a:ext>
            </a:extLst>
          </p:cNvPr>
          <p:cNvSpPr>
            <a:spLocks noGrp="1"/>
          </p:cNvSpPr>
          <p:nvPr>
            <p:ph type="sldNum" sz="quarter" idx="5"/>
          </p:nvPr>
        </p:nvSpPr>
        <p:spPr/>
        <p:txBody>
          <a:bodyPr/>
          <a:lstStyle/>
          <a:p>
            <a:fld id="{2141EF14-A77B-4F29-8F05-C2C964821A49}" type="slidenum">
              <a:rPr lang="en-US" smtClean="0"/>
              <a:pPr/>
              <a:t>10</a:t>
            </a:fld>
            <a:endParaRPr lang="en-US"/>
          </a:p>
        </p:txBody>
      </p:sp>
    </p:spTree>
    <p:extLst>
      <p:ext uri="{BB962C8B-B14F-4D97-AF65-F5344CB8AC3E}">
        <p14:creationId xmlns:p14="http://schemas.microsoft.com/office/powerpoint/2010/main" val="266937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To investigate the origin of high-energy photon discrepancies, the MCNP PKMT card was used to selectively enable or disable secondary gamma production for different elements. This analysis revealed that the 7 MeV photon line originates from W-183 (</a:t>
            </a:r>
            <a:r>
              <a:rPr lang="en-US" sz="1800" b="0" i="0" err="1">
                <a:solidFill>
                  <a:srgbClr val="000000"/>
                </a:solidFill>
                <a:effectLst/>
                <a:latin typeface="Calibri" panose="020F0502020204030204" pitchFamily="34" charset="0"/>
              </a:rPr>
              <a:t>n,γ</a:t>
            </a:r>
            <a:r>
              <a:rPr lang="en-US" sz="1800" b="0" i="0">
                <a:solidFill>
                  <a:srgbClr val="000000"/>
                </a:solidFill>
                <a:effectLst/>
                <a:latin typeface="Calibri" panose="020F0502020204030204" pitchFamily="34" charset="0"/>
              </a:rPr>
              <a:t>) reactions, while the higher-energy peaks result from inelastic scattering in Fe-56 and Ni-58, impurities present in DENSIMET. This finding underscores the critical role of impurities not only in activation studies but also in prompt radiation transport. It highlights the necessity for thorough material characterization and certification to ensure accurate response predictions. </a:t>
            </a:r>
            <a:endParaRPr lang="en-IE"/>
          </a:p>
        </p:txBody>
      </p:sp>
      <p:sp>
        <p:nvSpPr>
          <p:cNvPr id="4" name="Slide Number Placeholder 3"/>
          <p:cNvSpPr>
            <a:spLocks noGrp="1"/>
          </p:cNvSpPr>
          <p:nvPr>
            <p:ph type="sldNum" sz="quarter" idx="5"/>
          </p:nvPr>
        </p:nvSpPr>
        <p:spPr/>
        <p:txBody>
          <a:bodyPr/>
          <a:lstStyle/>
          <a:p>
            <a:fld id="{2141EF14-A77B-4F29-8F05-C2C964821A49}" type="slidenum">
              <a:rPr lang="en-US" smtClean="0"/>
              <a:pPr/>
              <a:t>11</a:t>
            </a:fld>
            <a:endParaRPr lang="en-US"/>
          </a:p>
        </p:txBody>
      </p:sp>
    </p:spTree>
    <p:extLst>
      <p:ext uri="{BB962C8B-B14F-4D97-AF65-F5344CB8AC3E}">
        <p14:creationId xmlns:p14="http://schemas.microsoft.com/office/powerpoint/2010/main" val="142547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08699-BB07-54E5-85AA-68F2DE131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14DF6-6DF4-A6C9-BC82-EE8C35A42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8C2D7-9B3A-548D-9CB7-AD46F03B1701}"/>
              </a:ext>
            </a:extLst>
          </p:cNvPr>
          <p:cNvSpPr>
            <a:spLocks noGrp="1"/>
          </p:cNvSpPr>
          <p:nvPr>
            <p:ph type="body" idx="1"/>
          </p:nvPr>
        </p:nvSpPr>
        <p:spPr/>
        <p:txBody>
          <a:bodyPr/>
          <a:lstStyle/>
          <a:p>
            <a:pPr algn="just" rtl="0" fontAlgn="base">
              <a:lnSpc>
                <a:spcPts val="1457"/>
              </a:lnSpc>
            </a:pPr>
            <a:endParaRPr lang="en-US" b="0" i="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9A104F92-D61E-B07F-ED44-6214C98696AE}"/>
              </a:ext>
            </a:extLst>
          </p:cNvPr>
          <p:cNvSpPr>
            <a:spLocks noGrp="1"/>
          </p:cNvSpPr>
          <p:nvPr>
            <p:ph type="sldNum" sz="quarter" idx="5"/>
          </p:nvPr>
        </p:nvSpPr>
        <p:spPr/>
        <p:txBody>
          <a:bodyPr/>
          <a:lstStyle/>
          <a:p>
            <a:fld id="{2141EF14-A77B-4F29-8F05-C2C964821A49}" type="slidenum">
              <a:rPr lang="en-US" smtClean="0"/>
              <a:pPr/>
              <a:t>13</a:t>
            </a:fld>
            <a:endParaRPr lang="en-US"/>
          </a:p>
        </p:txBody>
      </p:sp>
    </p:spTree>
    <p:extLst>
      <p:ext uri="{BB962C8B-B14F-4D97-AF65-F5344CB8AC3E}">
        <p14:creationId xmlns:p14="http://schemas.microsoft.com/office/powerpoint/2010/main" val="3008057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7380" y="2233337"/>
            <a:ext cx="5043739" cy="1631216"/>
          </a:xfrm>
          <a:custGeom>
            <a:avLst/>
            <a:gdLst>
              <a:gd name="connsiteX0" fmla="*/ 0 w 4248472"/>
              <a:gd name="connsiteY0" fmla="*/ 0 h 1569660"/>
              <a:gd name="connsiteX1" fmla="*/ 4248472 w 4248472"/>
              <a:gd name="connsiteY1" fmla="*/ 0 h 1569660"/>
              <a:gd name="connsiteX2" fmla="*/ 4248472 w 4248472"/>
              <a:gd name="connsiteY2" fmla="*/ 1569660 h 1569660"/>
              <a:gd name="connsiteX3" fmla="*/ 0 w 4248472"/>
              <a:gd name="connsiteY3" fmla="*/ 1569660 h 1569660"/>
              <a:gd name="connsiteX4" fmla="*/ 0 w 4248472"/>
              <a:gd name="connsiteY4" fmla="*/ 0 h 1569660"/>
              <a:gd name="connsiteX0" fmla="*/ 0 w 4248472"/>
              <a:gd name="connsiteY0" fmla="*/ 0 h 1569660"/>
              <a:gd name="connsiteX1" fmla="*/ 4248472 w 4248472"/>
              <a:gd name="connsiteY1" fmla="*/ 0 h 1569660"/>
              <a:gd name="connsiteX2" fmla="*/ 3859005 w 4248472"/>
              <a:gd name="connsiteY2" fmla="*/ 1535793 h 1569660"/>
              <a:gd name="connsiteX3" fmla="*/ 0 w 4248472"/>
              <a:gd name="connsiteY3" fmla="*/ 1569660 h 1569660"/>
              <a:gd name="connsiteX4" fmla="*/ 0 w 4248472"/>
              <a:gd name="connsiteY4" fmla="*/ 0 h 1569660"/>
              <a:gd name="connsiteX0" fmla="*/ 0 w 4333138"/>
              <a:gd name="connsiteY0" fmla="*/ 0 h 1569660"/>
              <a:gd name="connsiteX1" fmla="*/ 4333138 w 4333138"/>
              <a:gd name="connsiteY1" fmla="*/ 25400 h 1569660"/>
              <a:gd name="connsiteX2" fmla="*/ 3859005 w 4333138"/>
              <a:gd name="connsiteY2" fmla="*/ 1535793 h 1569660"/>
              <a:gd name="connsiteX3" fmla="*/ 0 w 4333138"/>
              <a:gd name="connsiteY3" fmla="*/ 1569660 h 1569660"/>
              <a:gd name="connsiteX4" fmla="*/ 0 w 4333138"/>
              <a:gd name="connsiteY4" fmla="*/ 0 h 1569660"/>
              <a:gd name="connsiteX0" fmla="*/ 0 w 4333138"/>
              <a:gd name="connsiteY0" fmla="*/ 0 h 2255459"/>
              <a:gd name="connsiteX1" fmla="*/ 4333138 w 4333138"/>
              <a:gd name="connsiteY1" fmla="*/ 25400 h 2255459"/>
              <a:gd name="connsiteX2" fmla="*/ 3562671 w 4333138"/>
              <a:gd name="connsiteY2" fmla="*/ 2255459 h 2255459"/>
              <a:gd name="connsiteX3" fmla="*/ 0 w 4333138"/>
              <a:gd name="connsiteY3" fmla="*/ 1569660 h 2255459"/>
              <a:gd name="connsiteX4" fmla="*/ 0 w 4333138"/>
              <a:gd name="connsiteY4" fmla="*/ 0 h 2255459"/>
              <a:gd name="connsiteX0" fmla="*/ 0 w 4333138"/>
              <a:gd name="connsiteY0" fmla="*/ 0 h 2255459"/>
              <a:gd name="connsiteX1" fmla="*/ 4333138 w 4333138"/>
              <a:gd name="connsiteY1" fmla="*/ 25400 h 2255459"/>
              <a:gd name="connsiteX2" fmla="*/ 3562671 w 4333138"/>
              <a:gd name="connsiteY2" fmla="*/ 2255459 h 2255459"/>
              <a:gd name="connsiteX3" fmla="*/ 8467 w 4333138"/>
              <a:gd name="connsiteY3" fmla="*/ 2246993 h 2255459"/>
              <a:gd name="connsiteX4" fmla="*/ 0 w 4333138"/>
              <a:gd name="connsiteY4" fmla="*/ 0 h 2255459"/>
              <a:gd name="connsiteX0" fmla="*/ 0 w 4265404"/>
              <a:gd name="connsiteY0" fmla="*/ 0 h 2255459"/>
              <a:gd name="connsiteX1" fmla="*/ 4265404 w 4265404"/>
              <a:gd name="connsiteY1" fmla="*/ 25400 h 2255459"/>
              <a:gd name="connsiteX2" fmla="*/ 3562671 w 4265404"/>
              <a:gd name="connsiteY2" fmla="*/ 2255459 h 2255459"/>
              <a:gd name="connsiteX3" fmla="*/ 8467 w 4265404"/>
              <a:gd name="connsiteY3" fmla="*/ 2246993 h 2255459"/>
              <a:gd name="connsiteX4" fmla="*/ 0 w 4265404"/>
              <a:gd name="connsiteY4" fmla="*/ 0 h 2255459"/>
              <a:gd name="connsiteX0" fmla="*/ 0 w 4265404"/>
              <a:gd name="connsiteY0" fmla="*/ 0 h 2263926"/>
              <a:gd name="connsiteX1" fmla="*/ 4265404 w 4265404"/>
              <a:gd name="connsiteY1" fmla="*/ 25400 h 2263926"/>
              <a:gd name="connsiteX2" fmla="*/ 3494937 w 4265404"/>
              <a:gd name="connsiteY2" fmla="*/ 2263926 h 2263926"/>
              <a:gd name="connsiteX3" fmla="*/ 8467 w 4265404"/>
              <a:gd name="connsiteY3" fmla="*/ 2246993 h 2263926"/>
              <a:gd name="connsiteX4" fmla="*/ 0 w 4265404"/>
              <a:gd name="connsiteY4" fmla="*/ 0 h 2263926"/>
              <a:gd name="connsiteX0" fmla="*/ 0 w 3757404"/>
              <a:gd name="connsiteY0" fmla="*/ 16934 h 2280860"/>
              <a:gd name="connsiteX1" fmla="*/ 3757404 w 3757404"/>
              <a:gd name="connsiteY1" fmla="*/ 0 h 2280860"/>
              <a:gd name="connsiteX2" fmla="*/ 3494937 w 3757404"/>
              <a:gd name="connsiteY2" fmla="*/ 2280860 h 2280860"/>
              <a:gd name="connsiteX3" fmla="*/ 8467 w 3757404"/>
              <a:gd name="connsiteY3" fmla="*/ 2263927 h 2280860"/>
              <a:gd name="connsiteX4" fmla="*/ 0 w 3757404"/>
              <a:gd name="connsiteY4" fmla="*/ 16934 h 2280860"/>
              <a:gd name="connsiteX0" fmla="*/ 0 w 4206138"/>
              <a:gd name="connsiteY0" fmla="*/ 8467 h 2272393"/>
              <a:gd name="connsiteX1" fmla="*/ 4206138 w 4206138"/>
              <a:gd name="connsiteY1" fmla="*/ 0 h 2272393"/>
              <a:gd name="connsiteX2" fmla="*/ 3494937 w 4206138"/>
              <a:gd name="connsiteY2" fmla="*/ 2272393 h 2272393"/>
              <a:gd name="connsiteX3" fmla="*/ 8467 w 4206138"/>
              <a:gd name="connsiteY3" fmla="*/ 2255460 h 2272393"/>
              <a:gd name="connsiteX4" fmla="*/ 0 w 4206138"/>
              <a:gd name="connsiteY4" fmla="*/ 8467 h 2272393"/>
              <a:gd name="connsiteX0" fmla="*/ 0 w 4256938"/>
              <a:gd name="connsiteY0" fmla="*/ 8467 h 2272393"/>
              <a:gd name="connsiteX1" fmla="*/ 4256938 w 4256938"/>
              <a:gd name="connsiteY1" fmla="*/ 0 h 2272393"/>
              <a:gd name="connsiteX2" fmla="*/ 3494937 w 4256938"/>
              <a:gd name="connsiteY2" fmla="*/ 2272393 h 2272393"/>
              <a:gd name="connsiteX3" fmla="*/ 8467 w 4256938"/>
              <a:gd name="connsiteY3" fmla="*/ 2255460 h 2272393"/>
              <a:gd name="connsiteX4" fmla="*/ 0 w 4256938"/>
              <a:gd name="connsiteY4" fmla="*/ 8467 h 2272393"/>
              <a:gd name="connsiteX0" fmla="*/ 0 w 3494937"/>
              <a:gd name="connsiteY0" fmla="*/ 0 h 2263926"/>
              <a:gd name="connsiteX1" fmla="*/ 3274804 w 3494937"/>
              <a:gd name="connsiteY1" fmla="*/ 27425 h 2263926"/>
              <a:gd name="connsiteX2" fmla="*/ 3494937 w 3494937"/>
              <a:gd name="connsiteY2" fmla="*/ 2263926 h 2263926"/>
              <a:gd name="connsiteX3" fmla="*/ 8467 w 3494937"/>
              <a:gd name="connsiteY3" fmla="*/ 2246993 h 2263926"/>
              <a:gd name="connsiteX4" fmla="*/ 0 w 3494937"/>
              <a:gd name="connsiteY4" fmla="*/ 0 h 2263926"/>
              <a:gd name="connsiteX0" fmla="*/ 0 w 3994470"/>
              <a:gd name="connsiteY0" fmla="*/ 0 h 2246993"/>
              <a:gd name="connsiteX1" fmla="*/ 3274804 w 3994470"/>
              <a:gd name="connsiteY1" fmla="*/ 27425 h 2246993"/>
              <a:gd name="connsiteX2" fmla="*/ 3994470 w 3994470"/>
              <a:gd name="connsiteY2" fmla="*/ 2228034 h 2246993"/>
              <a:gd name="connsiteX3" fmla="*/ 8467 w 3994470"/>
              <a:gd name="connsiteY3" fmla="*/ 2246993 h 2246993"/>
              <a:gd name="connsiteX4" fmla="*/ 0 w 3994470"/>
              <a:gd name="connsiteY4" fmla="*/ 0 h 2246993"/>
              <a:gd name="connsiteX0" fmla="*/ 0 w 3994470"/>
              <a:gd name="connsiteY0" fmla="*/ 0 h 2246993"/>
              <a:gd name="connsiteX1" fmla="*/ 3190137 w 3994470"/>
              <a:gd name="connsiteY1" fmla="*/ 9480 h 2246993"/>
              <a:gd name="connsiteX2" fmla="*/ 3994470 w 3994470"/>
              <a:gd name="connsiteY2" fmla="*/ 2228034 h 2246993"/>
              <a:gd name="connsiteX3" fmla="*/ 8467 w 3994470"/>
              <a:gd name="connsiteY3" fmla="*/ 2246993 h 2246993"/>
              <a:gd name="connsiteX4" fmla="*/ 0 w 3994470"/>
              <a:gd name="connsiteY4" fmla="*/ 0 h 2246993"/>
              <a:gd name="connsiteX0" fmla="*/ 0 w 3850537"/>
              <a:gd name="connsiteY0" fmla="*/ 0 h 2246993"/>
              <a:gd name="connsiteX1" fmla="*/ 3190137 w 3850537"/>
              <a:gd name="connsiteY1" fmla="*/ 9480 h 2246993"/>
              <a:gd name="connsiteX2" fmla="*/ 3850537 w 3850537"/>
              <a:gd name="connsiteY2" fmla="*/ 2228034 h 2246993"/>
              <a:gd name="connsiteX3" fmla="*/ 8467 w 3850537"/>
              <a:gd name="connsiteY3" fmla="*/ 2246993 h 2246993"/>
              <a:gd name="connsiteX4" fmla="*/ 0 w 3850537"/>
              <a:gd name="connsiteY4" fmla="*/ 0 h 2246993"/>
              <a:gd name="connsiteX0" fmla="*/ 0 w 3850537"/>
              <a:gd name="connsiteY0" fmla="*/ 0 h 2246993"/>
              <a:gd name="connsiteX1" fmla="*/ 3130871 w 3850537"/>
              <a:gd name="connsiteY1" fmla="*/ 18353 h 2246993"/>
              <a:gd name="connsiteX2" fmla="*/ 3850537 w 3850537"/>
              <a:gd name="connsiteY2" fmla="*/ 2228034 h 2246993"/>
              <a:gd name="connsiteX3" fmla="*/ 8467 w 3850537"/>
              <a:gd name="connsiteY3" fmla="*/ 2246993 h 2246993"/>
              <a:gd name="connsiteX4" fmla="*/ 0 w 3850537"/>
              <a:gd name="connsiteY4" fmla="*/ 0 h 2246993"/>
              <a:gd name="connsiteX0" fmla="*/ 0 w 3850537"/>
              <a:gd name="connsiteY0" fmla="*/ 0 h 2246993"/>
              <a:gd name="connsiteX1" fmla="*/ 3037738 w 3850537"/>
              <a:gd name="connsiteY1" fmla="*/ 18353 h 2246993"/>
              <a:gd name="connsiteX2" fmla="*/ 3850537 w 3850537"/>
              <a:gd name="connsiteY2" fmla="*/ 2228034 h 2246993"/>
              <a:gd name="connsiteX3" fmla="*/ 8467 w 3850537"/>
              <a:gd name="connsiteY3" fmla="*/ 2246993 h 2246993"/>
              <a:gd name="connsiteX4" fmla="*/ 0 w 3850537"/>
              <a:gd name="connsiteY4" fmla="*/ 0 h 2246993"/>
              <a:gd name="connsiteX0" fmla="*/ 0 w 3782804"/>
              <a:gd name="connsiteY0" fmla="*/ 0 h 2246993"/>
              <a:gd name="connsiteX1" fmla="*/ 3037738 w 3782804"/>
              <a:gd name="connsiteY1" fmla="*/ 18353 h 2246993"/>
              <a:gd name="connsiteX2" fmla="*/ 3782804 w 3782804"/>
              <a:gd name="connsiteY2" fmla="*/ 2245781 h 2246993"/>
              <a:gd name="connsiteX3" fmla="*/ 8467 w 3782804"/>
              <a:gd name="connsiteY3" fmla="*/ 2246993 h 2246993"/>
              <a:gd name="connsiteX4" fmla="*/ 0 w 3782804"/>
              <a:gd name="connsiteY4" fmla="*/ 0 h 2246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804" h="2246993">
                <a:moveTo>
                  <a:pt x="0" y="0"/>
                </a:moveTo>
                <a:lnTo>
                  <a:pt x="3037738" y="18353"/>
                </a:lnTo>
                <a:lnTo>
                  <a:pt x="3782804" y="2245781"/>
                </a:lnTo>
                <a:lnTo>
                  <a:pt x="8467" y="2246993"/>
                </a:lnTo>
                <a:cubicBezTo>
                  <a:pt x="5645" y="1497995"/>
                  <a:pt x="2822" y="748998"/>
                  <a:pt x="0" y="0"/>
                </a:cubicBezTo>
                <a:close/>
              </a:path>
            </a:pathLst>
          </a:custGeom>
          <a:ln>
            <a:noFill/>
          </a:ln>
        </p:spPr>
        <p:txBody>
          <a:bodyPr wrap="square" anchor="ctr">
            <a:spAutoFit/>
          </a:bodyPr>
          <a:lstStyle>
            <a:lvl1pPr marL="0" indent="0" algn="l">
              <a:lnSpc>
                <a:spcPts val="4000"/>
              </a:lnSpc>
              <a:spcBef>
                <a:spcPts val="0"/>
              </a:spcBef>
              <a:buNone/>
              <a:defRPr sz="3600" b="1" baseline="0">
                <a:solidFill>
                  <a:srgbClr val="FFC0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style on two lines</a:t>
            </a:r>
          </a:p>
          <a:p>
            <a:r>
              <a:rPr lang="en-US"/>
              <a:t>Or more</a:t>
            </a:r>
          </a:p>
        </p:txBody>
      </p:sp>
      <p:sp>
        <p:nvSpPr>
          <p:cNvPr id="14" name="Text Placeholder 13"/>
          <p:cNvSpPr>
            <a:spLocks noGrp="1"/>
          </p:cNvSpPr>
          <p:nvPr>
            <p:ph type="body" sz="quarter" idx="13" hasCustomPrompt="1"/>
          </p:nvPr>
        </p:nvSpPr>
        <p:spPr>
          <a:xfrm>
            <a:off x="719403" y="4693787"/>
            <a:ext cx="4416061" cy="461665"/>
          </a:xfrm>
        </p:spPr>
        <p:txBody>
          <a:bodyPr wrap="square" anchor="ctr">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bg1"/>
                </a:solidFill>
                <a:effectLst>
                  <a:outerShdw blurRad="38100" dist="38100" dir="2700000" algn="tl">
                    <a:srgbClr val="000000">
                      <a:alpha val="43137"/>
                    </a:srgbClr>
                  </a:outerShdw>
                </a:effectLst>
                <a:latin typeface="+mj-lt"/>
              </a:defRPr>
            </a:lvl1pPr>
          </a:lstStyle>
          <a:p>
            <a:pPr>
              <a:defRPr/>
            </a:pPr>
            <a:r>
              <a:rPr lang="en-GB">
                <a:ea typeface="+mn-ea"/>
              </a:rPr>
              <a:t>Subtitle or author’s name </a:t>
            </a:r>
          </a:p>
        </p:txBody>
      </p:sp>
      <p:sp>
        <p:nvSpPr>
          <p:cNvPr id="5" name="Text Placeholder 4"/>
          <p:cNvSpPr>
            <a:spLocks noGrp="1"/>
          </p:cNvSpPr>
          <p:nvPr>
            <p:ph type="body" sz="quarter" idx="14" hasCustomPrompt="1"/>
          </p:nvPr>
        </p:nvSpPr>
        <p:spPr>
          <a:xfrm>
            <a:off x="719403" y="5661249"/>
            <a:ext cx="3551767" cy="504825"/>
          </a:xfrm>
        </p:spPr>
        <p:txBody>
          <a:bodyPr/>
          <a:lstStyle>
            <a:lvl1pPr>
              <a:defRPr b="1">
                <a:solidFill>
                  <a:srgbClr val="FFC000"/>
                </a:solidFill>
                <a:latin typeface="+mj-lt"/>
              </a:defRPr>
            </a:lvl1pPr>
          </a:lstStyle>
          <a:p>
            <a:pPr lvl="0"/>
            <a:r>
              <a:rPr lang="en-US"/>
              <a:t>Date</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Footer (</a:t>
            </a:r>
            <a:r>
              <a:rPr lang="en-US"/>
              <a:t>e.g. date, name of speaker, name of presentation…)</a:t>
            </a:r>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6"/>
          <p:cNvSpPr>
            <a:spLocks noGrp="1"/>
          </p:cNvSpPr>
          <p:nvPr>
            <p:ph type="title"/>
          </p:nvPr>
        </p:nvSpPr>
        <p:spPr/>
        <p:txBody>
          <a:bodyPr/>
          <a:lstStyle>
            <a:lvl1pPr>
              <a:defRPr>
                <a:solidFill>
                  <a:schemeClr val="bg2"/>
                </a:solidFill>
                <a:effectLst>
                  <a:outerShdw blurRad="76200" algn="ctr" rotWithShape="0">
                    <a:prstClr val="black">
                      <a:alpha val="52000"/>
                    </a:prstClr>
                  </a:outerShdw>
                </a:effectLst>
              </a:defRPr>
            </a:lvl1pPr>
          </a:lstStyle>
          <a:p>
            <a:r>
              <a:rPr lang="en-US"/>
              <a:t>Click to edit Master title style</a:t>
            </a:r>
          </a:p>
        </p:txBody>
      </p:sp>
      <p:sp>
        <p:nvSpPr>
          <p:cNvPr id="9" name="Text Placeholder 8"/>
          <p:cNvSpPr>
            <a:spLocks noGrp="1"/>
          </p:cNvSpPr>
          <p:nvPr>
            <p:ph type="body" sz="quarter" idx="13"/>
          </p:nvPr>
        </p:nvSpPr>
        <p:spPr>
          <a:xfrm>
            <a:off x="431801" y="1916832"/>
            <a:ext cx="11233151" cy="4249018"/>
          </a:xfrm>
        </p:spPr>
        <p:txBody>
          <a:bodyPr>
            <a:normAutofit/>
          </a:bodyPr>
          <a:lstStyle>
            <a:lvl1pPr indent="-180000">
              <a:buFont typeface="Arial" pitchFamily="34" charset="0"/>
              <a:buNone/>
              <a:defRPr sz="1600" b="0">
                <a:solidFill>
                  <a:schemeClr val="tx1">
                    <a:lumMod val="75000"/>
                    <a:lumOff val="25000"/>
                  </a:schemeClr>
                </a:solidFill>
                <a:latin typeface="+mj-lt"/>
              </a:defRPr>
            </a:lvl1pPr>
            <a:lvl2pPr>
              <a:buFont typeface="Arial" pitchFamily="34" charset="0"/>
              <a:buChar char="•"/>
              <a:defRPr sz="1600">
                <a:solidFill>
                  <a:schemeClr val="tx1">
                    <a:lumMod val="75000"/>
                    <a:lumOff val="25000"/>
                  </a:schemeClr>
                </a:solidFill>
                <a:latin typeface="+mj-lt"/>
              </a:defRPr>
            </a:lvl2pPr>
            <a:lvl3pPr>
              <a:buFont typeface="Arial" pitchFamily="34" charset="0"/>
              <a:buChar char="•"/>
              <a:defRPr sz="1600">
                <a:solidFill>
                  <a:schemeClr val="tx1">
                    <a:lumMod val="75000"/>
                    <a:lumOff val="25000"/>
                  </a:schemeClr>
                </a:solidFill>
                <a:latin typeface="+mj-lt"/>
              </a:defRPr>
            </a:lvl3pPr>
            <a:lvl4pPr>
              <a:buFont typeface="Arial" pitchFamily="34" charset="0"/>
              <a:buChar char="•"/>
              <a:defRPr sz="1600">
                <a:solidFill>
                  <a:schemeClr val="tx1">
                    <a:lumMod val="75000"/>
                    <a:lumOff val="25000"/>
                  </a:schemeClr>
                </a:solidFill>
                <a:latin typeface="+mj-lt"/>
              </a:defRPr>
            </a:lvl4pPr>
            <a:lvl5pPr>
              <a:buFont typeface="Arial" pitchFamily="34" charset="0"/>
              <a:buChar char="•"/>
              <a:defRPr sz="1600">
                <a:solidFill>
                  <a:schemeClr val="tx1">
                    <a:lumMod val="75000"/>
                    <a:lumOff val="2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4"/>
          </p:nvPr>
        </p:nvSpPr>
        <p:spPr>
          <a:xfrm>
            <a:off x="431801" y="1268289"/>
            <a:ext cx="11233151" cy="446276"/>
          </a:xfrm>
          <a:ln w="6350">
            <a:noFill/>
          </a:ln>
        </p:spPr>
        <p:txBody>
          <a:bodyPr>
            <a:spAutoFit/>
          </a:bodyPr>
          <a:lstStyle>
            <a:lvl1pPr marL="0" indent="0">
              <a:defRPr sz="2300" b="1">
                <a:solidFill>
                  <a:schemeClr val="tx2"/>
                </a:solidFill>
                <a:latin typeface="+mj-lt"/>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Rectangle 7"/>
          <p:cNvSpPr/>
          <p:nvPr userDrawn="1"/>
        </p:nvSpPr>
        <p:spPr>
          <a:xfrm>
            <a:off x="0" y="908720"/>
            <a:ext cx="12192000" cy="5616624"/>
          </a:xfrm>
          <a:prstGeom prst="rect">
            <a:avLst/>
          </a:prstGeom>
          <a:gradFill>
            <a:gsLst>
              <a:gs pos="0">
                <a:schemeClr val="bg1"/>
              </a:gs>
              <a:gs pos="51000">
                <a:srgbClr val="E8E8E8"/>
              </a:gs>
              <a:gs pos="100000">
                <a:schemeClr val="bg1"/>
              </a:gs>
            </a:gsLst>
          </a:gra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00">
              <a:latin typeface="+mj-lt"/>
            </a:endParaRP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GB"/>
              <a:t>Footer (</a:t>
            </a:r>
            <a:r>
              <a:rPr lang="en-US"/>
              <a:t>e.g. date, name of speaker, name of presentation…)</a:t>
            </a:r>
          </a:p>
        </p:txBody>
      </p:sp>
      <p:sp>
        <p:nvSpPr>
          <p:cNvPr id="4" name="Slide Number Placeholder 3"/>
          <p:cNvSpPr>
            <a:spLocks noGrp="1"/>
          </p:cNvSpPr>
          <p:nvPr>
            <p:ph type="sldNum" sz="quarter" idx="11"/>
          </p:nvPr>
        </p:nvSpPr>
        <p:spPr/>
        <p:txBody>
          <a:bodyPr/>
          <a:lstStyle/>
          <a:p>
            <a:fld id="{0B55C215-7F9A-4AB7-8398-183B47447BCF}" type="slidenum">
              <a:rPr lang="en-US" smtClean="0"/>
              <a:pPr/>
              <a:t>‹#›</a:t>
            </a:fld>
            <a:endParaRPr lang="en-US"/>
          </a:p>
        </p:txBody>
      </p:sp>
      <p:sp>
        <p:nvSpPr>
          <p:cNvPr id="12" name="Text Placeholder 11"/>
          <p:cNvSpPr>
            <a:spLocks noGrp="1"/>
          </p:cNvSpPr>
          <p:nvPr>
            <p:ph type="body" sz="quarter" idx="13" hasCustomPrompt="1"/>
          </p:nvPr>
        </p:nvSpPr>
        <p:spPr>
          <a:xfrm>
            <a:off x="912285" y="3356794"/>
            <a:ext cx="10272183" cy="576263"/>
          </a:xfrm>
        </p:spPr>
        <p:txBody>
          <a:bodyPr/>
          <a:lstStyle>
            <a:lvl1pPr marL="0" marR="0" indent="0" algn="ctr" defTabSz="914400" rtl="0" eaLnBrk="1" fontAlgn="auto" latinLnBrk="0" hangingPunct="1">
              <a:lnSpc>
                <a:spcPts val="2800"/>
              </a:lnSpc>
              <a:spcBef>
                <a:spcPct val="0"/>
              </a:spcBef>
              <a:spcAft>
                <a:spcPts val="0"/>
              </a:spcAft>
              <a:buClrTx/>
              <a:buSzTx/>
              <a:buFontTx/>
              <a:buNone/>
              <a:tabLst/>
              <a:defRPr kumimoji="0" lang="en-US" sz="3600" b="1" i="0" u="none" strike="noStrike" kern="1200" cap="none" spc="0" normalizeH="0" baseline="0" noProof="0">
                <a:ln w="1905">
                  <a:noFill/>
                </a:ln>
                <a:gradFill>
                  <a:gsLst>
                    <a:gs pos="0">
                      <a:schemeClr val="accent5">
                        <a:lumMod val="75000"/>
                      </a:schemeClr>
                    </a:gs>
                    <a:gs pos="78000">
                      <a:schemeClr val="accent4">
                        <a:lumMod val="75000"/>
                      </a:schemeClr>
                    </a:gs>
                  </a:gsLst>
                  <a:lin ang="5400000"/>
                </a:gradFill>
                <a:effectLst/>
                <a:uLnTx/>
                <a:uFillTx/>
                <a:latin typeface="Arial" pitchFamily="34" charset="0"/>
                <a:cs typeface="Arial" pitchFamily="34" charset="0"/>
              </a:defRPr>
            </a:lvl1pPr>
            <a:lvl2pPr>
              <a:defRPr sz="3600"/>
            </a:lvl2pPr>
            <a:lvl3pPr>
              <a:defRPr sz="3600"/>
            </a:lvl3pPr>
            <a:lvl4pPr>
              <a:defRPr sz="3600"/>
            </a:lvl4pPr>
            <a:lvl5pPr>
              <a:defRPr sz="3600"/>
            </a:lvl5p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en-US" sz="3500" b="1" i="0" u="none" strike="noStrike" kern="1200" cap="none" spc="0" normalizeH="0" baseline="0" noProof="0">
                <a:ln w="1905">
                  <a:noFill/>
                </a:ln>
                <a:gradFill>
                  <a:gsLst>
                    <a:gs pos="0">
                      <a:schemeClr val="accent5">
                        <a:lumMod val="75000"/>
                      </a:schemeClr>
                    </a:gs>
                    <a:gs pos="82000">
                      <a:schemeClr val="accent4">
                        <a:lumMod val="75000"/>
                      </a:schemeClr>
                    </a:gs>
                  </a:gsLst>
                  <a:lin ang="5400000"/>
                </a:gradFill>
                <a:effectLst/>
                <a:uLnTx/>
                <a:uFillTx/>
                <a:latin typeface="Arial" pitchFamily="34" charset="0"/>
                <a:ea typeface="+mj-ea"/>
                <a:cs typeface="Arial" pitchFamily="34" charset="0"/>
              </a:rPr>
              <a:t>Click</a:t>
            </a:r>
            <a:r>
              <a:rPr kumimoji="0" lang="en-US" sz="3500" b="1" i="0" u="none" strike="noStrike" kern="1200" cap="none" spc="0" normalizeH="0" baseline="0" noProof="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a:ln w="1905">
                  <a:noFill/>
                </a:ln>
                <a:gradFill>
                  <a:gsLst>
                    <a:gs pos="0">
                      <a:schemeClr val="accent5">
                        <a:lumMod val="75000"/>
                      </a:schemeClr>
                    </a:gs>
                    <a:gs pos="78000">
                      <a:schemeClr val="accent4">
                        <a:lumMod val="75000"/>
                      </a:schemeClr>
                    </a:gs>
                  </a:gsLst>
                  <a:lin ang="5400000"/>
                </a:gradFill>
                <a:effectLst/>
                <a:uLnTx/>
                <a:uFillTx/>
                <a:latin typeface="Arial" pitchFamily="34" charset="0"/>
                <a:ea typeface="+mj-ea"/>
                <a:cs typeface="Arial" pitchFamily="34" charset="0"/>
              </a:rPr>
              <a:t>to edit Master</a:t>
            </a:r>
            <a:r>
              <a:rPr kumimoji="0" lang="en-US" sz="3500" b="1" i="0" u="none" strike="noStrike" kern="1200" cap="none" spc="0" normalizeH="0" baseline="0" noProof="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a:ln w="1905">
                  <a:noFill/>
                </a:ln>
                <a:gradFill>
                  <a:gsLst>
                    <a:gs pos="0">
                      <a:schemeClr val="accent5">
                        <a:lumMod val="75000"/>
                      </a:schemeClr>
                    </a:gs>
                    <a:gs pos="80000">
                      <a:schemeClr val="accent4">
                        <a:lumMod val="75000"/>
                      </a:schemeClr>
                    </a:gs>
                  </a:gsLst>
                  <a:lin ang="5400000"/>
                </a:gradFill>
                <a:effectLst/>
                <a:uLnTx/>
                <a:uFillTx/>
                <a:latin typeface="Arial" pitchFamily="34" charset="0"/>
                <a:ea typeface="+mj-ea"/>
                <a:cs typeface="Arial" pitchFamily="34" charset="0"/>
              </a:rPr>
              <a:t>title</a:t>
            </a:r>
            <a:r>
              <a:rPr kumimoji="0" lang="en-US" sz="3500" b="1" i="0" u="none" strike="noStrike" kern="1200" cap="none" spc="0" normalizeH="0" baseline="0" noProof="0">
                <a:ln w="1905">
                  <a:noFill/>
                </a:ln>
                <a:gradFill>
                  <a:gsLst>
                    <a:gs pos="0">
                      <a:schemeClr val="accent5">
                        <a:lumMod val="75000"/>
                      </a:schemeClr>
                    </a:gs>
                    <a:gs pos="78000">
                      <a:schemeClr val="accent3">
                        <a:lumMod val="75000"/>
                      </a:schemeClr>
                    </a:gs>
                  </a:gsLst>
                  <a:lin ang="5400000"/>
                </a:gradFill>
                <a:effectLst/>
                <a:uLnTx/>
                <a:uFillTx/>
                <a:latin typeface="Arial" pitchFamily="34" charset="0"/>
                <a:ea typeface="+mj-ea"/>
                <a:cs typeface="Arial" pitchFamily="34" charset="0"/>
              </a:rPr>
              <a:t> </a:t>
            </a:r>
            <a:r>
              <a:rPr kumimoji="0" lang="en-US" sz="3500" b="1" i="0" u="none" strike="noStrike" kern="1200" cap="none" spc="0" normalizeH="0" baseline="0" noProof="0">
                <a:ln w="1905">
                  <a:noFill/>
                </a:ln>
                <a:gradFill>
                  <a:gsLst>
                    <a:gs pos="0">
                      <a:schemeClr val="accent5">
                        <a:lumMod val="75000"/>
                      </a:schemeClr>
                    </a:gs>
                    <a:gs pos="78000">
                      <a:schemeClr val="accent4">
                        <a:lumMod val="75000"/>
                      </a:schemeClr>
                    </a:gs>
                  </a:gsLst>
                  <a:lin ang="5400000"/>
                </a:gradFill>
                <a:effectLst/>
                <a:uLnTx/>
                <a:uFillTx/>
                <a:latin typeface="Arial" pitchFamily="34" charset="0"/>
                <a:ea typeface="+mj-ea"/>
                <a:cs typeface="Arial" pitchFamily="34" charset="0"/>
              </a:rPr>
              <a:t>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colum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Footer (</a:t>
            </a:r>
            <a:r>
              <a:rPr lang="en-US"/>
              <a:t>e.g. date, name of speaker, name of presentation…)</a:t>
            </a:r>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a:t>Click to edit Master title style</a:t>
            </a:r>
          </a:p>
        </p:txBody>
      </p:sp>
      <p:sp>
        <p:nvSpPr>
          <p:cNvPr id="9" name="Text Placeholder 8"/>
          <p:cNvSpPr>
            <a:spLocks noGrp="1"/>
          </p:cNvSpPr>
          <p:nvPr>
            <p:ph type="body" sz="quarter" idx="13"/>
          </p:nvPr>
        </p:nvSpPr>
        <p:spPr>
          <a:xfrm>
            <a:off x="431371" y="1268289"/>
            <a:ext cx="11233580" cy="446276"/>
          </a:xfrm>
        </p:spPr>
        <p:txBody>
          <a:bodyPr>
            <a:spAutoFit/>
          </a:bodyPr>
          <a:lstStyle>
            <a:lvl1pPr>
              <a:defRPr sz="2300" b="1">
                <a:solidFill>
                  <a:schemeClr val="tx2"/>
                </a:solidFill>
                <a:latin typeface="+mj-lt"/>
              </a:defRPr>
            </a:lvl1pPr>
          </a:lstStyle>
          <a:p>
            <a:pPr lvl="0"/>
            <a:r>
              <a:rPr lang="en-US"/>
              <a:t>Click to edit Master text styles</a:t>
            </a:r>
          </a:p>
        </p:txBody>
      </p:sp>
      <p:sp>
        <p:nvSpPr>
          <p:cNvPr id="11" name="Content Placeholder 10"/>
          <p:cNvSpPr>
            <a:spLocks noGrp="1"/>
          </p:cNvSpPr>
          <p:nvPr>
            <p:ph sz="quarter" idx="15"/>
          </p:nvPr>
        </p:nvSpPr>
        <p:spPr>
          <a:xfrm>
            <a:off x="431635" y="1916113"/>
            <a:ext cx="5376333" cy="1528624"/>
          </a:xfrm>
        </p:spPr>
        <p:txBody>
          <a:bodyPr>
            <a:spAutoFit/>
          </a:bodyPr>
          <a:lstStyle>
            <a:lvl1pPr marL="0" indent="-201600">
              <a:buFont typeface="Arial" pitchFamily="34" charset="0"/>
              <a:buNone/>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p:cNvSpPr>
            <a:spLocks noGrp="1"/>
          </p:cNvSpPr>
          <p:nvPr>
            <p:ph sz="quarter" idx="16"/>
          </p:nvPr>
        </p:nvSpPr>
        <p:spPr>
          <a:xfrm>
            <a:off x="6288022" y="1916832"/>
            <a:ext cx="5376333" cy="1528624"/>
          </a:xfrm>
        </p:spPr>
        <p:txBody>
          <a:bodyPr>
            <a:sp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caption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Footer (</a:t>
            </a:r>
            <a:r>
              <a:rPr lang="en-US"/>
              <a:t>e.g. date, name of speaker, name of presentation…)</a:t>
            </a:r>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a:t>Click to edit Master title style</a:t>
            </a:r>
          </a:p>
        </p:txBody>
      </p:sp>
      <p:sp>
        <p:nvSpPr>
          <p:cNvPr id="9" name="Text Placeholder 8"/>
          <p:cNvSpPr>
            <a:spLocks noGrp="1"/>
          </p:cNvSpPr>
          <p:nvPr>
            <p:ph type="body" sz="quarter" idx="13"/>
          </p:nvPr>
        </p:nvSpPr>
        <p:spPr>
          <a:xfrm>
            <a:off x="431801" y="1268289"/>
            <a:ext cx="11233151" cy="446276"/>
          </a:xfrm>
        </p:spPr>
        <p:txBody>
          <a:bodyPr>
            <a:spAutoFit/>
          </a:bodyPr>
          <a:lstStyle>
            <a:lvl1pPr>
              <a:defRPr sz="2300" b="1">
                <a:solidFill>
                  <a:schemeClr val="tx2"/>
                </a:solidFill>
                <a:latin typeface="+mj-lt"/>
              </a:defRPr>
            </a:lvl1pPr>
          </a:lstStyle>
          <a:p>
            <a:pPr lvl="0"/>
            <a:r>
              <a:rPr lang="en-US"/>
              <a:t>Click to edit Master text styles</a:t>
            </a:r>
          </a:p>
        </p:txBody>
      </p:sp>
      <p:sp>
        <p:nvSpPr>
          <p:cNvPr id="12" name="Text Placeholder 11"/>
          <p:cNvSpPr>
            <a:spLocks noGrp="1"/>
          </p:cNvSpPr>
          <p:nvPr>
            <p:ph type="body" sz="quarter" idx="15" hasCustomPrompt="1"/>
          </p:nvPr>
        </p:nvSpPr>
        <p:spPr>
          <a:xfrm>
            <a:off x="6288617" y="5792634"/>
            <a:ext cx="5376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a:t>Caption text</a:t>
            </a:r>
            <a:endParaRPr lang="en-US"/>
          </a:p>
        </p:txBody>
      </p:sp>
      <p:sp>
        <p:nvSpPr>
          <p:cNvPr id="13" name="Content Placeholder 10"/>
          <p:cNvSpPr>
            <a:spLocks noGrp="1"/>
          </p:cNvSpPr>
          <p:nvPr>
            <p:ph sz="quarter" idx="16"/>
          </p:nvPr>
        </p:nvSpPr>
        <p:spPr>
          <a:xfrm>
            <a:off x="431635" y="1916113"/>
            <a:ext cx="5376333" cy="1528624"/>
          </a:xfrm>
        </p:spPr>
        <p:txBody>
          <a:bodyPr>
            <a:spAutoFit/>
          </a:bodyPr>
          <a:lstStyle>
            <a:lvl1pPr indent="-180000">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0"/>
          <p:cNvSpPr>
            <a:spLocks noGrp="1"/>
          </p:cNvSpPr>
          <p:nvPr>
            <p:ph sz="quarter" idx="17"/>
          </p:nvPr>
        </p:nvSpPr>
        <p:spPr>
          <a:xfrm>
            <a:off x="6288022" y="1916833"/>
            <a:ext cx="5376333" cy="1528624"/>
          </a:xfrm>
        </p:spPr>
        <p:txBody>
          <a:bodyPr>
            <a:spAutoFit/>
          </a:bodyPr>
          <a:lstStyle>
            <a:lvl1pPr indent="-180000">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p:cNvSpPr>
            <a:spLocks noGrp="1"/>
          </p:cNvSpPr>
          <p:nvPr>
            <p:ph type="body" sz="quarter" idx="18" hasCustomPrompt="1"/>
          </p:nvPr>
        </p:nvSpPr>
        <p:spPr>
          <a:xfrm>
            <a:off x="431371" y="5805265"/>
            <a:ext cx="5376000" cy="307777"/>
          </a:xfrm>
        </p:spPr>
        <p:txBody>
          <a:bodyPr wrap="square" anchor="t">
            <a:spAutoFit/>
          </a:bodyPr>
          <a:lstStyle>
            <a:lvl1pPr>
              <a:defRPr sz="1400" i="1">
                <a:solidFill>
                  <a:schemeClr val="accent2">
                    <a:lumMod val="50000"/>
                  </a:schemeClr>
                </a:solidFill>
              </a:defRPr>
            </a:lvl1pPr>
            <a:lvl2pPr algn="l">
              <a:buNone/>
              <a:defRPr sz="1800" baseline="0"/>
            </a:lvl2pPr>
          </a:lstStyle>
          <a:p>
            <a:pPr lvl="0"/>
            <a:r>
              <a:rPr lang="en-GB"/>
              <a:t>Caption text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0" y="0"/>
            <a:ext cx="12192000" cy="6525344"/>
          </a:xfrm>
        </p:spPr>
        <p:txBody>
          <a:bodyPr/>
          <a:lstStyle>
            <a:lvl1pPr indent="-180000">
              <a:defRPr/>
            </a:lvl1pPr>
          </a:lstStyle>
          <a:p>
            <a:pPr lvl="0"/>
            <a:r>
              <a:rPr lang="en-US"/>
              <a:t>Click to edit Master text styles</a:t>
            </a:r>
          </a:p>
        </p:txBody>
      </p:sp>
      <p:sp>
        <p:nvSpPr>
          <p:cNvPr id="9" name="Text Placeholder 8"/>
          <p:cNvSpPr>
            <a:spLocks noGrp="1"/>
          </p:cNvSpPr>
          <p:nvPr>
            <p:ph type="body" sz="quarter" idx="11" hasCustomPrompt="1"/>
          </p:nvPr>
        </p:nvSpPr>
        <p:spPr>
          <a:xfrm>
            <a:off x="0" y="6516052"/>
            <a:ext cx="12192000" cy="369332"/>
          </a:xfrm>
          <a:solidFill>
            <a:schemeClr val="tx2"/>
          </a:solidFill>
        </p:spPr>
        <p:txBody>
          <a:bodyPr wrap="square">
            <a:spAutoFit/>
          </a:bodyPr>
          <a:lstStyle>
            <a:lvl1pPr>
              <a:defRPr sz="1800">
                <a:solidFill>
                  <a:schemeClr val="bg2"/>
                </a:solidFill>
              </a:defRPr>
            </a:lvl1pPr>
            <a:lvl2pPr>
              <a:buNone/>
              <a:defRPr>
                <a:solidFill>
                  <a:schemeClr val="bg2"/>
                </a:solidFill>
              </a:defRPr>
            </a:lvl2pPr>
          </a:lstStyle>
          <a:p>
            <a:pPr lvl="1"/>
            <a:r>
              <a:rPr lang="en-GB"/>
              <a:t>Caption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1"/>
                </a:solidFill>
              </a:defRPr>
            </a:lvl1pPr>
          </a:lstStyle>
          <a:p>
            <a:r>
              <a:rPr lang="en-GB"/>
              <a:t>Footer (</a:t>
            </a:r>
            <a:r>
              <a:rPr lang="en-US"/>
              <a:t>e.g. date, name of speaker, name of presentation…)</a:t>
            </a:r>
          </a:p>
        </p:txBody>
      </p:sp>
      <p:sp>
        <p:nvSpPr>
          <p:cNvPr id="4" name="Slide Number Placeholder 3"/>
          <p:cNvSpPr>
            <a:spLocks noGrp="1"/>
          </p:cNvSpPr>
          <p:nvPr>
            <p:ph type="sldNum" sz="quarter" idx="12"/>
          </p:nvPr>
        </p:nvSpPr>
        <p:spPr/>
        <p:txBody>
          <a:bodyPr/>
          <a:lstStyle/>
          <a:p>
            <a:fld id="{0B55C215-7F9A-4AB7-8398-183B47447BCF}" type="slidenum">
              <a:rPr lang="en-US" smtClean="0"/>
              <a:pPr/>
              <a:t>‹#›</a:t>
            </a:fld>
            <a:endParaRPr lang="en-US"/>
          </a:p>
        </p:txBody>
      </p:sp>
      <p:sp>
        <p:nvSpPr>
          <p:cNvPr id="5"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lvl1pPr>
              <a:defRPr>
                <a:solidFill>
                  <a:schemeClr val="bg2"/>
                </a:solidFill>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g Siz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Footer (</a:t>
            </a:r>
            <a:r>
              <a:rPr lang="en-US"/>
              <a:t>e.g. date, name of speaker, name of presentation…)</a:t>
            </a:r>
          </a:p>
        </p:txBody>
      </p:sp>
      <p:sp>
        <p:nvSpPr>
          <p:cNvPr id="6" name="Slide Number Placeholder 5"/>
          <p:cNvSpPr>
            <a:spLocks noGrp="1"/>
          </p:cNvSpPr>
          <p:nvPr>
            <p:ph type="sldNum" sz="quarter" idx="12"/>
          </p:nvPr>
        </p:nvSpPr>
        <p:spPr/>
        <p:txBody>
          <a:bodyPr/>
          <a:lstStyle/>
          <a:p>
            <a:fld id="{0B55C215-7F9A-4AB7-8398-183B47447BCF}" type="slidenum">
              <a:rPr lang="en-US" smtClean="0"/>
              <a:pPr/>
              <a:t>‹#›</a:t>
            </a:fld>
            <a:endParaRPr lang="en-US"/>
          </a:p>
        </p:txBody>
      </p:sp>
      <p:sp>
        <p:nvSpPr>
          <p:cNvPr id="7" name="Title 6"/>
          <p:cNvSpPr>
            <a:spLocks noGrp="1"/>
          </p:cNvSpPr>
          <p:nvPr>
            <p:ph type="title"/>
          </p:nvPr>
        </p:nvSpPr>
        <p:spPr/>
        <p:txBody>
          <a:bodyPr/>
          <a:lstStyle>
            <a:lvl1pPr>
              <a:defRPr>
                <a:solidFill>
                  <a:schemeClr val="bg2"/>
                </a:solidFill>
                <a:effectLst>
                  <a:outerShdw blurRad="76200" algn="ctr" rotWithShape="0">
                    <a:prstClr val="black">
                      <a:alpha val="52000"/>
                    </a:prstClr>
                  </a:outerShdw>
                </a:effectLst>
              </a:defRPr>
            </a:lvl1pPr>
          </a:lstStyle>
          <a:p>
            <a:r>
              <a:rPr lang="en-US"/>
              <a:t>Click to edit Master title style</a:t>
            </a:r>
          </a:p>
        </p:txBody>
      </p:sp>
      <p:sp>
        <p:nvSpPr>
          <p:cNvPr id="9" name="Text Placeholder 8"/>
          <p:cNvSpPr>
            <a:spLocks noGrp="1"/>
          </p:cNvSpPr>
          <p:nvPr>
            <p:ph type="body" sz="quarter" idx="13"/>
          </p:nvPr>
        </p:nvSpPr>
        <p:spPr>
          <a:xfrm>
            <a:off x="431801" y="1916832"/>
            <a:ext cx="11233151" cy="4249018"/>
          </a:xfrm>
        </p:spPr>
        <p:txBody>
          <a:bodyPr>
            <a:normAutofit/>
          </a:bodyPr>
          <a:lstStyle>
            <a:lvl1pPr indent="-180000">
              <a:buFont typeface="Arial" pitchFamily="34" charset="0"/>
              <a:buNone/>
              <a:defRPr sz="2400" b="0">
                <a:solidFill>
                  <a:schemeClr val="tx1">
                    <a:lumMod val="75000"/>
                    <a:lumOff val="25000"/>
                  </a:schemeClr>
                </a:solidFill>
              </a:defRPr>
            </a:lvl1pPr>
            <a:lvl2pPr>
              <a:buFont typeface="Arial" pitchFamily="34" charset="0"/>
              <a:buChar char="•"/>
              <a:defRPr sz="2400">
                <a:solidFill>
                  <a:schemeClr val="tx1">
                    <a:lumMod val="75000"/>
                    <a:lumOff val="25000"/>
                  </a:schemeClr>
                </a:solidFill>
              </a:defRPr>
            </a:lvl2pPr>
            <a:lvl3pPr>
              <a:buFont typeface="Arial" pitchFamily="34" charset="0"/>
              <a:buChar char="•"/>
              <a:defRPr sz="2400">
                <a:solidFill>
                  <a:schemeClr val="tx1">
                    <a:lumMod val="75000"/>
                    <a:lumOff val="25000"/>
                  </a:schemeClr>
                </a:solidFill>
              </a:defRPr>
            </a:lvl3pPr>
            <a:lvl4pPr>
              <a:buFont typeface="Arial" pitchFamily="34" charset="0"/>
              <a:buChar char="•"/>
              <a:defRPr sz="2400">
                <a:solidFill>
                  <a:schemeClr val="tx1">
                    <a:lumMod val="75000"/>
                    <a:lumOff val="25000"/>
                  </a:schemeClr>
                </a:solidFill>
              </a:defRPr>
            </a:lvl4pPr>
            <a:lvl5pPr>
              <a:buFont typeface="Arial" pitchFamily="34" charset="0"/>
              <a:buChar char="•"/>
              <a:defRPr sz="2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4"/>
          </p:nvPr>
        </p:nvSpPr>
        <p:spPr>
          <a:xfrm>
            <a:off x="431801" y="1268289"/>
            <a:ext cx="11233151" cy="446276"/>
          </a:xfrm>
          <a:ln w="6350">
            <a:noFill/>
          </a:ln>
        </p:spPr>
        <p:txBody>
          <a:bodyPr>
            <a:spAutoFit/>
          </a:bodyPr>
          <a:lstStyle>
            <a:lvl1pPr marL="0" indent="0">
              <a:defRPr sz="2300" b="1">
                <a:solidFill>
                  <a:schemeClr val="tx2"/>
                </a:solidFill>
              </a:defRPr>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435" y="2257514"/>
            <a:ext cx="10081120" cy="451406"/>
          </a:xfrm>
        </p:spPr>
        <p:txBody>
          <a:bodyPr/>
          <a:lstStyle>
            <a:lvl1pPr algn="ctr">
              <a:defRPr sz="3200" b="1" cap="none" spc="0">
                <a:ln w="1905"/>
                <a:gradFill>
                  <a:gsLst>
                    <a:gs pos="0">
                      <a:schemeClr val="accent5">
                        <a:lumMod val="75000"/>
                      </a:schemeClr>
                    </a:gs>
                    <a:gs pos="78000">
                      <a:schemeClr val="accent3">
                        <a:lumMod val="75000"/>
                      </a:schemeClr>
                    </a:gs>
                  </a:gsLst>
                  <a:lin ang="5400000"/>
                </a:gradFill>
                <a:effectLst>
                  <a:innerShdw blurRad="69850" dist="43180" dir="5400000">
                    <a:srgbClr val="000000">
                      <a:alpha val="52000"/>
                    </a:srgbClr>
                  </a:innerShdw>
                </a:effectLst>
                <a:latin typeface="+mj-lt"/>
              </a:defRPr>
            </a:lvl1pPr>
          </a:lstStyle>
          <a:p>
            <a:r>
              <a:rPr lang="en-US"/>
              <a:t>Click to edit Master title style</a:t>
            </a:r>
          </a:p>
        </p:txBody>
      </p:sp>
      <p:sp>
        <p:nvSpPr>
          <p:cNvPr id="7" name="Content Placeholder 6"/>
          <p:cNvSpPr>
            <a:spLocks noGrp="1"/>
          </p:cNvSpPr>
          <p:nvPr>
            <p:ph sz="quarter" idx="10"/>
          </p:nvPr>
        </p:nvSpPr>
        <p:spPr>
          <a:xfrm>
            <a:off x="1007534" y="3964686"/>
            <a:ext cx="10081684" cy="369332"/>
          </a:xfrm>
        </p:spPr>
        <p:txBody>
          <a:bodyPr anchor="ctr">
            <a:spAutoFit/>
          </a:bodyPr>
          <a:lstStyle>
            <a:lvl1pPr algn="l">
              <a:defRPr b="1">
                <a:solidFill>
                  <a:schemeClr val="tx1">
                    <a:lumMod val="65000"/>
                    <a:lumOff val="35000"/>
                  </a:schemeClr>
                </a:solidFill>
                <a:effectLst>
                  <a:innerShdw blurRad="63500" dist="50800" dir="16200000">
                    <a:schemeClr val="tx1">
                      <a:alpha val="54000"/>
                    </a:schemeClr>
                  </a:innerShdw>
                </a:effectLst>
                <a:latin typeface="+mj-lt"/>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250969"/>
            <a:ext cx="8448939" cy="451406"/>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431371" y="1196754"/>
            <a:ext cx="11184000" cy="49294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31371" y="6525344"/>
            <a:ext cx="10177131" cy="332656"/>
          </a:xfrm>
          <a:prstGeom prst="rect">
            <a:avLst/>
          </a:prstGeom>
        </p:spPr>
        <p:txBody>
          <a:bodyPr vert="horz" lIns="91440" tIns="45720" rIns="91440" bIns="45720" rtlCol="0" anchor="ctr"/>
          <a:lstStyle>
            <a:lvl1pPr algn="l">
              <a:defRPr sz="1400">
                <a:solidFill>
                  <a:schemeClr val="bg1"/>
                </a:solidFill>
                <a:latin typeface="Arial" pitchFamily="34" charset="0"/>
                <a:cs typeface="Arial" pitchFamily="34" charset="0"/>
              </a:defRPr>
            </a:lvl1pPr>
          </a:lstStyle>
          <a:p>
            <a:r>
              <a:rPr lang="en-GB"/>
              <a:t>Footer (</a:t>
            </a:r>
            <a:r>
              <a:rPr lang="en-US"/>
              <a:t>e.g. date, name of speaker, name of presentation…)</a:t>
            </a:r>
          </a:p>
        </p:txBody>
      </p:sp>
      <p:sp>
        <p:nvSpPr>
          <p:cNvPr id="6" name="Slide Number Placeholder 5"/>
          <p:cNvSpPr>
            <a:spLocks noGrp="1"/>
          </p:cNvSpPr>
          <p:nvPr>
            <p:ph type="sldNum" sz="quarter" idx="4"/>
          </p:nvPr>
        </p:nvSpPr>
        <p:spPr>
          <a:xfrm>
            <a:off x="11088555" y="6520261"/>
            <a:ext cx="924587" cy="365125"/>
          </a:xfrm>
          <a:prstGeom prst="rect">
            <a:avLst/>
          </a:prstGeom>
        </p:spPr>
        <p:txBody>
          <a:bodyPr vert="horz" lIns="91440" tIns="45720" rIns="91440" bIns="45720" rtlCol="0" anchor="ctr"/>
          <a:lstStyle>
            <a:lvl1pPr algn="r">
              <a:defRPr sz="1200">
                <a:solidFill>
                  <a:schemeClr val="tx2"/>
                </a:solidFill>
                <a:latin typeface="Arial" pitchFamily="34" charset="0"/>
                <a:cs typeface="Arial" pitchFamily="34" charset="0"/>
              </a:defRPr>
            </a:lvl1pPr>
          </a:lstStyle>
          <a:p>
            <a:fld id="{0B55C215-7F9A-4AB7-8398-183B47447B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1" r:id="rId4"/>
    <p:sldLayoutId id="2147483660" r:id="rId5"/>
    <p:sldLayoutId id="2147483654" r:id="rId6"/>
    <p:sldLayoutId id="2147483655" r:id="rId7"/>
    <p:sldLayoutId id="2147483662" r:id="rId8"/>
    <p:sldLayoutId id="2147483663" r:id="rId9"/>
  </p:sldLayoutIdLst>
  <p:hf hdr="0" dt="0"/>
  <p:txStyles>
    <p:titleStyle>
      <a:lvl1pPr indent="0" algn="l" defTabSz="914400" rtl="0" eaLnBrk="1" latinLnBrk="0" hangingPunct="1">
        <a:lnSpc>
          <a:spcPts val="2800"/>
        </a:lnSpc>
        <a:spcBef>
          <a:spcPct val="0"/>
        </a:spcBef>
        <a:buNone/>
        <a:defRPr sz="2800" b="1" kern="1200" spc="0">
          <a:solidFill>
            <a:schemeClr val="bg2"/>
          </a:solidFill>
          <a:effectLst>
            <a:outerShdw blurRad="63500" algn="ctr" rotWithShape="0">
              <a:prstClr val="black">
                <a:alpha val="50000"/>
              </a:prstClr>
            </a:outerShdw>
          </a:effectLst>
          <a:latin typeface="Arial" pitchFamily="34" charset="0"/>
          <a:ea typeface="+mj-ea"/>
          <a:cs typeface="Arial" pitchFamily="34" charset="0"/>
        </a:defRPr>
      </a:lvl1pPr>
    </p:titleStyle>
    <p:bodyStyle>
      <a:lvl1pPr marL="0" indent="0" algn="l" defTabSz="914400" rtl="0" eaLnBrk="1" latinLnBrk="0" hangingPunct="1">
        <a:lnSpc>
          <a:spcPct val="100000"/>
        </a:lnSpc>
        <a:spcBef>
          <a:spcPts val="400"/>
        </a:spcBef>
        <a:buFont typeface="Arial" pitchFamily="34" charset="0"/>
        <a:buNone/>
        <a:defRPr sz="1800" kern="1200">
          <a:solidFill>
            <a:schemeClr val="tx1">
              <a:lumMod val="75000"/>
              <a:lumOff val="25000"/>
            </a:schemeClr>
          </a:solidFill>
          <a:latin typeface="+mn-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1.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2.png"/><Relationship Id="rId4" Type="http://schemas.openxmlformats.org/officeDocument/2006/relationships/image" Target="../media/image94.png"/><Relationship Id="rId9" Type="http://schemas.openxmlformats.org/officeDocument/2006/relationships/image" Target="../media/image9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60.png"/><Relationship Id="rId3" Type="http://schemas.openxmlformats.org/officeDocument/2006/relationships/hyperlink" Target="https://github.com/JADE-V-V/JADE" TargetMode="External"/><Relationship Id="rId7" Type="http://schemas.openxmlformats.org/officeDocument/2006/relationships/image" Target="../media/image24.png"/><Relationship Id="rId12" Type="http://schemas.openxmlformats.org/officeDocument/2006/relationships/image" Target="../media/image95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940.png"/><Relationship Id="rId5" Type="http://schemas.openxmlformats.org/officeDocument/2006/relationships/image" Target="../media/image22.png"/><Relationship Id="rId10" Type="http://schemas.openxmlformats.org/officeDocument/2006/relationships/image" Target="../media/image930.png"/><Relationship Id="rId4" Type="http://schemas.openxmlformats.org/officeDocument/2006/relationships/image" Target="../media/image8.png"/><Relationship Id="rId9" Type="http://schemas.openxmlformats.org/officeDocument/2006/relationships/image" Target="../media/image920.png"/><Relationship Id="rId14" Type="http://schemas.openxmlformats.org/officeDocument/2006/relationships/image" Target="../media/image97.png"/></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github.com/makeclean/csg2csg" TargetMode="External"/><Relationship Id="rId7" Type="http://schemas.openxmlformats.org/officeDocument/2006/relationships/image" Target="../media/image8.png"/><Relationship Id="rId12"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hyperlink" Target="https://github.com/eepeterson/openmc_fusion_benchmarks/tree/master/src/openmc_fusion_benchmarks/neutron_sources/fng_source" TargetMode="External"/><Relationship Id="rId9" Type="http://schemas.openxmlformats.org/officeDocument/2006/relationships/image" Target="../media/image23.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49.png"/><Relationship Id="rId5" Type="http://schemas.openxmlformats.org/officeDocument/2006/relationships/image" Target="../media/image55.png"/><Relationship Id="rId10" Type="http://schemas.openxmlformats.org/officeDocument/2006/relationships/image" Target="../media/image48.png"/><Relationship Id="rId4" Type="http://schemas.openxmlformats.org/officeDocument/2006/relationships/image" Target="../media/image54.png"/><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49.png"/><Relationship Id="rId5" Type="http://schemas.openxmlformats.org/officeDocument/2006/relationships/image" Target="../media/image61.png"/><Relationship Id="rId10" Type="http://schemas.openxmlformats.org/officeDocument/2006/relationships/image" Target="../media/image48.png"/><Relationship Id="rId4" Type="http://schemas.openxmlformats.org/officeDocument/2006/relationships/image" Target="../media/image60.png"/><Relationship Id="rId9" Type="http://schemas.openxmlformats.org/officeDocument/2006/relationships/image" Target="../media/image47.png"/><Relationship Id="rId1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33.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66.png"/><Relationship Id="rId9" Type="http://schemas.openxmlformats.org/officeDocument/2006/relationships/image" Target="../media/image38.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538" y="2287761"/>
            <a:ext cx="5040558" cy="1554272"/>
          </a:xfrm>
          <a:custGeom>
            <a:avLst/>
            <a:gdLst>
              <a:gd name="connsiteX0" fmla="*/ 0 w 3850537"/>
              <a:gd name="connsiteY0" fmla="*/ 0 h 1215588"/>
              <a:gd name="connsiteX1" fmla="*/ 3647935 w 3850537"/>
              <a:gd name="connsiteY1" fmla="*/ 0 h 1215588"/>
              <a:gd name="connsiteX2" fmla="*/ 3850537 w 3850537"/>
              <a:gd name="connsiteY2" fmla="*/ 202602 h 1215588"/>
              <a:gd name="connsiteX3" fmla="*/ 3850537 w 3850537"/>
              <a:gd name="connsiteY3" fmla="*/ 1215588 h 1215588"/>
              <a:gd name="connsiteX4" fmla="*/ 0 w 3850537"/>
              <a:gd name="connsiteY4" fmla="*/ 1215588 h 1215588"/>
              <a:gd name="connsiteX5" fmla="*/ 0 w 3850537"/>
              <a:gd name="connsiteY5" fmla="*/ 0 h 1215588"/>
              <a:gd name="connsiteX0" fmla="*/ 0 w 3850537"/>
              <a:gd name="connsiteY0" fmla="*/ 8467 h 1224055"/>
              <a:gd name="connsiteX1" fmla="*/ 3224601 w 3850537"/>
              <a:gd name="connsiteY1" fmla="*/ 0 h 1224055"/>
              <a:gd name="connsiteX2" fmla="*/ 3850537 w 3850537"/>
              <a:gd name="connsiteY2" fmla="*/ 211069 h 1224055"/>
              <a:gd name="connsiteX3" fmla="*/ 3850537 w 3850537"/>
              <a:gd name="connsiteY3" fmla="*/ 1224055 h 1224055"/>
              <a:gd name="connsiteX4" fmla="*/ 0 w 3850537"/>
              <a:gd name="connsiteY4" fmla="*/ 1224055 h 1224055"/>
              <a:gd name="connsiteX5" fmla="*/ 0 w 3850537"/>
              <a:gd name="connsiteY5" fmla="*/ 8467 h 1224055"/>
              <a:gd name="connsiteX0" fmla="*/ 0 w 3850537"/>
              <a:gd name="connsiteY0" fmla="*/ 8467 h 1224055"/>
              <a:gd name="connsiteX1" fmla="*/ 3224601 w 3850537"/>
              <a:gd name="connsiteY1" fmla="*/ 0 h 1224055"/>
              <a:gd name="connsiteX2" fmla="*/ 3605004 w 3850537"/>
              <a:gd name="connsiteY2" fmla="*/ 1066203 h 1224055"/>
              <a:gd name="connsiteX3" fmla="*/ 3850537 w 3850537"/>
              <a:gd name="connsiteY3" fmla="*/ 1224055 h 1224055"/>
              <a:gd name="connsiteX4" fmla="*/ 0 w 3850537"/>
              <a:gd name="connsiteY4" fmla="*/ 1224055 h 1224055"/>
              <a:gd name="connsiteX5" fmla="*/ 0 w 3850537"/>
              <a:gd name="connsiteY5" fmla="*/ 8467 h 1224055"/>
              <a:gd name="connsiteX0" fmla="*/ 0 w 3706603"/>
              <a:gd name="connsiteY0" fmla="*/ 8467 h 1224055"/>
              <a:gd name="connsiteX1" fmla="*/ 3224601 w 3706603"/>
              <a:gd name="connsiteY1" fmla="*/ 0 h 1224055"/>
              <a:gd name="connsiteX2" fmla="*/ 3605004 w 3706603"/>
              <a:gd name="connsiteY2" fmla="*/ 1066203 h 1224055"/>
              <a:gd name="connsiteX3" fmla="*/ 3706603 w 3706603"/>
              <a:gd name="connsiteY3" fmla="*/ 1215589 h 1224055"/>
              <a:gd name="connsiteX4" fmla="*/ 0 w 3706603"/>
              <a:gd name="connsiteY4" fmla="*/ 1224055 h 1224055"/>
              <a:gd name="connsiteX5" fmla="*/ 0 w 3706603"/>
              <a:gd name="connsiteY5" fmla="*/ 8467 h 122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6603" h="1224055">
                <a:moveTo>
                  <a:pt x="0" y="8467"/>
                </a:moveTo>
                <a:lnTo>
                  <a:pt x="3224601" y="0"/>
                </a:lnTo>
                <a:lnTo>
                  <a:pt x="3605004" y="1066203"/>
                </a:lnTo>
                <a:lnTo>
                  <a:pt x="3706603" y="1215589"/>
                </a:lnTo>
                <a:lnTo>
                  <a:pt x="0" y="1224055"/>
                </a:lnTo>
                <a:lnTo>
                  <a:pt x="0" y="8467"/>
                </a:lnTo>
                <a:close/>
              </a:path>
            </a:pathLst>
          </a:custGeom>
          <a:ln>
            <a:noFill/>
          </a:ln>
        </p:spPr>
        <p:txBody>
          <a:bodyPr/>
          <a:lstStyle/>
          <a:p>
            <a:pPr>
              <a:lnSpc>
                <a:spcPts val="3800"/>
              </a:lnSpc>
            </a:pPr>
            <a:r>
              <a:rPr lang="en-US" sz="3000" spc="-20"/>
              <a:t>Application of the TUD-W Benchmark for Nuclear Data and code Validation</a:t>
            </a:r>
          </a:p>
        </p:txBody>
      </p:sp>
      <p:sp>
        <p:nvSpPr>
          <p:cNvPr id="3" name="Text Placeholder 2"/>
          <p:cNvSpPr>
            <a:spLocks noGrp="1"/>
          </p:cNvSpPr>
          <p:nvPr>
            <p:ph type="body" sz="quarter" idx="13"/>
          </p:nvPr>
        </p:nvSpPr>
        <p:spPr>
          <a:xfrm>
            <a:off x="335360" y="3908780"/>
            <a:ext cx="3888432" cy="1643527"/>
          </a:xfrm>
        </p:spPr>
        <p:txBody>
          <a:bodyPr/>
          <a:lstStyle/>
          <a:p>
            <a:r>
              <a:rPr lang="en-US" spc="-50" dirty="0">
                <a:effectLst/>
              </a:rPr>
              <a:t>Marta Campos </a:t>
            </a:r>
            <a:r>
              <a:rPr lang="en-US" spc="-50" dirty="0" err="1">
                <a:effectLst/>
              </a:rPr>
              <a:t>Fornés</a:t>
            </a:r>
            <a:endParaRPr lang="en-US" spc="-50" dirty="0">
              <a:effectLst/>
            </a:endParaRPr>
          </a:p>
          <a:p>
            <a:r>
              <a:rPr lang="en-US" sz="2000" b="0" spc="-20" dirty="0">
                <a:effectLst/>
                <a:latin typeface="Arial" panose="020B0604020202020204" pitchFamily="34" charset="0"/>
                <a:cs typeface="Arial" panose="020B0604020202020204" pitchFamily="34" charset="0"/>
              </a:rPr>
              <a:t>Marco Fabbri*, Luigino Petrizzi,</a:t>
            </a:r>
          </a:p>
          <a:p>
            <a:r>
              <a:rPr lang="en-US" sz="2000" b="0" spc="-20" dirty="0">
                <a:effectLst/>
                <a:latin typeface="Arial" panose="020B0604020202020204" pitchFamily="34" charset="0"/>
                <a:cs typeface="Arial" panose="020B0604020202020204" pitchFamily="34" charset="0"/>
              </a:rPr>
              <a:t>Aljaz Kolsek, Davide Laghi</a:t>
            </a:r>
          </a:p>
          <a:p>
            <a:endParaRPr lang="en-IE" dirty="0"/>
          </a:p>
        </p:txBody>
      </p:sp>
      <p:sp>
        <p:nvSpPr>
          <p:cNvPr id="4" name="Text Placeholder 3"/>
          <p:cNvSpPr>
            <a:spLocks noGrp="1"/>
          </p:cNvSpPr>
          <p:nvPr>
            <p:ph type="body" sz="quarter" idx="14"/>
          </p:nvPr>
        </p:nvSpPr>
        <p:spPr>
          <a:xfrm>
            <a:off x="335360" y="5157191"/>
            <a:ext cx="3456384" cy="504825"/>
          </a:xfrm>
        </p:spPr>
        <p:txBody>
          <a:bodyPr>
            <a:normAutofit/>
          </a:bodyPr>
          <a:lstStyle/>
          <a:p>
            <a:r>
              <a:rPr lang="en-US" sz="2000" dirty="0"/>
              <a:t>14</a:t>
            </a:r>
            <a:r>
              <a:rPr lang="en-US" sz="2000" baseline="30000" dirty="0"/>
              <a:t>th</a:t>
            </a:r>
            <a:r>
              <a:rPr lang="en-US" sz="2000" dirty="0"/>
              <a:t> May 2025, IAEA HQ</a:t>
            </a:r>
            <a:endParaRPr lang="en-IE" sz="2000" dirty="0"/>
          </a:p>
        </p:txBody>
      </p:sp>
      <p:cxnSp>
        <p:nvCxnSpPr>
          <p:cNvPr id="5" name="Straight Connector 4"/>
          <p:cNvCxnSpPr/>
          <p:nvPr/>
        </p:nvCxnSpPr>
        <p:spPr>
          <a:xfrm>
            <a:off x="407368" y="3861047"/>
            <a:ext cx="3456384" cy="0"/>
          </a:xfrm>
          <a:prstGeom prst="line">
            <a:avLst/>
          </a:prstGeom>
          <a:ln w="19050">
            <a:solidFill>
              <a:srgbClr val="FFFFFF">
                <a:alpha val="52157"/>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7368" y="5157192"/>
            <a:ext cx="3456384" cy="0"/>
          </a:xfrm>
          <a:prstGeom prst="line">
            <a:avLst/>
          </a:prstGeom>
          <a:ln w="12700">
            <a:solidFill>
              <a:srgbClr val="FFFFFF">
                <a:alpha val="50196"/>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06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4EA85-286F-D0D5-B5CE-ECE855F884EC}"/>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C89700AF-C41D-7014-EEF2-DBCDB4B091C0}"/>
              </a:ext>
            </a:extLst>
          </p:cNvPr>
          <p:cNvPicPr>
            <a:picLocks noChangeAspect="1"/>
          </p:cNvPicPr>
          <p:nvPr/>
        </p:nvPicPr>
        <p:blipFill>
          <a:blip r:embed="rId3"/>
          <a:srcRect l="3787" t="7358" r="1454" b="4261"/>
          <a:stretch/>
        </p:blipFill>
        <p:spPr>
          <a:xfrm>
            <a:off x="99444" y="3878488"/>
            <a:ext cx="3961067" cy="2463666"/>
          </a:xfrm>
          <a:prstGeom prst="rect">
            <a:avLst/>
          </a:prstGeom>
        </p:spPr>
      </p:pic>
      <p:pic>
        <p:nvPicPr>
          <p:cNvPr id="36" name="Picture 35">
            <a:extLst>
              <a:ext uri="{FF2B5EF4-FFF2-40B4-BE49-F238E27FC236}">
                <a16:creationId xmlns:a16="http://schemas.microsoft.com/office/drawing/2014/main" id="{08AE1A48-9026-1FEA-9900-583840C7DBC4}"/>
              </a:ext>
            </a:extLst>
          </p:cNvPr>
          <p:cNvPicPr>
            <a:picLocks noChangeAspect="1"/>
          </p:cNvPicPr>
          <p:nvPr/>
        </p:nvPicPr>
        <p:blipFill>
          <a:blip r:embed="rId4"/>
          <a:srcRect l="3106" t="7350" r="1435" b="3862"/>
          <a:stretch/>
        </p:blipFill>
        <p:spPr>
          <a:xfrm>
            <a:off x="83669" y="1136886"/>
            <a:ext cx="4007101" cy="2485422"/>
          </a:xfrm>
          <a:prstGeom prst="rect">
            <a:avLst/>
          </a:prstGeom>
        </p:spPr>
      </p:pic>
      <p:pic>
        <p:nvPicPr>
          <p:cNvPr id="35" name="Picture 34">
            <a:extLst>
              <a:ext uri="{FF2B5EF4-FFF2-40B4-BE49-F238E27FC236}">
                <a16:creationId xmlns:a16="http://schemas.microsoft.com/office/drawing/2014/main" id="{D251D5FE-AFC7-4288-86AD-32CA437A7941}"/>
              </a:ext>
            </a:extLst>
          </p:cNvPr>
          <p:cNvPicPr>
            <a:picLocks noChangeAspect="1"/>
          </p:cNvPicPr>
          <p:nvPr/>
        </p:nvPicPr>
        <p:blipFill>
          <a:blip r:embed="rId5"/>
          <a:srcRect l="3787" t="7358" r="1454" b="4261"/>
          <a:stretch/>
        </p:blipFill>
        <p:spPr>
          <a:xfrm>
            <a:off x="8187165" y="3869705"/>
            <a:ext cx="3944833" cy="2453569"/>
          </a:xfrm>
          <a:prstGeom prst="rect">
            <a:avLst/>
          </a:prstGeom>
        </p:spPr>
      </p:pic>
      <p:pic>
        <p:nvPicPr>
          <p:cNvPr id="31" name="Picture 30">
            <a:extLst>
              <a:ext uri="{FF2B5EF4-FFF2-40B4-BE49-F238E27FC236}">
                <a16:creationId xmlns:a16="http://schemas.microsoft.com/office/drawing/2014/main" id="{263AE04E-8B31-68B8-CB14-4B0F8FDC33F8}"/>
              </a:ext>
            </a:extLst>
          </p:cNvPr>
          <p:cNvPicPr>
            <a:picLocks noChangeAspect="1"/>
          </p:cNvPicPr>
          <p:nvPr/>
        </p:nvPicPr>
        <p:blipFill>
          <a:blip r:embed="rId6"/>
          <a:srcRect l="3088" t="7674" r="1453" b="2751"/>
          <a:stretch/>
        </p:blipFill>
        <p:spPr>
          <a:xfrm>
            <a:off x="4102787" y="3867024"/>
            <a:ext cx="3973395" cy="2486362"/>
          </a:xfrm>
          <a:prstGeom prst="rect">
            <a:avLst/>
          </a:prstGeom>
        </p:spPr>
      </p:pic>
      <p:pic>
        <p:nvPicPr>
          <p:cNvPr id="23" name="Picture 22">
            <a:extLst>
              <a:ext uri="{FF2B5EF4-FFF2-40B4-BE49-F238E27FC236}">
                <a16:creationId xmlns:a16="http://schemas.microsoft.com/office/drawing/2014/main" id="{2C780464-30C2-130F-8289-208691906174}"/>
              </a:ext>
            </a:extLst>
          </p:cNvPr>
          <p:cNvPicPr>
            <a:picLocks noChangeAspect="1"/>
          </p:cNvPicPr>
          <p:nvPr/>
        </p:nvPicPr>
        <p:blipFill>
          <a:blip r:embed="rId7"/>
          <a:srcRect l="3842" t="7360" r="810" b="3853"/>
          <a:stretch/>
        </p:blipFill>
        <p:spPr>
          <a:xfrm>
            <a:off x="8139802" y="1125653"/>
            <a:ext cx="4000461" cy="2484221"/>
          </a:xfrm>
          <a:prstGeom prst="rect">
            <a:avLst/>
          </a:prstGeom>
        </p:spPr>
      </p:pic>
      <p:pic>
        <p:nvPicPr>
          <p:cNvPr id="21" name="Picture 20">
            <a:extLst>
              <a:ext uri="{FF2B5EF4-FFF2-40B4-BE49-F238E27FC236}">
                <a16:creationId xmlns:a16="http://schemas.microsoft.com/office/drawing/2014/main" id="{A0A565FE-BC4F-A9A8-401D-66798F6CBFF9}"/>
              </a:ext>
            </a:extLst>
          </p:cNvPr>
          <p:cNvPicPr>
            <a:picLocks noChangeAspect="1"/>
          </p:cNvPicPr>
          <p:nvPr/>
        </p:nvPicPr>
        <p:blipFill>
          <a:blip r:embed="rId8"/>
          <a:srcRect l="4102" t="7695" r="1409" b="3517"/>
          <a:stretch/>
        </p:blipFill>
        <p:spPr>
          <a:xfrm>
            <a:off x="4111422" y="1155765"/>
            <a:ext cx="3964515" cy="2484221"/>
          </a:xfrm>
          <a:prstGeom prst="rect">
            <a:avLst/>
          </a:prstGeom>
        </p:spPr>
      </p:pic>
      <p:sp>
        <p:nvSpPr>
          <p:cNvPr id="3" name="Slide Number Placeholder 2">
            <a:extLst>
              <a:ext uri="{FF2B5EF4-FFF2-40B4-BE49-F238E27FC236}">
                <a16:creationId xmlns:a16="http://schemas.microsoft.com/office/drawing/2014/main" id="{94462FCC-7D3A-F056-7A18-AF6F6A90F7B2}"/>
              </a:ext>
            </a:extLst>
          </p:cNvPr>
          <p:cNvSpPr>
            <a:spLocks noGrp="1"/>
          </p:cNvSpPr>
          <p:nvPr>
            <p:ph type="sldNum" sz="quarter" idx="12"/>
          </p:nvPr>
        </p:nvSpPr>
        <p:spPr/>
        <p:txBody>
          <a:bodyPr/>
          <a:lstStyle/>
          <a:p>
            <a:fld id="{0B55C215-7F9A-4AB7-8398-183B47447BCF}" type="slidenum">
              <a:rPr lang="en-US" smtClean="0"/>
              <a:pPr/>
              <a:t>10</a:t>
            </a:fld>
            <a:endParaRPr lang="en-US"/>
          </a:p>
        </p:txBody>
      </p:sp>
      <p:sp>
        <p:nvSpPr>
          <p:cNvPr id="4" name="Title 3">
            <a:extLst>
              <a:ext uri="{FF2B5EF4-FFF2-40B4-BE49-F238E27FC236}">
                <a16:creationId xmlns:a16="http://schemas.microsoft.com/office/drawing/2014/main" id="{DE431760-C3B6-F2AF-17DE-2D12FEB40F48}"/>
              </a:ext>
            </a:extLst>
          </p:cNvPr>
          <p:cNvSpPr>
            <a:spLocks noGrp="1"/>
          </p:cNvSpPr>
          <p:nvPr>
            <p:ph type="title"/>
          </p:nvPr>
        </p:nvSpPr>
        <p:spPr>
          <a:xfrm>
            <a:off x="263352" y="292234"/>
            <a:ext cx="8448939" cy="451406"/>
          </a:xfrm>
        </p:spPr>
        <p:txBody>
          <a:bodyPr/>
          <a:lstStyle/>
          <a:p>
            <a:r>
              <a:rPr lang="en-US"/>
              <a:t>Analysis of the </a:t>
            </a:r>
            <a:r>
              <a:rPr lang="en-US" u="sng"/>
              <a:t>photon</a:t>
            </a:r>
            <a:r>
              <a:rPr lang="en-US"/>
              <a:t> spectra results II</a:t>
            </a:r>
          </a:p>
        </p:txBody>
      </p:sp>
      <p:pic>
        <p:nvPicPr>
          <p:cNvPr id="9" name="Picture 8">
            <a:extLst>
              <a:ext uri="{FF2B5EF4-FFF2-40B4-BE49-F238E27FC236}">
                <a16:creationId xmlns:a16="http://schemas.microsoft.com/office/drawing/2014/main" id="{1B893754-5B38-37F2-CBBA-97C2227B10A1}"/>
              </a:ext>
            </a:extLst>
          </p:cNvPr>
          <p:cNvPicPr>
            <a:picLocks noChangeAspect="1"/>
          </p:cNvPicPr>
          <p:nvPr/>
        </p:nvPicPr>
        <p:blipFill>
          <a:blip r:embed="rId9">
            <a:duotone>
              <a:prstClr val="black"/>
              <a:schemeClr val="tx1">
                <a:tint val="45000"/>
                <a:satMod val="400000"/>
              </a:schemeClr>
            </a:duotone>
          </a:blip>
          <a:stretch>
            <a:fillRect/>
          </a:stretch>
        </p:blipFill>
        <p:spPr>
          <a:xfrm>
            <a:off x="8636901" y="1351338"/>
            <a:ext cx="1811872" cy="186267"/>
          </a:xfrm>
          <a:prstGeom prst="rect">
            <a:avLst/>
          </a:prstGeom>
        </p:spPr>
      </p:pic>
      <p:pic>
        <p:nvPicPr>
          <p:cNvPr id="7" name="Picture 6">
            <a:extLst>
              <a:ext uri="{FF2B5EF4-FFF2-40B4-BE49-F238E27FC236}">
                <a16:creationId xmlns:a16="http://schemas.microsoft.com/office/drawing/2014/main" id="{0D44FC07-793F-F728-B69A-33CED1DCF712}"/>
              </a:ext>
            </a:extLst>
          </p:cNvPr>
          <p:cNvPicPr>
            <a:picLocks noChangeAspect="1"/>
          </p:cNvPicPr>
          <p:nvPr/>
        </p:nvPicPr>
        <p:blipFill>
          <a:blip r:embed="rId10">
            <a:duotone>
              <a:prstClr val="black"/>
              <a:schemeClr val="tx1">
                <a:tint val="45000"/>
                <a:satMod val="400000"/>
              </a:schemeClr>
            </a:duotone>
          </a:blip>
          <a:stretch>
            <a:fillRect/>
          </a:stretch>
        </p:blipFill>
        <p:spPr>
          <a:xfrm>
            <a:off x="4646462" y="1353960"/>
            <a:ext cx="1698977" cy="186267"/>
          </a:xfrm>
          <a:prstGeom prst="rect">
            <a:avLst/>
          </a:prstGeom>
        </p:spPr>
      </p:pic>
      <p:pic>
        <p:nvPicPr>
          <p:cNvPr id="5" name="Picture 4">
            <a:extLst>
              <a:ext uri="{FF2B5EF4-FFF2-40B4-BE49-F238E27FC236}">
                <a16:creationId xmlns:a16="http://schemas.microsoft.com/office/drawing/2014/main" id="{4246C728-07A5-12E8-519F-01D250A7F7CF}"/>
              </a:ext>
            </a:extLst>
          </p:cNvPr>
          <p:cNvPicPr>
            <a:picLocks noChangeAspect="1"/>
          </p:cNvPicPr>
          <p:nvPr/>
        </p:nvPicPr>
        <p:blipFill>
          <a:blip r:embed="rId11">
            <a:duotone>
              <a:prstClr val="black"/>
              <a:schemeClr val="tx1">
                <a:tint val="45000"/>
                <a:satMod val="400000"/>
              </a:schemeClr>
            </a:duotone>
          </a:blip>
          <a:stretch>
            <a:fillRect/>
          </a:stretch>
        </p:blipFill>
        <p:spPr>
          <a:xfrm>
            <a:off x="547580" y="1352798"/>
            <a:ext cx="1698977" cy="181293"/>
          </a:xfrm>
          <a:prstGeom prst="rect">
            <a:avLst/>
          </a:prstGeom>
        </p:spPr>
      </p:pic>
      <p:pic>
        <p:nvPicPr>
          <p:cNvPr id="10" name="Picture 9">
            <a:extLst>
              <a:ext uri="{FF2B5EF4-FFF2-40B4-BE49-F238E27FC236}">
                <a16:creationId xmlns:a16="http://schemas.microsoft.com/office/drawing/2014/main" id="{375FDBD8-6FCF-60BB-33D6-5B7861143763}"/>
              </a:ext>
            </a:extLst>
          </p:cNvPr>
          <p:cNvPicPr>
            <a:picLocks noChangeAspect="1"/>
          </p:cNvPicPr>
          <p:nvPr/>
        </p:nvPicPr>
        <p:blipFill>
          <a:blip r:embed="rId9">
            <a:duotone>
              <a:prstClr val="black"/>
              <a:schemeClr val="tx1">
                <a:tint val="45000"/>
                <a:satMod val="400000"/>
              </a:schemeClr>
            </a:duotone>
          </a:blip>
          <a:stretch>
            <a:fillRect/>
          </a:stretch>
        </p:blipFill>
        <p:spPr>
          <a:xfrm>
            <a:off x="8636901" y="4108048"/>
            <a:ext cx="1811872" cy="186267"/>
          </a:xfrm>
          <a:prstGeom prst="rect">
            <a:avLst/>
          </a:prstGeom>
        </p:spPr>
      </p:pic>
      <p:pic>
        <p:nvPicPr>
          <p:cNvPr id="11" name="Picture 10">
            <a:extLst>
              <a:ext uri="{FF2B5EF4-FFF2-40B4-BE49-F238E27FC236}">
                <a16:creationId xmlns:a16="http://schemas.microsoft.com/office/drawing/2014/main" id="{2035FCCD-D47B-B5B5-A4C4-25BAEA111472}"/>
              </a:ext>
            </a:extLst>
          </p:cNvPr>
          <p:cNvPicPr>
            <a:picLocks noChangeAspect="1"/>
          </p:cNvPicPr>
          <p:nvPr/>
        </p:nvPicPr>
        <p:blipFill>
          <a:blip r:embed="rId10">
            <a:duotone>
              <a:prstClr val="black"/>
              <a:schemeClr val="tx1">
                <a:tint val="45000"/>
                <a:satMod val="400000"/>
              </a:schemeClr>
            </a:duotone>
          </a:blip>
          <a:stretch>
            <a:fillRect/>
          </a:stretch>
        </p:blipFill>
        <p:spPr>
          <a:xfrm>
            <a:off x="4646462" y="4110670"/>
            <a:ext cx="1698977" cy="186267"/>
          </a:xfrm>
          <a:prstGeom prst="rect">
            <a:avLst/>
          </a:prstGeom>
        </p:spPr>
      </p:pic>
      <p:pic>
        <p:nvPicPr>
          <p:cNvPr id="12" name="Picture 11">
            <a:extLst>
              <a:ext uri="{FF2B5EF4-FFF2-40B4-BE49-F238E27FC236}">
                <a16:creationId xmlns:a16="http://schemas.microsoft.com/office/drawing/2014/main" id="{53FFEBDD-B18F-905C-24F5-AFD36FF3446D}"/>
              </a:ext>
            </a:extLst>
          </p:cNvPr>
          <p:cNvPicPr>
            <a:picLocks noChangeAspect="1"/>
          </p:cNvPicPr>
          <p:nvPr/>
        </p:nvPicPr>
        <p:blipFill>
          <a:blip r:embed="rId11">
            <a:duotone>
              <a:prstClr val="black"/>
              <a:schemeClr val="tx1">
                <a:tint val="45000"/>
                <a:satMod val="400000"/>
              </a:schemeClr>
            </a:duotone>
          </a:blip>
          <a:stretch>
            <a:fillRect/>
          </a:stretch>
        </p:blipFill>
        <p:spPr>
          <a:xfrm>
            <a:off x="547580" y="4109508"/>
            <a:ext cx="1698977" cy="181293"/>
          </a:xfrm>
          <a:prstGeom prst="rect">
            <a:avLst/>
          </a:prstGeom>
        </p:spPr>
      </p:pic>
      <p:sp>
        <p:nvSpPr>
          <p:cNvPr id="2" name="Rectangle 1">
            <a:extLst>
              <a:ext uri="{FF2B5EF4-FFF2-40B4-BE49-F238E27FC236}">
                <a16:creationId xmlns:a16="http://schemas.microsoft.com/office/drawing/2014/main" id="{80331E0D-AC2F-3EE3-513D-ACB84DF19E54}"/>
              </a:ext>
            </a:extLst>
          </p:cNvPr>
          <p:cNvSpPr/>
          <p:nvPr/>
        </p:nvSpPr>
        <p:spPr>
          <a:xfrm>
            <a:off x="0" y="966718"/>
            <a:ext cx="12192000" cy="5455049"/>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A7A1C78-4977-C954-D79C-77C23003D037}"/>
              </a:ext>
            </a:extLst>
          </p:cNvPr>
          <p:cNvSpPr txBox="1"/>
          <p:nvPr/>
        </p:nvSpPr>
        <p:spPr>
          <a:xfrm>
            <a:off x="4204605" y="898475"/>
            <a:ext cx="4127104" cy="307777"/>
          </a:xfrm>
          <a:prstGeom prst="rect">
            <a:avLst/>
          </a:prstGeom>
          <a:noFill/>
        </p:spPr>
        <p:txBody>
          <a:bodyPr wrap="square">
            <a:spAutoFit/>
          </a:bodyPr>
          <a:lstStyle/>
          <a:p>
            <a:pPr algn="ctr"/>
            <a:r>
              <a:rPr lang="en-US" sz="1400" b="1">
                <a:solidFill>
                  <a:schemeClr val="accent5"/>
                </a:solidFill>
              </a:rPr>
              <a:t>Exp vs MCNP (FENDL 3.2c, FENDL 3.1d, ENDFB VIII.0)</a:t>
            </a:r>
          </a:p>
        </p:txBody>
      </p:sp>
      <p:sp>
        <p:nvSpPr>
          <p:cNvPr id="47" name="TextBox 46">
            <a:extLst>
              <a:ext uri="{FF2B5EF4-FFF2-40B4-BE49-F238E27FC236}">
                <a16:creationId xmlns:a16="http://schemas.microsoft.com/office/drawing/2014/main" id="{917E692E-3BA8-5AE8-ABEB-D6C398671ED9}"/>
              </a:ext>
            </a:extLst>
          </p:cNvPr>
          <p:cNvSpPr txBox="1"/>
          <p:nvPr/>
        </p:nvSpPr>
        <p:spPr>
          <a:xfrm>
            <a:off x="3419688" y="3585631"/>
            <a:ext cx="5696938" cy="307777"/>
          </a:xfrm>
          <a:prstGeom prst="rect">
            <a:avLst/>
          </a:prstGeom>
          <a:noFill/>
        </p:spPr>
        <p:txBody>
          <a:bodyPr wrap="square">
            <a:spAutoFit/>
          </a:bodyPr>
          <a:lstStyle/>
          <a:p>
            <a:pPr algn="ctr"/>
            <a:r>
              <a:rPr lang="en-US" sz="1400" b="1">
                <a:solidFill>
                  <a:schemeClr val="accent5"/>
                </a:solidFill>
              </a:rPr>
              <a:t>Exp vs MCNP (FENDL 3.2c) vs </a:t>
            </a:r>
            <a:r>
              <a:rPr lang="en-US" sz="1400" b="1" err="1">
                <a:solidFill>
                  <a:schemeClr val="accent5"/>
                </a:solidFill>
              </a:rPr>
              <a:t>OpenMC</a:t>
            </a:r>
            <a:r>
              <a:rPr lang="en-US" sz="1400" b="1">
                <a:solidFill>
                  <a:schemeClr val="accent5"/>
                </a:solidFill>
              </a:rPr>
              <a:t> (FENDL 3.2c)</a:t>
            </a:r>
          </a:p>
        </p:txBody>
      </p:sp>
      <p:pic>
        <p:nvPicPr>
          <p:cNvPr id="41" name="Picture 40">
            <a:extLst>
              <a:ext uri="{FF2B5EF4-FFF2-40B4-BE49-F238E27FC236}">
                <a16:creationId xmlns:a16="http://schemas.microsoft.com/office/drawing/2014/main" id="{8E3DEA08-25F4-9CBB-7567-79751C2F8D31}"/>
              </a:ext>
            </a:extLst>
          </p:cNvPr>
          <p:cNvPicPr>
            <a:picLocks noChangeAspect="1"/>
          </p:cNvPicPr>
          <p:nvPr/>
        </p:nvPicPr>
        <p:blipFill>
          <a:blip r:embed="rId12"/>
          <a:srcRect l="3845" t="7467" r="1658" b="3523"/>
          <a:stretch/>
        </p:blipFill>
        <p:spPr>
          <a:xfrm>
            <a:off x="4310064" y="1162279"/>
            <a:ext cx="3859056" cy="2423990"/>
          </a:xfrm>
          <a:prstGeom prst="rect">
            <a:avLst/>
          </a:prstGeom>
          <a:ln w="28575">
            <a:solidFill>
              <a:srgbClr val="C00000"/>
            </a:solidFill>
          </a:ln>
        </p:spPr>
      </p:pic>
      <p:pic>
        <p:nvPicPr>
          <p:cNvPr id="19" name="Picture 18">
            <a:extLst>
              <a:ext uri="{FF2B5EF4-FFF2-40B4-BE49-F238E27FC236}">
                <a16:creationId xmlns:a16="http://schemas.microsoft.com/office/drawing/2014/main" id="{BF28D926-9D70-C12B-42ED-F5DA1CD08EBB}"/>
              </a:ext>
            </a:extLst>
          </p:cNvPr>
          <p:cNvPicPr>
            <a:picLocks noChangeAspect="1"/>
          </p:cNvPicPr>
          <p:nvPr/>
        </p:nvPicPr>
        <p:blipFill>
          <a:blip r:embed="rId13">
            <a:duotone>
              <a:prstClr val="black"/>
              <a:schemeClr val="tx1">
                <a:tint val="45000"/>
                <a:satMod val="400000"/>
              </a:schemeClr>
            </a:duotone>
          </a:blip>
          <a:srcRect l="38486" t="2491" r="28584" b="92769"/>
          <a:stretch/>
        </p:blipFill>
        <p:spPr>
          <a:xfrm>
            <a:off x="4868293" y="1332888"/>
            <a:ext cx="1504288" cy="144372"/>
          </a:xfrm>
          <a:prstGeom prst="rect">
            <a:avLst/>
          </a:prstGeom>
        </p:spPr>
      </p:pic>
      <p:pic>
        <p:nvPicPr>
          <p:cNvPr id="43" name="Picture 42">
            <a:extLst>
              <a:ext uri="{FF2B5EF4-FFF2-40B4-BE49-F238E27FC236}">
                <a16:creationId xmlns:a16="http://schemas.microsoft.com/office/drawing/2014/main" id="{143F15ED-329A-7BB4-7E99-06EC3E1ACE87}"/>
              </a:ext>
            </a:extLst>
          </p:cNvPr>
          <p:cNvPicPr>
            <a:picLocks noChangeAspect="1"/>
          </p:cNvPicPr>
          <p:nvPr/>
        </p:nvPicPr>
        <p:blipFill>
          <a:blip r:embed="rId14"/>
          <a:srcRect l="3787" t="7522" r="1454" b="4261"/>
          <a:stretch/>
        </p:blipFill>
        <p:spPr>
          <a:xfrm>
            <a:off x="4303615" y="3878488"/>
            <a:ext cx="3871953" cy="2403777"/>
          </a:xfrm>
          <a:prstGeom prst="rect">
            <a:avLst/>
          </a:prstGeom>
          <a:ln w="28575">
            <a:solidFill>
              <a:srgbClr val="C00000"/>
            </a:solidFill>
          </a:ln>
        </p:spPr>
      </p:pic>
      <p:pic>
        <p:nvPicPr>
          <p:cNvPr id="13" name="Picture 12">
            <a:extLst>
              <a:ext uri="{FF2B5EF4-FFF2-40B4-BE49-F238E27FC236}">
                <a16:creationId xmlns:a16="http://schemas.microsoft.com/office/drawing/2014/main" id="{327FC2EA-9D1F-F9BA-09CE-43FDCBDA271A}"/>
              </a:ext>
            </a:extLst>
          </p:cNvPr>
          <p:cNvPicPr>
            <a:picLocks noChangeAspect="1"/>
          </p:cNvPicPr>
          <p:nvPr/>
        </p:nvPicPr>
        <p:blipFill>
          <a:blip r:embed="rId13">
            <a:duotone>
              <a:prstClr val="black"/>
              <a:schemeClr val="tx1">
                <a:tint val="45000"/>
                <a:satMod val="400000"/>
              </a:schemeClr>
            </a:duotone>
          </a:blip>
          <a:srcRect l="38486" t="2491" r="28584" b="92769"/>
          <a:stretch/>
        </p:blipFill>
        <p:spPr>
          <a:xfrm>
            <a:off x="4846950" y="4131910"/>
            <a:ext cx="1504288" cy="144372"/>
          </a:xfrm>
          <a:prstGeom prst="rect">
            <a:avLst/>
          </a:prstGeom>
        </p:spPr>
      </p:pic>
    </p:spTree>
    <p:extLst>
      <p:ext uri="{BB962C8B-B14F-4D97-AF65-F5344CB8AC3E}">
        <p14:creationId xmlns:p14="http://schemas.microsoft.com/office/powerpoint/2010/main" val="29889519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95C51-3143-541F-C8E7-1B163917EDE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89EA3-BD3C-985E-B177-4AB328A24340}"/>
              </a:ext>
            </a:extLst>
          </p:cNvPr>
          <p:cNvSpPr>
            <a:spLocks noGrp="1"/>
          </p:cNvSpPr>
          <p:nvPr>
            <p:ph type="sldNum" sz="quarter" idx="12"/>
          </p:nvPr>
        </p:nvSpPr>
        <p:spPr/>
        <p:txBody>
          <a:bodyPr/>
          <a:lstStyle/>
          <a:p>
            <a:fld id="{0B55C215-7F9A-4AB7-8398-183B47447BCF}" type="slidenum">
              <a:rPr lang="en-US" smtClean="0"/>
              <a:pPr/>
              <a:t>11</a:t>
            </a:fld>
            <a:endParaRPr lang="en-US"/>
          </a:p>
        </p:txBody>
      </p:sp>
      <p:sp>
        <p:nvSpPr>
          <p:cNvPr id="4" name="Title 3">
            <a:extLst>
              <a:ext uri="{FF2B5EF4-FFF2-40B4-BE49-F238E27FC236}">
                <a16:creationId xmlns:a16="http://schemas.microsoft.com/office/drawing/2014/main" id="{6607517D-9AD8-076E-492C-D42918D6B139}"/>
              </a:ext>
            </a:extLst>
          </p:cNvPr>
          <p:cNvSpPr>
            <a:spLocks noGrp="1"/>
          </p:cNvSpPr>
          <p:nvPr>
            <p:ph type="title"/>
          </p:nvPr>
        </p:nvSpPr>
        <p:spPr>
          <a:xfrm>
            <a:off x="263352" y="112698"/>
            <a:ext cx="9577064" cy="810478"/>
          </a:xfrm>
        </p:spPr>
        <p:txBody>
          <a:bodyPr/>
          <a:lstStyle/>
          <a:p>
            <a:r>
              <a:rPr lang="en-US"/>
              <a:t>Investigation of discrepancies in high-energy photons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F3EB408-7B95-F115-77E0-79636F903046}"/>
                  </a:ext>
                </a:extLst>
              </p:cNvPr>
              <p:cNvSpPr txBox="1">
                <a:spLocks/>
              </p:cNvSpPr>
              <p:nvPr/>
            </p:nvSpPr>
            <p:spPr>
              <a:xfrm>
                <a:off x="6456040" y="1484784"/>
                <a:ext cx="5328591" cy="4536504"/>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5750" indent="-285750" algn="just">
                  <a:lnSpc>
                    <a:spcPct val="150000"/>
                  </a:lnSpc>
                  <a:buFont typeface="Arial" panose="020B0604020202020204" pitchFamily="34" charset="0"/>
                  <a:buChar char="•"/>
                </a:pPr>
                <a:r>
                  <a:rPr lang="en-US" sz="1700" dirty="0"/>
                  <a:t>MCNP PKMT card employed to enable gamma production for different elements.</a:t>
                </a:r>
              </a:p>
              <a:p>
                <a:pPr marL="105750" indent="-285750" algn="just">
                  <a:lnSpc>
                    <a:spcPct val="150000"/>
                  </a:lnSpc>
                  <a:buFont typeface="Arial" panose="020B0604020202020204" pitchFamily="34" charset="0"/>
                  <a:buChar char="•"/>
                </a:pPr>
                <a:r>
                  <a:rPr lang="en-US" sz="1700" dirty="0"/>
                  <a:t>~</a:t>
                </a:r>
                <a14:m>
                  <m:oMath xmlns:m="http://schemas.openxmlformats.org/officeDocument/2006/math">
                    <m:r>
                      <a:rPr lang="en-US" sz="1700" i="1" dirty="0" smtClean="0">
                        <a:latin typeface="Cambria Math" panose="02040503050406030204" pitchFamily="18" charset="0"/>
                      </a:rPr>
                      <m:t>7</m:t>
                    </m:r>
                    <m:r>
                      <a:rPr lang="en-US" sz="1700" b="0" i="1" dirty="0" smtClean="0">
                        <a:latin typeface="Cambria Math" panose="02040503050406030204" pitchFamily="18" charset="0"/>
                      </a:rPr>
                      <m:t> </m:t>
                    </m:r>
                    <m:r>
                      <a:rPr lang="en-US" sz="1700" i="1" dirty="0" smtClean="0">
                        <a:latin typeface="Cambria Math" panose="02040503050406030204" pitchFamily="18" charset="0"/>
                      </a:rPr>
                      <m:t>𝑀𝑒𝑉</m:t>
                    </m:r>
                  </m:oMath>
                </a14:m>
                <a:r>
                  <a:rPr lang="en-US" sz="1700" dirty="0"/>
                  <a:t> line originated from </a:t>
                </a:r>
                <a14:m>
                  <m:oMath xmlns:m="http://schemas.openxmlformats.org/officeDocument/2006/math">
                    <m:sPre>
                      <m:sPrePr>
                        <m:ctrlPr>
                          <a:rPr lang="en-US" sz="1700" i="1" smtClean="0">
                            <a:latin typeface="Cambria Math" panose="02040503050406030204" pitchFamily="18" charset="0"/>
                          </a:rPr>
                        </m:ctrlPr>
                      </m:sPrePr>
                      <m:sub/>
                      <m:sup>
                        <m:r>
                          <a:rPr lang="en-US" b="0" i="1" smtClean="0">
                            <a:latin typeface="Cambria Math" panose="02040503050406030204" pitchFamily="18" charset="0"/>
                          </a:rPr>
                          <m:t>183</m:t>
                        </m:r>
                      </m:sup>
                      <m:e>
                        <m:r>
                          <a:rPr lang="en-US" b="0" i="1" smtClean="0">
                            <a:latin typeface="Cambria Math" panose="02040503050406030204" pitchFamily="18" charset="0"/>
                          </a:rPr>
                          <m:t>𝑊</m:t>
                        </m:r>
                      </m:e>
                    </m:sPre>
                  </m:oMath>
                </a14:m>
                <a:r>
                  <a:rPr lang="en-US" sz="1700" dirty="0"/>
                  <a:t> reactions.</a:t>
                </a:r>
              </a:p>
              <a:p>
                <a:pPr marL="105750" indent="-285750" algn="just">
                  <a:lnSpc>
                    <a:spcPct val="150000"/>
                  </a:lnSpc>
                  <a:buFont typeface="Arial" panose="020B0604020202020204" pitchFamily="34" charset="0"/>
                  <a:buChar char="•"/>
                </a:pPr>
                <a:r>
                  <a:rPr lang="en-US" sz="1700" dirty="0"/>
                  <a:t>Highest energy peaks resulting from </a:t>
                </a:r>
                <a14:m>
                  <m:oMath xmlns:m="http://schemas.openxmlformats.org/officeDocument/2006/math">
                    <m:sPre>
                      <m:sPrePr>
                        <m:ctrlPr>
                          <a:rPr lang="en-US" sz="1700" i="1" smtClean="0">
                            <a:latin typeface="Cambria Math" panose="02040503050406030204" pitchFamily="18" charset="0"/>
                          </a:rPr>
                        </m:ctrlPr>
                      </m:sPrePr>
                      <m:sub/>
                      <m:sup>
                        <m:r>
                          <a:rPr lang="en-US" b="0" i="1" smtClean="0">
                            <a:latin typeface="Cambria Math" panose="02040503050406030204" pitchFamily="18" charset="0"/>
                          </a:rPr>
                          <m:t>56</m:t>
                        </m:r>
                      </m:sup>
                      <m:e>
                        <m:r>
                          <a:rPr lang="en-US" b="0" i="1" smtClean="0">
                            <a:latin typeface="Cambria Math" panose="02040503050406030204" pitchFamily="18" charset="0"/>
                          </a:rPr>
                          <m:t>𝐹𝑒</m:t>
                        </m:r>
                      </m:e>
                    </m:sPre>
                  </m:oMath>
                </a14:m>
                <a:r>
                  <a:rPr lang="en-US" sz="1700" dirty="0"/>
                  <a:t> and </a:t>
                </a: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5</m:t>
                        </m:r>
                        <m:r>
                          <a:rPr lang="en-US" b="0" i="1" smtClean="0">
                            <a:latin typeface="Cambria Math" panose="02040503050406030204" pitchFamily="18" charset="0"/>
                          </a:rPr>
                          <m:t>8</m:t>
                        </m:r>
                      </m:sup>
                      <m:e>
                        <m:r>
                          <a:rPr lang="en-US" b="0" i="1" smtClean="0">
                            <a:latin typeface="Cambria Math" panose="02040503050406030204" pitchFamily="18" charset="0"/>
                          </a:rPr>
                          <m:t>𝑁𝑖</m:t>
                        </m:r>
                      </m:e>
                    </m:sPre>
                  </m:oMath>
                </a14:m>
                <a:r>
                  <a:rPr lang="en-US" dirty="0"/>
                  <a:t>, impurities present in DENSIMET.</a:t>
                </a:r>
              </a:p>
              <a:p>
                <a:pPr marL="105750" indent="-285750" algn="just">
                  <a:lnSpc>
                    <a:spcPct val="150000"/>
                  </a:lnSpc>
                  <a:buFont typeface="Arial" panose="020B0604020202020204" pitchFamily="34" charset="0"/>
                  <a:buChar char="•"/>
                </a:pPr>
                <a:r>
                  <a:rPr lang="en-US" dirty="0"/>
                  <a:t>Critical</a:t>
                </a:r>
                <a:r>
                  <a:rPr lang="en-US" b="1" dirty="0"/>
                  <a:t> </a:t>
                </a:r>
                <a:r>
                  <a:rPr lang="en-US" dirty="0"/>
                  <a:t>role</a:t>
                </a:r>
                <a:r>
                  <a:rPr lang="en-US" b="1" dirty="0"/>
                  <a:t> </a:t>
                </a:r>
                <a:r>
                  <a:rPr lang="en-US" dirty="0"/>
                  <a:t>of </a:t>
                </a:r>
                <a:r>
                  <a:rPr lang="en-US" b="1" dirty="0"/>
                  <a:t>impurities</a:t>
                </a:r>
                <a:r>
                  <a:rPr lang="en-US" dirty="0"/>
                  <a:t> in </a:t>
                </a:r>
                <a:r>
                  <a:rPr lang="en-US" b="1" dirty="0"/>
                  <a:t>prompt radiation transport</a:t>
                </a:r>
                <a:r>
                  <a:rPr lang="en-US" dirty="0"/>
                  <a:t>, not only in activation studies.</a:t>
                </a:r>
              </a:p>
              <a:p>
                <a:pPr marL="105750" indent="-285750" algn="just">
                  <a:lnSpc>
                    <a:spcPct val="150000"/>
                  </a:lnSpc>
                  <a:spcBef>
                    <a:spcPts val="2400"/>
                  </a:spcBef>
                  <a:buFont typeface="Arial" panose="020B0604020202020204" pitchFamily="34" charset="0"/>
                  <a:buChar char="•"/>
                </a:pPr>
                <a:r>
                  <a:rPr lang="en-US" dirty="0"/>
                  <a:t>Clear need to </a:t>
                </a:r>
                <a:r>
                  <a:rPr lang="en-US" b="1" dirty="0"/>
                  <a:t>characterize</a:t>
                </a:r>
                <a:r>
                  <a:rPr lang="en-US" dirty="0"/>
                  <a:t> and </a:t>
                </a:r>
                <a:r>
                  <a:rPr lang="en-US" b="1" dirty="0"/>
                  <a:t>certificate</a:t>
                </a:r>
                <a:r>
                  <a:rPr lang="en-US" dirty="0"/>
                  <a:t> </a:t>
                </a:r>
                <a:r>
                  <a:rPr lang="en-US" b="1" dirty="0"/>
                  <a:t>materials</a:t>
                </a:r>
                <a:r>
                  <a:rPr lang="en-US" dirty="0"/>
                  <a:t> to ensure accurate response predictions.</a:t>
                </a:r>
              </a:p>
              <a:p>
                <a:pPr indent="0" algn="just"/>
                <a:endParaRPr lang="en-US" dirty="0"/>
              </a:p>
            </p:txBody>
          </p:sp>
        </mc:Choice>
        <mc:Fallback xmlns="">
          <p:sp>
            <p:nvSpPr>
              <p:cNvPr id="5" name="Text Placeholder 4">
                <a:extLst>
                  <a:ext uri="{FF2B5EF4-FFF2-40B4-BE49-F238E27FC236}">
                    <a16:creationId xmlns:a16="http://schemas.microsoft.com/office/drawing/2014/main" id="{BF3EB408-7B95-F115-77E0-79636F903046}"/>
                  </a:ext>
                </a:extLst>
              </p:cNvPr>
              <p:cNvSpPr txBox="1">
                <a:spLocks noRot="1" noChangeAspect="1" noMove="1" noResize="1" noEditPoints="1" noAdjustHandles="1" noChangeArrowheads="1" noChangeShapeType="1" noTextEdit="1"/>
              </p:cNvSpPr>
              <p:nvPr/>
            </p:nvSpPr>
            <p:spPr>
              <a:xfrm>
                <a:off x="6456040" y="1484784"/>
                <a:ext cx="5328591" cy="4536504"/>
              </a:xfrm>
              <a:prstGeom prst="rect">
                <a:avLst/>
              </a:prstGeom>
              <a:blipFill>
                <a:blip r:embed="rId3"/>
                <a:stretch>
                  <a:fillRect l="-572" r="-801"/>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F49E8A0C-9D84-1E8C-501D-E8F3BB6FE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34" y="961582"/>
            <a:ext cx="5987734" cy="53477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F1C37C-21B8-45A8-BFFC-C319E45A6EF7}"/>
                  </a:ext>
                </a:extLst>
              </p:cNvPr>
              <p:cNvSpPr txBox="1"/>
              <p:nvPr/>
            </p:nvSpPr>
            <p:spPr>
              <a:xfrm rot="5400000">
                <a:off x="8904731" y="4384891"/>
                <a:ext cx="4312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i="0"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lang="en-IE" sz="2400">
                  <a:solidFill>
                    <a:schemeClr val="tx1">
                      <a:lumMod val="75000"/>
                      <a:lumOff val="25000"/>
                    </a:schemeClr>
                  </a:solidFill>
                </a:endParaRPr>
              </a:p>
            </p:txBody>
          </p:sp>
        </mc:Choice>
        <mc:Fallback xmlns="">
          <p:sp>
            <p:nvSpPr>
              <p:cNvPr id="6" name="TextBox 5">
                <a:extLst>
                  <a:ext uri="{FF2B5EF4-FFF2-40B4-BE49-F238E27FC236}">
                    <a16:creationId xmlns:a16="http://schemas.microsoft.com/office/drawing/2014/main" id="{48F1C37C-21B8-45A8-BFFC-C319E45A6EF7}"/>
                  </a:ext>
                </a:extLst>
              </p:cNvPr>
              <p:cNvSpPr txBox="1">
                <a:spLocks noRot="1" noChangeAspect="1" noMove="1" noResize="1" noEditPoints="1" noAdjustHandles="1" noChangeArrowheads="1" noChangeShapeType="1" noTextEdit="1"/>
              </p:cNvSpPr>
              <p:nvPr/>
            </p:nvSpPr>
            <p:spPr>
              <a:xfrm rot="5400000">
                <a:off x="8904731" y="4384891"/>
                <a:ext cx="431208" cy="369332"/>
              </a:xfrm>
              <a:prstGeom prst="rect">
                <a:avLst/>
              </a:prstGeom>
              <a:blipFill>
                <a:blip r:embed="rId5"/>
                <a:stretch>
                  <a:fillRect l="-1667" t="-11268" b="-1267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6ED6B48C-8C89-9E72-3CF4-876D7C7E85FF}"/>
              </a:ext>
            </a:extLst>
          </p:cNvPr>
          <p:cNvSpPr/>
          <p:nvPr/>
        </p:nvSpPr>
        <p:spPr>
          <a:xfrm rot="5400000">
            <a:off x="8763292" y="2462445"/>
            <a:ext cx="714087" cy="53285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7D8B4CB8-312A-8120-95CD-A0D49EF15486}"/>
              </a:ext>
            </a:extLst>
          </p:cNvPr>
          <p:cNvSpPr txBox="1"/>
          <p:nvPr/>
        </p:nvSpPr>
        <p:spPr>
          <a:xfrm>
            <a:off x="6456040" y="5594555"/>
            <a:ext cx="5328591" cy="646331"/>
          </a:xfrm>
          <a:prstGeom prst="rect">
            <a:avLst/>
          </a:prstGeom>
          <a:noFill/>
          <a:ln w="57150">
            <a:solidFill>
              <a:srgbClr val="00B050"/>
            </a:solidFill>
          </a:ln>
        </p:spPr>
        <p:txBody>
          <a:bodyPr wrap="square" rtlCol="0">
            <a:spAutoFit/>
          </a:bodyPr>
          <a:lstStyle/>
          <a:p>
            <a:r>
              <a:rPr lang="en-US" dirty="0"/>
              <a:t>Further studies of impact of impurities using ENDF-VIII.1 Fe, Ni and W isotopes provided by Daniel L.A.</a:t>
            </a:r>
            <a:endParaRPr lang="en-IE" dirty="0"/>
          </a:p>
        </p:txBody>
      </p:sp>
    </p:spTree>
    <p:extLst>
      <p:ext uri="{BB962C8B-B14F-4D97-AF65-F5344CB8AC3E}">
        <p14:creationId xmlns:p14="http://schemas.microsoft.com/office/powerpoint/2010/main" val="40454058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A8A789-78F0-2A9F-7F76-55D0462AE843}"/>
              </a:ext>
            </a:extLst>
          </p:cNvPr>
          <p:cNvSpPr>
            <a:spLocks noGrp="1"/>
          </p:cNvSpPr>
          <p:nvPr>
            <p:ph type="sldNum" sz="quarter" idx="12"/>
          </p:nvPr>
        </p:nvSpPr>
        <p:spPr/>
        <p:txBody>
          <a:bodyPr/>
          <a:lstStyle/>
          <a:p>
            <a:fld id="{0B55C215-7F9A-4AB7-8398-183B47447BCF}" type="slidenum">
              <a:rPr lang="en-US" smtClean="0"/>
              <a:pPr/>
              <a:t>12</a:t>
            </a:fld>
            <a:endParaRPr lang="en-US"/>
          </a:p>
        </p:txBody>
      </p:sp>
      <p:sp>
        <p:nvSpPr>
          <p:cNvPr id="4" name="Title 3">
            <a:extLst>
              <a:ext uri="{FF2B5EF4-FFF2-40B4-BE49-F238E27FC236}">
                <a16:creationId xmlns:a16="http://schemas.microsoft.com/office/drawing/2014/main" id="{63030D84-5B5B-17B3-69FE-E334238D72FF}"/>
              </a:ext>
            </a:extLst>
          </p:cNvPr>
          <p:cNvSpPr>
            <a:spLocks noGrp="1"/>
          </p:cNvSpPr>
          <p:nvPr>
            <p:ph type="title"/>
          </p:nvPr>
        </p:nvSpPr>
        <p:spPr/>
        <p:txBody>
          <a:bodyPr/>
          <a:lstStyle/>
          <a:p>
            <a:r>
              <a:rPr lang="en-US" dirty="0">
                <a:latin typeface="Arial"/>
                <a:cs typeface="Arial"/>
              </a:rPr>
              <a:t>Analysis of the </a:t>
            </a:r>
            <a:r>
              <a:rPr lang="en-US" u="sng" dirty="0">
                <a:latin typeface="Arial"/>
                <a:cs typeface="Arial"/>
              </a:rPr>
              <a:t>neutron</a:t>
            </a:r>
            <a:r>
              <a:rPr lang="en-US" dirty="0">
                <a:latin typeface="Arial"/>
                <a:cs typeface="Arial"/>
              </a:rPr>
              <a:t> spectra results III</a:t>
            </a:r>
            <a:endParaRPr lang="en-IE" dirty="0"/>
          </a:p>
        </p:txBody>
      </p:sp>
      <p:sp>
        <p:nvSpPr>
          <p:cNvPr id="6" name="Text Placeholder 5">
            <a:extLst>
              <a:ext uri="{FF2B5EF4-FFF2-40B4-BE49-F238E27FC236}">
                <a16:creationId xmlns:a16="http://schemas.microsoft.com/office/drawing/2014/main" id="{BA4C2026-E8AE-600C-1FB2-E8707DDEA826}"/>
              </a:ext>
            </a:extLst>
          </p:cNvPr>
          <p:cNvSpPr>
            <a:spLocks noGrp="1"/>
          </p:cNvSpPr>
          <p:nvPr>
            <p:ph type="body" sz="quarter" idx="14"/>
          </p:nvPr>
        </p:nvSpPr>
        <p:spPr>
          <a:xfrm>
            <a:off x="439304" y="1076959"/>
            <a:ext cx="11233151" cy="446276"/>
          </a:xfrm>
        </p:spPr>
        <p:txBody>
          <a:bodyPr/>
          <a:lstStyle/>
          <a:p>
            <a:r>
              <a:rPr lang="en-US" dirty="0"/>
              <a:t>Almost no impact of Neutron transport</a:t>
            </a:r>
            <a:endParaRPr lang="en-IE" dirty="0"/>
          </a:p>
        </p:txBody>
      </p:sp>
      <p:pic>
        <p:nvPicPr>
          <p:cNvPr id="8" name="Picture 7" descr="A graph with numbers and lines&#10;&#10;AI-generated content may be incorrect.">
            <a:extLst>
              <a:ext uri="{FF2B5EF4-FFF2-40B4-BE49-F238E27FC236}">
                <a16:creationId xmlns:a16="http://schemas.microsoft.com/office/drawing/2014/main" id="{861192F0-AAAD-A1DA-1121-EDEB51150C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692" y="4040854"/>
            <a:ext cx="3380850" cy="2254536"/>
          </a:xfrm>
          <a:prstGeom prst="rect">
            <a:avLst/>
          </a:prstGeom>
        </p:spPr>
      </p:pic>
      <p:pic>
        <p:nvPicPr>
          <p:cNvPr id="12" name="Picture 11" descr="A graph of a graph with red and yellow lines&#10;&#10;AI-generated content may be incorrect.">
            <a:extLst>
              <a:ext uri="{FF2B5EF4-FFF2-40B4-BE49-F238E27FC236}">
                <a16:creationId xmlns:a16="http://schemas.microsoft.com/office/drawing/2014/main" id="{A6ED1510-D41A-1D75-A83F-B0A5F9AAE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51" y="3989714"/>
            <a:ext cx="3534226" cy="2356816"/>
          </a:xfrm>
          <a:prstGeom prst="rect">
            <a:avLst/>
          </a:prstGeom>
        </p:spPr>
      </p:pic>
      <p:pic>
        <p:nvPicPr>
          <p:cNvPr id="14" name="Picture 13" descr="A graph of a graph showing a number of different colors&#10;&#10;AI-generated content may be incorrect.">
            <a:extLst>
              <a:ext uri="{FF2B5EF4-FFF2-40B4-BE49-F238E27FC236}">
                <a16:creationId xmlns:a16="http://schemas.microsoft.com/office/drawing/2014/main" id="{A7E3ADC5-0844-EB0D-26DA-D2F3C3344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134" y="1575365"/>
            <a:ext cx="3499832" cy="2333880"/>
          </a:xfrm>
          <a:prstGeom prst="rect">
            <a:avLst/>
          </a:prstGeom>
        </p:spPr>
      </p:pic>
      <p:pic>
        <p:nvPicPr>
          <p:cNvPr id="16" name="Picture 15" descr="A graph with numbers and lines&#10;&#10;AI-generated content may be incorrect.">
            <a:extLst>
              <a:ext uri="{FF2B5EF4-FFF2-40B4-BE49-F238E27FC236}">
                <a16:creationId xmlns:a16="http://schemas.microsoft.com/office/drawing/2014/main" id="{680DC810-4AE1-7F8B-F457-4A6471FE3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81" y="1557472"/>
            <a:ext cx="3553496" cy="2369666"/>
          </a:xfrm>
          <a:prstGeom prst="rect">
            <a:avLst/>
          </a:prstGeom>
        </p:spPr>
      </p:pic>
      <p:pic>
        <p:nvPicPr>
          <p:cNvPr id="17" name="Picture 16" descr="A graph with red and green lines and numbers&#10;&#10;AI-generated content may be incorrect.">
            <a:extLst>
              <a:ext uri="{FF2B5EF4-FFF2-40B4-BE49-F238E27FC236}">
                <a16:creationId xmlns:a16="http://schemas.microsoft.com/office/drawing/2014/main" id="{F7E466C8-5680-A66C-1273-62EBD3D6FE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340" y="4053983"/>
            <a:ext cx="3380851" cy="2254536"/>
          </a:xfrm>
          <a:prstGeom prst="rect">
            <a:avLst/>
          </a:prstGeom>
          <a:ln w="38100">
            <a:solidFill>
              <a:srgbClr val="00B050"/>
            </a:solidFill>
          </a:ln>
        </p:spPr>
      </p:pic>
      <p:pic>
        <p:nvPicPr>
          <p:cNvPr id="19" name="Picture 18" descr="A graph of a graph with numbers and a line&#10;&#10;AI-generated content may be incorrect.">
            <a:extLst>
              <a:ext uri="{FF2B5EF4-FFF2-40B4-BE49-F238E27FC236}">
                <a16:creationId xmlns:a16="http://schemas.microsoft.com/office/drawing/2014/main" id="{70E82C62-2C97-8C1A-2DF7-585C857D60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5046" y="1506678"/>
            <a:ext cx="3553496" cy="2369666"/>
          </a:xfrm>
          <a:prstGeom prst="rect">
            <a:avLst/>
          </a:prstGeom>
        </p:spPr>
      </p:pic>
    </p:spTree>
    <p:extLst>
      <p:ext uri="{BB962C8B-B14F-4D97-AF65-F5344CB8AC3E}">
        <p14:creationId xmlns:p14="http://schemas.microsoft.com/office/powerpoint/2010/main" val="41650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E98D-6D88-3B13-EE65-437A63874761}"/>
            </a:ext>
          </a:extLst>
        </p:cNvPr>
        <p:cNvGrpSpPr/>
        <p:nvPr/>
      </p:nvGrpSpPr>
      <p:grpSpPr>
        <a:xfrm>
          <a:off x="0" y="0"/>
          <a:ext cx="0" cy="0"/>
          <a:chOff x="0" y="0"/>
          <a:chExt cx="0" cy="0"/>
        </a:xfrm>
      </p:grpSpPr>
      <p:pic>
        <p:nvPicPr>
          <p:cNvPr id="2" name="Picture 1" descr="A graph of a function&#10;&#10;AI-generated content may be incorrect.">
            <a:extLst>
              <a:ext uri="{FF2B5EF4-FFF2-40B4-BE49-F238E27FC236}">
                <a16:creationId xmlns:a16="http://schemas.microsoft.com/office/drawing/2014/main" id="{22F7EAE1-30AF-3A85-8CF5-BBB686A15525}"/>
              </a:ext>
            </a:extLst>
          </p:cNvPr>
          <p:cNvPicPr>
            <a:picLocks noChangeAspect="1"/>
          </p:cNvPicPr>
          <p:nvPr/>
        </p:nvPicPr>
        <p:blipFill>
          <a:blip r:embed="rId3"/>
          <a:srcRect l="3386" t="7553" r="1444" b="2264"/>
          <a:stretch/>
        </p:blipFill>
        <p:spPr>
          <a:xfrm>
            <a:off x="4109326" y="2244566"/>
            <a:ext cx="3990309" cy="2500091"/>
          </a:xfrm>
          <a:prstGeom prst="rect">
            <a:avLst/>
          </a:prstGeom>
        </p:spPr>
      </p:pic>
      <p:pic>
        <p:nvPicPr>
          <p:cNvPr id="10" name="Picture 9">
            <a:extLst>
              <a:ext uri="{FF2B5EF4-FFF2-40B4-BE49-F238E27FC236}">
                <a16:creationId xmlns:a16="http://schemas.microsoft.com/office/drawing/2014/main" id="{A7FD721F-C7D3-C7CE-2E56-06F98E6836A4}"/>
              </a:ext>
            </a:extLst>
          </p:cNvPr>
          <p:cNvPicPr>
            <a:picLocks noChangeAspect="1"/>
          </p:cNvPicPr>
          <p:nvPr/>
        </p:nvPicPr>
        <p:blipFill>
          <a:blip r:embed="rId4"/>
          <a:srcRect l="3115" t="7419" r="1465" b="2265"/>
          <a:stretch/>
        </p:blipFill>
        <p:spPr>
          <a:xfrm>
            <a:off x="112691" y="2247978"/>
            <a:ext cx="3992577" cy="2500284"/>
          </a:xfrm>
          <a:prstGeom prst="rect">
            <a:avLst/>
          </a:prstGeom>
        </p:spPr>
      </p:pic>
      <p:sp>
        <p:nvSpPr>
          <p:cNvPr id="3" name="Slide Number Placeholder 2">
            <a:extLst>
              <a:ext uri="{FF2B5EF4-FFF2-40B4-BE49-F238E27FC236}">
                <a16:creationId xmlns:a16="http://schemas.microsoft.com/office/drawing/2014/main" id="{71F463F4-F92C-C3D7-342C-5F32D0A75A2E}"/>
              </a:ext>
            </a:extLst>
          </p:cNvPr>
          <p:cNvSpPr>
            <a:spLocks noGrp="1"/>
          </p:cNvSpPr>
          <p:nvPr>
            <p:ph type="sldNum" sz="quarter" idx="12"/>
          </p:nvPr>
        </p:nvSpPr>
        <p:spPr/>
        <p:txBody>
          <a:bodyPr/>
          <a:lstStyle/>
          <a:p>
            <a:fld id="{0B55C215-7F9A-4AB7-8398-183B47447BCF}" type="slidenum">
              <a:rPr lang="en-US" smtClean="0"/>
              <a:pPr/>
              <a:t>13</a:t>
            </a:fld>
            <a:endParaRPr lang="en-US"/>
          </a:p>
        </p:txBody>
      </p:sp>
      <p:sp>
        <p:nvSpPr>
          <p:cNvPr id="4" name="Title 3">
            <a:extLst>
              <a:ext uri="{FF2B5EF4-FFF2-40B4-BE49-F238E27FC236}">
                <a16:creationId xmlns:a16="http://schemas.microsoft.com/office/drawing/2014/main" id="{F50DD7C1-6815-EE55-E0D2-E2DF2803F7A0}"/>
              </a:ext>
            </a:extLst>
          </p:cNvPr>
          <p:cNvSpPr>
            <a:spLocks noGrp="1"/>
          </p:cNvSpPr>
          <p:nvPr>
            <p:ph type="title"/>
          </p:nvPr>
        </p:nvSpPr>
        <p:spPr>
          <a:xfrm>
            <a:off x="263352" y="292234"/>
            <a:ext cx="8448939" cy="451406"/>
          </a:xfrm>
        </p:spPr>
        <p:txBody>
          <a:bodyPr/>
          <a:lstStyle/>
          <a:p>
            <a:r>
              <a:rPr lang="en-US" dirty="0">
                <a:latin typeface="Arial"/>
                <a:cs typeface="Arial"/>
              </a:rPr>
              <a:t>Analysis of the </a:t>
            </a:r>
            <a:r>
              <a:rPr lang="en-US" u="sng" dirty="0">
                <a:latin typeface="Arial"/>
                <a:cs typeface="Arial"/>
              </a:rPr>
              <a:t>photon</a:t>
            </a:r>
            <a:r>
              <a:rPr lang="en-US" dirty="0">
                <a:latin typeface="Arial"/>
                <a:cs typeface="Arial"/>
              </a:rPr>
              <a:t> spectra results III</a:t>
            </a:r>
            <a:endParaRPr lang="en-US" dirty="0"/>
          </a:p>
        </p:txBody>
      </p:sp>
      <p:pic>
        <p:nvPicPr>
          <p:cNvPr id="7" name="Picture 6">
            <a:extLst>
              <a:ext uri="{FF2B5EF4-FFF2-40B4-BE49-F238E27FC236}">
                <a16:creationId xmlns:a16="http://schemas.microsoft.com/office/drawing/2014/main" id="{12AE01A8-0D5B-D515-A4BA-4B75104DCBD3}"/>
              </a:ext>
            </a:extLst>
          </p:cNvPr>
          <p:cNvPicPr>
            <a:picLocks noChangeAspect="1"/>
          </p:cNvPicPr>
          <p:nvPr/>
        </p:nvPicPr>
        <p:blipFill>
          <a:blip r:embed="rId5">
            <a:duotone>
              <a:prstClr val="black"/>
              <a:schemeClr val="tx1">
                <a:tint val="45000"/>
                <a:satMod val="400000"/>
              </a:schemeClr>
            </a:duotone>
          </a:blip>
          <a:stretch>
            <a:fillRect/>
          </a:stretch>
        </p:blipFill>
        <p:spPr>
          <a:xfrm>
            <a:off x="4665753" y="4054720"/>
            <a:ext cx="1698977" cy="186267"/>
          </a:xfrm>
          <a:prstGeom prst="rect">
            <a:avLst/>
          </a:prstGeom>
        </p:spPr>
      </p:pic>
      <p:pic>
        <p:nvPicPr>
          <p:cNvPr id="5" name="Picture 4">
            <a:extLst>
              <a:ext uri="{FF2B5EF4-FFF2-40B4-BE49-F238E27FC236}">
                <a16:creationId xmlns:a16="http://schemas.microsoft.com/office/drawing/2014/main" id="{F5B3B9FB-F3F0-629C-A709-DDB8B0D5AAB1}"/>
              </a:ext>
            </a:extLst>
          </p:cNvPr>
          <p:cNvPicPr>
            <a:picLocks noChangeAspect="1"/>
          </p:cNvPicPr>
          <p:nvPr/>
        </p:nvPicPr>
        <p:blipFill>
          <a:blip r:embed="rId6">
            <a:duotone>
              <a:prstClr val="black"/>
              <a:schemeClr val="tx1">
                <a:tint val="45000"/>
                <a:satMod val="400000"/>
              </a:schemeClr>
            </a:duotone>
          </a:blip>
          <a:stretch>
            <a:fillRect/>
          </a:stretch>
        </p:blipFill>
        <p:spPr>
          <a:xfrm>
            <a:off x="645993" y="4058310"/>
            <a:ext cx="1698977" cy="181293"/>
          </a:xfrm>
          <a:prstGeom prst="rect">
            <a:avLst/>
          </a:prstGeom>
        </p:spPr>
      </p:pic>
      <p:sp>
        <p:nvSpPr>
          <p:cNvPr id="24" name="TextBox 23">
            <a:extLst>
              <a:ext uri="{FF2B5EF4-FFF2-40B4-BE49-F238E27FC236}">
                <a16:creationId xmlns:a16="http://schemas.microsoft.com/office/drawing/2014/main" id="{748D22D9-C102-FD86-B5D6-D4B5B7F89E18}"/>
              </a:ext>
            </a:extLst>
          </p:cNvPr>
          <p:cNvSpPr txBox="1"/>
          <p:nvPr/>
        </p:nvSpPr>
        <p:spPr>
          <a:xfrm>
            <a:off x="1922180" y="1700686"/>
            <a:ext cx="8052850" cy="307777"/>
          </a:xfrm>
          <a:prstGeom prst="rect">
            <a:avLst/>
          </a:prstGeom>
          <a:noFill/>
        </p:spPr>
        <p:txBody>
          <a:bodyPr wrap="square" lIns="91440" tIns="45720" rIns="91440" bIns="45720" anchor="t">
            <a:spAutoFit/>
          </a:bodyPr>
          <a:lstStyle/>
          <a:p>
            <a:pPr algn="ctr"/>
            <a:r>
              <a:rPr lang="en-US" sz="1400" b="1">
                <a:solidFill>
                  <a:schemeClr val="accent5"/>
                </a:solidFill>
              </a:rPr>
              <a:t>Exp vs </a:t>
            </a:r>
            <a:r>
              <a:rPr lang="en-US" sz="1400" b="1" err="1">
                <a:solidFill>
                  <a:schemeClr val="accent5"/>
                </a:solidFill>
              </a:rPr>
              <a:t>OpenMC</a:t>
            </a:r>
            <a:r>
              <a:rPr lang="en-US" sz="1400" b="1">
                <a:solidFill>
                  <a:schemeClr val="accent5"/>
                </a:solidFill>
              </a:rPr>
              <a:t>  - FENDL 3.2c, FENDL 3.2c + ENDF/B-VIII.1 (</a:t>
            </a:r>
            <a:r>
              <a:rPr lang="en-US" sz="1400" b="1" err="1">
                <a:solidFill>
                  <a:schemeClr val="accent5"/>
                </a:solidFill>
              </a:rPr>
              <a:t>Fe+Ni</a:t>
            </a:r>
            <a:r>
              <a:rPr lang="en-US" sz="1400" b="1">
                <a:solidFill>
                  <a:schemeClr val="accent5"/>
                </a:solidFill>
              </a:rPr>
              <a:t>), FENDL 3.2c + ENDF/B-VIII.1 (</a:t>
            </a:r>
            <a:r>
              <a:rPr lang="en-US" sz="1400" b="1" err="1">
                <a:solidFill>
                  <a:schemeClr val="accent5"/>
                </a:solidFill>
              </a:rPr>
              <a:t>W+Fe+Ni</a:t>
            </a:r>
            <a:r>
              <a:rPr lang="en-US" sz="1400" b="1">
                <a:solidFill>
                  <a:schemeClr val="accent5"/>
                </a:solidFill>
              </a:rPr>
              <a:t>)</a:t>
            </a:r>
            <a:endParaRPr lang="en-US">
              <a:solidFill>
                <a:schemeClr val="accent5"/>
              </a:solidFill>
            </a:endParaRPr>
          </a:p>
        </p:txBody>
      </p:sp>
      <p:pic>
        <p:nvPicPr>
          <p:cNvPr id="8" name="Picture 7" descr="A graph with numbers and symbols&#10;&#10;AI-generated content may be incorrect.">
            <a:extLst>
              <a:ext uri="{FF2B5EF4-FFF2-40B4-BE49-F238E27FC236}">
                <a16:creationId xmlns:a16="http://schemas.microsoft.com/office/drawing/2014/main" id="{9D1B9F2D-CE92-F664-8411-357E20E6A172}"/>
              </a:ext>
            </a:extLst>
          </p:cNvPr>
          <p:cNvPicPr>
            <a:picLocks noChangeAspect="1"/>
          </p:cNvPicPr>
          <p:nvPr/>
        </p:nvPicPr>
        <p:blipFill>
          <a:blip r:embed="rId7"/>
          <a:srcRect l="3187" t="7465" r="1536" b="4138"/>
          <a:stretch/>
        </p:blipFill>
        <p:spPr>
          <a:xfrm>
            <a:off x="8110965" y="2244721"/>
            <a:ext cx="3991891" cy="2503067"/>
          </a:xfrm>
          <a:prstGeom prst="rect">
            <a:avLst/>
          </a:prstGeom>
        </p:spPr>
      </p:pic>
      <p:pic>
        <p:nvPicPr>
          <p:cNvPr id="9" name="Picture 8">
            <a:extLst>
              <a:ext uri="{FF2B5EF4-FFF2-40B4-BE49-F238E27FC236}">
                <a16:creationId xmlns:a16="http://schemas.microsoft.com/office/drawing/2014/main" id="{CB9D7A12-9948-FBE2-2A96-017236E66337}"/>
              </a:ext>
            </a:extLst>
          </p:cNvPr>
          <p:cNvPicPr>
            <a:picLocks noChangeAspect="1"/>
          </p:cNvPicPr>
          <p:nvPr/>
        </p:nvPicPr>
        <p:blipFill>
          <a:blip r:embed="rId8">
            <a:duotone>
              <a:prstClr val="black"/>
              <a:schemeClr val="tx1">
                <a:tint val="45000"/>
                <a:satMod val="400000"/>
              </a:schemeClr>
            </a:duotone>
          </a:blip>
          <a:stretch>
            <a:fillRect/>
          </a:stretch>
        </p:blipFill>
        <p:spPr>
          <a:xfrm>
            <a:off x="10103027" y="3675920"/>
            <a:ext cx="1811872" cy="186267"/>
          </a:xfrm>
          <a:prstGeom prst="rect">
            <a:avLst/>
          </a:prstGeom>
        </p:spPr>
      </p:pic>
      <p:sp>
        <p:nvSpPr>
          <p:cNvPr id="13" name="Rectangle 12">
            <a:extLst>
              <a:ext uri="{FF2B5EF4-FFF2-40B4-BE49-F238E27FC236}">
                <a16:creationId xmlns:a16="http://schemas.microsoft.com/office/drawing/2014/main" id="{5EB32764-C561-D6EC-A579-C6B6BC974359}"/>
              </a:ext>
            </a:extLst>
          </p:cNvPr>
          <p:cNvSpPr/>
          <p:nvPr/>
        </p:nvSpPr>
        <p:spPr>
          <a:xfrm>
            <a:off x="0" y="966718"/>
            <a:ext cx="12192000" cy="5455049"/>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descr="A graph with numbers and lines&#10;&#10;AI-generated content may be incorrect.">
            <a:extLst>
              <a:ext uri="{FF2B5EF4-FFF2-40B4-BE49-F238E27FC236}">
                <a16:creationId xmlns:a16="http://schemas.microsoft.com/office/drawing/2014/main" id="{05332966-E38B-29DD-8CEB-263CC53B4EAD}"/>
              </a:ext>
            </a:extLst>
          </p:cNvPr>
          <p:cNvPicPr>
            <a:picLocks noChangeAspect="1"/>
          </p:cNvPicPr>
          <p:nvPr/>
        </p:nvPicPr>
        <p:blipFill>
          <a:blip r:embed="rId9"/>
          <a:srcRect l="3303" t="7564" r="1481" b="2222"/>
          <a:stretch/>
        </p:blipFill>
        <p:spPr>
          <a:xfrm>
            <a:off x="3929871" y="2125153"/>
            <a:ext cx="4540414" cy="2912303"/>
          </a:xfrm>
          <a:prstGeom prst="rect">
            <a:avLst/>
          </a:prstGeom>
          <a:ln w="28575">
            <a:solidFill>
              <a:srgbClr val="C00000"/>
            </a:solidFill>
          </a:ln>
        </p:spPr>
      </p:pic>
      <p:pic>
        <p:nvPicPr>
          <p:cNvPr id="16" name="Picture 15">
            <a:extLst>
              <a:ext uri="{FF2B5EF4-FFF2-40B4-BE49-F238E27FC236}">
                <a16:creationId xmlns:a16="http://schemas.microsoft.com/office/drawing/2014/main" id="{1DCE256A-C1FA-3423-7690-4E3186DE37EA}"/>
              </a:ext>
            </a:extLst>
          </p:cNvPr>
          <p:cNvPicPr>
            <a:picLocks noChangeAspect="1"/>
          </p:cNvPicPr>
          <p:nvPr/>
        </p:nvPicPr>
        <p:blipFill>
          <a:blip r:embed="rId10">
            <a:duotone>
              <a:prstClr val="black"/>
              <a:schemeClr val="tx1">
                <a:tint val="45000"/>
                <a:satMod val="400000"/>
              </a:schemeClr>
            </a:duotone>
          </a:blip>
          <a:srcRect l="38486" t="2491" r="28584" b="92769"/>
          <a:stretch/>
        </p:blipFill>
        <p:spPr>
          <a:xfrm>
            <a:off x="4764572" y="3987748"/>
            <a:ext cx="1504288" cy="144372"/>
          </a:xfrm>
          <a:prstGeom prst="rect">
            <a:avLst/>
          </a:prstGeom>
        </p:spPr>
      </p:pic>
    </p:spTree>
    <p:extLst>
      <p:ext uri="{BB962C8B-B14F-4D97-AF65-F5344CB8AC3E}">
        <p14:creationId xmlns:p14="http://schemas.microsoft.com/office/powerpoint/2010/main" val="14013569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E58A-3E69-37A6-3331-940785A844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4CCBD6-94D1-1B0C-74C3-CAF4DC613CF3}"/>
              </a:ext>
            </a:extLst>
          </p:cNvPr>
          <p:cNvSpPr>
            <a:spLocks noGrp="1"/>
          </p:cNvSpPr>
          <p:nvPr>
            <p:ph type="sldNum" sz="quarter" idx="12"/>
          </p:nvPr>
        </p:nvSpPr>
        <p:spPr/>
        <p:txBody>
          <a:bodyPr/>
          <a:lstStyle/>
          <a:p>
            <a:fld id="{0B55C215-7F9A-4AB7-8398-183B47447BCF}" type="slidenum">
              <a:rPr lang="en-US" smtClean="0"/>
              <a:pPr/>
              <a:t>14</a:t>
            </a:fld>
            <a:endParaRPr lang="en-US"/>
          </a:p>
        </p:txBody>
      </p:sp>
      <p:sp>
        <p:nvSpPr>
          <p:cNvPr id="4" name="Title 3">
            <a:extLst>
              <a:ext uri="{FF2B5EF4-FFF2-40B4-BE49-F238E27FC236}">
                <a16:creationId xmlns:a16="http://schemas.microsoft.com/office/drawing/2014/main" id="{1A39F5D6-FB24-F4B1-C5E5-C7F2C02A8D2B}"/>
              </a:ext>
            </a:extLst>
          </p:cNvPr>
          <p:cNvSpPr>
            <a:spLocks noGrp="1"/>
          </p:cNvSpPr>
          <p:nvPr>
            <p:ph type="title"/>
          </p:nvPr>
        </p:nvSpPr>
        <p:spPr>
          <a:xfrm>
            <a:off x="263352" y="292234"/>
            <a:ext cx="9649072" cy="451406"/>
          </a:xfrm>
        </p:spPr>
        <p:txBody>
          <a:bodyPr/>
          <a:lstStyle/>
          <a:p>
            <a:r>
              <a:rPr lang="en-US"/>
              <a:t>Conclusions and possible future work</a:t>
            </a:r>
          </a:p>
        </p:txBody>
      </p:sp>
      <p:sp>
        <p:nvSpPr>
          <p:cNvPr id="5" name="Text Placeholder 4">
            <a:extLst>
              <a:ext uri="{FF2B5EF4-FFF2-40B4-BE49-F238E27FC236}">
                <a16:creationId xmlns:a16="http://schemas.microsoft.com/office/drawing/2014/main" id="{E3C9A834-5440-152D-0A3F-E240B2A99C53}"/>
              </a:ext>
            </a:extLst>
          </p:cNvPr>
          <p:cNvSpPr txBox="1">
            <a:spLocks/>
          </p:cNvSpPr>
          <p:nvPr/>
        </p:nvSpPr>
        <p:spPr>
          <a:xfrm>
            <a:off x="499051" y="908720"/>
            <a:ext cx="6648501" cy="5399689"/>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sz="1700" b="1">
                <a:solidFill>
                  <a:schemeClr val="accent2">
                    <a:lumMod val="50000"/>
                  </a:schemeClr>
                </a:solidFill>
              </a:rPr>
              <a:t>Key outcomes:</a:t>
            </a:r>
            <a:endParaRPr lang="en-US" sz="1700" b="1"/>
          </a:p>
          <a:p>
            <a:pPr marL="105750" indent="-285750" algn="just">
              <a:spcBef>
                <a:spcPts val="1200"/>
              </a:spcBef>
              <a:buFont typeface="Arial" panose="020B0604020202020204" pitchFamily="34" charset="0"/>
              <a:buChar char="•"/>
            </a:pPr>
            <a:r>
              <a:rPr lang="en-US" sz="1700"/>
              <a:t>Validation of the tungsten nuclear data using the TUD-W SINBAD experiment and 2 different transport codes (MCNP 6.2 &amp; </a:t>
            </a:r>
            <a:r>
              <a:rPr lang="en-US" sz="1700" err="1"/>
              <a:t>OpenMC</a:t>
            </a:r>
            <a:r>
              <a:rPr lang="en-US" sz="1700"/>
              <a:t> 0.15.0).</a:t>
            </a:r>
          </a:p>
          <a:p>
            <a:pPr marL="105750" indent="-285750" algn="just">
              <a:spcBef>
                <a:spcPts val="1200"/>
              </a:spcBef>
              <a:buFont typeface="Arial" panose="020B0604020202020204" pitchFamily="34" charset="0"/>
              <a:buChar char="•"/>
            </a:pPr>
            <a:r>
              <a:rPr lang="en-US" sz="1700"/>
              <a:t>General underestimation for high-energy photons responses.</a:t>
            </a:r>
          </a:p>
          <a:p>
            <a:pPr marL="105750" indent="-285750" algn="just">
              <a:spcBef>
                <a:spcPts val="1200"/>
              </a:spcBef>
              <a:buFont typeface="Arial" panose="020B0604020202020204" pitchFamily="34" charset="0"/>
              <a:buChar char="•"/>
            </a:pPr>
            <a:r>
              <a:rPr lang="en-US" sz="1700"/>
              <a:t>Conversion of the TUD-W experimental benchmark model to </a:t>
            </a:r>
            <a:r>
              <a:rPr lang="en-US" sz="1700" err="1"/>
              <a:t>OpenMC</a:t>
            </a:r>
            <a:r>
              <a:rPr lang="en-US" sz="1700"/>
              <a:t> format with a special focus on the source transformation.</a:t>
            </a:r>
          </a:p>
          <a:p>
            <a:pPr marL="105750" indent="-285750" algn="just">
              <a:spcBef>
                <a:spcPts val="1200"/>
              </a:spcBef>
              <a:buFont typeface="Arial" panose="020B0604020202020204" pitchFamily="34" charset="0"/>
              <a:buChar char="•"/>
            </a:pPr>
            <a:r>
              <a:rPr lang="en-US" sz="1700"/>
              <a:t>Validation of the </a:t>
            </a:r>
            <a:r>
              <a:rPr lang="en-US" sz="1700" err="1"/>
              <a:t>OpenMC</a:t>
            </a:r>
            <a:r>
              <a:rPr lang="en-US" sz="1700"/>
              <a:t> transport code for this case.</a:t>
            </a:r>
          </a:p>
          <a:p>
            <a:pPr marL="105750" indent="-285750" algn="just">
              <a:spcBef>
                <a:spcPts val="1200"/>
              </a:spcBef>
              <a:buFont typeface="Arial" panose="020B0604020202020204" pitchFamily="34" charset="0"/>
              <a:buChar char="•"/>
            </a:pPr>
            <a:r>
              <a:rPr lang="en-US" sz="1700"/>
              <a:t>Better understanding of </a:t>
            </a:r>
            <a:r>
              <a:rPr lang="en-US" sz="1700" err="1"/>
              <a:t>OpenMC</a:t>
            </a:r>
            <a:r>
              <a:rPr lang="en-US" sz="1700"/>
              <a:t> weight windows efficacy.</a:t>
            </a:r>
          </a:p>
          <a:p>
            <a:pPr marL="105750" indent="-285750" algn="just">
              <a:spcBef>
                <a:spcPts val="1200"/>
              </a:spcBef>
              <a:buFont typeface="Arial" panose="020B0604020202020204" pitchFamily="34" charset="0"/>
              <a:buChar char="•"/>
            </a:pPr>
            <a:r>
              <a:rPr lang="en-US" sz="1700"/>
              <a:t>Benchmark added to </a:t>
            </a:r>
            <a:r>
              <a:rPr lang="en-US" sz="1700">
                <a:solidFill>
                  <a:schemeClr val="tx2"/>
                </a:solidFill>
                <a:hlinkClick r:id="rId3">
                  <a:extLst>
                    <a:ext uri="{A12FA001-AC4F-418D-AE19-62706E023703}">
                      <ahyp:hlinkClr xmlns:ahyp="http://schemas.microsoft.com/office/drawing/2018/hyperlinkcolor" val="tx"/>
                    </a:ext>
                  </a:extLst>
                </a:hlinkClick>
              </a:rPr>
              <a:t>JADE</a:t>
            </a:r>
            <a:endParaRPr lang="en-US" sz="1700">
              <a:solidFill>
                <a:schemeClr val="tx2"/>
              </a:solidFill>
            </a:endParaRPr>
          </a:p>
          <a:p>
            <a:pPr indent="0" algn="just">
              <a:spcBef>
                <a:spcPts val="2400"/>
              </a:spcBef>
            </a:pPr>
            <a:r>
              <a:rPr lang="en-US" sz="1700" b="1">
                <a:solidFill>
                  <a:schemeClr val="accent2">
                    <a:lumMod val="50000"/>
                  </a:schemeClr>
                </a:solidFill>
              </a:rPr>
              <a:t>Possible future work:</a:t>
            </a:r>
            <a:endParaRPr lang="en-US" sz="1700"/>
          </a:p>
          <a:p>
            <a:pPr marL="105750" indent="-285750" algn="just">
              <a:spcBef>
                <a:spcPts val="1200"/>
              </a:spcBef>
              <a:buFont typeface="Arial" pitchFamily="34" charset="0"/>
              <a:buChar char="•"/>
            </a:pPr>
            <a:r>
              <a:rPr lang="en-US" sz="1700"/>
              <a:t>Scoping studies to assess whether impurity levels are consistent with the material certificate.</a:t>
            </a:r>
          </a:p>
          <a:p>
            <a:pPr marL="105750" indent="-285750" algn="just">
              <a:spcBef>
                <a:spcPts val="1200"/>
              </a:spcBef>
              <a:buFont typeface="Arial" pitchFamily="34" charset="0"/>
              <a:buChar char="•"/>
            </a:pPr>
            <a:r>
              <a:rPr lang="en-US" sz="1700"/>
              <a:t>Understand the importance of the different reaction channels.</a:t>
            </a:r>
          </a:p>
          <a:p>
            <a:pPr indent="0" algn="just"/>
            <a:endParaRPr lang="en-US"/>
          </a:p>
        </p:txBody>
      </p:sp>
      <p:grpSp>
        <p:nvGrpSpPr>
          <p:cNvPr id="6" name="Group 5">
            <a:extLst>
              <a:ext uri="{FF2B5EF4-FFF2-40B4-BE49-F238E27FC236}">
                <a16:creationId xmlns:a16="http://schemas.microsoft.com/office/drawing/2014/main" id="{74516525-883F-D4EF-2027-FA7021E9D9AF}"/>
              </a:ext>
            </a:extLst>
          </p:cNvPr>
          <p:cNvGrpSpPr/>
          <p:nvPr/>
        </p:nvGrpSpPr>
        <p:grpSpPr>
          <a:xfrm>
            <a:off x="7464152" y="1412776"/>
            <a:ext cx="5281118" cy="2843101"/>
            <a:chOff x="7392144" y="2492896"/>
            <a:chExt cx="5281118" cy="2843101"/>
          </a:xfrm>
        </p:grpSpPr>
        <p:grpSp>
          <p:nvGrpSpPr>
            <p:cNvPr id="7" name="Group 6">
              <a:extLst>
                <a:ext uri="{FF2B5EF4-FFF2-40B4-BE49-F238E27FC236}">
                  <a16:creationId xmlns:a16="http://schemas.microsoft.com/office/drawing/2014/main" id="{73E3DD94-50C4-AA10-9FD5-F1FE52526DF9}"/>
                </a:ext>
              </a:extLst>
            </p:cNvPr>
            <p:cNvGrpSpPr/>
            <p:nvPr/>
          </p:nvGrpSpPr>
          <p:grpSpPr>
            <a:xfrm>
              <a:off x="7392144" y="2492896"/>
              <a:ext cx="3108119" cy="2609143"/>
              <a:chOff x="7524385" y="3228482"/>
              <a:chExt cx="3108119" cy="2609143"/>
            </a:xfrm>
          </p:grpSpPr>
          <p:sp>
            <p:nvSpPr>
              <p:cNvPr id="27" name="Cube 26">
                <a:extLst>
                  <a:ext uri="{FF2B5EF4-FFF2-40B4-BE49-F238E27FC236}">
                    <a16:creationId xmlns:a16="http://schemas.microsoft.com/office/drawing/2014/main" id="{9ADDC786-E688-F8E0-5FA1-4AABEB9370C9}"/>
                  </a:ext>
                </a:extLst>
              </p:cNvPr>
              <p:cNvSpPr/>
              <p:nvPr/>
            </p:nvSpPr>
            <p:spPr>
              <a:xfrm>
                <a:off x="7824192" y="4643586"/>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Cube 27">
                <a:extLst>
                  <a:ext uri="{FF2B5EF4-FFF2-40B4-BE49-F238E27FC236}">
                    <a16:creationId xmlns:a16="http://schemas.microsoft.com/office/drawing/2014/main" id="{8F479546-66FC-D592-0737-8DBA7A349993}"/>
                  </a:ext>
                </a:extLst>
              </p:cNvPr>
              <p:cNvSpPr/>
              <p:nvPr/>
            </p:nvSpPr>
            <p:spPr>
              <a:xfrm>
                <a:off x="7824192" y="4284196"/>
                <a:ext cx="2808312" cy="870257"/>
              </a:xfrm>
              <a:prstGeom prst="cube">
                <a:avLst>
                  <a:gd name="adj" fmla="val 58093"/>
                </a:avLst>
              </a:prstGeom>
              <a:solidFill>
                <a:srgbClr val="00A0C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9" name="Cube 28">
                <a:extLst>
                  <a:ext uri="{FF2B5EF4-FFF2-40B4-BE49-F238E27FC236}">
                    <a16:creationId xmlns:a16="http://schemas.microsoft.com/office/drawing/2014/main" id="{9FEB2A19-3835-C80B-AC17-290FDE3CBAFB}"/>
                  </a:ext>
                </a:extLst>
              </p:cNvPr>
              <p:cNvSpPr/>
              <p:nvPr/>
            </p:nvSpPr>
            <p:spPr>
              <a:xfrm>
                <a:off x="7824192" y="3608357"/>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18756CB0-299E-83CB-D7D8-9C565807C6BC}"/>
                  </a:ext>
                </a:extLst>
              </p:cNvPr>
              <p:cNvSpPr/>
              <p:nvPr/>
            </p:nvSpPr>
            <p:spPr>
              <a:xfrm>
                <a:off x="9768408"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a:extLst>
                  <a:ext uri="{FF2B5EF4-FFF2-40B4-BE49-F238E27FC236}">
                    <a16:creationId xmlns:a16="http://schemas.microsoft.com/office/drawing/2014/main" id="{9E770E51-3D5E-D89F-0CE1-1D3B4EC240F3}"/>
                  </a:ext>
                </a:extLst>
              </p:cNvPr>
              <p:cNvSpPr/>
              <p:nvPr/>
            </p:nvSpPr>
            <p:spPr>
              <a:xfrm>
                <a:off x="9346871"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4315407F-E44B-CD23-D0B0-B4DCA0C13965}"/>
                  </a:ext>
                </a:extLst>
              </p:cNvPr>
              <p:cNvSpPr/>
              <p:nvPr/>
            </p:nvSpPr>
            <p:spPr>
              <a:xfrm>
                <a:off x="8920079"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26B68BB4-1571-D3A2-0F2C-0E75AD8C3AA9}"/>
                  </a:ext>
                </a:extLst>
              </p:cNvPr>
              <p:cNvSpPr/>
              <p:nvPr/>
            </p:nvSpPr>
            <p:spPr>
              <a:xfrm>
                <a:off x="8498542" y="4864316"/>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4" name="Straight Arrow Connector 33">
                <a:extLst>
                  <a:ext uri="{FF2B5EF4-FFF2-40B4-BE49-F238E27FC236}">
                    <a16:creationId xmlns:a16="http://schemas.microsoft.com/office/drawing/2014/main" id="{FAE52B20-C78B-A760-9FB1-23077186C0F0}"/>
                  </a:ext>
                </a:extLst>
              </p:cNvPr>
              <p:cNvCxnSpPr/>
              <p:nvPr/>
            </p:nvCxnSpPr>
            <p:spPr>
              <a:xfrm>
                <a:off x="8328248" y="3531105"/>
                <a:ext cx="2304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195D086C-C7EE-93A6-2591-B9D2047A773B}"/>
                  </a:ext>
                </a:extLst>
              </p:cNvPr>
              <p:cNvCxnSpPr>
                <a:cxnSpLocks/>
              </p:cNvCxnSpPr>
              <p:nvPr/>
            </p:nvCxnSpPr>
            <p:spPr>
              <a:xfrm flipH="1">
                <a:off x="7752184" y="3563463"/>
                <a:ext cx="504056" cy="5286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C764C4A-61D0-7207-AD2C-03DA64FF508F}"/>
                  </a:ext>
                </a:extLst>
              </p:cNvPr>
              <p:cNvCxnSpPr>
                <a:cxnSpLocks/>
              </p:cNvCxnSpPr>
              <p:nvPr/>
            </p:nvCxnSpPr>
            <p:spPr>
              <a:xfrm>
                <a:off x="7746609" y="4149080"/>
                <a:ext cx="5575" cy="16885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A0DF1B8-DCA8-B756-2CFA-CE4DE4EFFE61}"/>
                  </a:ext>
                </a:extLst>
              </p:cNvPr>
              <p:cNvCxnSpPr>
                <a:cxnSpLocks/>
              </p:cNvCxnSpPr>
              <p:nvPr/>
            </p:nvCxnSpPr>
            <p:spPr>
              <a:xfrm flipV="1">
                <a:off x="9881145" y="5170540"/>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23CB42-CF21-2C8F-E849-71879A0C6B59}"/>
                  </a:ext>
                </a:extLst>
              </p:cNvPr>
              <p:cNvCxnSpPr>
                <a:cxnSpLocks/>
              </p:cNvCxnSpPr>
              <p:nvPr/>
            </p:nvCxnSpPr>
            <p:spPr>
              <a:xfrm flipV="1">
                <a:off x="9454883"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E144330-5BB1-DE44-0A3F-DF53E2125A14}"/>
                  </a:ext>
                </a:extLst>
              </p:cNvPr>
              <p:cNvCxnSpPr>
                <a:cxnSpLocks/>
              </p:cNvCxnSpPr>
              <p:nvPr/>
            </p:nvCxnSpPr>
            <p:spPr>
              <a:xfrm flipV="1">
                <a:off x="9028091"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08FF4F-C896-04E6-7292-7BDA4B638C4E}"/>
                  </a:ext>
                </a:extLst>
              </p:cNvPr>
              <p:cNvCxnSpPr>
                <a:cxnSpLocks/>
              </p:cNvCxnSpPr>
              <p:nvPr/>
            </p:nvCxnSpPr>
            <p:spPr>
              <a:xfrm flipV="1">
                <a:off x="8606554"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82C76D0-7BBC-3E9C-5662-4B003D34EB54}"/>
                      </a:ext>
                    </a:extLst>
                  </p:cNvPr>
                  <p:cNvSpPr txBox="1"/>
                  <p:nvPr/>
                </p:nvSpPr>
                <p:spPr>
                  <a:xfrm>
                    <a:off x="9653527" y="5318712"/>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1" name="TextBox 40">
                    <a:extLst>
                      <a:ext uri="{FF2B5EF4-FFF2-40B4-BE49-F238E27FC236}">
                        <a16:creationId xmlns:a16="http://schemas.microsoft.com/office/drawing/2014/main" id="{B82C76D0-7BBC-3E9C-5662-4B003D34EB54}"/>
                      </a:ext>
                    </a:extLst>
                  </p:cNvPr>
                  <p:cNvSpPr txBox="1">
                    <a:spLocks noRot="1" noChangeAspect="1" noMove="1" noResize="1" noEditPoints="1" noAdjustHandles="1" noChangeArrowheads="1" noChangeShapeType="1" noTextEdit="1"/>
                  </p:cNvSpPr>
                  <p:nvPr/>
                </p:nvSpPr>
                <p:spPr>
                  <a:xfrm>
                    <a:off x="9653527" y="5318712"/>
                    <a:ext cx="445786" cy="2616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8D7AA64-2E6C-4555-24CB-9401D39799C3}"/>
                      </a:ext>
                    </a:extLst>
                  </p:cNvPr>
                  <p:cNvSpPr txBox="1"/>
                  <p:nvPr/>
                </p:nvSpPr>
                <p:spPr>
                  <a:xfrm>
                    <a:off x="9195630"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1</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2" name="TextBox 41">
                    <a:extLst>
                      <a:ext uri="{FF2B5EF4-FFF2-40B4-BE49-F238E27FC236}">
                        <a16:creationId xmlns:a16="http://schemas.microsoft.com/office/drawing/2014/main" id="{B8D7AA64-2E6C-4555-24CB-9401D39799C3}"/>
                      </a:ext>
                    </a:extLst>
                  </p:cNvPr>
                  <p:cNvSpPr txBox="1">
                    <a:spLocks noRot="1" noChangeAspect="1" noMove="1" noResize="1" noEditPoints="1" noAdjustHandles="1" noChangeArrowheads="1" noChangeShapeType="1" noTextEdit="1"/>
                  </p:cNvSpPr>
                  <p:nvPr/>
                </p:nvSpPr>
                <p:spPr>
                  <a:xfrm>
                    <a:off x="9195630" y="5318254"/>
                    <a:ext cx="445786" cy="261610"/>
                  </a:xfrm>
                  <a:prstGeom prst="rect">
                    <a:avLst/>
                  </a:prstGeom>
                  <a:blipFill>
                    <a:blip r:embed="rId5"/>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4AEB27A-0E94-6173-5690-C750F533F3D0}"/>
                      </a:ext>
                    </a:extLst>
                  </p:cNvPr>
                  <p:cNvSpPr txBox="1"/>
                  <p:nvPr/>
                </p:nvSpPr>
                <p:spPr>
                  <a:xfrm>
                    <a:off x="8759341" y="5318223"/>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2</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3" name="TextBox 42">
                    <a:extLst>
                      <a:ext uri="{FF2B5EF4-FFF2-40B4-BE49-F238E27FC236}">
                        <a16:creationId xmlns:a16="http://schemas.microsoft.com/office/drawing/2014/main" id="{74AEB27A-0E94-6173-5690-C750F533F3D0}"/>
                      </a:ext>
                    </a:extLst>
                  </p:cNvPr>
                  <p:cNvSpPr txBox="1">
                    <a:spLocks noRot="1" noChangeAspect="1" noMove="1" noResize="1" noEditPoints="1" noAdjustHandles="1" noChangeArrowheads="1" noChangeShapeType="1" noTextEdit="1"/>
                  </p:cNvSpPr>
                  <p:nvPr/>
                </p:nvSpPr>
                <p:spPr>
                  <a:xfrm>
                    <a:off x="8759341" y="5318223"/>
                    <a:ext cx="445786" cy="261610"/>
                  </a:xfrm>
                  <a:prstGeom prst="rect">
                    <a:avLst/>
                  </a:prstGeom>
                  <a:blipFill>
                    <a:blip r:embed="rId6"/>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E96FE37-CACC-4FB8-B563-6C6C222429C3}"/>
                      </a:ext>
                    </a:extLst>
                  </p:cNvPr>
                  <p:cNvSpPr txBox="1"/>
                  <p:nvPr/>
                </p:nvSpPr>
                <p:spPr>
                  <a:xfrm>
                    <a:off x="8333938"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3</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4" name="TextBox 43">
                    <a:extLst>
                      <a:ext uri="{FF2B5EF4-FFF2-40B4-BE49-F238E27FC236}">
                        <a16:creationId xmlns:a16="http://schemas.microsoft.com/office/drawing/2014/main" id="{EE96FE37-CACC-4FB8-B563-6C6C222429C3}"/>
                      </a:ext>
                    </a:extLst>
                  </p:cNvPr>
                  <p:cNvSpPr txBox="1">
                    <a:spLocks noRot="1" noChangeAspect="1" noMove="1" noResize="1" noEditPoints="1" noAdjustHandles="1" noChangeArrowheads="1" noChangeShapeType="1" noTextEdit="1"/>
                  </p:cNvSpPr>
                  <p:nvPr/>
                </p:nvSpPr>
                <p:spPr>
                  <a:xfrm>
                    <a:off x="8333938" y="5318254"/>
                    <a:ext cx="445786" cy="261610"/>
                  </a:xfrm>
                  <a:prstGeom prst="rect">
                    <a:avLst/>
                  </a:prstGeom>
                  <a:blipFill>
                    <a:blip r:embed="rId7"/>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C5FE7CE-CC83-A3C2-49D6-2F8AE46141E9}"/>
                      </a:ext>
                    </a:extLst>
                  </p:cNvPr>
                  <p:cNvSpPr txBox="1"/>
                  <p:nvPr/>
                </p:nvSpPr>
                <p:spPr>
                  <a:xfrm>
                    <a:off x="9123978" y="3299716"/>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49 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5" name="TextBox 44">
                    <a:extLst>
                      <a:ext uri="{FF2B5EF4-FFF2-40B4-BE49-F238E27FC236}">
                        <a16:creationId xmlns:a16="http://schemas.microsoft.com/office/drawing/2014/main" id="{2C5FE7CE-CC83-A3C2-49D6-2F8AE46141E9}"/>
                      </a:ext>
                    </a:extLst>
                  </p:cNvPr>
                  <p:cNvSpPr txBox="1">
                    <a:spLocks noRot="1" noChangeAspect="1" noMove="1" noResize="1" noEditPoints="1" noAdjustHandles="1" noChangeArrowheads="1" noChangeShapeType="1" noTextEdit="1"/>
                  </p:cNvSpPr>
                  <p:nvPr/>
                </p:nvSpPr>
                <p:spPr>
                  <a:xfrm>
                    <a:off x="9123978" y="3299716"/>
                    <a:ext cx="445786" cy="261610"/>
                  </a:xfrm>
                  <a:prstGeom prst="rect">
                    <a:avLst/>
                  </a:prstGeom>
                  <a:blipFill>
                    <a:blip r:embed="rId8"/>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1A444EB-C869-7391-96F9-8D7CC5A8CF2E}"/>
                      </a:ext>
                    </a:extLst>
                  </p:cNvPr>
                  <p:cNvSpPr txBox="1"/>
                  <p:nvPr/>
                </p:nvSpPr>
                <p:spPr>
                  <a:xfrm rot="16200000">
                    <a:off x="7288386" y="4844241"/>
                    <a:ext cx="73360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46.85 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6" name="TextBox 45">
                    <a:extLst>
                      <a:ext uri="{FF2B5EF4-FFF2-40B4-BE49-F238E27FC236}">
                        <a16:creationId xmlns:a16="http://schemas.microsoft.com/office/drawing/2014/main" id="{A1A444EB-C869-7391-96F9-8D7CC5A8CF2E}"/>
                      </a:ext>
                    </a:extLst>
                  </p:cNvPr>
                  <p:cNvSpPr txBox="1">
                    <a:spLocks noRot="1" noChangeAspect="1" noMove="1" noResize="1" noEditPoints="1" noAdjustHandles="1" noChangeArrowheads="1" noChangeShapeType="1" noTextEdit="1"/>
                  </p:cNvSpPr>
                  <p:nvPr/>
                </p:nvSpPr>
                <p:spPr>
                  <a:xfrm rot="16200000">
                    <a:off x="7288386" y="4844241"/>
                    <a:ext cx="733608" cy="2616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895FCA9-BCA2-E05C-9BB5-F75607204B95}"/>
                      </a:ext>
                    </a:extLst>
                  </p:cNvPr>
                  <p:cNvSpPr txBox="1"/>
                  <p:nvPr/>
                </p:nvSpPr>
                <p:spPr>
                  <a:xfrm rot="18802838">
                    <a:off x="7394791" y="3590716"/>
                    <a:ext cx="98607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47 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7" name="TextBox 46">
                    <a:extLst>
                      <a:ext uri="{FF2B5EF4-FFF2-40B4-BE49-F238E27FC236}">
                        <a16:creationId xmlns:a16="http://schemas.microsoft.com/office/drawing/2014/main" id="{2895FCA9-BCA2-E05C-9BB5-F75607204B95}"/>
                      </a:ext>
                    </a:extLst>
                  </p:cNvPr>
                  <p:cNvSpPr txBox="1">
                    <a:spLocks noRot="1" noChangeAspect="1" noMove="1" noResize="1" noEditPoints="1" noAdjustHandles="1" noChangeArrowheads="1" noChangeShapeType="1" noTextEdit="1"/>
                  </p:cNvSpPr>
                  <p:nvPr/>
                </p:nvSpPr>
                <p:spPr>
                  <a:xfrm rot="18802838">
                    <a:off x="7394791" y="3590716"/>
                    <a:ext cx="986077" cy="261610"/>
                  </a:xfrm>
                  <a:prstGeom prst="rect">
                    <a:avLst/>
                  </a:prstGeom>
                  <a:blipFill>
                    <a:blip r:embed="rId10"/>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484C64B0-4080-114E-69B3-39346A68EE1B}"/>
                </a:ext>
              </a:extLst>
            </p:cNvPr>
            <p:cNvGrpSpPr/>
            <p:nvPr/>
          </p:nvGrpSpPr>
          <p:grpSpPr>
            <a:xfrm>
              <a:off x="10291175" y="4873551"/>
              <a:ext cx="1565542" cy="462446"/>
              <a:chOff x="10423416" y="5609137"/>
              <a:chExt cx="1565542" cy="462446"/>
            </a:xfrm>
          </p:grpSpPr>
          <p:sp>
            <p:nvSpPr>
              <p:cNvPr id="23" name="Rectangle: Rounded Corners 22">
                <a:extLst>
                  <a:ext uri="{FF2B5EF4-FFF2-40B4-BE49-F238E27FC236}">
                    <a16:creationId xmlns:a16="http://schemas.microsoft.com/office/drawing/2014/main" id="{FED4BFDE-14F9-77AB-42D2-63A935C85384}"/>
                  </a:ext>
                </a:extLst>
              </p:cNvPr>
              <p:cNvSpPr/>
              <p:nvPr/>
            </p:nvSpPr>
            <p:spPr>
              <a:xfrm>
                <a:off x="10423416" y="5666246"/>
                <a:ext cx="288032" cy="144016"/>
              </a:xfrm>
              <a:prstGeom prst="round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E49E40EA-9A31-7CD3-58BC-6BF6D50B3A11}"/>
                  </a:ext>
                </a:extLst>
              </p:cNvPr>
              <p:cNvSpPr/>
              <p:nvPr/>
            </p:nvSpPr>
            <p:spPr>
              <a:xfrm>
                <a:off x="10423416" y="5870747"/>
                <a:ext cx="288032" cy="144016"/>
              </a:xfrm>
              <a:prstGeom prst="roundRect">
                <a:avLst/>
              </a:prstGeom>
              <a:solidFill>
                <a:srgbClr val="00A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346C1932-F0E4-DCE7-15B0-C33F2DFA9120}"/>
                  </a:ext>
                </a:extLst>
              </p:cNvPr>
              <p:cNvSpPr txBox="1"/>
              <p:nvPr/>
            </p:nvSpPr>
            <p:spPr>
              <a:xfrm>
                <a:off x="10670700" y="5609137"/>
                <a:ext cx="1314162" cy="261610"/>
              </a:xfrm>
              <a:prstGeom prst="rect">
                <a:avLst/>
              </a:prstGeom>
              <a:noFill/>
            </p:spPr>
            <p:txBody>
              <a:bodyPr wrap="square">
                <a:spAutoFit/>
              </a:bodyPr>
              <a:lstStyle/>
              <a:p>
                <a:r>
                  <a:rPr lang="en-US" sz="1100">
                    <a:latin typeface="+mj-lt"/>
                  </a:rPr>
                  <a:t>DENSIMET-176</a:t>
                </a:r>
                <a:endParaRPr lang="en-IE" sz="1100">
                  <a:latin typeface="+mj-lt"/>
                </a:endParaRPr>
              </a:p>
            </p:txBody>
          </p:sp>
          <p:sp>
            <p:nvSpPr>
              <p:cNvPr id="26" name="TextBox 25">
                <a:extLst>
                  <a:ext uri="{FF2B5EF4-FFF2-40B4-BE49-F238E27FC236}">
                    <a16:creationId xmlns:a16="http://schemas.microsoft.com/office/drawing/2014/main" id="{EEFCDFC1-67A4-E586-A3E0-5ACC44FFE8AA}"/>
                  </a:ext>
                </a:extLst>
              </p:cNvPr>
              <p:cNvSpPr txBox="1"/>
              <p:nvPr/>
            </p:nvSpPr>
            <p:spPr>
              <a:xfrm>
                <a:off x="10674796" y="5809973"/>
                <a:ext cx="1314162" cy="261610"/>
              </a:xfrm>
              <a:prstGeom prst="rect">
                <a:avLst/>
              </a:prstGeom>
              <a:noFill/>
            </p:spPr>
            <p:txBody>
              <a:bodyPr wrap="square">
                <a:spAutoFit/>
              </a:bodyPr>
              <a:lstStyle/>
              <a:p>
                <a:r>
                  <a:rPr lang="en-US" sz="1100">
                    <a:latin typeface="+mj-lt"/>
                  </a:rPr>
                  <a:t>DENSIMET-180</a:t>
                </a:r>
                <a:endParaRPr lang="en-IE" sz="1100">
                  <a:latin typeface="+mj-lt"/>
                </a:endParaRPr>
              </a:p>
            </p:txBody>
          </p:sp>
        </p:grpSp>
        <p:cxnSp>
          <p:nvCxnSpPr>
            <p:cNvPr id="12" name="Straight Arrow Connector 11">
              <a:extLst>
                <a:ext uri="{FF2B5EF4-FFF2-40B4-BE49-F238E27FC236}">
                  <a16:creationId xmlns:a16="http://schemas.microsoft.com/office/drawing/2014/main" id="{10733EAF-67E3-F381-C10D-77EFD3904151}"/>
                </a:ext>
              </a:extLst>
            </p:cNvPr>
            <p:cNvCxnSpPr>
              <a:cxnSpLocks/>
            </p:cNvCxnSpPr>
            <p:nvPr/>
          </p:nvCxnSpPr>
          <p:spPr>
            <a:xfrm flipH="1">
              <a:off x="11115998" y="3242924"/>
              <a:ext cx="175252" cy="212375"/>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96720B79-8596-660F-3497-6A41E40EE1F1}"/>
                </a:ext>
              </a:extLst>
            </p:cNvPr>
            <p:cNvGrpSpPr/>
            <p:nvPr/>
          </p:nvGrpSpPr>
          <p:grpSpPr>
            <a:xfrm>
              <a:off x="10811036" y="2826376"/>
              <a:ext cx="615329" cy="729341"/>
              <a:chOff x="10977996" y="1542342"/>
              <a:chExt cx="615329" cy="729341"/>
            </a:xfrm>
          </p:grpSpPr>
          <p:cxnSp>
            <p:nvCxnSpPr>
              <p:cNvPr id="18" name="Straight Arrow Connector 17">
                <a:extLst>
                  <a:ext uri="{FF2B5EF4-FFF2-40B4-BE49-F238E27FC236}">
                    <a16:creationId xmlns:a16="http://schemas.microsoft.com/office/drawing/2014/main" id="{31BF8A51-E844-14CA-9D3E-69276BB7D10B}"/>
                  </a:ext>
                </a:extLst>
              </p:cNvPr>
              <p:cNvCxnSpPr>
                <a:cxnSpLocks/>
              </p:cNvCxnSpPr>
              <p:nvPr/>
            </p:nvCxnSpPr>
            <p:spPr>
              <a:xfrm flipV="1">
                <a:off x="11455828" y="1628800"/>
                <a:ext cx="0" cy="33564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518B3E2-C774-8B04-C059-23F47ADBE1CF}"/>
                  </a:ext>
                </a:extLst>
              </p:cNvPr>
              <p:cNvCxnSpPr>
                <a:cxnSpLocks/>
              </p:cNvCxnSpPr>
              <p:nvPr/>
            </p:nvCxnSpPr>
            <p:spPr>
              <a:xfrm flipH="1">
                <a:off x="11117510" y="1961271"/>
                <a:ext cx="338318"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EFE3F3-70B4-A360-0FA5-A16E49089C17}"/>
                      </a:ext>
                    </a:extLst>
                  </p:cNvPr>
                  <p:cNvSpPr txBox="1"/>
                  <p:nvPr/>
                </p:nvSpPr>
                <p:spPr>
                  <a:xfrm>
                    <a:off x="11280576" y="202546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000" b="0" i="0" dirty="0" smtClean="0">
                              <a:solidFill>
                                <a:schemeClr val="tx1"/>
                              </a:solidFill>
                              <a:latin typeface="Cambria Math" panose="02040503050406030204" pitchFamily="18" charset="0"/>
                            </a:rPr>
                            <m:t>x</m:t>
                          </m:r>
                        </m:oMath>
                      </m:oMathPara>
                    </a14:m>
                    <a:endParaRPr lang="en-IE" sz="1000">
                      <a:solidFill>
                        <a:schemeClr val="tx1"/>
                      </a:solidFill>
                      <a:latin typeface="+mj-lt"/>
                    </a:endParaRPr>
                  </a:p>
                </p:txBody>
              </p:sp>
            </mc:Choice>
            <mc:Fallback xmlns="">
              <p:sp>
                <p:nvSpPr>
                  <p:cNvPr id="20" name="TextBox 19">
                    <a:extLst>
                      <a:ext uri="{FF2B5EF4-FFF2-40B4-BE49-F238E27FC236}">
                        <a16:creationId xmlns:a16="http://schemas.microsoft.com/office/drawing/2014/main" id="{33EFE3F3-70B4-A360-0FA5-A16E49089C17}"/>
                      </a:ext>
                    </a:extLst>
                  </p:cNvPr>
                  <p:cNvSpPr txBox="1">
                    <a:spLocks noRot="1" noChangeAspect="1" noMove="1" noResize="1" noEditPoints="1" noAdjustHandles="1" noChangeArrowheads="1" noChangeShapeType="1" noTextEdit="1"/>
                  </p:cNvSpPr>
                  <p:nvPr/>
                </p:nvSpPr>
                <p:spPr>
                  <a:xfrm>
                    <a:off x="11280576" y="2025462"/>
                    <a:ext cx="175252" cy="246221"/>
                  </a:xfrm>
                  <a:prstGeom prst="rect">
                    <a:avLst/>
                  </a:prstGeom>
                  <a:blipFill>
                    <a:blip r:embed="rId11"/>
                    <a:stretch>
                      <a:fillRect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40E2D9A-4380-3415-0EDF-7E8E41403FFE}"/>
                      </a:ext>
                    </a:extLst>
                  </p:cNvPr>
                  <p:cNvSpPr txBox="1"/>
                  <p:nvPr/>
                </p:nvSpPr>
                <p:spPr>
                  <a:xfrm>
                    <a:off x="10977996" y="1771664"/>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𝑦</m:t>
                          </m:r>
                        </m:oMath>
                      </m:oMathPara>
                    </a14:m>
                    <a:endParaRPr lang="en-IE" sz="1000">
                      <a:solidFill>
                        <a:schemeClr val="tx1"/>
                      </a:solidFill>
                      <a:latin typeface="+mj-lt"/>
                    </a:endParaRPr>
                  </a:p>
                </p:txBody>
              </p:sp>
            </mc:Choice>
            <mc:Fallback xmlns="">
              <p:sp>
                <p:nvSpPr>
                  <p:cNvPr id="21" name="TextBox 20">
                    <a:extLst>
                      <a:ext uri="{FF2B5EF4-FFF2-40B4-BE49-F238E27FC236}">
                        <a16:creationId xmlns:a16="http://schemas.microsoft.com/office/drawing/2014/main" id="{E40E2D9A-4380-3415-0EDF-7E8E41403FFE}"/>
                      </a:ext>
                    </a:extLst>
                  </p:cNvPr>
                  <p:cNvSpPr txBox="1">
                    <a:spLocks noRot="1" noChangeAspect="1" noMove="1" noResize="1" noEditPoints="1" noAdjustHandles="1" noChangeArrowheads="1" noChangeShapeType="1" noTextEdit="1"/>
                  </p:cNvSpPr>
                  <p:nvPr/>
                </p:nvSpPr>
                <p:spPr>
                  <a:xfrm>
                    <a:off x="10977996" y="1771664"/>
                    <a:ext cx="175252" cy="246221"/>
                  </a:xfrm>
                  <a:prstGeom prst="rect">
                    <a:avLst/>
                  </a:prstGeom>
                  <a:blipFill>
                    <a:blip r:embed="rId12"/>
                    <a:stretch>
                      <a:fillRect r="-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EC515FC-AB29-65D6-BA16-CE3FB94258AF}"/>
                      </a:ext>
                    </a:extLst>
                  </p:cNvPr>
                  <p:cNvSpPr txBox="1"/>
                  <p:nvPr/>
                </p:nvSpPr>
                <p:spPr>
                  <a:xfrm>
                    <a:off x="11418073" y="154234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𝑧</m:t>
                          </m:r>
                        </m:oMath>
                      </m:oMathPara>
                    </a14:m>
                    <a:endParaRPr lang="en-IE" sz="1000">
                      <a:solidFill>
                        <a:schemeClr val="tx1"/>
                      </a:solidFill>
                      <a:latin typeface="+mj-lt"/>
                    </a:endParaRPr>
                  </a:p>
                </p:txBody>
              </p:sp>
            </mc:Choice>
            <mc:Fallback xmlns="">
              <p:sp>
                <p:nvSpPr>
                  <p:cNvPr id="22" name="TextBox 21">
                    <a:extLst>
                      <a:ext uri="{FF2B5EF4-FFF2-40B4-BE49-F238E27FC236}">
                        <a16:creationId xmlns:a16="http://schemas.microsoft.com/office/drawing/2014/main" id="{3EC515FC-AB29-65D6-BA16-CE3FB94258AF}"/>
                      </a:ext>
                    </a:extLst>
                  </p:cNvPr>
                  <p:cNvSpPr txBox="1">
                    <a:spLocks noRot="1" noChangeAspect="1" noMove="1" noResize="1" noEditPoints="1" noAdjustHandles="1" noChangeArrowheads="1" noChangeShapeType="1" noTextEdit="1"/>
                  </p:cNvSpPr>
                  <p:nvPr/>
                </p:nvSpPr>
                <p:spPr>
                  <a:xfrm>
                    <a:off x="11418073" y="1542342"/>
                    <a:ext cx="175252" cy="246221"/>
                  </a:xfrm>
                  <a:prstGeom prst="rect">
                    <a:avLst/>
                  </a:prstGeom>
                  <a:blipFill>
                    <a:blip r:embed="rId13"/>
                    <a:stretch>
                      <a:fillRect r="-3448"/>
                    </a:stretch>
                  </a:blipFill>
                </p:spPr>
                <p:txBody>
                  <a:bodyPr/>
                  <a:lstStyle/>
                  <a:p>
                    <a:r>
                      <a:rPr lang="en-US">
                        <a:noFill/>
                      </a:rPr>
                      <a:t> </a:t>
                    </a:r>
                  </a:p>
                </p:txBody>
              </p:sp>
            </mc:Fallback>
          </mc:AlternateContent>
        </p:grpSp>
        <p:sp>
          <p:nvSpPr>
            <p:cNvPr id="14" name="Oval 13">
              <a:extLst>
                <a:ext uri="{FF2B5EF4-FFF2-40B4-BE49-F238E27FC236}">
                  <a16:creationId xmlns:a16="http://schemas.microsoft.com/office/drawing/2014/main" id="{AA66E97F-9987-3DA5-9EBF-5C642C591AB3}"/>
                </a:ext>
              </a:extLst>
            </p:cNvPr>
            <p:cNvSpPr/>
            <p:nvPr/>
          </p:nvSpPr>
          <p:spPr>
            <a:xfrm rot="5623481">
              <a:off x="11433256" y="3475604"/>
              <a:ext cx="1147676" cy="1332337"/>
            </a:xfrm>
            <a:prstGeom prst="ellipse">
              <a:avLst/>
            </a:prstGeom>
            <a:solidFill>
              <a:srgbClr val="BFBFBF">
                <a:alpha val="69804"/>
              </a:srgbClr>
            </a:solidFill>
            <a:ln>
              <a:noFill/>
            </a:ln>
            <a:effectLst/>
            <a:scene3d>
              <a:camera prst="isometricOffAxis1Top"/>
              <a:lightRig rig="threePt" dir="t"/>
            </a:scene3d>
            <a:sp3d>
              <a:bevelT w="1174750" h="190500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5" name="Group 14">
              <a:extLst>
                <a:ext uri="{FF2B5EF4-FFF2-40B4-BE49-F238E27FC236}">
                  <a16:creationId xmlns:a16="http://schemas.microsoft.com/office/drawing/2014/main" id="{F843AF46-4967-1D52-FD28-4890E37D0600}"/>
                </a:ext>
              </a:extLst>
            </p:cNvPr>
            <p:cNvGrpSpPr/>
            <p:nvPr/>
          </p:nvGrpSpPr>
          <p:grpSpPr>
            <a:xfrm>
              <a:off x="11042750" y="3872292"/>
              <a:ext cx="809871" cy="430887"/>
              <a:chOff x="11205816" y="4607878"/>
              <a:chExt cx="809871" cy="430887"/>
            </a:xfrm>
          </p:grpSpPr>
          <p:sp>
            <p:nvSpPr>
              <p:cNvPr id="16" name="Oval 15">
                <a:extLst>
                  <a:ext uri="{FF2B5EF4-FFF2-40B4-BE49-F238E27FC236}">
                    <a16:creationId xmlns:a16="http://schemas.microsoft.com/office/drawing/2014/main" id="{625C842C-29CD-DDA0-2B0E-2548B4103C1A}"/>
                  </a:ext>
                </a:extLst>
              </p:cNvPr>
              <p:cNvSpPr/>
              <p:nvPr/>
            </p:nvSpPr>
            <p:spPr>
              <a:xfrm>
                <a:off x="11205816" y="4761736"/>
                <a:ext cx="82040" cy="8155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3AF84DE6-451A-48C8-7EDB-37958663A593}"/>
                  </a:ext>
                </a:extLst>
              </p:cNvPr>
              <p:cNvSpPr txBox="1"/>
              <p:nvPr/>
            </p:nvSpPr>
            <p:spPr>
              <a:xfrm>
                <a:off x="11267784" y="4607878"/>
                <a:ext cx="747903" cy="430887"/>
              </a:xfrm>
              <a:prstGeom prst="rect">
                <a:avLst/>
              </a:prstGeom>
              <a:noFill/>
            </p:spPr>
            <p:txBody>
              <a:bodyPr wrap="square">
                <a:spAutoFit/>
              </a:bodyPr>
              <a:lstStyle/>
              <a:p>
                <a:pPr algn="just"/>
                <a:r>
                  <a:rPr lang="en-US" sz="1100">
                    <a:latin typeface="+mj-lt"/>
                  </a:rPr>
                  <a:t>Neutron source</a:t>
                </a:r>
                <a:endParaRPr lang="en-IE" sz="1100">
                  <a:latin typeface="+mj-lt"/>
                </a:endParaRPr>
              </a:p>
            </p:txBody>
          </p:sp>
        </p:grpSp>
      </p:grpSp>
      <p:pic>
        <p:nvPicPr>
          <p:cNvPr id="1026" name="Picture 2" descr="GitHub - JADE-V-V/JADE: JADE, a novel nuclear data libraries V&amp;V tool">
            <a:extLst>
              <a:ext uri="{FF2B5EF4-FFF2-40B4-BE49-F238E27FC236}">
                <a16:creationId xmlns:a16="http://schemas.microsoft.com/office/drawing/2014/main" id="{3180832A-9EB7-E620-5B14-8DD4B0F9566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45208" y="4149210"/>
            <a:ext cx="551415" cy="66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0790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7" y="2074344"/>
            <a:ext cx="7560840" cy="451406"/>
          </a:xfrm>
        </p:spPr>
        <p:txBody>
          <a:bodyPr/>
          <a:lstStyle/>
          <a:p>
            <a:r>
              <a:rPr lang="en-GB" sz="4000"/>
              <a:t>Thank you for your attention</a:t>
            </a:r>
            <a:endParaRPr lang="en-US" sz="4000"/>
          </a:p>
        </p:txBody>
      </p:sp>
      <p:sp>
        <p:nvSpPr>
          <p:cNvPr id="3" name="Content Placeholder 2"/>
          <p:cNvSpPr>
            <a:spLocks noGrp="1"/>
          </p:cNvSpPr>
          <p:nvPr>
            <p:ph sz="quarter" idx="10"/>
          </p:nvPr>
        </p:nvSpPr>
        <p:spPr>
          <a:xfrm>
            <a:off x="695400" y="2636912"/>
            <a:ext cx="7561263" cy="2744341"/>
          </a:xfrm>
        </p:spPr>
        <p:txBody>
          <a:bodyPr anchor="ctr">
            <a:spAutoFit/>
          </a:bodyPr>
          <a:lstStyle/>
          <a:p>
            <a:r>
              <a:rPr lang="en-GB" sz="2400">
                <a:solidFill>
                  <a:schemeClr val="tx1">
                    <a:lumMod val="85000"/>
                    <a:lumOff val="15000"/>
                  </a:schemeClr>
                </a:solidFill>
              </a:rPr>
              <a:t>Follow us on:</a:t>
            </a:r>
            <a:endParaRPr lang="en-GB" sz="800"/>
          </a:p>
          <a:p>
            <a:pPr defTabSz="720000">
              <a:lnSpc>
                <a:spcPct val="150000"/>
              </a:lnSpc>
            </a:pPr>
            <a:r>
              <a:rPr lang="en-GB">
                <a:solidFill>
                  <a:schemeClr val="bg2">
                    <a:lumMod val="50000"/>
                  </a:schemeClr>
                </a:solidFill>
              </a:rPr>
              <a:t>	</a:t>
            </a:r>
            <a:r>
              <a:rPr lang="en-GB">
                <a:solidFill>
                  <a:schemeClr val="tx1">
                    <a:lumMod val="50000"/>
                    <a:lumOff val="50000"/>
                  </a:schemeClr>
                </a:solidFill>
              </a:rPr>
              <a:t>www.f4e.europa.eu</a:t>
            </a:r>
          </a:p>
          <a:p>
            <a:pPr defTabSz="720000">
              <a:lnSpc>
                <a:spcPct val="150000"/>
              </a:lnSpc>
            </a:pPr>
            <a:r>
              <a:rPr lang="en-US">
                <a:solidFill>
                  <a:schemeClr val="tx1">
                    <a:lumMod val="50000"/>
                    <a:lumOff val="50000"/>
                  </a:schemeClr>
                </a:solidFill>
              </a:rPr>
              <a:t>	www.twitter.com/fusionforenergy</a:t>
            </a:r>
          </a:p>
          <a:p>
            <a:pPr defTabSz="720000">
              <a:lnSpc>
                <a:spcPct val="150000"/>
              </a:lnSpc>
            </a:pPr>
            <a:r>
              <a:rPr lang="en-US">
                <a:solidFill>
                  <a:schemeClr val="tx1">
                    <a:lumMod val="50000"/>
                    <a:lumOff val="50000"/>
                  </a:schemeClr>
                </a:solidFill>
              </a:rPr>
              <a:t>	www.youtube.com/fusionforenergy</a:t>
            </a:r>
          </a:p>
          <a:p>
            <a:pPr defTabSz="720000">
              <a:lnSpc>
                <a:spcPct val="150000"/>
              </a:lnSpc>
            </a:pPr>
            <a:r>
              <a:rPr lang="en-US">
                <a:solidFill>
                  <a:schemeClr val="tx1">
                    <a:lumMod val="50000"/>
                    <a:lumOff val="50000"/>
                  </a:schemeClr>
                </a:solidFill>
              </a:rPr>
              <a:t>	</a:t>
            </a:r>
            <a:r>
              <a:rPr lang="en-IE">
                <a:solidFill>
                  <a:schemeClr val="tx1">
                    <a:lumMod val="50000"/>
                    <a:lumOff val="50000"/>
                  </a:schemeClr>
                </a:solidFill>
              </a:rPr>
              <a:t>www.linkedin.com/company/fusion-for-energy</a:t>
            </a:r>
            <a:r>
              <a:rPr lang="en-US">
                <a:solidFill>
                  <a:schemeClr val="tx1">
                    <a:lumMod val="50000"/>
                    <a:lumOff val="50000"/>
                  </a:schemeClr>
                </a:solidFill>
              </a:rPr>
              <a:t>	</a:t>
            </a:r>
            <a:r>
              <a:rPr lang="en-IE">
                <a:solidFill>
                  <a:schemeClr val="tx1">
                    <a:lumMod val="50000"/>
                    <a:lumOff val="50000"/>
                  </a:schemeClr>
                </a:solidFill>
              </a:rPr>
              <a:t>www.flickr.com/photos/fusionforenergy</a:t>
            </a:r>
            <a:endParaRPr lang="en-US">
              <a:solidFill>
                <a:schemeClr val="tx1">
                  <a:lumMod val="50000"/>
                  <a:lumOff val="50000"/>
                </a:schemeClr>
              </a:solidFill>
            </a:endParaRPr>
          </a:p>
        </p:txBody>
      </p:sp>
      <p:pic>
        <p:nvPicPr>
          <p:cNvPr id="4" name="Picture 3" descr="twitter.png"/>
          <p:cNvPicPr>
            <a:picLocks noChangeAspect="1"/>
          </p:cNvPicPr>
          <p:nvPr/>
        </p:nvPicPr>
        <p:blipFill>
          <a:blip r:embed="rId3" cstate="print"/>
          <a:stretch>
            <a:fillRect/>
          </a:stretch>
        </p:blipFill>
        <p:spPr>
          <a:xfrm>
            <a:off x="869419" y="3573015"/>
            <a:ext cx="465584" cy="465584"/>
          </a:xfrm>
          <a:prstGeom prst="rect">
            <a:avLst/>
          </a:prstGeom>
        </p:spPr>
      </p:pic>
      <p:pic>
        <p:nvPicPr>
          <p:cNvPr id="5" name="Picture 4" descr="youtube.png"/>
          <p:cNvPicPr>
            <a:picLocks noChangeAspect="1"/>
          </p:cNvPicPr>
          <p:nvPr/>
        </p:nvPicPr>
        <p:blipFill>
          <a:blip r:embed="rId4" cstate="print"/>
          <a:stretch>
            <a:fillRect/>
          </a:stretch>
        </p:blipFill>
        <p:spPr>
          <a:xfrm>
            <a:off x="869419" y="4005063"/>
            <a:ext cx="465584" cy="465584"/>
          </a:xfrm>
          <a:prstGeom prst="rect">
            <a:avLst/>
          </a:prstGeom>
        </p:spPr>
      </p:pic>
      <p:pic>
        <p:nvPicPr>
          <p:cNvPr id="6" name="Picture 5" descr="f4e.png"/>
          <p:cNvPicPr>
            <a:picLocks noChangeAspect="1"/>
          </p:cNvPicPr>
          <p:nvPr/>
        </p:nvPicPr>
        <p:blipFill>
          <a:blip r:embed="rId5" cstate="print"/>
          <a:stretch>
            <a:fillRect/>
          </a:stretch>
        </p:blipFill>
        <p:spPr>
          <a:xfrm>
            <a:off x="869419" y="3140967"/>
            <a:ext cx="468000" cy="468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746" y="4455194"/>
            <a:ext cx="466725" cy="4667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552" y="4891914"/>
            <a:ext cx="435578" cy="4355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6459-BE0F-F8BA-AE53-A0BBC889C2E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13CC47-74C8-C754-92D7-843DCFAADE40}"/>
              </a:ext>
            </a:extLst>
          </p:cNvPr>
          <p:cNvSpPr>
            <a:spLocks noGrp="1"/>
          </p:cNvSpPr>
          <p:nvPr>
            <p:ph type="sldNum" sz="quarter" idx="12"/>
          </p:nvPr>
        </p:nvSpPr>
        <p:spPr/>
        <p:txBody>
          <a:bodyPr/>
          <a:lstStyle/>
          <a:p>
            <a:fld id="{0B55C215-7F9A-4AB7-8398-183B47447BCF}" type="slidenum">
              <a:rPr lang="en-US" smtClean="0"/>
              <a:pPr/>
              <a:t>2</a:t>
            </a:fld>
            <a:endParaRPr lang="en-US"/>
          </a:p>
        </p:txBody>
      </p:sp>
      <p:sp>
        <p:nvSpPr>
          <p:cNvPr id="4" name="Title 3">
            <a:extLst>
              <a:ext uri="{FF2B5EF4-FFF2-40B4-BE49-F238E27FC236}">
                <a16:creationId xmlns:a16="http://schemas.microsoft.com/office/drawing/2014/main" id="{96B31FE4-0A71-4FED-2EF1-84E061D6B06C}"/>
              </a:ext>
            </a:extLst>
          </p:cNvPr>
          <p:cNvSpPr>
            <a:spLocks noGrp="1"/>
          </p:cNvSpPr>
          <p:nvPr>
            <p:ph type="title"/>
          </p:nvPr>
        </p:nvSpPr>
        <p:spPr>
          <a:xfrm>
            <a:off x="263352" y="292234"/>
            <a:ext cx="8448939" cy="451406"/>
          </a:xfrm>
        </p:spPr>
        <p:txBody>
          <a:bodyPr/>
          <a:lstStyle/>
          <a:p>
            <a:r>
              <a:rPr lang="en-GB"/>
              <a:t>Outline</a:t>
            </a:r>
            <a:endParaRPr lang="en-US"/>
          </a:p>
        </p:txBody>
      </p:sp>
      <p:sp>
        <p:nvSpPr>
          <p:cNvPr id="5" name="Text Placeholder 4">
            <a:extLst>
              <a:ext uri="{FF2B5EF4-FFF2-40B4-BE49-F238E27FC236}">
                <a16:creationId xmlns:a16="http://schemas.microsoft.com/office/drawing/2014/main" id="{8F718A99-6824-9609-75F4-C2C60D6A6E83}"/>
              </a:ext>
            </a:extLst>
          </p:cNvPr>
          <p:cNvSpPr txBox="1">
            <a:spLocks/>
          </p:cNvSpPr>
          <p:nvPr/>
        </p:nvSpPr>
        <p:spPr>
          <a:xfrm>
            <a:off x="695400" y="1495414"/>
            <a:ext cx="7056784" cy="3867171"/>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5750" indent="-285750" algn="just">
              <a:lnSpc>
                <a:spcPct val="250000"/>
              </a:lnSpc>
              <a:buFont typeface="Arial" panose="020B0604020202020204" pitchFamily="34" charset="0"/>
              <a:buChar char="•"/>
            </a:pPr>
            <a:r>
              <a:rPr lang="en-US" sz="1800" dirty="0"/>
              <a:t>Introduction and presentation of the TUD-W SINBAD benchmark</a:t>
            </a:r>
          </a:p>
          <a:p>
            <a:pPr marL="105750" indent="-285750" algn="just">
              <a:lnSpc>
                <a:spcPct val="250000"/>
              </a:lnSpc>
              <a:buFont typeface="Arial" panose="020B0604020202020204" pitchFamily="34" charset="0"/>
              <a:buChar char="•"/>
            </a:pPr>
            <a:r>
              <a:rPr lang="en-US" sz="1800" dirty="0"/>
              <a:t>Analysis of the </a:t>
            </a:r>
            <a:r>
              <a:rPr lang="en-US" sz="1800" b="1" dirty="0"/>
              <a:t>neutron</a:t>
            </a:r>
            <a:r>
              <a:rPr lang="en-US" sz="1800" dirty="0"/>
              <a:t> spectra results</a:t>
            </a:r>
          </a:p>
          <a:p>
            <a:pPr marL="105750" indent="-285750" algn="just">
              <a:lnSpc>
                <a:spcPct val="250000"/>
              </a:lnSpc>
              <a:buFont typeface="Arial" panose="020B0604020202020204" pitchFamily="34" charset="0"/>
              <a:buChar char="•"/>
            </a:pPr>
            <a:r>
              <a:rPr lang="en-US" sz="1800" dirty="0"/>
              <a:t>Analysis of the </a:t>
            </a:r>
            <a:r>
              <a:rPr lang="en-US" sz="1800" b="1" dirty="0"/>
              <a:t>gamma</a:t>
            </a:r>
            <a:r>
              <a:rPr lang="en-US" sz="1800" dirty="0"/>
              <a:t> spectra results</a:t>
            </a:r>
          </a:p>
          <a:p>
            <a:pPr marL="105750" indent="-285750" algn="just">
              <a:lnSpc>
                <a:spcPct val="250000"/>
              </a:lnSpc>
              <a:buFont typeface="Arial" panose="020B0604020202020204" pitchFamily="34" charset="0"/>
              <a:buChar char="•"/>
            </a:pPr>
            <a:r>
              <a:rPr lang="en-US" sz="1800" dirty="0"/>
              <a:t>Investigation of discrepancies in high-energy photons</a:t>
            </a:r>
          </a:p>
          <a:p>
            <a:pPr marL="105750" indent="-285750" algn="just">
              <a:lnSpc>
                <a:spcPct val="250000"/>
              </a:lnSpc>
              <a:buFont typeface="Arial" panose="020B0604020202020204" pitchFamily="34" charset="0"/>
              <a:buChar char="•"/>
            </a:pPr>
            <a:r>
              <a:rPr lang="en-US" sz="1800" dirty="0"/>
              <a:t>Conclusions and possible future work</a:t>
            </a:r>
          </a:p>
          <a:p>
            <a:pPr marL="105750" indent="-285750" algn="just">
              <a:lnSpc>
                <a:spcPct val="250000"/>
              </a:lnSpc>
              <a:spcBef>
                <a:spcPts val="1200"/>
              </a:spcBef>
              <a:buFont typeface="Arial" pitchFamily="34" charset="0"/>
              <a:buChar char="•"/>
            </a:pPr>
            <a:endParaRPr lang="en-US" sz="1800" dirty="0"/>
          </a:p>
          <a:p>
            <a:pPr indent="0" algn="just">
              <a:lnSpc>
                <a:spcPct val="250000"/>
              </a:lnSpc>
            </a:pPr>
            <a:endParaRPr lang="en-US" sz="1800" dirty="0"/>
          </a:p>
        </p:txBody>
      </p:sp>
    </p:spTree>
    <p:extLst>
      <p:ext uri="{BB962C8B-B14F-4D97-AF65-F5344CB8AC3E}">
        <p14:creationId xmlns:p14="http://schemas.microsoft.com/office/powerpoint/2010/main" val="412584237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724C0-26DB-D75C-0E88-32292727309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AECEB4-9EDD-1715-CC1A-FC90965B024F}"/>
              </a:ext>
            </a:extLst>
          </p:cNvPr>
          <p:cNvSpPr>
            <a:spLocks noGrp="1"/>
          </p:cNvSpPr>
          <p:nvPr>
            <p:ph type="sldNum" sz="quarter" idx="12"/>
          </p:nvPr>
        </p:nvSpPr>
        <p:spPr/>
        <p:txBody>
          <a:bodyPr/>
          <a:lstStyle/>
          <a:p>
            <a:fld id="{0B55C215-7F9A-4AB7-8398-183B47447BCF}" type="slidenum">
              <a:rPr lang="en-US" smtClean="0"/>
              <a:pPr/>
              <a:t>3</a:t>
            </a:fld>
            <a:endParaRPr lang="en-US"/>
          </a:p>
        </p:txBody>
      </p:sp>
      <p:sp>
        <p:nvSpPr>
          <p:cNvPr id="4" name="Title 3">
            <a:extLst>
              <a:ext uri="{FF2B5EF4-FFF2-40B4-BE49-F238E27FC236}">
                <a16:creationId xmlns:a16="http://schemas.microsoft.com/office/drawing/2014/main" id="{F970D9A2-5577-A6D8-F4A7-7262DDDAE745}"/>
              </a:ext>
            </a:extLst>
          </p:cNvPr>
          <p:cNvSpPr>
            <a:spLocks noGrp="1"/>
          </p:cNvSpPr>
          <p:nvPr>
            <p:ph type="title"/>
          </p:nvPr>
        </p:nvSpPr>
        <p:spPr>
          <a:xfrm>
            <a:off x="263352" y="112698"/>
            <a:ext cx="9577064" cy="810478"/>
          </a:xfrm>
        </p:spPr>
        <p:txBody>
          <a:bodyPr/>
          <a:lstStyle/>
          <a:p>
            <a:r>
              <a:rPr lang="en-US" sz="2400"/>
              <a:t>Introduction and presentation of the TUD-W SINBAD benchmark</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74549C9-6F28-540D-497C-22FB1311FC41}"/>
                  </a:ext>
                </a:extLst>
              </p:cNvPr>
              <p:cNvSpPr txBox="1">
                <a:spLocks/>
              </p:cNvSpPr>
              <p:nvPr/>
            </p:nvSpPr>
            <p:spPr>
              <a:xfrm>
                <a:off x="592323" y="1242875"/>
                <a:ext cx="6178095" cy="4565990"/>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700" b="1" dirty="0">
                    <a:solidFill>
                      <a:schemeClr val="accent2">
                        <a:lumMod val="50000"/>
                      </a:schemeClr>
                    </a:solidFill>
                  </a:rPr>
                  <a:t>Objective:</a:t>
                </a:r>
                <a:endParaRPr lang="en-US" sz="1700" b="1" dirty="0"/>
              </a:p>
              <a:p>
                <a:pPr marL="105750" indent="-285750" algn="just">
                  <a:lnSpc>
                    <a:spcPts val="2500"/>
                  </a:lnSpc>
                  <a:buFont typeface="Arial" panose="020B0604020202020204" pitchFamily="34" charset="0"/>
                  <a:buChar char="•"/>
                </a:pPr>
                <a:r>
                  <a:rPr lang="en-US" sz="1700" dirty="0"/>
                  <a:t>Validation study of tungsten nuclear data across 2 different transport codes.</a:t>
                </a:r>
              </a:p>
              <a:p>
                <a:pPr indent="0" algn="just">
                  <a:spcBef>
                    <a:spcPts val="1200"/>
                  </a:spcBef>
                </a:pPr>
                <a:r>
                  <a:rPr lang="en-US" sz="1700" b="1" dirty="0">
                    <a:solidFill>
                      <a:schemeClr val="accent2">
                        <a:lumMod val="50000"/>
                      </a:schemeClr>
                    </a:solidFill>
                  </a:rPr>
                  <a:t>Description:</a:t>
                </a:r>
                <a:endParaRPr lang="en-US" sz="1700" dirty="0"/>
              </a:p>
              <a:p>
                <a:pPr marL="105750" indent="-285750" algn="just">
                  <a:spcBef>
                    <a:spcPts val="1200"/>
                  </a:spcBef>
                  <a:buFont typeface="Arial" pitchFamily="34" charset="0"/>
                  <a:buChar char="•"/>
                </a:pPr>
                <a:r>
                  <a:rPr lang="en-US" sz="1700" dirty="0"/>
                  <a:t>Use of the TUD-W SINBAD benchmark, which consists of a thick tungsten alloy block (DENSIMET).</a:t>
                </a:r>
              </a:p>
              <a:p>
                <a:pPr marL="105750" indent="-285750" algn="just">
                  <a:spcBef>
                    <a:spcPts val="1200"/>
                  </a:spcBef>
                  <a:buFont typeface="Arial" pitchFamily="34" charset="0"/>
                  <a:buChar char="•"/>
                </a:pPr>
                <a:r>
                  <a:rPr lang="en-US" sz="1700" dirty="0"/>
                  <a:t>Source employed: almost isotropic emitting around </a:t>
                </a:r>
                <a14:m>
                  <m:oMath xmlns:m="http://schemas.openxmlformats.org/officeDocument/2006/math">
                    <m:r>
                      <a:rPr lang="en-US" sz="1700" i="1" dirty="0" smtClean="0">
                        <a:latin typeface="Cambria Math" panose="02040503050406030204" pitchFamily="18" charset="0"/>
                      </a:rPr>
                      <m:t>14</m:t>
                    </m:r>
                    <m:r>
                      <a:rPr lang="en-US" sz="1700" b="0" i="1" dirty="0" smtClean="0">
                        <a:latin typeface="Cambria Math" panose="02040503050406030204" pitchFamily="18" charset="0"/>
                      </a:rPr>
                      <m:t> </m:t>
                    </m:r>
                    <m:r>
                      <a:rPr lang="en-US" sz="1700" i="1" dirty="0" smtClean="0">
                        <a:latin typeface="Cambria Math" panose="02040503050406030204" pitchFamily="18" charset="0"/>
                      </a:rPr>
                      <m:t>𝑀𝑒𝑉</m:t>
                    </m:r>
                  </m:oMath>
                </a14:m>
                <a:r>
                  <a:rPr lang="en-US" sz="1700" dirty="0"/>
                  <a:t> neutrons.</a:t>
                </a:r>
              </a:p>
              <a:p>
                <a:pPr marL="105750" indent="-285750" algn="just">
                  <a:spcBef>
                    <a:spcPts val="1200"/>
                  </a:spcBef>
                  <a:buFont typeface="Arial" pitchFamily="34" charset="0"/>
                  <a:buChar char="•"/>
                </a:pPr>
                <a:r>
                  <a:rPr lang="en-US" sz="1700" dirty="0"/>
                  <a:t>Computation and comparison of spectral neutron and photon flux at four positions in depth: </a:t>
                </a:r>
                <a14:m>
                  <m:oMath xmlns:m="http://schemas.openxmlformats.org/officeDocument/2006/math">
                    <m:r>
                      <a:rPr lang="en-US" sz="1700" i="1" dirty="0" smtClean="0">
                        <a:latin typeface="Cambria Math" panose="02040503050406030204" pitchFamily="18" charset="0"/>
                      </a:rPr>
                      <m:t>5, 15,</m:t>
                    </m:r>
                    <m:r>
                      <a:rPr lang="en-US" sz="1700" i="1" dirty="0">
                        <a:latin typeface="Cambria Math" panose="02040503050406030204" pitchFamily="18" charset="0"/>
                      </a:rPr>
                      <m:t> </m:t>
                    </m:r>
                    <m:r>
                      <a:rPr lang="en-US" sz="1700" i="1" dirty="0" smtClean="0">
                        <a:latin typeface="Cambria Math" panose="02040503050406030204" pitchFamily="18" charset="0"/>
                      </a:rPr>
                      <m:t>25</m:t>
                    </m:r>
                    <m:r>
                      <a:rPr lang="en-US" sz="1700" i="1" dirty="0">
                        <a:latin typeface="Cambria Math" panose="02040503050406030204" pitchFamily="18" charset="0"/>
                      </a:rPr>
                      <m:t> </m:t>
                    </m:r>
                  </m:oMath>
                </a14:m>
                <a:r>
                  <a:rPr lang="en-US" sz="1700" dirty="0"/>
                  <a:t>and </a:t>
                </a:r>
                <a14:m>
                  <m:oMath xmlns:m="http://schemas.openxmlformats.org/officeDocument/2006/math">
                    <m:r>
                      <a:rPr lang="en-US" sz="1700" i="1" dirty="0" smtClean="0">
                        <a:latin typeface="Cambria Math" panose="02040503050406030204" pitchFamily="18" charset="0"/>
                      </a:rPr>
                      <m:t>35</m:t>
                    </m:r>
                    <m:r>
                      <a:rPr lang="en-US" sz="1700" i="1" dirty="0">
                        <a:latin typeface="Cambria Math" panose="02040503050406030204" pitchFamily="18" charset="0"/>
                      </a:rPr>
                      <m:t> </m:t>
                    </m:r>
                    <m:r>
                      <a:rPr lang="en-US" sz="1700" i="1" dirty="0" smtClean="0">
                        <a:latin typeface="Cambria Math" panose="02040503050406030204" pitchFamily="18" charset="0"/>
                      </a:rPr>
                      <m:t>𝑐𝑚</m:t>
                    </m:r>
                  </m:oMath>
                </a14:m>
                <a:r>
                  <a:rPr lang="en-US" sz="1700" dirty="0"/>
                  <a:t>.</a:t>
                </a:r>
                <a:endParaRPr lang="en-US" sz="1700" b="1" dirty="0"/>
              </a:p>
              <a:p>
                <a:pPr marL="105750" indent="-285750" algn="just">
                  <a:spcBef>
                    <a:spcPts val="1200"/>
                  </a:spcBef>
                  <a:buFont typeface="Arial" pitchFamily="34" charset="0"/>
                  <a:buChar char="•"/>
                </a:pPr>
                <a:r>
                  <a:rPr lang="en-US" sz="1700" dirty="0"/>
                  <a:t>Experimental results (NE 213 scintillation spectrometer) + transport codes (MCNP 6.2, OpenMC 0.15.0).</a:t>
                </a:r>
              </a:p>
              <a:p>
                <a:pPr marL="105750" indent="-285750" algn="just">
                  <a:spcBef>
                    <a:spcPts val="1200"/>
                  </a:spcBef>
                  <a:buFont typeface="Arial" pitchFamily="34" charset="0"/>
                  <a:buChar char="•"/>
                </a:pPr>
                <a:r>
                  <a:rPr lang="en-US" sz="1700" dirty="0"/>
                  <a:t>Weight windows applied for the simulations in positions 2, 3 and 4 (</a:t>
                </a:r>
                <a14:m>
                  <m:oMath xmlns:m="http://schemas.openxmlformats.org/officeDocument/2006/math">
                    <m:r>
                      <a:rPr lang="en-US" sz="1700" i="1" dirty="0" smtClean="0">
                        <a:latin typeface="Cambria Math" panose="02040503050406030204" pitchFamily="18" charset="0"/>
                      </a:rPr>
                      <m:t>15,</m:t>
                    </m:r>
                    <m:r>
                      <a:rPr lang="en-US" sz="1700" i="1" dirty="0">
                        <a:latin typeface="Cambria Math" panose="02040503050406030204" pitchFamily="18" charset="0"/>
                      </a:rPr>
                      <m:t> </m:t>
                    </m:r>
                    <m:r>
                      <a:rPr lang="en-US" sz="1700" i="1" dirty="0" smtClean="0">
                        <a:latin typeface="Cambria Math" panose="02040503050406030204" pitchFamily="18" charset="0"/>
                      </a:rPr>
                      <m:t>25</m:t>
                    </m:r>
                    <m:r>
                      <a:rPr lang="en-US" sz="1700" i="1" dirty="0">
                        <a:latin typeface="Cambria Math" panose="02040503050406030204" pitchFamily="18" charset="0"/>
                      </a:rPr>
                      <m:t> </m:t>
                    </m:r>
                  </m:oMath>
                </a14:m>
                <a:r>
                  <a:rPr lang="en-US" sz="1700" dirty="0"/>
                  <a:t>and </a:t>
                </a:r>
                <a14:m>
                  <m:oMath xmlns:m="http://schemas.openxmlformats.org/officeDocument/2006/math">
                    <m:r>
                      <a:rPr lang="en-US" sz="1700" i="1" dirty="0" smtClean="0">
                        <a:latin typeface="Cambria Math" panose="02040503050406030204" pitchFamily="18" charset="0"/>
                      </a:rPr>
                      <m:t>35</m:t>
                    </m:r>
                    <m:r>
                      <a:rPr lang="en-US" sz="1700" i="1" dirty="0">
                        <a:latin typeface="Cambria Math" panose="02040503050406030204" pitchFamily="18" charset="0"/>
                      </a:rPr>
                      <m:t> </m:t>
                    </m:r>
                    <m:r>
                      <a:rPr lang="en-US" sz="1700" i="1" dirty="0" smtClean="0">
                        <a:latin typeface="Cambria Math" panose="02040503050406030204" pitchFamily="18" charset="0"/>
                      </a:rPr>
                      <m:t>𝑐𝑚</m:t>
                    </m:r>
                  </m:oMath>
                </a14:m>
                <a:r>
                  <a:rPr lang="en-US" sz="1700" dirty="0"/>
                  <a:t> in depth).</a:t>
                </a:r>
              </a:p>
              <a:p>
                <a:pPr marL="105750" indent="-285750" algn="just">
                  <a:spcBef>
                    <a:spcPts val="1200"/>
                  </a:spcBef>
                  <a:buFont typeface="Arial" pitchFamily="34" charset="0"/>
                  <a:buChar char="•"/>
                </a:pPr>
                <a:endParaRPr lang="en-US" sz="1700" dirty="0"/>
              </a:p>
              <a:p>
                <a:pPr marL="105750" indent="-285750" algn="just">
                  <a:spcBef>
                    <a:spcPts val="1200"/>
                  </a:spcBef>
                  <a:buFont typeface="Arial" pitchFamily="34" charset="0"/>
                  <a:buChar char="•"/>
                </a:pPr>
                <a:endParaRPr lang="en-US" sz="1700" dirty="0"/>
              </a:p>
              <a:p>
                <a:pPr indent="0" algn="just"/>
                <a:endParaRPr lang="en-US" dirty="0"/>
              </a:p>
            </p:txBody>
          </p:sp>
        </mc:Choice>
        <mc:Fallback xmlns="">
          <p:sp>
            <p:nvSpPr>
              <p:cNvPr id="5" name="Text Placeholder 4">
                <a:extLst>
                  <a:ext uri="{FF2B5EF4-FFF2-40B4-BE49-F238E27FC236}">
                    <a16:creationId xmlns:a16="http://schemas.microsoft.com/office/drawing/2014/main" id="{574549C9-6F28-540D-497C-22FB1311FC41}"/>
                  </a:ext>
                </a:extLst>
              </p:cNvPr>
              <p:cNvSpPr txBox="1">
                <a:spLocks noRot="1" noChangeAspect="1" noMove="1" noResize="1" noEditPoints="1" noAdjustHandles="1" noChangeArrowheads="1" noChangeShapeType="1" noTextEdit="1"/>
              </p:cNvSpPr>
              <p:nvPr/>
            </p:nvSpPr>
            <p:spPr>
              <a:xfrm>
                <a:off x="592323" y="1242875"/>
                <a:ext cx="6178095" cy="4565990"/>
              </a:xfrm>
              <a:prstGeom prst="rect">
                <a:avLst/>
              </a:prstGeom>
              <a:blipFill>
                <a:blip r:embed="rId3"/>
                <a:stretch>
                  <a:fillRect l="-592" t="-534" r="-592" b="-6943"/>
                </a:stretch>
              </a:blipFill>
            </p:spPr>
            <p:txBody>
              <a:bodyPr/>
              <a:lstStyle/>
              <a:p>
                <a:r>
                  <a:rPr lang="en-US">
                    <a:noFill/>
                  </a:rPr>
                  <a:t> </a:t>
                </a:r>
              </a:p>
            </p:txBody>
          </p:sp>
        </mc:Fallback>
      </mc:AlternateContent>
      <p:pic>
        <p:nvPicPr>
          <p:cNvPr id="1026" name="Picture 2" descr="The OpenMC Monte Carlo Code — OpenMC Documentation">
            <a:extLst>
              <a:ext uri="{FF2B5EF4-FFF2-40B4-BE49-F238E27FC236}">
                <a16:creationId xmlns:a16="http://schemas.microsoft.com/office/drawing/2014/main" id="{97A73B71-6BD4-E80C-81DE-3C281FB5B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3613" y="1723596"/>
            <a:ext cx="1946813" cy="441791"/>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C56BCE26-3C46-65C9-1BB9-07016E01593E}"/>
              </a:ext>
            </a:extLst>
          </p:cNvPr>
          <p:cNvGrpSpPr/>
          <p:nvPr/>
        </p:nvGrpSpPr>
        <p:grpSpPr>
          <a:xfrm>
            <a:off x="7248128" y="2492896"/>
            <a:ext cx="5281118" cy="2843101"/>
            <a:chOff x="7392144" y="2492896"/>
            <a:chExt cx="5281118" cy="2843101"/>
          </a:xfrm>
        </p:grpSpPr>
        <p:grpSp>
          <p:nvGrpSpPr>
            <p:cNvPr id="54" name="Group 53">
              <a:extLst>
                <a:ext uri="{FF2B5EF4-FFF2-40B4-BE49-F238E27FC236}">
                  <a16:creationId xmlns:a16="http://schemas.microsoft.com/office/drawing/2014/main" id="{A45801CF-BE6E-B2B5-F1D4-DAF02C8873B9}"/>
                </a:ext>
              </a:extLst>
            </p:cNvPr>
            <p:cNvGrpSpPr/>
            <p:nvPr/>
          </p:nvGrpSpPr>
          <p:grpSpPr>
            <a:xfrm>
              <a:off x="7392144" y="2492896"/>
              <a:ext cx="3108119" cy="2609143"/>
              <a:chOff x="7524385" y="3228482"/>
              <a:chExt cx="3108119" cy="2609143"/>
            </a:xfrm>
          </p:grpSpPr>
          <p:sp>
            <p:nvSpPr>
              <p:cNvPr id="12" name="Cube 11">
                <a:extLst>
                  <a:ext uri="{FF2B5EF4-FFF2-40B4-BE49-F238E27FC236}">
                    <a16:creationId xmlns:a16="http://schemas.microsoft.com/office/drawing/2014/main" id="{1B946CC4-CD00-7D2F-3C73-4AD12CC6BBA5}"/>
                  </a:ext>
                </a:extLst>
              </p:cNvPr>
              <p:cNvSpPr/>
              <p:nvPr/>
            </p:nvSpPr>
            <p:spPr>
              <a:xfrm>
                <a:off x="7824192" y="4643586"/>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Cube 12">
                <a:extLst>
                  <a:ext uri="{FF2B5EF4-FFF2-40B4-BE49-F238E27FC236}">
                    <a16:creationId xmlns:a16="http://schemas.microsoft.com/office/drawing/2014/main" id="{81E3A985-0AED-39D7-030E-5AC330B6802F}"/>
                  </a:ext>
                </a:extLst>
              </p:cNvPr>
              <p:cNvSpPr/>
              <p:nvPr/>
            </p:nvSpPr>
            <p:spPr>
              <a:xfrm>
                <a:off x="7824192" y="4284196"/>
                <a:ext cx="2808312" cy="870257"/>
              </a:xfrm>
              <a:prstGeom prst="cube">
                <a:avLst>
                  <a:gd name="adj" fmla="val 58093"/>
                </a:avLst>
              </a:prstGeom>
              <a:solidFill>
                <a:srgbClr val="00A0C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6" name="Cube 5">
                <a:extLst>
                  <a:ext uri="{FF2B5EF4-FFF2-40B4-BE49-F238E27FC236}">
                    <a16:creationId xmlns:a16="http://schemas.microsoft.com/office/drawing/2014/main" id="{147BA719-0826-ADC5-7DD2-DA373EB4F0BF}"/>
                  </a:ext>
                </a:extLst>
              </p:cNvPr>
              <p:cNvSpPr/>
              <p:nvPr/>
            </p:nvSpPr>
            <p:spPr>
              <a:xfrm>
                <a:off x="7824192" y="3608357"/>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EED8CA02-6EC8-C0B2-0589-674FF69792C4}"/>
                  </a:ext>
                </a:extLst>
              </p:cNvPr>
              <p:cNvSpPr/>
              <p:nvPr/>
            </p:nvSpPr>
            <p:spPr>
              <a:xfrm>
                <a:off x="9768408"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8F104ACB-C906-1800-26DC-0818BB940E41}"/>
                  </a:ext>
                </a:extLst>
              </p:cNvPr>
              <p:cNvSpPr/>
              <p:nvPr/>
            </p:nvSpPr>
            <p:spPr>
              <a:xfrm>
                <a:off x="9346871"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6FBC1254-F47D-7E97-F267-BBA5290A7180}"/>
                  </a:ext>
                </a:extLst>
              </p:cNvPr>
              <p:cNvSpPr/>
              <p:nvPr/>
            </p:nvSpPr>
            <p:spPr>
              <a:xfrm>
                <a:off x="8920079"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31A8A8E7-550B-45B7-578F-9B39FB645D20}"/>
                  </a:ext>
                </a:extLst>
              </p:cNvPr>
              <p:cNvSpPr/>
              <p:nvPr/>
            </p:nvSpPr>
            <p:spPr>
              <a:xfrm>
                <a:off x="8498542" y="4864316"/>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9" name="Straight Arrow Connector 18">
                <a:extLst>
                  <a:ext uri="{FF2B5EF4-FFF2-40B4-BE49-F238E27FC236}">
                    <a16:creationId xmlns:a16="http://schemas.microsoft.com/office/drawing/2014/main" id="{251831A4-2F7C-3749-488D-F274121AC095}"/>
                  </a:ext>
                </a:extLst>
              </p:cNvPr>
              <p:cNvCxnSpPr/>
              <p:nvPr/>
            </p:nvCxnSpPr>
            <p:spPr>
              <a:xfrm>
                <a:off x="8328248" y="3531105"/>
                <a:ext cx="2304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DA6A716-BD58-0C3A-E897-8323B301AD3E}"/>
                  </a:ext>
                </a:extLst>
              </p:cNvPr>
              <p:cNvCxnSpPr>
                <a:cxnSpLocks/>
              </p:cNvCxnSpPr>
              <p:nvPr/>
            </p:nvCxnSpPr>
            <p:spPr>
              <a:xfrm flipH="1">
                <a:off x="7752184" y="3563463"/>
                <a:ext cx="504056" cy="5286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4EB7A7D-DB68-C0F4-84FD-7D006E076869}"/>
                  </a:ext>
                </a:extLst>
              </p:cNvPr>
              <p:cNvCxnSpPr>
                <a:cxnSpLocks/>
              </p:cNvCxnSpPr>
              <p:nvPr/>
            </p:nvCxnSpPr>
            <p:spPr>
              <a:xfrm>
                <a:off x="7746609" y="4149080"/>
                <a:ext cx="5575" cy="16885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6B26246D-B9D9-008A-087E-FA03997AB2D8}"/>
                  </a:ext>
                </a:extLst>
              </p:cNvPr>
              <p:cNvCxnSpPr>
                <a:cxnSpLocks/>
              </p:cNvCxnSpPr>
              <p:nvPr/>
            </p:nvCxnSpPr>
            <p:spPr>
              <a:xfrm flipV="1">
                <a:off x="9881145" y="5170540"/>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A0E5E-D575-ACAC-1BBA-2F022A2FEE2E}"/>
                  </a:ext>
                </a:extLst>
              </p:cNvPr>
              <p:cNvCxnSpPr>
                <a:cxnSpLocks/>
              </p:cNvCxnSpPr>
              <p:nvPr/>
            </p:nvCxnSpPr>
            <p:spPr>
              <a:xfrm flipV="1">
                <a:off x="9454883"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680FF11-A848-DE5D-B483-BE76C1236497}"/>
                  </a:ext>
                </a:extLst>
              </p:cNvPr>
              <p:cNvCxnSpPr>
                <a:cxnSpLocks/>
              </p:cNvCxnSpPr>
              <p:nvPr/>
            </p:nvCxnSpPr>
            <p:spPr>
              <a:xfrm flipV="1">
                <a:off x="9028091"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408FF72-2F6F-E3C8-D5E1-3307E865D474}"/>
                  </a:ext>
                </a:extLst>
              </p:cNvPr>
              <p:cNvCxnSpPr>
                <a:cxnSpLocks/>
              </p:cNvCxnSpPr>
              <p:nvPr/>
            </p:nvCxnSpPr>
            <p:spPr>
              <a:xfrm flipV="1">
                <a:off x="8606554"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DA12F9C-E4C0-FA4C-62AB-8A2F1D1347D0}"/>
                      </a:ext>
                    </a:extLst>
                  </p:cNvPr>
                  <p:cNvSpPr txBox="1"/>
                  <p:nvPr/>
                </p:nvSpPr>
                <p:spPr>
                  <a:xfrm>
                    <a:off x="9653527" y="5318712"/>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4" name="TextBox 43">
                    <a:extLst>
                      <a:ext uri="{FF2B5EF4-FFF2-40B4-BE49-F238E27FC236}">
                        <a16:creationId xmlns:a16="http://schemas.microsoft.com/office/drawing/2014/main" id="{7DA12F9C-E4C0-FA4C-62AB-8A2F1D1347D0}"/>
                      </a:ext>
                    </a:extLst>
                  </p:cNvPr>
                  <p:cNvSpPr txBox="1">
                    <a:spLocks noRot="1" noChangeAspect="1" noMove="1" noResize="1" noEditPoints="1" noAdjustHandles="1" noChangeArrowheads="1" noChangeShapeType="1" noTextEdit="1"/>
                  </p:cNvSpPr>
                  <p:nvPr/>
                </p:nvSpPr>
                <p:spPr>
                  <a:xfrm>
                    <a:off x="9653527" y="5318712"/>
                    <a:ext cx="445786" cy="2616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F99E217-7D79-ED92-F227-4689E59A2681}"/>
                      </a:ext>
                    </a:extLst>
                  </p:cNvPr>
                  <p:cNvSpPr txBox="1"/>
                  <p:nvPr/>
                </p:nvSpPr>
                <p:spPr>
                  <a:xfrm>
                    <a:off x="9195630"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1</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5" name="TextBox 44">
                    <a:extLst>
                      <a:ext uri="{FF2B5EF4-FFF2-40B4-BE49-F238E27FC236}">
                        <a16:creationId xmlns:a16="http://schemas.microsoft.com/office/drawing/2014/main" id="{FF99E217-7D79-ED92-F227-4689E59A2681}"/>
                      </a:ext>
                    </a:extLst>
                  </p:cNvPr>
                  <p:cNvSpPr txBox="1">
                    <a:spLocks noRot="1" noChangeAspect="1" noMove="1" noResize="1" noEditPoints="1" noAdjustHandles="1" noChangeArrowheads="1" noChangeShapeType="1" noTextEdit="1"/>
                  </p:cNvSpPr>
                  <p:nvPr/>
                </p:nvSpPr>
                <p:spPr>
                  <a:xfrm>
                    <a:off x="9195630" y="5318254"/>
                    <a:ext cx="445786" cy="261610"/>
                  </a:xfrm>
                  <a:prstGeom prst="rect">
                    <a:avLst/>
                  </a:prstGeom>
                  <a:blipFill>
                    <a:blip r:embed="rId6"/>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1C35AE3-B7E4-526E-256F-7E6ECAD6C629}"/>
                      </a:ext>
                    </a:extLst>
                  </p:cNvPr>
                  <p:cNvSpPr txBox="1"/>
                  <p:nvPr/>
                </p:nvSpPr>
                <p:spPr>
                  <a:xfrm>
                    <a:off x="8759341" y="5318223"/>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2</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6" name="TextBox 45">
                    <a:extLst>
                      <a:ext uri="{FF2B5EF4-FFF2-40B4-BE49-F238E27FC236}">
                        <a16:creationId xmlns:a16="http://schemas.microsoft.com/office/drawing/2014/main" id="{01C35AE3-B7E4-526E-256F-7E6ECAD6C629}"/>
                      </a:ext>
                    </a:extLst>
                  </p:cNvPr>
                  <p:cNvSpPr txBox="1">
                    <a:spLocks noRot="1" noChangeAspect="1" noMove="1" noResize="1" noEditPoints="1" noAdjustHandles="1" noChangeArrowheads="1" noChangeShapeType="1" noTextEdit="1"/>
                  </p:cNvSpPr>
                  <p:nvPr/>
                </p:nvSpPr>
                <p:spPr>
                  <a:xfrm>
                    <a:off x="8759341" y="5318223"/>
                    <a:ext cx="445786" cy="261610"/>
                  </a:xfrm>
                  <a:prstGeom prst="rect">
                    <a:avLst/>
                  </a:prstGeom>
                  <a:blipFill>
                    <a:blip r:embed="rId7"/>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A9B3031-E261-A23A-2B57-0FD9BC20CD55}"/>
                      </a:ext>
                    </a:extLst>
                  </p:cNvPr>
                  <p:cNvSpPr txBox="1"/>
                  <p:nvPr/>
                </p:nvSpPr>
                <p:spPr>
                  <a:xfrm>
                    <a:off x="8333938"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3</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7" name="TextBox 46">
                    <a:extLst>
                      <a:ext uri="{FF2B5EF4-FFF2-40B4-BE49-F238E27FC236}">
                        <a16:creationId xmlns:a16="http://schemas.microsoft.com/office/drawing/2014/main" id="{EA9B3031-E261-A23A-2B57-0FD9BC20CD55}"/>
                      </a:ext>
                    </a:extLst>
                  </p:cNvPr>
                  <p:cNvSpPr txBox="1">
                    <a:spLocks noRot="1" noChangeAspect="1" noMove="1" noResize="1" noEditPoints="1" noAdjustHandles="1" noChangeArrowheads="1" noChangeShapeType="1" noTextEdit="1"/>
                  </p:cNvSpPr>
                  <p:nvPr/>
                </p:nvSpPr>
                <p:spPr>
                  <a:xfrm>
                    <a:off x="8333938" y="5318254"/>
                    <a:ext cx="445786" cy="261610"/>
                  </a:xfrm>
                  <a:prstGeom prst="rect">
                    <a:avLst/>
                  </a:prstGeom>
                  <a:blipFill>
                    <a:blip r:embed="rId8"/>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5F41251-145B-53BE-75E3-48C0D0AD11C1}"/>
                      </a:ext>
                    </a:extLst>
                  </p:cNvPr>
                  <p:cNvSpPr txBox="1"/>
                  <p:nvPr/>
                </p:nvSpPr>
                <p:spPr>
                  <a:xfrm>
                    <a:off x="9123978" y="3299716"/>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49 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8" name="TextBox 47">
                    <a:extLst>
                      <a:ext uri="{FF2B5EF4-FFF2-40B4-BE49-F238E27FC236}">
                        <a16:creationId xmlns:a16="http://schemas.microsoft.com/office/drawing/2014/main" id="{85F41251-145B-53BE-75E3-48C0D0AD11C1}"/>
                      </a:ext>
                    </a:extLst>
                  </p:cNvPr>
                  <p:cNvSpPr txBox="1">
                    <a:spLocks noRot="1" noChangeAspect="1" noMove="1" noResize="1" noEditPoints="1" noAdjustHandles="1" noChangeArrowheads="1" noChangeShapeType="1" noTextEdit="1"/>
                  </p:cNvSpPr>
                  <p:nvPr/>
                </p:nvSpPr>
                <p:spPr>
                  <a:xfrm>
                    <a:off x="9123978" y="3299716"/>
                    <a:ext cx="445786" cy="261610"/>
                  </a:xfrm>
                  <a:prstGeom prst="rect">
                    <a:avLst/>
                  </a:prstGeom>
                  <a:blipFill>
                    <a:blip r:embed="rId9"/>
                    <a:stretch>
                      <a:fillRect r="-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30CFDC7-E491-E503-43F8-FFC0772BCFD4}"/>
                      </a:ext>
                    </a:extLst>
                  </p:cNvPr>
                  <p:cNvSpPr txBox="1"/>
                  <p:nvPr/>
                </p:nvSpPr>
                <p:spPr>
                  <a:xfrm rot="16200000">
                    <a:off x="7288386" y="4844241"/>
                    <a:ext cx="73360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46.85 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9" name="TextBox 48">
                    <a:extLst>
                      <a:ext uri="{FF2B5EF4-FFF2-40B4-BE49-F238E27FC236}">
                        <a16:creationId xmlns:a16="http://schemas.microsoft.com/office/drawing/2014/main" id="{730CFDC7-E491-E503-43F8-FFC0772BCFD4}"/>
                      </a:ext>
                    </a:extLst>
                  </p:cNvPr>
                  <p:cNvSpPr txBox="1">
                    <a:spLocks noRot="1" noChangeAspect="1" noMove="1" noResize="1" noEditPoints="1" noAdjustHandles="1" noChangeArrowheads="1" noChangeShapeType="1" noTextEdit="1"/>
                  </p:cNvSpPr>
                  <p:nvPr/>
                </p:nvSpPr>
                <p:spPr>
                  <a:xfrm rot="16200000">
                    <a:off x="7288386" y="4844241"/>
                    <a:ext cx="733608" cy="2616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0058D4A-D9FD-A54A-4ADF-244F565B42D6}"/>
                      </a:ext>
                    </a:extLst>
                  </p:cNvPr>
                  <p:cNvSpPr txBox="1"/>
                  <p:nvPr/>
                </p:nvSpPr>
                <p:spPr>
                  <a:xfrm rot="18802838">
                    <a:off x="7394791" y="3590716"/>
                    <a:ext cx="98607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47 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50" name="TextBox 49">
                    <a:extLst>
                      <a:ext uri="{FF2B5EF4-FFF2-40B4-BE49-F238E27FC236}">
                        <a16:creationId xmlns:a16="http://schemas.microsoft.com/office/drawing/2014/main" id="{40058D4A-D9FD-A54A-4ADF-244F565B42D6}"/>
                      </a:ext>
                    </a:extLst>
                  </p:cNvPr>
                  <p:cNvSpPr txBox="1">
                    <a:spLocks noRot="1" noChangeAspect="1" noMove="1" noResize="1" noEditPoints="1" noAdjustHandles="1" noChangeArrowheads="1" noChangeShapeType="1" noTextEdit="1"/>
                  </p:cNvSpPr>
                  <p:nvPr/>
                </p:nvSpPr>
                <p:spPr>
                  <a:xfrm rot="18802838">
                    <a:off x="7394791" y="3590716"/>
                    <a:ext cx="986077" cy="261610"/>
                  </a:xfrm>
                  <a:prstGeom prst="rect">
                    <a:avLst/>
                  </a:prstGeom>
                  <a:blipFill>
                    <a:blip r:embed="rId11"/>
                    <a:stretch>
                      <a:fillRect/>
                    </a:stretch>
                  </a:blipFill>
                </p:spPr>
                <p:txBody>
                  <a:bodyPr/>
                  <a:lstStyle/>
                  <a:p>
                    <a:r>
                      <a:rPr lang="en-US">
                        <a:noFill/>
                      </a:rPr>
                      <a:t> </a:t>
                    </a:r>
                  </a:p>
                </p:txBody>
              </p:sp>
            </mc:Fallback>
          </mc:AlternateContent>
        </p:grpSp>
        <p:grpSp>
          <p:nvGrpSpPr>
            <p:cNvPr id="55" name="Group 54">
              <a:extLst>
                <a:ext uri="{FF2B5EF4-FFF2-40B4-BE49-F238E27FC236}">
                  <a16:creationId xmlns:a16="http://schemas.microsoft.com/office/drawing/2014/main" id="{6D14A72C-10F8-30EE-8544-6A2194102500}"/>
                </a:ext>
              </a:extLst>
            </p:cNvPr>
            <p:cNvGrpSpPr/>
            <p:nvPr/>
          </p:nvGrpSpPr>
          <p:grpSpPr>
            <a:xfrm>
              <a:off x="10291175" y="4873551"/>
              <a:ext cx="1565542" cy="462446"/>
              <a:chOff x="10423416" y="5609137"/>
              <a:chExt cx="1565542" cy="462446"/>
            </a:xfrm>
          </p:grpSpPr>
          <p:sp>
            <p:nvSpPr>
              <p:cNvPr id="42" name="Rectangle: Rounded Corners 41">
                <a:extLst>
                  <a:ext uri="{FF2B5EF4-FFF2-40B4-BE49-F238E27FC236}">
                    <a16:creationId xmlns:a16="http://schemas.microsoft.com/office/drawing/2014/main" id="{A5C65EBD-4ED3-C829-2393-0ADE70F35B4D}"/>
                  </a:ext>
                </a:extLst>
              </p:cNvPr>
              <p:cNvSpPr/>
              <p:nvPr/>
            </p:nvSpPr>
            <p:spPr>
              <a:xfrm>
                <a:off x="10423416" y="5666246"/>
                <a:ext cx="288032" cy="144016"/>
              </a:xfrm>
              <a:prstGeom prst="round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854E2DBD-1B0B-4FD5-C878-863D6C290B73}"/>
                  </a:ext>
                </a:extLst>
              </p:cNvPr>
              <p:cNvSpPr/>
              <p:nvPr/>
            </p:nvSpPr>
            <p:spPr>
              <a:xfrm>
                <a:off x="10423416" y="5870747"/>
                <a:ext cx="288032" cy="144016"/>
              </a:xfrm>
              <a:prstGeom prst="roundRect">
                <a:avLst/>
              </a:prstGeom>
              <a:solidFill>
                <a:srgbClr val="00A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a:extLst>
                  <a:ext uri="{FF2B5EF4-FFF2-40B4-BE49-F238E27FC236}">
                    <a16:creationId xmlns:a16="http://schemas.microsoft.com/office/drawing/2014/main" id="{60486417-B2D2-4A36-4FB0-907292249513}"/>
                  </a:ext>
                </a:extLst>
              </p:cNvPr>
              <p:cNvSpPr txBox="1"/>
              <p:nvPr/>
            </p:nvSpPr>
            <p:spPr>
              <a:xfrm>
                <a:off x="10670700" y="5609137"/>
                <a:ext cx="1314162" cy="261610"/>
              </a:xfrm>
              <a:prstGeom prst="rect">
                <a:avLst/>
              </a:prstGeom>
              <a:noFill/>
            </p:spPr>
            <p:txBody>
              <a:bodyPr wrap="square">
                <a:spAutoFit/>
              </a:bodyPr>
              <a:lstStyle/>
              <a:p>
                <a:r>
                  <a:rPr lang="en-US" sz="1100">
                    <a:latin typeface="+mj-lt"/>
                  </a:rPr>
                  <a:t>DENSIMET-176</a:t>
                </a:r>
                <a:endParaRPr lang="en-IE" sz="1100">
                  <a:latin typeface="+mj-lt"/>
                </a:endParaRPr>
              </a:p>
            </p:txBody>
          </p:sp>
          <p:sp>
            <p:nvSpPr>
              <p:cNvPr id="53" name="TextBox 52">
                <a:extLst>
                  <a:ext uri="{FF2B5EF4-FFF2-40B4-BE49-F238E27FC236}">
                    <a16:creationId xmlns:a16="http://schemas.microsoft.com/office/drawing/2014/main" id="{51757108-1AE4-BC65-071B-E0A3AD9F8B88}"/>
                  </a:ext>
                </a:extLst>
              </p:cNvPr>
              <p:cNvSpPr txBox="1"/>
              <p:nvPr/>
            </p:nvSpPr>
            <p:spPr>
              <a:xfrm>
                <a:off x="10674796" y="5809973"/>
                <a:ext cx="1314162" cy="261610"/>
              </a:xfrm>
              <a:prstGeom prst="rect">
                <a:avLst/>
              </a:prstGeom>
              <a:noFill/>
            </p:spPr>
            <p:txBody>
              <a:bodyPr wrap="square">
                <a:spAutoFit/>
              </a:bodyPr>
              <a:lstStyle/>
              <a:p>
                <a:r>
                  <a:rPr lang="en-US" sz="1100">
                    <a:latin typeface="+mj-lt"/>
                  </a:rPr>
                  <a:t>DENSIMET-180</a:t>
                </a:r>
                <a:endParaRPr lang="en-IE" sz="1100">
                  <a:latin typeface="+mj-lt"/>
                </a:endParaRPr>
              </a:p>
            </p:txBody>
          </p:sp>
        </p:grpSp>
        <p:cxnSp>
          <p:nvCxnSpPr>
            <p:cNvPr id="71" name="Straight Arrow Connector 70">
              <a:extLst>
                <a:ext uri="{FF2B5EF4-FFF2-40B4-BE49-F238E27FC236}">
                  <a16:creationId xmlns:a16="http://schemas.microsoft.com/office/drawing/2014/main" id="{431FAC17-2346-BC19-896B-F4D84242AFCC}"/>
                </a:ext>
              </a:extLst>
            </p:cNvPr>
            <p:cNvCxnSpPr>
              <a:cxnSpLocks/>
            </p:cNvCxnSpPr>
            <p:nvPr/>
          </p:nvCxnSpPr>
          <p:spPr>
            <a:xfrm flipH="1">
              <a:off x="11115998" y="3242924"/>
              <a:ext cx="175252" cy="212375"/>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grpSp>
          <p:nvGrpSpPr>
            <p:cNvPr id="80" name="Group 79">
              <a:extLst>
                <a:ext uri="{FF2B5EF4-FFF2-40B4-BE49-F238E27FC236}">
                  <a16:creationId xmlns:a16="http://schemas.microsoft.com/office/drawing/2014/main" id="{7F188D88-AE84-B570-5D82-B9483654A5B0}"/>
                </a:ext>
              </a:extLst>
            </p:cNvPr>
            <p:cNvGrpSpPr/>
            <p:nvPr/>
          </p:nvGrpSpPr>
          <p:grpSpPr>
            <a:xfrm>
              <a:off x="10811036" y="2826376"/>
              <a:ext cx="615329" cy="729341"/>
              <a:chOff x="10977996" y="1542342"/>
              <a:chExt cx="615329" cy="729341"/>
            </a:xfrm>
          </p:grpSpPr>
          <p:cxnSp>
            <p:nvCxnSpPr>
              <p:cNvPr id="65" name="Straight Arrow Connector 64">
                <a:extLst>
                  <a:ext uri="{FF2B5EF4-FFF2-40B4-BE49-F238E27FC236}">
                    <a16:creationId xmlns:a16="http://schemas.microsoft.com/office/drawing/2014/main" id="{7E03B4FE-D19B-98D0-55EC-81D573E6F05A}"/>
                  </a:ext>
                </a:extLst>
              </p:cNvPr>
              <p:cNvCxnSpPr>
                <a:cxnSpLocks/>
              </p:cNvCxnSpPr>
              <p:nvPr/>
            </p:nvCxnSpPr>
            <p:spPr>
              <a:xfrm flipV="1">
                <a:off x="11455828" y="1628800"/>
                <a:ext cx="0" cy="33564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D84823B0-8E08-E962-E76D-2F2FB24905A8}"/>
                  </a:ext>
                </a:extLst>
              </p:cNvPr>
              <p:cNvCxnSpPr>
                <a:cxnSpLocks/>
              </p:cNvCxnSpPr>
              <p:nvPr/>
            </p:nvCxnSpPr>
            <p:spPr>
              <a:xfrm flipH="1">
                <a:off x="11117510" y="1961271"/>
                <a:ext cx="338318"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7B76CA2-BFF0-6108-D045-590798980CBE}"/>
                      </a:ext>
                    </a:extLst>
                  </p:cNvPr>
                  <p:cNvSpPr txBox="1"/>
                  <p:nvPr/>
                </p:nvSpPr>
                <p:spPr>
                  <a:xfrm>
                    <a:off x="11280576" y="202546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000" b="0" i="0" dirty="0" smtClean="0">
                              <a:solidFill>
                                <a:schemeClr val="tx1"/>
                              </a:solidFill>
                              <a:latin typeface="Cambria Math" panose="02040503050406030204" pitchFamily="18" charset="0"/>
                            </a:rPr>
                            <m:t>x</m:t>
                          </m:r>
                        </m:oMath>
                      </m:oMathPara>
                    </a14:m>
                    <a:endParaRPr lang="en-IE" sz="1000">
                      <a:solidFill>
                        <a:schemeClr val="tx1"/>
                      </a:solidFill>
                      <a:latin typeface="+mj-lt"/>
                    </a:endParaRPr>
                  </a:p>
                </p:txBody>
              </p:sp>
            </mc:Choice>
            <mc:Fallback xmlns="">
              <p:sp>
                <p:nvSpPr>
                  <p:cNvPr id="76" name="TextBox 75">
                    <a:extLst>
                      <a:ext uri="{FF2B5EF4-FFF2-40B4-BE49-F238E27FC236}">
                        <a16:creationId xmlns:a16="http://schemas.microsoft.com/office/drawing/2014/main" id="{E7B76CA2-BFF0-6108-D045-590798980CBE}"/>
                      </a:ext>
                    </a:extLst>
                  </p:cNvPr>
                  <p:cNvSpPr txBox="1">
                    <a:spLocks noRot="1" noChangeAspect="1" noMove="1" noResize="1" noEditPoints="1" noAdjustHandles="1" noChangeArrowheads="1" noChangeShapeType="1" noTextEdit="1"/>
                  </p:cNvSpPr>
                  <p:nvPr/>
                </p:nvSpPr>
                <p:spPr>
                  <a:xfrm>
                    <a:off x="11280576" y="2025462"/>
                    <a:ext cx="175252" cy="246221"/>
                  </a:xfrm>
                  <a:prstGeom prst="rect">
                    <a:avLst/>
                  </a:prstGeom>
                  <a:blipFill>
                    <a:blip r:embed="rId12"/>
                    <a:stretch>
                      <a:fillRect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906210A8-C747-BD3E-D3C2-32C3C4486380}"/>
                      </a:ext>
                    </a:extLst>
                  </p:cNvPr>
                  <p:cNvSpPr txBox="1"/>
                  <p:nvPr/>
                </p:nvSpPr>
                <p:spPr>
                  <a:xfrm>
                    <a:off x="10977996" y="1771664"/>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𝑦</m:t>
                          </m:r>
                        </m:oMath>
                      </m:oMathPara>
                    </a14:m>
                    <a:endParaRPr lang="en-IE" sz="1000">
                      <a:solidFill>
                        <a:schemeClr val="tx1"/>
                      </a:solidFill>
                      <a:latin typeface="+mj-lt"/>
                    </a:endParaRPr>
                  </a:p>
                </p:txBody>
              </p:sp>
            </mc:Choice>
            <mc:Fallback xmlns="">
              <p:sp>
                <p:nvSpPr>
                  <p:cNvPr id="77" name="TextBox 76">
                    <a:extLst>
                      <a:ext uri="{FF2B5EF4-FFF2-40B4-BE49-F238E27FC236}">
                        <a16:creationId xmlns:a16="http://schemas.microsoft.com/office/drawing/2014/main" id="{906210A8-C747-BD3E-D3C2-32C3C4486380}"/>
                      </a:ext>
                    </a:extLst>
                  </p:cNvPr>
                  <p:cNvSpPr txBox="1">
                    <a:spLocks noRot="1" noChangeAspect="1" noMove="1" noResize="1" noEditPoints="1" noAdjustHandles="1" noChangeArrowheads="1" noChangeShapeType="1" noTextEdit="1"/>
                  </p:cNvSpPr>
                  <p:nvPr/>
                </p:nvSpPr>
                <p:spPr>
                  <a:xfrm>
                    <a:off x="10977996" y="1771664"/>
                    <a:ext cx="175252" cy="246221"/>
                  </a:xfrm>
                  <a:prstGeom prst="rect">
                    <a:avLst/>
                  </a:prstGeom>
                  <a:blipFill>
                    <a:blip r:embed="rId13"/>
                    <a:stretch>
                      <a:fillRect r="-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6600037C-0BDB-A1CC-67F4-F0E6973A8919}"/>
                      </a:ext>
                    </a:extLst>
                  </p:cNvPr>
                  <p:cNvSpPr txBox="1"/>
                  <p:nvPr/>
                </p:nvSpPr>
                <p:spPr>
                  <a:xfrm>
                    <a:off x="11418073" y="154234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𝑧</m:t>
                          </m:r>
                        </m:oMath>
                      </m:oMathPara>
                    </a14:m>
                    <a:endParaRPr lang="en-IE" sz="1000">
                      <a:solidFill>
                        <a:schemeClr val="tx1"/>
                      </a:solidFill>
                      <a:latin typeface="+mj-lt"/>
                    </a:endParaRPr>
                  </a:p>
                </p:txBody>
              </p:sp>
            </mc:Choice>
            <mc:Fallback xmlns="">
              <p:sp>
                <p:nvSpPr>
                  <p:cNvPr id="79" name="TextBox 78">
                    <a:extLst>
                      <a:ext uri="{FF2B5EF4-FFF2-40B4-BE49-F238E27FC236}">
                        <a16:creationId xmlns:a16="http://schemas.microsoft.com/office/drawing/2014/main" id="{6600037C-0BDB-A1CC-67F4-F0E6973A8919}"/>
                      </a:ext>
                    </a:extLst>
                  </p:cNvPr>
                  <p:cNvSpPr txBox="1">
                    <a:spLocks noRot="1" noChangeAspect="1" noMove="1" noResize="1" noEditPoints="1" noAdjustHandles="1" noChangeArrowheads="1" noChangeShapeType="1" noTextEdit="1"/>
                  </p:cNvSpPr>
                  <p:nvPr/>
                </p:nvSpPr>
                <p:spPr>
                  <a:xfrm>
                    <a:off x="11418073" y="1542342"/>
                    <a:ext cx="175252" cy="246221"/>
                  </a:xfrm>
                  <a:prstGeom prst="rect">
                    <a:avLst/>
                  </a:prstGeom>
                  <a:blipFill>
                    <a:blip r:embed="rId14"/>
                    <a:stretch>
                      <a:fillRect r="-3448"/>
                    </a:stretch>
                  </a:blipFill>
                </p:spPr>
                <p:txBody>
                  <a:bodyPr/>
                  <a:lstStyle/>
                  <a:p>
                    <a:r>
                      <a:rPr lang="en-US">
                        <a:noFill/>
                      </a:rPr>
                      <a:t> </a:t>
                    </a:r>
                  </a:p>
                </p:txBody>
              </p:sp>
            </mc:Fallback>
          </mc:AlternateContent>
        </p:grpSp>
        <p:sp>
          <p:nvSpPr>
            <p:cNvPr id="10" name="Oval 9">
              <a:extLst>
                <a:ext uri="{FF2B5EF4-FFF2-40B4-BE49-F238E27FC236}">
                  <a16:creationId xmlns:a16="http://schemas.microsoft.com/office/drawing/2014/main" id="{54DA4174-F189-CF22-B5DD-802DE8DCFCAF}"/>
                </a:ext>
              </a:extLst>
            </p:cNvPr>
            <p:cNvSpPr/>
            <p:nvPr/>
          </p:nvSpPr>
          <p:spPr>
            <a:xfrm rot="5623481">
              <a:off x="11433256" y="3475604"/>
              <a:ext cx="1147676" cy="1332337"/>
            </a:xfrm>
            <a:prstGeom prst="ellipse">
              <a:avLst/>
            </a:prstGeom>
            <a:solidFill>
              <a:srgbClr val="BFBFBF">
                <a:alpha val="69804"/>
              </a:srgbClr>
            </a:solidFill>
            <a:ln>
              <a:noFill/>
            </a:ln>
            <a:effectLst/>
            <a:scene3d>
              <a:camera prst="isometricOffAxis1Top"/>
              <a:lightRig rig="threePt" dir="t"/>
            </a:scene3d>
            <a:sp3d>
              <a:bevelT w="1174750" h="190500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59" name="Group 58">
              <a:extLst>
                <a:ext uri="{FF2B5EF4-FFF2-40B4-BE49-F238E27FC236}">
                  <a16:creationId xmlns:a16="http://schemas.microsoft.com/office/drawing/2014/main" id="{D34B84F7-D6EC-ED76-4C80-FC8A763D17BB}"/>
                </a:ext>
              </a:extLst>
            </p:cNvPr>
            <p:cNvGrpSpPr/>
            <p:nvPr/>
          </p:nvGrpSpPr>
          <p:grpSpPr>
            <a:xfrm>
              <a:off x="11042750" y="3872292"/>
              <a:ext cx="809871" cy="430887"/>
              <a:chOff x="11205816" y="4607878"/>
              <a:chExt cx="809871" cy="430887"/>
            </a:xfrm>
          </p:grpSpPr>
          <p:sp>
            <p:nvSpPr>
              <p:cNvPr id="56" name="Oval 55">
                <a:extLst>
                  <a:ext uri="{FF2B5EF4-FFF2-40B4-BE49-F238E27FC236}">
                    <a16:creationId xmlns:a16="http://schemas.microsoft.com/office/drawing/2014/main" id="{3B9B7648-1F1E-A3F1-944C-943F3C52F714}"/>
                  </a:ext>
                </a:extLst>
              </p:cNvPr>
              <p:cNvSpPr/>
              <p:nvPr/>
            </p:nvSpPr>
            <p:spPr>
              <a:xfrm>
                <a:off x="11205816" y="4761736"/>
                <a:ext cx="82040" cy="8155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TextBox 57">
                <a:extLst>
                  <a:ext uri="{FF2B5EF4-FFF2-40B4-BE49-F238E27FC236}">
                    <a16:creationId xmlns:a16="http://schemas.microsoft.com/office/drawing/2014/main" id="{70A67F10-49A9-AC47-08BD-23A24263FCAC}"/>
                  </a:ext>
                </a:extLst>
              </p:cNvPr>
              <p:cNvSpPr txBox="1"/>
              <p:nvPr/>
            </p:nvSpPr>
            <p:spPr>
              <a:xfrm>
                <a:off x="11267784" y="4607878"/>
                <a:ext cx="747903" cy="430887"/>
              </a:xfrm>
              <a:prstGeom prst="rect">
                <a:avLst/>
              </a:prstGeom>
              <a:noFill/>
            </p:spPr>
            <p:txBody>
              <a:bodyPr wrap="square">
                <a:spAutoFit/>
              </a:bodyPr>
              <a:lstStyle/>
              <a:p>
                <a:pPr algn="just"/>
                <a:r>
                  <a:rPr lang="en-US" sz="1100">
                    <a:latin typeface="+mj-lt"/>
                  </a:rPr>
                  <a:t>Neutron source</a:t>
                </a:r>
                <a:endParaRPr lang="en-IE" sz="1100">
                  <a:latin typeface="+mj-lt"/>
                </a:endParaRPr>
              </a:p>
            </p:txBody>
          </p:sp>
        </p:grpSp>
      </p:grpSp>
      <p:pic>
        <p:nvPicPr>
          <p:cNvPr id="1028" name="Picture 4" descr="MCNP6 Logo">
            <a:extLst>
              <a:ext uri="{FF2B5EF4-FFF2-40B4-BE49-F238E27FC236}">
                <a16:creationId xmlns:a16="http://schemas.microsoft.com/office/drawing/2014/main" id="{D98E1F9C-5D68-6273-30F4-9878E6A0E4E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78933" y="1619726"/>
            <a:ext cx="2078507" cy="64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716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790F1-21DD-03E3-5B49-810C2F422D3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888E37-6982-21B3-9AD6-32EA2FB2EFE0}"/>
              </a:ext>
            </a:extLst>
          </p:cNvPr>
          <p:cNvSpPr>
            <a:spLocks noGrp="1"/>
          </p:cNvSpPr>
          <p:nvPr>
            <p:ph type="sldNum" sz="quarter" idx="12"/>
          </p:nvPr>
        </p:nvSpPr>
        <p:spPr/>
        <p:txBody>
          <a:bodyPr/>
          <a:lstStyle/>
          <a:p>
            <a:fld id="{0B55C215-7F9A-4AB7-8398-183B47447BCF}" type="slidenum">
              <a:rPr lang="en-US" smtClean="0"/>
              <a:pPr/>
              <a:t>4</a:t>
            </a:fld>
            <a:endParaRPr lang="en-US"/>
          </a:p>
        </p:txBody>
      </p:sp>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F6A8F56C-24BE-C12B-F321-D4437EC29D45}"/>
                  </a:ext>
                </a:extLst>
              </p:cNvPr>
              <p:cNvSpPr>
                <a:spLocks noGrp="1"/>
              </p:cNvSpPr>
              <p:nvPr>
                <p:ph type="title"/>
              </p:nvPr>
            </p:nvSpPr>
            <p:spPr>
              <a:xfrm>
                <a:off x="263352" y="292234"/>
                <a:ext cx="9649072" cy="451406"/>
              </a:xfrm>
            </p:spPr>
            <p:txBody>
              <a:bodyPr/>
              <a:lstStyle/>
              <a:p>
                <a:r>
                  <a:rPr lang="en-US"/>
                  <a:t>Conversion of the benchmark model: </a:t>
                </a:r>
                <a:r>
                  <a:rPr lang="en-US" sz="2400"/>
                  <a:t>MCNP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a:t> OpenMC</a:t>
                </a:r>
                <a:endParaRPr lang="en-US"/>
              </a:p>
            </p:txBody>
          </p:sp>
        </mc:Choice>
        <mc:Fallback xmlns="">
          <p:sp>
            <p:nvSpPr>
              <p:cNvPr id="4" name="Title 3">
                <a:extLst>
                  <a:ext uri="{FF2B5EF4-FFF2-40B4-BE49-F238E27FC236}">
                    <a16:creationId xmlns:a16="http://schemas.microsoft.com/office/drawing/2014/main" id="{F6A8F56C-24BE-C12B-F321-D4437EC29D45}"/>
                  </a:ext>
                </a:extLst>
              </p:cNvPr>
              <p:cNvSpPr>
                <a:spLocks noGrp="1" noRot="1" noChangeAspect="1" noMove="1" noResize="1" noEditPoints="1" noAdjustHandles="1" noChangeArrowheads="1" noChangeShapeType="1" noTextEdit="1"/>
              </p:cNvSpPr>
              <p:nvPr>
                <p:ph type="title"/>
              </p:nvPr>
            </p:nvSpPr>
            <p:spPr>
              <a:xfrm>
                <a:off x="263352" y="292234"/>
                <a:ext cx="9649072" cy="451406"/>
              </a:xfrm>
              <a:blipFill>
                <a:blip r:embed="rId2"/>
                <a:stretch>
                  <a:fillRect l="-1706" t="-39189" b="-45946"/>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61F67D10-8347-7C3F-831E-BB0D9A3A415B}"/>
              </a:ext>
            </a:extLst>
          </p:cNvPr>
          <p:cNvSpPr txBox="1">
            <a:spLocks/>
          </p:cNvSpPr>
          <p:nvPr/>
        </p:nvSpPr>
        <p:spPr>
          <a:xfrm>
            <a:off x="551384" y="1609698"/>
            <a:ext cx="6614187" cy="3744416"/>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5750" indent="-285750" algn="just">
              <a:spcBef>
                <a:spcPts val="2400"/>
              </a:spcBef>
              <a:buFont typeface="Arial" pitchFamily="34" charset="0"/>
              <a:buChar char="•"/>
            </a:pPr>
            <a:r>
              <a:rPr lang="en-US" sz="1700"/>
              <a:t>Translation of </a:t>
            </a:r>
            <a:r>
              <a:rPr lang="en-US" sz="1700" b="1"/>
              <a:t>geometry</a:t>
            </a:r>
            <a:r>
              <a:rPr lang="en-US" sz="1700"/>
              <a:t> and </a:t>
            </a:r>
            <a:r>
              <a:rPr lang="en-US" sz="1700" b="1"/>
              <a:t>materials</a:t>
            </a:r>
            <a:r>
              <a:rPr lang="en-US" sz="1700"/>
              <a:t> using </a:t>
            </a:r>
            <a:r>
              <a:rPr lang="en-US" sz="1700">
                <a:solidFill>
                  <a:schemeClr val="accent5"/>
                </a:solidFill>
                <a:hlinkClick r:id="rId3">
                  <a:extLst>
                    <a:ext uri="{A12FA001-AC4F-418D-AE19-62706E023703}">
                      <ahyp:hlinkClr xmlns:ahyp="http://schemas.microsoft.com/office/drawing/2018/hyperlinkcolor" val="tx"/>
                    </a:ext>
                  </a:extLst>
                </a:hlinkClick>
              </a:rPr>
              <a:t>csg2csg</a:t>
            </a:r>
            <a:r>
              <a:rPr lang="en-US" sz="1700"/>
              <a:t>.</a:t>
            </a:r>
          </a:p>
          <a:p>
            <a:pPr marL="105750" indent="-285750" algn="just">
              <a:spcBef>
                <a:spcPts val="2400"/>
              </a:spcBef>
              <a:buFont typeface="Arial" pitchFamily="34" charset="0"/>
              <a:buChar char="•"/>
            </a:pPr>
            <a:r>
              <a:rPr lang="en-US" sz="1700"/>
              <a:t>Definition of </a:t>
            </a:r>
            <a:r>
              <a:rPr lang="en-US" sz="1700" b="1"/>
              <a:t>tallies</a:t>
            </a:r>
            <a:r>
              <a:rPr lang="en-US" sz="1700"/>
              <a:t> according to the benchmark documentation.</a:t>
            </a:r>
          </a:p>
          <a:p>
            <a:pPr marL="105750" indent="-285750" algn="just">
              <a:spcBef>
                <a:spcPts val="2400"/>
              </a:spcBef>
              <a:buFont typeface="Arial" pitchFamily="34" charset="0"/>
              <a:buChar char="•"/>
            </a:pPr>
            <a:r>
              <a:rPr lang="en-US" sz="1700"/>
              <a:t>Translation of </a:t>
            </a:r>
            <a:r>
              <a:rPr lang="en-US" sz="1700" b="1"/>
              <a:t>source</a:t>
            </a:r>
            <a:r>
              <a:rPr lang="en-US" sz="1700"/>
              <a:t> using the models uploaded to the </a:t>
            </a:r>
            <a:r>
              <a:rPr lang="en-US" sz="1700" err="1">
                <a:solidFill>
                  <a:schemeClr val="accent5"/>
                </a:solidFill>
                <a:hlinkClick r:id="rId4">
                  <a:extLst>
                    <a:ext uri="{A12FA001-AC4F-418D-AE19-62706E023703}">
                      <ahyp:hlinkClr xmlns:ahyp="http://schemas.microsoft.com/office/drawing/2018/hyperlinkcolor" val="tx"/>
                    </a:ext>
                  </a:extLst>
                </a:hlinkClick>
              </a:rPr>
              <a:t>openmc_fusion_benchmarks</a:t>
            </a:r>
            <a:r>
              <a:rPr lang="en-US" sz="1700"/>
              <a:t> </a:t>
            </a:r>
            <a:r>
              <a:rPr lang="en-US" sz="1700" err="1"/>
              <a:t>github</a:t>
            </a:r>
            <a:r>
              <a:rPr lang="en-US" sz="1700"/>
              <a:t> repository (MIT) as a reference and studying source angular and energy distribution equivalences between MCNP and </a:t>
            </a:r>
            <a:r>
              <a:rPr lang="en-US" sz="1700" err="1"/>
              <a:t>OpenMC</a:t>
            </a:r>
            <a:r>
              <a:rPr lang="en-US" sz="1700"/>
              <a:t> (angular distribution with a specific energy distribution defined for each angular position).</a:t>
            </a:r>
          </a:p>
          <a:p>
            <a:pPr marL="105750" indent="-285750" algn="just">
              <a:spcBef>
                <a:spcPts val="2400"/>
              </a:spcBef>
              <a:buFont typeface="Arial" pitchFamily="34" charset="0"/>
              <a:buChar char="•"/>
            </a:pPr>
            <a:r>
              <a:rPr lang="en-US" sz="1700"/>
              <a:t>Short scoping study for weight windows performance in </a:t>
            </a:r>
            <a:r>
              <a:rPr lang="en-US" sz="1700" err="1"/>
              <a:t>OpenMC</a:t>
            </a:r>
            <a:r>
              <a:rPr lang="en-US" sz="1700"/>
              <a:t>.</a:t>
            </a:r>
          </a:p>
          <a:p>
            <a:pPr marL="105750" indent="-285750" algn="just">
              <a:spcBef>
                <a:spcPts val="2400"/>
              </a:spcBef>
              <a:buFont typeface="Arial" pitchFamily="34" charset="0"/>
              <a:buChar char="•"/>
            </a:pPr>
            <a:endParaRPr lang="en-US" sz="1700"/>
          </a:p>
          <a:p>
            <a:pPr indent="0" algn="just">
              <a:spcBef>
                <a:spcPts val="2400"/>
              </a:spcBef>
            </a:pPr>
            <a:endParaRPr lang="en-US"/>
          </a:p>
        </p:txBody>
      </p:sp>
      <p:pic>
        <p:nvPicPr>
          <p:cNvPr id="9" name="Picture 8" descr="A graph of a graph showing different colored lines&#10;&#10;Description automatically generated with medium confidence">
            <a:extLst>
              <a:ext uri="{FF2B5EF4-FFF2-40B4-BE49-F238E27FC236}">
                <a16:creationId xmlns:a16="http://schemas.microsoft.com/office/drawing/2014/main" id="{101C2E73-566F-3497-DA51-CB9DE3632C1B}"/>
              </a:ext>
            </a:extLst>
          </p:cNvPr>
          <p:cNvPicPr>
            <a:picLocks noChangeAspect="1"/>
          </p:cNvPicPr>
          <p:nvPr/>
        </p:nvPicPr>
        <p:blipFill>
          <a:blip r:embed="rId5" cstate="print">
            <a:extLst>
              <a:ext uri="{28A0092B-C50C-407E-A947-70E740481C1C}">
                <a14:useLocalDpi xmlns:a14="http://schemas.microsoft.com/office/drawing/2010/main" val="0"/>
              </a:ext>
            </a:extLst>
          </a:blip>
          <a:srcRect t="7386"/>
          <a:stretch/>
        </p:blipFill>
        <p:spPr>
          <a:xfrm>
            <a:off x="7486885" y="3696137"/>
            <a:ext cx="3899880" cy="2708886"/>
          </a:xfrm>
          <a:prstGeom prst="rect">
            <a:avLst/>
          </a:prstGeom>
        </p:spPr>
      </p:pic>
      <p:sp>
        <p:nvSpPr>
          <p:cNvPr id="10" name="TextBox 9">
            <a:extLst>
              <a:ext uri="{FF2B5EF4-FFF2-40B4-BE49-F238E27FC236}">
                <a16:creationId xmlns:a16="http://schemas.microsoft.com/office/drawing/2014/main" id="{3B0B3068-2E88-4495-7BCF-986904B5DCD6}"/>
              </a:ext>
            </a:extLst>
          </p:cNvPr>
          <p:cNvSpPr txBox="1"/>
          <p:nvPr/>
        </p:nvSpPr>
        <p:spPr>
          <a:xfrm>
            <a:off x="8775738" y="5079508"/>
            <a:ext cx="1635976" cy="569092"/>
          </a:xfrm>
          <a:prstGeom prst="rect">
            <a:avLst/>
          </a:prstGeom>
          <a:solidFill>
            <a:srgbClr val="EBF0FB"/>
          </a:solidFill>
        </p:spPr>
        <p:txBody>
          <a:bodyPr wrap="square" lIns="0" tIns="0" rIns="0" bIns="0" rtlCol="0">
            <a:spAutoFit/>
          </a:bodyPr>
          <a:lstStyle/>
          <a:p>
            <a:pPr algn="ctr"/>
            <a:r>
              <a:rPr lang="en-US" sz="1200" err="1">
                <a:solidFill>
                  <a:schemeClr val="accent5"/>
                </a:solidFill>
              </a:rPr>
              <a:t>OpenMC</a:t>
            </a:r>
            <a:r>
              <a:rPr lang="en-US" sz="1200">
                <a:solidFill>
                  <a:schemeClr val="accent5"/>
                </a:solidFill>
              </a:rPr>
              <a:t> verification for a point source collimated into a cone of directions.</a:t>
            </a:r>
            <a:endParaRPr lang="en-IE" sz="1200">
              <a:solidFill>
                <a:schemeClr val="accent5"/>
              </a:solidFill>
            </a:endParaRPr>
          </a:p>
        </p:txBody>
      </p:sp>
      <p:pic>
        <p:nvPicPr>
          <p:cNvPr id="11" name="Picture 10">
            <a:extLst>
              <a:ext uri="{FF2B5EF4-FFF2-40B4-BE49-F238E27FC236}">
                <a16:creationId xmlns:a16="http://schemas.microsoft.com/office/drawing/2014/main" id="{B0820F49-4BE0-0C1B-E93E-839AFCB6661D}"/>
              </a:ext>
            </a:extLst>
          </p:cNvPr>
          <p:cNvPicPr>
            <a:picLocks noChangeAspect="1"/>
          </p:cNvPicPr>
          <p:nvPr/>
        </p:nvPicPr>
        <p:blipFill>
          <a:blip r:embed="rId6"/>
          <a:srcRect l="77531" t="10794" r="2016" b="50000"/>
          <a:stretch/>
        </p:blipFill>
        <p:spPr>
          <a:xfrm>
            <a:off x="10422404" y="4963755"/>
            <a:ext cx="756059" cy="800598"/>
          </a:xfrm>
          <a:prstGeom prst="rect">
            <a:avLst/>
          </a:prstGeom>
        </p:spPr>
      </p:pic>
      <p:grpSp>
        <p:nvGrpSpPr>
          <p:cNvPr id="6" name="Group 5">
            <a:extLst>
              <a:ext uri="{FF2B5EF4-FFF2-40B4-BE49-F238E27FC236}">
                <a16:creationId xmlns:a16="http://schemas.microsoft.com/office/drawing/2014/main" id="{B89106D7-0BBB-EC8F-21EF-186746A87607}"/>
              </a:ext>
            </a:extLst>
          </p:cNvPr>
          <p:cNvGrpSpPr/>
          <p:nvPr/>
        </p:nvGrpSpPr>
        <p:grpSpPr>
          <a:xfrm>
            <a:off x="7606494" y="839641"/>
            <a:ext cx="5281118" cy="2843101"/>
            <a:chOff x="7392144" y="2492896"/>
            <a:chExt cx="5281118" cy="2843101"/>
          </a:xfrm>
        </p:grpSpPr>
        <p:grpSp>
          <p:nvGrpSpPr>
            <p:cNvPr id="7" name="Group 6">
              <a:extLst>
                <a:ext uri="{FF2B5EF4-FFF2-40B4-BE49-F238E27FC236}">
                  <a16:creationId xmlns:a16="http://schemas.microsoft.com/office/drawing/2014/main" id="{FEE07101-E663-A403-91FF-C71F1F592DCF}"/>
                </a:ext>
              </a:extLst>
            </p:cNvPr>
            <p:cNvGrpSpPr/>
            <p:nvPr/>
          </p:nvGrpSpPr>
          <p:grpSpPr>
            <a:xfrm>
              <a:off x="7392144" y="2492896"/>
              <a:ext cx="3108119" cy="2609143"/>
              <a:chOff x="7524385" y="3228482"/>
              <a:chExt cx="3108119" cy="2609143"/>
            </a:xfrm>
          </p:grpSpPr>
          <p:sp>
            <p:nvSpPr>
              <p:cNvPr id="27" name="Cube 26">
                <a:extLst>
                  <a:ext uri="{FF2B5EF4-FFF2-40B4-BE49-F238E27FC236}">
                    <a16:creationId xmlns:a16="http://schemas.microsoft.com/office/drawing/2014/main" id="{039F413E-C112-01FC-4875-1BE86285FF89}"/>
                  </a:ext>
                </a:extLst>
              </p:cNvPr>
              <p:cNvSpPr/>
              <p:nvPr/>
            </p:nvSpPr>
            <p:spPr>
              <a:xfrm>
                <a:off x="7824192" y="4643586"/>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Cube 27">
                <a:extLst>
                  <a:ext uri="{FF2B5EF4-FFF2-40B4-BE49-F238E27FC236}">
                    <a16:creationId xmlns:a16="http://schemas.microsoft.com/office/drawing/2014/main" id="{19074575-0C9E-4E01-B1B9-05B685541DCE}"/>
                  </a:ext>
                </a:extLst>
              </p:cNvPr>
              <p:cNvSpPr/>
              <p:nvPr/>
            </p:nvSpPr>
            <p:spPr>
              <a:xfrm>
                <a:off x="7824192" y="4284196"/>
                <a:ext cx="2808312" cy="870257"/>
              </a:xfrm>
              <a:prstGeom prst="cube">
                <a:avLst>
                  <a:gd name="adj" fmla="val 58093"/>
                </a:avLst>
              </a:prstGeom>
              <a:solidFill>
                <a:srgbClr val="00A0C0"/>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9" name="Cube 28">
                <a:extLst>
                  <a:ext uri="{FF2B5EF4-FFF2-40B4-BE49-F238E27FC236}">
                    <a16:creationId xmlns:a16="http://schemas.microsoft.com/office/drawing/2014/main" id="{4A18A4A1-C98B-4042-D709-6C1558B98D59}"/>
                  </a:ext>
                </a:extLst>
              </p:cNvPr>
              <p:cNvSpPr/>
              <p:nvPr/>
            </p:nvSpPr>
            <p:spPr>
              <a:xfrm>
                <a:off x="7824192" y="3608357"/>
                <a:ext cx="2808312" cy="1194039"/>
              </a:xfrm>
              <a:prstGeom prst="cube">
                <a:avLst>
                  <a:gd name="adj" fmla="val 42744"/>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E5656266-4588-DF6B-89DF-A9D094D2DBEA}"/>
                  </a:ext>
                </a:extLst>
              </p:cNvPr>
              <p:cNvSpPr/>
              <p:nvPr/>
            </p:nvSpPr>
            <p:spPr>
              <a:xfrm>
                <a:off x="9768408"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a:extLst>
                  <a:ext uri="{FF2B5EF4-FFF2-40B4-BE49-F238E27FC236}">
                    <a16:creationId xmlns:a16="http://schemas.microsoft.com/office/drawing/2014/main" id="{CA1B17E2-F611-710A-EAD5-3D0FDE5DF2D2}"/>
                  </a:ext>
                </a:extLst>
              </p:cNvPr>
              <p:cNvSpPr/>
              <p:nvPr/>
            </p:nvSpPr>
            <p:spPr>
              <a:xfrm>
                <a:off x="9346871"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89814BDD-0097-02D9-EDCD-E79D4DC55915}"/>
                  </a:ext>
                </a:extLst>
              </p:cNvPr>
              <p:cNvSpPr/>
              <p:nvPr/>
            </p:nvSpPr>
            <p:spPr>
              <a:xfrm>
                <a:off x="8920079" y="4869160"/>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a:extLst>
                  <a:ext uri="{FF2B5EF4-FFF2-40B4-BE49-F238E27FC236}">
                    <a16:creationId xmlns:a16="http://schemas.microsoft.com/office/drawing/2014/main" id="{A8E25F9C-3B24-2DF5-469C-53A114C50805}"/>
                  </a:ext>
                </a:extLst>
              </p:cNvPr>
              <p:cNvSpPr/>
              <p:nvPr/>
            </p:nvSpPr>
            <p:spPr>
              <a:xfrm>
                <a:off x="8498542" y="4864316"/>
                <a:ext cx="216024" cy="216024"/>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4" name="Straight Arrow Connector 33">
                <a:extLst>
                  <a:ext uri="{FF2B5EF4-FFF2-40B4-BE49-F238E27FC236}">
                    <a16:creationId xmlns:a16="http://schemas.microsoft.com/office/drawing/2014/main" id="{B96CDDCD-5E25-9816-FCD7-18A9F3F0EF8B}"/>
                  </a:ext>
                </a:extLst>
              </p:cNvPr>
              <p:cNvCxnSpPr/>
              <p:nvPr/>
            </p:nvCxnSpPr>
            <p:spPr>
              <a:xfrm>
                <a:off x="8328248" y="3531105"/>
                <a:ext cx="2304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767EC58D-52DB-C339-9705-B743EF242D21}"/>
                  </a:ext>
                </a:extLst>
              </p:cNvPr>
              <p:cNvCxnSpPr>
                <a:cxnSpLocks/>
              </p:cNvCxnSpPr>
              <p:nvPr/>
            </p:nvCxnSpPr>
            <p:spPr>
              <a:xfrm flipH="1">
                <a:off x="7752184" y="3563463"/>
                <a:ext cx="504056" cy="5286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67BEF28-6921-629A-5FE6-A916631D118D}"/>
                  </a:ext>
                </a:extLst>
              </p:cNvPr>
              <p:cNvCxnSpPr>
                <a:cxnSpLocks/>
              </p:cNvCxnSpPr>
              <p:nvPr/>
            </p:nvCxnSpPr>
            <p:spPr>
              <a:xfrm>
                <a:off x="7746609" y="4149080"/>
                <a:ext cx="5575" cy="16885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E4C547CC-65C9-43CE-3E7E-7BB0BAD966B3}"/>
                  </a:ext>
                </a:extLst>
              </p:cNvPr>
              <p:cNvCxnSpPr>
                <a:cxnSpLocks/>
              </p:cNvCxnSpPr>
              <p:nvPr/>
            </p:nvCxnSpPr>
            <p:spPr>
              <a:xfrm flipV="1">
                <a:off x="9881145" y="5170540"/>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32DE03A-9E0A-78D5-4A50-6A3B7024468E}"/>
                  </a:ext>
                </a:extLst>
              </p:cNvPr>
              <p:cNvCxnSpPr>
                <a:cxnSpLocks/>
              </p:cNvCxnSpPr>
              <p:nvPr/>
            </p:nvCxnSpPr>
            <p:spPr>
              <a:xfrm flipV="1">
                <a:off x="9454883"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57659DD-C304-E03B-E9D1-E4966AE8836A}"/>
                  </a:ext>
                </a:extLst>
              </p:cNvPr>
              <p:cNvCxnSpPr>
                <a:cxnSpLocks/>
              </p:cNvCxnSpPr>
              <p:nvPr/>
            </p:nvCxnSpPr>
            <p:spPr>
              <a:xfrm flipV="1">
                <a:off x="9028091"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53AFBD1-4920-A324-6D70-61F441C6E985}"/>
                  </a:ext>
                </a:extLst>
              </p:cNvPr>
              <p:cNvCxnSpPr>
                <a:cxnSpLocks/>
              </p:cNvCxnSpPr>
              <p:nvPr/>
            </p:nvCxnSpPr>
            <p:spPr>
              <a:xfrm flipV="1">
                <a:off x="8606554" y="5170539"/>
                <a:ext cx="0" cy="188283"/>
              </a:xfrm>
              <a:prstGeom prst="straightConnector1">
                <a:avLst/>
              </a:prstGeom>
              <a:ln>
                <a:solidFill>
                  <a:schemeClr val="bg1"/>
                </a:solidFill>
                <a:headEnd w="sm" len="sm"/>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9B77492-AE80-A07C-AD30-F89EF8464458}"/>
                      </a:ext>
                    </a:extLst>
                  </p:cNvPr>
                  <p:cNvSpPr txBox="1"/>
                  <p:nvPr/>
                </p:nvSpPr>
                <p:spPr>
                  <a:xfrm>
                    <a:off x="9653527" y="5318712"/>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1" name="TextBox 40">
                    <a:extLst>
                      <a:ext uri="{FF2B5EF4-FFF2-40B4-BE49-F238E27FC236}">
                        <a16:creationId xmlns:a16="http://schemas.microsoft.com/office/drawing/2014/main" id="{F9B77492-AE80-A07C-AD30-F89EF8464458}"/>
                      </a:ext>
                    </a:extLst>
                  </p:cNvPr>
                  <p:cNvSpPr txBox="1">
                    <a:spLocks noRot="1" noChangeAspect="1" noMove="1" noResize="1" noEditPoints="1" noAdjustHandles="1" noChangeArrowheads="1" noChangeShapeType="1" noTextEdit="1"/>
                  </p:cNvSpPr>
                  <p:nvPr/>
                </p:nvSpPr>
                <p:spPr>
                  <a:xfrm>
                    <a:off x="9653527" y="5318712"/>
                    <a:ext cx="445786"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C14F510-40C5-CC46-D1F8-76B6A0DBE148}"/>
                      </a:ext>
                    </a:extLst>
                  </p:cNvPr>
                  <p:cNvSpPr txBox="1"/>
                  <p:nvPr/>
                </p:nvSpPr>
                <p:spPr>
                  <a:xfrm>
                    <a:off x="9195630"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1</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2" name="TextBox 41">
                    <a:extLst>
                      <a:ext uri="{FF2B5EF4-FFF2-40B4-BE49-F238E27FC236}">
                        <a16:creationId xmlns:a16="http://schemas.microsoft.com/office/drawing/2014/main" id="{EC14F510-40C5-CC46-D1F8-76B6A0DBE148}"/>
                      </a:ext>
                    </a:extLst>
                  </p:cNvPr>
                  <p:cNvSpPr txBox="1">
                    <a:spLocks noRot="1" noChangeAspect="1" noMove="1" noResize="1" noEditPoints="1" noAdjustHandles="1" noChangeArrowheads="1" noChangeShapeType="1" noTextEdit="1"/>
                  </p:cNvSpPr>
                  <p:nvPr/>
                </p:nvSpPr>
                <p:spPr>
                  <a:xfrm>
                    <a:off x="9195630" y="5318254"/>
                    <a:ext cx="445786" cy="261610"/>
                  </a:xfrm>
                  <a:prstGeom prst="rect">
                    <a:avLst/>
                  </a:prstGeom>
                  <a:blipFill>
                    <a:blip r:embed="rId8"/>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D296C38-26F4-8F70-92F6-98BEC12DB771}"/>
                      </a:ext>
                    </a:extLst>
                  </p:cNvPr>
                  <p:cNvSpPr txBox="1"/>
                  <p:nvPr/>
                </p:nvSpPr>
                <p:spPr>
                  <a:xfrm>
                    <a:off x="8759341" y="5318223"/>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2</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3" name="TextBox 42">
                    <a:extLst>
                      <a:ext uri="{FF2B5EF4-FFF2-40B4-BE49-F238E27FC236}">
                        <a16:creationId xmlns:a16="http://schemas.microsoft.com/office/drawing/2014/main" id="{5D296C38-26F4-8F70-92F6-98BEC12DB771}"/>
                      </a:ext>
                    </a:extLst>
                  </p:cNvPr>
                  <p:cNvSpPr txBox="1">
                    <a:spLocks noRot="1" noChangeAspect="1" noMove="1" noResize="1" noEditPoints="1" noAdjustHandles="1" noChangeArrowheads="1" noChangeShapeType="1" noTextEdit="1"/>
                  </p:cNvSpPr>
                  <p:nvPr/>
                </p:nvSpPr>
                <p:spPr>
                  <a:xfrm>
                    <a:off x="8759341" y="5318223"/>
                    <a:ext cx="445786" cy="261610"/>
                  </a:xfrm>
                  <a:prstGeom prst="rect">
                    <a:avLst/>
                  </a:prstGeom>
                  <a:blipFill>
                    <a:blip r:embed="rId9"/>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3B5CBB3-7F65-235B-76A1-A8C6D7D743A7}"/>
                      </a:ext>
                    </a:extLst>
                  </p:cNvPr>
                  <p:cNvSpPr txBox="1"/>
                  <p:nvPr/>
                </p:nvSpPr>
                <p:spPr>
                  <a:xfrm>
                    <a:off x="8333938" y="5318254"/>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bg1"/>
                              </a:solidFill>
                              <a:latin typeface="Cambria Math" panose="02040503050406030204" pitchFamily="18" charset="0"/>
                            </a:rPr>
                            <m:t>3</m:t>
                          </m:r>
                          <m:r>
                            <a:rPr lang="en-US" sz="1100" i="0" dirty="0" smtClean="0">
                              <a:solidFill>
                                <a:schemeClr val="bg1"/>
                              </a:solidFill>
                              <a:latin typeface="Cambria Math" panose="02040503050406030204" pitchFamily="18" charset="0"/>
                            </a:rPr>
                            <m:t>5</m:t>
                          </m:r>
                          <m:r>
                            <a:rPr lang="en-US" sz="1100" b="0" i="0" dirty="0" smtClean="0">
                              <a:solidFill>
                                <a:schemeClr val="bg1"/>
                              </a:solidFill>
                              <a:latin typeface="Cambria Math" panose="02040503050406030204" pitchFamily="18" charset="0"/>
                            </a:rPr>
                            <m:t> </m:t>
                          </m:r>
                          <m:r>
                            <m:rPr>
                              <m:sty m:val="p"/>
                            </m:rPr>
                            <a:rPr lang="en-US" sz="1100" i="0" dirty="0" smtClean="0">
                              <a:solidFill>
                                <a:schemeClr val="bg1"/>
                              </a:solidFill>
                              <a:latin typeface="Cambria Math" panose="02040503050406030204" pitchFamily="18" charset="0"/>
                            </a:rPr>
                            <m:t>cm</m:t>
                          </m:r>
                        </m:oMath>
                      </m:oMathPara>
                    </a14:m>
                    <a:endParaRPr lang="en-IE" sz="1100">
                      <a:solidFill>
                        <a:schemeClr val="bg1"/>
                      </a:solidFill>
                      <a:latin typeface="+mj-lt"/>
                    </a:endParaRPr>
                  </a:p>
                </p:txBody>
              </p:sp>
            </mc:Choice>
            <mc:Fallback xmlns="">
              <p:sp>
                <p:nvSpPr>
                  <p:cNvPr id="44" name="TextBox 43">
                    <a:extLst>
                      <a:ext uri="{FF2B5EF4-FFF2-40B4-BE49-F238E27FC236}">
                        <a16:creationId xmlns:a16="http://schemas.microsoft.com/office/drawing/2014/main" id="{03B5CBB3-7F65-235B-76A1-A8C6D7D743A7}"/>
                      </a:ext>
                    </a:extLst>
                  </p:cNvPr>
                  <p:cNvSpPr txBox="1">
                    <a:spLocks noRot="1" noChangeAspect="1" noMove="1" noResize="1" noEditPoints="1" noAdjustHandles="1" noChangeArrowheads="1" noChangeShapeType="1" noTextEdit="1"/>
                  </p:cNvSpPr>
                  <p:nvPr/>
                </p:nvSpPr>
                <p:spPr>
                  <a:xfrm>
                    <a:off x="8333938" y="5318254"/>
                    <a:ext cx="445786" cy="261610"/>
                  </a:xfrm>
                  <a:prstGeom prst="rect">
                    <a:avLst/>
                  </a:prstGeom>
                  <a:blipFill>
                    <a:blip r:embed="rId10"/>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8AA6E82-9BC7-BC8E-E217-4AFBDB648B13}"/>
                      </a:ext>
                    </a:extLst>
                  </p:cNvPr>
                  <p:cNvSpPr txBox="1"/>
                  <p:nvPr/>
                </p:nvSpPr>
                <p:spPr>
                  <a:xfrm>
                    <a:off x="9123978" y="3299716"/>
                    <a:ext cx="44578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49 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5" name="TextBox 44">
                    <a:extLst>
                      <a:ext uri="{FF2B5EF4-FFF2-40B4-BE49-F238E27FC236}">
                        <a16:creationId xmlns:a16="http://schemas.microsoft.com/office/drawing/2014/main" id="{88AA6E82-9BC7-BC8E-E217-4AFBDB648B13}"/>
                      </a:ext>
                    </a:extLst>
                  </p:cNvPr>
                  <p:cNvSpPr txBox="1">
                    <a:spLocks noRot="1" noChangeAspect="1" noMove="1" noResize="1" noEditPoints="1" noAdjustHandles="1" noChangeArrowheads="1" noChangeShapeType="1" noTextEdit="1"/>
                  </p:cNvSpPr>
                  <p:nvPr/>
                </p:nvSpPr>
                <p:spPr>
                  <a:xfrm>
                    <a:off x="9123978" y="3299716"/>
                    <a:ext cx="445786" cy="261610"/>
                  </a:xfrm>
                  <a:prstGeom prst="rect">
                    <a:avLst/>
                  </a:prstGeom>
                  <a:blipFill>
                    <a:blip r:embed="rId11"/>
                    <a:stretch>
                      <a:fillRect r="-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89E2E1E-74DE-B5B8-178C-8F30EC2B30ED}"/>
                      </a:ext>
                    </a:extLst>
                  </p:cNvPr>
                  <p:cNvSpPr txBox="1"/>
                  <p:nvPr/>
                </p:nvSpPr>
                <p:spPr>
                  <a:xfrm rot="16200000">
                    <a:off x="7288386" y="4844241"/>
                    <a:ext cx="73360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46.85 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6" name="TextBox 45">
                    <a:extLst>
                      <a:ext uri="{FF2B5EF4-FFF2-40B4-BE49-F238E27FC236}">
                        <a16:creationId xmlns:a16="http://schemas.microsoft.com/office/drawing/2014/main" id="{E89E2E1E-74DE-B5B8-178C-8F30EC2B30ED}"/>
                      </a:ext>
                    </a:extLst>
                  </p:cNvPr>
                  <p:cNvSpPr txBox="1">
                    <a:spLocks noRot="1" noChangeAspect="1" noMove="1" noResize="1" noEditPoints="1" noAdjustHandles="1" noChangeArrowheads="1" noChangeShapeType="1" noTextEdit="1"/>
                  </p:cNvSpPr>
                  <p:nvPr/>
                </p:nvSpPr>
                <p:spPr>
                  <a:xfrm rot="16200000">
                    <a:off x="7288386" y="4844241"/>
                    <a:ext cx="733608" cy="2616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8B4DC0D-E8DF-8124-99E3-C998D28D9FB2}"/>
                      </a:ext>
                    </a:extLst>
                  </p:cNvPr>
                  <p:cNvSpPr txBox="1"/>
                  <p:nvPr/>
                </p:nvSpPr>
                <p:spPr>
                  <a:xfrm rot="18802838">
                    <a:off x="7394791" y="3590716"/>
                    <a:ext cx="98607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0" dirty="0" smtClean="0">
                              <a:solidFill>
                                <a:schemeClr val="tx1"/>
                              </a:solidFill>
                              <a:latin typeface="Cambria Math" panose="02040503050406030204" pitchFamily="18" charset="0"/>
                            </a:rPr>
                            <m:t>47 </m:t>
                          </m:r>
                          <m:r>
                            <m:rPr>
                              <m:sty m:val="p"/>
                            </m:rPr>
                            <a:rPr lang="en-US" sz="1100" i="0" dirty="0" smtClean="0">
                              <a:solidFill>
                                <a:schemeClr val="tx1"/>
                              </a:solidFill>
                              <a:latin typeface="Cambria Math" panose="02040503050406030204" pitchFamily="18" charset="0"/>
                            </a:rPr>
                            <m:t>cm</m:t>
                          </m:r>
                        </m:oMath>
                      </m:oMathPara>
                    </a14:m>
                    <a:endParaRPr lang="en-IE" sz="1100">
                      <a:solidFill>
                        <a:schemeClr val="tx1"/>
                      </a:solidFill>
                      <a:latin typeface="+mj-lt"/>
                    </a:endParaRPr>
                  </a:p>
                </p:txBody>
              </p:sp>
            </mc:Choice>
            <mc:Fallback xmlns="">
              <p:sp>
                <p:nvSpPr>
                  <p:cNvPr id="47" name="TextBox 46">
                    <a:extLst>
                      <a:ext uri="{FF2B5EF4-FFF2-40B4-BE49-F238E27FC236}">
                        <a16:creationId xmlns:a16="http://schemas.microsoft.com/office/drawing/2014/main" id="{58B4DC0D-E8DF-8124-99E3-C998D28D9FB2}"/>
                      </a:ext>
                    </a:extLst>
                  </p:cNvPr>
                  <p:cNvSpPr txBox="1">
                    <a:spLocks noRot="1" noChangeAspect="1" noMove="1" noResize="1" noEditPoints="1" noAdjustHandles="1" noChangeArrowheads="1" noChangeShapeType="1" noTextEdit="1"/>
                  </p:cNvSpPr>
                  <p:nvPr/>
                </p:nvSpPr>
                <p:spPr>
                  <a:xfrm rot="18802838">
                    <a:off x="7394791" y="3590716"/>
                    <a:ext cx="986077" cy="261610"/>
                  </a:xfrm>
                  <a:prstGeom prst="rect">
                    <a:avLst/>
                  </a:prstGeom>
                  <a:blipFill>
                    <a:blip r:embed="rId13"/>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5CB101D2-0FD4-A7CE-08D7-04F1DCAAD714}"/>
                </a:ext>
              </a:extLst>
            </p:cNvPr>
            <p:cNvGrpSpPr/>
            <p:nvPr/>
          </p:nvGrpSpPr>
          <p:grpSpPr>
            <a:xfrm>
              <a:off x="10291175" y="4873551"/>
              <a:ext cx="1565542" cy="462446"/>
              <a:chOff x="10423416" y="5609137"/>
              <a:chExt cx="1565542" cy="462446"/>
            </a:xfrm>
          </p:grpSpPr>
          <p:sp>
            <p:nvSpPr>
              <p:cNvPr id="23" name="Rectangle: Rounded Corners 22">
                <a:extLst>
                  <a:ext uri="{FF2B5EF4-FFF2-40B4-BE49-F238E27FC236}">
                    <a16:creationId xmlns:a16="http://schemas.microsoft.com/office/drawing/2014/main" id="{B4C6AF13-45E6-B673-77C4-532967487F50}"/>
                  </a:ext>
                </a:extLst>
              </p:cNvPr>
              <p:cNvSpPr/>
              <p:nvPr/>
            </p:nvSpPr>
            <p:spPr>
              <a:xfrm>
                <a:off x="10423416" y="5666246"/>
                <a:ext cx="288032" cy="144016"/>
              </a:xfrm>
              <a:prstGeom prst="round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3447317C-B123-1DEE-D58A-B9F4A04D16E0}"/>
                  </a:ext>
                </a:extLst>
              </p:cNvPr>
              <p:cNvSpPr/>
              <p:nvPr/>
            </p:nvSpPr>
            <p:spPr>
              <a:xfrm>
                <a:off x="10423416" y="5870747"/>
                <a:ext cx="288032" cy="144016"/>
              </a:xfrm>
              <a:prstGeom prst="roundRect">
                <a:avLst/>
              </a:prstGeom>
              <a:solidFill>
                <a:srgbClr val="00A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a:extLst>
                  <a:ext uri="{FF2B5EF4-FFF2-40B4-BE49-F238E27FC236}">
                    <a16:creationId xmlns:a16="http://schemas.microsoft.com/office/drawing/2014/main" id="{7EB55DFB-FD3F-D7CC-8329-FD758C13B347}"/>
                  </a:ext>
                </a:extLst>
              </p:cNvPr>
              <p:cNvSpPr txBox="1"/>
              <p:nvPr/>
            </p:nvSpPr>
            <p:spPr>
              <a:xfrm>
                <a:off x="10670700" y="5609137"/>
                <a:ext cx="1314162" cy="261610"/>
              </a:xfrm>
              <a:prstGeom prst="rect">
                <a:avLst/>
              </a:prstGeom>
              <a:noFill/>
            </p:spPr>
            <p:txBody>
              <a:bodyPr wrap="square">
                <a:spAutoFit/>
              </a:bodyPr>
              <a:lstStyle/>
              <a:p>
                <a:r>
                  <a:rPr lang="en-US" sz="1100">
                    <a:latin typeface="+mj-lt"/>
                  </a:rPr>
                  <a:t>DENSIMET-176</a:t>
                </a:r>
                <a:endParaRPr lang="en-IE" sz="1100">
                  <a:latin typeface="+mj-lt"/>
                </a:endParaRPr>
              </a:p>
            </p:txBody>
          </p:sp>
          <p:sp>
            <p:nvSpPr>
              <p:cNvPr id="26" name="TextBox 25">
                <a:extLst>
                  <a:ext uri="{FF2B5EF4-FFF2-40B4-BE49-F238E27FC236}">
                    <a16:creationId xmlns:a16="http://schemas.microsoft.com/office/drawing/2014/main" id="{5B8F5DF1-AC11-A0D7-A52C-BD937877DF4F}"/>
                  </a:ext>
                </a:extLst>
              </p:cNvPr>
              <p:cNvSpPr txBox="1"/>
              <p:nvPr/>
            </p:nvSpPr>
            <p:spPr>
              <a:xfrm>
                <a:off x="10674796" y="5809973"/>
                <a:ext cx="1314162" cy="261610"/>
              </a:xfrm>
              <a:prstGeom prst="rect">
                <a:avLst/>
              </a:prstGeom>
              <a:noFill/>
            </p:spPr>
            <p:txBody>
              <a:bodyPr wrap="square">
                <a:spAutoFit/>
              </a:bodyPr>
              <a:lstStyle/>
              <a:p>
                <a:r>
                  <a:rPr lang="en-US" sz="1100">
                    <a:latin typeface="+mj-lt"/>
                  </a:rPr>
                  <a:t>DENSIMET-180</a:t>
                </a:r>
                <a:endParaRPr lang="en-IE" sz="1100">
                  <a:latin typeface="+mj-lt"/>
                </a:endParaRPr>
              </a:p>
            </p:txBody>
          </p:sp>
        </p:grpSp>
        <p:cxnSp>
          <p:nvCxnSpPr>
            <p:cNvPr id="12" name="Straight Arrow Connector 11">
              <a:extLst>
                <a:ext uri="{FF2B5EF4-FFF2-40B4-BE49-F238E27FC236}">
                  <a16:creationId xmlns:a16="http://schemas.microsoft.com/office/drawing/2014/main" id="{D2BFFCC2-D55C-A28E-999C-BAE08CAD02E3}"/>
                </a:ext>
              </a:extLst>
            </p:cNvPr>
            <p:cNvCxnSpPr>
              <a:cxnSpLocks/>
            </p:cNvCxnSpPr>
            <p:nvPr/>
          </p:nvCxnSpPr>
          <p:spPr>
            <a:xfrm flipH="1">
              <a:off x="11115998" y="3242924"/>
              <a:ext cx="175252" cy="212375"/>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044FBE21-B9F0-234A-A9AA-E606AE5022A2}"/>
                </a:ext>
              </a:extLst>
            </p:cNvPr>
            <p:cNvGrpSpPr/>
            <p:nvPr/>
          </p:nvGrpSpPr>
          <p:grpSpPr>
            <a:xfrm>
              <a:off x="10811036" y="2826376"/>
              <a:ext cx="615329" cy="729341"/>
              <a:chOff x="10977996" y="1542342"/>
              <a:chExt cx="615329" cy="729341"/>
            </a:xfrm>
          </p:grpSpPr>
          <p:cxnSp>
            <p:nvCxnSpPr>
              <p:cNvPr id="18" name="Straight Arrow Connector 17">
                <a:extLst>
                  <a:ext uri="{FF2B5EF4-FFF2-40B4-BE49-F238E27FC236}">
                    <a16:creationId xmlns:a16="http://schemas.microsoft.com/office/drawing/2014/main" id="{24FE1089-8784-5370-A54D-910DF9876539}"/>
                  </a:ext>
                </a:extLst>
              </p:cNvPr>
              <p:cNvCxnSpPr>
                <a:cxnSpLocks/>
              </p:cNvCxnSpPr>
              <p:nvPr/>
            </p:nvCxnSpPr>
            <p:spPr>
              <a:xfrm flipV="1">
                <a:off x="11455828" y="1628800"/>
                <a:ext cx="0" cy="33564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966907E-97B5-DC7D-7600-60988418B39B}"/>
                  </a:ext>
                </a:extLst>
              </p:cNvPr>
              <p:cNvCxnSpPr>
                <a:cxnSpLocks/>
              </p:cNvCxnSpPr>
              <p:nvPr/>
            </p:nvCxnSpPr>
            <p:spPr>
              <a:xfrm flipH="1">
                <a:off x="11117510" y="1961271"/>
                <a:ext cx="338318" cy="0"/>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60A9F5E-A626-3B2C-A4AD-A23554D5C2D7}"/>
                      </a:ext>
                    </a:extLst>
                  </p:cNvPr>
                  <p:cNvSpPr txBox="1"/>
                  <p:nvPr/>
                </p:nvSpPr>
                <p:spPr>
                  <a:xfrm>
                    <a:off x="11280576" y="202546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000" b="0" i="0" dirty="0" smtClean="0">
                              <a:solidFill>
                                <a:schemeClr val="tx1"/>
                              </a:solidFill>
                              <a:latin typeface="Cambria Math" panose="02040503050406030204" pitchFamily="18" charset="0"/>
                            </a:rPr>
                            <m:t>x</m:t>
                          </m:r>
                        </m:oMath>
                      </m:oMathPara>
                    </a14:m>
                    <a:endParaRPr lang="en-IE" sz="1000">
                      <a:solidFill>
                        <a:schemeClr val="tx1"/>
                      </a:solidFill>
                      <a:latin typeface="+mj-lt"/>
                    </a:endParaRPr>
                  </a:p>
                </p:txBody>
              </p:sp>
            </mc:Choice>
            <mc:Fallback xmlns="">
              <p:sp>
                <p:nvSpPr>
                  <p:cNvPr id="20" name="TextBox 19">
                    <a:extLst>
                      <a:ext uri="{FF2B5EF4-FFF2-40B4-BE49-F238E27FC236}">
                        <a16:creationId xmlns:a16="http://schemas.microsoft.com/office/drawing/2014/main" id="{460A9F5E-A626-3B2C-A4AD-A23554D5C2D7}"/>
                      </a:ext>
                    </a:extLst>
                  </p:cNvPr>
                  <p:cNvSpPr txBox="1">
                    <a:spLocks noRot="1" noChangeAspect="1" noMove="1" noResize="1" noEditPoints="1" noAdjustHandles="1" noChangeArrowheads="1" noChangeShapeType="1" noTextEdit="1"/>
                  </p:cNvSpPr>
                  <p:nvPr/>
                </p:nvSpPr>
                <p:spPr>
                  <a:xfrm>
                    <a:off x="11280576" y="2025462"/>
                    <a:ext cx="175252" cy="246221"/>
                  </a:xfrm>
                  <a:prstGeom prst="rect">
                    <a:avLst/>
                  </a:prstGeom>
                  <a:blipFill>
                    <a:blip r:embed="rId14"/>
                    <a:stretch>
                      <a:fillRect r="-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A9F8895-AF3A-F9E0-BDA1-DD67CEDA3F3A}"/>
                      </a:ext>
                    </a:extLst>
                  </p:cNvPr>
                  <p:cNvSpPr txBox="1"/>
                  <p:nvPr/>
                </p:nvSpPr>
                <p:spPr>
                  <a:xfrm>
                    <a:off x="10977996" y="1771664"/>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𝑦</m:t>
                          </m:r>
                        </m:oMath>
                      </m:oMathPara>
                    </a14:m>
                    <a:endParaRPr lang="en-IE" sz="1000">
                      <a:solidFill>
                        <a:schemeClr val="tx1"/>
                      </a:solidFill>
                      <a:latin typeface="+mj-lt"/>
                    </a:endParaRPr>
                  </a:p>
                </p:txBody>
              </p:sp>
            </mc:Choice>
            <mc:Fallback xmlns="">
              <p:sp>
                <p:nvSpPr>
                  <p:cNvPr id="21" name="TextBox 20">
                    <a:extLst>
                      <a:ext uri="{FF2B5EF4-FFF2-40B4-BE49-F238E27FC236}">
                        <a16:creationId xmlns:a16="http://schemas.microsoft.com/office/drawing/2014/main" id="{6A9F8895-AF3A-F9E0-BDA1-DD67CEDA3F3A}"/>
                      </a:ext>
                    </a:extLst>
                  </p:cNvPr>
                  <p:cNvSpPr txBox="1">
                    <a:spLocks noRot="1" noChangeAspect="1" noMove="1" noResize="1" noEditPoints="1" noAdjustHandles="1" noChangeArrowheads="1" noChangeShapeType="1" noTextEdit="1"/>
                  </p:cNvSpPr>
                  <p:nvPr/>
                </p:nvSpPr>
                <p:spPr>
                  <a:xfrm>
                    <a:off x="10977996" y="1771664"/>
                    <a:ext cx="175252" cy="246221"/>
                  </a:xfrm>
                  <a:prstGeom prst="rect">
                    <a:avLst/>
                  </a:prstGeom>
                  <a:blipFill>
                    <a:blip r:embed="rId15"/>
                    <a:stretch>
                      <a:fillRect r="-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8BDEAE-7A63-581A-955F-B72BD02A2D1F}"/>
                      </a:ext>
                    </a:extLst>
                  </p:cNvPr>
                  <p:cNvSpPr txBox="1"/>
                  <p:nvPr/>
                </p:nvSpPr>
                <p:spPr>
                  <a:xfrm>
                    <a:off x="11418073" y="1542342"/>
                    <a:ext cx="175252"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chemeClr val="tx1"/>
                              </a:solidFill>
                              <a:latin typeface="Cambria Math" panose="02040503050406030204" pitchFamily="18" charset="0"/>
                            </a:rPr>
                            <m:t>𝑧</m:t>
                          </m:r>
                        </m:oMath>
                      </m:oMathPara>
                    </a14:m>
                    <a:endParaRPr lang="en-IE" sz="1000">
                      <a:solidFill>
                        <a:schemeClr val="tx1"/>
                      </a:solidFill>
                      <a:latin typeface="+mj-lt"/>
                    </a:endParaRPr>
                  </a:p>
                </p:txBody>
              </p:sp>
            </mc:Choice>
            <mc:Fallback xmlns="">
              <p:sp>
                <p:nvSpPr>
                  <p:cNvPr id="22" name="TextBox 21">
                    <a:extLst>
                      <a:ext uri="{FF2B5EF4-FFF2-40B4-BE49-F238E27FC236}">
                        <a16:creationId xmlns:a16="http://schemas.microsoft.com/office/drawing/2014/main" id="{F58BDEAE-7A63-581A-955F-B72BD02A2D1F}"/>
                      </a:ext>
                    </a:extLst>
                  </p:cNvPr>
                  <p:cNvSpPr txBox="1">
                    <a:spLocks noRot="1" noChangeAspect="1" noMove="1" noResize="1" noEditPoints="1" noAdjustHandles="1" noChangeArrowheads="1" noChangeShapeType="1" noTextEdit="1"/>
                  </p:cNvSpPr>
                  <p:nvPr/>
                </p:nvSpPr>
                <p:spPr>
                  <a:xfrm>
                    <a:off x="11418073" y="1542342"/>
                    <a:ext cx="175252" cy="246221"/>
                  </a:xfrm>
                  <a:prstGeom prst="rect">
                    <a:avLst/>
                  </a:prstGeom>
                  <a:blipFill>
                    <a:blip r:embed="rId16"/>
                    <a:stretch>
                      <a:fillRect r="-3448"/>
                    </a:stretch>
                  </a:blipFill>
                </p:spPr>
                <p:txBody>
                  <a:bodyPr/>
                  <a:lstStyle/>
                  <a:p>
                    <a:r>
                      <a:rPr lang="en-US">
                        <a:noFill/>
                      </a:rPr>
                      <a:t> </a:t>
                    </a:r>
                  </a:p>
                </p:txBody>
              </p:sp>
            </mc:Fallback>
          </mc:AlternateContent>
        </p:grpSp>
        <p:sp>
          <p:nvSpPr>
            <p:cNvPr id="14" name="Oval 13">
              <a:extLst>
                <a:ext uri="{FF2B5EF4-FFF2-40B4-BE49-F238E27FC236}">
                  <a16:creationId xmlns:a16="http://schemas.microsoft.com/office/drawing/2014/main" id="{C9A3117E-E02D-A3F6-C749-0191746ACFC3}"/>
                </a:ext>
              </a:extLst>
            </p:cNvPr>
            <p:cNvSpPr/>
            <p:nvPr/>
          </p:nvSpPr>
          <p:spPr>
            <a:xfrm rot="5623481">
              <a:off x="11433256" y="3475604"/>
              <a:ext cx="1147676" cy="1332337"/>
            </a:xfrm>
            <a:prstGeom prst="ellipse">
              <a:avLst/>
            </a:prstGeom>
            <a:solidFill>
              <a:srgbClr val="BFBFBF">
                <a:alpha val="69804"/>
              </a:srgbClr>
            </a:solidFill>
            <a:ln>
              <a:noFill/>
            </a:ln>
            <a:effectLst/>
            <a:scene3d>
              <a:camera prst="isometricOffAxis1Top"/>
              <a:lightRig rig="threePt" dir="t"/>
            </a:scene3d>
            <a:sp3d>
              <a:bevelT w="1174750" h="190500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5" name="Group 14">
              <a:extLst>
                <a:ext uri="{FF2B5EF4-FFF2-40B4-BE49-F238E27FC236}">
                  <a16:creationId xmlns:a16="http://schemas.microsoft.com/office/drawing/2014/main" id="{79D4D313-EB4B-C7FF-AFCF-B6161C1B9ADC}"/>
                </a:ext>
              </a:extLst>
            </p:cNvPr>
            <p:cNvGrpSpPr/>
            <p:nvPr/>
          </p:nvGrpSpPr>
          <p:grpSpPr>
            <a:xfrm>
              <a:off x="11042750" y="3872292"/>
              <a:ext cx="809871" cy="430887"/>
              <a:chOff x="11205816" y="4607878"/>
              <a:chExt cx="809871" cy="430887"/>
            </a:xfrm>
          </p:grpSpPr>
          <p:sp>
            <p:nvSpPr>
              <p:cNvPr id="16" name="Oval 15">
                <a:extLst>
                  <a:ext uri="{FF2B5EF4-FFF2-40B4-BE49-F238E27FC236}">
                    <a16:creationId xmlns:a16="http://schemas.microsoft.com/office/drawing/2014/main" id="{88D309B5-BF2C-AE9F-3440-22BD70485812}"/>
                  </a:ext>
                </a:extLst>
              </p:cNvPr>
              <p:cNvSpPr/>
              <p:nvPr/>
            </p:nvSpPr>
            <p:spPr>
              <a:xfrm>
                <a:off x="11205816" y="4761736"/>
                <a:ext cx="82040" cy="8155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39AEC861-5C8A-2211-6BB0-8E2B5FB5BBA3}"/>
                  </a:ext>
                </a:extLst>
              </p:cNvPr>
              <p:cNvSpPr txBox="1"/>
              <p:nvPr/>
            </p:nvSpPr>
            <p:spPr>
              <a:xfrm>
                <a:off x="11267784" y="4607878"/>
                <a:ext cx="747903" cy="430887"/>
              </a:xfrm>
              <a:prstGeom prst="rect">
                <a:avLst/>
              </a:prstGeom>
              <a:noFill/>
            </p:spPr>
            <p:txBody>
              <a:bodyPr wrap="square">
                <a:spAutoFit/>
              </a:bodyPr>
              <a:lstStyle/>
              <a:p>
                <a:pPr algn="just"/>
                <a:r>
                  <a:rPr lang="en-US" sz="1100">
                    <a:latin typeface="+mj-lt"/>
                  </a:rPr>
                  <a:t>Neutron source</a:t>
                </a:r>
                <a:endParaRPr lang="en-IE" sz="1100">
                  <a:latin typeface="+mj-lt"/>
                </a:endParaRPr>
              </a:p>
            </p:txBody>
          </p:sp>
        </p:grpSp>
      </p:grpSp>
    </p:spTree>
    <p:extLst>
      <p:ext uri="{BB962C8B-B14F-4D97-AF65-F5344CB8AC3E}">
        <p14:creationId xmlns:p14="http://schemas.microsoft.com/office/powerpoint/2010/main" val="22030887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B1A19-71C6-6503-1B52-78B2592A0C66}"/>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A4CD2DB-9ADD-6DBB-962C-C0D182E84780}"/>
              </a:ext>
            </a:extLst>
          </p:cNvPr>
          <p:cNvPicPr>
            <a:picLocks noChangeAspect="1"/>
          </p:cNvPicPr>
          <p:nvPr/>
        </p:nvPicPr>
        <p:blipFill>
          <a:blip r:embed="rId3"/>
          <a:srcRect l="2161" t="14865" r="1467" b="20687"/>
          <a:stretch/>
        </p:blipFill>
        <p:spPr>
          <a:xfrm>
            <a:off x="492427" y="5016725"/>
            <a:ext cx="5313334" cy="1183735"/>
          </a:xfrm>
          <a:prstGeom prst="rect">
            <a:avLst/>
          </a:prstGeom>
        </p:spPr>
      </p:pic>
      <p:pic>
        <p:nvPicPr>
          <p:cNvPr id="20" name="Picture 19">
            <a:extLst>
              <a:ext uri="{FF2B5EF4-FFF2-40B4-BE49-F238E27FC236}">
                <a16:creationId xmlns:a16="http://schemas.microsoft.com/office/drawing/2014/main" id="{52EBB26F-2F66-0F2C-2109-74FC2E0CF2F4}"/>
              </a:ext>
            </a:extLst>
          </p:cNvPr>
          <p:cNvPicPr>
            <a:picLocks noChangeAspect="1"/>
          </p:cNvPicPr>
          <p:nvPr/>
        </p:nvPicPr>
        <p:blipFill>
          <a:blip r:embed="rId4"/>
          <a:srcRect l="1236" t="14917" r="2020" b="28595"/>
          <a:stretch/>
        </p:blipFill>
        <p:spPr>
          <a:xfrm>
            <a:off x="455712" y="3816451"/>
            <a:ext cx="5313334" cy="1033559"/>
          </a:xfrm>
          <a:prstGeom prst="rect">
            <a:avLst/>
          </a:prstGeom>
        </p:spPr>
      </p:pic>
      <p:pic>
        <p:nvPicPr>
          <p:cNvPr id="16" name="Picture 15">
            <a:extLst>
              <a:ext uri="{FF2B5EF4-FFF2-40B4-BE49-F238E27FC236}">
                <a16:creationId xmlns:a16="http://schemas.microsoft.com/office/drawing/2014/main" id="{A7051494-DB84-C9D8-00D9-CB3E51E16986}"/>
              </a:ext>
            </a:extLst>
          </p:cNvPr>
          <p:cNvPicPr>
            <a:picLocks noChangeAspect="1"/>
          </p:cNvPicPr>
          <p:nvPr/>
        </p:nvPicPr>
        <p:blipFill>
          <a:blip r:embed="rId5"/>
          <a:srcRect l="2492" t="15069" r="1652" b="28639"/>
          <a:stretch/>
        </p:blipFill>
        <p:spPr>
          <a:xfrm>
            <a:off x="551384" y="2683553"/>
            <a:ext cx="5254377" cy="1027981"/>
          </a:xfrm>
          <a:prstGeom prst="rect">
            <a:avLst/>
          </a:prstGeom>
        </p:spPr>
      </p:pic>
      <p:pic>
        <p:nvPicPr>
          <p:cNvPr id="10" name="Picture 9">
            <a:extLst>
              <a:ext uri="{FF2B5EF4-FFF2-40B4-BE49-F238E27FC236}">
                <a16:creationId xmlns:a16="http://schemas.microsoft.com/office/drawing/2014/main" id="{833EEB3B-BFFA-CF52-29D6-0494FB273533}"/>
              </a:ext>
            </a:extLst>
          </p:cNvPr>
          <p:cNvPicPr>
            <a:picLocks noChangeAspect="1"/>
          </p:cNvPicPr>
          <p:nvPr/>
        </p:nvPicPr>
        <p:blipFill>
          <a:blip r:embed="rId6"/>
          <a:srcRect t="6804" b="28470"/>
          <a:stretch/>
        </p:blipFill>
        <p:spPr>
          <a:xfrm>
            <a:off x="426776" y="1401822"/>
            <a:ext cx="5489663" cy="1183735"/>
          </a:xfrm>
          <a:prstGeom prst="rect">
            <a:avLst/>
          </a:prstGeom>
        </p:spPr>
      </p:pic>
      <p:sp>
        <p:nvSpPr>
          <p:cNvPr id="3" name="Slide Number Placeholder 2">
            <a:extLst>
              <a:ext uri="{FF2B5EF4-FFF2-40B4-BE49-F238E27FC236}">
                <a16:creationId xmlns:a16="http://schemas.microsoft.com/office/drawing/2014/main" id="{15946F05-23D5-BB60-8574-CCECE3CA4A57}"/>
              </a:ext>
            </a:extLst>
          </p:cNvPr>
          <p:cNvSpPr>
            <a:spLocks noGrp="1"/>
          </p:cNvSpPr>
          <p:nvPr>
            <p:ph type="sldNum" sz="quarter" idx="12"/>
          </p:nvPr>
        </p:nvSpPr>
        <p:spPr/>
        <p:txBody>
          <a:bodyPr/>
          <a:lstStyle/>
          <a:p>
            <a:fld id="{0B55C215-7F9A-4AB7-8398-183B47447BCF}" type="slidenum">
              <a:rPr lang="en-US" smtClean="0"/>
              <a:pPr/>
              <a:t>5</a:t>
            </a:fld>
            <a:endParaRPr lang="en-US"/>
          </a:p>
        </p:txBody>
      </p:sp>
      <p:sp>
        <p:nvSpPr>
          <p:cNvPr id="4" name="Title 3">
            <a:extLst>
              <a:ext uri="{FF2B5EF4-FFF2-40B4-BE49-F238E27FC236}">
                <a16:creationId xmlns:a16="http://schemas.microsoft.com/office/drawing/2014/main" id="{59B7D7AA-7120-3939-FDF9-07F821441673}"/>
              </a:ext>
            </a:extLst>
          </p:cNvPr>
          <p:cNvSpPr>
            <a:spLocks noGrp="1"/>
          </p:cNvSpPr>
          <p:nvPr>
            <p:ph type="title"/>
          </p:nvPr>
        </p:nvSpPr>
        <p:spPr>
          <a:xfrm>
            <a:off x="263352" y="292234"/>
            <a:ext cx="8448939" cy="451406"/>
          </a:xfrm>
        </p:spPr>
        <p:txBody>
          <a:bodyPr/>
          <a:lstStyle/>
          <a:p>
            <a:r>
              <a:rPr lang="en-US"/>
              <a:t>Analysis of the </a:t>
            </a:r>
            <a:r>
              <a:rPr lang="en-US" u="sng"/>
              <a:t>neutron</a:t>
            </a:r>
            <a:r>
              <a:rPr lang="en-US"/>
              <a:t> spectra results I</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84200DF-16DE-5040-579E-FEEAA41D18DA}"/>
                  </a:ext>
                </a:extLst>
              </p:cNvPr>
              <p:cNvSpPr txBox="1">
                <a:spLocks/>
              </p:cNvSpPr>
              <p:nvPr/>
            </p:nvSpPr>
            <p:spPr>
              <a:xfrm>
                <a:off x="6051148" y="2684666"/>
                <a:ext cx="5472608" cy="2026428"/>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5750" indent="-285750" algn="just">
                  <a:lnSpc>
                    <a:spcPts val="2500"/>
                  </a:lnSpc>
                  <a:spcBef>
                    <a:spcPts val="2400"/>
                  </a:spcBef>
                  <a:buFont typeface="Arial" panose="020B0604020202020204" pitchFamily="34" charset="0"/>
                  <a:buChar char="•"/>
                </a:pPr>
                <a:r>
                  <a:rPr lang="en-US" sz="1700"/>
                  <a:t>Clear agreement between MCNP and </a:t>
                </a:r>
                <a:r>
                  <a:rPr lang="en-US" sz="1700" err="1"/>
                  <a:t>OpenMC</a:t>
                </a:r>
                <a:r>
                  <a:rPr lang="en-US" sz="1700"/>
                  <a:t> results for all 4 positions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oMath>
                </a14:m>
                <a:r>
                  <a:rPr lang="en-US" sz="1700"/>
                  <a:t> OpenMC validation.</a:t>
                </a:r>
              </a:p>
              <a:p>
                <a:pPr marL="105750" indent="-285750" algn="just">
                  <a:lnSpc>
                    <a:spcPts val="2500"/>
                  </a:lnSpc>
                  <a:spcBef>
                    <a:spcPts val="2400"/>
                  </a:spcBef>
                  <a:buFont typeface="Arial" panose="020B0604020202020204" pitchFamily="34" charset="0"/>
                  <a:buChar char="•"/>
                </a:pPr>
                <a:r>
                  <a:rPr lang="en-US" sz="1700"/>
                  <a:t>General agreement between experimental and simulated results, with discrepancies mostly appearing above </a:t>
                </a:r>
                <a14:m>
                  <m:oMath xmlns:m="http://schemas.openxmlformats.org/officeDocument/2006/math">
                    <m:r>
                      <a:rPr lang="en-US" sz="1700" i="1" dirty="0" smtClean="0">
                        <a:latin typeface="Cambria Math" panose="02040503050406030204" pitchFamily="18" charset="0"/>
                      </a:rPr>
                      <m:t>6</m:t>
                    </m:r>
                    <m:r>
                      <a:rPr lang="en-US" sz="1700" b="0" i="1" dirty="0" smtClean="0">
                        <a:latin typeface="Cambria Math" panose="02040503050406030204" pitchFamily="18" charset="0"/>
                      </a:rPr>
                      <m:t> </m:t>
                    </m:r>
                    <m:r>
                      <a:rPr lang="en-US" sz="1700" i="1" dirty="0" smtClean="0">
                        <a:latin typeface="Cambria Math" panose="02040503050406030204" pitchFamily="18" charset="0"/>
                      </a:rPr>
                      <m:t>𝑀𝑒𝑉</m:t>
                    </m:r>
                  </m:oMath>
                </a14:m>
                <a:r>
                  <a:rPr lang="en-US" sz="1700"/>
                  <a:t>.</a:t>
                </a:r>
              </a:p>
              <a:p>
                <a:pPr indent="0" algn="just">
                  <a:spcBef>
                    <a:spcPts val="2400"/>
                  </a:spcBef>
                </a:pPr>
                <a:endParaRPr lang="en-US"/>
              </a:p>
            </p:txBody>
          </p:sp>
        </mc:Choice>
        <mc:Fallback xmlns="">
          <p:sp>
            <p:nvSpPr>
              <p:cNvPr id="5" name="Text Placeholder 4">
                <a:extLst>
                  <a:ext uri="{FF2B5EF4-FFF2-40B4-BE49-F238E27FC236}">
                    <a16:creationId xmlns:a16="http://schemas.microsoft.com/office/drawing/2014/main" id="{084200DF-16DE-5040-579E-FEEAA41D18DA}"/>
                  </a:ext>
                </a:extLst>
              </p:cNvPr>
              <p:cNvSpPr txBox="1">
                <a:spLocks noRot="1" noChangeAspect="1" noMove="1" noResize="1" noEditPoints="1" noAdjustHandles="1" noChangeArrowheads="1" noChangeShapeType="1" noTextEdit="1"/>
              </p:cNvSpPr>
              <p:nvPr/>
            </p:nvSpPr>
            <p:spPr>
              <a:xfrm>
                <a:off x="6051148" y="2684666"/>
                <a:ext cx="5472608" cy="2026428"/>
              </a:xfrm>
              <a:prstGeom prst="rect">
                <a:avLst/>
              </a:prstGeom>
              <a:blipFill>
                <a:blip r:embed="rId7"/>
                <a:stretch>
                  <a:fillRect l="-557" r="-780" b="-300"/>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E8503D6-7C45-4DB5-2BB7-A535B867818B}"/>
              </a:ext>
            </a:extLst>
          </p:cNvPr>
          <p:cNvPicPr>
            <a:picLocks noChangeAspect="1"/>
          </p:cNvPicPr>
          <p:nvPr/>
        </p:nvPicPr>
        <p:blipFill>
          <a:blip r:embed="rId8"/>
          <a:srcRect l="41731" t="7068" r="32872" b="83980"/>
          <a:stretch/>
        </p:blipFill>
        <p:spPr>
          <a:xfrm>
            <a:off x="2584832" y="2559474"/>
            <a:ext cx="1337679" cy="157084"/>
          </a:xfrm>
          <a:prstGeom prst="rect">
            <a:avLst/>
          </a:prstGeom>
        </p:spPr>
      </p:pic>
      <p:pic>
        <p:nvPicPr>
          <p:cNvPr id="30" name="Picture 29">
            <a:extLst>
              <a:ext uri="{FF2B5EF4-FFF2-40B4-BE49-F238E27FC236}">
                <a16:creationId xmlns:a16="http://schemas.microsoft.com/office/drawing/2014/main" id="{8773D68B-E1BE-95DA-5323-8350B1C5478A}"/>
              </a:ext>
            </a:extLst>
          </p:cNvPr>
          <p:cNvPicPr>
            <a:picLocks noChangeAspect="1"/>
          </p:cNvPicPr>
          <p:nvPr/>
        </p:nvPicPr>
        <p:blipFill>
          <a:blip r:embed="rId9"/>
          <a:srcRect l="41731" t="5924" r="32872" b="85225"/>
          <a:stretch/>
        </p:blipFill>
        <p:spPr>
          <a:xfrm>
            <a:off x="2579792" y="4878409"/>
            <a:ext cx="1338616" cy="155420"/>
          </a:xfrm>
          <a:prstGeom prst="rect">
            <a:avLst/>
          </a:prstGeom>
        </p:spPr>
      </p:pic>
      <p:pic>
        <p:nvPicPr>
          <p:cNvPr id="28" name="Picture 27">
            <a:extLst>
              <a:ext uri="{FF2B5EF4-FFF2-40B4-BE49-F238E27FC236}">
                <a16:creationId xmlns:a16="http://schemas.microsoft.com/office/drawing/2014/main" id="{D215294F-FE0A-AE5A-A8F7-36DD51DB044D}"/>
              </a:ext>
            </a:extLst>
          </p:cNvPr>
          <p:cNvPicPr>
            <a:picLocks noChangeAspect="1"/>
          </p:cNvPicPr>
          <p:nvPr/>
        </p:nvPicPr>
        <p:blipFill>
          <a:blip r:embed="rId10"/>
          <a:srcRect l="41141" t="4906" r="32872" b="83980"/>
          <a:stretch/>
        </p:blipFill>
        <p:spPr>
          <a:xfrm>
            <a:off x="2552870" y="3664074"/>
            <a:ext cx="1337679" cy="190583"/>
          </a:xfrm>
          <a:prstGeom prst="rect">
            <a:avLst/>
          </a:prstGeom>
        </p:spPr>
      </p:pic>
      <p:grpSp>
        <p:nvGrpSpPr>
          <p:cNvPr id="33" name="Group 32">
            <a:extLst>
              <a:ext uri="{FF2B5EF4-FFF2-40B4-BE49-F238E27FC236}">
                <a16:creationId xmlns:a16="http://schemas.microsoft.com/office/drawing/2014/main" id="{D8BDE8B8-6B77-73E8-3DCD-1253DDCE37EE}"/>
              </a:ext>
            </a:extLst>
          </p:cNvPr>
          <p:cNvGrpSpPr/>
          <p:nvPr/>
        </p:nvGrpSpPr>
        <p:grpSpPr>
          <a:xfrm>
            <a:off x="2795085" y="1124744"/>
            <a:ext cx="1129221" cy="5194101"/>
            <a:chOff x="2867093" y="1115219"/>
            <a:chExt cx="1129221" cy="5194101"/>
          </a:xfrm>
        </p:grpSpPr>
        <p:pic>
          <p:nvPicPr>
            <p:cNvPr id="37" name="Picture 36">
              <a:extLst>
                <a:ext uri="{FF2B5EF4-FFF2-40B4-BE49-F238E27FC236}">
                  <a16:creationId xmlns:a16="http://schemas.microsoft.com/office/drawing/2014/main" id="{8D383EB8-9CDC-3203-2928-48773A34302A}"/>
                </a:ext>
              </a:extLst>
            </p:cNvPr>
            <p:cNvPicPr>
              <a:picLocks noChangeAspect="1"/>
            </p:cNvPicPr>
            <p:nvPr/>
          </p:nvPicPr>
          <p:blipFill>
            <a:blip r:embed="rId11"/>
            <a:srcRect l="37007" t="4383" r="41731" b="84503"/>
            <a:stretch/>
          </p:blipFill>
          <p:spPr>
            <a:xfrm>
              <a:off x="2867093" y="1115219"/>
              <a:ext cx="1129221" cy="196636"/>
            </a:xfrm>
            <a:prstGeom prst="rect">
              <a:avLst/>
            </a:prstGeom>
          </p:spPr>
        </p:pic>
        <p:pic>
          <p:nvPicPr>
            <p:cNvPr id="35" name="Picture 34">
              <a:extLst>
                <a:ext uri="{FF2B5EF4-FFF2-40B4-BE49-F238E27FC236}">
                  <a16:creationId xmlns:a16="http://schemas.microsoft.com/office/drawing/2014/main" id="{1BC7DB0D-AF45-995F-DC2B-34DBB7B5593A}"/>
                </a:ext>
              </a:extLst>
            </p:cNvPr>
            <p:cNvPicPr>
              <a:picLocks noChangeAspect="1"/>
            </p:cNvPicPr>
            <p:nvPr/>
          </p:nvPicPr>
          <p:blipFill>
            <a:blip r:embed="rId12"/>
            <a:srcRect l="44737" t="79305" r="35526" b="9055"/>
            <a:stretch/>
          </p:blipFill>
          <p:spPr>
            <a:xfrm>
              <a:off x="2916192" y="6097098"/>
              <a:ext cx="1080122" cy="212222"/>
            </a:xfrm>
            <a:prstGeom prst="rect">
              <a:avLst/>
            </a:prstGeom>
          </p:spPr>
        </p:pic>
      </p:grpSp>
      <p:pic>
        <p:nvPicPr>
          <p:cNvPr id="63" name="Picture 62">
            <a:extLst>
              <a:ext uri="{FF2B5EF4-FFF2-40B4-BE49-F238E27FC236}">
                <a16:creationId xmlns:a16="http://schemas.microsoft.com/office/drawing/2014/main" id="{E6451E9F-2C60-EA9D-38B7-3CEDF95F4063}"/>
              </a:ext>
            </a:extLst>
          </p:cNvPr>
          <p:cNvPicPr>
            <a:picLocks noChangeAspect="1"/>
          </p:cNvPicPr>
          <p:nvPr/>
        </p:nvPicPr>
        <p:blipFill>
          <a:blip r:embed="rId13"/>
          <a:stretch>
            <a:fillRect/>
          </a:stretch>
        </p:blipFill>
        <p:spPr>
          <a:xfrm>
            <a:off x="4499287" y="958206"/>
            <a:ext cx="1812739" cy="600108"/>
          </a:xfrm>
          <a:prstGeom prst="rect">
            <a:avLst/>
          </a:prstGeom>
        </p:spPr>
      </p:pic>
      <p:sp>
        <p:nvSpPr>
          <p:cNvPr id="6" name="Rectangle 5">
            <a:extLst>
              <a:ext uri="{FF2B5EF4-FFF2-40B4-BE49-F238E27FC236}">
                <a16:creationId xmlns:a16="http://schemas.microsoft.com/office/drawing/2014/main" id="{57B2D9F0-1842-1456-EF9D-59D0F1EF68E6}"/>
              </a:ext>
            </a:extLst>
          </p:cNvPr>
          <p:cNvSpPr/>
          <p:nvPr/>
        </p:nvSpPr>
        <p:spPr>
          <a:xfrm>
            <a:off x="3959226" y="1601689"/>
            <a:ext cx="1809820" cy="43907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F8625A58-9DF0-FE89-CDA8-7CC9B551242B}"/>
              </a:ext>
            </a:extLst>
          </p:cNvPr>
          <p:cNvPicPr>
            <a:picLocks noChangeAspect="1"/>
          </p:cNvPicPr>
          <p:nvPr/>
        </p:nvPicPr>
        <p:blipFill>
          <a:blip r:embed="rId14"/>
          <a:stretch>
            <a:fillRect/>
          </a:stretch>
        </p:blipFill>
        <p:spPr>
          <a:xfrm>
            <a:off x="631609" y="972038"/>
            <a:ext cx="1812739" cy="572444"/>
          </a:xfrm>
          <a:prstGeom prst="rect">
            <a:avLst/>
          </a:prstGeom>
        </p:spPr>
      </p:pic>
      <p:pic>
        <p:nvPicPr>
          <p:cNvPr id="24" name="Picture 23">
            <a:extLst>
              <a:ext uri="{FF2B5EF4-FFF2-40B4-BE49-F238E27FC236}">
                <a16:creationId xmlns:a16="http://schemas.microsoft.com/office/drawing/2014/main" id="{148439FC-E251-D49C-816A-A6349FE05BB7}"/>
              </a:ext>
            </a:extLst>
          </p:cNvPr>
          <p:cNvPicPr>
            <a:picLocks noChangeAspect="1"/>
          </p:cNvPicPr>
          <p:nvPr/>
        </p:nvPicPr>
        <p:blipFill>
          <a:blip r:embed="rId15"/>
          <a:srcRect l="42322" t="5924" r="33463" b="83980"/>
          <a:stretch/>
        </p:blipFill>
        <p:spPr>
          <a:xfrm>
            <a:off x="2589450" y="1402956"/>
            <a:ext cx="1337679" cy="185802"/>
          </a:xfrm>
          <a:prstGeom prst="rect">
            <a:avLst/>
          </a:prstGeom>
        </p:spPr>
      </p:pic>
    </p:spTree>
    <p:extLst>
      <p:ext uri="{BB962C8B-B14F-4D97-AF65-F5344CB8AC3E}">
        <p14:creationId xmlns:p14="http://schemas.microsoft.com/office/powerpoint/2010/main" val="6137220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9F27-8FD8-A124-3460-C785B365D143}"/>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225374C7-322E-9ECD-BC8C-4DCC3B7EA855}"/>
              </a:ext>
            </a:extLst>
          </p:cNvPr>
          <p:cNvPicPr>
            <a:picLocks noChangeAspect="1"/>
          </p:cNvPicPr>
          <p:nvPr/>
        </p:nvPicPr>
        <p:blipFill>
          <a:blip r:embed="rId3"/>
          <a:srcRect l="3799" t="7189" r="917" b="3592"/>
          <a:stretch/>
        </p:blipFill>
        <p:spPr>
          <a:xfrm>
            <a:off x="6173217" y="3783392"/>
            <a:ext cx="4027240" cy="2514633"/>
          </a:xfrm>
          <a:prstGeom prst="rect">
            <a:avLst/>
          </a:prstGeom>
        </p:spPr>
      </p:pic>
      <p:pic>
        <p:nvPicPr>
          <p:cNvPr id="27" name="Picture 26">
            <a:extLst>
              <a:ext uri="{FF2B5EF4-FFF2-40B4-BE49-F238E27FC236}">
                <a16:creationId xmlns:a16="http://schemas.microsoft.com/office/drawing/2014/main" id="{E921DAA7-ECD1-F16F-76C5-17853270477E}"/>
              </a:ext>
            </a:extLst>
          </p:cNvPr>
          <p:cNvPicPr>
            <a:picLocks noChangeAspect="1"/>
          </p:cNvPicPr>
          <p:nvPr/>
        </p:nvPicPr>
        <p:blipFill>
          <a:blip r:embed="rId4"/>
          <a:srcRect l="1959" t="7416" b="3582"/>
          <a:stretch/>
        </p:blipFill>
        <p:spPr>
          <a:xfrm>
            <a:off x="1934052" y="3783392"/>
            <a:ext cx="4153860" cy="2514633"/>
          </a:xfrm>
          <a:prstGeom prst="rect">
            <a:avLst/>
          </a:prstGeom>
        </p:spPr>
      </p:pic>
      <p:pic>
        <p:nvPicPr>
          <p:cNvPr id="25" name="Picture 24">
            <a:extLst>
              <a:ext uri="{FF2B5EF4-FFF2-40B4-BE49-F238E27FC236}">
                <a16:creationId xmlns:a16="http://schemas.microsoft.com/office/drawing/2014/main" id="{B3228B34-E658-FD86-C909-AF9B959E7BBB}"/>
              </a:ext>
            </a:extLst>
          </p:cNvPr>
          <p:cNvPicPr>
            <a:picLocks noChangeAspect="1"/>
          </p:cNvPicPr>
          <p:nvPr/>
        </p:nvPicPr>
        <p:blipFill>
          <a:blip r:embed="rId4"/>
          <a:srcRect l="1558" t="7402" r="995" b="2588"/>
          <a:stretch/>
        </p:blipFill>
        <p:spPr>
          <a:xfrm>
            <a:off x="8125981" y="1278929"/>
            <a:ext cx="4066019" cy="2504463"/>
          </a:xfrm>
          <a:prstGeom prst="rect">
            <a:avLst/>
          </a:prstGeom>
        </p:spPr>
      </p:pic>
      <p:pic>
        <p:nvPicPr>
          <p:cNvPr id="20" name="Picture 19">
            <a:extLst>
              <a:ext uri="{FF2B5EF4-FFF2-40B4-BE49-F238E27FC236}">
                <a16:creationId xmlns:a16="http://schemas.microsoft.com/office/drawing/2014/main" id="{7F993053-C5BE-D718-41D0-F05A5225A39D}"/>
              </a:ext>
            </a:extLst>
          </p:cNvPr>
          <p:cNvPicPr>
            <a:picLocks noChangeAspect="1"/>
          </p:cNvPicPr>
          <p:nvPr/>
        </p:nvPicPr>
        <p:blipFill>
          <a:blip r:embed="rId5"/>
          <a:srcRect l="512" t="7391" r="-512" b="2415"/>
          <a:stretch/>
        </p:blipFill>
        <p:spPr>
          <a:xfrm>
            <a:off x="4033232" y="1263688"/>
            <a:ext cx="4153859" cy="2498395"/>
          </a:xfrm>
          <a:prstGeom prst="rect">
            <a:avLst/>
          </a:prstGeom>
        </p:spPr>
      </p:pic>
      <p:pic>
        <p:nvPicPr>
          <p:cNvPr id="18" name="Picture 17">
            <a:extLst>
              <a:ext uri="{FF2B5EF4-FFF2-40B4-BE49-F238E27FC236}">
                <a16:creationId xmlns:a16="http://schemas.microsoft.com/office/drawing/2014/main" id="{07FBFB6F-FDC9-A408-5369-65AA7B8D61EF}"/>
              </a:ext>
            </a:extLst>
          </p:cNvPr>
          <p:cNvPicPr>
            <a:picLocks noChangeAspect="1"/>
          </p:cNvPicPr>
          <p:nvPr/>
        </p:nvPicPr>
        <p:blipFill>
          <a:blip r:embed="rId6"/>
          <a:srcRect l="2375" t="7493" r="1634" b="2274"/>
          <a:stretch/>
        </p:blipFill>
        <p:spPr>
          <a:xfrm>
            <a:off x="47328" y="1268759"/>
            <a:ext cx="4011509" cy="2514633"/>
          </a:xfrm>
          <a:prstGeom prst="rect">
            <a:avLst/>
          </a:prstGeom>
        </p:spPr>
      </p:pic>
      <p:sp>
        <p:nvSpPr>
          <p:cNvPr id="3" name="Slide Number Placeholder 2">
            <a:extLst>
              <a:ext uri="{FF2B5EF4-FFF2-40B4-BE49-F238E27FC236}">
                <a16:creationId xmlns:a16="http://schemas.microsoft.com/office/drawing/2014/main" id="{25EE41EC-D3DF-0A66-F7BF-E11868248E0C}"/>
              </a:ext>
            </a:extLst>
          </p:cNvPr>
          <p:cNvSpPr>
            <a:spLocks noGrp="1"/>
          </p:cNvSpPr>
          <p:nvPr>
            <p:ph type="sldNum" sz="quarter" idx="12"/>
          </p:nvPr>
        </p:nvSpPr>
        <p:spPr/>
        <p:txBody>
          <a:bodyPr/>
          <a:lstStyle/>
          <a:p>
            <a:fld id="{0B55C215-7F9A-4AB7-8398-183B47447BCF}" type="slidenum">
              <a:rPr lang="en-US" smtClean="0"/>
              <a:pPr/>
              <a:t>6</a:t>
            </a:fld>
            <a:endParaRPr lang="en-US"/>
          </a:p>
        </p:txBody>
      </p:sp>
      <p:sp>
        <p:nvSpPr>
          <p:cNvPr id="4" name="Title 3">
            <a:extLst>
              <a:ext uri="{FF2B5EF4-FFF2-40B4-BE49-F238E27FC236}">
                <a16:creationId xmlns:a16="http://schemas.microsoft.com/office/drawing/2014/main" id="{8636EC38-0803-8C25-A588-346E30C3E584}"/>
              </a:ext>
            </a:extLst>
          </p:cNvPr>
          <p:cNvSpPr>
            <a:spLocks noGrp="1"/>
          </p:cNvSpPr>
          <p:nvPr>
            <p:ph type="title"/>
          </p:nvPr>
        </p:nvSpPr>
        <p:spPr>
          <a:xfrm>
            <a:off x="263352" y="292234"/>
            <a:ext cx="8448939" cy="451406"/>
          </a:xfrm>
        </p:spPr>
        <p:txBody>
          <a:bodyPr/>
          <a:lstStyle/>
          <a:p>
            <a:r>
              <a:rPr lang="en-US"/>
              <a:t>Analysis of the </a:t>
            </a:r>
            <a:r>
              <a:rPr lang="en-US" u="sng"/>
              <a:t>neutron</a:t>
            </a:r>
            <a:r>
              <a:rPr lang="en-US"/>
              <a:t> spectra results II</a:t>
            </a:r>
          </a:p>
        </p:txBody>
      </p:sp>
      <p:pic>
        <p:nvPicPr>
          <p:cNvPr id="6" name="Picture 5">
            <a:extLst>
              <a:ext uri="{FF2B5EF4-FFF2-40B4-BE49-F238E27FC236}">
                <a16:creationId xmlns:a16="http://schemas.microsoft.com/office/drawing/2014/main" id="{7B15A272-469A-364C-446B-E7628CEB141A}"/>
              </a:ext>
            </a:extLst>
          </p:cNvPr>
          <p:cNvPicPr>
            <a:picLocks noChangeAspect="1"/>
          </p:cNvPicPr>
          <p:nvPr/>
        </p:nvPicPr>
        <p:blipFill>
          <a:blip r:embed="rId7">
            <a:duotone>
              <a:prstClr val="black"/>
              <a:schemeClr val="tx1">
                <a:tint val="45000"/>
                <a:satMod val="400000"/>
              </a:schemeClr>
            </a:duotone>
          </a:blip>
          <a:stretch>
            <a:fillRect/>
          </a:stretch>
        </p:blipFill>
        <p:spPr>
          <a:xfrm>
            <a:off x="623392" y="1418520"/>
            <a:ext cx="1573884" cy="181751"/>
          </a:xfrm>
          <a:prstGeom prst="rect">
            <a:avLst/>
          </a:prstGeom>
        </p:spPr>
      </p:pic>
      <p:pic>
        <p:nvPicPr>
          <p:cNvPr id="10" name="Picture 9">
            <a:extLst>
              <a:ext uri="{FF2B5EF4-FFF2-40B4-BE49-F238E27FC236}">
                <a16:creationId xmlns:a16="http://schemas.microsoft.com/office/drawing/2014/main" id="{958019CF-FADB-5A24-1D05-0381B5CA2415}"/>
              </a:ext>
            </a:extLst>
          </p:cNvPr>
          <p:cNvPicPr>
            <a:picLocks noChangeAspect="1"/>
          </p:cNvPicPr>
          <p:nvPr/>
        </p:nvPicPr>
        <p:blipFill>
          <a:blip r:embed="rId8">
            <a:duotone>
              <a:prstClr val="black"/>
              <a:schemeClr val="tx1">
                <a:tint val="45000"/>
                <a:satMod val="400000"/>
              </a:schemeClr>
            </a:duotone>
          </a:blip>
          <a:stretch>
            <a:fillRect/>
          </a:stretch>
        </p:blipFill>
        <p:spPr>
          <a:xfrm>
            <a:off x="4694719" y="1414517"/>
            <a:ext cx="1710611" cy="181752"/>
          </a:xfrm>
          <a:prstGeom prst="rect">
            <a:avLst/>
          </a:prstGeom>
        </p:spPr>
      </p:pic>
      <p:pic>
        <p:nvPicPr>
          <p:cNvPr id="14" name="Picture 13">
            <a:extLst>
              <a:ext uri="{FF2B5EF4-FFF2-40B4-BE49-F238E27FC236}">
                <a16:creationId xmlns:a16="http://schemas.microsoft.com/office/drawing/2014/main" id="{3A6B9ECB-0E0E-AEDE-3A5A-F9E583AA412F}"/>
              </a:ext>
            </a:extLst>
          </p:cNvPr>
          <p:cNvPicPr>
            <a:picLocks noChangeAspect="1"/>
          </p:cNvPicPr>
          <p:nvPr/>
        </p:nvPicPr>
        <p:blipFill>
          <a:blip r:embed="rId9">
            <a:duotone>
              <a:prstClr val="black"/>
              <a:schemeClr val="tx1">
                <a:tint val="45000"/>
                <a:satMod val="400000"/>
              </a:schemeClr>
            </a:duotone>
          </a:blip>
          <a:stretch>
            <a:fillRect/>
          </a:stretch>
        </p:blipFill>
        <p:spPr>
          <a:xfrm>
            <a:off x="8736258" y="1408585"/>
            <a:ext cx="1710611" cy="187684"/>
          </a:xfrm>
          <a:prstGeom prst="rect">
            <a:avLst/>
          </a:prstGeom>
        </p:spPr>
      </p:pic>
      <p:pic>
        <p:nvPicPr>
          <p:cNvPr id="16" name="Picture 15">
            <a:extLst>
              <a:ext uri="{FF2B5EF4-FFF2-40B4-BE49-F238E27FC236}">
                <a16:creationId xmlns:a16="http://schemas.microsoft.com/office/drawing/2014/main" id="{A27C3F67-3C8E-63AF-380E-8AC1AA3631C7}"/>
              </a:ext>
            </a:extLst>
          </p:cNvPr>
          <p:cNvPicPr>
            <a:picLocks noChangeAspect="1"/>
          </p:cNvPicPr>
          <p:nvPr/>
        </p:nvPicPr>
        <p:blipFill>
          <a:blip r:embed="rId10">
            <a:duotone>
              <a:prstClr val="black"/>
              <a:schemeClr val="tx1">
                <a:tint val="45000"/>
                <a:satMod val="400000"/>
              </a:schemeClr>
            </a:duotone>
          </a:blip>
          <a:stretch>
            <a:fillRect/>
          </a:stretch>
        </p:blipFill>
        <p:spPr>
          <a:xfrm>
            <a:off x="4082201" y="3944528"/>
            <a:ext cx="1833329" cy="195846"/>
          </a:xfrm>
          <a:prstGeom prst="rect">
            <a:avLst/>
          </a:prstGeom>
        </p:spPr>
      </p:pic>
      <p:pic>
        <p:nvPicPr>
          <p:cNvPr id="22" name="Picture 21">
            <a:extLst>
              <a:ext uri="{FF2B5EF4-FFF2-40B4-BE49-F238E27FC236}">
                <a16:creationId xmlns:a16="http://schemas.microsoft.com/office/drawing/2014/main" id="{46C78E1F-FDF5-BB8B-BF25-B8B277C110B5}"/>
              </a:ext>
            </a:extLst>
          </p:cNvPr>
          <p:cNvPicPr>
            <a:picLocks noChangeAspect="1"/>
          </p:cNvPicPr>
          <p:nvPr/>
        </p:nvPicPr>
        <p:blipFill>
          <a:blip r:embed="rId11">
            <a:duotone>
              <a:prstClr val="black"/>
              <a:schemeClr val="tx1">
                <a:tint val="45000"/>
                <a:satMod val="400000"/>
              </a:schemeClr>
            </a:duotone>
          </a:blip>
          <a:stretch>
            <a:fillRect/>
          </a:stretch>
        </p:blipFill>
        <p:spPr>
          <a:xfrm>
            <a:off x="8236061" y="3944528"/>
            <a:ext cx="1776561" cy="177084"/>
          </a:xfrm>
          <a:prstGeom prst="rect">
            <a:avLst/>
          </a:prstGeom>
        </p:spPr>
      </p:pic>
      <p:sp>
        <p:nvSpPr>
          <p:cNvPr id="2" name="Rectangle 1">
            <a:extLst>
              <a:ext uri="{FF2B5EF4-FFF2-40B4-BE49-F238E27FC236}">
                <a16:creationId xmlns:a16="http://schemas.microsoft.com/office/drawing/2014/main" id="{12F6F586-40E8-79E7-A963-28E87D037DBD}"/>
              </a:ext>
            </a:extLst>
          </p:cNvPr>
          <p:cNvSpPr/>
          <p:nvPr/>
        </p:nvSpPr>
        <p:spPr>
          <a:xfrm>
            <a:off x="13325" y="944195"/>
            <a:ext cx="12192000" cy="5455049"/>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606C6A30-60A8-8B3A-D165-1B79F7F8DA9F}"/>
              </a:ext>
            </a:extLst>
          </p:cNvPr>
          <p:cNvSpPr txBox="1"/>
          <p:nvPr/>
        </p:nvSpPr>
        <p:spPr>
          <a:xfrm>
            <a:off x="4204605" y="944195"/>
            <a:ext cx="4127104" cy="307777"/>
          </a:xfrm>
          <a:prstGeom prst="rect">
            <a:avLst/>
          </a:prstGeom>
          <a:noFill/>
        </p:spPr>
        <p:txBody>
          <a:bodyPr wrap="square">
            <a:spAutoFit/>
          </a:bodyPr>
          <a:lstStyle/>
          <a:p>
            <a:pPr algn="ctr"/>
            <a:r>
              <a:rPr lang="en-US" sz="1400" b="1">
                <a:solidFill>
                  <a:schemeClr val="accent5"/>
                </a:solidFill>
              </a:rPr>
              <a:t>Exp vs MCNP (FENDL 3.2c, FENDL 3.1d, ENDFB VIII.0)</a:t>
            </a:r>
          </a:p>
        </p:txBody>
      </p:sp>
      <p:grpSp>
        <p:nvGrpSpPr>
          <p:cNvPr id="32" name="Group 31">
            <a:extLst>
              <a:ext uri="{FF2B5EF4-FFF2-40B4-BE49-F238E27FC236}">
                <a16:creationId xmlns:a16="http://schemas.microsoft.com/office/drawing/2014/main" id="{E5449CD9-90D4-BE14-F741-FB1A4C0E86C0}"/>
              </a:ext>
            </a:extLst>
          </p:cNvPr>
          <p:cNvGrpSpPr/>
          <p:nvPr/>
        </p:nvGrpSpPr>
        <p:grpSpPr>
          <a:xfrm>
            <a:off x="3936704" y="2024844"/>
            <a:ext cx="4471229" cy="2772308"/>
            <a:chOff x="3936704" y="2024844"/>
            <a:chExt cx="4471229" cy="2772308"/>
          </a:xfrm>
        </p:grpSpPr>
        <p:pic>
          <p:nvPicPr>
            <p:cNvPr id="31" name="Picture 30">
              <a:extLst>
                <a:ext uri="{FF2B5EF4-FFF2-40B4-BE49-F238E27FC236}">
                  <a16:creationId xmlns:a16="http://schemas.microsoft.com/office/drawing/2014/main" id="{C5D1032F-B28A-DF7E-99C4-2AFFB9F4B79B}"/>
                </a:ext>
              </a:extLst>
            </p:cNvPr>
            <p:cNvPicPr>
              <a:picLocks noChangeAspect="1"/>
            </p:cNvPicPr>
            <p:nvPr/>
          </p:nvPicPr>
          <p:blipFill>
            <a:blip r:embed="rId12"/>
            <a:srcRect l="2912" t="7354" b="2375"/>
            <a:stretch/>
          </p:blipFill>
          <p:spPr>
            <a:xfrm>
              <a:off x="3936704" y="2024844"/>
              <a:ext cx="4471229" cy="2772308"/>
            </a:xfrm>
            <a:prstGeom prst="rect">
              <a:avLst/>
            </a:prstGeom>
            <a:ln w="28575">
              <a:solidFill>
                <a:srgbClr val="C00000"/>
              </a:solidFill>
            </a:ln>
          </p:spPr>
        </p:pic>
        <p:pic>
          <p:nvPicPr>
            <p:cNvPr id="12" name="Picture 11">
              <a:extLst>
                <a:ext uri="{FF2B5EF4-FFF2-40B4-BE49-F238E27FC236}">
                  <a16:creationId xmlns:a16="http://schemas.microsoft.com/office/drawing/2014/main" id="{46AD6FED-12E4-883D-EEB8-BE099C83940B}"/>
                </a:ext>
              </a:extLst>
            </p:cNvPr>
            <p:cNvPicPr>
              <a:picLocks noChangeAspect="1"/>
            </p:cNvPicPr>
            <p:nvPr/>
          </p:nvPicPr>
          <p:blipFill>
            <a:blip r:embed="rId13">
              <a:duotone>
                <a:prstClr val="black"/>
                <a:schemeClr val="tx1">
                  <a:tint val="45000"/>
                  <a:satMod val="400000"/>
                </a:schemeClr>
              </a:duotone>
            </a:blip>
            <a:srcRect l="39011" t="2418" r="27354" b="91795"/>
            <a:stretch/>
          </p:blipFill>
          <p:spPr>
            <a:xfrm>
              <a:off x="4508264" y="2252879"/>
              <a:ext cx="1584176" cy="181751"/>
            </a:xfrm>
            <a:prstGeom prst="rect">
              <a:avLst/>
            </a:prstGeom>
          </p:spPr>
        </p:pic>
      </p:grpSp>
    </p:spTree>
    <p:extLst>
      <p:ext uri="{BB962C8B-B14F-4D97-AF65-F5344CB8AC3E}">
        <p14:creationId xmlns:p14="http://schemas.microsoft.com/office/powerpoint/2010/main" val="40827854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DA2B-4D99-BA19-3BF8-E09A2FAF2A3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0A44CB25-534C-3BB2-E3AF-121ECC49359A}"/>
              </a:ext>
            </a:extLst>
          </p:cNvPr>
          <p:cNvPicPr>
            <a:picLocks noChangeAspect="1"/>
          </p:cNvPicPr>
          <p:nvPr/>
        </p:nvPicPr>
        <p:blipFill>
          <a:blip r:embed="rId3"/>
          <a:srcRect l="2273" t="7346" r="1426" b="3236"/>
          <a:stretch/>
        </p:blipFill>
        <p:spPr>
          <a:xfrm>
            <a:off x="8092141" y="1251972"/>
            <a:ext cx="4099860" cy="2538616"/>
          </a:xfrm>
          <a:prstGeom prst="rect">
            <a:avLst/>
          </a:prstGeom>
        </p:spPr>
      </p:pic>
      <p:pic>
        <p:nvPicPr>
          <p:cNvPr id="26" name="Picture 25">
            <a:extLst>
              <a:ext uri="{FF2B5EF4-FFF2-40B4-BE49-F238E27FC236}">
                <a16:creationId xmlns:a16="http://schemas.microsoft.com/office/drawing/2014/main" id="{C786CEC2-90EB-FA3B-6526-66F002FB9F73}"/>
              </a:ext>
            </a:extLst>
          </p:cNvPr>
          <p:cNvPicPr>
            <a:picLocks noChangeAspect="1"/>
          </p:cNvPicPr>
          <p:nvPr/>
        </p:nvPicPr>
        <p:blipFill>
          <a:blip r:embed="rId4"/>
          <a:srcRect l="2928" t="7273" b="1803"/>
          <a:stretch/>
        </p:blipFill>
        <p:spPr>
          <a:xfrm>
            <a:off x="6070370" y="3789039"/>
            <a:ext cx="4123568" cy="2575648"/>
          </a:xfrm>
          <a:prstGeom prst="rect">
            <a:avLst/>
          </a:prstGeom>
        </p:spPr>
      </p:pic>
      <p:pic>
        <p:nvPicPr>
          <p:cNvPr id="23" name="Picture 22">
            <a:extLst>
              <a:ext uri="{FF2B5EF4-FFF2-40B4-BE49-F238E27FC236}">
                <a16:creationId xmlns:a16="http://schemas.microsoft.com/office/drawing/2014/main" id="{03531AB7-41EC-90F4-0B73-E7B9159816ED}"/>
              </a:ext>
            </a:extLst>
          </p:cNvPr>
          <p:cNvPicPr>
            <a:picLocks noChangeAspect="1"/>
          </p:cNvPicPr>
          <p:nvPr/>
        </p:nvPicPr>
        <p:blipFill>
          <a:blip r:embed="rId5"/>
          <a:srcRect l="763" t="7278" r="95"/>
          <a:stretch/>
        </p:blipFill>
        <p:spPr>
          <a:xfrm>
            <a:off x="1959157" y="3789040"/>
            <a:ext cx="4185216" cy="2610205"/>
          </a:xfrm>
          <a:prstGeom prst="rect">
            <a:avLst/>
          </a:prstGeom>
        </p:spPr>
      </p:pic>
      <p:pic>
        <p:nvPicPr>
          <p:cNvPr id="15" name="Picture 14">
            <a:extLst>
              <a:ext uri="{FF2B5EF4-FFF2-40B4-BE49-F238E27FC236}">
                <a16:creationId xmlns:a16="http://schemas.microsoft.com/office/drawing/2014/main" id="{0F16AB0F-9D2F-9AFE-077C-9DC06AEBE549}"/>
              </a:ext>
            </a:extLst>
          </p:cNvPr>
          <p:cNvPicPr>
            <a:picLocks noChangeAspect="1"/>
          </p:cNvPicPr>
          <p:nvPr/>
        </p:nvPicPr>
        <p:blipFill>
          <a:blip r:embed="rId6"/>
          <a:srcRect l="1489" t="7542" r="1704" b="4031"/>
          <a:stretch/>
        </p:blipFill>
        <p:spPr>
          <a:xfrm>
            <a:off x="4086769" y="1270654"/>
            <a:ext cx="4013608" cy="2444777"/>
          </a:xfrm>
          <a:prstGeom prst="rect">
            <a:avLst/>
          </a:prstGeom>
        </p:spPr>
      </p:pic>
      <p:pic>
        <p:nvPicPr>
          <p:cNvPr id="12" name="Picture 11">
            <a:extLst>
              <a:ext uri="{FF2B5EF4-FFF2-40B4-BE49-F238E27FC236}">
                <a16:creationId xmlns:a16="http://schemas.microsoft.com/office/drawing/2014/main" id="{1735F81D-54D7-EC49-CC0A-3836CC6E3563}"/>
              </a:ext>
            </a:extLst>
          </p:cNvPr>
          <p:cNvPicPr>
            <a:picLocks noChangeAspect="1"/>
          </p:cNvPicPr>
          <p:nvPr/>
        </p:nvPicPr>
        <p:blipFill>
          <a:blip r:embed="rId7"/>
          <a:srcRect l="2021" t="7653" b="3442"/>
          <a:stretch/>
        </p:blipFill>
        <p:spPr>
          <a:xfrm>
            <a:off x="44297" y="1251972"/>
            <a:ext cx="4099860" cy="2480834"/>
          </a:xfrm>
          <a:prstGeom prst="rect">
            <a:avLst/>
          </a:prstGeom>
        </p:spPr>
      </p:pic>
      <p:sp>
        <p:nvSpPr>
          <p:cNvPr id="3" name="Slide Number Placeholder 2">
            <a:extLst>
              <a:ext uri="{FF2B5EF4-FFF2-40B4-BE49-F238E27FC236}">
                <a16:creationId xmlns:a16="http://schemas.microsoft.com/office/drawing/2014/main" id="{D3038739-D875-503B-0EC6-B7C5F2EE7D22}"/>
              </a:ext>
            </a:extLst>
          </p:cNvPr>
          <p:cNvSpPr>
            <a:spLocks noGrp="1"/>
          </p:cNvSpPr>
          <p:nvPr>
            <p:ph type="sldNum" sz="quarter" idx="12"/>
          </p:nvPr>
        </p:nvSpPr>
        <p:spPr/>
        <p:txBody>
          <a:bodyPr/>
          <a:lstStyle/>
          <a:p>
            <a:fld id="{0B55C215-7F9A-4AB7-8398-183B47447BCF}" type="slidenum">
              <a:rPr lang="en-US" smtClean="0"/>
              <a:pPr/>
              <a:t>7</a:t>
            </a:fld>
            <a:endParaRPr lang="en-US"/>
          </a:p>
        </p:txBody>
      </p:sp>
      <p:sp>
        <p:nvSpPr>
          <p:cNvPr id="4" name="Title 3">
            <a:extLst>
              <a:ext uri="{FF2B5EF4-FFF2-40B4-BE49-F238E27FC236}">
                <a16:creationId xmlns:a16="http://schemas.microsoft.com/office/drawing/2014/main" id="{50FBF804-973A-5F4D-39AC-B0B8126ED195}"/>
              </a:ext>
            </a:extLst>
          </p:cNvPr>
          <p:cNvSpPr>
            <a:spLocks noGrp="1"/>
          </p:cNvSpPr>
          <p:nvPr>
            <p:ph type="title"/>
          </p:nvPr>
        </p:nvSpPr>
        <p:spPr>
          <a:xfrm>
            <a:off x="263352" y="292234"/>
            <a:ext cx="8448939" cy="451406"/>
          </a:xfrm>
        </p:spPr>
        <p:txBody>
          <a:bodyPr/>
          <a:lstStyle/>
          <a:p>
            <a:r>
              <a:rPr lang="en-US"/>
              <a:t>Analysis of the </a:t>
            </a:r>
            <a:r>
              <a:rPr lang="en-US" u="sng"/>
              <a:t>neutron</a:t>
            </a:r>
            <a:r>
              <a:rPr lang="en-US"/>
              <a:t> spectra results III</a:t>
            </a:r>
          </a:p>
        </p:txBody>
      </p:sp>
      <p:pic>
        <p:nvPicPr>
          <p:cNvPr id="2" name="Picture 1">
            <a:extLst>
              <a:ext uri="{FF2B5EF4-FFF2-40B4-BE49-F238E27FC236}">
                <a16:creationId xmlns:a16="http://schemas.microsoft.com/office/drawing/2014/main" id="{B13DFFD0-FC5A-A24E-1655-44B0CC3940DE}"/>
              </a:ext>
            </a:extLst>
          </p:cNvPr>
          <p:cNvPicPr>
            <a:picLocks noChangeAspect="1"/>
          </p:cNvPicPr>
          <p:nvPr/>
        </p:nvPicPr>
        <p:blipFill>
          <a:blip r:embed="rId8">
            <a:duotone>
              <a:prstClr val="black"/>
              <a:schemeClr val="tx1">
                <a:tint val="45000"/>
                <a:satMod val="400000"/>
              </a:schemeClr>
            </a:duotone>
          </a:blip>
          <a:stretch>
            <a:fillRect/>
          </a:stretch>
        </p:blipFill>
        <p:spPr>
          <a:xfrm>
            <a:off x="623392" y="1418520"/>
            <a:ext cx="1573884" cy="181751"/>
          </a:xfrm>
          <a:prstGeom prst="rect">
            <a:avLst/>
          </a:prstGeom>
        </p:spPr>
      </p:pic>
      <p:pic>
        <p:nvPicPr>
          <p:cNvPr id="5" name="Picture 4">
            <a:extLst>
              <a:ext uri="{FF2B5EF4-FFF2-40B4-BE49-F238E27FC236}">
                <a16:creationId xmlns:a16="http://schemas.microsoft.com/office/drawing/2014/main" id="{25726797-17B2-57E5-5384-B07EFD304FF8}"/>
              </a:ext>
            </a:extLst>
          </p:cNvPr>
          <p:cNvPicPr>
            <a:picLocks noChangeAspect="1"/>
          </p:cNvPicPr>
          <p:nvPr/>
        </p:nvPicPr>
        <p:blipFill>
          <a:blip r:embed="rId9">
            <a:duotone>
              <a:prstClr val="black"/>
              <a:schemeClr val="tx1">
                <a:tint val="45000"/>
                <a:satMod val="400000"/>
              </a:schemeClr>
            </a:duotone>
          </a:blip>
          <a:stretch>
            <a:fillRect/>
          </a:stretch>
        </p:blipFill>
        <p:spPr>
          <a:xfrm>
            <a:off x="4694719" y="1414517"/>
            <a:ext cx="1710611" cy="181752"/>
          </a:xfrm>
          <a:prstGeom prst="rect">
            <a:avLst/>
          </a:prstGeom>
        </p:spPr>
      </p:pic>
      <p:pic>
        <p:nvPicPr>
          <p:cNvPr id="7" name="Picture 6">
            <a:extLst>
              <a:ext uri="{FF2B5EF4-FFF2-40B4-BE49-F238E27FC236}">
                <a16:creationId xmlns:a16="http://schemas.microsoft.com/office/drawing/2014/main" id="{B76BF12F-A1AB-F734-FF7F-BA4B4D76EFA1}"/>
              </a:ext>
            </a:extLst>
          </p:cNvPr>
          <p:cNvPicPr>
            <a:picLocks noChangeAspect="1"/>
          </p:cNvPicPr>
          <p:nvPr/>
        </p:nvPicPr>
        <p:blipFill>
          <a:blip r:embed="rId10">
            <a:duotone>
              <a:prstClr val="black"/>
              <a:schemeClr val="tx1">
                <a:tint val="45000"/>
                <a:satMod val="400000"/>
              </a:schemeClr>
            </a:duotone>
          </a:blip>
          <a:stretch>
            <a:fillRect/>
          </a:stretch>
        </p:blipFill>
        <p:spPr>
          <a:xfrm>
            <a:off x="8736258" y="1408585"/>
            <a:ext cx="1710611" cy="187684"/>
          </a:xfrm>
          <a:prstGeom prst="rect">
            <a:avLst/>
          </a:prstGeom>
        </p:spPr>
      </p:pic>
      <p:pic>
        <p:nvPicPr>
          <p:cNvPr id="8" name="Picture 7">
            <a:extLst>
              <a:ext uri="{FF2B5EF4-FFF2-40B4-BE49-F238E27FC236}">
                <a16:creationId xmlns:a16="http://schemas.microsoft.com/office/drawing/2014/main" id="{80895443-AC96-D7DE-1069-FE19AF1F92CB}"/>
              </a:ext>
            </a:extLst>
          </p:cNvPr>
          <p:cNvPicPr>
            <a:picLocks noChangeAspect="1"/>
          </p:cNvPicPr>
          <p:nvPr/>
        </p:nvPicPr>
        <p:blipFill>
          <a:blip r:embed="rId11">
            <a:duotone>
              <a:prstClr val="black"/>
              <a:schemeClr val="tx1">
                <a:tint val="45000"/>
                <a:satMod val="400000"/>
              </a:schemeClr>
            </a:duotone>
          </a:blip>
          <a:stretch>
            <a:fillRect/>
          </a:stretch>
        </p:blipFill>
        <p:spPr>
          <a:xfrm>
            <a:off x="2487841" y="4010615"/>
            <a:ext cx="1833329" cy="195846"/>
          </a:xfrm>
          <a:prstGeom prst="rect">
            <a:avLst/>
          </a:prstGeom>
        </p:spPr>
      </p:pic>
      <p:pic>
        <p:nvPicPr>
          <p:cNvPr id="9" name="Picture 8">
            <a:extLst>
              <a:ext uri="{FF2B5EF4-FFF2-40B4-BE49-F238E27FC236}">
                <a16:creationId xmlns:a16="http://schemas.microsoft.com/office/drawing/2014/main" id="{8DB8217F-2A3B-24BB-3342-65465DD24F38}"/>
              </a:ext>
            </a:extLst>
          </p:cNvPr>
          <p:cNvPicPr>
            <a:picLocks noChangeAspect="1"/>
          </p:cNvPicPr>
          <p:nvPr/>
        </p:nvPicPr>
        <p:blipFill>
          <a:blip r:embed="rId12">
            <a:duotone>
              <a:prstClr val="black"/>
              <a:schemeClr val="tx1">
                <a:tint val="45000"/>
                <a:satMod val="400000"/>
              </a:schemeClr>
            </a:duotone>
          </a:blip>
          <a:stretch>
            <a:fillRect/>
          </a:stretch>
        </p:blipFill>
        <p:spPr>
          <a:xfrm>
            <a:off x="6669686" y="4027640"/>
            <a:ext cx="1776561" cy="177084"/>
          </a:xfrm>
          <a:prstGeom prst="rect">
            <a:avLst/>
          </a:prstGeom>
        </p:spPr>
      </p:pic>
      <p:sp>
        <p:nvSpPr>
          <p:cNvPr id="17" name="Rectangle 16">
            <a:extLst>
              <a:ext uri="{FF2B5EF4-FFF2-40B4-BE49-F238E27FC236}">
                <a16:creationId xmlns:a16="http://schemas.microsoft.com/office/drawing/2014/main" id="{BD9D17B2-4F91-B82A-077B-2286E37242B6}"/>
              </a:ext>
            </a:extLst>
          </p:cNvPr>
          <p:cNvSpPr/>
          <p:nvPr/>
        </p:nvSpPr>
        <p:spPr>
          <a:xfrm>
            <a:off x="0" y="948025"/>
            <a:ext cx="12192000" cy="5455049"/>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9" name="Picture 28">
            <a:extLst>
              <a:ext uri="{FF2B5EF4-FFF2-40B4-BE49-F238E27FC236}">
                <a16:creationId xmlns:a16="http://schemas.microsoft.com/office/drawing/2014/main" id="{061F051D-C43F-D14F-E3B8-4828DEA54269}"/>
              </a:ext>
            </a:extLst>
          </p:cNvPr>
          <p:cNvPicPr>
            <a:picLocks noChangeAspect="1"/>
          </p:cNvPicPr>
          <p:nvPr/>
        </p:nvPicPr>
        <p:blipFill>
          <a:blip r:embed="rId13"/>
          <a:srcRect l="2904" t="7654" r="1258" b="3634"/>
          <a:stretch/>
        </p:blipFill>
        <p:spPr>
          <a:xfrm>
            <a:off x="3992309" y="2045720"/>
            <a:ext cx="4481841" cy="2766560"/>
          </a:xfrm>
          <a:prstGeom prst="rect">
            <a:avLst/>
          </a:prstGeom>
          <a:ln w="28575">
            <a:solidFill>
              <a:srgbClr val="C00000"/>
            </a:solidFill>
          </a:ln>
        </p:spPr>
      </p:pic>
      <p:pic>
        <p:nvPicPr>
          <p:cNvPr id="16" name="Picture 15">
            <a:extLst>
              <a:ext uri="{FF2B5EF4-FFF2-40B4-BE49-F238E27FC236}">
                <a16:creationId xmlns:a16="http://schemas.microsoft.com/office/drawing/2014/main" id="{FB8D3C3A-90C4-81FF-367E-0CAF1055A429}"/>
              </a:ext>
            </a:extLst>
          </p:cNvPr>
          <p:cNvPicPr>
            <a:picLocks noChangeAspect="1"/>
          </p:cNvPicPr>
          <p:nvPr/>
        </p:nvPicPr>
        <p:blipFill>
          <a:blip r:embed="rId14">
            <a:duotone>
              <a:prstClr val="black"/>
              <a:schemeClr val="tx1">
                <a:tint val="45000"/>
                <a:satMod val="400000"/>
              </a:schemeClr>
            </a:duotone>
          </a:blip>
          <a:srcRect l="39011" t="2418" r="27354" b="91795"/>
          <a:stretch/>
        </p:blipFill>
        <p:spPr>
          <a:xfrm>
            <a:off x="4683981" y="2400387"/>
            <a:ext cx="1584176" cy="181751"/>
          </a:xfrm>
          <a:prstGeom prst="rect">
            <a:avLst/>
          </a:prstGeom>
        </p:spPr>
      </p:pic>
      <p:sp>
        <p:nvSpPr>
          <p:cNvPr id="24" name="TextBox 23">
            <a:extLst>
              <a:ext uri="{FF2B5EF4-FFF2-40B4-BE49-F238E27FC236}">
                <a16:creationId xmlns:a16="http://schemas.microsoft.com/office/drawing/2014/main" id="{F965D2DE-FA7E-B9EA-C9CE-C793C0B1D658}"/>
              </a:ext>
            </a:extLst>
          </p:cNvPr>
          <p:cNvSpPr txBox="1"/>
          <p:nvPr/>
        </p:nvSpPr>
        <p:spPr>
          <a:xfrm>
            <a:off x="4204605" y="944195"/>
            <a:ext cx="4127104" cy="307777"/>
          </a:xfrm>
          <a:prstGeom prst="rect">
            <a:avLst/>
          </a:prstGeom>
          <a:noFill/>
        </p:spPr>
        <p:txBody>
          <a:bodyPr wrap="square">
            <a:spAutoFit/>
          </a:bodyPr>
          <a:lstStyle/>
          <a:p>
            <a:pPr algn="ctr"/>
            <a:r>
              <a:rPr lang="en-US" sz="1400" b="1">
                <a:solidFill>
                  <a:schemeClr val="accent5"/>
                </a:solidFill>
              </a:rPr>
              <a:t>Exp vs MCNP (FENDL 3.2c) vs </a:t>
            </a:r>
            <a:r>
              <a:rPr lang="en-US" sz="1400" b="1" err="1">
                <a:solidFill>
                  <a:schemeClr val="accent5"/>
                </a:solidFill>
              </a:rPr>
              <a:t>OpenMC</a:t>
            </a:r>
            <a:r>
              <a:rPr lang="en-US" sz="1400" b="1">
                <a:solidFill>
                  <a:schemeClr val="accent5"/>
                </a:solidFill>
              </a:rPr>
              <a:t> (FENDL 3.2c)</a:t>
            </a:r>
          </a:p>
        </p:txBody>
      </p:sp>
    </p:spTree>
    <p:extLst>
      <p:ext uri="{BB962C8B-B14F-4D97-AF65-F5344CB8AC3E}">
        <p14:creationId xmlns:p14="http://schemas.microsoft.com/office/powerpoint/2010/main" val="38738076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6EA4-1099-3685-C6BC-6C9072B13035}"/>
            </a:ext>
          </a:extLst>
        </p:cNvPr>
        <p:cNvGrpSpPr/>
        <p:nvPr/>
      </p:nvGrpSpPr>
      <p:grpSpPr>
        <a:xfrm>
          <a:off x="0" y="0"/>
          <a:ext cx="0" cy="0"/>
          <a:chOff x="0" y="0"/>
          <a:chExt cx="0" cy="0"/>
        </a:xfrm>
      </p:grpSpPr>
      <p:pic>
        <p:nvPicPr>
          <p:cNvPr id="38" name="Picture 37" descr="A graph with numbers and lines&#10;&#10;AI-generated content may be incorrect.">
            <a:extLst>
              <a:ext uri="{FF2B5EF4-FFF2-40B4-BE49-F238E27FC236}">
                <a16:creationId xmlns:a16="http://schemas.microsoft.com/office/drawing/2014/main" id="{4092AB20-82AD-3D8B-D7A5-C28EDB3042D7}"/>
              </a:ext>
            </a:extLst>
          </p:cNvPr>
          <p:cNvPicPr>
            <a:picLocks noChangeAspect="1"/>
          </p:cNvPicPr>
          <p:nvPr/>
        </p:nvPicPr>
        <p:blipFill>
          <a:blip r:embed="rId3"/>
          <a:srcRect l="3568" t="7292" r="1544" b="3588"/>
          <a:stretch/>
        </p:blipFill>
        <p:spPr>
          <a:xfrm>
            <a:off x="6265821" y="3842785"/>
            <a:ext cx="3821043" cy="2540010"/>
          </a:xfrm>
          <a:prstGeom prst="rect">
            <a:avLst/>
          </a:prstGeom>
        </p:spPr>
      </p:pic>
      <p:pic>
        <p:nvPicPr>
          <p:cNvPr id="37" name="Picture 36" descr="A graph with red line and yellow line&#10;&#10;AI-generated content may be incorrect.">
            <a:extLst>
              <a:ext uri="{FF2B5EF4-FFF2-40B4-BE49-F238E27FC236}">
                <a16:creationId xmlns:a16="http://schemas.microsoft.com/office/drawing/2014/main" id="{AED0C1CD-F219-71A0-1FBE-1600BA4083D4}"/>
              </a:ext>
            </a:extLst>
          </p:cNvPr>
          <p:cNvPicPr>
            <a:picLocks noChangeAspect="1"/>
          </p:cNvPicPr>
          <p:nvPr/>
        </p:nvPicPr>
        <p:blipFill>
          <a:blip r:embed="rId4"/>
          <a:srcRect l="2317" t="7568" r="1390" b="4150"/>
          <a:stretch/>
        </p:blipFill>
        <p:spPr>
          <a:xfrm>
            <a:off x="2096952" y="3845301"/>
            <a:ext cx="4045043" cy="2530082"/>
          </a:xfrm>
          <a:prstGeom prst="rect">
            <a:avLst/>
          </a:prstGeom>
        </p:spPr>
      </p:pic>
      <p:pic>
        <p:nvPicPr>
          <p:cNvPr id="36" name="Picture 35">
            <a:extLst>
              <a:ext uri="{FF2B5EF4-FFF2-40B4-BE49-F238E27FC236}">
                <a16:creationId xmlns:a16="http://schemas.microsoft.com/office/drawing/2014/main" id="{547758A3-B3CA-D9AF-E676-4A2F5EAA9BA1}"/>
              </a:ext>
            </a:extLst>
          </p:cNvPr>
          <p:cNvPicPr>
            <a:picLocks noChangeAspect="1"/>
          </p:cNvPicPr>
          <p:nvPr/>
        </p:nvPicPr>
        <p:blipFill>
          <a:blip r:embed="rId5"/>
          <a:srcRect l="2008" t="7494" r="1405" b="2224"/>
          <a:stretch/>
        </p:blipFill>
        <p:spPr>
          <a:xfrm>
            <a:off x="8089765" y="1256640"/>
            <a:ext cx="4114942" cy="2540310"/>
          </a:xfrm>
          <a:prstGeom prst="rect">
            <a:avLst/>
          </a:prstGeom>
        </p:spPr>
      </p:pic>
      <p:pic>
        <p:nvPicPr>
          <p:cNvPr id="35" name="Picture 34" descr="A graph with red and green lines&#10;&#10;AI-generated content may be incorrect.">
            <a:extLst>
              <a:ext uri="{FF2B5EF4-FFF2-40B4-BE49-F238E27FC236}">
                <a16:creationId xmlns:a16="http://schemas.microsoft.com/office/drawing/2014/main" id="{22032705-ADA9-62BF-4310-5C1B949B5C64}"/>
              </a:ext>
            </a:extLst>
          </p:cNvPr>
          <p:cNvPicPr>
            <a:picLocks noChangeAspect="1"/>
          </p:cNvPicPr>
          <p:nvPr/>
        </p:nvPicPr>
        <p:blipFill>
          <a:blip r:embed="rId6"/>
          <a:srcRect l="2192" t="7600" r="1218" b="2222"/>
          <a:stretch/>
        </p:blipFill>
        <p:spPr>
          <a:xfrm>
            <a:off x="4025765" y="1256640"/>
            <a:ext cx="4115192" cy="2580749"/>
          </a:xfrm>
          <a:prstGeom prst="rect">
            <a:avLst/>
          </a:prstGeom>
        </p:spPr>
      </p:pic>
      <p:pic>
        <p:nvPicPr>
          <p:cNvPr id="34" name="Picture 33" descr="A graph with numbers and a line&#10;&#10;AI-generated content may be incorrect.">
            <a:extLst>
              <a:ext uri="{FF2B5EF4-FFF2-40B4-BE49-F238E27FC236}">
                <a16:creationId xmlns:a16="http://schemas.microsoft.com/office/drawing/2014/main" id="{0526E9D2-289A-9A2E-3FD4-89CF1271DB14}"/>
              </a:ext>
            </a:extLst>
          </p:cNvPr>
          <p:cNvPicPr>
            <a:picLocks noChangeAspect="1"/>
          </p:cNvPicPr>
          <p:nvPr/>
        </p:nvPicPr>
        <p:blipFill>
          <a:blip r:embed="rId7"/>
          <a:srcRect l="3176" t="7518" r="1436" b="2569"/>
          <a:stretch/>
        </p:blipFill>
        <p:spPr>
          <a:xfrm>
            <a:off x="57097" y="1234842"/>
            <a:ext cx="3966755" cy="2536108"/>
          </a:xfrm>
          <a:prstGeom prst="rect">
            <a:avLst/>
          </a:prstGeom>
        </p:spPr>
      </p:pic>
      <p:sp>
        <p:nvSpPr>
          <p:cNvPr id="3" name="Slide Number Placeholder 2">
            <a:extLst>
              <a:ext uri="{FF2B5EF4-FFF2-40B4-BE49-F238E27FC236}">
                <a16:creationId xmlns:a16="http://schemas.microsoft.com/office/drawing/2014/main" id="{6953F3EC-6ADE-60F0-E28C-807023195898}"/>
              </a:ext>
            </a:extLst>
          </p:cNvPr>
          <p:cNvSpPr>
            <a:spLocks noGrp="1"/>
          </p:cNvSpPr>
          <p:nvPr>
            <p:ph type="sldNum" sz="quarter" idx="12"/>
          </p:nvPr>
        </p:nvSpPr>
        <p:spPr/>
        <p:txBody>
          <a:bodyPr/>
          <a:lstStyle/>
          <a:p>
            <a:fld id="{0B55C215-7F9A-4AB7-8398-183B47447BCF}" type="slidenum">
              <a:rPr lang="en-US" smtClean="0"/>
              <a:pPr/>
              <a:t>8</a:t>
            </a:fld>
            <a:endParaRPr lang="en-US"/>
          </a:p>
        </p:txBody>
      </p:sp>
      <p:sp>
        <p:nvSpPr>
          <p:cNvPr id="4" name="Title 3">
            <a:extLst>
              <a:ext uri="{FF2B5EF4-FFF2-40B4-BE49-F238E27FC236}">
                <a16:creationId xmlns:a16="http://schemas.microsoft.com/office/drawing/2014/main" id="{2B80C0AD-5E52-2F89-E49A-C82357F3BED6}"/>
              </a:ext>
            </a:extLst>
          </p:cNvPr>
          <p:cNvSpPr>
            <a:spLocks noGrp="1"/>
          </p:cNvSpPr>
          <p:nvPr>
            <p:ph type="title"/>
          </p:nvPr>
        </p:nvSpPr>
        <p:spPr>
          <a:xfrm>
            <a:off x="263352" y="292234"/>
            <a:ext cx="8448939" cy="451406"/>
          </a:xfrm>
        </p:spPr>
        <p:txBody>
          <a:bodyPr/>
          <a:lstStyle/>
          <a:p>
            <a:r>
              <a:rPr lang="en-US">
                <a:latin typeface="Arial"/>
                <a:cs typeface="Arial"/>
              </a:rPr>
              <a:t>Analysis of the </a:t>
            </a:r>
            <a:r>
              <a:rPr lang="en-US" u="sng">
                <a:latin typeface="Arial"/>
                <a:cs typeface="Arial"/>
              </a:rPr>
              <a:t>neutron</a:t>
            </a:r>
            <a:r>
              <a:rPr lang="en-US">
                <a:latin typeface="Arial"/>
                <a:cs typeface="Arial"/>
              </a:rPr>
              <a:t> spectra results IV</a:t>
            </a:r>
            <a:endParaRPr lang="en-US"/>
          </a:p>
        </p:txBody>
      </p:sp>
      <p:sp>
        <p:nvSpPr>
          <p:cNvPr id="24" name="TextBox 23">
            <a:extLst>
              <a:ext uri="{FF2B5EF4-FFF2-40B4-BE49-F238E27FC236}">
                <a16:creationId xmlns:a16="http://schemas.microsoft.com/office/drawing/2014/main" id="{329A5D00-1E2D-EB59-0A26-29EAD7DEC4C1}"/>
              </a:ext>
            </a:extLst>
          </p:cNvPr>
          <p:cNvSpPr txBox="1"/>
          <p:nvPr/>
        </p:nvSpPr>
        <p:spPr>
          <a:xfrm>
            <a:off x="2268229" y="944195"/>
            <a:ext cx="7999856" cy="307777"/>
          </a:xfrm>
          <a:prstGeom prst="rect">
            <a:avLst/>
          </a:prstGeom>
          <a:noFill/>
        </p:spPr>
        <p:txBody>
          <a:bodyPr wrap="square" lIns="91440" tIns="45720" rIns="91440" bIns="45720" anchor="t">
            <a:spAutoFit/>
          </a:bodyPr>
          <a:lstStyle/>
          <a:p>
            <a:pPr algn="ctr"/>
            <a:r>
              <a:rPr lang="en-US" sz="1400" b="1">
                <a:solidFill>
                  <a:schemeClr val="accent5"/>
                </a:solidFill>
              </a:rPr>
              <a:t>Exp vs </a:t>
            </a:r>
            <a:r>
              <a:rPr lang="en-US" sz="1400" b="1" err="1">
                <a:solidFill>
                  <a:schemeClr val="accent5"/>
                </a:solidFill>
              </a:rPr>
              <a:t>OpenMC</a:t>
            </a:r>
            <a:r>
              <a:rPr lang="en-US" sz="1400" b="1">
                <a:solidFill>
                  <a:schemeClr val="accent5"/>
                </a:solidFill>
              </a:rPr>
              <a:t> - FENDL 3.2c, FENDL 3.2c + ENDF/B-VIII.1 (</a:t>
            </a:r>
            <a:r>
              <a:rPr lang="en-US" sz="1400" b="1" err="1">
                <a:solidFill>
                  <a:schemeClr val="accent5"/>
                </a:solidFill>
              </a:rPr>
              <a:t>Fe+Ni</a:t>
            </a:r>
            <a:r>
              <a:rPr lang="en-US" sz="1400" b="1">
                <a:solidFill>
                  <a:schemeClr val="accent5"/>
                </a:solidFill>
              </a:rPr>
              <a:t>), FENDL 3.2c + ENDF/B-VIII.1 (</a:t>
            </a:r>
            <a:r>
              <a:rPr lang="en-US" sz="1400" b="1" err="1">
                <a:solidFill>
                  <a:schemeClr val="accent5"/>
                </a:solidFill>
              </a:rPr>
              <a:t>W+Fe+Ni</a:t>
            </a:r>
            <a:r>
              <a:rPr lang="en-US" sz="1400" b="1">
                <a:solidFill>
                  <a:schemeClr val="accent5"/>
                </a:solidFill>
              </a:rPr>
              <a:t>)</a:t>
            </a:r>
            <a:endParaRPr lang="en-US" sz="1400">
              <a:solidFill>
                <a:schemeClr val="accent5"/>
              </a:solidFill>
            </a:endParaRPr>
          </a:p>
        </p:txBody>
      </p:sp>
      <p:sp>
        <p:nvSpPr>
          <p:cNvPr id="15" name="Slide Number Placeholder 2">
            <a:extLst>
              <a:ext uri="{FF2B5EF4-FFF2-40B4-BE49-F238E27FC236}">
                <a16:creationId xmlns:a16="http://schemas.microsoft.com/office/drawing/2014/main" id="{DA291CA2-A7BF-0619-888F-F2AA85F247B4}"/>
              </a:ext>
            </a:extLst>
          </p:cNvPr>
          <p:cNvSpPr txBox="1">
            <a:spLocks/>
          </p:cNvSpPr>
          <p:nvPr/>
        </p:nvSpPr>
        <p:spPr>
          <a:xfrm>
            <a:off x="11240955" y="6672661"/>
            <a:ext cx="9245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55C215-7F9A-4AB7-8398-183B47447BCF}" type="slidenum">
              <a:rPr lang="en-US" smtClean="0"/>
              <a:pPr/>
              <a:t>8</a:t>
            </a:fld>
            <a:endParaRPr lang="en-US"/>
          </a:p>
        </p:txBody>
      </p:sp>
      <p:pic>
        <p:nvPicPr>
          <p:cNvPr id="17" name="Picture 16">
            <a:extLst>
              <a:ext uri="{FF2B5EF4-FFF2-40B4-BE49-F238E27FC236}">
                <a16:creationId xmlns:a16="http://schemas.microsoft.com/office/drawing/2014/main" id="{F6C7C360-6C53-F2FE-DE60-CF0BAD1E20BF}"/>
              </a:ext>
            </a:extLst>
          </p:cNvPr>
          <p:cNvPicPr>
            <a:picLocks noChangeAspect="1"/>
          </p:cNvPicPr>
          <p:nvPr/>
        </p:nvPicPr>
        <p:blipFill>
          <a:blip r:embed="rId8">
            <a:duotone>
              <a:prstClr val="black"/>
              <a:schemeClr val="tx1">
                <a:tint val="45000"/>
                <a:satMod val="400000"/>
              </a:schemeClr>
            </a:duotone>
          </a:blip>
          <a:stretch>
            <a:fillRect/>
          </a:stretch>
        </p:blipFill>
        <p:spPr>
          <a:xfrm>
            <a:off x="574633" y="3035826"/>
            <a:ext cx="1573884" cy="181751"/>
          </a:xfrm>
          <a:prstGeom prst="rect">
            <a:avLst/>
          </a:prstGeom>
        </p:spPr>
      </p:pic>
      <p:pic>
        <p:nvPicPr>
          <p:cNvPr id="19" name="Picture 18">
            <a:extLst>
              <a:ext uri="{FF2B5EF4-FFF2-40B4-BE49-F238E27FC236}">
                <a16:creationId xmlns:a16="http://schemas.microsoft.com/office/drawing/2014/main" id="{CE20A61D-81C7-3BFD-9B3C-9A9E714D642C}"/>
              </a:ext>
            </a:extLst>
          </p:cNvPr>
          <p:cNvPicPr>
            <a:picLocks noChangeAspect="1"/>
          </p:cNvPicPr>
          <p:nvPr/>
        </p:nvPicPr>
        <p:blipFill>
          <a:blip r:embed="rId9">
            <a:duotone>
              <a:prstClr val="black"/>
              <a:schemeClr val="tx1">
                <a:tint val="45000"/>
                <a:satMod val="400000"/>
              </a:schemeClr>
            </a:duotone>
          </a:blip>
          <a:stretch>
            <a:fillRect/>
          </a:stretch>
        </p:blipFill>
        <p:spPr>
          <a:xfrm>
            <a:off x="4591531" y="3033767"/>
            <a:ext cx="1710611" cy="181752"/>
          </a:xfrm>
          <a:prstGeom prst="rect">
            <a:avLst/>
          </a:prstGeom>
        </p:spPr>
      </p:pic>
      <p:pic>
        <p:nvPicPr>
          <p:cNvPr id="21" name="Picture 20">
            <a:extLst>
              <a:ext uri="{FF2B5EF4-FFF2-40B4-BE49-F238E27FC236}">
                <a16:creationId xmlns:a16="http://schemas.microsoft.com/office/drawing/2014/main" id="{F13ADB69-DCA9-D7BC-DD48-3AB82A99943E}"/>
              </a:ext>
            </a:extLst>
          </p:cNvPr>
          <p:cNvPicPr>
            <a:picLocks noChangeAspect="1"/>
          </p:cNvPicPr>
          <p:nvPr/>
        </p:nvPicPr>
        <p:blipFill>
          <a:blip r:embed="rId10">
            <a:duotone>
              <a:prstClr val="black"/>
              <a:schemeClr val="tx1">
                <a:tint val="45000"/>
                <a:satMod val="400000"/>
              </a:schemeClr>
            </a:duotone>
          </a:blip>
          <a:stretch>
            <a:fillRect/>
          </a:stretch>
        </p:blipFill>
        <p:spPr>
          <a:xfrm>
            <a:off x="10387258" y="1408585"/>
            <a:ext cx="1710611" cy="187684"/>
          </a:xfrm>
          <a:prstGeom prst="rect">
            <a:avLst/>
          </a:prstGeom>
        </p:spPr>
      </p:pic>
      <p:pic>
        <p:nvPicPr>
          <p:cNvPr id="23" name="Picture 22">
            <a:extLst>
              <a:ext uri="{FF2B5EF4-FFF2-40B4-BE49-F238E27FC236}">
                <a16:creationId xmlns:a16="http://schemas.microsoft.com/office/drawing/2014/main" id="{82F13CB8-5E7D-8C04-F87C-9048F81E80DA}"/>
              </a:ext>
            </a:extLst>
          </p:cNvPr>
          <p:cNvPicPr>
            <a:picLocks noChangeAspect="1"/>
          </p:cNvPicPr>
          <p:nvPr/>
        </p:nvPicPr>
        <p:blipFill>
          <a:blip r:embed="rId11">
            <a:duotone>
              <a:prstClr val="black"/>
              <a:schemeClr val="tx1">
                <a:tint val="45000"/>
                <a:satMod val="400000"/>
              </a:schemeClr>
            </a:duotone>
          </a:blip>
          <a:stretch>
            <a:fillRect/>
          </a:stretch>
        </p:blipFill>
        <p:spPr>
          <a:xfrm>
            <a:off x="2591029" y="4035463"/>
            <a:ext cx="1833329" cy="195846"/>
          </a:xfrm>
          <a:prstGeom prst="rect">
            <a:avLst/>
          </a:prstGeom>
        </p:spPr>
      </p:pic>
      <p:pic>
        <p:nvPicPr>
          <p:cNvPr id="26" name="Picture 25">
            <a:extLst>
              <a:ext uri="{FF2B5EF4-FFF2-40B4-BE49-F238E27FC236}">
                <a16:creationId xmlns:a16="http://schemas.microsoft.com/office/drawing/2014/main" id="{E6663B60-4D1F-4E96-A09E-2991CBC08A83}"/>
              </a:ext>
            </a:extLst>
          </p:cNvPr>
          <p:cNvPicPr>
            <a:picLocks noChangeAspect="1"/>
          </p:cNvPicPr>
          <p:nvPr/>
        </p:nvPicPr>
        <p:blipFill>
          <a:blip r:embed="rId12">
            <a:duotone>
              <a:prstClr val="black"/>
              <a:schemeClr val="tx1">
                <a:tint val="45000"/>
                <a:satMod val="400000"/>
              </a:schemeClr>
            </a:duotone>
          </a:blip>
          <a:stretch>
            <a:fillRect/>
          </a:stretch>
        </p:blipFill>
        <p:spPr>
          <a:xfrm>
            <a:off x="6828436" y="5679675"/>
            <a:ext cx="1776561" cy="177084"/>
          </a:xfrm>
          <a:prstGeom prst="rect">
            <a:avLst/>
          </a:prstGeom>
        </p:spPr>
      </p:pic>
      <p:sp>
        <p:nvSpPr>
          <p:cNvPr id="40" name="Rectangle 39">
            <a:extLst>
              <a:ext uri="{FF2B5EF4-FFF2-40B4-BE49-F238E27FC236}">
                <a16:creationId xmlns:a16="http://schemas.microsoft.com/office/drawing/2014/main" id="{EAA09D4A-C540-24DB-B91A-70163E0437C1}"/>
              </a:ext>
            </a:extLst>
          </p:cNvPr>
          <p:cNvSpPr/>
          <p:nvPr/>
        </p:nvSpPr>
        <p:spPr>
          <a:xfrm>
            <a:off x="0" y="948025"/>
            <a:ext cx="12192000" cy="5455049"/>
          </a:xfrm>
          <a:prstGeom prst="rect">
            <a:avLst/>
          </a:prstGeom>
          <a:solidFill>
            <a:srgbClr val="F2F2F2">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3" name="Picture 42" descr="A graph with red line and green line&#10;&#10;AI-generated content may be incorrect.">
            <a:extLst>
              <a:ext uri="{FF2B5EF4-FFF2-40B4-BE49-F238E27FC236}">
                <a16:creationId xmlns:a16="http://schemas.microsoft.com/office/drawing/2014/main" id="{D7EBF332-103D-CC5C-C415-54E8A3928E6F}"/>
              </a:ext>
            </a:extLst>
          </p:cNvPr>
          <p:cNvPicPr>
            <a:picLocks noChangeAspect="1"/>
          </p:cNvPicPr>
          <p:nvPr/>
        </p:nvPicPr>
        <p:blipFill>
          <a:blip r:embed="rId13"/>
          <a:srcRect l="3400" t="7529" r="1438" b="2245"/>
          <a:stretch/>
        </p:blipFill>
        <p:spPr>
          <a:xfrm>
            <a:off x="4010916" y="2040351"/>
            <a:ext cx="4443528" cy="2772140"/>
          </a:xfrm>
          <a:prstGeom prst="rect">
            <a:avLst/>
          </a:prstGeom>
          <a:ln w="28575">
            <a:solidFill>
              <a:srgbClr val="C00000"/>
            </a:solidFill>
          </a:ln>
        </p:spPr>
      </p:pic>
      <p:pic>
        <p:nvPicPr>
          <p:cNvPr id="45" name="Picture 44">
            <a:extLst>
              <a:ext uri="{FF2B5EF4-FFF2-40B4-BE49-F238E27FC236}">
                <a16:creationId xmlns:a16="http://schemas.microsoft.com/office/drawing/2014/main" id="{DEC67051-60B9-49CB-EAC5-A3FADB90A73E}"/>
              </a:ext>
            </a:extLst>
          </p:cNvPr>
          <p:cNvPicPr>
            <a:picLocks noChangeAspect="1"/>
          </p:cNvPicPr>
          <p:nvPr/>
        </p:nvPicPr>
        <p:blipFill>
          <a:blip r:embed="rId14">
            <a:duotone>
              <a:prstClr val="black"/>
              <a:schemeClr val="tx1">
                <a:tint val="45000"/>
                <a:satMod val="400000"/>
              </a:schemeClr>
            </a:duotone>
          </a:blip>
          <a:srcRect l="39011" t="2418" r="27354" b="91795"/>
          <a:stretch/>
        </p:blipFill>
        <p:spPr>
          <a:xfrm>
            <a:off x="4672938" y="4034822"/>
            <a:ext cx="1584176" cy="181751"/>
          </a:xfrm>
          <a:prstGeom prst="rect">
            <a:avLst/>
          </a:prstGeom>
        </p:spPr>
      </p:pic>
    </p:spTree>
    <p:extLst>
      <p:ext uri="{BB962C8B-B14F-4D97-AF65-F5344CB8AC3E}">
        <p14:creationId xmlns:p14="http://schemas.microsoft.com/office/powerpoint/2010/main" val="29320204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E8C04-C6DB-79CF-777B-1879B51289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EA0C94-7ECB-2AF3-0F2A-3B48DE80AA29}"/>
              </a:ext>
            </a:extLst>
          </p:cNvPr>
          <p:cNvSpPr>
            <a:spLocks noGrp="1"/>
          </p:cNvSpPr>
          <p:nvPr>
            <p:ph type="sldNum" sz="quarter" idx="12"/>
          </p:nvPr>
        </p:nvSpPr>
        <p:spPr/>
        <p:txBody>
          <a:bodyPr/>
          <a:lstStyle/>
          <a:p>
            <a:fld id="{0B55C215-7F9A-4AB7-8398-183B47447BCF}" type="slidenum">
              <a:rPr lang="en-US" smtClean="0"/>
              <a:pPr/>
              <a:t>9</a:t>
            </a:fld>
            <a:endParaRPr lang="en-US"/>
          </a:p>
        </p:txBody>
      </p:sp>
      <p:sp>
        <p:nvSpPr>
          <p:cNvPr id="4" name="Title 3">
            <a:extLst>
              <a:ext uri="{FF2B5EF4-FFF2-40B4-BE49-F238E27FC236}">
                <a16:creationId xmlns:a16="http://schemas.microsoft.com/office/drawing/2014/main" id="{F6C286C7-8D72-56A5-08CB-0AFAADF0E9DE}"/>
              </a:ext>
            </a:extLst>
          </p:cNvPr>
          <p:cNvSpPr>
            <a:spLocks noGrp="1"/>
          </p:cNvSpPr>
          <p:nvPr>
            <p:ph type="title"/>
          </p:nvPr>
        </p:nvSpPr>
        <p:spPr>
          <a:xfrm>
            <a:off x="263352" y="292234"/>
            <a:ext cx="8448939" cy="451406"/>
          </a:xfrm>
        </p:spPr>
        <p:txBody>
          <a:bodyPr/>
          <a:lstStyle/>
          <a:p>
            <a:r>
              <a:rPr lang="en-US"/>
              <a:t>Analysis of the </a:t>
            </a:r>
            <a:r>
              <a:rPr lang="en-US" u="sng"/>
              <a:t>photon</a:t>
            </a:r>
            <a:r>
              <a:rPr lang="en-US"/>
              <a:t> spectra results I</a:t>
            </a:r>
          </a:p>
        </p:txBody>
      </p:sp>
      <p:grpSp>
        <p:nvGrpSpPr>
          <p:cNvPr id="45" name="Group 44">
            <a:extLst>
              <a:ext uri="{FF2B5EF4-FFF2-40B4-BE49-F238E27FC236}">
                <a16:creationId xmlns:a16="http://schemas.microsoft.com/office/drawing/2014/main" id="{AF86D417-2D5F-49F2-9692-701E7899A575}"/>
              </a:ext>
            </a:extLst>
          </p:cNvPr>
          <p:cNvGrpSpPr/>
          <p:nvPr/>
        </p:nvGrpSpPr>
        <p:grpSpPr>
          <a:xfrm>
            <a:off x="434699" y="1148808"/>
            <a:ext cx="5528363" cy="5210638"/>
            <a:chOff x="5926078" y="1138242"/>
            <a:chExt cx="5528363" cy="5210638"/>
          </a:xfrm>
        </p:grpSpPr>
        <p:grpSp>
          <p:nvGrpSpPr>
            <p:cNvPr id="46" name="Group 45">
              <a:extLst>
                <a:ext uri="{FF2B5EF4-FFF2-40B4-BE49-F238E27FC236}">
                  <a16:creationId xmlns:a16="http://schemas.microsoft.com/office/drawing/2014/main" id="{0BCE4677-F85F-6E5F-F04E-4FD88AE35F3F}"/>
                </a:ext>
              </a:extLst>
            </p:cNvPr>
            <p:cNvGrpSpPr/>
            <p:nvPr/>
          </p:nvGrpSpPr>
          <p:grpSpPr>
            <a:xfrm>
              <a:off x="5926078" y="1138242"/>
              <a:ext cx="5528363" cy="5099071"/>
              <a:chOff x="5926078" y="1050246"/>
              <a:chExt cx="5528363" cy="5099071"/>
            </a:xfrm>
          </p:grpSpPr>
          <p:pic>
            <p:nvPicPr>
              <p:cNvPr id="48" name="Picture 47">
                <a:extLst>
                  <a:ext uri="{FF2B5EF4-FFF2-40B4-BE49-F238E27FC236}">
                    <a16:creationId xmlns:a16="http://schemas.microsoft.com/office/drawing/2014/main" id="{02FA516D-01BB-FEDD-0A85-D4527E736390}"/>
                  </a:ext>
                </a:extLst>
              </p:cNvPr>
              <p:cNvPicPr>
                <a:picLocks noChangeAspect="1"/>
              </p:cNvPicPr>
              <p:nvPr/>
            </p:nvPicPr>
            <p:blipFill>
              <a:blip r:embed="rId3"/>
              <a:srcRect t="15171" b="28305"/>
              <a:stretch/>
            </p:blipFill>
            <p:spPr>
              <a:xfrm>
                <a:off x="5926078" y="3734349"/>
                <a:ext cx="5528363" cy="1041031"/>
              </a:xfrm>
              <a:prstGeom prst="rect">
                <a:avLst/>
              </a:prstGeom>
            </p:spPr>
          </p:pic>
          <p:pic>
            <p:nvPicPr>
              <p:cNvPr id="49" name="Picture 48">
                <a:extLst>
                  <a:ext uri="{FF2B5EF4-FFF2-40B4-BE49-F238E27FC236}">
                    <a16:creationId xmlns:a16="http://schemas.microsoft.com/office/drawing/2014/main" id="{53EECBA9-B6FA-CCD6-4DE6-A7CDBE261DC4}"/>
                  </a:ext>
                </a:extLst>
              </p:cNvPr>
              <p:cNvPicPr>
                <a:picLocks noChangeAspect="1"/>
              </p:cNvPicPr>
              <p:nvPr/>
            </p:nvPicPr>
            <p:blipFill>
              <a:blip r:embed="rId4"/>
              <a:srcRect t="14864" b="28907"/>
              <a:stretch/>
            </p:blipFill>
            <p:spPr>
              <a:xfrm>
                <a:off x="5966680" y="2582005"/>
                <a:ext cx="5464126" cy="1023555"/>
              </a:xfrm>
              <a:prstGeom prst="rect">
                <a:avLst/>
              </a:prstGeom>
            </p:spPr>
          </p:pic>
          <p:pic>
            <p:nvPicPr>
              <p:cNvPr id="50" name="Picture 49">
                <a:extLst>
                  <a:ext uri="{FF2B5EF4-FFF2-40B4-BE49-F238E27FC236}">
                    <a16:creationId xmlns:a16="http://schemas.microsoft.com/office/drawing/2014/main" id="{A6263214-FB56-4D79-B92F-0DEADB6EBAB5}"/>
                  </a:ext>
                </a:extLst>
              </p:cNvPr>
              <p:cNvPicPr>
                <a:picLocks noChangeAspect="1"/>
              </p:cNvPicPr>
              <p:nvPr/>
            </p:nvPicPr>
            <p:blipFill>
              <a:blip r:embed="rId5"/>
              <a:srcRect t="15125" b="18675"/>
              <a:stretch/>
            </p:blipFill>
            <p:spPr>
              <a:xfrm>
                <a:off x="5926078" y="4930071"/>
                <a:ext cx="5528362" cy="1219246"/>
              </a:xfrm>
              <a:prstGeom prst="rect">
                <a:avLst/>
              </a:prstGeom>
            </p:spPr>
          </p:pic>
          <p:pic>
            <p:nvPicPr>
              <p:cNvPr id="51" name="Picture 50">
                <a:extLst>
                  <a:ext uri="{FF2B5EF4-FFF2-40B4-BE49-F238E27FC236}">
                    <a16:creationId xmlns:a16="http://schemas.microsoft.com/office/drawing/2014/main" id="{9BD80CA1-19D6-3E3D-F684-70E28AD9A7FA}"/>
                  </a:ext>
                </a:extLst>
              </p:cNvPr>
              <p:cNvPicPr>
                <a:picLocks noChangeAspect="1"/>
              </p:cNvPicPr>
              <p:nvPr/>
            </p:nvPicPr>
            <p:blipFill>
              <a:blip r:embed="rId6"/>
              <a:srcRect l="38974" t="2278" r="42913" b="93824"/>
              <a:stretch/>
            </p:blipFill>
            <p:spPr>
              <a:xfrm>
                <a:off x="8394637" y="1050246"/>
                <a:ext cx="1052228" cy="169836"/>
              </a:xfrm>
              <a:prstGeom prst="rect">
                <a:avLst/>
              </a:prstGeom>
            </p:spPr>
          </p:pic>
          <p:grpSp>
            <p:nvGrpSpPr>
              <p:cNvPr id="52" name="Group 51">
                <a:extLst>
                  <a:ext uri="{FF2B5EF4-FFF2-40B4-BE49-F238E27FC236}">
                    <a16:creationId xmlns:a16="http://schemas.microsoft.com/office/drawing/2014/main" id="{18BFB4DA-EBA1-EBD5-FCC5-6972F9AE31DE}"/>
                  </a:ext>
                </a:extLst>
              </p:cNvPr>
              <p:cNvGrpSpPr/>
              <p:nvPr/>
            </p:nvGrpSpPr>
            <p:grpSpPr>
              <a:xfrm>
                <a:off x="5966196" y="1308549"/>
                <a:ext cx="5465095" cy="1176639"/>
                <a:chOff x="5966196" y="1232349"/>
                <a:chExt cx="5465095" cy="1176639"/>
              </a:xfrm>
            </p:grpSpPr>
            <p:pic>
              <p:nvPicPr>
                <p:cNvPr id="56" name="Picture 55">
                  <a:extLst>
                    <a:ext uri="{FF2B5EF4-FFF2-40B4-BE49-F238E27FC236}">
                      <a16:creationId xmlns:a16="http://schemas.microsoft.com/office/drawing/2014/main" id="{E0F43364-E4D8-E9ED-AE2E-6596F11649A1}"/>
                    </a:ext>
                  </a:extLst>
                </p:cNvPr>
                <p:cNvPicPr>
                  <a:picLocks noChangeAspect="1"/>
                </p:cNvPicPr>
                <p:nvPr/>
              </p:nvPicPr>
              <p:blipFill>
                <a:blip r:embed="rId7"/>
                <a:srcRect t="15071" b="28519"/>
                <a:stretch/>
              </p:blipFill>
              <p:spPr>
                <a:xfrm>
                  <a:off x="5966196" y="1381967"/>
                  <a:ext cx="5465095" cy="1027021"/>
                </a:xfrm>
                <a:prstGeom prst="rect">
                  <a:avLst/>
                </a:prstGeom>
              </p:spPr>
            </p:pic>
            <p:pic>
              <p:nvPicPr>
                <p:cNvPr id="57" name="Picture 56">
                  <a:extLst>
                    <a:ext uri="{FF2B5EF4-FFF2-40B4-BE49-F238E27FC236}">
                      <a16:creationId xmlns:a16="http://schemas.microsoft.com/office/drawing/2014/main" id="{51AEA4AD-2401-7528-6C4B-0FD11F0BDED6}"/>
                    </a:ext>
                  </a:extLst>
                </p:cNvPr>
                <p:cNvPicPr>
                  <a:picLocks noChangeAspect="1"/>
                </p:cNvPicPr>
                <p:nvPr/>
              </p:nvPicPr>
              <p:blipFill>
                <a:blip r:embed="rId8"/>
                <a:srcRect l="46710" t="6615" r="38158" b="84394"/>
                <a:stretch/>
              </p:blipFill>
              <p:spPr>
                <a:xfrm>
                  <a:off x="8506705" y="1232349"/>
                  <a:ext cx="828093" cy="163917"/>
                </a:xfrm>
                <a:prstGeom prst="rect">
                  <a:avLst/>
                </a:prstGeom>
              </p:spPr>
            </p:pic>
          </p:grpSp>
        </p:grpSp>
        <p:pic>
          <p:nvPicPr>
            <p:cNvPr id="47" name="Picture 46">
              <a:extLst>
                <a:ext uri="{FF2B5EF4-FFF2-40B4-BE49-F238E27FC236}">
                  <a16:creationId xmlns:a16="http://schemas.microsoft.com/office/drawing/2014/main" id="{4C750EB0-27C6-51F4-AE29-DD086A28CD7B}"/>
                </a:ext>
              </a:extLst>
            </p:cNvPr>
            <p:cNvPicPr>
              <a:picLocks noChangeAspect="1"/>
            </p:cNvPicPr>
            <p:nvPr/>
          </p:nvPicPr>
          <p:blipFill>
            <a:blip r:embed="rId9"/>
            <a:srcRect l="44737" t="79305" r="35526" b="9055"/>
            <a:stretch/>
          </p:blipFill>
          <p:spPr>
            <a:xfrm>
              <a:off x="8405216" y="6136658"/>
              <a:ext cx="1080122" cy="212222"/>
            </a:xfrm>
            <a:prstGeom prst="rect">
              <a:avLst/>
            </a:prstGeom>
          </p:spPr>
        </p:pic>
      </p:grpSp>
      <p:pic>
        <p:nvPicPr>
          <p:cNvPr id="9" name="Picture 8">
            <a:extLst>
              <a:ext uri="{FF2B5EF4-FFF2-40B4-BE49-F238E27FC236}">
                <a16:creationId xmlns:a16="http://schemas.microsoft.com/office/drawing/2014/main" id="{F50F4DA6-9AD7-27D8-2CCB-3B86BDC4D248}"/>
              </a:ext>
            </a:extLst>
          </p:cNvPr>
          <p:cNvPicPr>
            <a:picLocks noChangeAspect="1"/>
          </p:cNvPicPr>
          <p:nvPr/>
        </p:nvPicPr>
        <p:blipFill>
          <a:blip r:embed="rId10"/>
          <a:stretch>
            <a:fillRect/>
          </a:stretch>
        </p:blipFill>
        <p:spPr>
          <a:xfrm>
            <a:off x="4632870" y="980331"/>
            <a:ext cx="1812739" cy="600108"/>
          </a:xfrm>
          <a:prstGeom prst="rect">
            <a:avLst/>
          </a:prstGeom>
        </p:spPr>
      </p:pic>
      <mc:AlternateContent xmlns:mc="http://schemas.openxmlformats.org/markup-compatibility/2006" xmlns:a14="http://schemas.microsoft.com/office/drawing/2010/main">
        <mc:Choice Requires="a14">
          <p:sp>
            <p:nvSpPr>
              <p:cNvPr id="2" name="Text Placeholder 4">
                <a:extLst>
                  <a:ext uri="{FF2B5EF4-FFF2-40B4-BE49-F238E27FC236}">
                    <a16:creationId xmlns:a16="http://schemas.microsoft.com/office/drawing/2014/main" id="{0FC98C47-6933-408B-9725-2DF70B889299}"/>
                  </a:ext>
                </a:extLst>
              </p:cNvPr>
              <p:cNvSpPr txBox="1">
                <a:spLocks/>
              </p:cNvSpPr>
              <p:nvPr/>
            </p:nvSpPr>
            <p:spPr>
              <a:xfrm>
                <a:off x="6096000" y="2886109"/>
                <a:ext cx="5472608" cy="1893604"/>
              </a:xfrm>
              <a:prstGeom prst="rect">
                <a:avLst/>
              </a:prstGeom>
            </p:spPr>
            <p:txBody>
              <a:bodyPr vert="horz" lIns="91440" tIns="45720" rIns="91440" bIns="45720" rtlCol="0">
                <a:noAutofit/>
              </a:bodyPr>
              <a:lstStyle>
                <a:lvl1pPr marL="0" indent="-180000" algn="l" defTabSz="914400" rtl="0" eaLnBrk="1" latinLnBrk="0" hangingPunct="1">
                  <a:lnSpc>
                    <a:spcPct val="100000"/>
                  </a:lnSpc>
                  <a:spcBef>
                    <a:spcPts val="400"/>
                  </a:spcBef>
                  <a:buFont typeface="Arial" pitchFamily="34" charset="0"/>
                  <a:buNone/>
                  <a:defRPr sz="1600" b="0" kern="1200">
                    <a:solidFill>
                      <a:schemeClr val="tx1">
                        <a:lumMod val="75000"/>
                        <a:lumOff val="25000"/>
                      </a:schemeClr>
                    </a:solidFill>
                    <a:latin typeface="+mj-lt"/>
                    <a:ea typeface="+mn-ea"/>
                    <a:cs typeface="+mn-cs"/>
                  </a:defRPr>
                </a:lvl1pPr>
                <a:lvl2pPr marL="539750" indent="-20002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2pPr>
                <a:lvl3pPr marL="898525"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3pPr>
                <a:lvl4pPr marL="1258888" indent="-180975"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4pPr>
                <a:lvl5pPr marL="1617663" indent="-179388" algn="l" defTabSz="914400" rtl="0" eaLnBrk="1" latinLnBrk="0" hangingPunct="1">
                  <a:lnSpc>
                    <a:spcPct val="100000"/>
                  </a:lnSpc>
                  <a:spcBef>
                    <a:spcPts val="4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5750" indent="-285750" algn="just">
                  <a:lnSpc>
                    <a:spcPts val="2500"/>
                  </a:lnSpc>
                  <a:spcBef>
                    <a:spcPts val="1800"/>
                  </a:spcBef>
                  <a:buFont typeface="Arial" panose="020B0604020202020204" pitchFamily="34" charset="0"/>
                  <a:buChar char="•"/>
                </a:pPr>
                <a:r>
                  <a:rPr lang="en-US" sz="1700"/>
                  <a:t>Clear agreement between MCNP and </a:t>
                </a:r>
                <a:r>
                  <a:rPr lang="en-US" sz="1700" err="1"/>
                  <a:t>OpenMC</a:t>
                </a:r>
                <a:r>
                  <a:rPr lang="en-US" sz="1700"/>
                  <a:t> results for all 4 positions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oMath>
                </a14:m>
                <a:r>
                  <a:rPr lang="en-US" sz="1700"/>
                  <a:t> </a:t>
                </a:r>
                <a:r>
                  <a:rPr lang="en-US" sz="1700" err="1"/>
                  <a:t>OpenMC</a:t>
                </a:r>
                <a:r>
                  <a:rPr lang="en-US" sz="1700"/>
                  <a:t> validation.</a:t>
                </a:r>
              </a:p>
              <a:p>
                <a:pPr marL="105750" indent="-285750" algn="just">
                  <a:lnSpc>
                    <a:spcPts val="2500"/>
                  </a:lnSpc>
                  <a:spcBef>
                    <a:spcPts val="1800"/>
                  </a:spcBef>
                  <a:buFont typeface="Arial" panose="020B0604020202020204" pitchFamily="34" charset="0"/>
                  <a:buChar char="•"/>
                </a:pPr>
                <a:r>
                  <a:rPr lang="en-US" sz="1700"/>
                  <a:t>Significant deviations in several peaks above  </a:t>
                </a:r>
                <a14:m>
                  <m:oMath xmlns:m="http://schemas.openxmlformats.org/officeDocument/2006/math">
                    <m:r>
                      <a:rPr lang="en-US" sz="1700" i="1" dirty="0" smtClean="0">
                        <a:latin typeface="Cambria Math" panose="02040503050406030204" pitchFamily="18" charset="0"/>
                      </a:rPr>
                      <m:t>6</m:t>
                    </m:r>
                    <m:r>
                      <a:rPr lang="en-US" sz="1700" b="0" i="1" dirty="0" smtClean="0">
                        <a:latin typeface="Cambria Math" panose="02040503050406030204" pitchFamily="18" charset="0"/>
                      </a:rPr>
                      <m:t> </m:t>
                    </m:r>
                    <m:r>
                      <a:rPr lang="en-US" sz="1700" i="1" dirty="0" smtClean="0">
                        <a:latin typeface="Cambria Math" panose="02040503050406030204" pitchFamily="18" charset="0"/>
                      </a:rPr>
                      <m:t>𝑀𝑒𝑉</m:t>
                    </m:r>
                  </m:oMath>
                </a14:m>
                <a:r>
                  <a:rPr lang="en-US" sz="1700"/>
                  <a:t>. Posterior investigation on the origin of these peaks and the cause of the deviation.</a:t>
                </a:r>
              </a:p>
              <a:p>
                <a:pPr marL="105750" indent="-285750" algn="just">
                  <a:lnSpc>
                    <a:spcPts val="2500"/>
                  </a:lnSpc>
                  <a:buFont typeface="Arial" panose="020B0604020202020204" pitchFamily="34" charset="0"/>
                  <a:buChar char="•"/>
                </a:pPr>
                <a:endParaRPr lang="en-US" sz="1700"/>
              </a:p>
              <a:p>
                <a:pPr indent="0" algn="just"/>
                <a:endParaRPr lang="en-US"/>
              </a:p>
            </p:txBody>
          </p:sp>
        </mc:Choice>
        <mc:Fallback xmlns="">
          <p:sp>
            <p:nvSpPr>
              <p:cNvPr id="2" name="Text Placeholder 4">
                <a:extLst>
                  <a:ext uri="{FF2B5EF4-FFF2-40B4-BE49-F238E27FC236}">
                    <a16:creationId xmlns:a16="http://schemas.microsoft.com/office/drawing/2014/main" id="{0FC98C47-6933-408B-9725-2DF70B889299}"/>
                  </a:ext>
                </a:extLst>
              </p:cNvPr>
              <p:cNvSpPr txBox="1">
                <a:spLocks noRot="1" noChangeAspect="1" noMove="1" noResize="1" noEditPoints="1" noAdjustHandles="1" noChangeArrowheads="1" noChangeShapeType="1" noTextEdit="1"/>
              </p:cNvSpPr>
              <p:nvPr/>
            </p:nvSpPr>
            <p:spPr>
              <a:xfrm>
                <a:off x="6096000" y="2886109"/>
                <a:ext cx="5472608" cy="1893604"/>
              </a:xfrm>
              <a:prstGeom prst="rect">
                <a:avLst/>
              </a:prstGeom>
              <a:blipFill>
                <a:blip r:embed="rId11"/>
                <a:stretch>
                  <a:fillRect l="-557" r="-668" b="-353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1A141EF-6233-0E56-30B0-00D5548F5015}"/>
              </a:ext>
            </a:extLst>
          </p:cNvPr>
          <p:cNvSpPr/>
          <p:nvPr/>
        </p:nvSpPr>
        <p:spPr>
          <a:xfrm>
            <a:off x="4942451" y="1591295"/>
            <a:ext cx="864097" cy="439072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752029C0-16CA-EA46-EC25-0F840011A68C}"/>
              </a:ext>
            </a:extLst>
          </p:cNvPr>
          <p:cNvPicPr>
            <a:picLocks noChangeAspect="1"/>
          </p:cNvPicPr>
          <p:nvPr/>
        </p:nvPicPr>
        <p:blipFill>
          <a:blip r:embed="rId12"/>
          <a:stretch>
            <a:fillRect/>
          </a:stretch>
        </p:blipFill>
        <p:spPr>
          <a:xfrm>
            <a:off x="631609" y="972038"/>
            <a:ext cx="1812739" cy="572444"/>
          </a:xfrm>
          <a:prstGeom prst="rect">
            <a:avLst/>
          </a:prstGeom>
        </p:spPr>
      </p:pic>
      <p:pic>
        <p:nvPicPr>
          <p:cNvPr id="12" name="Picture 11">
            <a:extLst>
              <a:ext uri="{FF2B5EF4-FFF2-40B4-BE49-F238E27FC236}">
                <a16:creationId xmlns:a16="http://schemas.microsoft.com/office/drawing/2014/main" id="{B45C6221-786C-04DB-0492-C50B6DF6B604}"/>
              </a:ext>
            </a:extLst>
          </p:cNvPr>
          <p:cNvPicPr>
            <a:picLocks noChangeAspect="1"/>
          </p:cNvPicPr>
          <p:nvPr/>
        </p:nvPicPr>
        <p:blipFill>
          <a:blip r:embed="rId13"/>
          <a:srcRect l="41731" t="7068" r="32872" b="83980"/>
          <a:stretch/>
        </p:blipFill>
        <p:spPr>
          <a:xfrm>
            <a:off x="2665471" y="2559474"/>
            <a:ext cx="1337679" cy="157084"/>
          </a:xfrm>
          <a:prstGeom prst="rect">
            <a:avLst/>
          </a:prstGeom>
        </p:spPr>
      </p:pic>
      <p:pic>
        <p:nvPicPr>
          <p:cNvPr id="13" name="Picture 12">
            <a:extLst>
              <a:ext uri="{FF2B5EF4-FFF2-40B4-BE49-F238E27FC236}">
                <a16:creationId xmlns:a16="http://schemas.microsoft.com/office/drawing/2014/main" id="{99DABCC0-9C02-ECFA-47B1-18965EE49058}"/>
              </a:ext>
            </a:extLst>
          </p:cNvPr>
          <p:cNvPicPr>
            <a:picLocks noChangeAspect="1"/>
          </p:cNvPicPr>
          <p:nvPr/>
        </p:nvPicPr>
        <p:blipFill>
          <a:blip r:embed="rId14"/>
          <a:srcRect l="41731" t="5924" r="32872" b="85225"/>
          <a:stretch/>
        </p:blipFill>
        <p:spPr>
          <a:xfrm>
            <a:off x="2660431" y="4878409"/>
            <a:ext cx="1338616" cy="155420"/>
          </a:xfrm>
          <a:prstGeom prst="rect">
            <a:avLst/>
          </a:prstGeom>
        </p:spPr>
      </p:pic>
      <p:pic>
        <p:nvPicPr>
          <p:cNvPr id="14" name="Picture 13">
            <a:extLst>
              <a:ext uri="{FF2B5EF4-FFF2-40B4-BE49-F238E27FC236}">
                <a16:creationId xmlns:a16="http://schemas.microsoft.com/office/drawing/2014/main" id="{FD2B1819-D8E6-7146-A06E-0F6FE7A3AA28}"/>
              </a:ext>
            </a:extLst>
          </p:cNvPr>
          <p:cNvPicPr>
            <a:picLocks noChangeAspect="1"/>
          </p:cNvPicPr>
          <p:nvPr/>
        </p:nvPicPr>
        <p:blipFill>
          <a:blip r:embed="rId15"/>
          <a:srcRect l="41141" t="4906" r="32872" b="83980"/>
          <a:stretch/>
        </p:blipFill>
        <p:spPr>
          <a:xfrm>
            <a:off x="2633509" y="3664074"/>
            <a:ext cx="1337679" cy="190583"/>
          </a:xfrm>
          <a:prstGeom prst="rect">
            <a:avLst/>
          </a:prstGeom>
        </p:spPr>
      </p:pic>
      <p:pic>
        <p:nvPicPr>
          <p:cNvPr id="15" name="Picture 14">
            <a:extLst>
              <a:ext uri="{FF2B5EF4-FFF2-40B4-BE49-F238E27FC236}">
                <a16:creationId xmlns:a16="http://schemas.microsoft.com/office/drawing/2014/main" id="{12C7A428-3A18-B6D9-589F-DE0C21159DC3}"/>
              </a:ext>
            </a:extLst>
          </p:cNvPr>
          <p:cNvPicPr>
            <a:picLocks noChangeAspect="1"/>
          </p:cNvPicPr>
          <p:nvPr/>
        </p:nvPicPr>
        <p:blipFill>
          <a:blip r:embed="rId16"/>
          <a:srcRect l="42322" t="5924" r="33463" b="83980"/>
          <a:stretch/>
        </p:blipFill>
        <p:spPr>
          <a:xfrm>
            <a:off x="2670089" y="1402956"/>
            <a:ext cx="1337679" cy="185802"/>
          </a:xfrm>
          <a:prstGeom prst="rect">
            <a:avLst/>
          </a:prstGeom>
        </p:spPr>
      </p:pic>
    </p:spTree>
    <p:extLst>
      <p:ext uri="{BB962C8B-B14F-4D97-AF65-F5344CB8AC3E}">
        <p14:creationId xmlns:p14="http://schemas.microsoft.com/office/powerpoint/2010/main" val="276087639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4E_ppt_template_2012">
  <a:themeElements>
    <a:clrScheme name="F4E_colors">
      <a:dk1>
        <a:srgbClr val="000000"/>
      </a:dk1>
      <a:lt1>
        <a:srgbClr val="FFFFFF"/>
      </a:lt1>
      <a:dk2>
        <a:srgbClr val="1C3F94"/>
      </a:dk2>
      <a:lt2>
        <a:srgbClr val="FFC61E"/>
      </a:lt2>
      <a:accent1>
        <a:srgbClr val="ADE8FE"/>
      </a:accent1>
      <a:accent2>
        <a:srgbClr val="81D9FD"/>
      </a:accent2>
      <a:accent3>
        <a:srgbClr val="2CB1EC"/>
      </a:accent3>
      <a:accent4>
        <a:srgbClr val="007DC5"/>
      </a:accent4>
      <a:accent5>
        <a:srgbClr val="1C3F94"/>
      </a:accent5>
      <a:accent6>
        <a:srgbClr val="001E60"/>
      </a:accent6>
      <a:hlink>
        <a:srgbClr val="FFC61E"/>
      </a:hlink>
      <a:folHlink>
        <a:srgbClr val="FFC61E"/>
      </a:folHlink>
    </a:clrScheme>
    <a:fontScheme name="F4E_font">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680F88876AD84F8E46593481D5FF7A" ma:contentTypeVersion="12" ma:contentTypeDescription="Create a new document." ma:contentTypeScope="" ma:versionID="5703a7e33e1b14c4a67a61dd42036d43">
  <xsd:schema xmlns:xsd="http://www.w3.org/2001/XMLSchema" xmlns:xs="http://www.w3.org/2001/XMLSchema" xmlns:p="http://schemas.microsoft.com/office/2006/metadata/properties" xmlns:ns2="dc6428ec-b8d9-4a36-8c8c-267d4d4d1ae5" xmlns:ns3="4b1ce139-ff69-40c4-9396-a6920add642e" targetNamespace="http://schemas.microsoft.com/office/2006/metadata/properties" ma:root="true" ma:fieldsID="96f66bb1994db65e1e80b2ef3cd86106" ns2:_="" ns3:_="">
    <xsd:import namespace="dc6428ec-b8d9-4a36-8c8c-267d4d4d1ae5"/>
    <xsd:import namespace="4b1ce139-ff69-40c4-9396-a6920add64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428ec-b8d9-4a36-8c8c-267d4d4d1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ce139-ff69-40c4-9396-a6920add64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5636151-BDC6-46A5-BEDA-04691D101461}">
  <ds:schemaRefs>
    <ds:schemaRef ds:uri="http://schemas.microsoft.com/sharepoint/v3/contenttype/forms"/>
  </ds:schemaRefs>
</ds:datastoreItem>
</file>

<file path=customXml/itemProps2.xml><?xml version="1.0" encoding="utf-8"?>
<ds:datastoreItem xmlns:ds="http://schemas.openxmlformats.org/officeDocument/2006/customXml" ds:itemID="{07C913FB-9782-4F66-B634-354349BAF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428ec-b8d9-4a36-8c8c-267d4d4d1ae5"/>
    <ds:schemaRef ds:uri="4b1ce139-ff69-40c4-9396-a6920add6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3DE14-9476-4E14-A6BB-FB7183196775}">
  <ds:schemaRefs>
    <ds:schemaRef ds:uri="2ba85184-84fe-4809-971d-775a05733bfd"/>
    <ds:schemaRef ds:uri="83e4b8fb-0ec0-4a5f-bb30-a9eb2b9c05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TotalTime>
  <Words>1381</Words>
  <Application>Microsoft Office PowerPoint</Application>
  <PresentationFormat>Widescreen</PresentationFormat>
  <Paragraphs>143</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Segoe UI</vt:lpstr>
      <vt:lpstr>F4E_ppt_template_2012</vt:lpstr>
      <vt:lpstr>PowerPoint Presentation</vt:lpstr>
      <vt:lpstr>Outline</vt:lpstr>
      <vt:lpstr>Introduction and presentation of the TUD-W SINBAD benchmark</vt:lpstr>
      <vt:lpstr>Conversion of the benchmark model: MCNP → OpenMC</vt:lpstr>
      <vt:lpstr>Analysis of the neutron spectra results I</vt:lpstr>
      <vt:lpstr>Analysis of the neutron spectra results II</vt:lpstr>
      <vt:lpstr>Analysis of the neutron spectra results III</vt:lpstr>
      <vt:lpstr>Analysis of the neutron spectra results IV</vt:lpstr>
      <vt:lpstr>Analysis of the photon spectra results I</vt:lpstr>
      <vt:lpstr>Analysis of the photon spectra results II</vt:lpstr>
      <vt:lpstr>Investigation of discrepancies in high-energy photons</vt:lpstr>
      <vt:lpstr>Analysis of the neutron spectra results III</vt:lpstr>
      <vt:lpstr>Analysis of the photon spectra results III</vt:lpstr>
      <vt:lpstr>Conclusions and possible future work</vt:lpstr>
      <vt:lpstr>Thank you for your attention</vt:lpstr>
    </vt:vector>
  </TitlesOfParts>
  <Company>Fusion For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boulgma</dc:creator>
  <cp:lastModifiedBy>Fabbri Marco (F4E)</cp:lastModifiedBy>
  <cp:revision>3</cp:revision>
  <dcterms:created xsi:type="dcterms:W3CDTF">2012-05-24T07:34:34Z</dcterms:created>
  <dcterms:modified xsi:type="dcterms:W3CDTF">2025-05-13T14:00:53Z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0x010100F9680F88876AD84F8E46593481D5FF7A</vt:lpwstr>
  </property>
  <property fmtid="{D5CDD505-2E9C-101B-9397-08002B2CF9AE}" pid="3" name="MediaServiceImageTags">
    <vt:lpwstr/>
  </property>
</Properties>
</file>