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343" r:id="rId5"/>
    <p:sldId id="347" r:id="rId6"/>
    <p:sldId id="350" r:id="rId7"/>
    <p:sldId id="351" r:id="rId8"/>
    <p:sldId id="365" r:id="rId9"/>
    <p:sldId id="348" r:id="rId10"/>
    <p:sldId id="349" r:id="rId11"/>
    <p:sldId id="352" r:id="rId12"/>
    <p:sldId id="353" r:id="rId13"/>
    <p:sldId id="362" r:id="rId14"/>
    <p:sldId id="357" r:id="rId15"/>
    <p:sldId id="354" r:id="rId16"/>
    <p:sldId id="355" r:id="rId17"/>
    <p:sldId id="361" r:id="rId18"/>
    <p:sldId id="364" r:id="rId19"/>
    <p:sldId id="363" r:id="rId20"/>
    <p:sldId id="360" r:id="rId21"/>
    <p:sldId id="382" r:id="rId22"/>
    <p:sldId id="35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337F52-4EE3-9878-4759-859BF6A06C1B}" name="Laghi Davide (F4E)" initials="DL" userId="S::Davide.Laghi@f4e.europa.eu::0a1cc141-c74b-4c68-a4c7-c017a4b8fed8" providerId="AD"/>
  <p188:author id="{127CCDE6-0449-8380-0272-1F2C658C11A3}" name="Fabbri Marco (F4E)" initials="MF" userId="S::Marco.Fabbri@f4e.europa.eu::81c99687-4fb9-4e73-ba78-f27f1d7f011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bbri Marco (F4E)" initials="FM(" lastIdx="1" clrIdx="0">
    <p:extLst>
      <p:ext uri="{19B8F6BF-5375-455C-9EA6-DF929625EA0E}">
        <p15:presenceInfo xmlns:p15="http://schemas.microsoft.com/office/powerpoint/2012/main" userId="S::Marco.Fabbri@f4e.europa.eu::81c99687-4fb9-4e73-ba78-f27f1d7f01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8FD"/>
    <a:srgbClr val="2D2215"/>
    <a:srgbClr val="99FF99"/>
    <a:srgbClr val="FF6600"/>
    <a:srgbClr val="FF3399"/>
    <a:srgbClr val="043589"/>
    <a:srgbClr val="FF9933"/>
    <a:srgbClr val="FFCCCC"/>
    <a:srgbClr val="E8E8E8"/>
    <a:srgbClr val="0966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74D46C-41E2-4967-87EC-687B31DAA428}" v="736" dt="2025-05-13T12:49:09.543"/>
    <p1510:client id="{444CEF6E-6390-41A4-8AC8-F5F89423D060}" v="72" dt="2025-05-13T13:44:35.7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1109" y="28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ghi Davide (F4E)" userId="0a1cc141-c74b-4c68-a4c7-c017a4b8fed8" providerId="ADAL" clId="{19F7AB96-EC8E-4F12-AD74-CC85A28E19B4}"/>
    <pc:docChg chg="undo custSel addSld delSld modSld">
      <pc:chgData name="Laghi Davide (F4E)" userId="0a1cc141-c74b-4c68-a4c7-c017a4b8fed8" providerId="ADAL" clId="{19F7AB96-EC8E-4F12-AD74-CC85A28E19B4}" dt="2025-04-04T12:18:18.357" v="4991"/>
      <pc:docMkLst>
        <pc:docMk/>
      </pc:docMkLst>
      <pc:sldChg chg="addSp delSp modSp mod">
        <pc:chgData name="Laghi Davide (F4E)" userId="0a1cc141-c74b-4c68-a4c7-c017a4b8fed8" providerId="ADAL" clId="{19F7AB96-EC8E-4F12-AD74-CC85A28E19B4}" dt="2025-04-02T14:16:50.005" v="626" actId="1076"/>
        <pc:sldMkLst>
          <pc:docMk/>
          <pc:sldMk cId="1435537255" sldId="343"/>
        </pc:sldMkLst>
        <pc:spChg chg="mod">
          <ac:chgData name="Laghi Davide (F4E)" userId="0a1cc141-c74b-4c68-a4c7-c017a4b8fed8" providerId="ADAL" clId="{19F7AB96-EC8E-4F12-AD74-CC85A28E19B4}" dt="2025-04-02T13:57:16.997" v="84" actId="20577"/>
          <ac:spMkLst>
            <pc:docMk/>
            <pc:sldMk cId="1435537255" sldId="343"/>
            <ac:spMk id="2" creationId="{60C9013E-2EFB-4849-81A4-638B4B55922F}"/>
          </ac:spMkLst>
        </pc:spChg>
        <pc:spChg chg="mod">
          <ac:chgData name="Laghi Davide (F4E)" userId="0a1cc141-c74b-4c68-a4c7-c017a4b8fed8" providerId="ADAL" clId="{19F7AB96-EC8E-4F12-AD74-CC85A28E19B4}" dt="2025-04-02T14:15:16.625" v="604" actId="1076"/>
          <ac:spMkLst>
            <pc:docMk/>
            <pc:sldMk cId="1435537255" sldId="343"/>
            <ac:spMk id="3" creationId="{CB340986-B465-99F6-FBD8-F3F4DE532A53}"/>
          </ac:spMkLst>
        </pc:spChg>
        <pc:spChg chg="mod">
          <ac:chgData name="Laghi Davide (F4E)" userId="0a1cc141-c74b-4c68-a4c7-c017a4b8fed8" providerId="ADAL" clId="{19F7AB96-EC8E-4F12-AD74-CC85A28E19B4}" dt="2025-04-02T14:02:21.618" v="214" actId="1076"/>
          <ac:spMkLst>
            <pc:docMk/>
            <pc:sldMk cId="1435537255" sldId="343"/>
            <ac:spMk id="4" creationId="{EE4BF8F0-F602-1F48-7F86-219F037CB2C4}"/>
          </ac:spMkLst>
        </pc:spChg>
        <pc:spChg chg="add mod">
          <ac:chgData name="Laghi Davide (F4E)" userId="0a1cc141-c74b-4c68-a4c7-c017a4b8fed8" providerId="ADAL" clId="{19F7AB96-EC8E-4F12-AD74-CC85A28E19B4}" dt="2025-04-02T14:15:54.191" v="616" actId="20577"/>
          <ac:spMkLst>
            <pc:docMk/>
            <pc:sldMk cId="1435537255" sldId="343"/>
            <ac:spMk id="9" creationId="{9E783A99-5CFD-955E-0328-FAE5567446A7}"/>
          </ac:spMkLst>
        </pc:spChg>
        <pc:picChg chg="add mod">
          <ac:chgData name="Laghi Davide (F4E)" userId="0a1cc141-c74b-4c68-a4c7-c017a4b8fed8" providerId="ADAL" clId="{19F7AB96-EC8E-4F12-AD74-CC85A28E19B4}" dt="2025-04-02T14:16:00.735" v="617" actId="1076"/>
          <ac:picMkLst>
            <pc:docMk/>
            <pc:sldMk cId="1435537255" sldId="343"/>
            <ac:picMk id="5" creationId="{778CD80B-675B-78E0-48DD-1CFDB629DD36}"/>
          </ac:picMkLst>
        </pc:picChg>
        <pc:picChg chg="add mod">
          <ac:chgData name="Laghi Davide (F4E)" userId="0a1cc141-c74b-4c68-a4c7-c017a4b8fed8" providerId="ADAL" clId="{19F7AB96-EC8E-4F12-AD74-CC85A28E19B4}" dt="2025-04-02T14:16:50.005" v="626" actId="1076"/>
          <ac:picMkLst>
            <pc:docMk/>
            <pc:sldMk cId="1435537255" sldId="343"/>
            <ac:picMk id="1026" creationId="{ADFB6A23-CC2F-9F42-0E1E-86AB788B62E9}"/>
          </ac:picMkLst>
        </pc:picChg>
      </pc:sldChg>
      <pc:sldChg chg="modSp new del mod">
        <pc:chgData name="Laghi Davide (F4E)" userId="0a1cc141-c74b-4c68-a4c7-c017a4b8fed8" providerId="ADAL" clId="{19F7AB96-EC8E-4F12-AD74-CC85A28E19B4}" dt="2025-04-02T14:08:17.493" v="354" actId="47"/>
        <pc:sldMkLst>
          <pc:docMk/>
          <pc:sldMk cId="2032850699" sldId="344"/>
        </pc:sldMkLst>
      </pc:sldChg>
      <pc:sldChg chg="new del">
        <pc:chgData name="Laghi Davide (F4E)" userId="0a1cc141-c74b-4c68-a4c7-c017a4b8fed8" providerId="ADAL" clId="{19F7AB96-EC8E-4F12-AD74-CC85A28E19B4}" dt="2025-04-02T14:08:17.493" v="354" actId="47"/>
        <pc:sldMkLst>
          <pc:docMk/>
          <pc:sldMk cId="459834184" sldId="345"/>
        </pc:sldMkLst>
      </pc:sldChg>
      <pc:sldChg chg="new del">
        <pc:chgData name="Laghi Davide (F4E)" userId="0a1cc141-c74b-4c68-a4c7-c017a4b8fed8" providerId="ADAL" clId="{19F7AB96-EC8E-4F12-AD74-CC85A28E19B4}" dt="2025-04-02T14:08:17.493" v="354" actId="47"/>
        <pc:sldMkLst>
          <pc:docMk/>
          <pc:sldMk cId="790592959" sldId="346"/>
        </pc:sldMkLst>
      </pc:sldChg>
      <pc:sldChg chg="addSp delSp modSp new mod">
        <pc:chgData name="Laghi Davide (F4E)" userId="0a1cc141-c74b-4c68-a4c7-c017a4b8fed8" providerId="ADAL" clId="{19F7AB96-EC8E-4F12-AD74-CC85A28E19B4}" dt="2025-04-03T13:19:12.960" v="3548" actId="20577"/>
        <pc:sldMkLst>
          <pc:docMk/>
          <pc:sldMk cId="2899817233" sldId="347"/>
        </pc:sldMkLst>
        <pc:spChg chg="mod">
          <ac:chgData name="Laghi Davide (F4E)" userId="0a1cc141-c74b-4c68-a4c7-c017a4b8fed8" providerId="ADAL" clId="{19F7AB96-EC8E-4F12-AD74-CC85A28E19B4}" dt="2025-04-03T10:14:19.539" v="1578" actId="1076"/>
          <ac:spMkLst>
            <pc:docMk/>
            <pc:sldMk cId="2899817233" sldId="347"/>
            <ac:spMk id="2" creationId="{BA756EAE-1E43-7D9A-0B2E-E7B2B9918C7B}"/>
          </ac:spMkLst>
        </pc:spChg>
        <pc:spChg chg="mod">
          <ac:chgData name="Laghi Davide (F4E)" userId="0a1cc141-c74b-4c68-a4c7-c017a4b8fed8" providerId="ADAL" clId="{19F7AB96-EC8E-4F12-AD74-CC85A28E19B4}" dt="2025-04-03T13:19:12.960" v="3548" actId="20577"/>
          <ac:spMkLst>
            <pc:docMk/>
            <pc:sldMk cId="2899817233" sldId="347"/>
            <ac:spMk id="4" creationId="{01AD7088-AD46-0D46-6528-55AF8C3BE9B9}"/>
          </ac:spMkLst>
        </pc:spChg>
        <pc:spChg chg="add mod">
          <ac:chgData name="Laghi Davide (F4E)" userId="0a1cc141-c74b-4c68-a4c7-c017a4b8fed8" providerId="ADAL" clId="{19F7AB96-EC8E-4F12-AD74-CC85A28E19B4}" dt="2025-04-03T09:53:48.856" v="857" actId="14100"/>
          <ac:spMkLst>
            <pc:docMk/>
            <pc:sldMk cId="2899817233" sldId="347"/>
            <ac:spMk id="1044" creationId="{DACC2272-27D0-007D-6B6D-618725458CEC}"/>
          </ac:spMkLst>
        </pc:spChg>
        <pc:spChg chg="add mod">
          <ac:chgData name="Laghi Davide (F4E)" userId="0a1cc141-c74b-4c68-a4c7-c017a4b8fed8" providerId="ADAL" clId="{19F7AB96-EC8E-4F12-AD74-CC85A28E19B4}" dt="2025-04-03T09:54:16.464" v="864" actId="164"/>
          <ac:spMkLst>
            <pc:docMk/>
            <pc:sldMk cId="2899817233" sldId="347"/>
            <ac:spMk id="1045" creationId="{DEA9B630-EA62-9335-C0C7-DCA5C0539187}"/>
          </ac:spMkLst>
        </pc:spChg>
        <pc:spChg chg="add mod">
          <ac:chgData name="Laghi Davide (F4E)" userId="0a1cc141-c74b-4c68-a4c7-c017a4b8fed8" providerId="ADAL" clId="{19F7AB96-EC8E-4F12-AD74-CC85A28E19B4}" dt="2025-04-03T09:54:16.464" v="864" actId="164"/>
          <ac:spMkLst>
            <pc:docMk/>
            <pc:sldMk cId="2899817233" sldId="347"/>
            <ac:spMk id="1046" creationId="{04027548-7CCD-A0A2-C87A-420981FAC601}"/>
          </ac:spMkLst>
        </pc:spChg>
        <pc:spChg chg="add mod">
          <ac:chgData name="Laghi Davide (F4E)" userId="0a1cc141-c74b-4c68-a4c7-c017a4b8fed8" providerId="ADAL" clId="{19F7AB96-EC8E-4F12-AD74-CC85A28E19B4}" dt="2025-04-03T10:02:07.481" v="1211" actId="20577"/>
          <ac:spMkLst>
            <pc:docMk/>
            <pc:sldMk cId="2899817233" sldId="347"/>
            <ac:spMk id="1051" creationId="{B4311B8F-EB4A-44DB-12D0-B1BCC36EFE23}"/>
          </ac:spMkLst>
        </pc:spChg>
        <pc:spChg chg="mod">
          <ac:chgData name="Laghi Davide (F4E)" userId="0a1cc141-c74b-4c68-a4c7-c017a4b8fed8" providerId="ADAL" clId="{19F7AB96-EC8E-4F12-AD74-CC85A28E19B4}" dt="2025-04-03T09:57:02.769" v="1019"/>
          <ac:spMkLst>
            <pc:docMk/>
            <pc:sldMk cId="2899817233" sldId="347"/>
            <ac:spMk id="1056" creationId="{C0D53DD4-A565-3B54-9C82-BFEE4C6590C9}"/>
          </ac:spMkLst>
        </pc:spChg>
        <pc:spChg chg="mod">
          <ac:chgData name="Laghi Davide (F4E)" userId="0a1cc141-c74b-4c68-a4c7-c017a4b8fed8" providerId="ADAL" clId="{19F7AB96-EC8E-4F12-AD74-CC85A28E19B4}" dt="2025-04-03T09:57:02.769" v="1019"/>
          <ac:spMkLst>
            <pc:docMk/>
            <pc:sldMk cId="2899817233" sldId="347"/>
            <ac:spMk id="1057" creationId="{74C62A14-C6F7-B10D-C995-7E74C19431BE}"/>
          </ac:spMkLst>
        </pc:spChg>
        <pc:spChg chg="add mod">
          <ac:chgData name="Laghi Davide (F4E)" userId="0a1cc141-c74b-4c68-a4c7-c017a4b8fed8" providerId="ADAL" clId="{19F7AB96-EC8E-4F12-AD74-CC85A28E19B4}" dt="2025-04-03T10:02:59.212" v="1222" actId="1076"/>
          <ac:spMkLst>
            <pc:docMk/>
            <pc:sldMk cId="2899817233" sldId="347"/>
            <ac:spMk id="1061" creationId="{A565F837-C4B3-9931-A6D5-65BED510B378}"/>
          </ac:spMkLst>
        </pc:spChg>
        <pc:spChg chg="mod">
          <ac:chgData name="Laghi Davide (F4E)" userId="0a1cc141-c74b-4c68-a4c7-c017a4b8fed8" providerId="ADAL" clId="{19F7AB96-EC8E-4F12-AD74-CC85A28E19B4}" dt="2025-04-03T09:59:33.237" v="1119"/>
          <ac:spMkLst>
            <pc:docMk/>
            <pc:sldMk cId="2899817233" sldId="347"/>
            <ac:spMk id="1063" creationId="{8B42D403-039E-BFCE-3F65-3FEA7A75521E}"/>
          </ac:spMkLst>
        </pc:spChg>
        <pc:spChg chg="mod">
          <ac:chgData name="Laghi Davide (F4E)" userId="0a1cc141-c74b-4c68-a4c7-c017a4b8fed8" providerId="ADAL" clId="{19F7AB96-EC8E-4F12-AD74-CC85A28E19B4}" dt="2025-04-03T09:59:33.237" v="1119"/>
          <ac:spMkLst>
            <pc:docMk/>
            <pc:sldMk cId="2899817233" sldId="347"/>
            <ac:spMk id="1064" creationId="{A921F142-453A-EE89-16CB-F117CF7B81ED}"/>
          </ac:spMkLst>
        </pc:spChg>
        <pc:spChg chg="add mod">
          <ac:chgData name="Laghi Davide (F4E)" userId="0a1cc141-c74b-4c68-a4c7-c017a4b8fed8" providerId="ADAL" clId="{19F7AB96-EC8E-4F12-AD74-CC85A28E19B4}" dt="2025-04-03T10:00:14.946" v="1166" actId="20577"/>
          <ac:spMkLst>
            <pc:docMk/>
            <pc:sldMk cId="2899817233" sldId="347"/>
            <ac:spMk id="1067" creationId="{BCF06E4F-E4E6-E49B-D11B-15ECBF80B453}"/>
          </ac:spMkLst>
        </pc:spChg>
        <pc:spChg chg="mod">
          <ac:chgData name="Laghi Davide (F4E)" userId="0a1cc141-c74b-4c68-a4c7-c017a4b8fed8" providerId="ADAL" clId="{19F7AB96-EC8E-4F12-AD74-CC85A28E19B4}" dt="2025-04-03T10:00:59.749" v="1197"/>
          <ac:spMkLst>
            <pc:docMk/>
            <pc:sldMk cId="2899817233" sldId="347"/>
            <ac:spMk id="1071" creationId="{4C2E058D-5D8F-9474-5AD7-2996A77CCB3A}"/>
          </ac:spMkLst>
        </pc:spChg>
        <pc:spChg chg="mod">
          <ac:chgData name="Laghi Davide (F4E)" userId="0a1cc141-c74b-4c68-a4c7-c017a4b8fed8" providerId="ADAL" clId="{19F7AB96-EC8E-4F12-AD74-CC85A28E19B4}" dt="2025-04-03T10:00:59.749" v="1197"/>
          <ac:spMkLst>
            <pc:docMk/>
            <pc:sldMk cId="2899817233" sldId="347"/>
            <ac:spMk id="1072" creationId="{E3DCEB45-A294-A001-DEDD-D54355FB5731}"/>
          </ac:spMkLst>
        </pc:spChg>
        <pc:spChg chg="add mod">
          <ac:chgData name="Laghi Davide (F4E)" userId="0a1cc141-c74b-4c68-a4c7-c017a4b8fed8" providerId="ADAL" clId="{19F7AB96-EC8E-4F12-AD74-CC85A28E19B4}" dt="2025-04-03T10:13:47.236" v="1571" actId="14100"/>
          <ac:spMkLst>
            <pc:docMk/>
            <pc:sldMk cId="2899817233" sldId="347"/>
            <ac:spMk id="1074" creationId="{AD8352ED-C728-17D0-196B-F8E45757F6A3}"/>
          </ac:spMkLst>
        </pc:spChg>
        <pc:spChg chg="mod">
          <ac:chgData name="Laghi Davide (F4E)" userId="0a1cc141-c74b-4c68-a4c7-c017a4b8fed8" providerId="ADAL" clId="{19F7AB96-EC8E-4F12-AD74-CC85A28E19B4}" dt="2025-04-03T10:04:15.909" v="1293"/>
          <ac:spMkLst>
            <pc:docMk/>
            <pc:sldMk cId="2899817233" sldId="347"/>
            <ac:spMk id="1081" creationId="{A83DB494-B1E8-6896-E75F-47A7D46C6173}"/>
          </ac:spMkLst>
        </pc:spChg>
        <pc:spChg chg="mod">
          <ac:chgData name="Laghi Davide (F4E)" userId="0a1cc141-c74b-4c68-a4c7-c017a4b8fed8" providerId="ADAL" clId="{19F7AB96-EC8E-4F12-AD74-CC85A28E19B4}" dt="2025-04-03T10:04:15.909" v="1293"/>
          <ac:spMkLst>
            <pc:docMk/>
            <pc:sldMk cId="2899817233" sldId="347"/>
            <ac:spMk id="1082" creationId="{2F65FB0E-F374-040A-815C-4F8E9D4A3E14}"/>
          </ac:spMkLst>
        </pc:spChg>
        <pc:spChg chg="add mod">
          <ac:chgData name="Laghi Davide (F4E)" userId="0a1cc141-c74b-4c68-a4c7-c017a4b8fed8" providerId="ADAL" clId="{19F7AB96-EC8E-4F12-AD74-CC85A28E19B4}" dt="2025-04-03T10:22:58.994" v="1769" actId="20577"/>
          <ac:spMkLst>
            <pc:docMk/>
            <pc:sldMk cId="2899817233" sldId="347"/>
            <ac:spMk id="1084" creationId="{683B9F0D-ABE0-8931-7249-C681AB991FFF}"/>
          </ac:spMkLst>
        </pc:spChg>
        <pc:spChg chg="mod">
          <ac:chgData name="Laghi Davide (F4E)" userId="0a1cc141-c74b-4c68-a4c7-c017a4b8fed8" providerId="ADAL" clId="{19F7AB96-EC8E-4F12-AD74-CC85A28E19B4}" dt="2025-04-03T10:12:10.372" v="1384"/>
          <ac:spMkLst>
            <pc:docMk/>
            <pc:sldMk cId="2899817233" sldId="347"/>
            <ac:spMk id="1088" creationId="{8AFD6F11-A773-662F-A845-E66299AA953A}"/>
          </ac:spMkLst>
        </pc:spChg>
        <pc:spChg chg="mod">
          <ac:chgData name="Laghi Davide (F4E)" userId="0a1cc141-c74b-4c68-a4c7-c017a4b8fed8" providerId="ADAL" clId="{19F7AB96-EC8E-4F12-AD74-CC85A28E19B4}" dt="2025-04-03T10:12:10.372" v="1384"/>
          <ac:spMkLst>
            <pc:docMk/>
            <pc:sldMk cId="2899817233" sldId="347"/>
            <ac:spMk id="1089" creationId="{E8BDA4FC-7597-672A-254E-E5B761A6B44D}"/>
          </ac:spMkLst>
        </pc:spChg>
        <pc:spChg chg="add mod">
          <ac:chgData name="Laghi Davide (F4E)" userId="0a1cc141-c74b-4c68-a4c7-c017a4b8fed8" providerId="ADAL" clId="{19F7AB96-EC8E-4F12-AD74-CC85A28E19B4}" dt="2025-04-03T10:13:25.032" v="1529" actId="20577"/>
          <ac:spMkLst>
            <pc:docMk/>
            <pc:sldMk cId="2899817233" sldId="347"/>
            <ac:spMk id="1091" creationId="{E2568724-E2E4-8C23-742D-900BD9160AE0}"/>
          </ac:spMkLst>
        </pc:spChg>
        <pc:spChg chg="mod">
          <ac:chgData name="Laghi Davide (F4E)" userId="0a1cc141-c74b-4c68-a4c7-c017a4b8fed8" providerId="ADAL" clId="{19F7AB96-EC8E-4F12-AD74-CC85A28E19B4}" dt="2025-04-03T10:16:11.495" v="1580"/>
          <ac:spMkLst>
            <pc:docMk/>
            <pc:sldMk cId="2899817233" sldId="347"/>
            <ac:spMk id="1095" creationId="{BB877049-FAA6-33FF-2FC6-3E56E1A51D17}"/>
          </ac:spMkLst>
        </pc:spChg>
        <pc:spChg chg="mod">
          <ac:chgData name="Laghi Davide (F4E)" userId="0a1cc141-c74b-4c68-a4c7-c017a4b8fed8" providerId="ADAL" clId="{19F7AB96-EC8E-4F12-AD74-CC85A28E19B4}" dt="2025-04-03T10:16:11.495" v="1580"/>
          <ac:spMkLst>
            <pc:docMk/>
            <pc:sldMk cId="2899817233" sldId="347"/>
            <ac:spMk id="1096" creationId="{72F99B39-2FE3-19F9-4F49-BC57C0700D67}"/>
          </ac:spMkLst>
        </pc:spChg>
        <pc:spChg chg="add mod">
          <ac:chgData name="Laghi Davide (F4E)" userId="0a1cc141-c74b-4c68-a4c7-c017a4b8fed8" providerId="ADAL" clId="{19F7AB96-EC8E-4F12-AD74-CC85A28E19B4}" dt="2025-04-03T10:18:06.148" v="1692" actId="20577"/>
          <ac:spMkLst>
            <pc:docMk/>
            <pc:sldMk cId="2899817233" sldId="347"/>
            <ac:spMk id="1098" creationId="{2842EE86-7FD1-BD17-A8BE-D1B4842DA557}"/>
          </ac:spMkLst>
        </pc:spChg>
        <pc:spChg chg="mod">
          <ac:chgData name="Laghi Davide (F4E)" userId="0a1cc141-c74b-4c68-a4c7-c017a4b8fed8" providerId="ADAL" clId="{19F7AB96-EC8E-4F12-AD74-CC85A28E19B4}" dt="2025-04-03T10:19:39.130" v="1693"/>
          <ac:spMkLst>
            <pc:docMk/>
            <pc:sldMk cId="2899817233" sldId="347"/>
            <ac:spMk id="1101" creationId="{C0BE5E20-A174-1B74-AEC3-4064DC094344}"/>
          </ac:spMkLst>
        </pc:spChg>
        <pc:spChg chg="mod">
          <ac:chgData name="Laghi Davide (F4E)" userId="0a1cc141-c74b-4c68-a4c7-c017a4b8fed8" providerId="ADAL" clId="{19F7AB96-EC8E-4F12-AD74-CC85A28E19B4}" dt="2025-04-03T10:19:39.130" v="1693"/>
          <ac:spMkLst>
            <pc:docMk/>
            <pc:sldMk cId="2899817233" sldId="347"/>
            <ac:spMk id="1102" creationId="{B267122F-8CFF-F0A3-C49F-681A44CF8A02}"/>
          </ac:spMkLst>
        </pc:spChg>
        <pc:spChg chg="add mod">
          <ac:chgData name="Laghi Davide (F4E)" userId="0a1cc141-c74b-4c68-a4c7-c017a4b8fed8" providerId="ADAL" clId="{19F7AB96-EC8E-4F12-AD74-CC85A28E19B4}" dt="2025-04-03T10:32:05.505" v="1952" actId="14100"/>
          <ac:spMkLst>
            <pc:docMk/>
            <pc:sldMk cId="2899817233" sldId="347"/>
            <ac:spMk id="1107" creationId="{48BA48AB-101B-659B-51D2-7ABDA6F2FE81}"/>
          </ac:spMkLst>
        </pc:spChg>
        <pc:grpChg chg="add mod">
          <ac:chgData name="Laghi Davide (F4E)" userId="0a1cc141-c74b-4c68-a4c7-c017a4b8fed8" providerId="ADAL" clId="{19F7AB96-EC8E-4F12-AD74-CC85A28E19B4}" dt="2025-04-03T09:56:02.511" v="1003" actId="1038"/>
          <ac:grpSpMkLst>
            <pc:docMk/>
            <pc:sldMk cId="2899817233" sldId="347"/>
            <ac:grpSpMk id="1047" creationId="{37D38037-EBD4-A87E-C9EE-EAF6D98066FD}"/>
          </ac:grpSpMkLst>
        </pc:grpChg>
        <pc:grpChg chg="add mod">
          <ac:chgData name="Laghi Davide (F4E)" userId="0a1cc141-c74b-4c68-a4c7-c017a4b8fed8" providerId="ADAL" clId="{19F7AB96-EC8E-4F12-AD74-CC85A28E19B4}" dt="2025-04-03T10:00:56.476" v="1196" actId="1038"/>
          <ac:grpSpMkLst>
            <pc:docMk/>
            <pc:sldMk cId="2899817233" sldId="347"/>
            <ac:grpSpMk id="1055" creationId="{EB5C3690-5F3E-394F-5EEE-0F21C0431000}"/>
          </ac:grpSpMkLst>
        </pc:grpChg>
        <pc:grpChg chg="add mod">
          <ac:chgData name="Laghi Davide (F4E)" userId="0a1cc141-c74b-4c68-a4c7-c017a4b8fed8" providerId="ADAL" clId="{19F7AB96-EC8E-4F12-AD74-CC85A28E19B4}" dt="2025-04-03T09:59:35.678" v="1120" actId="1076"/>
          <ac:grpSpMkLst>
            <pc:docMk/>
            <pc:sldMk cId="2899817233" sldId="347"/>
            <ac:grpSpMk id="1062" creationId="{C2AECC36-E936-99D7-AA5D-DA0A6FD29C2F}"/>
          </ac:grpSpMkLst>
        </pc:grpChg>
        <pc:grpChg chg="add mod">
          <ac:chgData name="Laghi Davide (F4E)" userId="0a1cc141-c74b-4c68-a4c7-c017a4b8fed8" providerId="ADAL" clId="{19F7AB96-EC8E-4F12-AD74-CC85A28E19B4}" dt="2025-04-03T10:01:02.878" v="1198" actId="1076"/>
          <ac:grpSpMkLst>
            <pc:docMk/>
            <pc:sldMk cId="2899817233" sldId="347"/>
            <ac:grpSpMk id="1070" creationId="{6CF039AF-5185-6005-62AC-70A282CA0395}"/>
          </ac:grpSpMkLst>
        </pc:grpChg>
        <pc:grpChg chg="add mod">
          <ac:chgData name="Laghi Davide (F4E)" userId="0a1cc141-c74b-4c68-a4c7-c017a4b8fed8" providerId="ADAL" clId="{19F7AB96-EC8E-4F12-AD74-CC85A28E19B4}" dt="2025-04-03T10:04:22.214" v="1294" actId="1076"/>
          <ac:grpSpMkLst>
            <pc:docMk/>
            <pc:sldMk cId="2899817233" sldId="347"/>
            <ac:grpSpMk id="1080" creationId="{06010E2D-C761-95C7-0B7E-16A965DA7A48}"/>
          </ac:grpSpMkLst>
        </pc:grpChg>
        <pc:grpChg chg="add mod">
          <ac:chgData name="Laghi Davide (F4E)" userId="0a1cc141-c74b-4c68-a4c7-c017a4b8fed8" providerId="ADAL" clId="{19F7AB96-EC8E-4F12-AD74-CC85A28E19B4}" dt="2025-04-03T10:12:14.566" v="1385" actId="1076"/>
          <ac:grpSpMkLst>
            <pc:docMk/>
            <pc:sldMk cId="2899817233" sldId="347"/>
            <ac:grpSpMk id="1087" creationId="{6B4531FD-6651-190E-5B43-72E6CC2DFC4A}"/>
          </ac:grpSpMkLst>
        </pc:grpChg>
        <pc:grpChg chg="add mod">
          <ac:chgData name="Laghi Davide (F4E)" userId="0a1cc141-c74b-4c68-a4c7-c017a4b8fed8" providerId="ADAL" clId="{19F7AB96-EC8E-4F12-AD74-CC85A28E19B4}" dt="2025-04-03T10:16:17.823" v="1581" actId="1076"/>
          <ac:grpSpMkLst>
            <pc:docMk/>
            <pc:sldMk cId="2899817233" sldId="347"/>
            <ac:grpSpMk id="1094" creationId="{D94CFB3D-859C-3E61-BBC5-85FC423BCE18}"/>
          </ac:grpSpMkLst>
        </pc:grpChg>
        <pc:grpChg chg="add mod">
          <ac:chgData name="Laghi Davide (F4E)" userId="0a1cc141-c74b-4c68-a4c7-c017a4b8fed8" providerId="ADAL" clId="{19F7AB96-EC8E-4F12-AD74-CC85A28E19B4}" dt="2025-04-03T10:19:44.935" v="1694" actId="1076"/>
          <ac:grpSpMkLst>
            <pc:docMk/>
            <pc:sldMk cId="2899817233" sldId="347"/>
            <ac:grpSpMk id="1100" creationId="{DAE6EFD7-0BAF-93B0-778C-A3053702D614}"/>
          </ac:grpSpMkLst>
        </pc:grpChg>
        <pc:picChg chg="add mod">
          <ac:chgData name="Laghi Davide (F4E)" userId="0a1cc141-c74b-4c68-a4c7-c017a4b8fed8" providerId="ADAL" clId="{19F7AB96-EC8E-4F12-AD74-CC85A28E19B4}" dt="2025-04-03T10:00:33.528" v="1174" actId="1076"/>
          <ac:picMkLst>
            <pc:docMk/>
            <pc:sldMk cId="2899817233" sldId="347"/>
            <ac:picMk id="1069" creationId="{643DA1BD-0AA3-7B1D-1F30-5A705926122C}"/>
          </ac:picMkLst>
        </pc:picChg>
        <pc:picChg chg="add mod">
          <ac:chgData name="Laghi Davide (F4E)" userId="0a1cc141-c74b-4c68-a4c7-c017a4b8fed8" providerId="ADAL" clId="{19F7AB96-EC8E-4F12-AD74-CC85A28E19B4}" dt="2025-04-03T10:03:05.834" v="1223" actId="14100"/>
          <ac:picMkLst>
            <pc:docMk/>
            <pc:sldMk cId="2899817233" sldId="347"/>
            <ac:picMk id="1076" creationId="{8CD71158-9BCE-62EB-F2CA-8446B112ABF2}"/>
          </ac:picMkLst>
        </pc:picChg>
        <pc:picChg chg="add mod">
          <ac:chgData name="Laghi Davide (F4E)" userId="0a1cc141-c74b-4c68-a4c7-c017a4b8fed8" providerId="ADAL" clId="{19F7AB96-EC8E-4F12-AD74-CC85A28E19B4}" dt="2025-04-03T10:04:07.629" v="1291" actId="1076"/>
          <ac:picMkLst>
            <pc:docMk/>
            <pc:sldMk cId="2899817233" sldId="347"/>
            <ac:picMk id="1078" creationId="{3999D34B-9C0D-AC2B-5225-6C966DA109D2}"/>
          </ac:picMkLst>
        </pc:picChg>
        <pc:picChg chg="add mod">
          <ac:chgData name="Laghi Davide (F4E)" userId="0a1cc141-c74b-4c68-a4c7-c017a4b8fed8" providerId="ADAL" clId="{19F7AB96-EC8E-4F12-AD74-CC85A28E19B4}" dt="2025-04-03T10:23:03.506" v="1770" actId="1076"/>
          <ac:picMkLst>
            <pc:docMk/>
            <pc:sldMk cId="2899817233" sldId="347"/>
            <ac:picMk id="1086" creationId="{0BDC237B-5EF0-E6C4-9EC4-C29EE2FA12B8}"/>
          </ac:picMkLst>
        </pc:picChg>
        <pc:picChg chg="add mod">
          <ac:chgData name="Laghi Davide (F4E)" userId="0a1cc141-c74b-4c68-a4c7-c017a4b8fed8" providerId="ADAL" clId="{19F7AB96-EC8E-4F12-AD74-CC85A28E19B4}" dt="2025-04-03T10:14:29.736" v="1579" actId="1076"/>
          <ac:picMkLst>
            <pc:docMk/>
            <pc:sldMk cId="2899817233" sldId="347"/>
            <ac:picMk id="1092" creationId="{FCDB41E1-AF4B-9589-8439-358358208051}"/>
          </ac:picMkLst>
        </pc:picChg>
        <pc:picChg chg="add mod">
          <ac:chgData name="Laghi Davide (F4E)" userId="0a1cc141-c74b-4c68-a4c7-c017a4b8fed8" providerId="ADAL" clId="{19F7AB96-EC8E-4F12-AD74-CC85A28E19B4}" dt="2025-04-03T10:14:15.952" v="1576" actId="1076"/>
          <ac:picMkLst>
            <pc:docMk/>
            <pc:sldMk cId="2899817233" sldId="347"/>
            <ac:picMk id="1093" creationId="{CB3C5855-BF35-53DA-45F6-551EA800FA21}"/>
          </ac:picMkLst>
        </pc:picChg>
        <pc:picChg chg="add mod">
          <ac:chgData name="Laghi Davide (F4E)" userId="0a1cc141-c74b-4c68-a4c7-c017a4b8fed8" providerId="ADAL" clId="{19F7AB96-EC8E-4F12-AD74-CC85A28E19B4}" dt="2025-04-03T10:18:00.443" v="1690" actId="1076"/>
          <ac:picMkLst>
            <pc:docMk/>
            <pc:sldMk cId="2899817233" sldId="347"/>
            <ac:picMk id="1099" creationId="{5A9121D6-01E4-C25D-92C8-5AD1794DD8B5}"/>
          </ac:picMkLst>
        </pc:picChg>
        <pc:cxnChg chg="add mod">
          <ac:chgData name="Laghi Davide (F4E)" userId="0a1cc141-c74b-4c68-a4c7-c017a4b8fed8" providerId="ADAL" clId="{19F7AB96-EC8E-4F12-AD74-CC85A28E19B4}" dt="2025-04-03T09:56:09.333" v="1006" actId="14100"/>
          <ac:cxnSpMkLst>
            <pc:docMk/>
            <pc:sldMk cId="2899817233" sldId="347"/>
            <ac:cxnSpMk id="1049" creationId="{1140F746-730D-7121-2FB9-382A81EBE866}"/>
          </ac:cxnSpMkLst>
        </pc:cxnChg>
        <pc:cxnChg chg="add mod">
          <ac:chgData name="Laghi Davide (F4E)" userId="0a1cc141-c74b-4c68-a4c7-c017a4b8fed8" providerId="ADAL" clId="{19F7AB96-EC8E-4F12-AD74-CC85A28E19B4}" dt="2025-04-03T10:03:11.009" v="1224" actId="14100"/>
          <ac:cxnSpMkLst>
            <pc:docMk/>
            <pc:sldMk cId="2899817233" sldId="347"/>
            <ac:cxnSpMk id="1058" creationId="{9D0E4834-BC5C-8BE2-DE43-5027AEECF73A}"/>
          </ac:cxnSpMkLst>
        </pc:cxnChg>
        <pc:cxnChg chg="add mod">
          <ac:chgData name="Laghi Davide (F4E)" userId="0a1cc141-c74b-4c68-a4c7-c017a4b8fed8" providerId="ADAL" clId="{19F7AB96-EC8E-4F12-AD74-CC85A28E19B4}" dt="2025-04-03T09:59:45.930" v="1124" actId="14100"/>
          <ac:cxnSpMkLst>
            <pc:docMk/>
            <pc:sldMk cId="2899817233" sldId="347"/>
            <ac:cxnSpMk id="1065" creationId="{E389D4CC-94CD-4E3D-9999-DFCE3EC15103}"/>
          </ac:cxnSpMkLst>
        </pc:cxnChg>
        <pc:cxnChg chg="add mod">
          <ac:chgData name="Laghi Davide (F4E)" userId="0a1cc141-c74b-4c68-a4c7-c017a4b8fed8" providerId="ADAL" clId="{19F7AB96-EC8E-4F12-AD74-CC85A28E19B4}" dt="2025-04-03T10:04:10.300" v="1292" actId="14100"/>
          <ac:cxnSpMkLst>
            <pc:docMk/>
            <pc:sldMk cId="2899817233" sldId="347"/>
            <ac:cxnSpMk id="1073" creationId="{91A12BFC-936E-B66A-C965-B6B9C5E043CD}"/>
          </ac:cxnSpMkLst>
        </pc:cxnChg>
        <pc:cxnChg chg="add mod">
          <ac:chgData name="Laghi Davide (F4E)" userId="0a1cc141-c74b-4c68-a4c7-c017a4b8fed8" providerId="ADAL" clId="{19F7AB96-EC8E-4F12-AD74-CC85A28E19B4}" dt="2025-04-03T10:04:30.379" v="1296" actId="1076"/>
          <ac:cxnSpMkLst>
            <pc:docMk/>
            <pc:sldMk cId="2899817233" sldId="347"/>
            <ac:cxnSpMk id="1083" creationId="{D52E1F5D-A630-A528-43E4-9B5330F01AE6}"/>
          </ac:cxnSpMkLst>
        </pc:cxnChg>
        <pc:cxnChg chg="add mod">
          <ac:chgData name="Laghi Davide (F4E)" userId="0a1cc141-c74b-4c68-a4c7-c017a4b8fed8" providerId="ADAL" clId="{19F7AB96-EC8E-4F12-AD74-CC85A28E19B4}" dt="2025-04-03T10:12:19.060" v="1387" actId="1076"/>
          <ac:cxnSpMkLst>
            <pc:docMk/>
            <pc:sldMk cId="2899817233" sldId="347"/>
            <ac:cxnSpMk id="1090" creationId="{7905EFDF-65A7-107C-FD80-AA98716EE811}"/>
          </ac:cxnSpMkLst>
        </pc:cxnChg>
        <pc:cxnChg chg="add mod">
          <ac:chgData name="Laghi Davide (F4E)" userId="0a1cc141-c74b-4c68-a4c7-c017a4b8fed8" providerId="ADAL" clId="{19F7AB96-EC8E-4F12-AD74-CC85A28E19B4}" dt="2025-04-03T10:16:24.721" v="1583" actId="1076"/>
          <ac:cxnSpMkLst>
            <pc:docMk/>
            <pc:sldMk cId="2899817233" sldId="347"/>
            <ac:cxnSpMk id="1097" creationId="{E1F8EFE7-D3E9-DA16-4226-4C0CD56C6108}"/>
          </ac:cxnSpMkLst>
        </pc:cxnChg>
        <pc:cxnChg chg="add mod">
          <ac:chgData name="Laghi Davide (F4E)" userId="0a1cc141-c74b-4c68-a4c7-c017a4b8fed8" providerId="ADAL" clId="{19F7AB96-EC8E-4F12-AD74-CC85A28E19B4}" dt="2025-04-03T10:20:00.092" v="1697" actId="14100"/>
          <ac:cxnSpMkLst>
            <pc:docMk/>
            <pc:sldMk cId="2899817233" sldId="347"/>
            <ac:cxnSpMk id="1103" creationId="{52D0A39F-EF7E-613E-13C1-1C3F198EAB08}"/>
          </ac:cxnSpMkLst>
        </pc:cxnChg>
      </pc:sldChg>
      <pc:sldChg chg="addSp modSp new mod modAnim">
        <pc:chgData name="Laghi Davide (F4E)" userId="0a1cc141-c74b-4c68-a4c7-c017a4b8fed8" providerId="ADAL" clId="{19F7AB96-EC8E-4F12-AD74-CC85A28E19B4}" dt="2025-04-03T12:26:24.625" v="2907"/>
        <pc:sldMkLst>
          <pc:docMk/>
          <pc:sldMk cId="1774121549" sldId="348"/>
        </pc:sldMkLst>
        <pc:spChg chg="mod">
          <ac:chgData name="Laghi Davide (F4E)" userId="0a1cc141-c74b-4c68-a4c7-c017a4b8fed8" providerId="ADAL" clId="{19F7AB96-EC8E-4F12-AD74-CC85A28E19B4}" dt="2025-04-02T14:09:53.181" v="441" actId="20577"/>
          <ac:spMkLst>
            <pc:docMk/>
            <pc:sldMk cId="1774121549" sldId="348"/>
            <ac:spMk id="4" creationId="{25F08FD6-FA06-9976-73F9-86B4EB9F6986}"/>
          </ac:spMkLst>
        </pc:spChg>
        <pc:spChg chg="add mod">
          <ac:chgData name="Laghi Davide (F4E)" userId="0a1cc141-c74b-4c68-a4c7-c017a4b8fed8" providerId="ADAL" clId="{19F7AB96-EC8E-4F12-AD74-CC85A28E19B4}" dt="2025-04-03T12:24:11.348" v="2900" actId="255"/>
          <ac:spMkLst>
            <pc:docMk/>
            <pc:sldMk cId="1774121549" sldId="348"/>
            <ac:spMk id="6" creationId="{C9B0BD60-23AC-5A20-D478-E895D9A0CEA4}"/>
          </ac:spMkLst>
        </pc:spChg>
      </pc:sldChg>
      <pc:sldChg chg="addSp modSp new mod modAnim">
        <pc:chgData name="Laghi Davide (F4E)" userId="0a1cc141-c74b-4c68-a4c7-c017a4b8fed8" providerId="ADAL" clId="{19F7AB96-EC8E-4F12-AD74-CC85A28E19B4}" dt="2025-04-03T13:20:04.636" v="3648" actId="113"/>
        <pc:sldMkLst>
          <pc:docMk/>
          <pc:sldMk cId="453037022" sldId="349"/>
        </pc:sldMkLst>
        <pc:spChg chg="mod">
          <ac:chgData name="Laghi Davide (F4E)" userId="0a1cc141-c74b-4c68-a4c7-c017a4b8fed8" providerId="ADAL" clId="{19F7AB96-EC8E-4F12-AD74-CC85A28E19B4}" dt="2025-04-02T14:11:05.651" v="485" actId="20577"/>
          <ac:spMkLst>
            <pc:docMk/>
            <pc:sldMk cId="453037022" sldId="349"/>
            <ac:spMk id="4" creationId="{FC7FA113-BF5C-0E3E-266C-72374958BDED}"/>
          </ac:spMkLst>
        </pc:spChg>
        <pc:spChg chg="add mod">
          <ac:chgData name="Laghi Davide (F4E)" userId="0a1cc141-c74b-4c68-a4c7-c017a4b8fed8" providerId="ADAL" clId="{19F7AB96-EC8E-4F12-AD74-CC85A28E19B4}" dt="2025-04-03T13:20:04.636" v="3648" actId="113"/>
          <ac:spMkLst>
            <pc:docMk/>
            <pc:sldMk cId="453037022" sldId="349"/>
            <ac:spMk id="5" creationId="{3C3CF28B-3C17-6630-2B7E-26415E0F1380}"/>
          </ac:spMkLst>
        </pc:spChg>
      </pc:sldChg>
      <pc:sldChg chg="addSp delSp modSp new mod">
        <pc:chgData name="Laghi Davide (F4E)" userId="0a1cc141-c74b-4c68-a4c7-c017a4b8fed8" providerId="ADAL" clId="{19F7AB96-EC8E-4F12-AD74-CC85A28E19B4}" dt="2025-04-03T10:36:29.917" v="2044" actId="1076"/>
        <pc:sldMkLst>
          <pc:docMk/>
          <pc:sldMk cId="2890284831" sldId="350"/>
        </pc:sldMkLst>
        <pc:spChg chg="mod">
          <ac:chgData name="Laghi Davide (F4E)" userId="0a1cc141-c74b-4c68-a4c7-c017a4b8fed8" providerId="ADAL" clId="{19F7AB96-EC8E-4F12-AD74-CC85A28E19B4}" dt="2025-04-03T10:17:20.298" v="1669" actId="20577"/>
          <ac:spMkLst>
            <pc:docMk/>
            <pc:sldMk cId="2890284831" sldId="350"/>
            <ac:spMk id="4" creationId="{B81760CB-C4C0-FC2B-D21C-A187AB5213E1}"/>
          </ac:spMkLst>
        </pc:spChg>
        <pc:spChg chg="add mod">
          <ac:chgData name="Laghi Davide (F4E)" userId="0a1cc141-c74b-4c68-a4c7-c017a4b8fed8" providerId="ADAL" clId="{19F7AB96-EC8E-4F12-AD74-CC85A28E19B4}" dt="2025-04-03T10:35:59.930" v="2039" actId="1076"/>
          <ac:spMkLst>
            <pc:docMk/>
            <pc:sldMk cId="2890284831" sldId="350"/>
            <ac:spMk id="7" creationId="{793B011A-32E8-711A-1B3B-843703485FA2}"/>
          </ac:spMkLst>
        </pc:spChg>
        <pc:spChg chg="add mod">
          <ac:chgData name="Laghi Davide (F4E)" userId="0a1cc141-c74b-4c68-a4c7-c017a4b8fed8" providerId="ADAL" clId="{19F7AB96-EC8E-4F12-AD74-CC85A28E19B4}" dt="2025-04-03T10:36:19.324" v="2043" actId="1076"/>
          <ac:spMkLst>
            <pc:docMk/>
            <pc:sldMk cId="2890284831" sldId="350"/>
            <ac:spMk id="8" creationId="{2FB5D5DF-F89E-FDD0-54C5-93F6E4AA5CD8}"/>
          </ac:spMkLst>
        </pc:spChg>
        <pc:spChg chg="add mod">
          <ac:chgData name="Laghi Davide (F4E)" userId="0a1cc141-c74b-4c68-a4c7-c017a4b8fed8" providerId="ADAL" clId="{19F7AB96-EC8E-4F12-AD74-CC85A28E19B4}" dt="2025-04-03T10:36:19.324" v="2043" actId="1076"/>
          <ac:spMkLst>
            <pc:docMk/>
            <pc:sldMk cId="2890284831" sldId="350"/>
            <ac:spMk id="9" creationId="{A199CB7A-B6F6-4933-6557-6ED5ACDD5F4F}"/>
          </ac:spMkLst>
        </pc:spChg>
        <pc:spChg chg="add mod">
          <ac:chgData name="Laghi Davide (F4E)" userId="0a1cc141-c74b-4c68-a4c7-c017a4b8fed8" providerId="ADAL" clId="{19F7AB96-EC8E-4F12-AD74-CC85A28E19B4}" dt="2025-04-03T10:36:19.324" v="2043" actId="1076"/>
          <ac:spMkLst>
            <pc:docMk/>
            <pc:sldMk cId="2890284831" sldId="350"/>
            <ac:spMk id="10" creationId="{0363D2A9-6B42-5255-E3ED-EF4ED93B3875}"/>
          </ac:spMkLst>
        </pc:spChg>
        <pc:spChg chg="add mod">
          <ac:chgData name="Laghi Davide (F4E)" userId="0a1cc141-c74b-4c68-a4c7-c017a4b8fed8" providerId="ADAL" clId="{19F7AB96-EC8E-4F12-AD74-CC85A28E19B4}" dt="2025-04-03T10:36:19.324" v="2043" actId="1076"/>
          <ac:spMkLst>
            <pc:docMk/>
            <pc:sldMk cId="2890284831" sldId="350"/>
            <ac:spMk id="11" creationId="{740376C7-C49E-DC12-FB4A-2D62434B330A}"/>
          </ac:spMkLst>
        </pc:spChg>
        <pc:spChg chg="add mod">
          <ac:chgData name="Laghi Davide (F4E)" userId="0a1cc141-c74b-4c68-a4c7-c017a4b8fed8" providerId="ADAL" clId="{19F7AB96-EC8E-4F12-AD74-CC85A28E19B4}" dt="2025-04-03T10:36:05.051" v="2040" actId="1076"/>
          <ac:spMkLst>
            <pc:docMk/>
            <pc:sldMk cId="2890284831" sldId="350"/>
            <ac:spMk id="13" creationId="{E277C9FA-0744-3F29-1397-B0534131D52A}"/>
          </ac:spMkLst>
        </pc:spChg>
        <pc:picChg chg="add mod">
          <ac:chgData name="Laghi Davide (F4E)" userId="0a1cc141-c74b-4c68-a4c7-c017a4b8fed8" providerId="ADAL" clId="{19F7AB96-EC8E-4F12-AD74-CC85A28E19B4}" dt="2025-04-03T10:36:29.917" v="2044" actId="1076"/>
          <ac:picMkLst>
            <pc:docMk/>
            <pc:sldMk cId="2890284831" sldId="350"/>
            <ac:picMk id="5" creationId="{56ACCB2D-5D20-C972-ACDA-A0C5AF3B386F}"/>
          </ac:picMkLst>
        </pc:picChg>
      </pc:sldChg>
      <pc:sldChg chg="addSp delSp modSp new mod modAnim">
        <pc:chgData name="Laghi Davide (F4E)" userId="0a1cc141-c74b-4c68-a4c7-c017a4b8fed8" providerId="ADAL" clId="{19F7AB96-EC8E-4F12-AD74-CC85A28E19B4}" dt="2025-04-04T09:55:27.070" v="4985"/>
        <pc:sldMkLst>
          <pc:docMk/>
          <pc:sldMk cId="2189838903" sldId="351"/>
        </pc:sldMkLst>
        <pc:spChg chg="mod">
          <ac:chgData name="Laghi Davide (F4E)" userId="0a1cc141-c74b-4c68-a4c7-c017a4b8fed8" providerId="ADAL" clId="{19F7AB96-EC8E-4F12-AD74-CC85A28E19B4}" dt="2025-04-02T14:13:01.513" v="514" actId="20577"/>
          <ac:spMkLst>
            <pc:docMk/>
            <pc:sldMk cId="2189838903" sldId="351"/>
            <ac:spMk id="4" creationId="{97CB4F6C-A952-ECE8-B79C-2C04F918244C}"/>
          </ac:spMkLst>
        </pc:spChg>
        <pc:picChg chg="add mod">
          <ac:chgData name="Laghi Davide (F4E)" userId="0a1cc141-c74b-4c68-a4c7-c017a4b8fed8" providerId="ADAL" clId="{19F7AB96-EC8E-4F12-AD74-CC85A28E19B4}" dt="2025-04-04T09:55:27.070" v="4985"/>
          <ac:picMkLst>
            <pc:docMk/>
            <pc:sldMk cId="2189838903" sldId="351"/>
            <ac:picMk id="5" creationId="{459A3EE3-785F-3E7C-2632-0BE80ED7A3A1}"/>
          </ac:picMkLst>
        </pc:picChg>
      </pc:sldChg>
      <pc:sldChg chg="addSp delSp modSp new mod modAnim">
        <pc:chgData name="Laghi Davide (F4E)" userId="0a1cc141-c74b-4c68-a4c7-c017a4b8fed8" providerId="ADAL" clId="{19F7AB96-EC8E-4F12-AD74-CC85A28E19B4}" dt="2025-04-04T12:17:26.330" v="4988" actId="14861"/>
        <pc:sldMkLst>
          <pc:docMk/>
          <pc:sldMk cId="902165241" sldId="352"/>
        </pc:sldMkLst>
        <pc:spChg chg="mod">
          <ac:chgData name="Laghi Davide (F4E)" userId="0a1cc141-c74b-4c68-a4c7-c017a4b8fed8" providerId="ADAL" clId="{19F7AB96-EC8E-4F12-AD74-CC85A28E19B4}" dt="2025-04-03T13:05:35.600" v="3355" actId="20577"/>
          <ac:spMkLst>
            <pc:docMk/>
            <pc:sldMk cId="902165241" sldId="352"/>
            <ac:spMk id="4" creationId="{431A30AB-C191-CD4A-5D70-250F568427E9}"/>
          </ac:spMkLst>
        </pc:spChg>
        <pc:spChg chg="add mod">
          <ac:chgData name="Laghi Davide (F4E)" userId="0a1cc141-c74b-4c68-a4c7-c017a4b8fed8" providerId="ADAL" clId="{19F7AB96-EC8E-4F12-AD74-CC85A28E19B4}" dt="2025-04-04T09:39:53.055" v="4891" actId="21"/>
          <ac:spMkLst>
            <pc:docMk/>
            <pc:sldMk cId="902165241" sldId="352"/>
            <ac:spMk id="5" creationId="{92B9B419-C4D2-9D89-BEAA-7DBD59E70714}"/>
          </ac:spMkLst>
        </pc:spChg>
        <pc:spChg chg="add mod">
          <ac:chgData name="Laghi Davide (F4E)" userId="0a1cc141-c74b-4c68-a4c7-c017a4b8fed8" providerId="ADAL" clId="{19F7AB96-EC8E-4F12-AD74-CC85A28E19B4}" dt="2025-04-03T13:12:10.608" v="3535" actId="1076"/>
          <ac:spMkLst>
            <pc:docMk/>
            <pc:sldMk cId="902165241" sldId="352"/>
            <ac:spMk id="7" creationId="{4D74F045-0B1A-CA30-5464-A935BD145B12}"/>
          </ac:spMkLst>
        </pc:spChg>
        <pc:spChg chg="add mod">
          <ac:chgData name="Laghi Davide (F4E)" userId="0a1cc141-c74b-4c68-a4c7-c017a4b8fed8" providerId="ADAL" clId="{19F7AB96-EC8E-4F12-AD74-CC85A28E19B4}" dt="2025-04-03T13:12:10.608" v="3535" actId="1076"/>
          <ac:spMkLst>
            <pc:docMk/>
            <pc:sldMk cId="902165241" sldId="352"/>
            <ac:spMk id="11" creationId="{90364F36-6BC3-580F-B381-1093FE2CAA63}"/>
          </ac:spMkLst>
        </pc:spChg>
        <pc:spChg chg="add mod">
          <ac:chgData name="Laghi Davide (F4E)" userId="0a1cc141-c74b-4c68-a4c7-c017a4b8fed8" providerId="ADAL" clId="{19F7AB96-EC8E-4F12-AD74-CC85A28E19B4}" dt="2025-04-03T13:12:10.608" v="3535" actId="1076"/>
          <ac:spMkLst>
            <pc:docMk/>
            <pc:sldMk cId="902165241" sldId="352"/>
            <ac:spMk id="16" creationId="{5DB50958-CA66-B01B-BBAB-32BF0F013DBB}"/>
          </ac:spMkLst>
        </pc:spChg>
        <pc:spChg chg="add mod">
          <ac:chgData name="Laghi Davide (F4E)" userId="0a1cc141-c74b-4c68-a4c7-c017a4b8fed8" providerId="ADAL" clId="{19F7AB96-EC8E-4F12-AD74-CC85A28E19B4}" dt="2025-04-03T13:12:10.608" v="3535" actId="1076"/>
          <ac:spMkLst>
            <pc:docMk/>
            <pc:sldMk cId="902165241" sldId="352"/>
            <ac:spMk id="23" creationId="{FFDFD1EF-635E-E8B7-D8E8-C90D061D6E92}"/>
          </ac:spMkLst>
        </pc:spChg>
        <pc:spChg chg="add mod">
          <ac:chgData name="Laghi Davide (F4E)" userId="0a1cc141-c74b-4c68-a4c7-c017a4b8fed8" providerId="ADAL" clId="{19F7AB96-EC8E-4F12-AD74-CC85A28E19B4}" dt="2025-04-03T13:12:10.608" v="3535" actId="1076"/>
          <ac:spMkLst>
            <pc:docMk/>
            <pc:sldMk cId="902165241" sldId="352"/>
            <ac:spMk id="24" creationId="{8EC78AA1-8C6C-3E0C-77AB-C766A2E75898}"/>
          </ac:spMkLst>
        </pc:spChg>
        <pc:spChg chg="add mod">
          <ac:chgData name="Laghi Davide (F4E)" userId="0a1cc141-c74b-4c68-a4c7-c017a4b8fed8" providerId="ADAL" clId="{19F7AB96-EC8E-4F12-AD74-CC85A28E19B4}" dt="2025-04-03T13:12:10.608" v="3535" actId="1076"/>
          <ac:spMkLst>
            <pc:docMk/>
            <pc:sldMk cId="902165241" sldId="352"/>
            <ac:spMk id="58" creationId="{E36F618E-63BE-0531-4025-C1C1BEBE20DF}"/>
          </ac:spMkLst>
        </pc:spChg>
        <pc:spChg chg="add mod">
          <ac:chgData name="Laghi Davide (F4E)" userId="0a1cc141-c74b-4c68-a4c7-c017a4b8fed8" providerId="ADAL" clId="{19F7AB96-EC8E-4F12-AD74-CC85A28E19B4}" dt="2025-04-03T13:12:10.608" v="3535" actId="1076"/>
          <ac:spMkLst>
            <pc:docMk/>
            <pc:sldMk cId="902165241" sldId="352"/>
            <ac:spMk id="3097" creationId="{0EFD96CA-5669-8B17-C51D-01400F3A52C4}"/>
          </ac:spMkLst>
        </pc:spChg>
        <pc:spChg chg="add mod">
          <ac:chgData name="Laghi Davide (F4E)" userId="0a1cc141-c74b-4c68-a4c7-c017a4b8fed8" providerId="ADAL" clId="{19F7AB96-EC8E-4F12-AD74-CC85A28E19B4}" dt="2025-04-03T13:12:10.608" v="3535" actId="1076"/>
          <ac:spMkLst>
            <pc:docMk/>
            <pc:sldMk cId="902165241" sldId="352"/>
            <ac:spMk id="3099" creationId="{CBA770FC-DD51-A377-E1C5-03CDAA2E1090}"/>
          </ac:spMkLst>
        </pc:spChg>
        <pc:spChg chg="add mod">
          <ac:chgData name="Laghi Davide (F4E)" userId="0a1cc141-c74b-4c68-a4c7-c017a4b8fed8" providerId="ADAL" clId="{19F7AB96-EC8E-4F12-AD74-CC85A28E19B4}" dt="2025-04-03T13:12:10.608" v="3535" actId="1076"/>
          <ac:spMkLst>
            <pc:docMk/>
            <pc:sldMk cId="902165241" sldId="352"/>
            <ac:spMk id="3106" creationId="{0F043395-0851-E094-8AFC-24257098CCF4}"/>
          </ac:spMkLst>
        </pc:spChg>
        <pc:spChg chg="add mod">
          <ac:chgData name="Laghi Davide (F4E)" userId="0a1cc141-c74b-4c68-a4c7-c017a4b8fed8" providerId="ADAL" clId="{19F7AB96-EC8E-4F12-AD74-CC85A28E19B4}" dt="2025-04-03T13:12:10.608" v="3535" actId="1076"/>
          <ac:spMkLst>
            <pc:docMk/>
            <pc:sldMk cId="902165241" sldId="352"/>
            <ac:spMk id="3139" creationId="{0F94AD6D-A4F3-6342-900D-E4D505C50659}"/>
          </ac:spMkLst>
        </pc:spChg>
        <pc:picChg chg="add mod">
          <ac:chgData name="Laghi Davide (F4E)" userId="0a1cc141-c74b-4c68-a4c7-c017a4b8fed8" providerId="ADAL" clId="{19F7AB96-EC8E-4F12-AD74-CC85A28E19B4}" dt="2025-04-03T13:00:55.424" v="3223" actId="1036"/>
          <ac:picMkLst>
            <pc:docMk/>
            <pc:sldMk cId="902165241" sldId="352"/>
            <ac:picMk id="6" creationId="{0B881B64-BB2E-C486-9912-312AF34C6333}"/>
          </ac:picMkLst>
        </pc:picChg>
        <pc:picChg chg="add mod">
          <ac:chgData name="Laghi Davide (F4E)" userId="0a1cc141-c74b-4c68-a4c7-c017a4b8fed8" providerId="ADAL" clId="{19F7AB96-EC8E-4F12-AD74-CC85A28E19B4}" dt="2025-04-03T13:07:24.015" v="3422" actId="1076"/>
          <ac:picMkLst>
            <pc:docMk/>
            <pc:sldMk cId="902165241" sldId="352"/>
            <ac:picMk id="13" creationId="{8A818E4F-BCF1-A8D9-3DA5-40F0FE82B0E6}"/>
          </ac:picMkLst>
        </pc:picChg>
        <pc:picChg chg="add mod">
          <ac:chgData name="Laghi Davide (F4E)" userId="0a1cc141-c74b-4c68-a4c7-c017a4b8fed8" providerId="ADAL" clId="{19F7AB96-EC8E-4F12-AD74-CC85A28E19B4}" dt="2025-04-03T13:07:24.015" v="3422" actId="1076"/>
          <ac:picMkLst>
            <pc:docMk/>
            <pc:sldMk cId="902165241" sldId="352"/>
            <ac:picMk id="15" creationId="{56EAE14D-9309-820B-27A8-33EFCB2729CF}"/>
          </ac:picMkLst>
        </pc:picChg>
        <pc:picChg chg="add mod">
          <ac:chgData name="Laghi Davide (F4E)" userId="0a1cc141-c74b-4c68-a4c7-c017a4b8fed8" providerId="ADAL" clId="{19F7AB96-EC8E-4F12-AD74-CC85A28E19B4}" dt="2025-04-03T13:10:29.542" v="3515" actId="1037"/>
          <ac:picMkLst>
            <pc:docMk/>
            <pc:sldMk cId="902165241" sldId="352"/>
            <ac:picMk id="18" creationId="{BE22AAF6-74FA-3C5E-BA0C-27F5B0BBC3BF}"/>
          </ac:picMkLst>
        </pc:picChg>
        <pc:picChg chg="add mod">
          <ac:chgData name="Laghi Davide (F4E)" userId="0a1cc141-c74b-4c68-a4c7-c017a4b8fed8" providerId="ADAL" clId="{19F7AB96-EC8E-4F12-AD74-CC85A28E19B4}" dt="2025-04-03T13:09:34.357" v="3491" actId="1076"/>
          <ac:picMkLst>
            <pc:docMk/>
            <pc:sldMk cId="902165241" sldId="352"/>
            <ac:picMk id="20" creationId="{AEDAC8E6-FCA3-CEDF-B962-D9A6A7E25F66}"/>
          </ac:picMkLst>
        </pc:picChg>
        <pc:picChg chg="add mod">
          <ac:chgData name="Laghi Davide (F4E)" userId="0a1cc141-c74b-4c68-a4c7-c017a4b8fed8" providerId="ADAL" clId="{19F7AB96-EC8E-4F12-AD74-CC85A28E19B4}" dt="2025-04-03T13:09:34.357" v="3491" actId="1076"/>
          <ac:picMkLst>
            <pc:docMk/>
            <pc:sldMk cId="902165241" sldId="352"/>
            <ac:picMk id="21" creationId="{5E83CD4C-16FE-1782-58EB-2A60617D40F6}"/>
          </ac:picMkLst>
        </pc:picChg>
        <pc:picChg chg="add mod">
          <ac:chgData name="Laghi Davide (F4E)" userId="0a1cc141-c74b-4c68-a4c7-c017a4b8fed8" providerId="ADAL" clId="{19F7AB96-EC8E-4F12-AD74-CC85A28E19B4}" dt="2025-04-03T13:00:55.424" v="3223" actId="1036"/>
          <ac:picMkLst>
            <pc:docMk/>
            <pc:sldMk cId="902165241" sldId="352"/>
            <ac:picMk id="57" creationId="{8D580B6C-7ABE-AAAA-FC23-C95EA3C65158}"/>
          </ac:picMkLst>
        </pc:picChg>
        <pc:picChg chg="add mod">
          <ac:chgData name="Laghi Davide (F4E)" userId="0a1cc141-c74b-4c68-a4c7-c017a4b8fed8" providerId="ADAL" clId="{19F7AB96-EC8E-4F12-AD74-CC85A28E19B4}" dt="2025-04-03T13:00:02.980" v="3182" actId="1038"/>
          <ac:picMkLst>
            <pc:docMk/>
            <pc:sldMk cId="902165241" sldId="352"/>
            <ac:picMk id="59" creationId="{E74E5068-8964-C5A6-614B-CE5D0C311C03}"/>
          </ac:picMkLst>
        </pc:picChg>
        <pc:picChg chg="add mod">
          <ac:chgData name="Laghi Davide (F4E)" userId="0a1cc141-c74b-4c68-a4c7-c017a4b8fed8" providerId="ADAL" clId="{19F7AB96-EC8E-4F12-AD74-CC85A28E19B4}" dt="2025-04-03T13:06:33.693" v="3410" actId="1038"/>
          <ac:picMkLst>
            <pc:docMk/>
            <pc:sldMk cId="902165241" sldId="352"/>
            <ac:picMk id="3074" creationId="{5C201B3E-FE65-E811-C8CA-FAABBED5FC36}"/>
          </ac:picMkLst>
        </pc:picChg>
        <pc:picChg chg="add mod">
          <ac:chgData name="Laghi Davide (F4E)" userId="0a1cc141-c74b-4c68-a4c7-c017a4b8fed8" providerId="ADAL" clId="{19F7AB96-EC8E-4F12-AD74-CC85A28E19B4}" dt="2025-04-03T13:06:33.693" v="3410" actId="1038"/>
          <ac:picMkLst>
            <pc:docMk/>
            <pc:sldMk cId="902165241" sldId="352"/>
            <ac:picMk id="3080" creationId="{31EB0244-F751-1496-5E98-CF147230B772}"/>
          </ac:picMkLst>
        </pc:picChg>
        <pc:picChg chg="add mod">
          <ac:chgData name="Laghi Davide (F4E)" userId="0a1cc141-c74b-4c68-a4c7-c017a4b8fed8" providerId="ADAL" clId="{19F7AB96-EC8E-4F12-AD74-CC85A28E19B4}" dt="2025-04-03T13:11:09.602" v="3523" actId="1076"/>
          <ac:picMkLst>
            <pc:docMk/>
            <pc:sldMk cId="902165241" sldId="352"/>
            <ac:picMk id="3082" creationId="{39D67329-CFB3-A3F9-CFA7-83F7B6782F09}"/>
          </ac:picMkLst>
        </pc:picChg>
        <pc:picChg chg="add mod">
          <ac:chgData name="Laghi Davide (F4E)" userId="0a1cc141-c74b-4c68-a4c7-c017a4b8fed8" providerId="ADAL" clId="{19F7AB96-EC8E-4F12-AD74-CC85A28E19B4}" dt="2025-04-03T13:12:02.917" v="3533" actId="1076"/>
          <ac:picMkLst>
            <pc:docMk/>
            <pc:sldMk cId="902165241" sldId="352"/>
            <ac:picMk id="3084" creationId="{CAD21704-9A79-9607-B8D0-494917D2822C}"/>
          </ac:picMkLst>
        </pc:picChg>
        <pc:picChg chg="add mod">
          <ac:chgData name="Laghi Davide (F4E)" userId="0a1cc141-c74b-4c68-a4c7-c017a4b8fed8" providerId="ADAL" clId="{19F7AB96-EC8E-4F12-AD74-CC85A28E19B4}" dt="2025-04-03T13:12:03.709" v="3534" actId="1076"/>
          <ac:picMkLst>
            <pc:docMk/>
            <pc:sldMk cId="902165241" sldId="352"/>
            <ac:picMk id="3086" creationId="{C395013C-5BE8-5B8D-56F7-C1D1CF8B4B5C}"/>
          </ac:picMkLst>
        </pc:picChg>
        <pc:picChg chg="add mod">
          <ac:chgData name="Laghi Davide (F4E)" userId="0a1cc141-c74b-4c68-a4c7-c017a4b8fed8" providerId="ADAL" clId="{19F7AB96-EC8E-4F12-AD74-CC85A28E19B4}" dt="2025-04-03T13:07:18.113" v="3421" actId="1076"/>
          <ac:picMkLst>
            <pc:docMk/>
            <pc:sldMk cId="902165241" sldId="352"/>
            <ac:picMk id="3100" creationId="{7A7F0347-0E60-2D73-864B-444DADE8C77E}"/>
          </ac:picMkLst>
        </pc:picChg>
        <pc:picChg chg="add mod">
          <ac:chgData name="Laghi Davide (F4E)" userId="0a1cc141-c74b-4c68-a4c7-c017a4b8fed8" providerId="ADAL" clId="{19F7AB96-EC8E-4F12-AD74-CC85A28E19B4}" dt="2025-04-03T13:07:18.113" v="3421" actId="1076"/>
          <ac:picMkLst>
            <pc:docMk/>
            <pc:sldMk cId="902165241" sldId="352"/>
            <ac:picMk id="3101" creationId="{CD34B434-92CA-58E6-5A65-8D939C91ECF5}"/>
          </ac:picMkLst>
        </pc:picChg>
        <pc:picChg chg="add mod">
          <ac:chgData name="Laghi Davide (F4E)" userId="0a1cc141-c74b-4c68-a4c7-c017a4b8fed8" providerId="ADAL" clId="{19F7AB96-EC8E-4F12-AD74-CC85A28E19B4}" dt="2025-04-03T13:07:18.113" v="3421" actId="1076"/>
          <ac:picMkLst>
            <pc:docMk/>
            <pc:sldMk cId="902165241" sldId="352"/>
            <ac:picMk id="3102" creationId="{1539109E-191F-5E77-F6B8-E1AE040EA58D}"/>
          </ac:picMkLst>
        </pc:picChg>
        <pc:cxnChg chg="add mod">
          <ac:chgData name="Laghi Davide (F4E)" userId="0a1cc141-c74b-4c68-a4c7-c017a4b8fed8" providerId="ADAL" clId="{19F7AB96-EC8E-4F12-AD74-CC85A28E19B4}" dt="2025-04-03T13:06:33.693" v="3410" actId="1038"/>
          <ac:cxnSpMkLst>
            <pc:docMk/>
            <pc:sldMk cId="902165241" sldId="352"/>
            <ac:cxnSpMk id="27" creationId="{17ACF4D4-8B03-5AB4-DA7F-CA3B826C1CEA}"/>
          </ac:cxnSpMkLst>
        </pc:cxnChg>
        <pc:cxnChg chg="add mod">
          <ac:chgData name="Laghi Davide (F4E)" userId="0a1cc141-c74b-4c68-a4c7-c017a4b8fed8" providerId="ADAL" clId="{19F7AB96-EC8E-4F12-AD74-CC85A28E19B4}" dt="2025-04-04T12:17:00.967" v="4986" actId="14861"/>
          <ac:cxnSpMkLst>
            <pc:docMk/>
            <pc:sldMk cId="902165241" sldId="352"/>
            <ac:cxnSpMk id="32" creationId="{13A385C6-A30A-B276-DA03-75FB92D08F07}"/>
          </ac:cxnSpMkLst>
        </pc:cxnChg>
        <pc:cxnChg chg="add mod">
          <ac:chgData name="Laghi Davide (F4E)" userId="0a1cc141-c74b-4c68-a4c7-c017a4b8fed8" providerId="ADAL" clId="{19F7AB96-EC8E-4F12-AD74-CC85A28E19B4}" dt="2025-04-04T12:17:00.967" v="4986" actId="14861"/>
          <ac:cxnSpMkLst>
            <pc:docMk/>
            <pc:sldMk cId="902165241" sldId="352"/>
            <ac:cxnSpMk id="33" creationId="{94D32381-EFAB-6612-529A-FF43D8D43B53}"/>
          </ac:cxnSpMkLst>
        </pc:cxnChg>
        <pc:cxnChg chg="add mod">
          <ac:chgData name="Laghi Davide (F4E)" userId="0a1cc141-c74b-4c68-a4c7-c017a4b8fed8" providerId="ADAL" clId="{19F7AB96-EC8E-4F12-AD74-CC85A28E19B4}" dt="2025-04-04T12:17:00.967" v="4986" actId="14861"/>
          <ac:cxnSpMkLst>
            <pc:docMk/>
            <pc:sldMk cId="902165241" sldId="352"/>
            <ac:cxnSpMk id="41" creationId="{CA6B5331-D5B6-F9E7-B90C-B5CA453186E4}"/>
          </ac:cxnSpMkLst>
        </pc:cxnChg>
        <pc:cxnChg chg="add mod">
          <ac:chgData name="Laghi Davide (F4E)" userId="0a1cc141-c74b-4c68-a4c7-c017a4b8fed8" providerId="ADAL" clId="{19F7AB96-EC8E-4F12-AD74-CC85A28E19B4}" dt="2025-04-04T12:17:16.479" v="4987" actId="14861"/>
          <ac:cxnSpMkLst>
            <pc:docMk/>
            <pc:sldMk cId="902165241" sldId="352"/>
            <ac:cxnSpMk id="53" creationId="{19ED6278-3184-BF80-8805-1924CC3A4B97}"/>
          </ac:cxnSpMkLst>
        </pc:cxnChg>
        <pc:cxnChg chg="add mod">
          <ac:chgData name="Laghi Davide (F4E)" userId="0a1cc141-c74b-4c68-a4c7-c017a4b8fed8" providerId="ADAL" clId="{19F7AB96-EC8E-4F12-AD74-CC85A28E19B4}" dt="2025-04-04T12:17:16.479" v="4987" actId="14861"/>
          <ac:cxnSpMkLst>
            <pc:docMk/>
            <pc:sldMk cId="902165241" sldId="352"/>
            <ac:cxnSpMk id="3085" creationId="{1EF50C2B-DB45-89A5-A64C-492FDBAAA54B}"/>
          </ac:cxnSpMkLst>
        </pc:cxnChg>
        <pc:cxnChg chg="add mod">
          <ac:chgData name="Laghi Davide (F4E)" userId="0a1cc141-c74b-4c68-a4c7-c017a4b8fed8" providerId="ADAL" clId="{19F7AB96-EC8E-4F12-AD74-CC85A28E19B4}" dt="2025-04-04T12:17:26.330" v="4988" actId="14861"/>
          <ac:cxnSpMkLst>
            <pc:docMk/>
            <pc:sldMk cId="902165241" sldId="352"/>
            <ac:cxnSpMk id="3103" creationId="{659C4BEA-307E-7B01-1D32-8ADFC0AA92BE}"/>
          </ac:cxnSpMkLst>
        </pc:cxnChg>
        <pc:cxnChg chg="add mod">
          <ac:chgData name="Laghi Davide (F4E)" userId="0a1cc141-c74b-4c68-a4c7-c017a4b8fed8" providerId="ADAL" clId="{19F7AB96-EC8E-4F12-AD74-CC85A28E19B4}" dt="2025-04-04T12:17:16.479" v="4987" actId="14861"/>
          <ac:cxnSpMkLst>
            <pc:docMk/>
            <pc:sldMk cId="902165241" sldId="352"/>
            <ac:cxnSpMk id="3114" creationId="{8996500D-C9FC-0694-74E7-433850C528AD}"/>
          </ac:cxnSpMkLst>
        </pc:cxnChg>
        <pc:cxnChg chg="add mod">
          <ac:chgData name="Laghi Davide (F4E)" userId="0a1cc141-c74b-4c68-a4c7-c017a4b8fed8" providerId="ADAL" clId="{19F7AB96-EC8E-4F12-AD74-CC85A28E19B4}" dt="2025-04-04T12:17:16.479" v="4987" actId="14861"/>
          <ac:cxnSpMkLst>
            <pc:docMk/>
            <pc:sldMk cId="902165241" sldId="352"/>
            <ac:cxnSpMk id="3120" creationId="{F8CD4D33-2516-DBC5-787E-37285349509E}"/>
          </ac:cxnSpMkLst>
        </pc:cxnChg>
        <pc:cxnChg chg="add mod">
          <ac:chgData name="Laghi Davide (F4E)" userId="0a1cc141-c74b-4c68-a4c7-c017a4b8fed8" providerId="ADAL" clId="{19F7AB96-EC8E-4F12-AD74-CC85A28E19B4}" dt="2025-04-04T12:17:16.479" v="4987" actId="14861"/>
          <ac:cxnSpMkLst>
            <pc:docMk/>
            <pc:sldMk cId="902165241" sldId="352"/>
            <ac:cxnSpMk id="3124" creationId="{C70954D7-D784-B29F-FA78-6C78E25D7676}"/>
          </ac:cxnSpMkLst>
        </pc:cxnChg>
      </pc:sldChg>
      <pc:sldChg chg="addSp delSp modSp new mod delAnim modAnim">
        <pc:chgData name="Laghi Davide (F4E)" userId="0a1cc141-c74b-4c68-a4c7-c017a4b8fed8" providerId="ADAL" clId="{19F7AB96-EC8E-4F12-AD74-CC85A28E19B4}" dt="2025-04-04T12:18:18.357" v="4991"/>
        <pc:sldMkLst>
          <pc:docMk/>
          <pc:sldMk cId="125104613" sldId="353"/>
        </pc:sldMkLst>
        <pc:spChg chg="mod">
          <ac:chgData name="Laghi Davide (F4E)" userId="0a1cc141-c74b-4c68-a4c7-c017a4b8fed8" providerId="ADAL" clId="{19F7AB96-EC8E-4F12-AD74-CC85A28E19B4}" dt="2025-04-04T08:04:07.858" v="4708" actId="114"/>
          <ac:spMkLst>
            <pc:docMk/>
            <pc:sldMk cId="125104613" sldId="353"/>
            <ac:spMk id="4" creationId="{4A35A96B-B142-43A0-8696-11933A4F1247}"/>
          </ac:spMkLst>
        </pc:spChg>
        <pc:spChg chg="add mod">
          <ac:chgData name="Laghi Davide (F4E)" userId="0a1cc141-c74b-4c68-a4c7-c017a4b8fed8" providerId="ADAL" clId="{19F7AB96-EC8E-4F12-AD74-CC85A28E19B4}" dt="2025-04-04T07:52:58.195" v="4496" actId="1076"/>
          <ac:spMkLst>
            <pc:docMk/>
            <pc:sldMk cId="125104613" sldId="353"/>
            <ac:spMk id="5" creationId="{1C0790F7-5C9C-A300-6995-70C056205A75}"/>
          </ac:spMkLst>
        </pc:spChg>
        <pc:spChg chg="add mod">
          <ac:chgData name="Laghi Davide (F4E)" userId="0a1cc141-c74b-4c68-a4c7-c017a4b8fed8" providerId="ADAL" clId="{19F7AB96-EC8E-4F12-AD74-CC85A28E19B4}" dt="2025-04-03T15:02:50.765" v="4187" actId="1076"/>
          <ac:spMkLst>
            <pc:docMk/>
            <pc:sldMk cId="125104613" sldId="353"/>
            <ac:spMk id="10" creationId="{66DAF07A-B27B-6812-4F1B-8B69E888A82F}"/>
          </ac:spMkLst>
        </pc:spChg>
        <pc:spChg chg="add mod">
          <ac:chgData name="Laghi Davide (F4E)" userId="0a1cc141-c74b-4c68-a4c7-c017a4b8fed8" providerId="ADAL" clId="{19F7AB96-EC8E-4F12-AD74-CC85A28E19B4}" dt="2025-04-04T07:53:09.189" v="4502" actId="20577"/>
          <ac:spMkLst>
            <pc:docMk/>
            <pc:sldMk cId="125104613" sldId="353"/>
            <ac:spMk id="14" creationId="{7D397453-33EB-9D4C-548B-6DB120B7045C}"/>
          </ac:spMkLst>
        </pc:spChg>
        <pc:spChg chg="add mod">
          <ac:chgData name="Laghi Davide (F4E)" userId="0a1cc141-c74b-4c68-a4c7-c017a4b8fed8" providerId="ADAL" clId="{19F7AB96-EC8E-4F12-AD74-CC85A28E19B4}" dt="2025-04-03T15:11:16.367" v="4352" actId="207"/>
          <ac:spMkLst>
            <pc:docMk/>
            <pc:sldMk cId="125104613" sldId="353"/>
            <ac:spMk id="17" creationId="{F3D88923-3CEB-933D-F1D2-D0E40DDDA86D}"/>
          </ac:spMkLst>
        </pc:spChg>
        <pc:spChg chg="add mod">
          <ac:chgData name="Laghi Davide (F4E)" userId="0a1cc141-c74b-4c68-a4c7-c017a4b8fed8" providerId="ADAL" clId="{19F7AB96-EC8E-4F12-AD74-CC85A28E19B4}" dt="2025-04-03T15:11:10.798" v="4351" actId="207"/>
          <ac:spMkLst>
            <pc:docMk/>
            <pc:sldMk cId="125104613" sldId="353"/>
            <ac:spMk id="20" creationId="{B5658014-F26E-740E-B829-12BC20CFF058}"/>
          </ac:spMkLst>
        </pc:spChg>
        <pc:spChg chg="add mod">
          <ac:chgData name="Laghi Davide (F4E)" userId="0a1cc141-c74b-4c68-a4c7-c017a4b8fed8" providerId="ADAL" clId="{19F7AB96-EC8E-4F12-AD74-CC85A28E19B4}" dt="2025-04-03T15:11:18.756" v="4353" actId="207"/>
          <ac:spMkLst>
            <pc:docMk/>
            <pc:sldMk cId="125104613" sldId="353"/>
            <ac:spMk id="23" creationId="{FE569D50-7C5B-F87E-DEFC-5AE8B3020B76}"/>
          </ac:spMkLst>
        </pc:spChg>
        <pc:spChg chg="add mod">
          <ac:chgData name="Laghi Davide (F4E)" userId="0a1cc141-c74b-4c68-a4c7-c017a4b8fed8" providerId="ADAL" clId="{19F7AB96-EC8E-4F12-AD74-CC85A28E19B4}" dt="2025-04-03T15:11:21.298" v="4354" actId="207"/>
          <ac:spMkLst>
            <pc:docMk/>
            <pc:sldMk cId="125104613" sldId="353"/>
            <ac:spMk id="24" creationId="{CC44C9D4-6253-3C26-1FD4-9BD10CE616B3}"/>
          </ac:spMkLst>
        </pc:spChg>
        <pc:spChg chg="add mod">
          <ac:chgData name="Laghi Davide (F4E)" userId="0a1cc141-c74b-4c68-a4c7-c017a4b8fed8" providerId="ADAL" clId="{19F7AB96-EC8E-4F12-AD74-CC85A28E19B4}" dt="2025-04-03T15:02:50.765" v="4187" actId="1076"/>
          <ac:spMkLst>
            <pc:docMk/>
            <pc:sldMk cId="125104613" sldId="353"/>
            <ac:spMk id="25" creationId="{FD5F03B7-A0E7-BD7C-0B2A-4B9BB73B30D0}"/>
          </ac:spMkLst>
        </pc:spChg>
        <pc:spChg chg="add mod">
          <ac:chgData name="Laghi Davide (F4E)" userId="0a1cc141-c74b-4c68-a4c7-c017a4b8fed8" providerId="ADAL" clId="{19F7AB96-EC8E-4F12-AD74-CC85A28E19B4}" dt="2025-04-03T15:06:45.045" v="4239" actId="13822"/>
          <ac:spMkLst>
            <pc:docMk/>
            <pc:sldMk cId="125104613" sldId="353"/>
            <ac:spMk id="32" creationId="{ECA37B7D-A1E6-2FF3-E979-DC6382A4E7D3}"/>
          </ac:spMkLst>
        </pc:spChg>
        <pc:spChg chg="add mod">
          <ac:chgData name="Laghi Davide (F4E)" userId="0a1cc141-c74b-4c68-a4c7-c017a4b8fed8" providerId="ADAL" clId="{19F7AB96-EC8E-4F12-AD74-CC85A28E19B4}" dt="2025-04-04T07:54:02.959" v="4503" actId="208"/>
          <ac:spMkLst>
            <pc:docMk/>
            <pc:sldMk cId="125104613" sldId="353"/>
            <ac:spMk id="35" creationId="{28D4B2A1-7880-14C3-21D8-45C9D4E63E94}"/>
          </ac:spMkLst>
        </pc:spChg>
        <pc:spChg chg="add mod">
          <ac:chgData name="Laghi Davide (F4E)" userId="0a1cc141-c74b-4c68-a4c7-c017a4b8fed8" providerId="ADAL" clId="{19F7AB96-EC8E-4F12-AD74-CC85A28E19B4}" dt="2025-04-04T07:52:07.379" v="4425" actId="1035"/>
          <ac:spMkLst>
            <pc:docMk/>
            <pc:sldMk cId="125104613" sldId="353"/>
            <ac:spMk id="36" creationId="{B45219F4-080F-0D67-F8F6-9EBC188185F4}"/>
          </ac:spMkLst>
        </pc:spChg>
        <pc:spChg chg="add mod">
          <ac:chgData name="Laghi Davide (F4E)" userId="0a1cc141-c74b-4c68-a4c7-c017a4b8fed8" providerId="ADAL" clId="{19F7AB96-EC8E-4F12-AD74-CC85A28E19B4}" dt="2025-04-04T07:54:02.959" v="4503" actId="208"/>
          <ac:spMkLst>
            <pc:docMk/>
            <pc:sldMk cId="125104613" sldId="353"/>
            <ac:spMk id="37" creationId="{1F7E2F7B-5272-6A8C-9B7F-27F9734DBCF7}"/>
          </ac:spMkLst>
        </pc:spChg>
        <pc:spChg chg="add mod">
          <ac:chgData name="Laghi Davide (F4E)" userId="0a1cc141-c74b-4c68-a4c7-c017a4b8fed8" providerId="ADAL" clId="{19F7AB96-EC8E-4F12-AD74-CC85A28E19B4}" dt="2025-04-04T07:52:07.379" v="4425" actId="1035"/>
          <ac:spMkLst>
            <pc:docMk/>
            <pc:sldMk cId="125104613" sldId="353"/>
            <ac:spMk id="39" creationId="{71588AEB-4ED2-1F8D-24C8-EF57CD065B53}"/>
          </ac:spMkLst>
        </pc:spChg>
        <pc:spChg chg="add mod">
          <ac:chgData name="Laghi Davide (F4E)" userId="0a1cc141-c74b-4c68-a4c7-c017a4b8fed8" providerId="ADAL" clId="{19F7AB96-EC8E-4F12-AD74-CC85A28E19B4}" dt="2025-04-04T07:54:02.959" v="4503" actId="208"/>
          <ac:spMkLst>
            <pc:docMk/>
            <pc:sldMk cId="125104613" sldId="353"/>
            <ac:spMk id="40" creationId="{1D973237-DAAE-7B6D-2F75-6D8BC4554222}"/>
          </ac:spMkLst>
        </pc:spChg>
        <pc:spChg chg="add mod">
          <ac:chgData name="Laghi Davide (F4E)" userId="0a1cc141-c74b-4c68-a4c7-c017a4b8fed8" providerId="ADAL" clId="{19F7AB96-EC8E-4F12-AD74-CC85A28E19B4}" dt="2025-04-04T07:52:07.379" v="4425" actId="1035"/>
          <ac:spMkLst>
            <pc:docMk/>
            <pc:sldMk cId="125104613" sldId="353"/>
            <ac:spMk id="41" creationId="{C9F8F82E-13BF-C3B7-6C7A-3F03B20BEF12}"/>
          </ac:spMkLst>
        </pc:spChg>
        <pc:spChg chg="add mod">
          <ac:chgData name="Laghi Davide (F4E)" userId="0a1cc141-c74b-4c68-a4c7-c017a4b8fed8" providerId="ADAL" clId="{19F7AB96-EC8E-4F12-AD74-CC85A28E19B4}" dt="2025-04-04T07:52:07.379" v="4425" actId="1035"/>
          <ac:spMkLst>
            <pc:docMk/>
            <pc:sldMk cId="125104613" sldId="353"/>
            <ac:spMk id="42" creationId="{E7BCE619-743E-B9CD-B0AC-7F7F3E70F52B}"/>
          </ac:spMkLst>
        </pc:spChg>
        <pc:spChg chg="add mod">
          <ac:chgData name="Laghi Davide (F4E)" userId="0a1cc141-c74b-4c68-a4c7-c017a4b8fed8" providerId="ADAL" clId="{19F7AB96-EC8E-4F12-AD74-CC85A28E19B4}" dt="2025-04-04T07:52:11.955" v="4426" actId="1076"/>
          <ac:spMkLst>
            <pc:docMk/>
            <pc:sldMk cId="125104613" sldId="353"/>
            <ac:spMk id="43" creationId="{4839498D-CD2B-76AB-FA36-20D750C8D007}"/>
          </ac:spMkLst>
        </pc:spChg>
        <pc:spChg chg="add mod">
          <ac:chgData name="Laghi Davide (F4E)" userId="0a1cc141-c74b-4c68-a4c7-c017a4b8fed8" providerId="ADAL" clId="{19F7AB96-EC8E-4F12-AD74-CC85A28E19B4}" dt="2025-04-04T07:52:23.436" v="4430" actId="1076"/>
          <ac:spMkLst>
            <pc:docMk/>
            <pc:sldMk cId="125104613" sldId="353"/>
            <ac:spMk id="46" creationId="{8F51F0E7-3EE7-EF76-D179-FB52947D48DF}"/>
          </ac:spMkLst>
        </pc:spChg>
        <pc:picChg chg="add mod modCrop">
          <ac:chgData name="Laghi Davide (F4E)" userId="0a1cc141-c74b-4c68-a4c7-c017a4b8fed8" providerId="ADAL" clId="{19F7AB96-EC8E-4F12-AD74-CC85A28E19B4}" dt="2025-04-03T15:02:50.765" v="4187" actId="1076"/>
          <ac:picMkLst>
            <pc:docMk/>
            <pc:sldMk cId="125104613" sldId="353"/>
            <ac:picMk id="9" creationId="{6AF4E59E-F9BC-B186-A3DD-AFC24D7FBDE2}"/>
          </ac:picMkLst>
        </pc:picChg>
        <pc:picChg chg="add mod">
          <ac:chgData name="Laghi Davide (F4E)" userId="0a1cc141-c74b-4c68-a4c7-c017a4b8fed8" providerId="ADAL" clId="{19F7AB96-EC8E-4F12-AD74-CC85A28E19B4}" dt="2025-04-04T07:52:26.551" v="4431" actId="1076"/>
          <ac:picMkLst>
            <pc:docMk/>
            <pc:sldMk cId="125104613" sldId="353"/>
            <ac:picMk id="45" creationId="{ADFEACA1-3165-0EA3-DE8B-F86E90CA5F13}"/>
          </ac:picMkLst>
        </pc:picChg>
        <pc:picChg chg="add mod">
          <ac:chgData name="Laghi Davide (F4E)" userId="0a1cc141-c74b-4c68-a4c7-c017a4b8fed8" providerId="ADAL" clId="{19F7AB96-EC8E-4F12-AD74-CC85A28E19B4}" dt="2025-04-04T08:08:46.366" v="4768" actId="1076"/>
          <ac:picMkLst>
            <pc:docMk/>
            <pc:sldMk cId="125104613" sldId="353"/>
            <ac:picMk id="1026" creationId="{58CC1379-DCB7-1B19-6737-1E230DC9344A}"/>
          </ac:picMkLst>
        </pc:picChg>
        <pc:picChg chg="add mod">
          <ac:chgData name="Laghi Davide (F4E)" userId="0a1cc141-c74b-4c68-a4c7-c017a4b8fed8" providerId="ADAL" clId="{19F7AB96-EC8E-4F12-AD74-CC85A28E19B4}" dt="2025-04-04T08:09:06.998" v="4774" actId="14100"/>
          <ac:picMkLst>
            <pc:docMk/>
            <pc:sldMk cId="125104613" sldId="353"/>
            <ac:picMk id="1028" creationId="{2A0BC41F-6206-A4D8-453A-0CBADD62D3CB}"/>
          </ac:picMkLst>
        </pc:picChg>
        <pc:cxnChg chg="add mod">
          <ac:chgData name="Laghi Davide (F4E)" userId="0a1cc141-c74b-4c68-a4c7-c017a4b8fed8" providerId="ADAL" clId="{19F7AB96-EC8E-4F12-AD74-CC85A28E19B4}" dt="2025-04-03T15:06:59.739" v="4242" actId="1582"/>
          <ac:cxnSpMkLst>
            <pc:docMk/>
            <pc:sldMk cId="125104613" sldId="353"/>
            <ac:cxnSpMk id="34" creationId="{5B2621D7-E11A-E953-52FE-C467E21F3A0D}"/>
          </ac:cxnSpMkLst>
        </pc:cxnChg>
      </pc:sldChg>
      <pc:sldChg chg="addSp modSp new mod">
        <pc:chgData name="Laghi Davide (F4E)" userId="0a1cc141-c74b-4c68-a4c7-c017a4b8fed8" providerId="ADAL" clId="{19F7AB96-EC8E-4F12-AD74-CC85A28E19B4}" dt="2025-04-04T08:16:48.469" v="4795" actId="20577"/>
        <pc:sldMkLst>
          <pc:docMk/>
          <pc:sldMk cId="3023603341" sldId="354"/>
        </pc:sldMkLst>
        <pc:spChg chg="mod">
          <ac:chgData name="Laghi Davide (F4E)" userId="0a1cc141-c74b-4c68-a4c7-c017a4b8fed8" providerId="ADAL" clId="{19F7AB96-EC8E-4F12-AD74-CC85A28E19B4}" dt="2025-04-04T08:16:48.469" v="4795" actId="20577"/>
          <ac:spMkLst>
            <pc:docMk/>
            <pc:sldMk cId="3023603341" sldId="354"/>
            <ac:spMk id="4" creationId="{3796D76F-E557-0F6A-BDFD-281BADA981A4}"/>
          </ac:spMkLst>
        </pc:spChg>
        <pc:picChg chg="add mod">
          <ac:chgData name="Laghi Davide (F4E)" userId="0a1cc141-c74b-4c68-a4c7-c017a4b8fed8" providerId="ADAL" clId="{19F7AB96-EC8E-4F12-AD74-CC85A28E19B4}" dt="2025-04-04T08:16:09.234" v="4786" actId="1076"/>
          <ac:picMkLst>
            <pc:docMk/>
            <pc:sldMk cId="3023603341" sldId="354"/>
            <ac:picMk id="6" creationId="{823E18EA-A39A-944D-CE68-83412B0BE150}"/>
          </ac:picMkLst>
        </pc:picChg>
        <pc:picChg chg="add mod">
          <ac:chgData name="Laghi Davide (F4E)" userId="0a1cc141-c74b-4c68-a4c7-c017a4b8fed8" providerId="ADAL" clId="{19F7AB96-EC8E-4F12-AD74-CC85A28E19B4}" dt="2025-04-04T08:16:35.810" v="4791" actId="1076"/>
          <ac:picMkLst>
            <pc:docMk/>
            <pc:sldMk cId="3023603341" sldId="354"/>
            <ac:picMk id="8" creationId="{0C5D6641-13BC-B33F-C0A5-E6D69ECD8563}"/>
          </ac:picMkLst>
        </pc:picChg>
        <pc:picChg chg="add mod">
          <ac:chgData name="Laghi Davide (F4E)" userId="0a1cc141-c74b-4c68-a4c7-c017a4b8fed8" providerId="ADAL" clId="{19F7AB96-EC8E-4F12-AD74-CC85A28E19B4}" dt="2025-04-04T08:16:07.892" v="4785" actId="1076"/>
          <ac:picMkLst>
            <pc:docMk/>
            <pc:sldMk cId="3023603341" sldId="354"/>
            <ac:picMk id="2050" creationId="{5AB34DE4-6D52-EFB5-3FF0-FD06CB1AA21D}"/>
          </ac:picMkLst>
        </pc:picChg>
        <pc:picChg chg="add mod">
          <ac:chgData name="Laghi Davide (F4E)" userId="0a1cc141-c74b-4c68-a4c7-c017a4b8fed8" providerId="ADAL" clId="{19F7AB96-EC8E-4F12-AD74-CC85A28E19B4}" dt="2025-04-04T08:16:22.573" v="4789" actId="1076"/>
          <ac:picMkLst>
            <pc:docMk/>
            <pc:sldMk cId="3023603341" sldId="354"/>
            <ac:picMk id="2052" creationId="{277753B5-9EDB-57AB-D352-7A19F0449A6A}"/>
          </ac:picMkLst>
        </pc:picChg>
      </pc:sldChg>
      <pc:sldChg chg="addSp delSp modSp new mod">
        <pc:chgData name="Laghi Davide (F4E)" userId="0a1cc141-c74b-4c68-a4c7-c017a4b8fed8" providerId="ADAL" clId="{19F7AB96-EC8E-4F12-AD74-CC85A28E19B4}" dt="2025-04-04T08:20:13.448" v="4828" actId="1076"/>
        <pc:sldMkLst>
          <pc:docMk/>
          <pc:sldMk cId="3104102610" sldId="355"/>
        </pc:sldMkLst>
        <pc:spChg chg="mod">
          <ac:chgData name="Laghi Davide (F4E)" userId="0a1cc141-c74b-4c68-a4c7-c017a4b8fed8" providerId="ADAL" clId="{19F7AB96-EC8E-4F12-AD74-CC85A28E19B4}" dt="2025-04-04T08:17:33.959" v="4796" actId="20577"/>
          <ac:spMkLst>
            <pc:docMk/>
            <pc:sldMk cId="3104102610" sldId="355"/>
            <ac:spMk id="4" creationId="{F036C6C7-378A-97D8-F676-1273BC8C964A}"/>
          </ac:spMkLst>
        </pc:spChg>
        <pc:picChg chg="add mod">
          <ac:chgData name="Laghi Davide (F4E)" userId="0a1cc141-c74b-4c68-a4c7-c017a4b8fed8" providerId="ADAL" clId="{19F7AB96-EC8E-4F12-AD74-CC85A28E19B4}" dt="2025-04-04T08:20:08.124" v="4826" actId="1076"/>
          <ac:picMkLst>
            <pc:docMk/>
            <pc:sldMk cId="3104102610" sldId="355"/>
            <ac:picMk id="8" creationId="{A7A87C38-0EC3-33C6-F46E-5A8C7B505CFC}"/>
          </ac:picMkLst>
        </pc:picChg>
        <pc:picChg chg="add mod">
          <ac:chgData name="Laghi Davide (F4E)" userId="0a1cc141-c74b-4c68-a4c7-c017a4b8fed8" providerId="ADAL" clId="{19F7AB96-EC8E-4F12-AD74-CC85A28E19B4}" dt="2025-04-04T08:20:13.448" v="4828" actId="1076"/>
          <ac:picMkLst>
            <pc:docMk/>
            <pc:sldMk cId="3104102610" sldId="355"/>
            <ac:picMk id="3076" creationId="{879CF42E-A790-1F81-D02F-6426E56091E9}"/>
          </ac:picMkLst>
        </pc:picChg>
      </pc:sldChg>
      <pc:sldChg chg="del">
        <pc:chgData name="Laghi Davide (F4E)" userId="0a1cc141-c74b-4c68-a4c7-c017a4b8fed8" providerId="ADAL" clId="{19F7AB96-EC8E-4F12-AD74-CC85A28E19B4}" dt="2025-04-02T14:06:34.331" v="302" actId="47"/>
        <pc:sldMkLst>
          <pc:docMk/>
          <pc:sldMk cId="77530109" sldId="356"/>
        </pc:sldMkLst>
      </pc:sldChg>
      <pc:sldChg chg="new del">
        <pc:chgData name="Laghi Davide (F4E)" userId="0a1cc141-c74b-4c68-a4c7-c017a4b8fed8" providerId="ADAL" clId="{19F7AB96-EC8E-4F12-AD74-CC85A28E19B4}" dt="2025-04-03T10:24:10.804" v="1772" actId="47"/>
        <pc:sldMkLst>
          <pc:docMk/>
          <pc:sldMk cId="1403263870" sldId="356"/>
        </pc:sldMkLst>
      </pc:sldChg>
      <pc:sldChg chg="addSp delSp modSp new mod">
        <pc:chgData name="Laghi Davide (F4E)" userId="0a1cc141-c74b-4c68-a4c7-c017a4b8fed8" providerId="ADAL" clId="{19F7AB96-EC8E-4F12-AD74-CC85A28E19B4}" dt="2025-04-03T10:31:05.887" v="1946" actId="20577"/>
        <pc:sldMkLst>
          <pc:docMk/>
          <pc:sldMk cId="1726596453" sldId="356"/>
        </pc:sldMkLst>
      </pc:sldChg>
      <pc:sldChg chg="addSp modSp new mod">
        <pc:chgData name="Laghi Davide (F4E)" userId="0a1cc141-c74b-4c68-a4c7-c017a4b8fed8" providerId="ADAL" clId="{19F7AB96-EC8E-4F12-AD74-CC85A28E19B4}" dt="2025-04-04T08:06:13.770" v="4763" actId="14100"/>
        <pc:sldMkLst>
          <pc:docMk/>
          <pc:sldMk cId="188145723" sldId="357"/>
        </pc:sldMkLst>
        <pc:spChg chg="mod">
          <ac:chgData name="Laghi Davide (F4E)" userId="0a1cc141-c74b-4c68-a4c7-c017a4b8fed8" providerId="ADAL" clId="{19F7AB96-EC8E-4F12-AD74-CC85A28E19B4}" dt="2025-04-04T08:04:32.516" v="4756" actId="20577"/>
          <ac:spMkLst>
            <pc:docMk/>
            <pc:sldMk cId="188145723" sldId="357"/>
            <ac:spMk id="4" creationId="{915FFF68-22AF-EBAD-3791-B8733E80C13B}"/>
          </ac:spMkLst>
        </pc:spChg>
        <pc:spChg chg="add mod">
          <ac:chgData name="Laghi Davide (F4E)" userId="0a1cc141-c74b-4c68-a4c7-c017a4b8fed8" providerId="ADAL" clId="{19F7AB96-EC8E-4F12-AD74-CC85A28E19B4}" dt="2025-04-04T08:03:14.970" v="4560" actId="1076"/>
          <ac:spMkLst>
            <pc:docMk/>
            <pc:sldMk cId="188145723" sldId="357"/>
            <ac:spMk id="9" creationId="{888768F1-0A53-9DF5-7E1C-A51EF922CC37}"/>
          </ac:spMkLst>
        </pc:spChg>
        <pc:spChg chg="add mod">
          <ac:chgData name="Laghi Davide (F4E)" userId="0a1cc141-c74b-4c68-a4c7-c017a4b8fed8" providerId="ADAL" clId="{19F7AB96-EC8E-4F12-AD74-CC85A28E19B4}" dt="2025-04-04T08:03:14.970" v="4560" actId="1076"/>
          <ac:spMkLst>
            <pc:docMk/>
            <pc:sldMk cId="188145723" sldId="357"/>
            <ac:spMk id="10" creationId="{673C8079-BDEC-3B8C-3197-0AE3140EB4B3}"/>
          </ac:spMkLst>
        </pc:spChg>
        <pc:picChg chg="add mod">
          <ac:chgData name="Laghi Davide (F4E)" userId="0a1cc141-c74b-4c68-a4c7-c017a4b8fed8" providerId="ADAL" clId="{19F7AB96-EC8E-4F12-AD74-CC85A28E19B4}" dt="2025-04-04T08:03:14.970" v="4560" actId="1076"/>
          <ac:picMkLst>
            <pc:docMk/>
            <pc:sldMk cId="188145723" sldId="357"/>
            <ac:picMk id="6" creationId="{C4A607A5-6261-17D4-92E7-2614DEAC8563}"/>
          </ac:picMkLst>
        </pc:picChg>
        <pc:picChg chg="add mod">
          <ac:chgData name="Laghi Davide (F4E)" userId="0a1cc141-c74b-4c68-a4c7-c017a4b8fed8" providerId="ADAL" clId="{19F7AB96-EC8E-4F12-AD74-CC85A28E19B4}" dt="2025-04-04T08:03:14.970" v="4560" actId="1076"/>
          <ac:picMkLst>
            <pc:docMk/>
            <pc:sldMk cId="188145723" sldId="357"/>
            <ac:picMk id="8" creationId="{8F433C7C-5FFC-6C4C-8AFB-D5F0541CEE8D}"/>
          </ac:picMkLst>
        </pc:picChg>
        <pc:picChg chg="add mod">
          <ac:chgData name="Laghi Davide (F4E)" userId="0a1cc141-c74b-4c68-a4c7-c017a4b8fed8" providerId="ADAL" clId="{19F7AB96-EC8E-4F12-AD74-CC85A28E19B4}" dt="2025-04-04T08:03:08.651" v="4559" actId="1076"/>
          <ac:picMkLst>
            <pc:docMk/>
            <pc:sldMk cId="188145723" sldId="357"/>
            <ac:picMk id="11" creationId="{C3DC8C46-DC52-295A-5792-CCC026ED2FFE}"/>
          </ac:picMkLst>
        </pc:picChg>
        <pc:cxnChg chg="add mod">
          <ac:chgData name="Laghi Davide (F4E)" userId="0a1cc141-c74b-4c68-a4c7-c017a4b8fed8" providerId="ADAL" clId="{19F7AB96-EC8E-4F12-AD74-CC85A28E19B4}" dt="2025-04-04T08:06:05.847" v="4759" actId="1582"/>
          <ac:cxnSpMkLst>
            <pc:docMk/>
            <pc:sldMk cId="188145723" sldId="357"/>
            <ac:cxnSpMk id="13" creationId="{560B0CD5-7BE2-29A8-1910-2747479CFA15}"/>
          </ac:cxnSpMkLst>
        </pc:cxnChg>
        <pc:cxnChg chg="add mod">
          <ac:chgData name="Laghi Davide (F4E)" userId="0a1cc141-c74b-4c68-a4c7-c017a4b8fed8" providerId="ADAL" clId="{19F7AB96-EC8E-4F12-AD74-CC85A28E19B4}" dt="2025-04-04T08:06:13.770" v="4763" actId="14100"/>
          <ac:cxnSpMkLst>
            <pc:docMk/>
            <pc:sldMk cId="188145723" sldId="357"/>
            <ac:cxnSpMk id="14" creationId="{212ED6F1-0C4F-EEB5-76B8-BE1805C31583}"/>
          </ac:cxnSpMkLst>
        </pc:cxnChg>
      </pc:sldChg>
      <pc:sldChg chg="addSp delSp modSp new del">
        <pc:chgData name="Laghi Davide (F4E)" userId="0a1cc141-c74b-4c68-a4c7-c017a4b8fed8" providerId="ADAL" clId="{19F7AB96-EC8E-4F12-AD74-CC85A28E19B4}" dt="2025-04-04T09:46:57.549" v="4983" actId="47"/>
        <pc:sldMkLst>
          <pc:docMk/>
          <pc:sldMk cId="2323449651" sldId="358"/>
        </pc:sldMkLst>
      </pc:sldChg>
      <pc:sldChg chg="addSp delSp modSp new mod">
        <pc:chgData name="Laghi Davide (F4E)" userId="0a1cc141-c74b-4c68-a4c7-c017a4b8fed8" providerId="ADAL" clId="{19F7AB96-EC8E-4F12-AD74-CC85A28E19B4}" dt="2025-04-04T08:22:41.796" v="4885" actId="1076"/>
        <pc:sldMkLst>
          <pc:docMk/>
          <pc:sldMk cId="2975694293" sldId="359"/>
        </pc:sldMkLst>
        <pc:spChg chg="mod">
          <ac:chgData name="Laghi Davide (F4E)" userId="0a1cc141-c74b-4c68-a4c7-c017a4b8fed8" providerId="ADAL" clId="{19F7AB96-EC8E-4F12-AD74-CC85A28E19B4}" dt="2025-04-04T08:20:52.795" v="4860" actId="20577"/>
          <ac:spMkLst>
            <pc:docMk/>
            <pc:sldMk cId="2975694293" sldId="359"/>
            <ac:spMk id="2" creationId="{B68C1756-C19D-F19C-7E7D-94344E376AA2}"/>
          </ac:spMkLst>
        </pc:spChg>
        <pc:picChg chg="add mod">
          <ac:chgData name="Laghi Davide (F4E)" userId="0a1cc141-c74b-4c68-a4c7-c017a4b8fed8" providerId="ADAL" clId="{19F7AB96-EC8E-4F12-AD74-CC85A28E19B4}" dt="2025-04-04T08:22:41.796" v="4885" actId="1076"/>
          <ac:picMkLst>
            <pc:docMk/>
            <pc:sldMk cId="2975694293" sldId="359"/>
            <ac:picMk id="4" creationId="{8731F35D-82D2-E332-E651-622FED4DCF2A}"/>
          </ac:picMkLst>
        </pc:picChg>
        <pc:picChg chg="add mod">
          <ac:chgData name="Laghi Davide (F4E)" userId="0a1cc141-c74b-4c68-a4c7-c017a4b8fed8" providerId="ADAL" clId="{19F7AB96-EC8E-4F12-AD74-CC85A28E19B4}" dt="2025-04-04T08:21:04.483" v="4864" actId="1076"/>
          <ac:picMkLst>
            <pc:docMk/>
            <pc:sldMk cId="2975694293" sldId="359"/>
            <ac:picMk id="4098" creationId="{2ADB0F5D-77BB-FB70-A995-259214F4A8AF}"/>
          </ac:picMkLst>
        </pc:picChg>
        <pc:picChg chg="add mod">
          <ac:chgData name="Laghi Davide (F4E)" userId="0a1cc141-c74b-4c68-a4c7-c017a4b8fed8" providerId="ADAL" clId="{19F7AB96-EC8E-4F12-AD74-CC85A28E19B4}" dt="2025-04-04T08:21:23.554" v="4870" actId="1076"/>
          <ac:picMkLst>
            <pc:docMk/>
            <pc:sldMk cId="2975694293" sldId="359"/>
            <ac:picMk id="5122" creationId="{B7CE14E8-697F-8081-D66A-1F1A95BD74A0}"/>
          </ac:picMkLst>
        </pc:picChg>
        <pc:picChg chg="add mod">
          <ac:chgData name="Laghi Davide (F4E)" userId="0a1cc141-c74b-4c68-a4c7-c017a4b8fed8" providerId="ADAL" clId="{19F7AB96-EC8E-4F12-AD74-CC85A28E19B4}" dt="2025-04-04T08:21:37.996" v="4877" actId="1076"/>
          <ac:picMkLst>
            <pc:docMk/>
            <pc:sldMk cId="2975694293" sldId="359"/>
            <ac:picMk id="5124" creationId="{F0F0395C-A0BA-8C86-360F-FB2814719B7C}"/>
          </ac:picMkLst>
        </pc:picChg>
        <pc:picChg chg="add mod">
          <ac:chgData name="Laghi Davide (F4E)" userId="0a1cc141-c74b-4c68-a4c7-c017a4b8fed8" providerId="ADAL" clId="{19F7AB96-EC8E-4F12-AD74-CC85A28E19B4}" dt="2025-04-04T08:21:53.316" v="4883" actId="14100"/>
          <ac:picMkLst>
            <pc:docMk/>
            <pc:sldMk cId="2975694293" sldId="359"/>
            <ac:picMk id="5126" creationId="{1FC6D1AE-0879-E934-5BA8-C47B078A8769}"/>
          </ac:picMkLst>
        </pc:picChg>
      </pc:sldChg>
      <pc:sldChg chg="del">
        <pc:chgData name="Laghi Davide (F4E)" userId="0a1cc141-c74b-4c68-a4c7-c017a4b8fed8" providerId="ADAL" clId="{19F7AB96-EC8E-4F12-AD74-CC85A28E19B4}" dt="2025-04-02T14:06:34.331" v="302" actId="47"/>
        <pc:sldMkLst>
          <pc:docMk/>
          <pc:sldMk cId="2721707683" sldId="386"/>
        </pc:sldMkLst>
      </pc:sldChg>
      <pc:sldChg chg="del">
        <pc:chgData name="Laghi Davide (F4E)" userId="0a1cc141-c74b-4c68-a4c7-c017a4b8fed8" providerId="ADAL" clId="{19F7AB96-EC8E-4F12-AD74-CC85A28E19B4}" dt="2025-04-02T14:06:34.331" v="302" actId="47"/>
        <pc:sldMkLst>
          <pc:docMk/>
          <pc:sldMk cId="1275169863" sldId="387"/>
        </pc:sldMkLst>
      </pc:sldChg>
      <pc:sldChg chg="del">
        <pc:chgData name="Laghi Davide (F4E)" userId="0a1cc141-c74b-4c68-a4c7-c017a4b8fed8" providerId="ADAL" clId="{19F7AB96-EC8E-4F12-AD74-CC85A28E19B4}" dt="2025-04-02T14:06:34.331" v="302" actId="47"/>
        <pc:sldMkLst>
          <pc:docMk/>
          <pc:sldMk cId="4279722381" sldId="388"/>
        </pc:sldMkLst>
      </pc:sldChg>
      <pc:sldChg chg="del">
        <pc:chgData name="Laghi Davide (F4E)" userId="0a1cc141-c74b-4c68-a4c7-c017a4b8fed8" providerId="ADAL" clId="{19F7AB96-EC8E-4F12-AD74-CC85A28E19B4}" dt="2025-04-02T14:06:34.331" v="302" actId="47"/>
        <pc:sldMkLst>
          <pc:docMk/>
          <pc:sldMk cId="294758129" sldId="389"/>
        </pc:sldMkLst>
      </pc:sldChg>
      <pc:sldChg chg="del">
        <pc:chgData name="Laghi Davide (F4E)" userId="0a1cc141-c74b-4c68-a4c7-c017a4b8fed8" providerId="ADAL" clId="{19F7AB96-EC8E-4F12-AD74-CC85A28E19B4}" dt="2025-04-02T14:06:34.331" v="302" actId="47"/>
        <pc:sldMkLst>
          <pc:docMk/>
          <pc:sldMk cId="2334672534" sldId="390"/>
        </pc:sldMkLst>
      </pc:sldChg>
    </pc:docChg>
  </pc:docChgLst>
  <pc:docChgLst>
    <pc:chgData name="Fabbri Marco (F4E)" userId="81c99687-4fb9-4e73-ba78-f27f1d7f0118" providerId="ADAL" clId="{444CEF6E-6390-41A4-8AC8-F5F89423D060}"/>
    <pc:docChg chg="undo custSel addSld delSld modSld">
      <pc:chgData name="Fabbri Marco (F4E)" userId="81c99687-4fb9-4e73-ba78-f27f1d7f0118" providerId="ADAL" clId="{444CEF6E-6390-41A4-8AC8-F5F89423D060}" dt="2025-05-13T13:44:35.799" v="70" actId="47"/>
      <pc:docMkLst>
        <pc:docMk/>
      </pc:docMkLst>
      <pc:sldChg chg="addSp delSp modSp new del mod modClrScheme chgLayout">
        <pc:chgData name="Fabbri Marco (F4E)" userId="81c99687-4fb9-4e73-ba78-f27f1d7f0118" providerId="ADAL" clId="{444CEF6E-6390-41A4-8AC8-F5F89423D060}" dt="2025-05-13T13:44:35.799" v="70" actId="47"/>
        <pc:sldMkLst>
          <pc:docMk/>
          <pc:sldMk cId="917862630" sldId="383"/>
        </pc:sldMkLst>
        <pc:spChg chg="mod">
          <ac:chgData name="Fabbri Marco (F4E)" userId="81c99687-4fb9-4e73-ba78-f27f1d7f0118" providerId="ADAL" clId="{444CEF6E-6390-41A4-8AC8-F5F89423D060}" dt="2025-05-13T13:42:17.269" v="8" actId="26606"/>
          <ac:spMkLst>
            <pc:docMk/>
            <pc:sldMk cId="917862630" sldId="383"/>
            <ac:spMk id="2" creationId="{563C6483-16EA-9059-6932-4A330C8CFDDC}"/>
          </ac:spMkLst>
        </pc:spChg>
        <pc:spChg chg="mod modVis">
          <ac:chgData name="Fabbri Marco (F4E)" userId="81c99687-4fb9-4e73-ba78-f27f1d7f0118" providerId="ADAL" clId="{444CEF6E-6390-41A4-8AC8-F5F89423D060}" dt="2025-05-13T13:42:17.269" v="8" actId="26606"/>
          <ac:spMkLst>
            <pc:docMk/>
            <pc:sldMk cId="917862630" sldId="383"/>
            <ac:spMk id="3" creationId="{F0C8248F-6C8B-A7F6-E496-A846B7C38603}"/>
          </ac:spMkLst>
        </pc:spChg>
        <pc:spChg chg="del">
          <ac:chgData name="Fabbri Marco (F4E)" userId="81c99687-4fb9-4e73-ba78-f27f1d7f0118" providerId="ADAL" clId="{444CEF6E-6390-41A4-8AC8-F5F89423D060}" dt="2025-05-13T13:42:17.269" v="8" actId="26606"/>
          <ac:spMkLst>
            <pc:docMk/>
            <pc:sldMk cId="917862630" sldId="383"/>
            <ac:spMk id="4" creationId="{5900DC49-A280-434D-8466-11E7131D4A21}"/>
          </ac:spMkLst>
        </pc:spChg>
        <pc:spChg chg="add del">
          <ac:chgData name="Fabbri Marco (F4E)" userId="81c99687-4fb9-4e73-ba78-f27f1d7f0118" providerId="ADAL" clId="{444CEF6E-6390-41A4-8AC8-F5F89423D060}" dt="2025-05-13T13:42:33.377" v="13" actId="22"/>
          <ac:spMkLst>
            <pc:docMk/>
            <pc:sldMk cId="917862630" sldId="383"/>
            <ac:spMk id="10" creationId="{AD154F3F-E377-7516-9D58-3987F49C1181}"/>
          </ac:spMkLst>
        </pc:spChg>
        <pc:spChg chg="add del">
          <ac:chgData name="Fabbri Marco (F4E)" userId="81c99687-4fb9-4e73-ba78-f27f1d7f0118" providerId="ADAL" clId="{444CEF6E-6390-41A4-8AC8-F5F89423D060}" dt="2025-05-13T13:42:35.568" v="15" actId="22"/>
          <ac:spMkLst>
            <pc:docMk/>
            <pc:sldMk cId="917862630" sldId="383"/>
            <ac:spMk id="12" creationId="{97D819B3-781B-3D72-94E1-BA0EF6FECE0B}"/>
          </ac:spMkLst>
        </pc:spChg>
        <pc:spChg chg="add mod">
          <ac:chgData name="Fabbri Marco (F4E)" userId="81c99687-4fb9-4e73-ba78-f27f1d7f0118" providerId="ADAL" clId="{444CEF6E-6390-41A4-8AC8-F5F89423D060}" dt="2025-05-13T13:43:03.969" v="51" actId="20577"/>
          <ac:spMkLst>
            <pc:docMk/>
            <pc:sldMk cId="917862630" sldId="383"/>
            <ac:spMk id="13" creationId="{D7EC04B3-020E-67FB-7166-17B1FC06E899}"/>
          </ac:spMkLst>
        </pc:spChg>
        <pc:spChg chg="add mod">
          <ac:chgData name="Fabbri Marco (F4E)" userId="81c99687-4fb9-4e73-ba78-f27f1d7f0118" providerId="ADAL" clId="{444CEF6E-6390-41A4-8AC8-F5F89423D060}" dt="2025-05-13T13:43:35.622" v="64" actId="20577"/>
          <ac:spMkLst>
            <pc:docMk/>
            <pc:sldMk cId="917862630" sldId="383"/>
            <ac:spMk id="15" creationId="{9A07FC7E-1576-83AC-B50C-A269910CEA63}"/>
          </ac:spMkLst>
        </pc:spChg>
        <pc:picChg chg="add del mod">
          <ac:chgData name="Fabbri Marco (F4E)" userId="81c99687-4fb9-4e73-ba78-f27f1d7f0118" providerId="ADAL" clId="{444CEF6E-6390-41A4-8AC8-F5F89423D060}" dt="2025-05-13T13:42:09.808" v="5" actId="478"/>
          <ac:picMkLst>
            <pc:docMk/>
            <pc:sldMk cId="917862630" sldId="383"/>
            <ac:picMk id="6" creationId="{D0AA221A-4EFB-BC98-D109-33861A2FB667}"/>
          </ac:picMkLst>
        </pc:picChg>
        <pc:picChg chg="add mod ord">
          <ac:chgData name="Fabbri Marco (F4E)" userId="81c99687-4fb9-4e73-ba78-f27f1d7f0118" providerId="ADAL" clId="{444CEF6E-6390-41A4-8AC8-F5F89423D060}" dt="2025-05-13T13:43:33.478" v="63" actId="1076"/>
          <ac:picMkLst>
            <pc:docMk/>
            <pc:sldMk cId="917862630" sldId="383"/>
            <ac:picMk id="8" creationId="{8806F98A-773D-C75B-A3FE-99EF95A6635F}"/>
          </ac:picMkLst>
        </pc:picChg>
      </pc:sldChg>
      <pc:sldChg chg="addSp delSp modSp add del mod">
        <pc:chgData name="Fabbri Marco (F4E)" userId="81c99687-4fb9-4e73-ba78-f27f1d7f0118" providerId="ADAL" clId="{444CEF6E-6390-41A4-8AC8-F5F89423D060}" dt="2025-05-13T13:44:35.799" v="70" actId="47"/>
        <pc:sldMkLst>
          <pc:docMk/>
          <pc:sldMk cId="3302186454" sldId="384"/>
        </pc:sldMkLst>
        <pc:spChg chg="add mod">
          <ac:chgData name="Fabbri Marco (F4E)" userId="81c99687-4fb9-4e73-ba78-f27f1d7f0118" providerId="ADAL" clId="{444CEF6E-6390-41A4-8AC8-F5F89423D060}" dt="2025-05-13T13:43:22.502" v="59" actId="20577"/>
          <ac:spMkLst>
            <pc:docMk/>
            <pc:sldMk cId="3302186454" sldId="384"/>
            <ac:spMk id="5" creationId="{C03AB2FF-9A91-3723-494E-7F61FAA953D8}"/>
          </ac:spMkLst>
        </pc:spChg>
        <pc:spChg chg="mod">
          <ac:chgData name="Fabbri Marco (F4E)" userId="81c99687-4fb9-4e73-ba78-f27f1d7f0118" providerId="ADAL" clId="{444CEF6E-6390-41A4-8AC8-F5F89423D060}" dt="2025-05-13T13:43:13.547" v="55"/>
          <ac:spMkLst>
            <pc:docMk/>
            <pc:sldMk cId="3302186454" sldId="384"/>
            <ac:spMk id="13" creationId="{46581ABD-3D99-F7CE-6814-0F80035AEF1D}"/>
          </ac:spMkLst>
        </pc:spChg>
        <pc:picChg chg="add mod">
          <ac:chgData name="Fabbri Marco (F4E)" userId="81c99687-4fb9-4e73-ba78-f27f1d7f0118" providerId="ADAL" clId="{444CEF6E-6390-41A4-8AC8-F5F89423D060}" dt="2025-05-13T13:43:58.861" v="69" actId="1076"/>
          <ac:picMkLst>
            <pc:docMk/>
            <pc:sldMk cId="3302186454" sldId="384"/>
            <ac:picMk id="7" creationId="{9E3D7994-FA0F-46F3-2D61-347F26C8F3CC}"/>
          </ac:picMkLst>
        </pc:picChg>
        <pc:picChg chg="del mod">
          <ac:chgData name="Fabbri Marco (F4E)" userId="81c99687-4fb9-4e73-ba78-f27f1d7f0118" providerId="ADAL" clId="{444CEF6E-6390-41A4-8AC8-F5F89423D060}" dt="2025-05-13T13:43:39.448" v="65" actId="478"/>
          <ac:picMkLst>
            <pc:docMk/>
            <pc:sldMk cId="3302186454" sldId="384"/>
            <ac:picMk id="8" creationId="{4CC63F8B-4F89-7DBB-E8C3-2F646F3E3801}"/>
          </ac:picMkLst>
        </pc:picChg>
      </pc:sldChg>
    </pc:docChg>
  </pc:docChgLst>
  <pc:docChgLst>
    <pc:chgData name="Laghi Davide (F4E)" userId="0a1cc141-c74b-4c68-a4c7-c017a4b8fed8" providerId="ADAL" clId="{C1343C0A-1289-4A20-A88B-D40EB8C994D6}"/>
    <pc:docChg chg="undo custSel addSld delSld modSld">
      <pc:chgData name="Laghi Davide (F4E)" userId="0a1cc141-c74b-4c68-a4c7-c017a4b8fed8" providerId="ADAL" clId="{C1343C0A-1289-4A20-A88B-D40EB8C994D6}" dt="2025-05-05T15:21:09.159" v="1732" actId="20577"/>
      <pc:docMkLst>
        <pc:docMk/>
      </pc:docMkLst>
      <pc:sldChg chg="modSp mod">
        <pc:chgData name="Laghi Davide (F4E)" userId="0a1cc141-c74b-4c68-a4c7-c017a4b8fed8" providerId="ADAL" clId="{C1343C0A-1289-4A20-A88B-D40EB8C994D6}" dt="2025-04-29T10:35:10.224" v="0" actId="13926"/>
        <pc:sldMkLst>
          <pc:docMk/>
          <pc:sldMk cId="1435537255" sldId="343"/>
        </pc:sldMkLst>
        <pc:spChg chg="mod">
          <ac:chgData name="Laghi Davide (F4E)" userId="0a1cc141-c74b-4c68-a4c7-c017a4b8fed8" providerId="ADAL" clId="{C1343C0A-1289-4A20-A88B-D40EB8C994D6}" dt="2025-04-29T10:35:10.224" v="0" actId="13926"/>
          <ac:spMkLst>
            <pc:docMk/>
            <pc:sldMk cId="1435537255" sldId="343"/>
            <ac:spMk id="4" creationId="{EE4BF8F0-F602-1F48-7F86-219F037CB2C4}"/>
          </ac:spMkLst>
        </pc:spChg>
      </pc:sldChg>
      <pc:sldChg chg="addSp delSp modSp mod">
        <pc:chgData name="Laghi Davide (F4E)" userId="0a1cc141-c74b-4c68-a4c7-c017a4b8fed8" providerId="ADAL" clId="{C1343C0A-1289-4A20-A88B-D40EB8C994D6}" dt="2025-05-05T14:55:08.994" v="1265" actId="14100"/>
        <pc:sldMkLst>
          <pc:docMk/>
          <pc:sldMk cId="2899817233" sldId="347"/>
        </pc:sldMkLst>
        <pc:spChg chg="mod">
          <ac:chgData name="Laghi Davide (F4E)" userId="0a1cc141-c74b-4c68-a4c7-c017a4b8fed8" providerId="ADAL" clId="{C1343C0A-1289-4A20-A88B-D40EB8C994D6}" dt="2025-05-05T14:50:39.577" v="1072" actId="1076"/>
          <ac:spMkLst>
            <pc:docMk/>
            <pc:sldMk cId="2899817233" sldId="347"/>
            <ac:spMk id="4" creationId="{01AD7088-AD46-0D46-6528-55AF8C3BE9B9}"/>
          </ac:spMkLst>
        </pc:spChg>
        <pc:spChg chg="mod">
          <ac:chgData name="Laghi Davide (F4E)" userId="0a1cc141-c74b-4c68-a4c7-c017a4b8fed8" providerId="ADAL" clId="{C1343C0A-1289-4A20-A88B-D40EB8C994D6}" dt="2025-05-05T14:51:29.010" v="1178"/>
          <ac:spMkLst>
            <pc:docMk/>
            <pc:sldMk cId="2899817233" sldId="347"/>
            <ac:spMk id="6" creationId="{DA3262B5-0260-415C-8F4B-17642AFD3B26}"/>
          </ac:spMkLst>
        </pc:spChg>
        <pc:spChg chg="mod">
          <ac:chgData name="Laghi Davide (F4E)" userId="0a1cc141-c74b-4c68-a4c7-c017a4b8fed8" providerId="ADAL" clId="{C1343C0A-1289-4A20-A88B-D40EB8C994D6}" dt="2025-05-05T14:51:29.010" v="1178"/>
          <ac:spMkLst>
            <pc:docMk/>
            <pc:sldMk cId="2899817233" sldId="347"/>
            <ac:spMk id="7" creationId="{87BB9D9E-C6E0-5E2D-7CBB-A455349B7F4D}"/>
          </ac:spMkLst>
        </pc:spChg>
        <pc:spChg chg="add mod">
          <ac:chgData name="Laghi Davide (F4E)" userId="0a1cc141-c74b-4c68-a4c7-c017a4b8fed8" providerId="ADAL" clId="{C1343C0A-1289-4A20-A88B-D40EB8C994D6}" dt="2025-05-05T14:55:08.994" v="1265" actId="14100"/>
          <ac:spMkLst>
            <pc:docMk/>
            <pc:sldMk cId="2899817233" sldId="347"/>
            <ac:spMk id="10" creationId="{92637851-B5E4-49E3-ACAB-CA0EAC9DF3B2}"/>
          </ac:spMkLst>
        </pc:spChg>
        <pc:spChg chg="mod">
          <ac:chgData name="Laghi Davide (F4E)" userId="0a1cc141-c74b-4c68-a4c7-c017a4b8fed8" providerId="ADAL" clId="{C1343C0A-1289-4A20-A88B-D40EB8C994D6}" dt="2025-05-05T14:51:23.974" v="1177" actId="1038"/>
          <ac:spMkLst>
            <pc:docMk/>
            <pc:sldMk cId="2899817233" sldId="347"/>
            <ac:spMk id="1071" creationId="{4C2E058D-5D8F-9474-5AD7-2996A77CCB3A}"/>
          </ac:spMkLst>
        </pc:spChg>
        <pc:spChg chg="mod">
          <ac:chgData name="Laghi Davide (F4E)" userId="0a1cc141-c74b-4c68-a4c7-c017a4b8fed8" providerId="ADAL" clId="{C1343C0A-1289-4A20-A88B-D40EB8C994D6}" dt="2025-05-05T14:51:23.974" v="1177" actId="1038"/>
          <ac:spMkLst>
            <pc:docMk/>
            <pc:sldMk cId="2899817233" sldId="347"/>
            <ac:spMk id="1072" creationId="{E3DCEB45-A294-A001-DEDD-D54355FB5731}"/>
          </ac:spMkLst>
        </pc:spChg>
        <pc:spChg chg="mod">
          <ac:chgData name="Laghi Davide (F4E)" userId="0a1cc141-c74b-4c68-a4c7-c017a4b8fed8" providerId="ADAL" clId="{C1343C0A-1289-4A20-A88B-D40EB8C994D6}" dt="2025-05-05T14:51:23.974" v="1177" actId="1038"/>
          <ac:spMkLst>
            <pc:docMk/>
            <pc:sldMk cId="2899817233" sldId="347"/>
            <ac:spMk id="1074" creationId="{AD8352ED-C728-17D0-196B-F8E45757F6A3}"/>
          </ac:spMkLst>
        </pc:spChg>
        <pc:spChg chg="mod">
          <ac:chgData name="Laghi Davide (F4E)" userId="0a1cc141-c74b-4c68-a4c7-c017a4b8fed8" providerId="ADAL" clId="{C1343C0A-1289-4A20-A88B-D40EB8C994D6}" dt="2025-05-05T14:51:23.974" v="1177" actId="1038"/>
          <ac:spMkLst>
            <pc:docMk/>
            <pc:sldMk cId="2899817233" sldId="347"/>
            <ac:spMk id="1082" creationId="{2F65FB0E-F374-040A-815C-4F8E9D4A3E14}"/>
          </ac:spMkLst>
        </pc:spChg>
        <pc:spChg chg="mod">
          <ac:chgData name="Laghi Davide (F4E)" userId="0a1cc141-c74b-4c68-a4c7-c017a4b8fed8" providerId="ADAL" clId="{C1343C0A-1289-4A20-A88B-D40EB8C994D6}" dt="2025-05-05T14:51:23.974" v="1177" actId="1038"/>
          <ac:spMkLst>
            <pc:docMk/>
            <pc:sldMk cId="2899817233" sldId="347"/>
            <ac:spMk id="1084" creationId="{683B9F0D-ABE0-8931-7249-C681AB991FFF}"/>
          </ac:spMkLst>
        </pc:spChg>
        <pc:spChg chg="mod">
          <ac:chgData name="Laghi Davide (F4E)" userId="0a1cc141-c74b-4c68-a4c7-c017a4b8fed8" providerId="ADAL" clId="{C1343C0A-1289-4A20-A88B-D40EB8C994D6}" dt="2025-05-05T14:51:23.974" v="1177" actId="1038"/>
          <ac:spMkLst>
            <pc:docMk/>
            <pc:sldMk cId="2899817233" sldId="347"/>
            <ac:spMk id="1088" creationId="{8AFD6F11-A773-662F-A845-E66299AA953A}"/>
          </ac:spMkLst>
        </pc:spChg>
        <pc:spChg chg="mod">
          <ac:chgData name="Laghi Davide (F4E)" userId="0a1cc141-c74b-4c68-a4c7-c017a4b8fed8" providerId="ADAL" clId="{C1343C0A-1289-4A20-A88B-D40EB8C994D6}" dt="2025-05-05T14:51:23.974" v="1177" actId="1038"/>
          <ac:spMkLst>
            <pc:docMk/>
            <pc:sldMk cId="2899817233" sldId="347"/>
            <ac:spMk id="1089" creationId="{E8BDA4FC-7597-672A-254E-E5B761A6B44D}"/>
          </ac:spMkLst>
        </pc:spChg>
        <pc:spChg chg="mod">
          <ac:chgData name="Laghi Davide (F4E)" userId="0a1cc141-c74b-4c68-a4c7-c017a4b8fed8" providerId="ADAL" clId="{C1343C0A-1289-4A20-A88B-D40EB8C994D6}" dt="2025-05-05T14:51:11.719" v="1127" actId="1037"/>
          <ac:spMkLst>
            <pc:docMk/>
            <pc:sldMk cId="2899817233" sldId="347"/>
            <ac:spMk id="1091" creationId="{E2568724-E2E4-8C23-742D-900BD9160AE0}"/>
          </ac:spMkLst>
        </pc:spChg>
        <pc:spChg chg="mod">
          <ac:chgData name="Laghi Davide (F4E)" userId="0a1cc141-c74b-4c68-a4c7-c017a4b8fed8" providerId="ADAL" clId="{C1343C0A-1289-4A20-A88B-D40EB8C994D6}" dt="2025-05-05T14:51:11.719" v="1127" actId="1037"/>
          <ac:spMkLst>
            <pc:docMk/>
            <pc:sldMk cId="2899817233" sldId="347"/>
            <ac:spMk id="1095" creationId="{BB877049-FAA6-33FF-2FC6-3E56E1A51D17}"/>
          </ac:spMkLst>
        </pc:spChg>
        <pc:spChg chg="mod">
          <ac:chgData name="Laghi Davide (F4E)" userId="0a1cc141-c74b-4c68-a4c7-c017a4b8fed8" providerId="ADAL" clId="{C1343C0A-1289-4A20-A88B-D40EB8C994D6}" dt="2025-05-05T14:51:23.974" v="1177" actId="1038"/>
          <ac:spMkLst>
            <pc:docMk/>
            <pc:sldMk cId="2899817233" sldId="347"/>
            <ac:spMk id="1096" creationId="{72F99B39-2FE3-19F9-4F49-BC57C0700D67}"/>
          </ac:spMkLst>
        </pc:spChg>
        <pc:spChg chg="mod">
          <ac:chgData name="Laghi Davide (F4E)" userId="0a1cc141-c74b-4c68-a4c7-c017a4b8fed8" providerId="ADAL" clId="{C1343C0A-1289-4A20-A88B-D40EB8C994D6}" dt="2025-05-05T14:51:23.974" v="1177" actId="1038"/>
          <ac:spMkLst>
            <pc:docMk/>
            <pc:sldMk cId="2899817233" sldId="347"/>
            <ac:spMk id="1101" creationId="{C0BE5E20-A174-1B74-AEC3-4064DC094344}"/>
          </ac:spMkLst>
        </pc:spChg>
        <pc:spChg chg="mod">
          <ac:chgData name="Laghi Davide (F4E)" userId="0a1cc141-c74b-4c68-a4c7-c017a4b8fed8" providerId="ADAL" clId="{C1343C0A-1289-4A20-A88B-D40EB8C994D6}" dt="2025-05-05T14:51:11.719" v="1127" actId="1037"/>
          <ac:spMkLst>
            <pc:docMk/>
            <pc:sldMk cId="2899817233" sldId="347"/>
            <ac:spMk id="1102" creationId="{B267122F-8CFF-F0A3-C49F-681A44CF8A02}"/>
          </ac:spMkLst>
        </pc:spChg>
        <pc:spChg chg="mod">
          <ac:chgData name="Laghi Davide (F4E)" userId="0a1cc141-c74b-4c68-a4c7-c017a4b8fed8" providerId="ADAL" clId="{C1343C0A-1289-4A20-A88B-D40EB8C994D6}" dt="2025-05-05T14:51:23.974" v="1177" actId="1038"/>
          <ac:spMkLst>
            <pc:docMk/>
            <pc:sldMk cId="2899817233" sldId="347"/>
            <ac:spMk id="1107" creationId="{48BA48AB-101B-659B-51D2-7ABDA6F2FE81}"/>
          </ac:spMkLst>
        </pc:spChg>
        <pc:grpChg chg="add mod">
          <ac:chgData name="Laghi Davide (F4E)" userId="0a1cc141-c74b-4c68-a4c7-c017a4b8fed8" providerId="ADAL" clId="{C1343C0A-1289-4A20-A88B-D40EB8C994D6}" dt="2025-05-05T14:51:34.378" v="1179" actId="1076"/>
          <ac:grpSpMkLst>
            <pc:docMk/>
            <pc:sldMk cId="2899817233" sldId="347"/>
            <ac:grpSpMk id="5" creationId="{5BFC805C-3681-D95C-873D-0FCBDFED424C}"/>
          </ac:grpSpMkLst>
        </pc:grpChg>
        <pc:cxnChg chg="add mod">
          <ac:chgData name="Laghi Davide (F4E)" userId="0a1cc141-c74b-4c68-a4c7-c017a4b8fed8" providerId="ADAL" clId="{C1343C0A-1289-4A20-A88B-D40EB8C994D6}" dt="2025-05-05T14:51:44.935" v="1185" actId="1036"/>
          <ac:cxnSpMkLst>
            <pc:docMk/>
            <pc:sldMk cId="2899817233" sldId="347"/>
            <ac:cxnSpMk id="8" creationId="{3EC8EE5A-9B37-FF08-DCB9-46798D4E1BFC}"/>
          </ac:cxnSpMkLst>
        </pc:cxnChg>
      </pc:sldChg>
      <pc:sldChg chg="delSp mod delAnim">
        <pc:chgData name="Laghi Davide (F4E)" userId="0a1cc141-c74b-4c68-a4c7-c017a4b8fed8" providerId="ADAL" clId="{C1343C0A-1289-4A20-A88B-D40EB8C994D6}" dt="2025-04-29T10:36:12.126" v="18" actId="478"/>
        <pc:sldMkLst>
          <pc:docMk/>
          <pc:sldMk cId="902165241" sldId="352"/>
        </pc:sldMkLst>
      </pc:sldChg>
      <pc:sldChg chg="del">
        <pc:chgData name="Laghi Davide (F4E)" userId="0a1cc141-c74b-4c68-a4c7-c017a4b8fed8" providerId="ADAL" clId="{C1343C0A-1289-4A20-A88B-D40EB8C994D6}" dt="2025-04-29T10:35:42.951" v="1" actId="47"/>
        <pc:sldMkLst>
          <pc:docMk/>
          <pc:sldMk cId="1726596453" sldId="356"/>
        </pc:sldMkLst>
      </pc:sldChg>
      <pc:sldChg chg="addSp modSp new mod modAnim">
        <pc:chgData name="Laghi Davide (F4E)" userId="0a1cc141-c74b-4c68-a4c7-c017a4b8fed8" providerId="ADAL" clId="{C1343C0A-1289-4A20-A88B-D40EB8C994D6}" dt="2025-05-05T15:13:45.075" v="1611"/>
        <pc:sldMkLst>
          <pc:docMk/>
          <pc:sldMk cId="3821091681" sldId="360"/>
        </pc:sldMkLst>
        <pc:spChg chg="mod">
          <ac:chgData name="Laghi Davide (F4E)" userId="0a1cc141-c74b-4c68-a4c7-c017a4b8fed8" providerId="ADAL" clId="{C1343C0A-1289-4A20-A88B-D40EB8C994D6}" dt="2025-05-05T14:41:41.794" v="33" actId="20577"/>
          <ac:spMkLst>
            <pc:docMk/>
            <pc:sldMk cId="3821091681" sldId="360"/>
            <ac:spMk id="4" creationId="{CA8C0727-9993-EED1-3466-C1FE72F1864F}"/>
          </ac:spMkLst>
        </pc:spChg>
        <pc:spChg chg="add mod">
          <ac:chgData name="Laghi Davide (F4E)" userId="0a1cc141-c74b-4c68-a4c7-c017a4b8fed8" providerId="ADAL" clId="{C1343C0A-1289-4A20-A88B-D40EB8C994D6}" dt="2025-05-05T14:49:41.670" v="1070" actId="20577"/>
          <ac:spMkLst>
            <pc:docMk/>
            <pc:sldMk cId="3821091681" sldId="360"/>
            <ac:spMk id="5" creationId="{8587304B-752A-0762-DF8C-09B96734CA84}"/>
          </ac:spMkLst>
        </pc:spChg>
      </pc:sldChg>
      <pc:sldChg chg="addSp modSp new mod">
        <pc:chgData name="Laghi Davide (F4E)" userId="0a1cc141-c74b-4c68-a4c7-c017a4b8fed8" providerId="ADAL" clId="{C1343C0A-1289-4A20-A88B-D40EB8C994D6}" dt="2025-05-05T15:15:35.666" v="1613" actId="207"/>
        <pc:sldMkLst>
          <pc:docMk/>
          <pc:sldMk cId="2039427842" sldId="361"/>
        </pc:sldMkLst>
        <pc:spChg chg="mod">
          <ac:chgData name="Laghi Davide (F4E)" userId="0a1cc141-c74b-4c68-a4c7-c017a4b8fed8" providerId="ADAL" clId="{C1343C0A-1289-4A20-A88B-D40EB8C994D6}" dt="2025-05-05T14:56:18.539" v="1283" actId="20577"/>
          <ac:spMkLst>
            <pc:docMk/>
            <pc:sldMk cId="2039427842" sldId="361"/>
            <ac:spMk id="4" creationId="{2579FB0C-9165-803C-013C-616026DD2530}"/>
          </ac:spMkLst>
        </pc:spChg>
        <pc:spChg chg="add mod">
          <ac:chgData name="Laghi Davide (F4E)" userId="0a1cc141-c74b-4c68-a4c7-c017a4b8fed8" providerId="ADAL" clId="{C1343C0A-1289-4A20-A88B-D40EB8C994D6}" dt="2025-05-05T15:12:44.139" v="1610" actId="1076"/>
          <ac:spMkLst>
            <pc:docMk/>
            <pc:sldMk cId="2039427842" sldId="361"/>
            <ac:spMk id="6" creationId="{E1E38FBE-6DD5-DBD1-684F-B2761A5F8B77}"/>
          </ac:spMkLst>
        </pc:spChg>
        <pc:spChg chg="add mod">
          <ac:chgData name="Laghi Davide (F4E)" userId="0a1cc141-c74b-4c68-a4c7-c017a4b8fed8" providerId="ADAL" clId="{C1343C0A-1289-4A20-A88B-D40EB8C994D6}" dt="2025-05-05T15:12:26.244" v="1607" actId="1076"/>
          <ac:spMkLst>
            <pc:docMk/>
            <pc:sldMk cId="2039427842" sldId="361"/>
            <ac:spMk id="7" creationId="{61BEBECA-BAF6-2DC5-82C1-1F1B595A03EE}"/>
          </ac:spMkLst>
        </pc:spChg>
        <pc:graphicFrameChg chg="add mod modGraphic">
          <ac:chgData name="Laghi Davide (F4E)" userId="0a1cc141-c74b-4c68-a4c7-c017a4b8fed8" providerId="ADAL" clId="{C1343C0A-1289-4A20-A88B-D40EB8C994D6}" dt="2025-05-05T15:15:35.666" v="1613" actId="207"/>
          <ac:graphicFrameMkLst>
            <pc:docMk/>
            <pc:sldMk cId="2039427842" sldId="361"/>
            <ac:graphicFrameMk id="5" creationId="{7CEFDC88-BF4A-515E-3CF7-AE3F5F8B0440}"/>
          </ac:graphicFrameMkLst>
        </pc:graphicFrameChg>
      </pc:sldChg>
      <pc:sldChg chg="addSp modSp new mod">
        <pc:chgData name="Laghi Davide (F4E)" userId="0a1cc141-c74b-4c68-a4c7-c017a4b8fed8" providerId="ADAL" clId="{C1343C0A-1289-4A20-A88B-D40EB8C994D6}" dt="2025-05-05T15:21:09.159" v="1732" actId="20577"/>
        <pc:sldMkLst>
          <pc:docMk/>
          <pc:sldMk cId="528590161" sldId="362"/>
        </pc:sldMkLst>
        <pc:spChg chg="mod">
          <ac:chgData name="Laghi Davide (F4E)" userId="0a1cc141-c74b-4c68-a4c7-c017a4b8fed8" providerId="ADAL" clId="{C1343C0A-1289-4A20-A88B-D40EB8C994D6}" dt="2025-05-05T15:21:09.159" v="1732" actId="20577"/>
          <ac:spMkLst>
            <pc:docMk/>
            <pc:sldMk cId="528590161" sldId="362"/>
            <ac:spMk id="4" creationId="{8E6059C5-625E-60CD-1154-51D5D9831678}"/>
          </ac:spMkLst>
        </pc:spChg>
        <pc:spChg chg="add mod">
          <ac:chgData name="Laghi Davide (F4E)" userId="0a1cc141-c74b-4c68-a4c7-c017a4b8fed8" providerId="ADAL" clId="{C1343C0A-1289-4A20-A88B-D40EB8C994D6}" dt="2025-05-05T15:20:23.582" v="1668" actId="1076"/>
          <ac:spMkLst>
            <pc:docMk/>
            <pc:sldMk cId="528590161" sldId="362"/>
            <ac:spMk id="9" creationId="{5AA2E762-817F-B39E-B78C-C6613F8D9D4B}"/>
          </ac:spMkLst>
        </pc:spChg>
        <pc:spChg chg="add mod">
          <ac:chgData name="Laghi Davide (F4E)" userId="0a1cc141-c74b-4c68-a4c7-c017a4b8fed8" providerId="ADAL" clId="{C1343C0A-1289-4A20-A88B-D40EB8C994D6}" dt="2025-05-05T15:20:42.408" v="1687" actId="20577"/>
          <ac:spMkLst>
            <pc:docMk/>
            <pc:sldMk cId="528590161" sldId="362"/>
            <ac:spMk id="10" creationId="{C9562FE5-2FED-2434-876A-BB2D3D0576A3}"/>
          </ac:spMkLst>
        </pc:spChg>
        <pc:picChg chg="add mod">
          <ac:chgData name="Laghi Davide (F4E)" userId="0a1cc141-c74b-4c68-a4c7-c017a4b8fed8" providerId="ADAL" clId="{C1343C0A-1289-4A20-A88B-D40EB8C994D6}" dt="2025-05-05T15:19:20.829" v="1623" actId="1076"/>
          <ac:picMkLst>
            <pc:docMk/>
            <pc:sldMk cId="528590161" sldId="362"/>
            <ac:picMk id="6" creationId="{B110A441-40B1-7737-0E12-E5A8D1B1FF3C}"/>
          </ac:picMkLst>
        </pc:picChg>
        <pc:picChg chg="add mod">
          <ac:chgData name="Laghi Davide (F4E)" userId="0a1cc141-c74b-4c68-a4c7-c017a4b8fed8" providerId="ADAL" clId="{C1343C0A-1289-4A20-A88B-D40EB8C994D6}" dt="2025-05-05T15:19:19.510" v="1622" actId="1076"/>
          <ac:picMkLst>
            <pc:docMk/>
            <pc:sldMk cId="528590161" sldId="362"/>
            <ac:picMk id="8" creationId="{BC02B453-AA38-25A8-029B-A9C976E6D4D2}"/>
          </ac:picMkLst>
        </pc:picChg>
      </pc:sldChg>
    </pc:docChg>
  </pc:docChgLst>
  <pc:docChgLst>
    <pc:chgData name="Laghi Davide (F4E)" userId="0a1cc141-c74b-4c68-a4c7-c017a4b8fed8" providerId="ADAL" clId="{0174D46C-41E2-4967-87EC-687B31DAA428}"/>
    <pc:docChg chg="undo custSel modSld sldOrd">
      <pc:chgData name="Laghi Davide (F4E)" userId="0a1cc141-c74b-4c68-a4c7-c017a4b8fed8" providerId="ADAL" clId="{0174D46C-41E2-4967-87EC-687B31DAA428}" dt="2025-05-14T07:17:03.869" v="861" actId="20577"/>
      <pc:docMkLst>
        <pc:docMk/>
      </pc:docMkLst>
      <pc:sldChg chg="modSp mod">
        <pc:chgData name="Laghi Davide (F4E)" userId="0a1cc141-c74b-4c68-a4c7-c017a4b8fed8" providerId="ADAL" clId="{0174D46C-41E2-4967-87EC-687B31DAA428}" dt="2025-05-13T12:27:37.685" v="824" actId="13926"/>
        <pc:sldMkLst>
          <pc:docMk/>
          <pc:sldMk cId="1435537255" sldId="343"/>
        </pc:sldMkLst>
        <pc:spChg chg="mod">
          <ac:chgData name="Laghi Davide (F4E)" userId="0a1cc141-c74b-4c68-a4c7-c017a4b8fed8" providerId="ADAL" clId="{0174D46C-41E2-4967-87EC-687B31DAA428}" dt="2025-05-08T12:43:09.367" v="20" actId="20577"/>
          <ac:spMkLst>
            <pc:docMk/>
            <pc:sldMk cId="1435537255" sldId="343"/>
            <ac:spMk id="3" creationId="{CB340986-B465-99F6-FBD8-F3F4DE532A53}"/>
          </ac:spMkLst>
        </pc:spChg>
        <pc:spChg chg="mod">
          <ac:chgData name="Laghi Davide (F4E)" userId="0a1cc141-c74b-4c68-a4c7-c017a4b8fed8" providerId="ADAL" clId="{0174D46C-41E2-4967-87EC-687B31DAA428}" dt="2025-05-13T12:27:37.685" v="824" actId="13926"/>
          <ac:spMkLst>
            <pc:docMk/>
            <pc:sldMk cId="1435537255" sldId="343"/>
            <ac:spMk id="4" creationId="{EE4BF8F0-F602-1F48-7F86-219F037CB2C4}"/>
          </ac:spMkLst>
        </pc:spChg>
      </pc:sldChg>
      <pc:sldChg chg="modSp mod">
        <pc:chgData name="Laghi Davide (F4E)" userId="0a1cc141-c74b-4c68-a4c7-c017a4b8fed8" providerId="ADAL" clId="{0174D46C-41E2-4967-87EC-687B31DAA428}" dt="2025-05-14T07:17:03.869" v="861" actId="20577"/>
        <pc:sldMkLst>
          <pc:docMk/>
          <pc:sldMk cId="2899817233" sldId="347"/>
        </pc:sldMkLst>
        <pc:spChg chg="mod">
          <ac:chgData name="Laghi Davide (F4E)" userId="0a1cc141-c74b-4c68-a4c7-c017a4b8fed8" providerId="ADAL" clId="{0174D46C-41E2-4967-87EC-687B31DAA428}" dt="2025-05-14T07:17:03.869" v="861" actId="20577"/>
          <ac:spMkLst>
            <pc:docMk/>
            <pc:sldMk cId="2899817233" sldId="347"/>
            <ac:spMk id="1051" creationId="{B4311B8F-EB4A-44DB-12D0-B1BCC36EFE23}"/>
          </ac:spMkLst>
        </pc:spChg>
      </pc:sldChg>
      <pc:sldChg chg="addSp modSp mod">
        <pc:chgData name="Laghi Davide (F4E)" userId="0a1cc141-c74b-4c68-a4c7-c017a4b8fed8" providerId="ADAL" clId="{0174D46C-41E2-4967-87EC-687B31DAA428}" dt="2025-05-13T12:49:23.061" v="852" actId="1036"/>
        <pc:sldMkLst>
          <pc:docMk/>
          <pc:sldMk cId="2890284831" sldId="350"/>
        </pc:sldMkLst>
        <pc:spChg chg="add mod">
          <ac:chgData name="Laghi Davide (F4E)" userId="0a1cc141-c74b-4c68-a4c7-c017a4b8fed8" providerId="ADAL" clId="{0174D46C-41E2-4967-87EC-687B31DAA428}" dt="2025-05-13T12:49:23.061" v="852" actId="1036"/>
          <ac:spMkLst>
            <pc:docMk/>
            <pc:sldMk cId="2890284831" sldId="350"/>
            <ac:spMk id="12" creationId="{CA268BFB-F065-664D-1AFA-F9E8E56E777E}"/>
          </ac:spMkLst>
        </pc:spChg>
        <pc:picChg chg="add mod modCrop">
          <ac:chgData name="Laghi Davide (F4E)" userId="0a1cc141-c74b-4c68-a4c7-c017a4b8fed8" providerId="ADAL" clId="{0174D46C-41E2-4967-87EC-687B31DAA428}" dt="2025-05-13T12:48:15.499" v="830" actId="1076"/>
          <ac:picMkLst>
            <pc:docMk/>
            <pc:sldMk cId="2890284831" sldId="350"/>
            <ac:picMk id="6" creationId="{4098D9A1-0F39-492C-0A74-16B07FECB4C6}"/>
          </ac:picMkLst>
        </pc:picChg>
      </pc:sldChg>
      <pc:sldChg chg="addSp modSp mod modAnim">
        <pc:chgData name="Laghi Davide (F4E)" userId="0a1cc141-c74b-4c68-a4c7-c017a4b8fed8" providerId="ADAL" clId="{0174D46C-41E2-4967-87EC-687B31DAA428}" dt="2025-05-13T12:23:56.860" v="772"/>
        <pc:sldMkLst>
          <pc:docMk/>
          <pc:sldMk cId="902165241" sldId="352"/>
        </pc:sldMkLst>
        <pc:spChg chg="add mod">
          <ac:chgData name="Laghi Davide (F4E)" userId="0a1cc141-c74b-4c68-a4c7-c017a4b8fed8" providerId="ADAL" clId="{0174D46C-41E2-4967-87EC-687B31DAA428}" dt="2025-05-08T14:52:10.346" v="759" actId="1076"/>
          <ac:spMkLst>
            <pc:docMk/>
            <pc:sldMk cId="902165241" sldId="352"/>
            <ac:spMk id="2" creationId="{70A03685-E948-CF84-B163-0AEC05E2A550}"/>
          </ac:spMkLst>
        </pc:spChg>
        <pc:spChg chg="mod">
          <ac:chgData name="Laghi Davide (F4E)" userId="0a1cc141-c74b-4c68-a4c7-c017a4b8fed8" providerId="ADAL" clId="{0174D46C-41E2-4967-87EC-687B31DAA428}" dt="2025-05-08T14:52:07.019" v="758" actId="1076"/>
          <ac:spMkLst>
            <pc:docMk/>
            <pc:sldMk cId="902165241" sldId="352"/>
            <ac:spMk id="7" creationId="{4D74F045-0B1A-CA30-5464-A935BD145B12}"/>
          </ac:spMkLst>
        </pc:spChg>
        <pc:spChg chg="mod">
          <ac:chgData name="Laghi Davide (F4E)" userId="0a1cc141-c74b-4c68-a4c7-c017a4b8fed8" providerId="ADAL" clId="{0174D46C-41E2-4967-87EC-687B31DAA428}" dt="2025-05-08T14:52:07.019" v="758" actId="1076"/>
          <ac:spMkLst>
            <pc:docMk/>
            <pc:sldMk cId="902165241" sldId="352"/>
            <ac:spMk id="16" creationId="{5DB50958-CA66-B01B-BBAB-32BF0F013DBB}"/>
          </ac:spMkLst>
        </pc:spChg>
        <pc:spChg chg="mod">
          <ac:chgData name="Laghi Davide (F4E)" userId="0a1cc141-c74b-4c68-a4c7-c017a4b8fed8" providerId="ADAL" clId="{0174D46C-41E2-4967-87EC-687B31DAA428}" dt="2025-05-08T14:52:07.019" v="758" actId="1076"/>
          <ac:spMkLst>
            <pc:docMk/>
            <pc:sldMk cId="902165241" sldId="352"/>
            <ac:spMk id="23" creationId="{FFDFD1EF-635E-E8B7-D8E8-C90D061D6E92}"/>
          </ac:spMkLst>
        </pc:spChg>
        <pc:spChg chg="mod">
          <ac:chgData name="Laghi Davide (F4E)" userId="0a1cc141-c74b-4c68-a4c7-c017a4b8fed8" providerId="ADAL" clId="{0174D46C-41E2-4967-87EC-687B31DAA428}" dt="2025-05-08T14:52:07.019" v="758" actId="1076"/>
          <ac:spMkLst>
            <pc:docMk/>
            <pc:sldMk cId="902165241" sldId="352"/>
            <ac:spMk id="24" creationId="{8EC78AA1-8C6C-3E0C-77AB-C766A2E75898}"/>
          </ac:spMkLst>
        </pc:spChg>
        <pc:spChg chg="mod">
          <ac:chgData name="Laghi Davide (F4E)" userId="0a1cc141-c74b-4c68-a4c7-c017a4b8fed8" providerId="ADAL" clId="{0174D46C-41E2-4967-87EC-687B31DAA428}" dt="2025-05-08T14:52:07.019" v="758" actId="1076"/>
          <ac:spMkLst>
            <pc:docMk/>
            <pc:sldMk cId="902165241" sldId="352"/>
            <ac:spMk id="58" creationId="{E36F618E-63BE-0531-4025-C1C1BEBE20DF}"/>
          </ac:spMkLst>
        </pc:spChg>
        <pc:spChg chg="mod">
          <ac:chgData name="Laghi Davide (F4E)" userId="0a1cc141-c74b-4c68-a4c7-c017a4b8fed8" providerId="ADAL" clId="{0174D46C-41E2-4967-87EC-687B31DAA428}" dt="2025-05-08T14:52:07.019" v="758" actId="1076"/>
          <ac:spMkLst>
            <pc:docMk/>
            <pc:sldMk cId="902165241" sldId="352"/>
            <ac:spMk id="3097" creationId="{0EFD96CA-5669-8B17-C51D-01400F3A52C4}"/>
          </ac:spMkLst>
        </pc:spChg>
        <pc:spChg chg="mod">
          <ac:chgData name="Laghi Davide (F4E)" userId="0a1cc141-c74b-4c68-a4c7-c017a4b8fed8" providerId="ADAL" clId="{0174D46C-41E2-4967-87EC-687B31DAA428}" dt="2025-05-08T14:52:07.019" v="758" actId="1076"/>
          <ac:spMkLst>
            <pc:docMk/>
            <pc:sldMk cId="902165241" sldId="352"/>
            <ac:spMk id="3099" creationId="{CBA770FC-DD51-A377-E1C5-03CDAA2E1090}"/>
          </ac:spMkLst>
        </pc:spChg>
        <pc:spChg chg="mod">
          <ac:chgData name="Laghi Davide (F4E)" userId="0a1cc141-c74b-4c68-a4c7-c017a4b8fed8" providerId="ADAL" clId="{0174D46C-41E2-4967-87EC-687B31DAA428}" dt="2025-05-08T14:52:07.019" v="758" actId="1076"/>
          <ac:spMkLst>
            <pc:docMk/>
            <pc:sldMk cId="902165241" sldId="352"/>
            <ac:spMk id="3106" creationId="{0F043395-0851-E094-8AFC-24257098CCF4}"/>
          </ac:spMkLst>
        </pc:spChg>
        <pc:spChg chg="mod">
          <ac:chgData name="Laghi Davide (F4E)" userId="0a1cc141-c74b-4c68-a4c7-c017a4b8fed8" providerId="ADAL" clId="{0174D46C-41E2-4967-87EC-687B31DAA428}" dt="2025-05-08T14:52:07.019" v="758" actId="1076"/>
          <ac:spMkLst>
            <pc:docMk/>
            <pc:sldMk cId="902165241" sldId="352"/>
            <ac:spMk id="3139" creationId="{0F94AD6D-A4F3-6342-900D-E4D505C50659}"/>
          </ac:spMkLst>
        </pc:spChg>
        <pc:picChg chg="add mod">
          <ac:chgData name="Laghi Davide (F4E)" userId="0a1cc141-c74b-4c68-a4c7-c017a4b8fed8" providerId="ADAL" clId="{0174D46C-41E2-4967-87EC-687B31DAA428}" dt="2025-05-13T12:21:22.834" v="764" actId="1076"/>
          <ac:picMkLst>
            <pc:docMk/>
            <pc:sldMk cId="902165241" sldId="352"/>
            <ac:picMk id="8" creationId="{C17100D8-0F53-E366-A843-1B41CED7CB04}"/>
          </ac:picMkLst>
        </pc:picChg>
        <pc:picChg chg="add mod">
          <ac:chgData name="Laghi Davide (F4E)" userId="0a1cc141-c74b-4c68-a4c7-c017a4b8fed8" providerId="ADAL" clId="{0174D46C-41E2-4967-87EC-687B31DAA428}" dt="2025-05-13T12:22:37.342" v="767" actId="1076"/>
          <ac:picMkLst>
            <pc:docMk/>
            <pc:sldMk cId="902165241" sldId="352"/>
            <ac:picMk id="10" creationId="{AE012ECD-51F9-EE12-00CA-8353B950FDD7}"/>
          </ac:picMkLst>
        </pc:picChg>
        <pc:picChg chg="add mod">
          <ac:chgData name="Laghi Davide (F4E)" userId="0a1cc141-c74b-4c68-a4c7-c017a4b8fed8" providerId="ADAL" clId="{0174D46C-41E2-4967-87EC-687B31DAA428}" dt="2025-05-13T12:23:29.412" v="770" actId="1076"/>
          <ac:picMkLst>
            <pc:docMk/>
            <pc:sldMk cId="902165241" sldId="352"/>
            <ac:picMk id="14" creationId="{2EC8C408-432E-D2A2-5BD4-59AF09E1FCE8}"/>
          </ac:picMkLst>
        </pc:picChg>
      </pc:sldChg>
      <pc:sldChg chg="addSp modSp mod">
        <pc:chgData name="Laghi Davide (F4E)" userId="0a1cc141-c74b-4c68-a4c7-c017a4b8fed8" providerId="ADAL" clId="{0174D46C-41E2-4967-87EC-687B31DAA428}" dt="2025-05-08T13:13:55.251" v="719" actId="1076"/>
        <pc:sldMkLst>
          <pc:docMk/>
          <pc:sldMk cId="2039427842" sldId="361"/>
        </pc:sldMkLst>
        <pc:spChg chg="mod">
          <ac:chgData name="Laghi Davide (F4E)" userId="0a1cc141-c74b-4c68-a4c7-c017a4b8fed8" providerId="ADAL" clId="{0174D46C-41E2-4967-87EC-687B31DAA428}" dt="2025-05-08T13:13:55.251" v="719" actId="1076"/>
          <ac:spMkLst>
            <pc:docMk/>
            <pc:sldMk cId="2039427842" sldId="361"/>
            <ac:spMk id="2" creationId="{24C889E3-1696-8A71-325D-CB5F6062EBE3}"/>
          </ac:spMkLst>
        </pc:spChg>
        <pc:spChg chg="mod">
          <ac:chgData name="Laghi Davide (F4E)" userId="0a1cc141-c74b-4c68-a4c7-c017a4b8fed8" providerId="ADAL" clId="{0174D46C-41E2-4967-87EC-687B31DAA428}" dt="2025-05-08T13:01:50.731" v="419" actId="20577"/>
          <ac:spMkLst>
            <pc:docMk/>
            <pc:sldMk cId="2039427842" sldId="361"/>
            <ac:spMk id="6" creationId="{E1E38FBE-6DD5-DBD1-684F-B2761A5F8B77}"/>
          </ac:spMkLst>
        </pc:spChg>
        <pc:spChg chg="mod">
          <ac:chgData name="Laghi Davide (F4E)" userId="0a1cc141-c74b-4c68-a4c7-c017a4b8fed8" providerId="ADAL" clId="{0174D46C-41E2-4967-87EC-687B31DAA428}" dt="2025-05-08T13:12:47.461" v="572" actId="20577"/>
          <ac:spMkLst>
            <pc:docMk/>
            <pc:sldMk cId="2039427842" sldId="361"/>
            <ac:spMk id="7" creationId="{61BEBECA-BAF6-2DC5-82C1-1F1B595A03EE}"/>
          </ac:spMkLst>
        </pc:spChg>
        <pc:spChg chg="add mod">
          <ac:chgData name="Laghi Davide (F4E)" userId="0a1cc141-c74b-4c68-a4c7-c017a4b8fed8" providerId="ADAL" clId="{0174D46C-41E2-4967-87EC-687B31DAA428}" dt="2025-05-08T13:11:28.547" v="571" actId="20577"/>
          <ac:spMkLst>
            <pc:docMk/>
            <pc:sldMk cId="2039427842" sldId="361"/>
            <ac:spMk id="9" creationId="{F848384B-2DB6-B262-E0EA-50D4EF535F84}"/>
          </ac:spMkLst>
        </pc:spChg>
      </pc:sldChg>
      <pc:sldChg chg="modSp mod">
        <pc:chgData name="Laghi Davide (F4E)" userId="0a1cc141-c74b-4c68-a4c7-c017a4b8fed8" providerId="ADAL" clId="{0174D46C-41E2-4967-87EC-687B31DAA428}" dt="2025-05-08T13:14:30.499" v="722" actId="20577"/>
        <pc:sldMkLst>
          <pc:docMk/>
          <pc:sldMk cId="528590161" sldId="362"/>
        </pc:sldMkLst>
        <pc:spChg chg="mod">
          <ac:chgData name="Laghi Davide (F4E)" userId="0a1cc141-c74b-4c68-a4c7-c017a4b8fed8" providerId="ADAL" clId="{0174D46C-41E2-4967-87EC-687B31DAA428}" dt="2025-05-08T13:14:30.499" v="722" actId="20577"/>
          <ac:spMkLst>
            <pc:docMk/>
            <pc:sldMk cId="528590161" sldId="362"/>
            <ac:spMk id="4" creationId="{8E6059C5-625E-60CD-1154-51D5D9831678}"/>
          </ac:spMkLst>
        </pc:spChg>
        <pc:spChg chg="mod">
          <ac:chgData name="Laghi Davide (F4E)" userId="0a1cc141-c74b-4c68-a4c7-c017a4b8fed8" providerId="ADAL" clId="{0174D46C-41E2-4967-87EC-687B31DAA428}" dt="2025-05-08T12:48:53.456" v="28" actId="20577"/>
          <ac:spMkLst>
            <pc:docMk/>
            <pc:sldMk cId="528590161" sldId="362"/>
            <ac:spMk id="10" creationId="{C9562FE5-2FED-2434-876A-BB2D3D0576A3}"/>
          </ac:spMkLst>
        </pc:spChg>
      </pc:sldChg>
      <pc:sldChg chg="modSp mod">
        <pc:chgData name="Laghi Davide (F4E)" userId="0a1cc141-c74b-4c68-a4c7-c017a4b8fed8" providerId="ADAL" clId="{0174D46C-41E2-4967-87EC-687B31DAA428}" dt="2025-05-08T13:09:27.451" v="551" actId="20577"/>
        <pc:sldMkLst>
          <pc:docMk/>
          <pc:sldMk cId="3403866111" sldId="364"/>
        </pc:sldMkLst>
        <pc:spChg chg="mod">
          <ac:chgData name="Laghi Davide (F4E)" userId="0a1cc141-c74b-4c68-a4c7-c017a4b8fed8" providerId="ADAL" clId="{0174D46C-41E2-4967-87EC-687B31DAA428}" dt="2025-05-08T13:09:27.451" v="551" actId="20577"/>
          <ac:spMkLst>
            <pc:docMk/>
            <pc:sldMk cId="3403866111" sldId="364"/>
            <ac:spMk id="12" creationId="{20F2D566-E13E-B81C-0AB5-B60DC9F85556}"/>
          </ac:spMkLst>
        </pc:spChg>
      </pc:sldChg>
      <pc:sldChg chg="addSp modSp mod ord">
        <pc:chgData name="Laghi Davide (F4E)" userId="0a1cc141-c74b-4c68-a4c7-c017a4b8fed8" providerId="ADAL" clId="{0174D46C-41E2-4967-87EC-687B31DAA428}" dt="2025-05-13T12:50:33.710" v="854"/>
        <pc:sldMkLst>
          <pc:docMk/>
          <pc:sldMk cId="1333973642" sldId="365"/>
        </pc:sldMkLst>
        <pc:spChg chg="add mod">
          <ac:chgData name="Laghi Davide (F4E)" userId="0a1cc141-c74b-4c68-a4c7-c017a4b8fed8" providerId="ADAL" clId="{0174D46C-41E2-4967-87EC-687B31DAA428}" dt="2025-05-13T12:26:22.723" v="784" actId="1038"/>
          <ac:spMkLst>
            <pc:docMk/>
            <pc:sldMk cId="1333973642" sldId="365"/>
            <ac:spMk id="5" creationId="{158C262C-337B-68A8-AD00-920B8C09A94D}"/>
          </ac:spMkLst>
        </pc:spChg>
        <pc:spChg chg="mod">
          <ac:chgData name="Laghi Davide (F4E)" userId="0a1cc141-c74b-4c68-a4c7-c017a4b8fed8" providerId="ADAL" clId="{0174D46C-41E2-4967-87EC-687B31DAA428}" dt="2025-05-13T12:25:42.778" v="776" actId="1076"/>
          <ac:spMkLst>
            <pc:docMk/>
            <pc:sldMk cId="1333973642" sldId="365"/>
            <ac:spMk id="9" creationId="{20B5CA9F-155C-126E-E981-6AAD3706A3D7}"/>
          </ac:spMkLst>
        </pc:spChg>
        <pc:picChg chg="add mod">
          <ac:chgData name="Laghi Davide (F4E)" userId="0a1cc141-c74b-4c68-a4c7-c017a4b8fed8" providerId="ADAL" clId="{0174D46C-41E2-4967-87EC-687B31DAA428}" dt="2025-05-13T12:25:45.972" v="777" actId="1076"/>
          <ac:picMkLst>
            <pc:docMk/>
            <pc:sldMk cId="1333973642" sldId="365"/>
            <ac:picMk id="1026" creationId="{5770AC13-24A0-FFBE-17D0-7F59DE3682AC}"/>
          </ac:picMkLst>
        </pc:picChg>
      </pc:sldChg>
      <pc:sldChg chg="modSp mod">
        <pc:chgData name="Laghi Davide (F4E)" userId="0a1cc141-c74b-4c68-a4c7-c017a4b8fed8" providerId="ADAL" clId="{0174D46C-41E2-4967-87EC-687B31DAA428}" dt="2025-05-08T13:14:11.117" v="720" actId="20577"/>
        <pc:sldMkLst>
          <pc:docMk/>
          <pc:sldMk cId="3607577781" sldId="382"/>
        </pc:sldMkLst>
        <pc:spChg chg="mod">
          <ac:chgData name="Laghi Davide (F4E)" userId="0a1cc141-c74b-4c68-a4c7-c017a4b8fed8" providerId="ADAL" clId="{0174D46C-41E2-4967-87EC-687B31DAA428}" dt="2025-05-08T13:14:11.117" v="720" actId="20577"/>
          <ac:spMkLst>
            <pc:docMk/>
            <pc:sldMk cId="3607577781" sldId="382"/>
            <ac:spMk id="5" creationId="{62740D3A-E683-593C-924D-E792EAD8C0B1}"/>
          </ac:spMkLst>
        </pc:spChg>
      </pc:sldChg>
    </pc:docChg>
  </pc:docChgLst>
  <pc:docChgLst>
    <pc:chgData name="Fabbri Marco (F4E)" userId="81c99687-4fb9-4e73-ba78-f27f1d7f0118" providerId="ADAL" clId="{0909B52E-EA58-484C-827E-5AF306EAFF21}"/>
    <pc:docChg chg="undo custSel addSld delSld modSld">
      <pc:chgData name="Fabbri Marco (F4E)" userId="81c99687-4fb9-4e73-ba78-f27f1d7f0118" providerId="ADAL" clId="{0909B52E-EA58-484C-827E-5AF306EAFF21}" dt="2025-05-08T12:52:27.989" v="1018" actId="2696"/>
      <pc:docMkLst>
        <pc:docMk/>
      </pc:docMkLst>
      <pc:sldChg chg="modSp">
        <pc:chgData name="Fabbri Marco (F4E)" userId="81c99687-4fb9-4e73-ba78-f27f1d7f0118" providerId="ADAL" clId="{0909B52E-EA58-484C-827E-5AF306EAFF21}" dt="2025-05-08T10:47:55.953" v="0" actId="20577"/>
        <pc:sldMkLst>
          <pc:docMk/>
          <pc:sldMk cId="1774121549" sldId="348"/>
        </pc:sldMkLst>
        <pc:spChg chg="mod">
          <ac:chgData name="Fabbri Marco (F4E)" userId="81c99687-4fb9-4e73-ba78-f27f1d7f0118" providerId="ADAL" clId="{0909B52E-EA58-484C-827E-5AF306EAFF21}" dt="2025-05-08T10:47:55.953" v="0" actId="20577"/>
          <ac:spMkLst>
            <pc:docMk/>
            <pc:sldMk cId="1774121549" sldId="348"/>
            <ac:spMk id="6" creationId="{C9B0BD60-23AC-5A20-D478-E895D9A0CEA4}"/>
          </ac:spMkLst>
        </pc:spChg>
      </pc:sldChg>
      <pc:sldChg chg="modSp mod">
        <pc:chgData name="Fabbri Marco (F4E)" userId="81c99687-4fb9-4e73-ba78-f27f1d7f0118" providerId="ADAL" clId="{0909B52E-EA58-484C-827E-5AF306EAFF21}" dt="2025-05-08T12:36:16.819" v="841" actId="20577"/>
        <pc:sldMkLst>
          <pc:docMk/>
          <pc:sldMk cId="3821091681" sldId="360"/>
        </pc:sldMkLst>
        <pc:spChg chg="mod">
          <ac:chgData name="Fabbri Marco (F4E)" userId="81c99687-4fb9-4e73-ba78-f27f1d7f0118" providerId="ADAL" clId="{0909B52E-EA58-484C-827E-5AF306EAFF21}" dt="2025-05-08T12:36:16.819" v="841" actId="20577"/>
          <ac:spMkLst>
            <pc:docMk/>
            <pc:sldMk cId="3821091681" sldId="360"/>
            <ac:spMk id="5" creationId="{8587304B-752A-0762-DF8C-09B96734CA84}"/>
          </ac:spMkLst>
        </pc:spChg>
      </pc:sldChg>
      <pc:sldChg chg="modSp mod">
        <pc:chgData name="Fabbri Marco (F4E)" userId="81c99687-4fb9-4e73-ba78-f27f1d7f0118" providerId="ADAL" clId="{0909B52E-EA58-484C-827E-5AF306EAFF21}" dt="2025-05-08T12:46:38.472" v="1012" actId="5793"/>
        <pc:sldMkLst>
          <pc:docMk/>
          <pc:sldMk cId="2039427842" sldId="361"/>
        </pc:sldMkLst>
        <pc:spChg chg="mod">
          <ac:chgData name="Fabbri Marco (F4E)" userId="81c99687-4fb9-4e73-ba78-f27f1d7f0118" providerId="ADAL" clId="{0909B52E-EA58-484C-827E-5AF306EAFF21}" dt="2025-05-08T12:46:38.472" v="1012" actId="5793"/>
          <ac:spMkLst>
            <pc:docMk/>
            <pc:sldMk cId="2039427842" sldId="361"/>
            <ac:spMk id="6" creationId="{E1E38FBE-6DD5-DBD1-684F-B2761A5F8B77}"/>
          </ac:spMkLst>
        </pc:spChg>
        <pc:spChg chg="mod">
          <ac:chgData name="Fabbri Marco (F4E)" userId="81c99687-4fb9-4e73-ba78-f27f1d7f0118" providerId="ADAL" clId="{0909B52E-EA58-484C-827E-5AF306EAFF21}" dt="2025-05-08T10:49:02.809" v="79" actId="20577"/>
          <ac:spMkLst>
            <pc:docMk/>
            <pc:sldMk cId="2039427842" sldId="361"/>
            <ac:spMk id="7" creationId="{61BEBECA-BAF6-2DC5-82C1-1F1B595A03EE}"/>
          </ac:spMkLst>
        </pc:spChg>
      </pc:sldChg>
      <pc:sldChg chg="addSp delSp modSp new mod delAnim modAnim">
        <pc:chgData name="Fabbri Marco (F4E)" userId="81c99687-4fb9-4e73-ba78-f27f1d7f0118" providerId="ADAL" clId="{0909B52E-EA58-484C-827E-5AF306EAFF21}" dt="2025-05-08T12:46:04.797" v="950" actId="20577"/>
        <pc:sldMkLst>
          <pc:docMk/>
          <pc:sldMk cId="1734645834" sldId="363"/>
        </pc:sldMkLst>
        <pc:spChg chg="mod">
          <ac:chgData name="Fabbri Marco (F4E)" userId="81c99687-4fb9-4e73-ba78-f27f1d7f0118" providerId="ADAL" clId="{0909B52E-EA58-484C-827E-5AF306EAFF21}" dt="2025-05-08T12:46:04.797" v="950" actId="20577"/>
          <ac:spMkLst>
            <pc:docMk/>
            <pc:sldMk cId="1734645834" sldId="363"/>
            <ac:spMk id="4" creationId="{708879E2-3557-E2D4-BCD3-945C1998D983}"/>
          </ac:spMkLst>
        </pc:spChg>
        <pc:spChg chg="add mod">
          <ac:chgData name="Fabbri Marco (F4E)" userId="81c99687-4fb9-4e73-ba78-f27f1d7f0118" providerId="ADAL" clId="{0909B52E-EA58-484C-827E-5AF306EAFF21}" dt="2025-05-08T12:34:48.748" v="629" actId="14100"/>
          <ac:spMkLst>
            <pc:docMk/>
            <pc:sldMk cId="1734645834" sldId="363"/>
            <ac:spMk id="5" creationId="{E3812F80-F2CA-E38E-E7CD-FE83CEB3312B}"/>
          </ac:spMkLst>
        </pc:spChg>
        <pc:spChg chg="add mod">
          <ac:chgData name="Fabbri Marco (F4E)" userId="81c99687-4fb9-4e73-ba78-f27f1d7f0118" providerId="ADAL" clId="{0909B52E-EA58-484C-827E-5AF306EAFF21}" dt="2025-05-08T12:35:01.066" v="630" actId="6549"/>
          <ac:spMkLst>
            <pc:docMk/>
            <pc:sldMk cId="1734645834" sldId="363"/>
            <ac:spMk id="9" creationId="{810C2BC8-AF51-28F7-9B6C-018E45E91AC0}"/>
          </ac:spMkLst>
        </pc:spChg>
        <pc:graphicFrameChg chg="add mod modGraphic">
          <ac:chgData name="Fabbri Marco (F4E)" userId="81c99687-4fb9-4e73-ba78-f27f1d7f0118" providerId="ADAL" clId="{0909B52E-EA58-484C-827E-5AF306EAFF21}" dt="2025-05-08T12:33:55.082" v="578" actId="20577"/>
          <ac:graphicFrameMkLst>
            <pc:docMk/>
            <pc:sldMk cId="1734645834" sldId="363"/>
            <ac:graphicFrameMk id="6" creationId="{C1221485-D389-FEA4-91A7-1B39D18D0F03}"/>
          </ac:graphicFrameMkLst>
        </pc:graphicFrameChg>
      </pc:sldChg>
      <pc:sldChg chg="addSp modSp new mod">
        <pc:chgData name="Fabbri Marco (F4E)" userId="81c99687-4fb9-4e73-ba78-f27f1d7f0118" providerId="ADAL" clId="{0909B52E-EA58-484C-827E-5AF306EAFF21}" dt="2025-05-08T12:46:00.396" v="943" actId="20577"/>
        <pc:sldMkLst>
          <pc:docMk/>
          <pc:sldMk cId="3403866111" sldId="364"/>
        </pc:sldMkLst>
        <pc:spChg chg="mod">
          <ac:chgData name="Fabbri Marco (F4E)" userId="81c99687-4fb9-4e73-ba78-f27f1d7f0118" providerId="ADAL" clId="{0909B52E-EA58-484C-827E-5AF306EAFF21}" dt="2025-05-08T12:46:00.396" v="943" actId="20577"/>
          <ac:spMkLst>
            <pc:docMk/>
            <pc:sldMk cId="3403866111" sldId="364"/>
            <ac:spMk id="4" creationId="{BD25A954-60E5-083D-08FB-9B8493FE060E}"/>
          </ac:spMkLst>
        </pc:spChg>
        <pc:spChg chg="add mod">
          <ac:chgData name="Fabbri Marco (F4E)" userId="81c99687-4fb9-4e73-ba78-f27f1d7f0118" providerId="ADAL" clId="{0909B52E-EA58-484C-827E-5AF306EAFF21}" dt="2025-05-08T10:55:02.312" v="331" actId="404"/>
          <ac:spMkLst>
            <pc:docMk/>
            <pc:sldMk cId="3403866111" sldId="364"/>
            <ac:spMk id="12" creationId="{20F2D566-E13E-B81C-0AB5-B60DC9F85556}"/>
          </ac:spMkLst>
        </pc:spChg>
        <pc:spChg chg="add mod">
          <ac:chgData name="Fabbri Marco (F4E)" userId="81c99687-4fb9-4e73-ba78-f27f1d7f0118" providerId="ADAL" clId="{0909B52E-EA58-484C-827E-5AF306EAFF21}" dt="2025-05-08T12:31:08.042" v="386" actId="13926"/>
          <ac:spMkLst>
            <pc:docMk/>
            <pc:sldMk cId="3403866111" sldId="364"/>
            <ac:spMk id="14" creationId="{038834CA-CF7E-EFF1-B21D-5B1AF2C7BF20}"/>
          </ac:spMkLst>
        </pc:spChg>
        <pc:graphicFrameChg chg="add mod">
          <ac:chgData name="Fabbri Marco (F4E)" userId="81c99687-4fb9-4e73-ba78-f27f1d7f0118" providerId="ADAL" clId="{0909B52E-EA58-484C-827E-5AF306EAFF21}" dt="2025-05-08T10:53:01.271" v="223"/>
          <ac:graphicFrameMkLst>
            <pc:docMk/>
            <pc:sldMk cId="3403866111" sldId="364"/>
            <ac:graphicFrameMk id="13" creationId="{66F0C8DF-2C3D-4510-1DF0-B60D7C79E5CC}"/>
          </ac:graphicFrameMkLst>
        </pc:graphicFrameChg>
      </pc:sldChg>
      <pc:sldChg chg="delSp modSp add mod">
        <pc:chgData name="Fabbri Marco (F4E)" userId="81c99687-4fb9-4e73-ba78-f27f1d7f0118" providerId="ADAL" clId="{0909B52E-EA58-484C-827E-5AF306EAFF21}" dt="2025-05-08T12:46:10.718" v="951" actId="14100"/>
        <pc:sldMkLst>
          <pc:docMk/>
          <pc:sldMk cId="1333973642" sldId="365"/>
        </pc:sldMkLst>
        <pc:spChg chg="mod">
          <ac:chgData name="Fabbri Marco (F4E)" userId="81c99687-4fb9-4e73-ba78-f27f1d7f0118" providerId="ADAL" clId="{0909B52E-EA58-484C-827E-5AF306EAFF21}" dt="2025-05-08T12:46:10.718" v="951" actId="14100"/>
          <ac:spMkLst>
            <pc:docMk/>
            <pc:sldMk cId="1333973642" sldId="365"/>
            <ac:spMk id="4" creationId="{9D8098FC-5E3E-A87F-0C5F-703C0F0DCD6A}"/>
          </ac:spMkLst>
        </pc:spChg>
        <pc:spChg chg="mod">
          <ac:chgData name="Fabbri Marco (F4E)" userId="81c99687-4fb9-4e73-ba78-f27f1d7f0118" providerId="ADAL" clId="{0909B52E-EA58-484C-827E-5AF306EAFF21}" dt="2025-05-08T12:35:47.756" v="788" actId="13926"/>
          <ac:spMkLst>
            <pc:docMk/>
            <pc:sldMk cId="1333973642" sldId="365"/>
            <ac:spMk id="9" creationId="{20B5CA9F-155C-126E-E981-6AAD3706A3D7}"/>
          </ac:spMkLst>
        </pc:spChg>
      </pc:sldChg>
      <pc:sldChg chg="add del">
        <pc:chgData name="Fabbri Marco (F4E)" userId="81c99687-4fb9-4e73-ba78-f27f1d7f0118" providerId="ADAL" clId="{0909B52E-EA58-484C-827E-5AF306EAFF21}" dt="2025-05-08T12:43:16.245" v="930" actId="47"/>
        <pc:sldMkLst>
          <pc:docMk/>
          <pc:sldMk cId="861171319" sldId="380"/>
        </pc:sldMkLst>
      </pc:sldChg>
      <pc:sldChg chg="modSp add del mod">
        <pc:chgData name="Fabbri Marco (F4E)" userId="81c99687-4fb9-4e73-ba78-f27f1d7f0118" providerId="ADAL" clId="{0909B52E-EA58-484C-827E-5AF306EAFF21}" dt="2025-05-08T12:49:42.911" v="1017" actId="47"/>
        <pc:sldMkLst>
          <pc:docMk/>
          <pc:sldMk cId="3080627441" sldId="381"/>
        </pc:sldMkLst>
      </pc:sldChg>
      <pc:sldChg chg="modSp add mod">
        <pc:chgData name="Fabbri Marco (F4E)" userId="81c99687-4fb9-4e73-ba78-f27f1d7f0118" providerId="ADAL" clId="{0909B52E-EA58-484C-827E-5AF306EAFF21}" dt="2025-05-08T12:44:07.602" v="936" actId="33524"/>
        <pc:sldMkLst>
          <pc:docMk/>
          <pc:sldMk cId="3607577781" sldId="382"/>
        </pc:sldMkLst>
        <pc:spChg chg="mod">
          <ac:chgData name="Fabbri Marco (F4E)" userId="81c99687-4fb9-4e73-ba78-f27f1d7f0118" providerId="ADAL" clId="{0909B52E-EA58-484C-827E-5AF306EAFF21}" dt="2025-05-08T12:42:10.245" v="846"/>
          <ac:spMkLst>
            <pc:docMk/>
            <pc:sldMk cId="3607577781" sldId="382"/>
            <ac:spMk id="4" creationId="{EC042BB2-CCDE-EB15-4BEE-5A98D3F2A877}"/>
          </ac:spMkLst>
        </pc:spChg>
        <pc:spChg chg="mod">
          <ac:chgData name="Fabbri Marco (F4E)" userId="81c99687-4fb9-4e73-ba78-f27f1d7f0118" providerId="ADAL" clId="{0909B52E-EA58-484C-827E-5AF306EAFF21}" dt="2025-05-08T12:44:07.602" v="936" actId="33524"/>
          <ac:spMkLst>
            <pc:docMk/>
            <pc:sldMk cId="3607577781" sldId="382"/>
            <ac:spMk id="5" creationId="{62740D3A-E683-593C-924D-E792EAD8C0B1}"/>
          </ac:spMkLst>
        </pc:spChg>
      </pc:sldChg>
      <pc:sldChg chg="modSp add del mod">
        <pc:chgData name="Fabbri Marco (F4E)" userId="81c99687-4fb9-4e73-ba78-f27f1d7f0118" providerId="ADAL" clId="{0909B52E-EA58-484C-827E-5AF306EAFF21}" dt="2025-05-08T12:52:27.989" v="1018" actId="2696"/>
        <pc:sldMkLst>
          <pc:docMk/>
          <pc:sldMk cId="2353763873" sldId="3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F3367-8529-4C73-AFAF-BB82F8114BC5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1EF14-A77B-4F29-8F05-C2C964821A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00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380" y="2233337"/>
            <a:ext cx="5043739" cy="1631216"/>
          </a:xfrm>
          <a:custGeom>
            <a:avLst/>
            <a:gdLst>
              <a:gd name="connsiteX0" fmla="*/ 0 w 4248472"/>
              <a:gd name="connsiteY0" fmla="*/ 0 h 1569660"/>
              <a:gd name="connsiteX1" fmla="*/ 4248472 w 4248472"/>
              <a:gd name="connsiteY1" fmla="*/ 0 h 1569660"/>
              <a:gd name="connsiteX2" fmla="*/ 4248472 w 4248472"/>
              <a:gd name="connsiteY2" fmla="*/ 1569660 h 1569660"/>
              <a:gd name="connsiteX3" fmla="*/ 0 w 4248472"/>
              <a:gd name="connsiteY3" fmla="*/ 1569660 h 1569660"/>
              <a:gd name="connsiteX4" fmla="*/ 0 w 4248472"/>
              <a:gd name="connsiteY4" fmla="*/ 0 h 1569660"/>
              <a:gd name="connsiteX0" fmla="*/ 0 w 4248472"/>
              <a:gd name="connsiteY0" fmla="*/ 0 h 1569660"/>
              <a:gd name="connsiteX1" fmla="*/ 4248472 w 4248472"/>
              <a:gd name="connsiteY1" fmla="*/ 0 h 1569660"/>
              <a:gd name="connsiteX2" fmla="*/ 3859005 w 4248472"/>
              <a:gd name="connsiteY2" fmla="*/ 1535793 h 1569660"/>
              <a:gd name="connsiteX3" fmla="*/ 0 w 4248472"/>
              <a:gd name="connsiteY3" fmla="*/ 1569660 h 1569660"/>
              <a:gd name="connsiteX4" fmla="*/ 0 w 4248472"/>
              <a:gd name="connsiteY4" fmla="*/ 0 h 1569660"/>
              <a:gd name="connsiteX0" fmla="*/ 0 w 4333138"/>
              <a:gd name="connsiteY0" fmla="*/ 0 h 1569660"/>
              <a:gd name="connsiteX1" fmla="*/ 4333138 w 4333138"/>
              <a:gd name="connsiteY1" fmla="*/ 25400 h 1569660"/>
              <a:gd name="connsiteX2" fmla="*/ 3859005 w 4333138"/>
              <a:gd name="connsiteY2" fmla="*/ 1535793 h 1569660"/>
              <a:gd name="connsiteX3" fmla="*/ 0 w 4333138"/>
              <a:gd name="connsiteY3" fmla="*/ 1569660 h 1569660"/>
              <a:gd name="connsiteX4" fmla="*/ 0 w 4333138"/>
              <a:gd name="connsiteY4" fmla="*/ 0 h 1569660"/>
              <a:gd name="connsiteX0" fmla="*/ 0 w 4333138"/>
              <a:gd name="connsiteY0" fmla="*/ 0 h 2255459"/>
              <a:gd name="connsiteX1" fmla="*/ 4333138 w 4333138"/>
              <a:gd name="connsiteY1" fmla="*/ 25400 h 2255459"/>
              <a:gd name="connsiteX2" fmla="*/ 3562671 w 4333138"/>
              <a:gd name="connsiteY2" fmla="*/ 2255459 h 2255459"/>
              <a:gd name="connsiteX3" fmla="*/ 0 w 4333138"/>
              <a:gd name="connsiteY3" fmla="*/ 1569660 h 2255459"/>
              <a:gd name="connsiteX4" fmla="*/ 0 w 4333138"/>
              <a:gd name="connsiteY4" fmla="*/ 0 h 2255459"/>
              <a:gd name="connsiteX0" fmla="*/ 0 w 4333138"/>
              <a:gd name="connsiteY0" fmla="*/ 0 h 2255459"/>
              <a:gd name="connsiteX1" fmla="*/ 4333138 w 4333138"/>
              <a:gd name="connsiteY1" fmla="*/ 25400 h 2255459"/>
              <a:gd name="connsiteX2" fmla="*/ 3562671 w 4333138"/>
              <a:gd name="connsiteY2" fmla="*/ 2255459 h 2255459"/>
              <a:gd name="connsiteX3" fmla="*/ 8467 w 4333138"/>
              <a:gd name="connsiteY3" fmla="*/ 2246993 h 2255459"/>
              <a:gd name="connsiteX4" fmla="*/ 0 w 4333138"/>
              <a:gd name="connsiteY4" fmla="*/ 0 h 2255459"/>
              <a:gd name="connsiteX0" fmla="*/ 0 w 4265404"/>
              <a:gd name="connsiteY0" fmla="*/ 0 h 2255459"/>
              <a:gd name="connsiteX1" fmla="*/ 4265404 w 4265404"/>
              <a:gd name="connsiteY1" fmla="*/ 25400 h 2255459"/>
              <a:gd name="connsiteX2" fmla="*/ 3562671 w 4265404"/>
              <a:gd name="connsiteY2" fmla="*/ 2255459 h 2255459"/>
              <a:gd name="connsiteX3" fmla="*/ 8467 w 4265404"/>
              <a:gd name="connsiteY3" fmla="*/ 2246993 h 2255459"/>
              <a:gd name="connsiteX4" fmla="*/ 0 w 4265404"/>
              <a:gd name="connsiteY4" fmla="*/ 0 h 2255459"/>
              <a:gd name="connsiteX0" fmla="*/ 0 w 4265404"/>
              <a:gd name="connsiteY0" fmla="*/ 0 h 2263926"/>
              <a:gd name="connsiteX1" fmla="*/ 4265404 w 4265404"/>
              <a:gd name="connsiteY1" fmla="*/ 25400 h 2263926"/>
              <a:gd name="connsiteX2" fmla="*/ 3494937 w 4265404"/>
              <a:gd name="connsiteY2" fmla="*/ 2263926 h 2263926"/>
              <a:gd name="connsiteX3" fmla="*/ 8467 w 4265404"/>
              <a:gd name="connsiteY3" fmla="*/ 2246993 h 2263926"/>
              <a:gd name="connsiteX4" fmla="*/ 0 w 4265404"/>
              <a:gd name="connsiteY4" fmla="*/ 0 h 2263926"/>
              <a:gd name="connsiteX0" fmla="*/ 0 w 3757404"/>
              <a:gd name="connsiteY0" fmla="*/ 16934 h 2280860"/>
              <a:gd name="connsiteX1" fmla="*/ 3757404 w 3757404"/>
              <a:gd name="connsiteY1" fmla="*/ 0 h 2280860"/>
              <a:gd name="connsiteX2" fmla="*/ 3494937 w 3757404"/>
              <a:gd name="connsiteY2" fmla="*/ 2280860 h 2280860"/>
              <a:gd name="connsiteX3" fmla="*/ 8467 w 3757404"/>
              <a:gd name="connsiteY3" fmla="*/ 2263927 h 2280860"/>
              <a:gd name="connsiteX4" fmla="*/ 0 w 3757404"/>
              <a:gd name="connsiteY4" fmla="*/ 16934 h 2280860"/>
              <a:gd name="connsiteX0" fmla="*/ 0 w 4206138"/>
              <a:gd name="connsiteY0" fmla="*/ 8467 h 2272393"/>
              <a:gd name="connsiteX1" fmla="*/ 4206138 w 4206138"/>
              <a:gd name="connsiteY1" fmla="*/ 0 h 2272393"/>
              <a:gd name="connsiteX2" fmla="*/ 3494937 w 4206138"/>
              <a:gd name="connsiteY2" fmla="*/ 2272393 h 2272393"/>
              <a:gd name="connsiteX3" fmla="*/ 8467 w 4206138"/>
              <a:gd name="connsiteY3" fmla="*/ 2255460 h 2272393"/>
              <a:gd name="connsiteX4" fmla="*/ 0 w 4206138"/>
              <a:gd name="connsiteY4" fmla="*/ 8467 h 2272393"/>
              <a:gd name="connsiteX0" fmla="*/ 0 w 4256938"/>
              <a:gd name="connsiteY0" fmla="*/ 8467 h 2272393"/>
              <a:gd name="connsiteX1" fmla="*/ 4256938 w 4256938"/>
              <a:gd name="connsiteY1" fmla="*/ 0 h 2272393"/>
              <a:gd name="connsiteX2" fmla="*/ 3494937 w 4256938"/>
              <a:gd name="connsiteY2" fmla="*/ 2272393 h 2272393"/>
              <a:gd name="connsiteX3" fmla="*/ 8467 w 4256938"/>
              <a:gd name="connsiteY3" fmla="*/ 2255460 h 2272393"/>
              <a:gd name="connsiteX4" fmla="*/ 0 w 4256938"/>
              <a:gd name="connsiteY4" fmla="*/ 8467 h 2272393"/>
              <a:gd name="connsiteX0" fmla="*/ 0 w 3494937"/>
              <a:gd name="connsiteY0" fmla="*/ 0 h 2263926"/>
              <a:gd name="connsiteX1" fmla="*/ 3274804 w 3494937"/>
              <a:gd name="connsiteY1" fmla="*/ 27425 h 2263926"/>
              <a:gd name="connsiteX2" fmla="*/ 3494937 w 3494937"/>
              <a:gd name="connsiteY2" fmla="*/ 2263926 h 2263926"/>
              <a:gd name="connsiteX3" fmla="*/ 8467 w 3494937"/>
              <a:gd name="connsiteY3" fmla="*/ 2246993 h 2263926"/>
              <a:gd name="connsiteX4" fmla="*/ 0 w 3494937"/>
              <a:gd name="connsiteY4" fmla="*/ 0 h 2263926"/>
              <a:gd name="connsiteX0" fmla="*/ 0 w 3994470"/>
              <a:gd name="connsiteY0" fmla="*/ 0 h 2246993"/>
              <a:gd name="connsiteX1" fmla="*/ 3274804 w 3994470"/>
              <a:gd name="connsiteY1" fmla="*/ 27425 h 2246993"/>
              <a:gd name="connsiteX2" fmla="*/ 3994470 w 3994470"/>
              <a:gd name="connsiteY2" fmla="*/ 2228034 h 2246993"/>
              <a:gd name="connsiteX3" fmla="*/ 8467 w 3994470"/>
              <a:gd name="connsiteY3" fmla="*/ 2246993 h 2246993"/>
              <a:gd name="connsiteX4" fmla="*/ 0 w 3994470"/>
              <a:gd name="connsiteY4" fmla="*/ 0 h 2246993"/>
              <a:gd name="connsiteX0" fmla="*/ 0 w 3994470"/>
              <a:gd name="connsiteY0" fmla="*/ 0 h 2246993"/>
              <a:gd name="connsiteX1" fmla="*/ 3190137 w 3994470"/>
              <a:gd name="connsiteY1" fmla="*/ 9480 h 2246993"/>
              <a:gd name="connsiteX2" fmla="*/ 3994470 w 3994470"/>
              <a:gd name="connsiteY2" fmla="*/ 2228034 h 2246993"/>
              <a:gd name="connsiteX3" fmla="*/ 8467 w 3994470"/>
              <a:gd name="connsiteY3" fmla="*/ 2246993 h 2246993"/>
              <a:gd name="connsiteX4" fmla="*/ 0 w 3994470"/>
              <a:gd name="connsiteY4" fmla="*/ 0 h 2246993"/>
              <a:gd name="connsiteX0" fmla="*/ 0 w 3850537"/>
              <a:gd name="connsiteY0" fmla="*/ 0 h 2246993"/>
              <a:gd name="connsiteX1" fmla="*/ 3190137 w 3850537"/>
              <a:gd name="connsiteY1" fmla="*/ 9480 h 2246993"/>
              <a:gd name="connsiteX2" fmla="*/ 3850537 w 3850537"/>
              <a:gd name="connsiteY2" fmla="*/ 2228034 h 2246993"/>
              <a:gd name="connsiteX3" fmla="*/ 8467 w 3850537"/>
              <a:gd name="connsiteY3" fmla="*/ 2246993 h 2246993"/>
              <a:gd name="connsiteX4" fmla="*/ 0 w 3850537"/>
              <a:gd name="connsiteY4" fmla="*/ 0 h 2246993"/>
              <a:gd name="connsiteX0" fmla="*/ 0 w 3850537"/>
              <a:gd name="connsiteY0" fmla="*/ 0 h 2246993"/>
              <a:gd name="connsiteX1" fmla="*/ 3130871 w 3850537"/>
              <a:gd name="connsiteY1" fmla="*/ 18353 h 2246993"/>
              <a:gd name="connsiteX2" fmla="*/ 3850537 w 3850537"/>
              <a:gd name="connsiteY2" fmla="*/ 2228034 h 2246993"/>
              <a:gd name="connsiteX3" fmla="*/ 8467 w 3850537"/>
              <a:gd name="connsiteY3" fmla="*/ 2246993 h 2246993"/>
              <a:gd name="connsiteX4" fmla="*/ 0 w 3850537"/>
              <a:gd name="connsiteY4" fmla="*/ 0 h 2246993"/>
              <a:gd name="connsiteX0" fmla="*/ 0 w 3850537"/>
              <a:gd name="connsiteY0" fmla="*/ 0 h 2246993"/>
              <a:gd name="connsiteX1" fmla="*/ 3037738 w 3850537"/>
              <a:gd name="connsiteY1" fmla="*/ 18353 h 2246993"/>
              <a:gd name="connsiteX2" fmla="*/ 3850537 w 3850537"/>
              <a:gd name="connsiteY2" fmla="*/ 2228034 h 2246993"/>
              <a:gd name="connsiteX3" fmla="*/ 8467 w 3850537"/>
              <a:gd name="connsiteY3" fmla="*/ 2246993 h 2246993"/>
              <a:gd name="connsiteX4" fmla="*/ 0 w 3850537"/>
              <a:gd name="connsiteY4" fmla="*/ 0 h 2246993"/>
              <a:gd name="connsiteX0" fmla="*/ 0 w 3782804"/>
              <a:gd name="connsiteY0" fmla="*/ 0 h 2246993"/>
              <a:gd name="connsiteX1" fmla="*/ 3037738 w 3782804"/>
              <a:gd name="connsiteY1" fmla="*/ 18353 h 2246993"/>
              <a:gd name="connsiteX2" fmla="*/ 3782804 w 3782804"/>
              <a:gd name="connsiteY2" fmla="*/ 2245781 h 2246993"/>
              <a:gd name="connsiteX3" fmla="*/ 8467 w 3782804"/>
              <a:gd name="connsiteY3" fmla="*/ 2246993 h 2246993"/>
              <a:gd name="connsiteX4" fmla="*/ 0 w 3782804"/>
              <a:gd name="connsiteY4" fmla="*/ 0 h 224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2804" h="2246993">
                <a:moveTo>
                  <a:pt x="0" y="0"/>
                </a:moveTo>
                <a:lnTo>
                  <a:pt x="3037738" y="18353"/>
                </a:lnTo>
                <a:lnTo>
                  <a:pt x="3782804" y="2245781"/>
                </a:lnTo>
                <a:lnTo>
                  <a:pt x="8467" y="2246993"/>
                </a:lnTo>
                <a:cubicBezTo>
                  <a:pt x="5645" y="1497995"/>
                  <a:pt x="2822" y="748998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 wrap="square" anchor="ctr">
            <a:spAutoFit/>
          </a:bodyPr>
          <a:lstStyle>
            <a:lvl1pPr marL="0" indent="0" algn="l">
              <a:lnSpc>
                <a:spcPts val="4000"/>
              </a:lnSpc>
              <a:spcBef>
                <a:spcPts val="0"/>
              </a:spcBef>
              <a:buNone/>
              <a:defRPr sz="3600" b="1" baseline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style on two lines</a:t>
            </a:r>
          </a:p>
          <a:p>
            <a:r>
              <a:rPr lang="en-US"/>
              <a:t>Or more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9403" y="4693787"/>
            <a:ext cx="4416061" cy="461665"/>
          </a:xfrm>
        </p:spPr>
        <p:txBody>
          <a:bodyPr wrap="square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en-GB">
                <a:ea typeface="+mn-ea"/>
              </a:rPr>
              <a:t>Subtitle or author’s name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19403" y="5661249"/>
            <a:ext cx="3551767" cy="504825"/>
          </a:xfrm>
        </p:spPr>
        <p:txBody>
          <a:bodyPr/>
          <a:lstStyle>
            <a:lvl1pPr>
              <a:defRPr b="1">
                <a:solidFill>
                  <a:srgbClr val="FFC000"/>
                </a:solidFill>
                <a:latin typeface="+mj-lt"/>
              </a:defRPr>
            </a:lvl1pPr>
          </a:lstStyle>
          <a:p>
            <a:pPr lvl="0"/>
            <a:r>
              <a:rPr lang="en-US"/>
              <a:t>Date</a:t>
            </a:r>
            <a:endParaRPr lang="en-I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1801" y="1916832"/>
            <a:ext cx="11233151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4pPr>
            <a:lvl5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31801" y="1268289"/>
            <a:ext cx="11233151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08720"/>
            <a:ext cx="12192000" cy="5616624"/>
          </a:xfrm>
          <a:prstGeom prst="rect">
            <a:avLst/>
          </a:prstGeom>
          <a:gradFill>
            <a:gsLst>
              <a:gs pos="0">
                <a:schemeClr val="bg1"/>
              </a:gs>
              <a:gs pos="51000">
                <a:srgbClr val="E8E8E8"/>
              </a:gs>
              <a:gs pos="100000">
                <a:schemeClr val="bg1"/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912285" y="3356794"/>
            <a:ext cx="10272183" cy="576263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6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82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Click</a:t>
            </a:r>
            <a:r>
              <a:rPr kumimoji="0" lang="en-US" sz="35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to edit Master</a:t>
            </a:r>
            <a:r>
              <a:rPr kumimoji="0" lang="en-US" sz="35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80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title</a:t>
            </a:r>
            <a:r>
              <a:rPr kumimoji="0" lang="en-US" sz="35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31371" y="250969"/>
            <a:ext cx="8448939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1371" y="1268289"/>
            <a:ext cx="11233580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31635" y="1916113"/>
            <a:ext cx="5376333" cy="1528624"/>
          </a:xfrm>
        </p:spPr>
        <p:txBody>
          <a:bodyPr>
            <a:spAutoFit/>
          </a:bodyPr>
          <a:lstStyle>
            <a:lvl1pPr marL="0" indent="-201600">
              <a:buFont typeface="Arial" pitchFamily="34" charset="0"/>
              <a:buNone/>
              <a:defRPr sz="1600"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6"/>
          </p:nvPr>
        </p:nvSpPr>
        <p:spPr>
          <a:xfrm>
            <a:off x="6288022" y="1916832"/>
            <a:ext cx="5376333" cy="1528624"/>
          </a:xfrm>
        </p:spPr>
        <p:txBody>
          <a:bodyPr>
            <a:spAutoFit/>
          </a:bodyPr>
          <a:lstStyle>
            <a:lvl1pPr>
              <a:defRPr sz="1600"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31371" y="250969"/>
            <a:ext cx="8448939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1801" y="1268289"/>
            <a:ext cx="11233151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88617" y="5792634"/>
            <a:ext cx="5376000" cy="307777"/>
          </a:xfrm>
        </p:spPr>
        <p:txBody>
          <a:bodyPr wrap="square" anchor="t"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GB"/>
              <a:t>Caption text</a:t>
            </a:r>
            <a:endParaRPr lang="en-US"/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6"/>
          </p:nvPr>
        </p:nvSpPr>
        <p:spPr>
          <a:xfrm>
            <a:off x="431635" y="1916113"/>
            <a:ext cx="5376333" cy="1528624"/>
          </a:xfrm>
        </p:spPr>
        <p:txBody>
          <a:bodyPr>
            <a:spAutoFit/>
          </a:bodyPr>
          <a:lstStyle>
            <a:lvl1pPr indent="-180000">
              <a:defRPr sz="1600"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7"/>
          </p:nvPr>
        </p:nvSpPr>
        <p:spPr>
          <a:xfrm>
            <a:off x="6288022" y="1916833"/>
            <a:ext cx="5376333" cy="1528624"/>
          </a:xfrm>
        </p:spPr>
        <p:txBody>
          <a:bodyPr>
            <a:spAutoFit/>
          </a:bodyPr>
          <a:lstStyle>
            <a:lvl1pPr indent="-180000">
              <a:defRPr sz="1600"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31371" y="5805265"/>
            <a:ext cx="5376000" cy="307777"/>
          </a:xfrm>
        </p:spPr>
        <p:txBody>
          <a:bodyPr wrap="square" anchor="t"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GB"/>
              <a:t>Caption text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6525344"/>
          </a:xfrm>
        </p:spPr>
        <p:txBody>
          <a:bodyPr/>
          <a:lstStyle>
            <a:lvl1pPr indent="-1800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516052"/>
            <a:ext cx="12192000" cy="369332"/>
          </a:xfrm>
          <a:solidFill>
            <a:schemeClr val="tx2"/>
          </a:solidFill>
        </p:spPr>
        <p:txBody>
          <a:bodyPr wrap="square">
            <a:spAutoFit/>
          </a:bodyPr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/>
                </a:solidFill>
              </a:defRPr>
            </a:lvl2pPr>
          </a:lstStyle>
          <a:p>
            <a:pPr lvl="1"/>
            <a:r>
              <a:rPr lang="en-GB"/>
              <a:t>Caption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31371" y="250969"/>
            <a:ext cx="8448939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ig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1801" y="1916832"/>
            <a:ext cx="11233151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31801" y="1268289"/>
            <a:ext cx="11233151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435" y="2257514"/>
            <a:ext cx="10081120" cy="451406"/>
          </a:xfrm>
        </p:spPr>
        <p:txBody>
          <a:bodyPr/>
          <a:lstStyle>
            <a:lvl1pPr algn="ctr">
              <a:defRPr sz="3200" b="1" cap="none" spc="0">
                <a:ln w="1905"/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52000"/>
                    </a:srgbClr>
                  </a:inn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007534" y="3964686"/>
            <a:ext cx="10081684" cy="369332"/>
          </a:xfrm>
        </p:spPr>
        <p:txBody>
          <a:bodyPr anchor="ctr">
            <a:spAutoFit/>
          </a:bodyPr>
          <a:lstStyle>
            <a:lvl1pPr algn="l">
              <a:defRPr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6200000">
                    <a:schemeClr val="tx1">
                      <a:alpha val="54000"/>
                    </a:schemeClr>
                  </a:innerShdw>
                </a:effectLst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371" y="250969"/>
            <a:ext cx="8448939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371" y="1196754"/>
            <a:ext cx="111840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1371" y="6525344"/>
            <a:ext cx="10177131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88555" y="6520261"/>
            <a:ext cx="9245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B55C215-7F9A-4AB7-8398-183B47447B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1" r:id="rId4"/>
    <p:sldLayoutId id="2147483660" r:id="rId5"/>
    <p:sldLayoutId id="2147483654" r:id="rId6"/>
    <p:sldLayoutId id="2147483655" r:id="rId7"/>
    <p:sldLayoutId id="2147483662" r:id="rId8"/>
    <p:sldLayoutId id="2147483663" r:id="rId9"/>
  </p:sldLayoutIdLst>
  <p:hf hdr="0" dt="0"/>
  <p:txStyles>
    <p:titleStyle>
      <a:lvl1pPr indent="0"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0">
          <a:solidFill>
            <a:schemeClr val="bg2"/>
          </a:solidFill>
          <a:effectLst>
            <a:outerShdw blurRad="63500" algn="ctr" rotWithShape="0">
              <a:prstClr val="black">
                <a:alpha val="50000"/>
              </a:prst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9750" indent="-200025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98525" indent="-179388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58888" indent="-180975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17663" indent="-179388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IAEA-NDS/open-benchmarks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ADE-V-V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hyperlink" Target="https://github.com/IAEA-NDS/open-benchmark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3" Type="http://schemas.openxmlformats.org/officeDocument/2006/relationships/image" Target="../media/image17.svg"/><Relationship Id="rId21" Type="http://schemas.openxmlformats.org/officeDocument/2006/relationships/image" Target="../media/image35.png"/><Relationship Id="rId7" Type="http://schemas.openxmlformats.org/officeDocument/2006/relationships/image" Target="../media/image21.jpe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sv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0C9013E-2EFB-4849-81A4-638B4B559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545" y="1522521"/>
            <a:ext cx="4479626" cy="2657138"/>
          </a:xfrm>
        </p:spPr>
        <p:txBody>
          <a:bodyPr/>
          <a:lstStyle/>
          <a:p>
            <a:r>
              <a:rPr lang="en-US"/>
              <a:t>JADE v4, a more robust and expandable architecture for neutronics V&amp;V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40986-B465-99F6-FBD8-F3F4DE532A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545" y="4333460"/>
            <a:ext cx="5099444" cy="1458861"/>
          </a:xfrm>
        </p:spPr>
        <p:txBody>
          <a:bodyPr/>
          <a:lstStyle/>
          <a:p>
            <a:r>
              <a:rPr lang="it-IT" sz="2000"/>
              <a:t>D. Laghi</a:t>
            </a:r>
            <a:r>
              <a:rPr lang="it-IT" sz="2000" baseline="30000"/>
              <a:t>1*</a:t>
            </a:r>
            <a:r>
              <a:rPr lang="it-IT" sz="2000"/>
              <a:t>, A. Bittesnich</a:t>
            </a:r>
            <a:r>
              <a:rPr lang="it-IT" sz="2000" baseline="30000"/>
              <a:t>1</a:t>
            </a:r>
            <a:r>
              <a:rPr lang="it-IT" sz="2000"/>
              <a:t>, A. Valentine</a:t>
            </a:r>
            <a:r>
              <a:rPr lang="it-IT" sz="2000" baseline="30000"/>
              <a:t>2</a:t>
            </a:r>
            <a:r>
              <a:rPr lang="it-IT" sz="2000"/>
              <a:t>, S.C. Bradnam</a:t>
            </a:r>
            <a:r>
              <a:rPr lang="it-IT" sz="2000" baseline="30000"/>
              <a:t>2</a:t>
            </a:r>
            <a:r>
              <a:rPr lang="it-IT" sz="2000"/>
              <a:t>, M. Fabbri</a:t>
            </a:r>
            <a:r>
              <a:rPr lang="it-IT" sz="2000" baseline="30000"/>
              <a:t>1</a:t>
            </a:r>
            <a:r>
              <a:rPr lang="it-IT" sz="2000"/>
              <a:t>, M. Campos</a:t>
            </a:r>
            <a:r>
              <a:rPr lang="it-IT" sz="2000" baseline="30000"/>
              <a:t>1</a:t>
            </a:r>
            <a:r>
              <a:rPr lang="it-IT" sz="2000"/>
              <a:t>, M. Di Giacomo</a:t>
            </a:r>
            <a:r>
              <a:rPr lang="it-IT" sz="2000" baseline="30000"/>
              <a:t>1</a:t>
            </a:r>
            <a:r>
              <a:rPr lang="it-IT" sz="2000"/>
              <a:t>, A. Milocco</a:t>
            </a:r>
            <a:r>
              <a:rPr lang="it-IT" sz="2000" baseline="30000"/>
              <a:t>1</a:t>
            </a:r>
            <a:r>
              <a:rPr lang="it-IT" sz="2000"/>
              <a:t>,</a:t>
            </a:r>
          </a:p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4BF8F0-F602-1F48-7F86-219F037CB2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24913" y="6393183"/>
            <a:ext cx="2176074" cy="347645"/>
          </a:xfrm>
          <a:solidFill>
            <a:schemeClr val="accent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it-IT"/>
              <a:t>FENDL CM 15/05/2025</a:t>
            </a:r>
            <a:endParaRPr lang="en-IE"/>
          </a:p>
        </p:txBody>
      </p:sp>
      <p:pic>
        <p:nvPicPr>
          <p:cNvPr id="5" name="Picture 4" descr="A green and black logo&#10;&#10;Description automatically generated">
            <a:extLst>
              <a:ext uri="{FF2B5EF4-FFF2-40B4-BE49-F238E27FC236}">
                <a16:creationId xmlns:a16="http://schemas.microsoft.com/office/drawing/2014/main" id="{778CD80B-675B-78E0-48DD-1CFDB629D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5" y="5335479"/>
            <a:ext cx="1215166" cy="14717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783A99-5CFD-955E-0328-FAE5567446A7}"/>
              </a:ext>
            </a:extLst>
          </p:cNvPr>
          <p:cNvSpPr txBox="1"/>
          <p:nvPr/>
        </p:nvSpPr>
        <p:spPr>
          <a:xfrm>
            <a:off x="1532041" y="5554510"/>
            <a:ext cx="44813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(1) F4E, Josep Pla 2 B3, Barcelona 08019, Spain</a:t>
            </a:r>
          </a:p>
          <a:p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(2) UKAEA, Culham Campus, Abingdon, OX14 3DB, United Kingdom</a:t>
            </a:r>
          </a:p>
        </p:txBody>
      </p:sp>
      <p:pic>
        <p:nvPicPr>
          <p:cNvPr id="1026" name="Picture 2" descr="UKAEA logo">
            <a:extLst>
              <a:ext uri="{FF2B5EF4-FFF2-40B4-BE49-F238E27FC236}">
                <a16:creationId xmlns:a16="http://schemas.microsoft.com/office/drawing/2014/main" id="{ADFB6A23-CC2F-9F42-0E1E-86AB788B6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" t="-1" b="277"/>
          <a:stretch/>
        </p:blipFill>
        <p:spPr bwMode="auto">
          <a:xfrm>
            <a:off x="3630031" y="226272"/>
            <a:ext cx="1269830" cy="129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537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A03A10-C036-C031-B32A-BA37DF026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EF589B-EAB3-1331-0DF6-7DB8A9D02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6059C5-625E-60CD-1154-51D5D9831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Tally modifiers and concatenators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0A441-40B1-7737-0E12-E5A8D1B1F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90" y="1151195"/>
            <a:ext cx="4810001" cy="5540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02B453-AA38-25A8-029B-A9C976E6D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678" y="2926839"/>
            <a:ext cx="6367264" cy="2199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A2E762-817F-B39E-B78C-C6613F8D9D4B}"/>
              </a:ext>
            </a:extLst>
          </p:cNvPr>
          <p:cNvSpPr txBox="1"/>
          <p:nvPr/>
        </p:nvSpPr>
        <p:spPr>
          <a:xfrm rot="16200000">
            <a:off x="-1215925" y="3485038"/>
            <a:ext cx="3053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Examples of TALLY MODIFIERS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562FE5-2FED-2434-876A-BB2D3D0576A3}"/>
              </a:ext>
            </a:extLst>
          </p:cNvPr>
          <p:cNvSpPr txBox="1"/>
          <p:nvPr/>
        </p:nvSpPr>
        <p:spPr>
          <a:xfrm>
            <a:off x="7353770" y="2457178"/>
            <a:ext cx="3634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Examples of TALLY CONCATENATORS</a:t>
            </a:r>
          </a:p>
        </p:txBody>
      </p:sp>
    </p:spTree>
    <p:extLst>
      <p:ext uri="{BB962C8B-B14F-4D97-AF65-F5344CB8AC3E}">
        <p14:creationId xmlns:p14="http://schemas.microsoft.com/office/powerpoint/2010/main" val="528590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CDA26B-C261-01A8-6C61-E63BE884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150A1F-E9B8-B9B6-F57F-C6B727DC7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5FFF68-22AF-EBAD-3791-B8733E80C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of raw results (csv) configuration files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A607A5-6261-17D4-92E7-2614DEAC8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950" y="4946361"/>
            <a:ext cx="2686050" cy="581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433C7C-5FFC-6C4C-8AFB-D5F0541CE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950" y="5967811"/>
            <a:ext cx="3162300" cy="5524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8768F1-0A53-9DF5-7E1C-A51EF922CC37}"/>
              </a:ext>
            </a:extLst>
          </p:cNvPr>
          <p:cNvSpPr txBox="1"/>
          <p:nvPr/>
        </p:nvSpPr>
        <p:spPr>
          <a:xfrm>
            <a:off x="8488040" y="4502030"/>
            <a:ext cx="2310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Sphere leakage: MCNP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3C8079-BDEC-3B8C-3197-0AE3140EB4B3}"/>
              </a:ext>
            </a:extLst>
          </p:cNvPr>
          <p:cNvSpPr txBox="1"/>
          <p:nvPr/>
        </p:nvSpPr>
        <p:spPr>
          <a:xfrm>
            <a:off x="8447451" y="5639411"/>
            <a:ext cx="2554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Sphere leakage: </a:t>
            </a:r>
            <a:r>
              <a:rPr lang="en-US" err="1"/>
              <a:t>OpenMC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DC8C46-DC52-295A-5792-CCC026ED2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06" y="1106294"/>
            <a:ext cx="10352751" cy="550073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0B0CD5-7BE2-29A8-1910-2747479CFA15}"/>
              </a:ext>
            </a:extLst>
          </p:cNvPr>
          <p:cNvCxnSpPr/>
          <p:nvPr/>
        </p:nvCxnSpPr>
        <p:spPr>
          <a:xfrm>
            <a:off x="8275550" y="4447936"/>
            <a:ext cx="0" cy="2118283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2ED6F1-0C4F-EEB5-76B8-BE1805C31583}"/>
              </a:ext>
            </a:extLst>
          </p:cNvPr>
          <p:cNvCxnSpPr>
            <a:cxnSpLocks/>
          </p:cNvCxnSpPr>
          <p:nvPr/>
        </p:nvCxnSpPr>
        <p:spPr>
          <a:xfrm flipH="1">
            <a:off x="8312310" y="4374416"/>
            <a:ext cx="3556510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45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19019C-9DBB-49B4-611D-979DE9F99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075EEA-2E7B-F2DA-E3ED-79958E607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96D76F-E557-0F6A-BDFD-281BADA98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of excel configuration file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AB34DE4-6D52-EFB5-3FF0-FD06CB1AA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23" y="992427"/>
            <a:ext cx="3498786" cy="415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3E18EA-A39A-944D-CE68-83412B0BE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23" y="5297503"/>
            <a:ext cx="4409507" cy="1405320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77753B5-9EDB-57AB-D352-7A19F0449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225" y="1412775"/>
            <a:ext cx="6339796" cy="184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5D6641-13BC-B33F-C0A5-E6D69ECD8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7246" y="3452407"/>
            <a:ext cx="50577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03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FDFFE8-9999-BF17-44C5-7D995D78B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1F7D76-FAF5-FFBB-06AA-E8576CE69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36C6C7-378A-97D8-F676-1273BC8C9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of an atlas configuration file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879CF42E-A790-1F81-D02F-6426E5609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8" y="1054585"/>
            <a:ext cx="6565015" cy="499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A87C38-0EC3-33C6-F46E-5A8C7B505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816" y="1179145"/>
            <a:ext cx="4352925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02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C889E3-1696-8A71-325D-CB5F6062E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371" y="6544936"/>
            <a:ext cx="10177131" cy="332656"/>
          </a:xfrm>
        </p:spPr>
        <p:txBody>
          <a:bodyPr/>
          <a:lstStyle/>
          <a:p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</a:rPr>
              <a:t>*for the moment being, all closed benchmark are versioned in the F4E closed GitLab, still waiting from SINBAD v2 access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DB4AE8-6A29-B345-1B45-4BEB9B56A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79FB0C-9165-803C-013C-616026DD2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Benchmark summary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CEFDC88-BF4A-515E-3CF7-AE3F5F8B0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788706"/>
              </p:ext>
            </p:extLst>
          </p:nvPr>
        </p:nvGraphicFramePr>
        <p:xfrm>
          <a:off x="431371" y="1848465"/>
          <a:ext cx="10535120" cy="241873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633780">
                  <a:extLst>
                    <a:ext uri="{9D8B030D-6E8A-4147-A177-3AD203B41FA5}">
                      <a16:colId xmlns:a16="http://schemas.microsoft.com/office/drawing/2014/main" val="3025209288"/>
                    </a:ext>
                  </a:extLst>
                </a:gridCol>
                <a:gridCol w="2633780">
                  <a:extLst>
                    <a:ext uri="{9D8B030D-6E8A-4147-A177-3AD203B41FA5}">
                      <a16:colId xmlns:a16="http://schemas.microsoft.com/office/drawing/2014/main" val="2462352514"/>
                    </a:ext>
                  </a:extLst>
                </a:gridCol>
                <a:gridCol w="2633780">
                  <a:extLst>
                    <a:ext uri="{9D8B030D-6E8A-4147-A177-3AD203B41FA5}">
                      <a16:colId xmlns:a16="http://schemas.microsoft.com/office/drawing/2014/main" val="3247902116"/>
                    </a:ext>
                  </a:extLst>
                </a:gridCol>
                <a:gridCol w="2633780">
                  <a:extLst>
                    <a:ext uri="{9D8B030D-6E8A-4147-A177-3AD203B41FA5}">
                      <a16:colId xmlns:a16="http://schemas.microsoft.com/office/drawing/2014/main" val="1880699999"/>
                    </a:ext>
                  </a:extLst>
                </a:gridCol>
              </a:tblGrid>
              <a:tr h="61857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Code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Computational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Experimental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051569"/>
                  </a:ext>
                </a:extLst>
              </a:tr>
              <a:tr h="600055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MCNP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B050"/>
                          </a:solidFill>
                        </a:rPr>
                        <a:t>5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24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B050"/>
                          </a:solidFill>
                        </a:rPr>
                        <a:t>5</a:t>
                      </a:r>
                      <a:r>
                        <a:rPr lang="en-US" sz="2400"/>
                        <a:t>+</a:t>
                      </a:r>
                      <a:r>
                        <a:rPr lang="en-US" sz="24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8629878"/>
                  </a:ext>
                </a:extLst>
              </a:tr>
              <a:tr h="600055">
                <a:tc>
                  <a:txBody>
                    <a:bodyPr/>
                    <a:lstStyle/>
                    <a:p>
                      <a:pPr algn="ctr"/>
                      <a:r>
                        <a:rPr lang="en-US" sz="2400" err="1"/>
                        <a:t>OpenMC</a:t>
                      </a:r>
                      <a:endParaRPr lang="en-US" sz="2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B05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B050"/>
                          </a:solidFill>
                        </a:rPr>
                        <a:t>0</a:t>
                      </a:r>
                      <a:r>
                        <a:rPr lang="en-US" sz="2400"/>
                        <a:t>+</a:t>
                      </a:r>
                      <a:r>
                        <a:rPr lang="en-US" sz="24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4838640"/>
                  </a:ext>
                </a:extLst>
              </a:tr>
              <a:tr h="600055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D1SUNED (SDDR)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B05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B050"/>
                          </a:solidFill>
                        </a:rPr>
                        <a:t>0</a:t>
                      </a:r>
                      <a:r>
                        <a:rPr lang="en-US" sz="2400"/>
                        <a:t>+</a:t>
                      </a:r>
                      <a:r>
                        <a:rPr lang="en-US" sz="240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104892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1E38FBE-6DD5-DBD1-684F-B2761A5F8B77}"/>
              </a:ext>
            </a:extLst>
          </p:cNvPr>
          <p:cNvSpPr txBox="1"/>
          <p:nvPr/>
        </p:nvSpPr>
        <p:spPr>
          <a:xfrm>
            <a:off x="431372" y="4611443"/>
            <a:ext cx="10657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For a total of </a:t>
            </a:r>
            <a:r>
              <a:rPr lang="en-US" sz="2000" b="1"/>
              <a:t>25</a:t>
            </a:r>
            <a:r>
              <a:rPr lang="en-US" sz="2000"/>
              <a:t> unique benchmarks already included. More are in the pipeline and some from FENDL3.2b paper are still missing.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BEBECA-BAF6-2DC5-82C1-1F1B595A03EE}"/>
              </a:ext>
            </a:extLst>
          </p:cNvPr>
          <p:cNvSpPr txBox="1"/>
          <p:nvPr/>
        </p:nvSpPr>
        <p:spPr>
          <a:xfrm>
            <a:off x="5800140" y="1202134"/>
            <a:ext cx="5166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solidFill>
                  <a:srgbClr val="00B050"/>
                </a:solidFill>
              </a:rPr>
              <a:t>OPEN BENCHMARKS (e.g., </a:t>
            </a:r>
            <a:r>
              <a:rPr lang="en-US" err="1">
                <a:solidFill>
                  <a:srgbClr val="00B050"/>
                </a:solidFill>
              </a:rPr>
              <a:t>Conderc</a:t>
            </a:r>
            <a:r>
              <a:rPr lang="en-US">
                <a:solidFill>
                  <a:srgbClr val="00B050"/>
                </a:solidFill>
              </a:rPr>
              <a:t>, Community)</a:t>
            </a:r>
          </a:p>
          <a:p>
            <a:pPr algn="r"/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</a:rPr>
              <a:t>CLOSED BENCHMARKS (e.g., SINBAD + ICEBEP+ITER)*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48384B-2DB6-B262-E0EA-50D4EF535F84}"/>
              </a:ext>
            </a:extLst>
          </p:cNvPr>
          <p:cNvSpPr txBox="1"/>
          <p:nvPr/>
        </p:nvSpPr>
        <p:spPr>
          <a:xfrm>
            <a:off x="431371" y="5504598"/>
            <a:ext cx="109347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/>
              <a:t>One benchmark can include more than one setup. For instance, the Oktavian benchmarks includes different experiments conducted with spheres of different materials. If we count each setup as a different benchmark, we reach </a:t>
            </a:r>
            <a:r>
              <a:rPr lang="en-US" sz="2000">
                <a:solidFill>
                  <a:srgbClr val="00B050"/>
                </a:solidFill>
              </a:rPr>
              <a:t>88</a:t>
            </a:r>
            <a:r>
              <a:rPr lang="en-US" sz="2000">
                <a:solidFill>
                  <a:schemeClr val="tx1"/>
                </a:solidFill>
              </a:rPr>
              <a:t>+</a:t>
            </a:r>
            <a:r>
              <a:rPr lang="en-US" sz="2000">
                <a:solidFill>
                  <a:schemeClr val="tx2">
                    <a:lumMod val="60000"/>
                    <a:lumOff val="40000"/>
                  </a:schemeClr>
                </a:solidFill>
              </a:rPr>
              <a:t>61 </a:t>
            </a:r>
            <a:r>
              <a:rPr lang="en-US" sz="2000"/>
              <a:t>= </a:t>
            </a:r>
            <a:r>
              <a:rPr lang="en-US" sz="2000" b="1"/>
              <a:t>149 </a:t>
            </a:r>
            <a:r>
              <a:rPr lang="en-US" sz="2000"/>
              <a:t>implementations.</a:t>
            </a:r>
          </a:p>
        </p:txBody>
      </p:sp>
    </p:spTree>
    <p:extLst>
      <p:ext uri="{BB962C8B-B14F-4D97-AF65-F5344CB8AC3E}">
        <p14:creationId xmlns:p14="http://schemas.microsoft.com/office/powerpoint/2010/main" val="2039427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059EA5-6C10-403E-A52C-994EB25F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1F8830-3853-9B4F-B387-0E5B02136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25A954-60E5-083D-08FB-9B8493FE0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Benchmark summary vs FENDL3.2b paper</a:t>
            </a:r>
            <a:endParaRPr lang="en-GB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0F2D566-E13E-B81C-0AB5-B60DC9F85556}"/>
              </a:ext>
            </a:extLst>
          </p:cNvPr>
          <p:cNvSpPr txBox="1">
            <a:spLocks/>
          </p:cNvSpPr>
          <p:nvPr/>
        </p:nvSpPr>
        <p:spPr>
          <a:xfrm>
            <a:off x="431801" y="1268289"/>
            <a:ext cx="11233151" cy="46166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9750" indent="-2000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98525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8888" indent="-1809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17663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002060"/>
                </a:solidFill>
              </a:rPr>
              <a:t>Computational exercises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6F0C8DF-2C3D-4510-1DF0-B60D7C79E5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082135"/>
              </p:ext>
            </p:extLst>
          </p:nvPr>
        </p:nvGraphicFramePr>
        <p:xfrm>
          <a:off x="534856" y="1996586"/>
          <a:ext cx="7421476" cy="2737448"/>
        </p:xfrm>
        <a:graphic>
          <a:graphicData uri="http://schemas.openxmlformats.org/drawingml/2006/table">
            <a:tbl>
              <a:tblPr/>
              <a:tblGrid>
                <a:gridCol w="2883064">
                  <a:extLst>
                    <a:ext uri="{9D8B030D-6E8A-4147-A177-3AD203B41FA5}">
                      <a16:colId xmlns:a16="http://schemas.microsoft.com/office/drawing/2014/main" val="2206934773"/>
                    </a:ext>
                  </a:extLst>
                </a:gridCol>
                <a:gridCol w="1370968">
                  <a:extLst>
                    <a:ext uri="{9D8B030D-6E8A-4147-A177-3AD203B41FA5}">
                      <a16:colId xmlns:a16="http://schemas.microsoft.com/office/drawing/2014/main" val="1128459591"/>
                    </a:ext>
                  </a:extLst>
                </a:gridCol>
                <a:gridCol w="3167444">
                  <a:extLst>
                    <a:ext uri="{9D8B030D-6E8A-4147-A177-3AD203B41FA5}">
                      <a16:colId xmlns:a16="http://schemas.microsoft.com/office/drawing/2014/main" val="3572435290"/>
                    </a:ext>
                  </a:extLst>
                </a:gridCol>
              </a:tblGrid>
              <a:tr h="34218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</a:rPr>
                        <a:t>Computational benchmark/exercise</a:t>
                      </a:r>
                      <a:endParaRPr lang="en-US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</a:rPr>
                        <a:t>Made by</a:t>
                      </a:r>
                      <a:endParaRPr lang="en-US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</a:rPr>
                        <a:t>Implemented in JADE</a:t>
                      </a:r>
                      <a:endParaRPr lang="en-US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346010"/>
                  </a:ext>
                </a:extLst>
              </a:tr>
              <a:tr h="34218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D8D8D8"/>
                          </a:solidFill>
                          <a:effectLst/>
                          <a:latin typeface="Calibri" panose="020F0502020204030204" pitchFamily="34" charset="0"/>
                        </a:rPr>
                        <a:t>Leakage Sphere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D8D8D8"/>
                          </a:solidFill>
                          <a:effectLst/>
                          <a:latin typeface="Calibri" panose="020F0502020204030204" pitchFamily="34" charset="0"/>
                        </a:rPr>
                        <a:t>F4E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D8D8D8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065564"/>
                  </a:ext>
                </a:extLst>
              </a:tr>
              <a:tr h="34218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D8D8D8"/>
                          </a:solidFill>
                          <a:effectLst/>
                          <a:latin typeface="Calibri" panose="020F0502020204030204" pitchFamily="34" charset="0"/>
                        </a:rPr>
                        <a:t>ITER 1-D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D8D8D8"/>
                          </a:solidFill>
                          <a:effectLst/>
                          <a:latin typeface="Calibri" panose="020F0502020204030204" pitchFamily="34" charset="0"/>
                        </a:rPr>
                        <a:t>F4E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D8D8D8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9649469"/>
                  </a:ext>
                </a:extLst>
              </a:tr>
              <a:tr h="34218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D8D8D8"/>
                          </a:solidFill>
                          <a:effectLst/>
                          <a:latin typeface="Calibri" panose="020F0502020204030204" pitchFamily="34" charset="0"/>
                        </a:rPr>
                        <a:t>ITER 3-D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D8D8D8"/>
                          </a:solidFill>
                          <a:effectLst/>
                          <a:latin typeface="Calibri" panose="020F0502020204030204" pitchFamily="34" charset="0"/>
                        </a:rPr>
                        <a:t>F4E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D8D8D8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6273603"/>
                  </a:ext>
                </a:extLst>
              </a:tr>
              <a:tr h="34218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FNSF 3-D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UoW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307415"/>
                  </a:ext>
                </a:extLst>
              </a:tr>
              <a:tr h="34218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FNSF 1-D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UoW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0839040"/>
                  </a:ext>
                </a:extLst>
              </a:tr>
              <a:tr h="34218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D8D8D8"/>
                          </a:solidFill>
                          <a:effectLst/>
                          <a:latin typeface="Calibri" panose="020F0502020204030204" pitchFamily="34" charset="0"/>
                        </a:rPr>
                        <a:t>ITER-1D HCPB and WCLL TBM (F4E) 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D8D8D8"/>
                          </a:solidFill>
                          <a:effectLst/>
                          <a:latin typeface="Calibri" panose="020F0502020204030204" pitchFamily="34" charset="0"/>
                        </a:rPr>
                        <a:t>F4E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D8D8D8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2703165"/>
                  </a:ext>
                </a:extLst>
              </a:tr>
              <a:tr h="34218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EU DEMO-3D divertor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Lituanian NA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597940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38834CA-CF7E-EFF1-B21D-5B1AF2C7BF20}"/>
              </a:ext>
            </a:extLst>
          </p:cNvPr>
          <p:cNvSpPr txBox="1"/>
          <p:nvPr/>
        </p:nvSpPr>
        <p:spPr>
          <a:xfrm>
            <a:off x="486656" y="4989546"/>
            <a:ext cx="115264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/>
            <a:r>
              <a:rPr lang="en-US" sz="2400" b="1">
                <a:highlight>
                  <a:srgbClr val="FFFF00"/>
                </a:highlight>
              </a:rPr>
              <a:t>No progress from 2023 as input not yet available.</a:t>
            </a:r>
          </a:p>
          <a:p>
            <a:pPr indent="0"/>
            <a:endParaRPr lang="en-US" sz="2400"/>
          </a:p>
          <a:p>
            <a:pPr indent="0"/>
            <a:r>
              <a:rPr lang="en-US" sz="2400"/>
              <a:t>Can be these already shared? Or better to be inserted in the IAEA open repository? </a:t>
            </a:r>
            <a:r>
              <a:rPr lang="en-US" sz="2400">
                <a:hlinkClick r:id="rId2"/>
              </a:rPr>
              <a:t>https://github.com/IAEA-NDS/open-benchmarks</a:t>
            </a:r>
            <a:r>
              <a:rPr lang="en-US" sz="24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03866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576428-80F0-ABE8-BB34-9B674C20E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E2F09C-283A-4E79-1369-09CEEBB48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8879E2-3557-E2D4-BCD3-945C1998D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250969"/>
            <a:ext cx="8448939" cy="451406"/>
          </a:xfrm>
        </p:spPr>
        <p:txBody>
          <a:bodyPr/>
          <a:lstStyle/>
          <a:p>
            <a:r>
              <a:rPr lang="en-US"/>
              <a:t>Benchmark summary vs FENDL3.2b paper</a:t>
            </a:r>
            <a:endParaRPr lang="en-GB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812F80-F2CA-E38E-E7CD-FE83CEB3312B}"/>
              </a:ext>
            </a:extLst>
          </p:cNvPr>
          <p:cNvSpPr txBox="1">
            <a:spLocks/>
          </p:cNvSpPr>
          <p:nvPr/>
        </p:nvSpPr>
        <p:spPr>
          <a:xfrm>
            <a:off x="7124779" y="1076960"/>
            <a:ext cx="4290473" cy="46166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9750" indent="-2000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98525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8888" indent="-1809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17663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002060"/>
                </a:solidFill>
              </a:rPr>
              <a:t>Experimental benchmarks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1221485-D389-FEA4-91A7-1B39D18D0F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052759"/>
              </p:ext>
            </p:extLst>
          </p:nvPr>
        </p:nvGraphicFramePr>
        <p:xfrm>
          <a:off x="431371" y="1076960"/>
          <a:ext cx="6420917" cy="5405120"/>
        </p:xfrm>
        <a:graphic>
          <a:graphicData uri="http://schemas.openxmlformats.org/drawingml/2006/table">
            <a:tbl>
              <a:tblPr/>
              <a:tblGrid>
                <a:gridCol w="2490826">
                  <a:extLst>
                    <a:ext uri="{9D8B030D-6E8A-4147-A177-3AD203B41FA5}">
                      <a16:colId xmlns:a16="http://schemas.microsoft.com/office/drawing/2014/main" val="508303478"/>
                    </a:ext>
                  </a:extLst>
                </a:gridCol>
                <a:gridCol w="1200607">
                  <a:extLst>
                    <a:ext uri="{9D8B030D-6E8A-4147-A177-3AD203B41FA5}">
                      <a16:colId xmlns:a16="http://schemas.microsoft.com/office/drawing/2014/main" val="2367974478"/>
                    </a:ext>
                  </a:extLst>
                </a:gridCol>
                <a:gridCol w="2729484">
                  <a:extLst>
                    <a:ext uri="{9D8B030D-6E8A-4147-A177-3AD203B41FA5}">
                      <a16:colId xmlns:a16="http://schemas.microsoft.com/office/drawing/2014/main" val="29741852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</a:rPr>
                        <a:t>Experimental benchmark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</a:rPr>
                        <a:t>Made by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</a:rPr>
                        <a:t>Implemented in JADE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1669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err="1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Oktavian</a:t>
                      </a:r>
                      <a:r>
                        <a:rPr lang="en-US" sz="12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F4E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57438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FNS experiments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JAEA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Partially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96175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TIARA shielding experiments 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JAEA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33733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FNG Cu, WCLL, W-SS-Water shield 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ENEA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Cu: No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WCLL: No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W-SS-Water:No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99376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Research Center Rez 10.7 and 12.7 MeV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quasi-monoenergetic neutron source: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Dosimetrical reactions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CV Rez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99239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Research Center Rez 252Cf(s.f.) source: Ni, Fe, Cu, stainless steel, and Pb leakage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spectrum and dosimetrical reactions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CV Rez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No </a:t>
                      </a:r>
                      <a:r>
                        <a:rPr lang="en-US" sz="1200">
                          <a:effectLst/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 Partially</a:t>
                      </a: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On-going Fe and SS prepared by </a:t>
                      </a:r>
                      <a:r>
                        <a:rPr lang="en-US" sz="1200" err="1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A.Milocco</a:t>
                      </a:r>
                      <a:r>
                        <a:rPr lang="en-US" sz="120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 (F4E-expert)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6439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LLNL Pulsed Sphere 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Neudeker?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502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JET Activation Foils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JSI/UKAEA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1794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SINBAD benchmarks:</a:t>
                      </a: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ASPIS Iron 88 </a:t>
                      </a:r>
                      <a:endParaRPr lang="en-US" sz="2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PCA REPLICA</a:t>
                      </a:r>
                      <a:endParaRPr lang="en-US" sz="2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FNG SiC</a:t>
                      </a:r>
                      <a:endParaRPr lang="en-US" sz="2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FNG Tungsten</a:t>
                      </a:r>
                      <a:endParaRPr lang="en-US" sz="2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FNG HCPB</a:t>
                      </a:r>
                      <a:endParaRPr lang="en-US" sz="2000">
                        <a:effectLst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CIAE Fe</a:t>
                      </a:r>
                      <a:endParaRPr lang="en-US" sz="2000">
                        <a:effectLst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UKAEA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ASPIS Iron 88: Yes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PCA REPLICA: Yes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FNG </a:t>
                      </a:r>
                      <a:r>
                        <a:rPr lang="en-US" sz="1200" err="1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SiC</a:t>
                      </a:r>
                      <a:r>
                        <a:rPr lang="en-US" sz="120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: Yes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FNG Tungsten: Yes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FNG HCPB: Yes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CIAE Fe: No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014302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10C2BC8-AF51-28F7-9B6C-018E45E91AC0}"/>
              </a:ext>
            </a:extLst>
          </p:cNvPr>
          <p:cNvSpPr txBox="1"/>
          <p:nvPr/>
        </p:nvSpPr>
        <p:spPr>
          <a:xfrm>
            <a:off x="7124778" y="1917897"/>
            <a:ext cx="4801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ighlight>
                  <a:srgbClr val="00FF00"/>
                </a:highlight>
              </a:rPr>
              <a:t>Further progress made </a:t>
            </a:r>
            <a:r>
              <a:rPr lang="en-US"/>
              <a:t>but few input still missing.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45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EE8480-00A5-8319-F5B8-B3C7DC73E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E24EDD-F358-F754-8A42-B439F464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8C0727-9993-EED1-3466-C1FE72F18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plans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87304B-752A-0762-DF8C-09B96734CA84}"/>
              </a:ext>
            </a:extLst>
          </p:cNvPr>
          <p:cNvSpPr txBox="1">
            <a:spLocks/>
          </p:cNvSpPr>
          <p:nvPr/>
        </p:nvSpPr>
        <p:spPr>
          <a:xfrm>
            <a:off x="431371" y="1253331"/>
            <a:ext cx="11131364" cy="54326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9750" indent="-2000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98525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8888" indent="-1809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17663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/>
              <a:t>CONSOLIDATION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Run the entire benchmark suite with FENDL 3.2c (production run) to consolidate the new JADE major version.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Review of all plots by A. Milocco and M. Fabbri to point out improvements on plot quality/types but also on methodologies (e.g. more TOF derivation instead of direct energy binning) and input improvements. Any other volunteer?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Schedule a hackathon to address the major comments that will arise -&gt; v4.2.0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r>
              <a:rPr lang="en-US" sz="2400" b="1"/>
              <a:t>EXPANSION OF FEATURES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Keep implementing new benchmarks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Gradually implement all available benchmarks also in </a:t>
            </a:r>
            <a:r>
              <a:rPr lang="en-US" sz="2400" err="1"/>
              <a:t>OpenMC</a:t>
            </a: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Implementation of CHI SQUARE and other KPIs for nuclear data “evaluation”.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21091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EB78D-F7FD-7398-4875-98DFD335D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5BDA04-A0BB-5255-A9EE-6CBCECC03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AE12F5-FF1A-B92C-D0D4-4E97920C9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042BB2-CCDE-EB15-4BEE-5A98D3F2A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2740D3A-E683-593C-924D-E792EAD8C0B1}"/>
              </a:ext>
            </a:extLst>
          </p:cNvPr>
          <p:cNvSpPr txBox="1">
            <a:spLocks/>
          </p:cNvSpPr>
          <p:nvPr/>
        </p:nvSpPr>
        <p:spPr>
          <a:xfrm>
            <a:off x="419484" y="1087657"/>
            <a:ext cx="11131364" cy="54326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9750" indent="-2000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98525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8888" indent="-1809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17663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750" indent="-285750">
              <a:buFont typeface="Arial" panose="020B0604020202020204" pitchFamily="34" charset="0"/>
              <a:buChar char="•"/>
            </a:pPr>
            <a:r>
              <a:rPr lang="en-US" sz="2400"/>
              <a:t>A long-standing effort by F4E has been carried out in the last 6 year to kick-off the JADE V&amp;V tool suite which is now officially recognized by FENDL.</a:t>
            </a:r>
          </a:p>
          <a:p>
            <a:pPr marL="105750" indent="-285750">
              <a:buFont typeface="Arial" panose="020B0604020202020204" pitchFamily="34" charset="0"/>
              <a:buChar char="•"/>
            </a:pPr>
            <a:r>
              <a:rPr lang="en-US" sz="2400"/>
              <a:t>Adding new benchmarks to JADE has never been easier (no coding required).</a:t>
            </a:r>
          </a:p>
          <a:p>
            <a:pPr marL="105750" indent="-285750">
              <a:buFont typeface="Arial" panose="020B0604020202020204" pitchFamily="34" charset="0"/>
              <a:buChar char="•"/>
            </a:pPr>
            <a:r>
              <a:rPr lang="en-US" sz="2400"/>
              <a:t>F4E is willing to continue to coordinate and contribute to this effort in the benefit of all the nuclear data community. Stronger together.</a:t>
            </a:r>
          </a:p>
          <a:p>
            <a:pPr marL="105750" indent="-285750">
              <a:buFont typeface="Arial" panose="020B0604020202020204" pitchFamily="34" charset="0"/>
              <a:buChar char="•"/>
            </a:pPr>
            <a:r>
              <a:rPr lang="en-US" sz="2400"/>
              <a:t>We acknowledge the support of many institutions (e.g., UKAEA, IAEA,…)  for their contributions and guidance (e.g., see documentation and papers).</a:t>
            </a:r>
          </a:p>
          <a:p>
            <a:pPr marL="105750" indent="-285750">
              <a:buFont typeface="Arial" panose="020B0604020202020204" pitchFamily="34" charset="0"/>
              <a:buChar char="•"/>
            </a:pPr>
            <a:r>
              <a:rPr lang="en-US" sz="2400"/>
              <a:t>We look forward to the IAEA-NSD support:</a:t>
            </a:r>
          </a:p>
          <a:p>
            <a:pPr marL="645500" lvl="1" indent="-285750"/>
            <a:r>
              <a:rPr lang="en-US" sz="2400"/>
              <a:t>To recollect the benchmarks carried out within the FENDL3.2b V&amp;V published exercise</a:t>
            </a:r>
          </a:p>
          <a:p>
            <a:pPr marL="645500" lvl="1" indent="-285750"/>
            <a:r>
              <a:rPr lang="en-US" sz="2400"/>
              <a:t>To communicate the officiality of FENDL3.2 to ITER by a formal letter</a:t>
            </a:r>
          </a:p>
          <a:p>
            <a:pPr marL="105750" indent="-285750">
              <a:buFont typeface="Arial" panose="020B0604020202020204" pitchFamily="34" charset="0"/>
              <a:buChar char="•"/>
            </a:pPr>
            <a:r>
              <a:rPr lang="en-US" sz="2400"/>
              <a:t>We very welcome the effort of the IAEA-NSD to maintain alive the FENDL community and expert group activity.</a:t>
            </a:r>
          </a:p>
        </p:txBody>
      </p:sp>
    </p:spTree>
    <p:extLst>
      <p:ext uri="{BB962C8B-B14F-4D97-AF65-F5344CB8AC3E}">
        <p14:creationId xmlns:p14="http://schemas.microsoft.com/office/powerpoint/2010/main" val="3607577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C1756-C19D-F19C-7E7D-94344E376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Thanks for you attention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ADB0F5D-77BB-FB70-A995-259214F4A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9194">
            <a:off x="412976" y="3053231"/>
            <a:ext cx="3180095" cy="249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B7CE14E8-697F-8081-D66A-1F1A95BD7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305">
            <a:off x="3298764" y="3148094"/>
            <a:ext cx="3865801" cy="242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F0F0395C-A0BA-8C86-360F-FB2814719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9599">
            <a:off x="7234279" y="2891295"/>
            <a:ext cx="3033660" cy="281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1FC6D1AE-0879-E934-5BA8-C47B078A8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412">
            <a:off x="9334295" y="3389148"/>
            <a:ext cx="3324286" cy="182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UKAEA logo">
            <a:extLst>
              <a:ext uri="{FF2B5EF4-FFF2-40B4-BE49-F238E27FC236}">
                <a16:creationId xmlns:a16="http://schemas.microsoft.com/office/drawing/2014/main" id="{8731F35D-82D2-E332-E651-622FED4DC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" t="-1" b="277"/>
          <a:stretch/>
        </p:blipFill>
        <p:spPr bwMode="auto">
          <a:xfrm>
            <a:off x="3133774" y="74637"/>
            <a:ext cx="1269830" cy="129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694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756EAE-1E43-7D9A-0B2E-E7B2B9918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9825" y="6511707"/>
            <a:ext cx="10177131" cy="332656"/>
          </a:xfrm>
        </p:spPr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569571-EBBC-F763-02E0-49668FFE0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AD7088-AD46-0D46-6528-55AF8C3BE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Historical recap</a:t>
            </a:r>
          </a:p>
        </p:txBody>
      </p:sp>
      <p:sp>
        <p:nvSpPr>
          <p:cNvPr id="1044" name="Arrow: Right 1043">
            <a:extLst>
              <a:ext uri="{FF2B5EF4-FFF2-40B4-BE49-F238E27FC236}">
                <a16:creationId xmlns:a16="http://schemas.microsoft.com/office/drawing/2014/main" id="{DACC2272-27D0-007D-6B6D-618725458CEC}"/>
              </a:ext>
            </a:extLst>
          </p:cNvPr>
          <p:cNvSpPr/>
          <p:nvPr/>
        </p:nvSpPr>
        <p:spPr>
          <a:xfrm>
            <a:off x="235975" y="2939844"/>
            <a:ext cx="11425084" cy="17894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37D38037-EBD4-A87E-C9EE-EAF6D98066FD}"/>
              </a:ext>
            </a:extLst>
          </p:cNvPr>
          <p:cNvGrpSpPr/>
          <p:nvPr/>
        </p:nvGrpSpPr>
        <p:grpSpPr>
          <a:xfrm>
            <a:off x="312174" y="3544022"/>
            <a:ext cx="540775" cy="581114"/>
            <a:chOff x="3559277" y="1917290"/>
            <a:chExt cx="540775" cy="581114"/>
          </a:xfrm>
        </p:grpSpPr>
        <p:sp>
          <p:nvSpPr>
            <p:cNvPr id="1045" name="Oval 1044">
              <a:extLst>
                <a:ext uri="{FF2B5EF4-FFF2-40B4-BE49-F238E27FC236}">
                  <a16:creationId xmlns:a16="http://schemas.microsoft.com/office/drawing/2014/main" id="{DEA9B630-EA62-9335-C0C7-DCA5C0539187}"/>
                </a:ext>
              </a:extLst>
            </p:cNvPr>
            <p:cNvSpPr/>
            <p:nvPr/>
          </p:nvSpPr>
          <p:spPr>
            <a:xfrm>
              <a:off x="3559277" y="1917290"/>
              <a:ext cx="540775" cy="581114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Oval 1045">
              <a:extLst>
                <a:ext uri="{FF2B5EF4-FFF2-40B4-BE49-F238E27FC236}">
                  <a16:creationId xmlns:a16="http://schemas.microsoft.com/office/drawing/2014/main" id="{04027548-7CCD-A0A2-C87A-420981FAC601}"/>
                </a:ext>
              </a:extLst>
            </p:cNvPr>
            <p:cNvSpPr/>
            <p:nvPr/>
          </p:nvSpPr>
          <p:spPr>
            <a:xfrm>
              <a:off x="3696928" y="2070195"/>
              <a:ext cx="265471" cy="275303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49" name="Straight Connector 1048">
            <a:extLst>
              <a:ext uri="{FF2B5EF4-FFF2-40B4-BE49-F238E27FC236}">
                <a16:creationId xmlns:a16="http://schemas.microsoft.com/office/drawing/2014/main" id="{1140F746-730D-7121-2FB9-382A81EBE866}"/>
              </a:ext>
            </a:extLst>
          </p:cNvPr>
          <p:cNvCxnSpPr>
            <a:cxnSpLocks/>
            <a:endCxn id="1045" idx="0"/>
          </p:cNvCxnSpPr>
          <p:nvPr/>
        </p:nvCxnSpPr>
        <p:spPr>
          <a:xfrm>
            <a:off x="582560" y="1143815"/>
            <a:ext cx="2" cy="2400207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51" name="TextBox 1050">
            <a:extLst>
              <a:ext uri="{FF2B5EF4-FFF2-40B4-BE49-F238E27FC236}">
                <a16:creationId xmlns:a16="http://schemas.microsoft.com/office/drawing/2014/main" id="{B4311B8F-EB4A-44DB-12D0-B1BCC36EFE23}"/>
              </a:ext>
            </a:extLst>
          </p:cNvPr>
          <p:cNvSpPr txBox="1"/>
          <p:nvPr/>
        </p:nvSpPr>
        <p:spPr>
          <a:xfrm>
            <a:off x="582560" y="1107759"/>
            <a:ext cx="1659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10/2018</a:t>
            </a:r>
          </a:p>
          <a:p>
            <a:r>
              <a:rPr lang="en-US" sz="1600" dirty="0"/>
              <a:t>U. Fisher highlight the needs for more automated V&amp;V at FENDL CM</a:t>
            </a:r>
          </a:p>
        </p:txBody>
      </p: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EB5C3690-5F3E-394F-5EEE-0F21C0431000}"/>
              </a:ext>
            </a:extLst>
          </p:cNvPr>
          <p:cNvGrpSpPr/>
          <p:nvPr/>
        </p:nvGrpSpPr>
        <p:grpSpPr>
          <a:xfrm>
            <a:off x="1606341" y="3544021"/>
            <a:ext cx="540775" cy="581115"/>
            <a:chOff x="3559277" y="1917290"/>
            <a:chExt cx="540775" cy="581114"/>
          </a:xfrm>
        </p:grpSpPr>
        <p:sp>
          <p:nvSpPr>
            <p:cNvPr id="1056" name="Oval 1055">
              <a:extLst>
                <a:ext uri="{FF2B5EF4-FFF2-40B4-BE49-F238E27FC236}">
                  <a16:creationId xmlns:a16="http://schemas.microsoft.com/office/drawing/2014/main" id="{C0D53DD4-A565-3B54-9C82-BFEE4C6590C9}"/>
                </a:ext>
              </a:extLst>
            </p:cNvPr>
            <p:cNvSpPr/>
            <p:nvPr/>
          </p:nvSpPr>
          <p:spPr>
            <a:xfrm>
              <a:off x="3559277" y="1917290"/>
              <a:ext cx="540775" cy="581114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7" name="Oval 1056">
              <a:extLst>
                <a:ext uri="{FF2B5EF4-FFF2-40B4-BE49-F238E27FC236}">
                  <a16:creationId xmlns:a16="http://schemas.microsoft.com/office/drawing/2014/main" id="{74C62A14-C6F7-B10D-C995-7E74C19431BE}"/>
                </a:ext>
              </a:extLst>
            </p:cNvPr>
            <p:cNvSpPr/>
            <p:nvPr/>
          </p:nvSpPr>
          <p:spPr>
            <a:xfrm>
              <a:off x="3696928" y="2070195"/>
              <a:ext cx="265471" cy="275303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58" name="Straight Connector 1057">
            <a:extLst>
              <a:ext uri="{FF2B5EF4-FFF2-40B4-BE49-F238E27FC236}">
                <a16:creationId xmlns:a16="http://schemas.microsoft.com/office/drawing/2014/main" id="{9D0E4834-BC5C-8BE2-DE43-5027AEECF73A}"/>
              </a:ext>
            </a:extLst>
          </p:cNvPr>
          <p:cNvCxnSpPr>
            <a:cxnSpLocks/>
            <a:stCxn id="1056" idx="4"/>
          </p:cNvCxnSpPr>
          <p:nvPr/>
        </p:nvCxnSpPr>
        <p:spPr>
          <a:xfrm>
            <a:off x="1876729" y="4125136"/>
            <a:ext cx="0" cy="2246167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61" name="TextBox 1060">
            <a:extLst>
              <a:ext uri="{FF2B5EF4-FFF2-40B4-BE49-F238E27FC236}">
                <a16:creationId xmlns:a16="http://schemas.microsoft.com/office/drawing/2014/main" id="{A565F837-C4B3-9931-A6D5-65BED510B378}"/>
              </a:ext>
            </a:extLst>
          </p:cNvPr>
          <p:cNvSpPr txBox="1"/>
          <p:nvPr/>
        </p:nvSpPr>
        <p:spPr>
          <a:xfrm>
            <a:off x="1963396" y="4495691"/>
            <a:ext cx="1659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6"/>
                </a:solidFill>
              </a:rPr>
              <a:t>10/2019</a:t>
            </a:r>
          </a:p>
          <a:p>
            <a:r>
              <a:rPr lang="en-US" sz="1600"/>
              <a:t>Work on JADE starts as D. Laghi Ph.D. project</a:t>
            </a:r>
          </a:p>
        </p:txBody>
      </p:sp>
      <p:grpSp>
        <p:nvGrpSpPr>
          <p:cNvPr id="1062" name="Group 1061">
            <a:extLst>
              <a:ext uri="{FF2B5EF4-FFF2-40B4-BE49-F238E27FC236}">
                <a16:creationId xmlns:a16="http://schemas.microsoft.com/office/drawing/2014/main" id="{C2AECC36-E936-99D7-AA5D-DA0A6FD29C2F}"/>
              </a:ext>
            </a:extLst>
          </p:cNvPr>
          <p:cNvGrpSpPr/>
          <p:nvPr/>
        </p:nvGrpSpPr>
        <p:grpSpPr>
          <a:xfrm>
            <a:off x="2829225" y="3544021"/>
            <a:ext cx="540775" cy="581115"/>
            <a:chOff x="3559277" y="1917290"/>
            <a:chExt cx="540775" cy="581114"/>
          </a:xfrm>
        </p:grpSpPr>
        <p:sp>
          <p:nvSpPr>
            <p:cNvPr id="1063" name="Oval 1062">
              <a:extLst>
                <a:ext uri="{FF2B5EF4-FFF2-40B4-BE49-F238E27FC236}">
                  <a16:creationId xmlns:a16="http://schemas.microsoft.com/office/drawing/2014/main" id="{8B42D403-039E-BFCE-3F65-3FEA7A75521E}"/>
                </a:ext>
              </a:extLst>
            </p:cNvPr>
            <p:cNvSpPr/>
            <p:nvPr/>
          </p:nvSpPr>
          <p:spPr>
            <a:xfrm>
              <a:off x="3559277" y="1917290"/>
              <a:ext cx="540775" cy="581114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A921F142-453A-EE89-16CB-F117CF7B81ED}"/>
                </a:ext>
              </a:extLst>
            </p:cNvPr>
            <p:cNvSpPr/>
            <p:nvPr/>
          </p:nvSpPr>
          <p:spPr>
            <a:xfrm>
              <a:off x="3696928" y="2070195"/>
              <a:ext cx="265471" cy="275303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65" name="Straight Connector 1064">
            <a:extLst>
              <a:ext uri="{FF2B5EF4-FFF2-40B4-BE49-F238E27FC236}">
                <a16:creationId xmlns:a16="http://schemas.microsoft.com/office/drawing/2014/main" id="{E389D4CC-94CD-4E3D-9999-DFCE3EC15103}"/>
              </a:ext>
            </a:extLst>
          </p:cNvPr>
          <p:cNvCxnSpPr>
            <a:cxnSpLocks/>
          </p:cNvCxnSpPr>
          <p:nvPr/>
        </p:nvCxnSpPr>
        <p:spPr>
          <a:xfrm>
            <a:off x="3099611" y="1107759"/>
            <a:ext cx="0" cy="2436262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67" name="TextBox 1066">
            <a:extLst>
              <a:ext uri="{FF2B5EF4-FFF2-40B4-BE49-F238E27FC236}">
                <a16:creationId xmlns:a16="http://schemas.microsoft.com/office/drawing/2014/main" id="{BCF06E4F-E4E6-E49B-D11B-15ECBF80B453}"/>
              </a:ext>
            </a:extLst>
          </p:cNvPr>
          <p:cNvSpPr txBox="1"/>
          <p:nvPr/>
        </p:nvSpPr>
        <p:spPr>
          <a:xfrm>
            <a:off x="3254461" y="1021927"/>
            <a:ext cx="1659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6"/>
                </a:solidFill>
              </a:rPr>
              <a:t>01/2021</a:t>
            </a:r>
          </a:p>
          <a:p>
            <a:r>
              <a:rPr lang="en-US" sz="1600"/>
              <a:t>First JADE major release (v1.0.0)</a:t>
            </a:r>
          </a:p>
        </p:txBody>
      </p:sp>
      <p:pic>
        <p:nvPicPr>
          <p:cNvPr id="1069" name="Picture 1068" descr="A green and black logo&#10;&#10;Description automatically generated">
            <a:extLst>
              <a:ext uri="{FF2B5EF4-FFF2-40B4-BE49-F238E27FC236}">
                <a16:creationId xmlns:a16="http://schemas.microsoft.com/office/drawing/2014/main" id="{643DA1BD-0AA3-7B1D-1F30-5A7059261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356" y="1896675"/>
            <a:ext cx="921193" cy="1115667"/>
          </a:xfrm>
          <a:prstGeom prst="rect">
            <a:avLst/>
          </a:prstGeom>
        </p:spPr>
      </p:pic>
      <p:grpSp>
        <p:nvGrpSpPr>
          <p:cNvPr id="1070" name="Group 1069">
            <a:extLst>
              <a:ext uri="{FF2B5EF4-FFF2-40B4-BE49-F238E27FC236}">
                <a16:creationId xmlns:a16="http://schemas.microsoft.com/office/drawing/2014/main" id="{6CF039AF-5185-6005-62AC-70A282CA0395}"/>
              </a:ext>
            </a:extLst>
          </p:cNvPr>
          <p:cNvGrpSpPr/>
          <p:nvPr/>
        </p:nvGrpSpPr>
        <p:grpSpPr>
          <a:xfrm>
            <a:off x="3789098" y="3544021"/>
            <a:ext cx="540775" cy="581115"/>
            <a:chOff x="3559277" y="1917290"/>
            <a:chExt cx="540775" cy="581114"/>
          </a:xfrm>
        </p:grpSpPr>
        <p:sp>
          <p:nvSpPr>
            <p:cNvPr id="1071" name="Oval 1070">
              <a:extLst>
                <a:ext uri="{FF2B5EF4-FFF2-40B4-BE49-F238E27FC236}">
                  <a16:creationId xmlns:a16="http://schemas.microsoft.com/office/drawing/2014/main" id="{4C2E058D-5D8F-9474-5AD7-2996A77CCB3A}"/>
                </a:ext>
              </a:extLst>
            </p:cNvPr>
            <p:cNvSpPr/>
            <p:nvPr/>
          </p:nvSpPr>
          <p:spPr>
            <a:xfrm>
              <a:off x="3559277" y="1917290"/>
              <a:ext cx="540775" cy="581114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2" name="Oval 1071">
              <a:extLst>
                <a:ext uri="{FF2B5EF4-FFF2-40B4-BE49-F238E27FC236}">
                  <a16:creationId xmlns:a16="http://schemas.microsoft.com/office/drawing/2014/main" id="{E3DCEB45-A294-A001-DEDD-D54355FB5731}"/>
                </a:ext>
              </a:extLst>
            </p:cNvPr>
            <p:cNvSpPr/>
            <p:nvPr/>
          </p:nvSpPr>
          <p:spPr>
            <a:xfrm>
              <a:off x="3696928" y="2070195"/>
              <a:ext cx="265471" cy="275303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73" name="Straight Connector 1072">
            <a:extLst>
              <a:ext uri="{FF2B5EF4-FFF2-40B4-BE49-F238E27FC236}">
                <a16:creationId xmlns:a16="http://schemas.microsoft.com/office/drawing/2014/main" id="{91A12BFC-936E-B66A-C965-B6B9C5E043CD}"/>
              </a:ext>
            </a:extLst>
          </p:cNvPr>
          <p:cNvCxnSpPr>
            <a:cxnSpLocks/>
          </p:cNvCxnSpPr>
          <p:nvPr/>
        </p:nvCxnSpPr>
        <p:spPr>
          <a:xfrm>
            <a:off x="4061922" y="4125135"/>
            <a:ext cx="0" cy="2406042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74" name="TextBox 1073">
            <a:extLst>
              <a:ext uri="{FF2B5EF4-FFF2-40B4-BE49-F238E27FC236}">
                <a16:creationId xmlns:a16="http://schemas.microsoft.com/office/drawing/2014/main" id="{AD8352ED-C728-17D0-196B-F8E45757F6A3}"/>
              </a:ext>
            </a:extLst>
          </p:cNvPr>
          <p:cNvSpPr txBox="1"/>
          <p:nvPr/>
        </p:nvSpPr>
        <p:spPr>
          <a:xfrm>
            <a:off x="4194654" y="4492796"/>
            <a:ext cx="2077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6"/>
                </a:solidFill>
              </a:rPr>
              <a:t>11/2022</a:t>
            </a:r>
          </a:p>
          <a:p>
            <a:r>
              <a:rPr lang="en-US" sz="1600"/>
              <a:t>UKAEA joins the project to port JADE to </a:t>
            </a:r>
            <a:r>
              <a:rPr lang="en-US" sz="1600" err="1"/>
              <a:t>linux</a:t>
            </a:r>
            <a:r>
              <a:rPr lang="en-US" sz="1600"/>
              <a:t> and introduce code2code capabilities</a:t>
            </a:r>
          </a:p>
        </p:txBody>
      </p:sp>
      <p:pic>
        <p:nvPicPr>
          <p:cNvPr id="1076" name="Picture 1075">
            <a:extLst>
              <a:ext uri="{FF2B5EF4-FFF2-40B4-BE49-F238E27FC236}">
                <a16:creationId xmlns:a16="http://schemas.microsoft.com/office/drawing/2014/main" id="{8CD71158-9BCE-62EB-F2CA-8446B112A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68" y="4473448"/>
            <a:ext cx="1478696" cy="1897855"/>
          </a:xfrm>
          <a:prstGeom prst="rect">
            <a:avLst/>
          </a:prstGeom>
        </p:spPr>
      </p:pic>
      <p:pic>
        <p:nvPicPr>
          <p:cNvPr id="1078" name="Picture 6" descr="UK Atomic Energy Authority (UKAEA) – Grassroots Graduates">
            <a:extLst>
              <a:ext uri="{FF2B5EF4-FFF2-40B4-BE49-F238E27FC236}">
                <a16:creationId xmlns:a16="http://schemas.microsoft.com/office/drawing/2014/main" id="{3999D34B-9C0D-AC2B-5225-6C966DA10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796" y="5854902"/>
            <a:ext cx="685800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0" name="Group 1079">
            <a:extLst>
              <a:ext uri="{FF2B5EF4-FFF2-40B4-BE49-F238E27FC236}">
                <a16:creationId xmlns:a16="http://schemas.microsoft.com/office/drawing/2014/main" id="{06010E2D-C761-95C7-0B7E-16A965DA7A48}"/>
              </a:ext>
            </a:extLst>
          </p:cNvPr>
          <p:cNvGrpSpPr/>
          <p:nvPr/>
        </p:nvGrpSpPr>
        <p:grpSpPr>
          <a:xfrm>
            <a:off x="4793199" y="3544019"/>
            <a:ext cx="540775" cy="581115"/>
            <a:chOff x="3559277" y="1917290"/>
            <a:chExt cx="540775" cy="581114"/>
          </a:xfrm>
        </p:grpSpPr>
        <p:sp>
          <p:nvSpPr>
            <p:cNvPr id="1081" name="Oval 1080">
              <a:extLst>
                <a:ext uri="{FF2B5EF4-FFF2-40B4-BE49-F238E27FC236}">
                  <a16:creationId xmlns:a16="http://schemas.microsoft.com/office/drawing/2014/main" id="{A83DB494-B1E8-6896-E75F-47A7D46C6173}"/>
                </a:ext>
              </a:extLst>
            </p:cNvPr>
            <p:cNvSpPr/>
            <p:nvPr/>
          </p:nvSpPr>
          <p:spPr>
            <a:xfrm>
              <a:off x="3559277" y="1917290"/>
              <a:ext cx="540775" cy="581114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2" name="Oval 1081">
              <a:extLst>
                <a:ext uri="{FF2B5EF4-FFF2-40B4-BE49-F238E27FC236}">
                  <a16:creationId xmlns:a16="http://schemas.microsoft.com/office/drawing/2014/main" id="{2F65FB0E-F374-040A-815C-4F8E9D4A3E14}"/>
                </a:ext>
              </a:extLst>
            </p:cNvPr>
            <p:cNvSpPr/>
            <p:nvPr/>
          </p:nvSpPr>
          <p:spPr>
            <a:xfrm>
              <a:off x="3696928" y="2070195"/>
              <a:ext cx="265471" cy="275303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83" name="Straight Connector 1082">
            <a:extLst>
              <a:ext uri="{FF2B5EF4-FFF2-40B4-BE49-F238E27FC236}">
                <a16:creationId xmlns:a16="http://schemas.microsoft.com/office/drawing/2014/main" id="{D52E1F5D-A630-A528-43E4-9B5330F01AE6}"/>
              </a:ext>
            </a:extLst>
          </p:cNvPr>
          <p:cNvCxnSpPr>
            <a:cxnSpLocks/>
          </p:cNvCxnSpPr>
          <p:nvPr/>
        </p:nvCxnSpPr>
        <p:spPr>
          <a:xfrm>
            <a:off x="5063585" y="1122869"/>
            <a:ext cx="0" cy="2406042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84" name="TextBox 1083">
            <a:extLst>
              <a:ext uri="{FF2B5EF4-FFF2-40B4-BE49-F238E27FC236}">
                <a16:creationId xmlns:a16="http://schemas.microsoft.com/office/drawing/2014/main" id="{683B9F0D-ABE0-8931-7249-C681AB991FFF}"/>
              </a:ext>
            </a:extLst>
          </p:cNvPr>
          <p:cNvSpPr txBox="1"/>
          <p:nvPr/>
        </p:nvSpPr>
        <p:spPr>
          <a:xfrm>
            <a:off x="5131216" y="1031492"/>
            <a:ext cx="2387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6"/>
                </a:solidFill>
              </a:rPr>
              <a:t>02/2024</a:t>
            </a:r>
          </a:p>
          <a:p>
            <a:r>
              <a:rPr lang="en-US" sz="1600"/>
              <a:t>JADE applied with success to FENDL 3.2b V&amp;V campaign (endorsement from IAEA NDS)</a:t>
            </a:r>
          </a:p>
        </p:txBody>
      </p:sp>
      <p:pic>
        <p:nvPicPr>
          <p:cNvPr id="1086" name="Picture 1085">
            <a:extLst>
              <a:ext uri="{FF2B5EF4-FFF2-40B4-BE49-F238E27FC236}">
                <a16:creationId xmlns:a16="http://schemas.microsoft.com/office/drawing/2014/main" id="{0BDC237B-5EF0-E6C4-9EC4-C29EE2FA1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032" y="2343918"/>
            <a:ext cx="2089147" cy="984752"/>
          </a:xfrm>
          <a:prstGeom prst="rect">
            <a:avLst/>
          </a:prstGeom>
        </p:spPr>
      </p:pic>
      <p:grpSp>
        <p:nvGrpSpPr>
          <p:cNvPr id="1087" name="Group 1086">
            <a:extLst>
              <a:ext uri="{FF2B5EF4-FFF2-40B4-BE49-F238E27FC236}">
                <a16:creationId xmlns:a16="http://schemas.microsoft.com/office/drawing/2014/main" id="{6B4531FD-6651-190E-5B43-72E6CC2DFC4A}"/>
              </a:ext>
            </a:extLst>
          </p:cNvPr>
          <p:cNvGrpSpPr/>
          <p:nvPr/>
        </p:nvGrpSpPr>
        <p:grpSpPr>
          <a:xfrm>
            <a:off x="6015397" y="3543973"/>
            <a:ext cx="540775" cy="581115"/>
            <a:chOff x="3559277" y="1917290"/>
            <a:chExt cx="540775" cy="581114"/>
          </a:xfrm>
        </p:grpSpPr>
        <p:sp>
          <p:nvSpPr>
            <p:cNvPr id="1088" name="Oval 1087">
              <a:extLst>
                <a:ext uri="{FF2B5EF4-FFF2-40B4-BE49-F238E27FC236}">
                  <a16:creationId xmlns:a16="http://schemas.microsoft.com/office/drawing/2014/main" id="{8AFD6F11-A773-662F-A845-E66299AA953A}"/>
                </a:ext>
              </a:extLst>
            </p:cNvPr>
            <p:cNvSpPr/>
            <p:nvPr/>
          </p:nvSpPr>
          <p:spPr>
            <a:xfrm>
              <a:off x="3559277" y="1917290"/>
              <a:ext cx="540775" cy="581114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9" name="Oval 1088">
              <a:extLst>
                <a:ext uri="{FF2B5EF4-FFF2-40B4-BE49-F238E27FC236}">
                  <a16:creationId xmlns:a16="http://schemas.microsoft.com/office/drawing/2014/main" id="{E8BDA4FC-7597-672A-254E-E5B761A6B44D}"/>
                </a:ext>
              </a:extLst>
            </p:cNvPr>
            <p:cNvSpPr/>
            <p:nvPr/>
          </p:nvSpPr>
          <p:spPr>
            <a:xfrm>
              <a:off x="3696928" y="2070195"/>
              <a:ext cx="265471" cy="275303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90" name="Straight Connector 1089">
            <a:extLst>
              <a:ext uri="{FF2B5EF4-FFF2-40B4-BE49-F238E27FC236}">
                <a16:creationId xmlns:a16="http://schemas.microsoft.com/office/drawing/2014/main" id="{7905EFDF-65A7-107C-FD80-AA98716EE811}"/>
              </a:ext>
            </a:extLst>
          </p:cNvPr>
          <p:cNvCxnSpPr>
            <a:cxnSpLocks/>
          </p:cNvCxnSpPr>
          <p:nvPr/>
        </p:nvCxnSpPr>
        <p:spPr>
          <a:xfrm>
            <a:off x="6285783" y="4045198"/>
            <a:ext cx="0" cy="2406042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91" name="TextBox 1090">
            <a:extLst>
              <a:ext uri="{FF2B5EF4-FFF2-40B4-BE49-F238E27FC236}">
                <a16:creationId xmlns:a16="http://schemas.microsoft.com/office/drawing/2014/main" id="{E2568724-E2E4-8C23-742D-900BD9160AE0}"/>
              </a:ext>
            </a:extLst>
          </p:cNvPr>
          <p:cNvSpPr txBox="1"/>
          <p:nvPr/>
        </p:nvSpPr>
        <p:spPr>
          <a:xfrm>
            <a:off x="6418519" y="4495691"/>
            <a:ext cx="2089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6"/>
                </a:solidFill>
              </a:rPr>
              <a:t>03/2024</a:t>
            </a:r>
          </a:p>
          <a:p>
            <a:r>
              <a:rPr lang="en-US" sz="1600"/>
              <a:t>v3.0.0 is released. Porting to </a:t>
            </a:r>
            <a:r>
              <a:rPr lang="en-US" sz="1600" err="1"/>
              <a:t>linux</a:t>
            </a:r>
            <a:r>
              <a:rPr lang="en-US" sz="1600"/>
              <a:t> is completed and limited </a:t>
            </a:r>
            <a:r>
              <a:rPr lang="en-US" sz="1600" err="1"/>
              <a:t>OpenMC</a:t>
            </a:r>
            <a:r>
              <a:rPr lang="en-US" sz="1600"/>
              <a:t> capabilities are introduced</a:t>
            </a:r>
          </a:p>
        </p:txBody>
      </p:sp>
      <p:pic>
        <p:nvPicPr>
          <p:cNvPr id="1092" name="Picture 8" descr="Linux: le cose da sapere su questo software “libero” | HardwareItalia">
            <a:extLst>
              <a:ext uri="{FF2B5EF4-FFF2-40B4-BE49-F238E27FC236}">
                <a16:creationId xmlns:a16="http://schemas.microsoft.com/office/drawing/2014/main" id="{FCDB41E1-AF4B-9589-8439-358358208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092" y="6086911"/>
            <a:ext cx="561975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3" name="Picture 10" descr="The OpenMC Monte Carlo Code — OpenMC Documentation">
            <a:extLst>
              <a:ext uri="{FF2B5EF4-FFF2-40B4-BE49-F238E27FC236}">
                <a16:creationId xmlns:a16="http://schemas.microsoft.com/office/drawing/2014/main" id="{CB3C5855-BF35-53DA-45F6-551EA800F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456" y="6148824"/>
            <a:ext cx="800100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94" name="Group 1093">
            <a:extLst>
              <a:ext uri="{FF2B5EF4-FFF2-40B4-BE49-F238E27FC236}">
                <a16:creationId xmlns:a16="http://schemas.microsoft.com/office/drawing/2014/main" id="{D94CFB3D-859C-3E61-BBC5-85FC423BCE18}"/>
              </a:ext>
            </a:extLst>
          </p:cNvPr>
          <p:cNvGrpSpPr/>
          <p:nvPr/>
        </p:nvGrpSpPr>
        <p:grpSpPr>
          <a:xfrm>
            <a:off x="7404150" y="3552627"/>
            <a:ext cx="540775" cy="581115"/>
            <a:chOff x="3559277" y="1917290"/>
            <a:chExt cx="540775" cy="581114"/>
          </a:xfrm>
        </p:grpSpPr>
        <p:sp>
          <p:nvSpPr>
            <p:cNvPr id="1095" name="Oval 1094">
              <a:extLst>
                <a:ext uri="{FF2B5EF4-FFF2-40B4-BE49-F238E27FC236}">
                  <a16:creationId xmlns:a16="http://schemas.microsoft.com/office/drawing/2014/main" id="{BB877049-FAA6-33FF-2FC6-3E56E1A51D17}"/>
                </a:ext>
              </a:extLst>
            </p:cNvPr>
            <p:cNvSpPr/>
            <p:nvPr/>
          </p:nvSpPr>
          <p:spPr>
            <a:xfrm>
              <a:off x="3559277" y="1917290"/>
              <a:ext cx="540775" cy="581114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6" name="Oval 1095">
              <a:extLst>
                <a:ext uri="{FF2B5EF4-FFF2-40B4-BE49-F238E27FC236}">
                  <a16:creationId xmlns:a16="http://schemas.microsoft.com/office/drawing/2014/main" id="{72F99B39-2FE3-19F9-4F49-BC57C0700D67}"/>
                </a:ext>
              </a:extLst>
            </p:cNvPr>
            <p:cNvSpPr/>
            <p:nvPr/>
          </p:nvSpPr>
          <p:spPr>
            <a:xfrm>
              <a:off x="3696928" y="2070195"/>
              <a:ext cx="265471" cy="275303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97" name="Straight Connector 1096">
            <a:extLst>
              <a:ext uri="{FF2B5EF4-FFF2-40B4-BE49-F238E27FC236}">
                <a16:creationId xmlns:a16="http://schemas.microsoft.com/office/drawing/2014/main" id="{E1F8EFE7-D3E9-DA16-4226-4C0CD56C6108}"/>
              </a:ext>
            </a:extLst>
          </p:cNvPr>
          <p:cNvCxnSpPr>
            <a:cxnSpLocks/>
          </p:cNvCxnSpPr>
          <p:nvPr/>
        </p:nvCxnSpPr>
        <p:spPr>
          <a:xfrm>
            <a:off x="7672578" y="1146585"/>
            <a:ext cx="0" cy="2406042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98" name="TextBox 1097">
            <a:extLst>
              <a:ext uri="{FF2B5EF4-FFF2-40B4-BE49-F238E27FC236}">
                <a16:creationId xmlns:a16="http://schemas.microsoft.com/office/drawing/2014/main" id="{2842EE86-7FD1-BD17-A8BE-D1B4842DA557}"/>
              </a:ext>
            </a:extLst>
          </p:cNvPr>
          <p:cNvSpPr txBox="1"/>
          <p:nvPr/>
        </p:nvSpPr>
        <p:spPr>
          <a:xfrm>
            <a:off x="7826690" y="1041782"/>
            <a:ext cx="20891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6"/>
                </a:solidFill>
              </a:rPr>
              <a:t>11/2024</a:t>
            </a:r>
          </a:p>
          <a:p>
            <a:r>
              <a:rPr lang="en-US" sz="1600"/>
              <a:t>Creation of the JADE V&amp;V ecosystem with v3.1.0</a:t>
            </a:r>
          </a:p>
        </p:txBody>
      </p:sp>
      <p:pic>
        <p:nvPicPr>
          <p:cNvPr id="1099" name="Picture 1098">
            <a:extLst>
              <a:ext uri="{FF2B5EF4-FFF2-40B4-BE49-F238E27FC236}">
                <a16:creationId xmlns:a16="http://schemas.microsoft.com/office/drawing/2014/main" id="{5A9121D6-01E4-C25D-92C8-5AD1794DD8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4415" y="2096768"/>
            <a:ext cx="1783685" cy="950417"/>
          </a:xfrm>
          <a:prstGeom prst="rect">
            <a:avLst/>
          </a:prstGeom>
        </p:spPr>
      </p:pic>
      <p:grpSp>
        <p:nvGrpSpPr>
          <p:cNvPr id="1100" name="Group 1099">
            <a:extLst>
              <a:ext uri="{FF2B5EF4-FFF2-40B4-BE49-F238E27FC236}">
                <a16:creationId xmlns:a16="http://schemas.microsoft.com/office/drawing/2014/main" id="{DAE6EFD7-0BAF-93B0-778C-A3053702D614}"/>
              </a:ext>
            </a:extLst>
          </p:cNvPr>
          <p:cNvGrpSpPr/>
          <p:nvPr/>
        </p:nvGrpSpPr>
        <p:grpSpPr>
          <a:xfrm>
            <a:off x="8772851" y="3542651"/>
            <a:ext cx="540775" cy="581115"/>
            <a:chOff x="3559277" y="1917290"/>
            <a:chExt cx="540775" cy="581114"/>
          </a:xfrm>
        </p:grpSpPr>
        <p:sp>
          <p:nvSpPr>
            <p:cNvPr id="1101" name="Oval 1100">
              <a:extLst>
                <a:ext uri="{FF2B5EF4-FFF2-40B4-BE49-F238E27FC236}">
                  <a16:creationId xmlns:a16="http://schemas.microsoft.com/office/drawing/2014/main" id="{C0BE5E20-A174-1B74-AEC3-4064DC094344}"/>
                </a:ext>
              </a:extLst>
            </p:cNvPr>
            <p:cNvSpPr/>
            <p:nvPr/>
          </p:nvSpPr>
          <p:spPr>
            <a:xfrm>
              <a:off x="3559277" y="1917290"/>
              <a:ext cx="540775" cy="581114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2" name="Oval 1101">
              <a:extLst>
                <a:ext uri="{FF2B5EF4-FFF2-40B4-BE49-F238E27FC236}">
                  <a16:creationId xmlns:a16="http://schemas.microsoft.com/office/drawing/2014/main" id="{B267122F-8CFF-F0A3-C49F-681A44CF8A02}"/>
                </a:ext>
              </a:extLst>
            </p:cNvPr>
            <p:cNvSpPr/>
            <p:nvPr/>
          </p:nvSpPr>
          <p:spPr>
            <a:xfrm>
              <a:off x="3696928" y="2070195"/>
              <a:ext cx="265471" cy="275303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03" name="Straight Connector 1102">
            <a:extLst>
              <a:ext uri="{FF2B5EF4-FFF2-40B4-BE49-F238E27FC236}">
                <a16:creationId xmlns:a16="http://schemas.microsoft.com/office/drawing/2014/main" id="{52D0A39F-EF7E-613E-13C1-1C3F198EAB08}"/>
              </a:ext>
            </a:extLst>
          </p:cNvPr>
          <p:cNvCxnSpPr>
            <a:cxnSpLocks/>
          </p:cNvCxnSpPr>
          <p:nvPr/>
        </p:nvCxnSpPr>
        <p:spPr>
          <a:xfrm>
            <a:off x="9043237" y="4105665"/>
            <a:ext cx="0" cy="2345575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07" name="Explosion: 8 Points 1106">
            <a:extLst>
              <a:ext uri="{FF2B5EF4-FFF2-40B4-BE49-F238E27FC236}">
                <a16:creationId xmlns:a16="http://schemas.microsoft.com/office/drawing/2014/main" id="{48BA48AB-101B-659B-51D2-7ABDA6F2FE81}"/>
              </a:ext>
            </a:extLst>
          </p:cNvPr>
          <p:cNvSpPr/>
          <p:nvPr/>
        </p:nvSpPr>
        <p:spPr>
          <a:xfrm>
            <a:off x="9099394" y="4903598"/>
            <a:ext cx="2323823" cy="1627579"/>
          </a:xfrm>
          <a:prstGeom prst="irregularSeal1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rgbClr val="FFC000"/>
                </a:solidFill>
              </a:rPr>
              <a:t>04/2025</a:t>
            </a:r>
          </a:p>
          <a:p>
            <a:r>
              <a:rPr lang="en-US" sz="1800" b="1">
                <a:solidFill>
                  <a:schemeClr val="bg1"/>
                </a:solidFill>
              </a:rPr>
              <a:t>JADE v4.0.0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FC805C-3681-D95C-873D-0FCBDFED424C}"/>
              </a:ext>
            </a:extLst>
          </p:cNvPr>
          <p:cNvGrpSpPr/>
          <p:nvPr/>
        </p:nvGrpSpPr>
        <p:grpSpPr>
          <a:xfrm>
            <a:off x="9831998" y="3528690"/>
            <a:ext cx="540775" cy="581115"/>
            <a:chOff x="3559277" y="1917290"/>
            <a:chExt cx="540775" cy="58111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A3262B5-0260-415C-8F4B-17642AFD3B26}"/>
                </a:ext>
              </a:extLst>
            </p:cNvPr>
            <p:cNvSpPr/>
            <p:nvPr/>
          </p:nvSpPr>
          <p:spPr>
            <a:xfrm>
              <a:off x="3559277" y="1917290"/>
              <a:ext cx="540775" cy="581114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7BB9D9E-C6E0-5E2D-7CBB-A455349B7F4D}"/>
                </a:ext>
              </a:extLst>
            </p:cNvPr>
            <p:cNvSpPr/>
            <p:nvPr/>
          </p:nvSpPr>
          <p:spPr>
            <a:xfrm>
              <a:off x="3696928" y="2070195"/>
              <a:ext cx="265471" cy="275303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C8EE5A-9B37-FF08-DCB9-46798D4E1BFC}"/>
              </a:ext>
            </a:extLst>
          </p:cNvPr>
          <p:cNvCxnSpPr>
            <a:cxnSpLocks/>
          </p:cNvCxnSpPr>
          <p:nvPr/>
        </p:nvCxnSpPr>
        <p:spPr>
          <a:xfrm>
            <a:off x="10102384" y="1187388"/>
            <a:ext cx="0" cy="2345575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2637851-B5E4-49E3-ACAB-CA0EAC9DF3B2}"/>
              </a:ext>
            </a:extLst>
          </p:cNvPr>
          <p:cNvSpPr txBox="1"/>
          <p:nvPr/>
        </p:nvSpPr>
        <p:spPr>
          <a:xfrm>
            <a:off x="10186224" y="1017390"/>
            <a:ext cx="17889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6"/>
                </a:solidFill>
              </a:rPr>
              <a:t>05/2025</a:t>
            </a:r>
          </a:p>
          <a:p>
            <a:r>
              <a:rPr lang="en-US" sz="1600"/>
              <a:t>Restoring of all v3 benchmarks + bug corrections with v4.1.0</a:t>
            </a:r>
          </a:p>
        </p:txBody>
      </p:sp>
    </p:spTree>
    <p:extLst>
      <p:ext uri="{BB962C8B-B14F-4D97-AF65-F5344CB8AC3E}">
        <p14:creationId xmlns:p14="http://schemas.microsoft.com/office/powerpoint/2010/main" val="2899817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3F25A4-3445-74DD-66DA-BEB683974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1760CB-C4C0-FC2B-D21C-A187AB521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JADE V&amp;V ecosystem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ACCB2D-5D20-C972-ACDA-A0C5AF3B3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16" y="977459"/>
            <a:ext cx="10177132" cy="54227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3B011A-32E8-711A-1B3B-843703485FA2}"/>
              </a:ext>
            </a:extLst>
          </p:cNvPr>
          <p:cNvSpPr txBox="1"/>
          <p:nvPr/>
        </p:nvSpPr>
        <p:spPr>
          <a:xfrm>
            <a:off x="2281124" y="6412522"/>
            <a:ext cx="30265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3"/>
              </a:rPr>
              <a:t>https://github.com/JADE-V-V</a:t>
            </a:r>
            <a:r>
              <a:rPr lang="en-US"/>
              <a:t>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FB5D5DF-F89E-FDD0-54C5-93F6E4AA5CD8}"/>
              </a:ext>
            </a:extLst>
          </p:cNvPr>
          <p:cNvSpPr/>
          <p:nvPr/>
        </p:nvSpPr>
        <p:spPr>
          <a:xfrm>
            <a:off x="9769607" y="3776589"/>
            <a:ext cx="452284" cy="176981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199CB7A-B6F6-4933-6557-6ED5ACDD5F4F}"/>
              </a:ext>
            </a:extLst>
          </p:cNvPr>
          <p:cNvSpPr/>
          <p:nvPr/>
        </p:nvSpPr>
        <p:spPr>
          <a:xfrm>
            <a:off x="9769607" y="4073806"/>
            <a:ext cx="452284" cy="17698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63D2A9-6B42-5255-E3ED-EF4ED93B3875}"/>
              </a:ext>
            </a:extLst>
          </p:cNvPr>
          <p:cNvSpPr txBox="1"/>
          <p:nvPr/>
        </p:nvSpPr>
        <p:spPr>
          <a:xfrm>
            <a:off x="10179105" y="3711190"/>
            <a:ext cx="1845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External dependencies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0376C7-C49E-DC12-FB4A-2D62434B330A}"/>
              </a:ext>
            </a:extLst>
          </p:cNvPr>
          <p:cNvSpPr txBox="1"/>
          <p:nvPr/>
        </p:nvSpPr>
        <p:spPr>
          <a:xfrm>
            <a:off x="10217558" y="4007031"/>
            <a:ext cx="1359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JADE V&amp;V repos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77C9FA-0744-3F29-1397-B0534131D52A}"/>
              </a:ext>
            </a:extLst>
          </p:cNvPr>
          <p:cNvSpPr txBox="1"/>
          <p:nvPr/>
        </p:nvSpPr>
        <p:spPr>
          <a:xfrm>
            <a:off x="5486365" y="6414412"/>
            <a:ext cx="4731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4"/>
              </a:rPr>
              <a:t>https://github.com/IAEA-NDS/open-benchmarks</a:t>
            </a:r>
            <a:r>
              <a:rPr lang="en-US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98D9A1-0F39-492C-0A74-16B07FECB4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5614"/>
          <a:stretch/>
        </p:blipFill>
        <p:spPr>
          <a:xfrm>
            <a:off x="9769607" y="1279522"/>
            <a:ext cx="2333173" cy="11561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268BFB-F065-664D-1AFA-F9E8E56E777E}"/>
              </a:ext>
            </a:extLst>
          </p:cNvPr>
          <p:cNvSpPr txBox="1"/>
          <p:nvPr/>
        </p:nvSpPr>
        <p:spPr>
          <a:xfrm>
            <a:off x="10012728" y="954583"/>
            <a:ext cx="2146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METADATA EXAMPLE</a:t>
            </a:r>
          </a:p>
        </p:txBody>
      </p:sp>
    </p:spTree>
    <p:extLst>
      <p:ext uri="{BB962C8B-B14F-4D97-AF65-F5344CB8AC3E}">
        <p14:creationId xmlns:p14="http://schemas.microsoft.com/office/powerpoint/2010/main" val="2890284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E025D5-81A8-28EB-7BB0-2627251F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8E9F75-0167-0E84-8A2D-D19E905E6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CB4F6C-A952-ECE8-B79C-2C04F9182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JADE WebApp</a:t>
            </a:r>
          </a:p>
        </p:txBody>
      </p:sp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459A3EE3-785F-3E7C-2632-0BE80ED7A3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381.28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39" y="1011399"/>
            <a:ext cx="11857703" cy="568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3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CC668-6B3D-1936-0804-9533CC4E2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25C28F-D55C-7567-EF44-4D5EABC33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BC4895-ACDA-6075-E7BB-3754D0605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8098FC-5E3E-A87F-0C5F-703C0F0DC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71433"/>
            <a:ext cx="9046926" cy="810478"/>
          </a:xfrm>
        </p:spPr>
        <p:txBody>
          <a:bodyPr/>
          <a:lstStyle/>
          <a:p>
            <a:r>
              <a:rPr lang="en-US"/>
              <a:t>Available response in JADE raw result repository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B5CA9F-155C-126E-E981-6AAD3706A3D7}"/>
              </a:ext>
            </a:extLst>
          </p:cNvPr>
          <p:cNvSpPr txBox="1"/>
          <p:nvPr/>
        </p:nvSpPr>
        <p:spPr>
          <a:xfrm>
            <a:off x="287543" y="6197095"/>
            <a:ext cx="8448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Numerous experimental results already available on the Web ready to be consulted.</a:t>
            </a:r>
          </a:p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70AC13-24A0-FFBE-17D0-7F59DE368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43" y="1187275"/>
            <a:ext cx="11187953" cy="499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158C262C-337B-68A8-AD00-920B8C09A94D}"/>
              </a:ext>
            </a:extLst>
          </p:cNvPr>
          <p:cNvSpPr/>
          <p:nvPr/>
        </p:nvSpPr>
        <p:spPr>
          <a:xfrm rot="8919630">
            <a:off x="2060693" y="1386213"/>
            <a:ext cx="430306" cy="3872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73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747839-2B98-F53B-1238-D597A996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F3DAD1-02C2-CDAB-E868-094A9952F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F08FD6-FA06-9976-73F9-86B4EB9F6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the need for a “JADE v4”?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B0BD60-23AC-5A20-D478-E895D9A0CEA4}"/>
              </a:ext>
            </a:extLst>
          </p:cNvPr>
          <p:cNvSpPr txBox="1"/>
          <p:nvPr/>
        </p:nvSpPr>
        <p:spPr>
          <a:xfrm>
            <a:off x="431371" y="1316313"/>
            <a:ext cx="1121985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JADE is getting more and more attention from potential users.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Experimental benchmark were still not supported by OpenMC.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Code to Code comparison was not implemented yet and would have required some further changes of the core structure of JADE.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Implementation of new experimental benchmarks (or new features) was becoming too messy due to increasing technical debt.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The core codebase was too complex. It became more and more difficult for new and less experienced developers to onboard the project.</a:t>
            </a:r>
          </a:p>
        </p:txBody>
      </p:sp>
    </p:spTree>
    <p:extLst>
      <p:ext uri="{BB962C8B-B14F-4D97-AF65-F5344CB8AC3E}">
        <p14:creationId xmlns:p14="http://schemas.microsoft.com/office/powerpoint/2010/main" val="177412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595698-D509-0E08-62DE-8DE44178F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2F77FC-CEAE-001C-D7A9-BEFB6FAB9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7FA113-BF5C-0E3E-266C-72374958B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 achievements of v4.0.0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3CF28B-3C17-6630-2B7E-26415E0F1380}"/>
              </a:ext>
            </a:extLst>
          </p:cNvPr>
          <p:cNvSpPr txBox="1">
            <a:spLocks/>
          </p:cNvSpPr>
          <p:nvPr/>
        </p:nvSpPr>
        <p:spPr>
          <a:xfrm>
            <a:off x="431371" y="1253331"/>
            <a:ext cx="11131364" cy="43513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9750" indent="-2000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98525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8888" indent="-1809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17663" indent="-1793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Re-think JADE to be a </a:t>
            </a:r>
            <a:r>
              <a:rPr lang="en-US" sz="2400" b="1"/>
              <a:t>code-lib 2 code-lib comparison</a:t>
            </a:r>
            <a:r>
              <a:rPr lang="en-US" sz="2400"/>
              <a:t>. Not code2code or lib2lib.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/>
              <a:t>Full implementation of </a:t>
            </a:r>
            <a:r>
              <a:rPr lang="en-US" sz="2400" b="1" err="1"/>
              <a:t>OpenMC</a:t>
            </a:r>
            <a:r>
              <a:rPr lang="en-US" sz="2400" b="1"/>
              <a:t> </a:t>
            </a:r>
            <a:r>
              <a:rPr lang="en-US" sz="2400"/>
              <a:t>(for the available benchmark inputs)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Implement a structure that </a:t>
            </a:r>
            <a:r>
              <a:rPr lang="en-US" sz="2400" b="1"/>
              <a:t>clearly isolates</a:t>
            </a:r>
            <a:r>
              <a:rPr lang="en-US" sz="2400"/>
              <a:t> (by inheritance of specific abstract classes) the extra python </a:t>
            </a:r>
            <a:r>
              <a:rPr lang="en-US" sz="2400" b="1"/>
              <a:t>code </a:t>
            </a:r>
            <a:r>
              <a:rPr lang="en-US" sz="2400"/>
              <a:t>needed to support an </a:t>
            </a:r>
            <a:r>
              <a:rPr lang="en-US" sz="2400" b="1"/>
              <a:t>additional transport code</a:t>
            </a:r>
            <a:r>
              <a:rPr lang="en-US" sz="240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/>
              <a:t>No additional programming for new benchmarks </a:t>
            </a:r>
            <a:r>
              <a:rPr lang="en-US" sz="2400"/>
              <a:t>(including experimental). Everything is handled by ad hoc YAML configuration files.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/>
              <a:t>Raw data (csv files) are now a stronger interface</a:t>
            </a:r>
            <a:r>
              <a:rPr lang="en-US" sz="2400"/>
              <a:t>. They are the end point of transport code-dependent processing and the starting point of the JADE plotting and excel. This facilitates the integration with 3</a:t>
            </a:r>
            <a:r>
              <a:rPr lang="en-US" sz="2400" baseline="30000"/>
              <a:t>rd</a:t>
            </a:r>
            <a:r>
              <a:rPr lang="en-US" sz="2400"/>
              <a:t> party post-processors like the WebApp.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/>
              <a:t>Software design best </a:t>
            </a:r>
            <a:r>
              <a:rPr lang="en-US" sz="2400"/>
              <a:t>practices were applied during refactoring.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The </a:t>
            </a:r>
            <a:r>
              <a:rPr lang="en-US" sz="2400" b="1"/>
              <a:t>codebase</a:t>
            </a:r>
            <a:r>
              <a:rPr lang="en-US" sz="2400"/>
              <a:t> (number of lines) has been </a:t>
            </a:r>
            <a:r>
              <a:rPr lang="en-US" sz="2400" b="1"/>
              <a:t>reduced to only 1/3 </a:t>
            </a:r>
            <a:r>
              <a:rPr lang="en-US" sz="2400"/>
              <a:t>with respect to v3.1.0 one.</a:t>
            </a:r>
          </a:p>
        </p:txBody>
      </p:sp>
    </p:spTree>
    <p:extLst>
      <p:ext uri="{BB962C8B-B14F-4D97-AF65-F5344CB8AC3E}">
        <p14:creationId xmlns:p14="http://schemas.microsoft.com/office/powerpoint/2010/main" val="4530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13907F-C8AB-6F69-9F00-04D8AF09B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1A30AB-C191-CD4A-5D70-250F56842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level structure of JADE Engine</a:t>
            </a:r>
          </a:p>
        </p:txBody>
      </p:sp>
      <p:pic>
        <p:nvPicPr>
          <p:cNvPr id="6" name="Graphic 5" descr="User Crown Male with solid fill">
            <a:extLst>
              <a:ext uri="{FF2B5EF4-FFF2-40B4-BE49-F238E27FC236}">
                <a16:creationId xmlns:a16="http://schemas.microsoft.com/office/drawing/2014/main" id="{0B881B64-BB2E-C486-9912-312AF34C6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6443" y="3282392"/>
            <a:ext cx="914400" cy="914400"/>
          </a:xfrm>
          <a:prstGeom prst="rect">
            <a:avLst/>
          </a:prstGeom>
        </p:spPr>
      </p:pic>
      <p:pic>
        <p:nvPicPr>
          <p:cNvPr id="3074" name="Picture 2" descr="Outline user interface icon isolated black simple Vector Image">
            <a:extLst>
              <a:ext uri="{FF2B5EF4-FFF2-40B4-BE49-F238E27FC236}">
                <a16:creationId xmlns:a16="http://schemas.microsoft.com/office/drawing/2014/main" id="{5C201B3E-FE65-E811-C8CA-FAABBED5F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7" t="9795" r="21804" b="30396"/>
          <a:stretch/>
        </p:blipFill>
        <p:spPr bwMode="auto">
          <a:xfrm>
            <a:off x="2140178" y="1413421"/>
            <a:ext cx="933085" cy="105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74F045-0B1A-CA30-5464-A935BD145B12}"/>
              </a:ext>
            </a:extLst>
          </p:cNvPr>
          <p:cNvSpPr txBox="1"/>
          <p:nvPr/>
        </p:nvSpPr>
        <p:spPr>
          <a:xfrm>
            <a:off x="2304417" y="1041206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GUI</a:t>
            </a:r>
          </a:p>
        </p:txBody>
      </p:sp>
      <p:pic>
        <p:nvPicPr>
          <p:cNvPr id="3080" name="Picture 8" descr="YAML: Guía Completa de Usos y Ventajas » Blog Redes">
            <a:extLst>
              <a:ext uri="{FF2B5EF4-FFF2-40B4-BE49-F238E27FC236}">
                <a16:creationId xmlns:a16="http://schemas.microsoft.com/office/drawing/2014/main" id="{31EB0244-F751-1496-5E98-CF147230B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803" y="1472543"/>
            <a:ext cx="832770" cy="93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Microsoft Word - Wikipedia, la enciclopedia libre">
            <a:extLst>
              <a:ext uri="{FF2B5EF4-FFF2-40B4-BE49-F238E27FC236}">
                <a16:creationId xmlns:a16="http://schemas.microsoft.com/office/drawing/2014/main" id="{39D67329-CFB3-A3F9-CFA7-83F7B6782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804" y="5680704"/>
            <a:ext cx="721975" cy="67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Microsoft Excel - Wikipedia, la enciclopedia libre">
            <a:extLst>
              <a:ext uri="{FF2B5EF4-FFF2-40B4-BE49-F238E27FC236}">
                <a16:creationId xmlns:a16="http://schemas.microsoft.com/office/drawing/2014/main" id="{CAD21704-9A79-9607-B8D0-494917D28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804" y="4429446"/>
            <a:ext cx="721975" cy="67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2,944 en la categoría «Csv file icon» de fotos e imágenes de stock libres  de regalías | Shutterstock">
            <a:extLst>
              <a:ext uri="{FF2B5EF4-FFF2-40B4-BE49-F238E27FC236}">
                <a16:creationId xmlns:a16="http://schemas.microsoft.com/office/drawing/2014/main" id="{C395013C-5BE8-5B8D-56F7-C1D1CF8B4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541" y="3158924"/>
            <a:ext cx="916499" cy="91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364F36-6BC3-580F-B381-1093FE2CAA63}"/>
              </a:ext>
            </a:extLst>
          </p:cNvPr>
          <p:cNvSpPr txBox="1"/>
          <p:nvPr/>
        </p:nvSpPr>
        <p:spPr>
          <a:xfrm>
            <a:off x="1336282" y="4120309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USER</a:t>
            </a:r>
          </a:p>
        </p:txBody>
      </p:sp>
      <p:pic>
        <p:nvPicPr>
          <p:cNvPr id="13" name="Graphic 12" descr="Programmer male with solid fill">
            <a:extLst>
              <a:ext uri="{FF2B5EF4-FFF2-40B4-BE49-F238E27FC236}">
                <a16:creationId xmlns:a16="http://schemas.microsoft.com/office/drawing/2014/main" id="{8A818E4F-BCF1-A8D9-3DA5-40F0FE82B0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94857" y="1522158"/>
            <a:ext cx="914400" cy="914400"/>
          </a:xfrm>
          <a:prstGeom prst="rect">
            <a:avLst/>
          </a:prstGeom>
        </p:spPr>
      </p:pic>
      <p:pic>
        <p:nvPicPr>
          <p:cNvPr id="15" name="Graphic 14" descr="Programmer female with solid fill">
            <a:extLst>
              <a:ext uri="{FF2B5EF4-FFF2-40B4-BE49-F238E27FC236}">
                <a16:creationId xmlns:a16="http://schemas.microsoft.com/office/drawing/2014/main" id="{56EAE14D-9309-820B-27A8-33EFCB2729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43528" y="1526741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B50958-CA66-B01B-BBAB-32BF0F013DBB}"/>
              </a:ext>
            </a:extLst>
          </p:cNvPr>
          <p:cNvSpPr txBox="1"/>
          <p:nvPr/>
        </p:nvSpPr>
        <p:spPr>
          <a:xfrm>
            <a:off x="7564872" y="2367734"/>
            <a:ext cx="1825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DEVELOPERS</a:t>
            </a:r>
          </a:p>
        </p:txBody>
      </p:sp>
      <p:pic>
        <p:nvPicPr>
          <p:cNvPr id="18" name="Graphic 17" descr="Laptop with solid fill">
            <a:extLst>
              <a:ext uri="{FF2B5EF4-FFF2-40B4-BE49-F238E27FC236}">
                <a16:creationId xmlns:a16="http://schemas.microsoft.com/office/drawing/2014/main" id="{BE22AAF6-74FA-3C5E-BA0C-27F5B0BBC3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29637" y="5174661"/>
            <a:ext cx="914400" cy="914400"/>
          </a:xfrm>
          <a:prstGeom prst="rect">
            <a:avLst/>
          </a:prstGeom>
        </p:spPr>
      </p:pic>
      <p:pic>
        <p:nvPicPr>
          <p:cNvPr id="20" name="Graphic 19" descr="Database with solid fill">
            <a:extLst>
              <a:ext uri="{FF2B5EF4-FFF2-40B4-BE49-F238E27FC236}">
                <a16:creationId xmlns:a16="http://schemas.microsoft.com/office/drawing/2014/main" id="{AEDAC8E6-FCA3-CEDF-B962-D9A6A7E25F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88089" y="3317848"/>
            <a:ext cx="829681" cy="829681"/>
          </a:xfrm>
          <a:prstGeom prst="rect">
            <a:avLst/>
          </a:prstGeom>
        </p:spPr>
      </p:pic>
      <p:pic>
        <p:nvPicPr>
          <p:cNvPr id="21" name="Graphic 20" descr="Database with solid fill">
            <a:extLst>
              <a:ext uri="{FF2B5EF4-FFF2-40B4-BE49-F238E27FC236}">
                <a16:creationId xmlns:a16="http://schemas.microsoft.com/office/drawing/2014/main" id="{5E83CD4C-16FE-1782-58EB-2A60617D40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704554" y="3436340"/>
            <a:ext cx="829680" cy="8296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FDFD1EF-635E-E8B7-D8E8-C90D061D6E92}"/>
              </a:ext>
            </a:extLst>
          </p:cNvPr>
          <p:cNvSpPr txBox="1"/>
          <p:nvPr/>
        </p:nvSpPr>
        <p:spPr>
          <a:xfrm>
            <a:off x="6234898" y="4106729"/>
            <a:ext cx="1289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CLUSTER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C78AA1-8C6C-3E0C-77AB-C766A2E75898}"/>
              </a:ext>
            </a:extLst>
          </p:cNvPr>
          <p:cNvSpPr txBox="1"/>
          <p:nvPr/>
        </p:nvSpPr>
        <p:spPr>
          <a:xfrm>
            <a:off x="6429637" y="5922742"/>
            <a:ext cx="996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LOCAL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7ACF4D4-8B03-5AB4-DA7F-CA3B826C1CEA}"/>
              </a:ext>
            </a:extLst>
          </p:cNvPr>
          <p:cNvCxnSpPr>
            <a:cxnSpLocks/>
            <a:stCxn id="3074" idx="3"/>
            <a:endCxn id="3080" idx="1"/>
          </p:cNvCxnSpPr>
          <p:nvPr/>
        </p:nvCxnSpPr>
        <p:spPr>
          <a:xfrm flipV="1">
            <a:off x="3073263" y="1942209"/>
            <a:ext cx="674540" cy="48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13A385C6-A30A-B276-DA03-75FB92D08F07}"/>
              </a:ext>
            </a:extLst>
          </p:cNvPr>
          <p:cNvCxnSpPr>
            <a:cxnSpLocks/>
            <a:stCxn id="6" idx="0"/>
            <a:endCxn id="3074" idx="1"/>
          </p:cNvCxnSpPr>
          <p:nvPr/>
        </p:nvCxnSpPr>
        <p:spPr>
          <a:xfrm rot="5400000" flipH="1" flipV="1">
            <a:off x="1282060" y="2424275"/>
            <a:ext cx="1339700" cy="376535"/>
          </a:xfrm>
          <a:prstGeom prst="bentConnector2">
            <a:avLst/>
          </a:prstGeom>
          <a:ln w="57150">
            <a:tailEnd type="triangl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94D32381-EFAB-6612-529A-FF43D8D43B53}"/>
              </a:ext>
            </a:extLst>
          </p:cNvPr>
          <p:cNvCxnSpPr>
            <a:cxnSpLocks/>
            <a:stCxn id="11" idx="2"/>
            <a:endCxn id="59" idx="1"/>
          </p:cNvCxnSpPr>
          <p:nvPr/>
        </p:nvCxnSpPr>
        <p:spPr>
          <a:xfrm rot="16200000" flipH="1">
            <a:off x="2162890" y="4182726"/>
            <a:ext cx="1250973" cy="2049467"/>
          </a:xfrm>
          <a:prstGeom prst="bentConnector2">
            <a:avLst/>
          </a:prstGeom>
          <a:ln w="57150">
            <a:tailEnd type="triangl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A6B5331-D5B6-F9E7-B90C-B5CA453186E4}"/>
              </a:ext>
            </a:extLst>
          </p:cNvPr>
          <p:cNvCxnSpPr>
            <a:cxnSpLocks/>
            <a:endCxn id="57" idx="1"/>
          </p:cNvCxnSpPr>
          <p:nvPr/>
        </p:nvCxnSpPr>
        <p:spPr>
          <a:xfrm>
            <a:off x="2304417" y="3863851"/>
            <a:ext cx="1284184" cy="20788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19ED6278-3184-BF80-8805-1924CC3A4B97}"/>
              </a:ext>
            </a:extLst>
          </p:cNvPr>
          <p:cNvCxnSpPr>
            <a:cxnSpLocks/>
            <a:stCxn id="3080" idx="2"/>
            <a:endCxn id="58" idx="0"/>
          </p:cNvCxnSpPr>
          <p:nvPr/>
        </p:nvCxnSpPr>
        <p:spPr>
          <a:xfrm rot="5400000">
            <a:off x="3838821" y="2736024"/>
            <a:ext cx="649517" cy="1219"/>
          </a:xfrm>
          <a:prstGeom prst="bentConnector3">
            <a:avLst>
              <a:gd name="adj1" fmla="val 50000"/>
            </a:avLst>
          </a:prstGeom>
          <a:ln w="57150">
            <a:solidFill>
              <a:srgbClr val="00B050"/>
            </a:solidFill>
            <a:tailEnd type="triangl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7" name="Graphic 56" descr="Cmd Terminal with solid fill">
            <a:extLst>
              <a:ext uri="{FF2B5EF4-FFF2-40B4-BE49-F238E27FC236}">
                <a16:creationId xmlns:a16="http://schemas.microsoft.com/office/drawing/2014/main" id="{8D580B6C-7ABE-AAAA-FC23-C95EA3C651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588601" y="3260289"/>
            <a:ext cx="1248699" cy="1248699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E36F618E-63BE-0531-4025-C1C1BEBE20DF}"/>
              </a:ext>
            </a:extLst>
          </p:cNvPr>
          <p:cNvSpPr txBox="1"/>
          <p:nvPr/>
        </p:nvSpPr>
        <p:spPr>
          <a:xfrm>
            <a:off x="3757248" y="3061392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CMD</a:t>
            </a:r>
          </a:p>
        </p:txBody>
      </p:sp>
      <p:pic>
        <p:nvPicPr>
          <p:cNvPr id="59" name="Picture 8" descr="YAML: Guía Completa de Usos y Ventajas » Blog Redes">
            <a:extLst>
              <a:ext uri="{FF2B5EF4-FFF2-40B4-BE49-F238E27FC236}">
                <a16:creationId xmlns:a16="http://schemas.microsoft.com/office/drawing/2014/main" id="{E74E5068-8964-C5A6-614B-CE5D0C311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10" y="5363281"/>
            <a:ext cx="832770" cy="93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85" name="Straight Arrow Connector 3084">
            <a:extLst>
              <a:ext uri="{FF2B5EF4-FFF2-40B4-BE49-F238E27FC236}">
                <a16:creationId xmlns:a16="http://schemas.microsoft.com/office/drawing/2014/main" id="{1EF50C2B-DB45-89A5-A64C-492FDBAAA54B}"/>
              </a:ext>
            </a:extLst>
          </p:cNvPr>
          <p:cNvCxnSpPr>
            <a:cxnSpLocks/>
          </p:cNvCxnSpPr>
          <p:nvPr/>
        </p:nvCxnSpPr>
        <p:spPr>
          <a:xfrm flipV="1">
            <a:off x="4208703" y="4460752"/>
            <a:ext cx="0" cy="88692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97" name="TextBox 3096">
            <a:extLst>
              <a:ext uri="{FF2B5EF4-FFF2-40B4-BE49-F238E27FC236}">
                <a16:creationId xmlns:a16="http://schemas.microsoft.com/office/drawing/2014/main" id="{0EFD96CA-5669-8B17-C51D-01400F3A52C4}"/>
              </a:ext>
            </a:extLst>
          </p:cNvPr>
          <p:cNvSpPr txBox="1"/>
          <p:nvPr/>
        </p:nvSpPr>
        <p:spPr>
          <a:xfrm>
            <a:off x="3485139" y="6211669"/>
            <a:ext cx="1549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Environmental</a:t>
            </a:r>
          </a:p>
          <a:p>
            <a:pPr algn="ctr"/>
            <a:r>
              <a:rPr lang="en-US"/>
              <a:t>variables</a:t>
            </a:r>
          </a:p>
        </p:txBody>
      </p:sp>
      <p:sp>
        <p:nvSpPr>
          <p:cNvPr id="3099" name="TextBox 3098">
            <a:extLst>
              <a:ext uri="{FF2B5EF4-FFF2-40B4-BE49-F238E27FC236}">
                <a16:creationId xmlns:a16="http://schemas.microsoft.com/office/drawing/2014/main" id="{CBA770FC-DD51-A377-E1C5-03CDAA2E1090}"/>
              </a:ext>
            </a:extLst>
          </p:cNvPr>
          <p:cNvSpPr txBox="1"/>
          <p:nvPr/>
        </p:nvSpPr>
        <p:spPr>
          <a:xfrm>
            <a:off x="3537636" y="1123817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Run and PP</a:t>
            </a:r>
          </a:p>
        </p:txBody>
      </p:sp>
      <p:pic>
        <p:nvPicPr>
          <p:cNvPr id="3100" name="Picture 8" descr="YAML: Guía Completa de Usos y Ventajas » Blog Redes">
            <a:extLst>
              <a:ext uri="{FF2B5EF4-FFF2-40B4-BE49-F238E27FC236}">
                <a16:creationId xmlns:a16="http://schemas.microsoft.com/office/drawing/2014/main" id="{7A7F0347-0E60-2D73-864B-444DADE8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702" y="1657846"/>
            <a:ext cx="832770" cy="93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8" descr="YAML: Guía Completa de Usos y Ventajas » Blog Redes">
            <a:extLst>
              <a:ext uri="{FF2B5EF4-FFF2-40B4-BE49-F238E27FC236}">
                <a16:creationId xmlns:a16="http://schemas.microsoft.com/office/drawing/2014/main" id="{CD34B434-92CA-58E6-5A65-8D939C91E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231" y="1651389"/>
            <a:ext cx="832770" cy="93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8" descr="YAML: Guía Completa de Usos y Ventajas » Blog Redes">
            <a:extLst>
              <a:ext uri="{FF2B5EF4-FFF2-40B4-BE49-F238E27FC236}">
                <a16:creationId xmlns:a16="http://schemas.microsoft.com/office/drawing/2014/main" id="{1539109E-191F-5E77-F6B8-E1AE040EA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176" y="1939981"/>
            <a:ext cx="832770" cy="93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03" name="Straight Arrow Connector 3102">
            <a:extLst>
              <a:ext uri="{FF2B5EF4-FFF2-40B4-BE49-F238E27FC236}">
                <a16:creationId xmlns:a16="http://schemas.microsoft.com/office/drawing/2014/main" id="{659C4BEA-307E-7B01-1D32-8ADFC0AA92BE}"/>
              </a:ext>
            </a:extLst>
          </p:cNvPr>
          <p:cNvCxnSpPr>
            <a:cxnSpLocks/>
          </p:cNvCxnSpPr>
          <p:nvPr/>
        </p:nvCxnSpPr>
        <p:spPr>
          <a:xfrm flipH="1">
            <a:off x="7026495" y="2156339"/>
            <a:ext cx="617033" cy="0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06" name="TextBox 3105">
            <a:extLst>
              <a:ext uri="{FF2B5EF4-FFF2-40B4-BE49-F238E27FC236}">
                <a16:creationId xmlns:a16="http://schemas.microsoft.com/office/drawing/2014/main" id="{0F043395-0851-E094-8AFC-24257098CCF4}"/>
              </a:ext>
            </a:extLst>
          </p:cNvPr>
          <p:cNvSpPr txBox="1"/>
          <p:nvPr/>
        </p:nvSpPr>
        <p:spPr>
          <a:xfrm>
            <a:off x="5037277" y="1098527"/>
            <a:ext cx="2109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Benchmarks configuration files</a:t>
            </a:r>
          </a:p>
        </p:txBody>
      </p:sp>
      <p:cxnSp>
        <p:nvCxnSpPr>
          <p:cNvPr id="3114" name="Connector: Elbow 3113">
            <a:extLst>
              <a:ext uri="{FF2B5EF4-FFF2-40B4-BE49-F238E27FC236}">
                <a16:creationId xmlns:a16="http://schemas.microsoft.com/office/drawing/2014/main" id="{8996500D-C9FC-0694-74E7-433850C528AD}"/>
              </a:ext>
            </a:extLst>
          </p:cNvPr>
          <p:cNvCxnSpPr>
            <a:cxnSpLocks/>
            <a:endCxn id="58" idx="0"/>
          </p:cNvCxnSpPr>
          <p:nvPr/>
        </p:nvCxnSpPr>
        <p:spPr>
          <a:xfrm rot="10800000" flipV="1">
            <a:off x="4162970" y="2603630"/>
            <a:ext cx="1529237" cy="457761"/>
          </a:xfrm>
          <a:prstGeom prst="bentConnector2">
            <a:avLst/>
          </a:prstGeom>
          <a:ln w="57150">
            <a:solidFill>
              <a:srgbClr val="00B050"/>
            </a:solidFill>
            <a:tailEnd type="triangl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20" name="Connector: Elbow 3119">
            <a:extLst>
              <a:ext uri="{FF2B5EF4-FFF2-40B4-BE49-F238E27FC236}">
                <a16:creationId xmlns:a16="http://schemas.microsoft.com/office/drawing/2014/main" id="{F8CD4D33-2516-DBC5-787E-37285349509E}"/>
              </a:ext>
            </a:extLst>
          </p:cNvPr>
          <p:cNvCxnSpPr>
            <a:cxnSpLocks/>
            <a:stCxn id="57" idx="3"/>
            <a:endCxn id="18" idx="1"/>
          </p:cNvCxnSpPr>
          <p:nvPr/>
        </p:nvCxnSpPr>
        <p:spPr>
          <a:xfrm>
            <a:off x="4837300" y="3884639"/>
            <a:ext cx="1592337" cy="1747222"/>
          </a:xfrm>
          <a:prstGeom prst="bentConnector3">
            <a:avLst>
              <a:gd name="adj1" fmla="val 43420"/>
            </a:avLst>
          </a:prstGeom>
          <a:ln w="57150">
            <a:solidFill>
              <a:srgbClr val="00B050"/>
            </a:solidFill>
            <a:tailEnd type="triangl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24" name="Connector: Elbow 3123">
            <a:extLst>
              <a:ext uri="{FF2B5EF4-FFF2-40B4-BE49-F238E27FC236}">
                <a16:creationId xmlns:a16="http://schemas.microsoft.com/office/drawing/2014/main" id="{C70954D7-D784-B29F-FA78-6C78E25D7676}"/>
              </a:ext>
            </a:extLst>
          </p:cNvPr>
          <p:cNvCxnSpPr>
            <a:cxnSpLocks/>
            <a:stCxn id="57" idx="3"/>
          </p:cNvCxnSpPr>
          <p:nvPr/>
        </p:nvCxnSpPr>
        <p:spPr>
          <a:xfrm flipV="1">
            <a:off x="4837300" y="3727701"/>
            <a:ext cx="1388102" cy="156938"/>
          </a:xfrm>
          <a:prstGeom prst="bentConnector3">
            <a:avLst>
              <a:gd name="adj1" fmla="val 50000"/>
            </a:avLst>
          </a:prstGeom>
          <a:ln w="57150">
            <a:solidFill>
              <a:srgbClr val="00B050"/>
            </a:solidFill>
            <a:tailEnd type="triangle"/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39" name="Arrow: Right 3138">
            <a:extLst>
              <a:ext uri="{FF2B5EF4-FFF2-40B4-BE49-F238E27FC236}">
                <a16:creationId xmlns:a16="http://schemas.microsoft.com/office/drawing/2014/main" id="{0F94AD6D-A4F3-6342-900D-E4D505C50659}"/>
              </a:ext>
            </a:extLst>
          </p:cNvPr>
          <p:cNvSpPr/>
          <p:nvPr/>
        </p:nvSpPr>
        <p:spPr>
          <a:xfrm>
            <a:off x="7726703" y="4363405"/>
            <a:ext cx="721974" cy="672397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B9B419-C4D2-9D89-BEAA-7DBD59E70714}"/>
              </a:ext>
            </a:extLst>
          </p:cNvPr>
          <p:cNvSpPr txBox="1"/>
          <p:nvPr/>
        </p:nvSpPr>
        <p:spPr>
          <a:xfrm>
            <a:off x="9524493" y="2358956"/>
            <a:ext cx="26128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>
                <a:solidFill>
                  <a:srgbClr val="000000"/>
                </a:solidFill>
                <a:latin typeface="Aptos Narrow" panose="020B0004020202020204" pitchFamily="34" charset="0"/>
              </a:rPr>
              <a:t>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A03685-E948-CF84-B163-0AEC05E2A550}"/>
              </a:ext>
            </a:extLst>
          </p:cNvPr>
          <p:cNvSpPr txBox="1"/>
          <p:nvPr/>
        </p:nvSpPr>
        <p:spPr>
          <a:xfrm rot="16200000">
            <a:off x="99437" y="3698376"/>
            <a:ext cx="175041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pip install </a:t>
            </a:r>
            <a:r>
              <a:rPr lang="en-US" err="1"/>
              <a:t>jadevv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7100D8-0F53-E366-A843-1B41CED7CB0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44674" y="5496670"/>
            <a:ext cx="1367365" cy="10404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012ECD-51F9-EE12-00CA-8353B950FDD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55960" y="4402046"/>
            <a:ext cx="2447326" cy="7024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C8C408-432E-D2A2-5BD4-59AF09E1FCE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55960" y="3178362"/>
            <a:ext cx="866044" cy="87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6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23" grpId="0"/>
      <p:bldP spid="24" grpId="0"/>
      <p:bldP spid="58" grpId="0"/>
      <p:bldP spid="3097" grpId="0"/>
      <p:bldP spid="3099" grpId="0"/>
      <p:bldP spid="3106" grpId="0"/>
      <p:bldP spid="31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E0E63E-8D64-AB4A-3D4C-6AB8DB06D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</a:t>
            </a:r>
            <a:r>
              <a:rPr lang="en-US"/>
              <a:t>e.g. date, name of speaker, name of presentation…)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A47BDF-7BD5-4142-647A-130DF629D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35A96B-B142-43A0-8696-11933A4F1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Tallies comparison -&gt; </a:t>
            </a:r>
            <a:r>
              <a:rPr lang="en-US" i="1"/>
              <a:t>Results</a:t>
            </a:r>
            <a:r>
              <a:rPr lang="en-US"/>
              <a:t> comparisons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F4E59E-F9BC-B186-A3DD-AFC24D7FBD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812"/>
          <a:stretch/>
        </p:blipFill>
        <p:spPr>
          <a:xfrm>
            <a:off x="193246" y="2610664"/>
            <a:ext cx="3409382" cy="6183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DAF07A-B27B-6812-4F1B-8B69E888A82F}"/>
              </a:ext>
            </a:extLst>
          </p:cNvPr>
          <p:cNvSpPr txBox="1"/>
          <p:nvPr/>
        </p:nvSpPr>
        <p:spPr>
          <a:xfrm>
            <a:off x="1192222" y="2221194"/>
            <a:ext cx="1515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TALLY RESULT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397453-33EB-9D4C-548B-6DB120B7045C}"/>
              </a:ext>
            </a:extLst>
          </p:cNvPr>
          <p:cNvSpPr txBox="1"/>
          <p:nvPr/>
        </p:nvSpPr>
        <p:spPr>
          <a:xfrm>
            <a:off x="193246" y="3352706"/>
            <a:ext cx="34093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For each tally a standard pandas </a:t>
            </a:r>
            <a:r>
              <a:rPr lang="en-US" err="1"/>
              <a:t>DataFrame</a:t>
            </a:r>
            <a:r>
              <a:rPr lang="en-US"/>
              <a:t> is produced (for all transport codes).</a:t>
            </a:r>
          </a:p>
          <a:p>
            <a:r>
              <a:rPr lang="en-US"/>
              <a:t>Column headers are tally </a:t>
            </a:r>
            <a:r>
              <a:rPr lang="en-US" err="1"/>
              <a:t>binnings</a:t>
            </a:r>
            <a:r>
              <a:rPr lang="en-US"/>
              <a:t>. Names are standardized.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F3D88923-3CEB-933D-F1D2-D0E40DDDA86D}"/>
              </a:ext>
            </a:extLst>
          </p:cNvPr>
          <p:cNvSpPr/>
          <p:nvPr/>
        </p:nvSpPr>
        <p:spPr>
          <a:xfrm>
            <a:off x="4152900" y="3086099"/>
            <a:ext cx="990600" cy="568885"/>
          </a:xfrm>
          <a:prstGeom prst="rightArrow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MOD1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658014-F26E-740E-B829-12BC20CFF058}"/>
              </a:ext>
            </a:extLst>
          </p:cNvPr>
          <p:cNvSpPr txBox="1"/>
          <p:nvPr/>
        </p:nvSpPr>
        <p:spPr>
          <a:xfrm>
            <a:off x="4740142" y="1094721"/>
            <a:ext cx="1907259" cy="1754326"/>
          </a:xfrm>
          <a:prstGeom prst="rect">
            <a:avLst/>
          </a:prstGeom>
          <a:solidFill>
            <a:srgbClr val="99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/>
              <a:t>Tally MODIFIERS: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To lethargy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Add column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Replace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…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FE569D50-7C5B-F87E-DEFC-5AE8B3020B76}"/>
              </a:ext>
            </a:extLst>
          </p:cNvPr>
          <p:cNvSpPr/>
          <p:nvPr/>
        </p:nvSpPr>
        <p:spPr>
          <a:xfrm>
            <a:off x="5198472" y="3096932"/>
            <a:ext cx="990600" cy="568885"/>
          </a:xfrm>
          <a:prstGeom prst="rightArrow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MOD2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CC44C9D4-6253-3C26-1FD4-9BD10CE616B3}"/>
              </a:ext>
            </a:extLst>
          </p:cNvPr>
          <p:cNvSpPr/>
          <p:nvPr/>
        </p:nvSpPr>
        <p:spPr>
          <a:xfrm>
            <a:off x="6432385" y="3096932"/>
            <a:ext cx="990600" cy="568885"/>
          </a:xfrm>
          <a:prstGeom prst="rightArrow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chemeClr val="tx1"/>
                </a:solidFill>
              </a:rPr>
              <a:t>MODn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5F03B7-A0E7-BD7C-0B2A-4B9BB73B30D0}"/>
              </a:ext>
            </a:extLst>
          </p:cNvPr>
          <p:cNvSpPr txBox="1"/>
          <p:nvPr/>
        </p:nvSpPr>
        <p:spPr>
          <a:xfrm>
            <a:off x="6119997" y="3316037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…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A37B7D-A1E6-2FF3-E979-DC6382A4E7D3}"/>
              </a:ext>
            </a:extLst>
          </p:cNvPr>
          <p:cNvSpPr txBox="1"/>
          <p:nvPr/>
        </p:nvSpPr>
        <p:spPr>
          <a:xfrm>
            <a:off x="643097" y="1146380"/>
            <a:ext cx="261353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Simulation output parsing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B2621D7-E11A-E953-52FE-C467E21F3A0D}"/>
              </a:ext>
            </a:extLst>
          </p:cNvPr>
          <p:cNvCxnSpPr>
            <a:stCxn id="32" idx="2"/>
            <a:endCxn id="10" idx="0"/>
          </p:cNvCxnSpPr>
          <p:nvPr/>
        </p:nvCxnSpPr>
        <p:spPr>
          <a:xfrm>
            <a:off x="1949865" y="1515712"/>
            <a:ext cx="1" cy="7054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8D4B2A1-7880-14C3-21D8-45C9D4E63E94}"/>
              </a:ext>
            </a:extLst>
          </p:cNvPr>
          <p:cNvSpPr txBox="1"/>
          <p:nvPr/>
        </p:nvSpPr>
        <p:spPr>
          <a:xfrm>
            <a:off x="7807074" y="2966243"/>
            <a:ext cx="1792876" cy="36933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/>
              <a:t>MODIFIED TALLY</a:t>
            </a:r>
          </a:p>
        </p:txBody>
      </p:sp>
      <p:sp>
        <p:nvSpPr>
          <p:cNvPr id="36" name="Plus Sign 35">
            <a:extLst>
              <a:ext uri="{FF2B5EF4-FFF2-40B4-BE49-F238E27FC236}">
                <a16:creationId xmlns:a16="http://schemas.microsoft.com/office/drawing/2014/main" id="{B45219F4-080F-0D67-F8F6-9EBC188185F4}"/>
              </a:ext>
            </a:extLst>
          </p:cNvPr>
          <p:cNvSpPr/>
          <p:nvPr/>
        </p:nvSpPr>
        <p:spPr>
          <a:xfrm>
            <a:off x="8088644" y="1653962"/>
            <a:ext cx="1182779" cy="1257300"/>
          </a:xfrm>
          <a:prstGeom prst="mathPlus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COMB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7E2F7B-5272-6A8C-9B7F-27F9734DBCF7}"/>
              </a:ext>
            </a:extLst>
          </p:cNvPr>
          <p:cNvSpPr txBox="1"/>
          <p:nvPr/>
        </p:nvSpPr>
        <p:spPr>
          <a:xfrm>
            <a:off x="7807074" y="1265078"/>
            <a:ext cx="1792876" cy="36933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/>
              <a:t>MODIFIED TALLY</a:t>
            </a:r>
          </a:p>
        </p:txBody>
      </p:sp>
      <p:sp>
        <p:nvSpPr>
          <p:cNvPr id="39" name="Plus Sign 38">
            <a:extLst>
              <a:ext uri="{FF2B5EF4-FFF2-40B4-BE49-F238E27FC236}">
                <a16:creationId xmlns:a16="http://schemas.microsoft.com/office/drawing/2014/main" id="{71588AEB-4ED2-1F8D-24C8-EF57CD065B53}"/>
              </a:ext>
            </a:extLst>
          </p:cNvPr>
          <p:cNvSpPr/>
          <p:nvPr/>
        </p:nvSpPr>
        <p:spPr>
          <a:xfrm>
            <a:off x="8112122" y="3340657"/>
            <a:ext cx="1182779" cy="1257300"/>
          </a:xfrm>
          <a:prstGeom prst="mathPlus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COMB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973237-DAAE-7B6D-2F75-6D8BC4554222}"/>
              </a:ext>
            </a:extLst>
          </p:cNvPr>
          <p:cNvSpPr txBox="1"/>
          <p:nvPr/>
        </p:nvSpPr>
        <p:spPr>
          <a:xfrm>
            <a:off x="7807074" y="4586754"/>
            <a:ext cx="1792876" cy="36933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/>
              <a:t>MODIFIED TALLY</a:t>
            </a:r>
          </a:p>
        </p:txBody>
      </p:sp>
      <p:sp>
        <p:nvSpPr>
          <p:cNvPr id="41" name="Equals 40">
            <a:extLst>
              <a:ext uri="{FF2B5EF4-FFF2-40B4-BE49-F238E27FC236}">
                <a16:creationId xmlns:a16="http://schemas.microsoft.com/office/drawing/2014/main" id="{C9F8F82E-13BF-C3B7-6C7A-3F03B20BEF12}"/>
              </a:ext>
            </a:extLst>
          </p:cNvPr>
          <p:cNvSpPr/>
          <p:nvPr/>
        </p:nvSpPr>
        <p:spPr>
          <a:xfrm>
            <a:off x="8316808" y="5001126"/>
            <a:ext cx="773406" cy="619161"/>
          </a:xfrm>
          <a:prstGeom prst="mathEqual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BCE619-743E-B9CD-B0AC-7F7F3E70F52B}"/>
              </a:ext>
            </a:extLst>
          </p:cNvPr>
          <p:cNvSpPr txBox="1"/>
          <p:nvPr/>
        </p:nvSpPr>
        <p:spPr>
          <a:xfrm>
            <a:off x="7736723" y="5692370"/>
            <a:ext cx="1933575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/>
              <a:t>RESULT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839498D-CD2B-76AB-FA36-20D750C8D007}"/>
              </a:ext>
            </a:extLst>
          </p:cNvPr>
          <p:cNvSpPr txBox="1"/>
          <p:nvPr/>
        </p:nvSpPr>
        <p:spPr>
          <a:xfrm>
            <a:off x="9821416" y="2490311"/>
            <a:ext cx="2177338" cy="147732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/>
              <a:t>Tally COMBINATORS: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No 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Concatenate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…</a:t>
            </a:r>
          </a:p>
        </p:txBody>
      </p:sp>
      <p:pic>
        <p:nvPicPr>
          <p:cNvPr id="45" name="Picture 14" descr="2,944 en la categoría «Csv file icon» de fotos e imágenes de stock libres  de regalías | Shutterstock">
            <a:extLst>
              <a:ext uri="{FF2B5EF4-FFF2-40B4-BE49-F238E27FC236}">
                <a16:creationId xmlns:a16="http://schemas.microsoft.com/office/drawing/2014/main" id="{ADFEACA1-3165-0EA3-DE8B-F86E90CA5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5232771"/>
            <a:ext cx="1496475" cy="149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Arrow: Right 45">
            <a:extLst>
              <a:ext uri="{FF2B5EF4-FFF2-40B4-BE49-F238E27FC236}">
                <a16:creationId xmlns:a16="http://schemas.microsoft.com/office/drawing/2014/main" id="{8F51F0E7-3EE7-EF76-D179-FB52947D48DF}"/>
              </a:ext>
            </a:extLst>
          </p:cNvPr>
          <p:cNvSpPr/>
          <p:nvPr/>
        </p:nvSpPr>
        <p:spPr>
          <a:xfrm rot="10800000">
            <a:off x="6576748" y="5775931"/>
            <a:ext cx="990600" cy="568885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0790F7-5C9C-A300-6995-70C056205A75}"/>
              </a:ext>
            </a:extLst>
          </p:cNvPr>
          <p:cNvSpPr txBox="1"/>
          <p:nvPr/>
        </p:nvSpPr>
        <p:spPr>
          <a:xfrm>
            <a:off x="3698752" y="5380843"/>
            <a:ext cx="1595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END of transport code dependent processing</a:t>
            </a:r>
          </a:p>
        </p:txBody>
      </p:sp>
      <p:pic>
        <p:nvPicPr>
          <p:cNvPr id="1026" name="Picture 2" descr="F4Enix 0.14.0 documentation - Home">
            <a:extLst>
              <a:ext uri="{FF2B5EF4-FFF2-40B4-BE49-F238E27FC236}">
                <a16:creationId xmlns:a16="http://schemas.microsoft.com/office/drawing/2014/main" id="{58CC1379-DCB7-1B19-6737-1E230DC93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22" y="1593465"/>
            <a:ext cx="549976" cy="54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penMC · GitHub">
            <a:extLst>
              <a:ext uri="{FF2B5EF4-FFF2-40B4-BE49-F238E27FC236}">
                <a16:creationId xmlns:a16="http://schemas.microsoft.com/office/drawing/2014/main" id="{2A0BC41F-6206-A4D8-453A-0CBADD62D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65" y="1623764"/>
            <a:ext cx="553844" cy="55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0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7" grpId="0" animBg="1"/>
      <p:bldP spid="20" grpId="0" animBg="1"/>
      <p:bldP spid="23" grpId="0" animBg="1"/>
      <p:bldP spid="24" grpId="0" animBg="1"/>
      <p:bldP spid="25" grpId="0"/>
      <p:bldP spid="32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6" grpId="0" animBg="1"/>
      <p:bldP spid="5" grpId="0"/>
    </p:bldLst>
  </p:timing>
</p:sld>
</file>

<file path=ppt/theme/theme1.xml><?xml version="1.0" encoding="utf-8"?>
<a:theme xmlns:a="http://schemas.openxmlformats.org/drawingml/2006/main" name="F4E_ppt_template_2012">
  <a:themeElements>
    <a:clrScheme name="F4E_colors">
      <a:dk1>
        <a:srgbClr val="000000"/>
      </a:dk1>
      <a:lt1>
        <a:srgbClr val="FFFFFF"/>
      </a:lt1>
      <a:dk2>
        <a:srgbClr val="1C3F94"/>
      </a:dk2>
      <a:lt2>
        <a:srgbClr val="FFC61E"/>
      </a:lt2>
      <a:accent1>
        <a:srgbClr val="ADE8FE"/>
      </a:accent1>
      <a:accent2>
        <a:srgbClr val="81D9FD"/>
      </a:accent2>
      <a:accent3>
        <a:srgbClr val="2CB1EC"/>
      </a:accent3>
      <a:accent4>
        <a:srgbClr val="007DC5"/>
      </a:accent4>
      <a:accent5>
        <a:srgbClr val="1C3F94"/>
      </a:accent5>
      <a:accent6>
        <a:srgbClr val="001E60"/>
      </a:accent6>
      <a:hlink>
        <a:srgbClr val="FFC61E"/>
      </a:hlink>
      <a:folHlink>
        <a:srgbClr val="FFC61E"/>
      </a:folHlink>
    </a:clrScheme>
    <a:fontScheme name="F4E_font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680F88876AD84F8E46593481D5FF7A" ma:contentTypeVersion="12" ma:contentTypeDescription="Crear nuevo documento." ma:contentTypeScope="" ma:versionID="f5c4bc3b34d2086738e924d1f1e1e900">
  <xsd:schema xmlns:xsd="http://www.w3.org/2001/XMLSchema" xmlns:xs="http://www.w3.org/2001/XMLSchema" xmlns:p="http://schemas.microsoft.com/office/2006/metadata/properties" xmlns:ns2="dc6428ec-b8d9-4a36-8c8c-267d4d4d1ae5" xmlns:ns3="4b1ce139-ff69-40c4-9396-a6920add642e" targetNamespace="http://schemas.microsoft.com/office/2006/metadata/properties" ma:root="true" ma:fieldsID="7e19a4e5c7bab262236cc5438e1ae47e" ns2:_="" ns3:_="">
    <xsd:import namespace="dc6428ec-b8d9-4a36-8c8c-267d4d4d1ae5"/>
    <xsd:import namespace="4b1ce139-ff69-40c4-9396-a6920add642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6428ec-b8d9-4a36-8c8c-267d4d4d1a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1ce139-ff69-40c4-9396-a6920add642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6B7CEB95-3980-4E5A-97B7-43068E85D4FC}">
  <ds:schemaRefs>
    <ds:schemaRef ds:uri="4b1ce139-ff69-40c4-9396-a6920add642e"/>
    <ds:schemaRef ds:uri="dc6428ec-b8d9-4a36-8c8c-267d4d4d1ae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5636151-BDC6-46A5-BEDA-04691D1014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33DE14-9476-4E14-A6BB-FB7183196775}">
  <ds:schemaRefs>
    <ds:schemaRef ds:uri="4b1ce139-ff69-40c4-9396-a6920add642e"/>
    <ds:schemaRef ds:uri="dc6428ec-b8d9-4a36-8c8c-267d4d4d1ae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1526</Words>
  <Application>Microsoft Office PowerPoint</Application>
  <PresentationFormat>Widescreen</PresentationFormat>
  <Paragraphs>247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Aptos Narrow</vt:lpstr>
      <vt:lpstr>Arial</vt:lpstr>
      <vt:lpstr>Calibri</vt:lpstr>
      <vt:lpstr>F4E_ppt_template_2012</vt:lpstr>
      <vt:lpstr>PowerPoint Presentation</vt:lpstr>
      <vt:lpstr>Historical recap</vt:lpstr>
      <vt:lpstr>JADE V&amp;V ecosystem</vt:lpstr>
      <vt:lpstr>JADE WebApp</vt:lpstr>
      <vt:lpstr>Available response in JADE raw result repository</vt:lpstr>
      <vt:lpstr>Why the need for a “JADE v4”?</vt:lpstr>
      <vt:lpstr>Main achievements of v4.0.0</vt:lpstr>
      <vt:lpstr>High level structure of JADE Engine</vt:lpstr>
      <vt:lpstr>Tallies comparison -&gt; Results comparisons</vt:lpstr>
      <vt:lpstr>Tally modifiers and concatenators</vt:lpstr>
      <vt:lpstr>Example of raw results (csv) configuration files</vt:lpstr>
      <vt:lpstr>Examples of excel configuration file</vt:lpstr>
      <vt:lpstr>Examples of an atlas configuration file</vt:lpstr>
      <vt:lpstr>Benchmark summary</vt:lpstr>
      <vt:lpstr>Benchmark summary vs FENDL3.2b paper</vt:lpstr>
      <vt:lpstr>Benchmark summary vs FENDL3.2b paper</vt:lpstr>
      <vt:lpstr>Future plans</vt:lpstr>
      <vt:lpstr>Conclusions</vt:lpstr>
      <vt:lpstr>Thanks for you attention</vt:lpstr>
    </vt:vector>
  </TitlesOfParts>
  <Company>Fusion For Energy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boulgma</dc:creator>
  <cp:lastModifiedBy>Laghi Davide (F4E)</cp:lastModifiedBy>
  <cp:revision>1</cp:revision>
  <dcterms:created xsi:type="dcterms:W3CDTF">2012-05-24T07:34:34Z</dcterms:created>
  <dcterms:modified xsi:type="dcterms:W3CDTF">2025-05-14T07:17:08Z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0x010100F9680F88876AD84F8E46593481D5FF7A</vt:lpwstr>
  </property>
</Properties>
</file>