
<file path=[Content_Types].xml><?xml version="1.0" encoding="utf-8"?>
<Types xmlns="http://schemas.openxmlformats.org/package/2006/content-types">
  <Default Extension="bin" ContentType="video/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394" r:id="rId5"/>
    <p:sldId id="409" r:id="rId6"/>
    <p:sldId id="440" r:id="rId7"/>
    <p:sldId id="397" r:id="rId8"/>
    <p:sldId id="399" r:id="rId9"/>
    <p:sldId id="441" r:id="rId10"/>
    <p:sldId id="413" r:id="rId11"/>
    <p:sldId id="431" r:id="rId12"/>
    <p:sldId id="418" r:id="rId13"/>
    <p:sldId id="433" r:id="rId14"/>
    <p:sldId id="442" r:id="rId15"/>
    <p:sldId id="436" r:id="rId16"/>
    <p:sldId id="437" r:id="rId17"/>
    <p:sldId id="396" r:id="rId18"/>
    <p:sldId id="400" r:id="rId19"/>
    <p:sldId id="401" r:id="rId20"/>
    <p:sldId id="407" r:id="rId21"/>
    <p:sldId id="439" r:id="rId22"/>
    <p:sldId id="408" r:id="rId23"/>
    <p:sldId id="403" r:id="rId24"/>
    <p:sldId id="406" r:id="rId25"/>
    <p:sldId id="402" r:id="rId26"/>
    <p:sldId id="404" r:id="rId27"/>
    <p:sldId id="443" r:id="rId28"/>
    <p:sldId id="412" r:id="rId29"/>
    <p:sldId id="435" r:id="rId30"/>
    <p:sldId id="434" r:id="rId31"/>
    <p:sldId id="298" r:id="rId32"/>
    <p:sldId id="299" r:id="rId33"/>
    <p:sldId id="398" r:id="rId34"/>
    <p:sldId id="410" r:id="rId35"/>
    <p:sldId id="377" r:id="rId36"/>
    <p:sldId id="375" r:id="rId37"/>
    <p:sldId id="419" r:id="rId38"/>
    <p:sldId id="420" r:id="rId39"/>
    <p:sldId id="421" r:id="rId40"/>
    <p:sldId id="422" r:id="rId41"/>
    <p:sldId id="432" r:id="rId42"/>
    <p:sldId id="423" r:id="rId43"/>
    <p:sldId id="424" r:id="rId44"/>
    <p:sldId id="425" r:id="rId45"/>
    <p:sldId id="426" r:id="rId46"/>
    <p:sldId id="427" r:id="rId47"/>
    <p:sldId id="428" r:id="rId48"/>
    <p:sldId id="429" r:id="rId49"/>
    <p:sldId id="430" r:id="rId50"/>
    <p:sldId id="368" r:id="rId51"/>
    <p:sldId id="369" r:id="rId52"/>
    <p:sldId id="37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7CCDE6-0449-8380-0272-1F2C658C11A3}" name="Fabbri Marco (F4E)" initials="MF" userId="S::Marco.Fabbri@f4e.europa.eu::81c99687-4fb9-4e73-ba78-f27f1d7f01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bbri Marco (F4E)" initials="FM(" lastIdx="1" clrIdx="0">
    <p:extLst>
      <p:ext uri="{19B8F6BF-5375-455C-9EA6-DF929625EA0E}">
        <p15:presenceInfo xmlns:p15="http://schemas.microsoft.com/office/powerpoint/2012/main" userId="S::Marco.Fabbri@f4e.europa.eu::81c99687-4fb9-4e73-ba78-f27f1d7f0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589"/>
    <a:srgbClr val="3338FD"/>
    <a:srgbClr val="FF9933"/>
    <a:srgbClr val="E8E8E8"/>
    <a:srgbClr val="FF6600"/>
    <a:srgbClr val="0966A7"/>
    <a:srgbClr val="1F427E"/>
    <a:srgbClr val="FFFFFF"/>
    <a:srgbClr val="0069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F17F2-9FB1-4EEC-9D8A-FA576E2A9317}" v="2259" dt="2025-05-13T12:22:22.902"/>
    <p1510:client id="{47B6CF39-E2B1-4FE5-8B17-61B0E38D33D5}" v="161" dt="2025-05-13T14:18:58.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bri Marco (F4E)" userId="81c99687-4fb9-4e73-ba78-f27f1d7f0118" providerId="ADAL" clId="{4261267C-A530-41D6-993C-DCAB19D505E7}"/>
    <pc:docChg chg="undo custSel addSld delSld modSld sldOrd modMainMaster">
      <pc:chgData name="Fabbri Marco (F4E)" userId="81c99687-4fb9-4e73-ba78-f27f1d7f0118" providerId="ADAL" clId="{4261267C-A530-41D6-993C-DCAB19D505E7}" dt="2025-03-26T09:36:05.344" v="14336" actId="27636"/>
      <pc:docMkLst>
        <pc:docMk/>
      </pc:docMkLst>
      <pc:sldChg chg="ord">
        <pc:chgData name="Fabbri Marco (F4E)" userId="81c99687-4fb9-4e73-ba78-f27f1d7f0118" providerId="ADAL" clId="{4261267C-A530-41D6-993C-DCAB19D505E7}" dt="2025-03-26T09:17:15.443" v="13929"/>
        <pc:sldMkLst>
          <pc:docMk/>
          <pc:sldMk cId="41716404" sldId="298"/>
        </pc:sldMkLst>
      </pc:sldChg>
      <pc:sldChg chg="del">
        <pc:chgData name="Fabbri Marco (F4E)" userId="81c99687-4fb9-4e73-ba78-f27f1d7f0118" providerId="ADAL" clId="{4261267C-A530-41D6-993C-DCAB19D505E7}" dt="2025-03-25T12:21:02.152" v="6921" actId="47"/>
        <pc:sldMkLst>
          <pc:docMk/>
          <pc:sldMk cId="1435537255" sldId="343"/>
        </pc:sldMkLst>
      </pc:sldChg>
      <pc:sldChg chg="del">
        <pc:chgData name="Fabbri Marco (F4E)" userId="81c99687-4fb9-4e73-ba78-f27f1d7f0118" providerId="ADAL" clId="{4261267C-A530-41D6-993C-DCAB19D505E7}" dt="2025-03-25T12:21:01.282" v="6920" actId="47"/>
        <pc:sldMkLst>
          <pc:docMk/>
          <pc:sldMk cId="3602895865" sldId="353"/>
        </pc:sldMkLst>
      </pc:sldChg>
      <pc:sldChg chg="del">
        <pc:chgData name="Fabbri Marco (F4E)" userId="81c99687-4fb9-4e73-ba78-f27f1d7f0118" providerId="ADAL" clId="{4261267C-A530-41D6-993C-DCAB19D505E7}" dt="2025-03-25T12:20:40.692" v="6910" actId="47"/>
        <pc:sldMkLst>
          <pc:docMk/>
          <pc:sldMk cId="1336676655" sldId="354"/>
        </pc:sldMkLst>
      </pc:sldChg>
      <pc:sldChg chg="del">
        <pc:chgData name="Fabbri Marco (F4E)" userId="81c99687-4fb9-4e73-ba78-f27f1d7f0118" providerId="ADAL" clId="{4261267C-A530-41D6-993C-DCAB19D505E7}" dt="2025-03-25T12:21:06.501" v="6923" actId="47"/>
        <pc:sldMkLst>
          <pc:docMk/>
          <pc:sldMk cId="3308184225" sldId="355"/>
        </pc:sldMkLst>
      </pc:sldChg>
      <pc:sldChg chg="del">
        <pc:chgData name="Fabbri Marco (F4E)" userId="81c99687-4fb9-4e73-ba78-f27f1d7f0118" providerId="ADAL" clId="{4261267C-A530-41D6-993C-DCAB19D505E7}" dt="2025-03-25T12:20:44.740" v="6913" actId="47"/>
        <pc:sldMkLst>
          <pc:docMk/>
          <pc:sldMk cId="3674868924" sldId="356"/>
        </pc:sldMkLst>
      </pc:sldChg>
      <pc:sldChg chg="del">
        <pc:chgData name="Fabbri Marco (F4E)" userId="81c99687-4fb9-4e73-ba78-f27f1d7f0118" providerId="ADAL" clId="{4261267C-A530-41D6-993C-DCAB19D505E7}" dt="2025-03-25T12:20:42.131" v="6912" actId="47"/>
        <pc:sldMkLst>
          <pc:docMk/>
          <pc:sldMk cId="2900777533" sldId="357"/>
        </pc:sldMkLst>
      </pc:sldChg>
      <pc:sldChg chg="del">
        <pc:chgData name="Fabbri Marco (F4E)" userId="81c99687-4fb9-4e73-ba78-f27f1d7f0118" providerId="ADAL" clId="{4261267C-A530-41D6-993C-DCAB19D505E7}" dt="2025-03-25T12:20:55.247" v="6915" actId="47"/>
        <pc:sldMkLst>
          <pc:docMk/>
          <pc:sldMk cId="942277022" sldId="359"/>
        </pc:sldMkLst>
      </pc:sldChg>
      <pc:sldChg chg="del">
        <pc:chgData name="Fabbri Marco (F4E)" userId="81c99687-4fb9-4e73-ba78-f27f1d7f0118" providerId="ADAL" clId="{4261267C-A530-41D6-993C-DCAB19D505E7}" dt="2025-03-25T12:21:00.405" v="6919" actId="47"/>
        <pc:sldMkLst>
          <pc:docMk/>
          <pc:sldMk cId="4063315121" sldId="360"/>
        </pc:sldMkLst>
      </pc:sldChg>
      <pc:sldChg chg="del">
        <pc:chgData name="Fabbri Marco (F4E)" userId="81c99687-4fb9-4e73-ba78-f27f1d7f0118" providerId="ADAL" clId="{4261267C-A530-41D6-993C-DCAB19D505E7}" dt="2025-03-25T12:20:59.577" v="6918" actId="47"/>
        <pc:sldMkLst>
          <pc:docMk/>
          <pc:sldMk cId="290966815" sldId="363"/>
        </pc:sldMkLst>
      </pc:sldChg>
      <pc:sldChg chg="del">
        <pc:chgData name="Fabbri Marco (F4E)" userId="81c99687-4fb9-4e73-ba78-f27f1d7f0118" providerId="ADAL" clId="{4261267C-A530-41D6-993C-DCAB19D505E7}" dt="2025-03-25T12:20:58.629" v="6917" actId="47"/>
        <pc:sldMkLst>
          <pc:docMk/>
          <pc:sldMk cId="3331077180" sldId="364"/>
        </pc:sldMkLst>
      </pc:sldChg>
      <pc:sldChg chg="del">
        <pc:chgData name="Fabbri Marco (F4E)" userId="81c99687-4fb9-4e73-ba78-f27f1d7f0118" providerId="ADAL" clId="{4261267C-A530-41D6-993C-DCAB19D505E7}" dt="2025-03-25T12:20:53.586" v="6914" actId="47"/>
        <pc:sldMkLst>
          <pc:docMk/>
          <pc:sldMk cId="3945358376" sldId="365"/>
        </pc:sldMkLst>
      </pc:sldChg>
      <pc:sldChg chg="del">
        <pc:chgData name="Fabbri Marco (F4E)" userId="81c99687-4fb9-4e73-ba78-f27f1d7f0118" providerId="ADAL" clId="{4261267C-A530-41D6-993C-DCAB19D505E7}" dt="2025-03-25T12:20:41.368" v="6911" actId="47"/>
        <pc:sldMkLst>
          <pc:docMk/>
          <pc:sldMk cId="1784042928" sldId="366"/>
        </pc:sldMkLst>
      </pc:sldChg>
      <pc:sldChg chg="del">
        <pc:chgData name="Fabbri Marco (F4E)" userId="81c99687-4fb9-4e73-ba78-f27f1d7f0118" providerId="ADAL" clId="{4261267C-A530-41D6-993C-DCAB19D505E7}" dt="2025-03-25T12:20:40.048" v="6909" actId="47"/>
        <pc:sldMkLst>
          <pc:docMk/>
          <pc:sldMk cId="2983999498" sldId="367"/>
        </pc:sldMkLst>
      </pc:sldChg>
      <pc:sldChg chg="ord">
        <pc:chgData name="Fabbri Marco (F4E)" userId="81c99687-4fb9-4e73-ba78-f27f1d7f0118" providerId="ADAL" clId="{4261267C-A530-41D6-993C-DCAB19D505E7}" dt="2025-03-25T13:18:15.734" v="7772"/>
        <pc:sldMkLst>
          <pc:docMk/>
          <pc:sldMk cId="4252806146" sldId="368"/>
        </pc:sldMkLst>
      </pc:sldChg>
      <pc:sldChg chg="ord">
        <pc:chgData name="Fabbri Marco (F4E)" userId="81c99687-4fb9-4e73-ba78-f27f1d7f0118" providerId="ADAL" clId="{4261267C-A530-41D6-993C-DCAB19D505E7}" dt="2025-03-25T13:18:15.734" v="7772"/>
        <pc:sldMkLst>
          <pc:docMk/>
          <pc:sldMk cId="2699485203" sldId="369"/>
        </pc:sldMkLst>
      </pc:sldChg>
      <pc:sldChg chg="del">
        <pc:chgData name="Fabbri Marco (F4E)" userId="81c99687-4fb9-4e73-ba78-f27f1d7f0118" providerId="ADAL" clId="{4261267C-A530-41D6-993C-DCAB19D505E7}" dt="2025-03-25T12:20:23.330" v="6896" actId="47"/>
        <pc:sldMkLst>
          <pc:docMk/>
          <pc:sldMk cId="3975979515" sldId="371"/>
        </pc:sldMkLst>
      </pc:sldChg>
      <pc:sldChg chg="del">
        <pc:chgData name="Fabbri Marco (F4E)" userId="81c99687-4fb9-4e73-ba78-f27f1d7f0118" providerId="ADAL" clId="{4261267C-A530-41D6-993C-DCAB19D505E7}" dt="2025-03-25T12:20:39.362" v="6908" actId="47"/>
        <pc:sldMkLst>
          <pc:docMk/>
          <pc:sldMk cId="274964908" sldId="372"/>
        </pc:sldMkLst>
      </pc:sldChg>
      <pc:sldChg chg="del">
        <pc:chgData name="Fabbri Marco (F4E)" userId="81c99687-4fb9-4e73-ba78-f27f1d7f0118" providerId="ADAL" clId="{4261267C-A530-41D6-993C-DCAB19D505E7}" dt="2025-03-25T12:20:17.657" v="6893" actId="47"/>
        <pc:sldMkLst>
          <pc:docMk/>
          <pc:sldMk cId="3959467517" sldId="373"/>
        </pc:sldMkLst>
      </pc:sldChg>
      <pc:sldChg chg="modSp mod ord">
        <pc:chgData name="Fabbri Marco (F4E)" userId="81c99687-4fb9-4e73-ba78-f27f1d7f0118" providerId="ADAL" clId="{4261267C-A530-41D6-993C-DCAB19D505E7}" dt="2025-03-25T13:18:15.734" v="7772"/>
        <pc:sldMkLst>
          <pc:docMk/>
          <pc:sldMk cId="290502693" sldId="374"/>
        </pc:sldMkLst>
        <pc:picChg chg="mod ord">
          <ac:chgData name="Fabbri Marco (F4E)" userId="81c99687-4fb9-4e73-ba78-f27f1d7f0118" providerId="ADAL" clId="{4261267C-A530-41D6-993C-DCAB19D505E7}" dt="2025-03-25T12:21:40.057" v="6926" actId="14100"/>
          <ac:picMkLst>
            <pc:docMk/>
            <pc:sldMk cId="290502693" sldId="374"/>
            <ac:picMk id="8" creationId="{318E2CCB-3974-2E0B-88D3-0E91FB236698}"/>
          </ac:picMkLst>
        </pc:picChg>
      </pc:sldChg>
      <pc:sldChg chg="modSp add del mod ord">
        <pc:chgData name="Fabbri Marco (F4E)" userId="81c99687-4fb9-4e73-ba78-f27f1d7f0118" providerId="ADAL" clId="{4261267C-A530-41D6-993C-DCAB19D505E7}" dt="2025-03-25T12:28:05.072" v="7642" actId="20577"/>
        <pc:sldMkLst>
          <pc:docMk/>
          <pc:sldMk cId="366858636" sldId="375"/>
        </pc:sldMkLst>
        <pc:spChg chg="mod">
          <ac:chgData name="Fabbri Marco (F4E)" userId="81c99687-4fb9-4e73-ba78-f27f1d7f0118" providerId="ADAL" clId="{4261267C-A530-41D6-993C-DCAB19D505E7}" dt="2025-03-25T12:28:05.072" v="7642" actId="20577"/>
          <ac:spMkLst>
            <pc:docMk/>
            <pc:sldMk cId="366858636" sldId="375"/>
            <ac:spMk id="4" creationId="{5C33B61E-9003-5F92-94C8-9106DBF3D91A}"/>
          </ac:spMkLst>
        </pc:spChg>
        <pc:spChg chg="mod">
          <ac:chgData name="Fabbri Marco (F4E)" userId="81c99687-4fb9-4e73-ba78-f27f1d7f0118" providerId="ADAL" clId="{4261267C-A530-41D6-993C-DCAB19D505E7}" dt="2025-03-25T12:27:58.023" v="7625" actId="20577"/>
          <ac:spMkLst>
            <pc:docMk/>
            <pc:sldMk cId="366858636" sldId="375"/>
            <ac:spMk id="6" creationId="{5BAE9495-C39A-3F2A-44F6-8212BFCD7BCC}"/>
          </ac:spMkLst>
        </pc:spChg>
      </pc:sldChg>
      <pc:sldChg chg="del">
        <pc:chgData name="Fabbri Marco (F4E)" userId="81c99687-4fb9-4e73-ba78-f27f1d7f0118" providerId="ADAL" clId="{4261267C-A530-41D6-993C-DCAB19D505E7}" dt="2025-03-25T12:20:38.564" v="6907" actId="47"/>
        <pc:sldMkLst>
          <pc:docMk/>
          <pc:sldMk cId="2661851097" sldId="376"/>
        </pc:sldMkLst>
      </pc:sldChg>
      <pc:sldChg chg="del">
        <pc:chgData name="Fabbri Marco (F4E)" userId="81c99687-4fb9-4e73-ba78-f27f1d7f0118" providerId="ADAL" clId="{4261267C-A530-41D6-993C-DCAB19D505E7}" dt="2025-03-25T12:20:35.493" v="6906" actId="47"/>
        <pc:sldMkLst>
          <pc:docMk/>
          <pc:sldMk cId="3210253135" sldId="377"/>
        </pc:sldMkLst>
      </pc:sldChg>
      <pc:sldChg chg="add">
        <pc:chgData name="Fabbri Marco (F4E)" userId="81c99687-4fb9-4e73-ba78-f27f1d7f0118" providerId="ADAL" clId="{4261267C-A530-41D6-993C-DCAB19D505E7}" dt="2025-03-26T09:01:48.588" v="13461"/>
        <pc:sldMkLst>
          <pc:docMk/>
          <pc:sldMk cId="4086811225" sldId="377"/>
        </pc:sldMkLst>
      </pc:sldChg>
      <pc:sldChg chg="del">
        <pc:chgData name="Fabbri Marco (F4E)" userId="81c99687-4fb9-4e73-ba78-f27f1d7f0118" providerId="ADAL" clId="{4261267C-A530-41D6-993C-DCAB19D505E7}" dt="2025-03-25T12:20:34.343" v="6905" actId="47"/>
        <pc:sldMkLst>
          <pc:docMk/>
          <pc:sldMk cId="1616576388" sldId="378"/>
        </pc:sldMkLst>
      </pc:sldChg>
      <pc:sldChg chg="del">
        <pc:chgData name="Fabbri Marco (F4E)" userId="81c99687-4fb9-4e73-ba78-f27f1d7f0118" providerId="ADAL" clId="{4261267C-A530-41D6-993C-DCAB19D505E7}" dt="2025-03-25T12:20:15.541" v="6892" actId="47"/>
        <pc:sldMkLst>
          <pc:docMk/>
          <pc:sldMk cId="2747585251" sldId="379"/>
        </pc:sldMkLst>
      </pc:sldChg>
      <pc:sldChg chg="del">
        <pc:chgData name="Fabbri Marco (F4E)" userId="81c99687-4fb9-4e73-ba78-f27f1d7f0118" providerId="ADAL" clId="{4261267C-A530-41D6-993C-DCAB19D505E7}" dt="2025-03-25T12:20:14.709" v="6891" actId="47"/>
        <pc:sldMkLst>
          <pc:docMk/>
          <pc:sldMk cId="861171319" sldId="380"/>
        </pc:sldMkLst>
      </pc:sldChg>
      <pc:sldChg chg="del">
        <pc:chgData name="Fabbri Marco (F4E)" userId="81c99687-4fb9-4e73-ba78-f27f1d7f0118" providerId="ADAL" clId="{4261267C-A530-41D6-993C-DCAB19D505E7}" dt="2025-03-25T12:20:13.156" v="6890" actId="47"/>
        <pc:sldMkLst>
          <pc:docMk/>
          <pc:sldMk cId="3080627441" sldId="381"/>
        </pc:sldMkLst>
      </pc:sldChg>
      <pc:sldChg chg="del">
        <pc:chgData name="Fabbri Marco (F4E)" userId="81c99687-4fb9-4e73-ba78-f27f1d7f0118" providerId="ADAL" clId="{4261267C-A530-41D6-993C-DCAB19D505E7}" dt="2025-03-25T12:20:32.534" v="6904" actId="47"/>
        <pc:sldMkLst>
          <pc:docMk/>
          <pc:sldMk cId="2145798057" sldId="384"/>
        </pc:sldMkLst>
      </pc:sldChg>
      <pc:sldChg chg="del">
        <pc:chgData name="Fabbri Marco (F4E)" userId="81c99687-4fb9-4e73-ba78-f27f1d7f0118" providerId="ADAL" clId="{4261267C-A530-41D6-993C-DCAB19D505E7}" dt="2025-03-25T12:20:24.123" v="6897" actId="47"/>
        <pc:sldMkLst>
          <pc:docMk/>
          <pc:sldMk cId="887863617" sldId="385"/>
        </pc:sldMkLst>
      </pc:sldChg>
      <pc:sldChg chg="del">
        <pc:chgData name="Fabbri Marco (F4E)" userId="81c99687-4fb9-4e73-ba78-f27f1d7f0118" providerId="ADAL" clId="{4261267C-A530-41D6-993C-DCAB19D505E7}" dt="2025-03-25T12:20:06.643" v="6889" actId="47"/>
        <pc:sldMkLst>
          <pc:docMk/>
          <pc:sldMk cId="4260568771" sldId="386"/>
        </pc:sldMkLst>
      </pc:sldChg>
      <pc:sldChg chg="del">
        <pc:chgData name="Fabbri Marco (F4E)" userId="81c99687-4fb9-4e73-ba78-f27f1d7f0118" providerId="ADAL" clId="{4261267C-A530-41D6-993C-DCAB19D505E7}" dt="2025-03-25T12:20:30.920" v="6903" actId="47"/>
        <pc:sldMkLst>
          <pc:docMk/>
          <pc:sldMk cId="3165101510" sldId="387"/>
        </pc:sldMkLst>
      </pc:sldChg>
      <pc:sldChg chg="del">
        <pc:chgData name="Fabbri Marco (F4E)" userId="81c99687-4fb9-4e73-ba78-f27f1d7f0118" providerId="ADAL" clId="{4261267C-A530-41D6-993C-DCAB19D505E7}" dt="2025-03-25T12:20:57.830" v="6916" actId="47"/>
        <pc:sldMkLst>
          <pc:docMk/>
          <pc:sldMk cId="4083623774" sldId="388"/>
        </pc:sldMkLst>
      </pc:sldChg>
      <pc:sldChg chg="del">
        <pc:chgData name="Fabbri Marco (F4E)" userId="81c99687-4fb9-4e73-ba78-f27f1d7f0118" providerId="ADAL" clId="{4261267C-A530-41D6-993C-DCAB19D505E7}" dt="2025-03-25T12:20:30.273" v="6902" actId="47"/>
        <pc:sldMkLst>
          <pc:docMk/>
          <pc:sldMk cId="1865469260" sldId="389"/>
        </pc:sldMkLst>
      </pc:sldChg>
      <pc:sldChg chg="del">
        <pc:chgData name="Fabbri Marco (F4E)" userId="81c99687-4fb9-4e73-ba78-f27f1d7f0118" providerId="ADAL" clId="{4261267C-A530-41D6-993C-DCAB19D505E7}" dt="2025-03-25T12:20:29.622" v="6901" actId="47"/>
        <pc:sldMkLst>
          <pc:docMk/>
          <pc:sldMk cId="4158775681" sldId="390"/>
        </pc:sldMkLst>
      </pc:sldChg>
      <pc:sldChg chg="del">
        <pc:chgData name="Fabbri Marco (F4E)" userId="81c99687-4fb9-4e73-ba78-f27f1d7f0118" providerId="ADAL" clId="{4261267C-A530-41D6-993C-DCAB19D505E7}" dt="2025-03-25T12:20:28.757" v="6900" actId="47"/>
        <pc:sldMkLst>
          <pc:docMk/>
          <pc:sldMk cId="3541743971" sldId="391"/>
        </pc:sldMkLst>
      </pc:sldChg>
      <pc:sldChg chg="del">
        <pc:chgData name="Fabbri Marco (F4E)" userId="81c99687-4fb9-4e73-ba78-f27f1d7f0118" providerId="ADAL" clId="{4261267C-A530-41D6-993C-DCAB19D505E7}" dt="2025-03-25T12:20:27.003" v="6899" actId="47"/>
        <pc:sldMkLst>
          <pc:docMk/>
          <pc:sldMk cId="981584968" sldId="392"/>
        </pc:sldMkLst>
      </pc:sldChg>
      <pc:sldChg chg="del">
        <pc:chgData name="Fabbri Marco (F4E)" userId="81c99687-4fb9-4e73-ba78-f27f1d7f0118" providerId="ADAL" clId="{4261267C-A530-41D6-993C-DCAB19D505E7}" dt="2025-03-25T12:20:25.307" v="6898" actId="47"/>
        <pc:sldMkLst>
          <pc:docMk/>
          <pc:sldMk cId="3837384797" sldId="393"/>
        </pc:sldMkLst>
      </pc:sldChg>
      <pc:sldChg chg="modSp mod">
        <pc:chgData name="Fabbri Marco (F4E)" userId="81c99687-4fb9-4e73-ba78-f27f1d7f0118" providerId="ADAL" clId="{4261267C-A530-41D6-993C-DCAB19D505E7}" dt="2025-03-25T14:50:06.611" v="9080" actId="20577"/>
        <pc:sldMkLst>
          <pc:docMk/>
          <pc:sldMk cId="1855340137" sldId="394"/>
        </pc:sldMkLst>
        <pc:spChg chg="mod">
          <ac:chgData name="Fabbri Marco (F4E)" userId="81c99687-4fb9-4e73-ba78-f27f1d7f0118" providerId="ADAL" clId="{4261267C-A530-41D6-993C-DCAB19D505E7}" dt="2025-03-25T14:49:59.823" v="9066" actId="20577"/>
          <ac:spMkLst>
            <pc:docMk/>
            <pc:sldMk cId="1855340137" sldId="394"/>
            <ac:spMk id="2" creationId="{52E90141-04B9-09BA-A4EC-DD5BD6062088}"/>
          </ac:spMkLst>
        </pc:spChg>
        <pc:spChg chg="mod">
          <ac:chgData name="Fabbri Marco (F4E)" userId="81c99687-4fb9-4e73-ba78-f27f1d7f0118" providerId="ADAL" clId="{4261267C-A530-41D6-993C-DCAB19D505E7}" dt="2025-03-25T14:50:06.611" v="9080" actId="20577"/>
          <ac:spMkLst>
            <pc:docMk/>
            <pc:sldMk cId="1855340137" sldId="394"/>
            <ac:spMk id="3" creationId="{7A2F827B-5092-4D82-01E8-AFAEE5221712}"/>
          </ac:spMkLst>
        </pc:spChg>
        <pc:spChg chg="mod">
          <ac:chgData name="Fabbri Marco (F4E)" userId="81c99687-4fb9-4e73-ba78-f27f1d7f0118" providerId="ADAL" clId="{4261267C-A530-41D6-993C-DCAB19D505E7}" dt="2025-03-25T11:59:48.636" v="6315" actId="20577"/>
          <ac:spMkLst>
            <pc:docMk/>
            <pc:sldMk cId="1855340137" sldId="394"/>
            <ac:spMk id="4" creationId="{7250E921-3640-53FA-B429-816C23485DC5}"/>
          </ac:spMkLst>
        </pc:spChg>
      </pc:sldChg>
      <pc:sldChg chg="addSp delSp modSp add del mod delAnim">
        <pc:chgData name="Fabbri Marco (F4E)" userId="81c99687-4fb9-4e73-ba78-f27f1d7f0118" providerId="ADAL" clId="{4261267C-A530-41D6-993C-DCAB19D505E7}" dt="2025-03-25T12:21:02.942" v="6922" actId="47"/>
        <pc:sldMkLst>
          <pc:docMk/>
          <pc:sldMk cId="268382094" sldId="395"/>
        </pc:sldMkLst>
      </pc:sldChg>
      <pc:sldChg chg="addSp delSp modSp add mod">
        <pc:chgData name="Fabbri Marco (F4E)" userId="81c99687-4fb9-4e73-ba78-f27f1d7f0118" providerId="ADAL" clId="{4261267C-A530-41D6-993C-DCAB19D505E7}" dt="2025-03-26T09:15:42.657" v="13830"/>
        <pc:sldMkLst>
          <pc:docMk/>
          <pc:sldMk cId="1256490499" sldId="396"/>
        </pc:sldMkLst>
        <pc:spChg chg="mod">
          <ac:chgData name="Fabbri Marco (F4E)" userId="81c99687-4fb9-4e73-ba78-f27f1d7f0118" providerId="ADAL" clId="{4261267C-A530-41D6-993C-DCAB19D505E7}" dt="2025-03-25T10:35:41.153" v="3200" actId="20577"/>
          <ac:spMkLst>
            <pc:docMk/>
            <pc:sldMk cId="1256490499" sldId="396"/>
            <ac:spMk id="4" creationId="{309425BD-3C95-84E5-7A04-ED9E3F2E423A}"/>
          </ac:spMkLst>
        </pc:spChg>
        <pc:spChg chg="add mod">
          <ac:chgData name="Fabbri Marco (F4E)" userId="81c99687-4fb9-4e73-ba78-f27f1d7f0118" providerId="ADAL" clId="{4261267C-A530-41D6-993C-DCAB19D505E7}" dt="2025-03-25T13:21:37.209" v="7802" actId="20577"/>
          <ac:spMkLst>
            <pc:docMk/>
            <pc:sldMk cId="1256490499" sldId="396"/>
            <ac:spMk id="16" creationId="{8EB48E6E-ACE7-7384-3A33-C8DC2743382B}"/>
          </ac:spMkLst>
        </pc:spChg>
        <pc:spChg chg="add mod">
          <ac:chgData name="Fabbri Marco (F4E)" userId="81c99687-4fb9-4e73-ba78-f27f1d7f0118" providerId="ADAL" clId="{4261267C-A530-41D6-993C-DCAB19D505E7}" dt="2025-03-26T09:15:42.657" v="13830"/>
          <ac:spMkLst>
            <pc:docMk/>
            <pc:sldMk cId="1256490499" sldId="396"/>
            <ac:spMk id="17" creationId="{A6C40E79-31DA-BC2F-F444-EB4A4CB8BCD0}"/>
          </ac:spMkLst>
        </pc:spChg>
        <pc:picChg chg="add mod">
          <ac:chgData name="Fabbri Marco (F4E)" userId="81c99687-4fb9-4e73-ba78-f27f1d7f0118" providerId="ADAL" clId="{4261267C-A530-41D6-993C-DCAB19D505E7}" dt="2025-03-25T09:54:36.632" v="1818" actId="1076"/>
          <ac:picMkLst>
            <pc:docMk/>
            <pc:sldMk cId="1256490499" sldId="396"/>
            <ac:picMk id="11" creationId="{3D0EE09F-B1BD-3D61-E966-0B71DF80EFBF}"/>
          </ac:picMkLst>
        </pc:picChg>
        <pc:picChg chg="add mod">
          <ac:chgData name="Fabbri Marco (F4E)" userId="81c99687-4fb9-4e73-ba78-f27f1d7f0118" providerId="ADAL" clId="{4261267C-A530-41D6-993C-DCAB19D505E7}" dt="2025-03-25T09:54:32.138" v="1817" actId="1076"/>
          <ac:picMkLst>
            <pc:docMk/>
            <pc:sldMk cId="1256490499" sldId="396"/>
            <ac:picMk id="13" creationId="{BC068326-4CD3-53B3-F17F-F73243A61C11}"/>
          </ac:picMkLst>
        </pc:picChg>
        <pc:picChg chg="add mod">
          <ac:chgData name="Fabbri Marco (F4E)" userId="81c99687-4fb9-4e73-ba78-f27f1d7f0118" providerId="ADAL" clId="{4261267C-A530-41D6-993C-DCAB19D505E7}" dt="2025-03-25T09:54:30.852" v="1816" actId="1076"/>
          <ac:picMkLst>
            <pc:docMk/>
            <pc:sldMk cId="1256490499" sldId="396"/>
            <ac:picMk id="15" creationId="{EE949F06-B667-6352-F67C-A670D5E5AF66}"/>
          </ac:picMkLst>
        </pc:picChg>
      </pc:sldChg>
      <pc:sldChg chg="addSp delSp modSp new mod">
        <pc:chgData name="Fabbri Marco (F4E)" userId="81c99687-4fb9-4e73-ba78-f27f1d7f0118" providerId="ADAL" clId="{4261267C-A530-41D6-993C-DCAB19D505E7}" dt="2025-03-26T09:23:48.693" v="13975" actId="20577"/>
        <pc:sldMkLst>
          <pc:docMk/>
          <pc:sldMk cId="1517952610" sldId="397"/>
        </pc:sldMkLst>
        <pc:spChg chg="mod">
          <ac:chgData name="Fabbri Marco (F4E)" userId="81c99687-4fb9-4e73-ba78-f27f1d7f0118" providerId="ADAL" clId="{4261267C-A530-41D6-993C-DCAB19D505E7}" dt="2025-03-26T09:15:31.182" v="13829"/>
          <ac:spMkLst>
            <pc:docMk/>
            <pc:sldMk cId="1517952610" sldId="397"/>
            <ac:spMk id="2" creationId="{BDAEE712-6792-9878-150C-AA79B8EF46CF}"/>
          </ac:spMkLst>
        </pc:spChg>
        <pc:spChg chg="mod">
          <ac:chgData name="Fabbri Marco (F4E)" userId="81c99687-4fb9-4e73-ba78-f27f1d7f0118" providerId="ADAL" clId="{4261267C-A530-41D6-993C-DCAB19D505E7}" dt="2025-03-25T09:15:52.652" v="1175" actId="6549"/>
          <ac:spMkLst>
            <pc:docMk/>
            <pc:sldMk cId="1517952610" sldId="397"/>
            <ac:spMk id="4" creationId="{BF142063-BB8C-A2B4-7810-11FF48A70E98}"/>
          </ac:spMkLst>
        </pc:spChg>
        <pc:spChg chg="add mod">
          <ac:chgData name="Fabbri Marco (F4E)" userId="81c99687-4fb9-4e73-ba78-f27f1d7f0118" providerId="ADAL" clId="{4261267C-A530-41D6-993C-DCAB19D505E7}" dt="2025-03-26T09:23:48.693" v="13975" actId="20577"/>
          <ac:spMkLst>
            <pc:docMk/>
            <pc:sldMk cId="1517952610" sldId="397"/>
            <ac:spMk id="11" creationId="{0E83B18E-B54B-E4A6-66B6-3AAD5EE81FC0}"/>
          </ac:spMkLst>
        </pc:spChg>
        <pc:spChg chg="add mod">
          <ac:chgData name="Fabbri Marco (F4E)" userId="81c99687-4fb9-4e73-ba78-f27f1d7f0118" providerId="ADAL" clId="{4261267C-A530-41D6-993C-DCAB19D505E7}" dt="2025-03-25T09:27:00.080" v="1317" actId="1076"/>
          <ac:spMkLst>
            <pc:docMk/>
            <pc:sldMk cId="1517952610" sldId="397"/>
            <ac:spMk id="14" creationId="{45DADDC2-9D63-87B4-C02F-1827D6E75AF6}"/>
          </ac:spMkLst>
        </pc:spChg>
        <pc:spChg chg="add mod">
          <ac:chgData name="Fabbri Marco (F4E)" userId="81c99687-4fb9-4e73-ba78-f27f1d7f0118" providerId="ADAL" clId="{4261267C-A530-41D6-993C-DCAB19D505E7}" dt="2025-03-25T09:27:04.204" v="1318" actId="1076"/>
          <ac:spMkLst>
            <pc:docMk/>
            <pc:sldMk cId="1517952610" sldId="397"/>
            <ac:spMk id="15" creationId="{8E6840D5-AE3C-0F94-DC28-EB34D4248590}"/>
          </ac:spMkLst>
        </pc:spChg>
        <pc:spChg chg="add mod">
          <ac:chgData name="Fabbri Marco (F4E)" userId="81c99687-4fb9-4e73-ba78-f27f1d7f0118" providerId="ADAL" clId="{4261267C-A530-41D6-993C-DCAB19D505E7}" dt="2025-03-25T09:26:50.984" v="1315" actId="1076"/>
          <ac:spMkLst>
            <pc:docMk/>
            <pc:sldMk cId="1517952610" sldId="397"/>
            <ac:spMk id="17" creationId="{E7B55C1A-234B-0553-5C08-66E33B79EF27}"/>
          </ac:spMkLst>
        </pc:spChg>
        <pc:picChg chg="add mod ord">
          <ac:chgData name="Fabbri Marco (F4E)" userId="81c99687-4fb9-4e73-ba78-f27f1d7f0118" providerId="ADAL" clId="{4261267C-A530-41D6-993C-DCAB19D505E7}" dt="2025-03-25T09:25:14.807" v="1223" actId="1076"/>
          <ac:picMkLst>
            <pc:docMk/>
            <pc:sldMk cId="1517952610" sldId="397"/>
            <ac:picMk id="8" creationId="{FCE08486-8507-BF09-72F3-3DB3E62BF51A}"/>
          </ac:picMkLst>
        </pc:picChg>
        <pc:picChg chg="add mod">
          <ac:chgData name="Fabbri Marco (F4E)" userId="81c99687-4fb9-4e73-ba78-f27f1d7f0118" providerId="ADAL" clId="{4261267C-A530-41D6-993C-DCAB19D505E7}" dt="2025-03-25T09:05:10.754" v="422" actId="1076"/>
          <ac:picMkLst>
            <pc:docMk/>
            <pc:sldMk cId="1517952610" sldId="397"/>
            <ac:picMk id="10" creationId="{2712471F-C35C-B16D-3B0E-E87994B3F059}"/>
          </ac:picMkLst>
        </pc:picChg>
        <pc:picChg chg="add mod">
          <ac:chgData name="Fabbri Marco (F4E)" userId="81c99687-4fb9-4e73-ba78-f27f1d7f0118" providerId="ADAL" clId="{4261267C-A530-41D6-993C-DCAB19D505E7}" dt="2025-03-25T09:26:14.234" v="1252" actId="1076"/>
          <ac:picMkLst>
            <pc:docMk/>
            <pc:sldMk cId="1517952610" sldId="397"/>
            <ac:picMk id="13" creationId="{116A809C-1545-37F3-0251-F83296C67579}"/>
          </ac:picMkLst>
        </pc:picChg>
      </pc:sldChg>
      <pc:sldChg chg="addSp delSp modSp new mod modAnim modNotesTx">
        <pc:chgData name="Fabbri Marco (F4E)" userId="81c99687-4fb9-4e73-ba78-f27f1d7f0118" providerId="ADAL" clId="{4261267C-A530-41D6-993C-DCAB19D505E7}" dt="2025-03-26T09:15:31.182" v="13829"/>
        <pc:sldMkLst>
          <pc:docMk/>
          <pc:sldMk cId="3606976856" sldId="398"/>
        </pc:sldMkLst>
      </pc:sldChg>
      <pc:sldChg chg="addSp delSp modSp new mod ord modAnim">
        <pc:chgData name="Fabbri Marco (F4E)" userId="81c99687-4fb9-4e73-ba78-f27f1d7f0118" providerId="ADAL" clId="{4261267C-A530-41D6-993C-DCAB19D505E7}" dt="2025-03-26T09:24:37.658" v="13977"/>
        <pc:sldMkLst>
          <pc:docMk/>
          <pc:sldMk cId="87669932" sldId="399"/>
        </pc:sldMkLst>
        <pc:spChg chg="mod">
          <ac:chgData name="Fabbri Marco (F4E)" userId="81c99687-4fb9-4e73-ba78-f27f1d7f0118" providerId="ADAL" clId="{4261267C-A530-41D6-993C-DCAB19D505E7}" dt="2025-03-26T09:15:31.182" v="13829"/>
          <ac:spMkLst>
            <pc:docMk/>
            <pc:sldMk cId="87669932" sldId="399"/>
            <ac:spMk id="2" creationId="{45406F4E-BC2A-D8E6-8B0B-AD1515DAA192}"/>
          </ac:spMkLst>
        </pc:spChg>
        <pc:spChg chg="mod">
          <ac:chgData name="Fabbri Marco (F4E)" userId="81c99687-4fb9-4e73-ba78-f27f1d7f0118" providerId="ADAL" clId="{4261267C-A530-41D6-993C-DCAB19D505E7}" dt="2025-03-25T09:34:27.081" v="1470" actId="20577"/>
          <ac:spMkLst>
            <pc:docMk/>
            <pc:sldMk cId="87669932" sldId="399"/>
            <ac:spMk id="4" creationId="{DC9BB3A1-CE45-F0B1-4F52-1D0DDEF18A36}"/>
          </ac:spMkLst>
        </pc:spChg>
        <pc:spChg chg="add mod">
          <ac:chgData name="Fabbri Marco (F4E)" userId="81c99687-4fb9-4e73-ba78-f27f1d7f0118" providerId="ADAL" clId="{4261267C-A530-41D6-993C-DCAB19D505E7}" dt="2025-03-25T13:23:21.698" v="7848" actId="14100"/>
          <ac:spMkLst>
            <pc:docMk/>
            <pc:sldMk cId="87669932" sldId="399"/>
            <ac:spMk id="9" creationId="{CE42E590-0637-DCD5-8A1C-8EE561D89BE2}"/>
          </ac:spMkLst>
        </pc:spChg>
        <pc:spChg chg="add mod">
          <ac:chgData name="Fabbri Marco (F4E)" userId="81c99687-4fb9-4e73-ba78-f27f1d7f0118" providerId="ADAL" clId="{4261267C-A530-41D6-993C-DCAB19D505E7}" dt="2025-03-25T12:00:24.784" v="6318" actId="208"/>
          <ac:spMkLst>
            <pc:docMk/>
            <pc:sldMk cId="87669932" sldId="399"/>
            <ac:spMk id="10" creationId="{AB8686EF-610E-D3A3-12FC-ACB3D4964624}"/>
          </ac:spMkLst>
        </pc:spChg>
        <pc:picChg chg="add mod ord">
          <ac:chgData name="Fabbri Marco (F4E)" userId="81c99687-4fb9-4e73-ba78-f27f1d7f0118" providerId="ADAL" clId="{4261267C-A530-41D6-993C-DCAB19D505E7}" dt="2025-03-25T09:58:18.161" v="2167" actId="167"/>
          <ac:picMkLst>
            <pc:docMk/>
            <pc:sldMk cId="87669932" sldId="399"/>
            <ac:picMk id="8" creationId="{3D6081D5-E8CB-01F2-93B0-12EE4F8B537F}"/>
          </ac:picMkLst>
        </pc:picChg>
        <pc:picChg chg="add mod ord">
          <ac:chgData name="Fabbri Marco (F4E)" userId="81c99687-4fb9-4e73-ba78-f27f1d7f0118" providerId="ADAL" clId="{4261267C-A530-41D6-993C-DCAB19D505E7}" dt="2025-03-26T09:24:19.157" v="13976" actId="1076"/>
          <ac:picMkLst>
            <pc:docMk/>
            <pc:sldMk cId="87669932" sldId="399"/>
            <ac:picMk id="12" creationId="{292ADA7F-3D2C-A4F2-3EBD-6865E39AD2F4}"/>
          </ac:picMkLst>
        </pc:picChg>
      </pc:sldChg>
      <pc:sldChg chg="addSp delSp modSp new mod">
        <pc:chgData name="Fabbri Marco (F4E)" userId="81c99687-4fb9-4e73-ba78-f27f1d7f0118" providerId="ADAL" clId="{4261267C-A530-41D6-993C-DCAB19D505E7}" dt="2025-03-26T09:30:36.084" v="14185" actId="20577"/>
        <pc:sldMkLst>
          <pc:docMk/>
          <pc:sldMk cId="2374582185" sldId="400"/>
        </pc:sldMkLst>
        <pc:spChg chg="mod">
          <ac:chgData name="Fabbri Marco (F4E)" userId="81c99687-4fb9-4e73-ba78-f27f1d7f0118" providerId="ADAL" clId="{4261267C-A530-41D6-993C-DCAB19D505E7}" dt="2025-03-26T09:15:31.182" v="13829"/>
          <ac:spMkLst>
            <pc:docMk/>
            <pc:sldMk cId="2374582185" sldId="400"/>
            <ac:spMk id="2" creationId="{1EBA1694-7257-F8D3-CEED-9776F587BC72}"/>
          </ac:spMkLst>
        </pc:spChg>
        <pc:spChg chg="mod">
          <ac:chgData name="Fabbri Marco (F4E)" userId="81c99687-4fb9-4e73-ba78-f27f1d7f0118" providerId="ADAL" clId="{4261267C-A530-41D6-993C-DCAB19D505E7}" dt="2025-03-25T09:59:45.569" v="2301" actId="20577"/>
          <ac:spMkLst>
            <pc:docMk/>
            <pc:sldMk cId="2374582185" sldId="400"/>
            <ac:spMk id="4" creationId="{23D92E8A-3AC7-554A-24F2-3ADBEB7E93CC}"/>
          </ac:spMkLst>
        </pc:spChg>
        <pc:spChg chg="add del mod">
          <ac:chgData name="Fabbri Marco (F4E)" userId="81c99687-4fb9-4e73-ba78-f27f1d7f0118" providerId="ADAL" clId="{4261267C-A530-41D6-993C-DCAB19D505E7}" dt="2025-03-26T09:30:36.084" v="14185" actId="20577"/>
          <ac:spMkLst>
            <pc:docMk/>
            <pc:sldMk cId="2374582185" sldId="400"/>
            <ac:spMk id="5" creationId="{BB65CF19-855B-E84F-DE4B-7F5BFFDF18FC}"/>
          </ac:spMkLst>
        </pc:spChg>
      </pc:sldChg>
      <pc:sldChg chg="addSp delSp modSp new mod">
        <pc:chgData name="Fabbri Marco (F4E)" userId="81c99687-4fb9-4e73-ba78-f27f1d7f0118" providerId="ADAL" clId="{4261267C-A530-41D6-993C-DCAB19D505E7}" dt="2025-03-26T09:15:31.182" v="13829"/>
        <pc:sldMkLst>
          <pc:docMk/>
          <pc:sldMk cId="1217125905" sldId="401"/>
        </pc:sldMkLst>
        <pc:spChg chg="mod">
          <ac:chgData name="Fabbri Marco (F4E)" userId="81c99687-4fb9-4e73-ba78-f27f1d7f0118" providerId="ADAL" clId="{4261267C-A530-41D6-993C-DCAB19D505E7}" dt="2025-03-26T09:15:31.182" v="13829"/>
          <ac:spMkLst>
            <pc:docMk/>
            <pc:sldMk cId="1217125905" sldId="401"/>
            <ac:spMk id="2" creationId="{B927AF1C-DBAB-A980-6913-0E6B58E353DB}"/>
          </ac:spMkLst>
        </pc:spChg>
        <pc:spChg chg="mod">
          <ac:chgData name="Fabbri Marco (F4E)" userId="81c99687-4fb9-4e73-ba78-f27f1d7f0118" providerId="ADAL" clId="{4261267C-A530-41D6-993C-DCAB19D505E7}" dt="2025-03-25T11:33:51.505" v="5156"/>
          <ac:spMkLst>
            <pc:docMk/>
            <pc:sldMk cId="1217125905" sldId="401"/>
            <ac:spMk id="4" creationId="{A9EF1864-7692-DCEB-6B1D-9E4D7F2654A4}"/>
          </ac:spMkLst>
        </pc:spChg>
        <pc:spChg chg="add mod">
          <ac:chgData name="Fabbri Marco (F4E)" userId="81c99687-4fb9-4e73-ba78-f27f1d7f0118" providerId="ADAL" clId="{4261267C-A530-41D6-993C-DCAB19D505E7}" dt="2025-03-25T11:33:45.466" v="5155"/>
          <ac:spMkLst>
            <pc:docMk/>
            <pc:sldMk cId="1217125905" sldId="401"/>
            <ac:spMk id="18" creationId="{A7971552-D1F2-598D-4C19-0B9967AD6315}"/>
          </ac:spMkLst>
        </pc:spChg>
        <pc:picChg chg="add mod">
          <ac:chgData name="Fabbri Marco (F4E)" userId="81c99687-4fb9-4e73-ba78-f27f1d7f0118" providerId="ADAL" clId="{4261267C-A530-41D6-993C-DCAB19D505E7}" dt="2025-03-25T11:33:35.693" v="5152" actId="14100"/>
          <ac:picMkLst>
            <pc:docMk/>
            <pc:sldMk cId="1217125905" sldId="401"/>
            <ac:picMk id="8" creationId="{0729C9B5-40A6-F35E-3448-366725A91559}"/>
          </ac:picMkLst>
        </pc:picChg>
        <pc:picChg chg="add mod">
          <ac:chgData name="Fabbri Marco (F4E)" userId="81c99687-4fb9-4e73-ba78-f27f1d7f0118" providerId="ADAL" clId="{4261267C-A530-41D6-993C-DCAB19D505E7}" dt="2025-03-25T11:33:37.979" v="5153" actId="14100"/>
          <ac:picMkLst>
            <pc:docMk/>
            <pc:sldMk cId="1217125905" sldId="401"/>
            <ac:picMk id="17" creationId="{E879E4EE-EC3A-D4D7-7ABA-FCB9324627E0}"/>
          </ac:picMkLst>
        </pc:picChg>
      </pc:sldChg>
      <pc:sldChg chg="addSp delSp modSp new mod">
        <pc:chgData name="Fabbri Marco (F4E)" userId="81c99687-4fb9-4e73-ba78-f27f1d7f0118" providerId="ADAL" clId="{4261267C-A530-41D6-993C-DCAB19D505E7}" dt="2025-03-26T09:15:31.182" v="13829"/>
        <pc:sldMkLst>
          <pc:docMk/>
          <pc:sldMk cId="2991071388" sldId="402"/>
        </pc:sldMkLst>
        <pc:spChg chg="mod">
          <ac:chgData name="Fabbri Marco (F4E)" userId="81c99687-4fb9-4e73-ba78-f27f1d7f0118" providerId="ADAL" clId="{4261267C-A530-41D6-993C-DCAB19D505E7}" dt="2025-03-26T09:15:31.182" v="13829"/>
          <ac:spMkLst>
            <pc:docMk/>
            <pc:sldMk cId="2991071388" sldId="402"/>
            <ac:spMk id="2" creationId="{C148120B-31F7-1999-6424-5764E17F8506}"/>
          </ac:spMkLst>
        </pc:spChg>
        <pc:spChg chg="mod">
          <ac:chgData name="Fabbri Marco (F4E)" userId="81c99687-4fb9-4e73-ba78-f27f1d7f0118" providerId="ADAL" clId="{4261267C-A530-41D6-993C-DCAB19D505E7}" dt="2025-03-25T11:05:33.430" v="3662"/>
          <ac:spMkLst>
            <pc:docMk/>
            <pc:sldMk cId="2991071388" sldId="402"/>
            <ac:spMk id="4" creationId="{7085C8DE-D714-A774-6D62-DA48EE2DA225}"/>
          </ac:spMkLst>
        </pc:spChg>
        <pc:spChg chg="mod">
          <ac:chgData name="Fabbri Marco (F4E)" userId="81c99687-4fb9-4e73-ba78-f27f1d7f0118" providerId="ADAL" clId="{4261267C-A530-41D6-993C-DCAB19D505E7}" dt="2025-03-25T10:59:10.477" v="3202"/>
          <ac:spMkLst>
            <pc:docMk/>
            <pc:sldMk cId="2991071388" sldId="402"/>
            <ac:spMk id="6" creationId="{9B6CF5D2-E506-9D76-63EF-62A02B386249}"/>
          </ac:spMkLst>
        </pc:spChg>
        <pc:spChg chg="add mod">
          <ac:chgData name="Fabbri Marco (F4E)" userId="81c99687-4fb9-4e73-ba78-f27f1d7f0118" providerId="ADAL" clId="{4261267C-A530-41D6-993C-DCAB19D505E7}" dt="2025-03-26T09:07:51.826" v="13687" actId="113"/>
          <ac:spMkLst>
            <pc:docMk/>
            <pc:sldMk cId="2991071388" sldId="402"/>
            <ac:spMk id="12" creationId="{3C36901D-4AEB-833F-6486-9A18EE72C5AB}"/>
          </ac:spMkLst>
        </pc:spChg>
        <pc:picChg chg="add mod">
          <ac:chgData name="Fabbri Marco (F4E)" userId="81c99687-4fb9-4e73-ba78-f27f1d7f0118" providerId="ADAL" clId="{4261267C-A530-41D6-993C-DCAB19D505E7}" dt="2025-03-25T15:03:32.355" v="9081" actId="14100"/>
          <ac:picMkLst>
            <pc:docMk/>
            <pc:sldMk cId="2991071388" sldId="402"/>
            <ac:picMk id="8" creationId="{7BEE7F2B-7B8A-3A7F-3825-2F0B637C23CF}"/>
          </ac:picMkLst>
        </pc:picChg>
        <pc:picChg chg="add mod">
          <ac:chgData name="Fabbri Marco (F4E)" userId="81c99687-4fb9-4e73-ba78-f27f1d7f0118" providerId="ADAL" clId="{4261267C-A530-41D6-993C-DCAB19D505E7}" dt="2025-03-25T15:03:37.360" v="9084" actId="1076"/>
          <ac:picMkLst>
            <pc:docMk/>
            <pc:sldMk cId="2991071388" sldId="402"/>
            <ac:picMk id="10" creationId="{06020975-B402-E6C2-573D-A69063D38E0E}"/>
          </ac:picMkLst>
        </pc:picChg>
      </pc:sldChg>
      <pc:sldChg chg="addSp delSp modSp new mod ord">
        <pc:chgData name="Fabbri Marco (F4E)" userId="81c99687-4fb9-4e73-ba78-f27f1d7f0118" providerId="ADAL" clId="{4261267C-A530-41D6-993C-DCAB19D505E7}" dt="2025-03-26T09:15:31.182" v="13829"/>
        <pc:sldMkLst>
          <pc:docMk/>
          <pc:sldMk cId="1946926913" sldId="403"/>
        </pc:sldMkLst>
        <pc:spChg chg="mod">
          <ac:chgData name="Fabbri Marco (F4E)" userId="81c99687-4fb9-4e73-ba78-f27f1d7f0118" providerId="ADAL" clId="{4261267C-A530-41D6-993C-DCAB19D505E7}" dt="2025-03-26T09:15:31.182" v="13829"/>
          <ac:spMkLst>
            <pc:docMk/>
            <pc:sldMk cId="1946926913" sldId="403"/>
            <ac:spMk id="2" creationId="{2806211F-8D3B-896B-76AC-2DD49B6EE037}"/>
          </ac:spMkLst>
        </pc:spChg>
        <pc:spChg chg="mod">
          <ac:chgData name="Fabbri Marco (F4E)" userId="81c99687-4fb9-4e73-ba78-f27f1d7f0118" providerId="ADAL" clId="{4261267C-A530-41D6-993C-DCAB19D505E7}" dt="2025-03-25T11:13:33.092" v="3981"/>
          <ac:spMkLst>
            <pc:docMk/>
            <pc:sldMk cId="1946926913" sldId="403"/>
            <ac:spMk id="4" creationId="{98C76A71-A44E-8B39-FF13-54EDBC72EDD9}"/>
          </ac:spMkLst>
        </pc:spChg>
        <pc:spChg chg="mod">
          <ac:chgData name="Fabbri Marco (F4E)" userId="81c99687-4fb9-4e73-ba78-f27f1d7f0118" providerId="ADAL" clId="{4261267C-A530-41D6-993C-DCAB19D505E7}" dt="2025-03-25T11:58:14.432" v="6086" actId="20577"/>
          <ac:spMkLst>
            <pc:docMk/>
            <pc:sldMk cId="1946926913" sldId="403"/>
            <ac:spMk id="6" creationId="{4305AB5F-A6FD-01C1-514A-D23FDDC2F487}"/>
          </ac:spMkLst>
        </pc:spChg>
        <pc:spChg chg="add mod">
          <ac:chgData name="Fabbri Marco (F4E)" userId="81c99687-4fb9-4e73-ba78-f27f1d7f0118" providerId="ADAL" clId="{4261267C-A530-41D6-993C-DCAB19D505E7}" dt="2025-03-25T11:29:08.942" v="4563" actId="20577"/>
          <ac:spMkLst>
            <pc:docMk/>
            <pc:sldMk cId="1946926913" sldId="403"/>
            <ac:spMk id="16" creationId="{070709E2-108B-32CA-62CD-2374C03FDE77}"/>
          </ac:spMkLst>
        </pc:spChg>
        <pc:picChg chg="add mod">
          <ac:chgData name="Fabbri Marco (F4E)" userId="81c99687-4fb9-4e73-ba78-f27f1d7f0118" providerId="ADAL" clId="{4261267C-A530-41D6-993C-DCAB19D505E7}" dt="2025-03-25T11:15:16.537" v="3998" actId="14100"/>
          <ac:picMkLst>
            <pc:docMk/>
            <pc:sldMk cId="1946926913" sldId="403"/>
            <ac:picMk id="8" creationId="{81A990DF-76D1-4594-E9CF-3C712A6E4C8B}"/>
          </ac:picMkLst>
        </pc:picChg>
        <pc:picChg chg="add mod">
          <ac:chgData name="Fabbri Marco (F4E)" userId="81c99687-4fb9-4e73-ba78-f27f1d7f0118" providerId="ADAL" clId="{4261267C-A530-41D6-993C-DCAB19D505E7}" dt="2025-03-25T11:15:19.595" v="3999" actId="1076"/>
          <ac:picMkLst>
            <pc:docMk/>
            <pc:sldMk cId="1946926913" sldId="403"/>
            <ac:picMk id="10" creationId="{141F2A47-2157-9C2D-14EF-FCA017E567E4}"/>
          </ac:picMkLst>
        </pc:picChg>
      </pc:sldChg>
      <pc:sldChg chg="addSp delSp modSp add mod">
        <pc:chgData name="Fabbri Marco (F4E)" userId="81c99687-4fb9-4e73-ba78-f27f1d7f0118" providerId="ADAL" clId="{4261267C-A530-41D6-993C-DCAB19D505E7}" dt="2025-03-26T09:15:31.182" v="13829"/>
        <pc:sldMkLst>
          <pc:docMk/>
          <pc:sldMk cId="2670629593" sldId="404"/>
        </pc:sldMkLst>
        <pc:spChg chg="mod">
          <ac:chgData name="Fabbri Marco (F4E)" userId="81c99687-4fb9-4e73-ba78-f27f1d7f0118" providerId="ADAL" clId="{4261267C-A530-41D6-993C-DCAB19D505E7}" dt="2025-03-26T09:15:31.182" v="13829"/>
          <ac:spMkLst>
            <pc:docMk/>
            <pc:sldMk cId="2670629593" sldId="404"/>
            <ac:spMk id="2" creationId="{C5DA05AF-86EE-B661-3A04-2EC2F8AE1333}"/>
          </ac:spMkLst>
        </pc:spChg>
        <pc:spChg chg="mod">
          <ac:chgData name="Fabbri Marco (F4E)" userId="81c99687-4fb9-4e73-ba78-f27f1d7f0118" providerId="ADAL" clId="{4261267C-A530-41D6-993C-DCAB19D505E7}" dt="2025-03-25T11:08:35.553" v="3741" actId="20577"/>
          <ac:spMkLst>
            <pc:docMk/>
            <pc:sldMk cId="2670629593" sldId="404"/>
            <ac:spMk id="6" creationId="{4265BE54-6325-17CB-43A0-F85EB1C8CCE8}"/>
          </ac:spMkLst>
        </pc:spChg>
        <pc:spChg chg="mod">
          <ac:chgData name="Fabbri Marco (F4E)" userId="81c99687-4fb9-4e73-ba78-f27f1d7f0118" providerId="ADAL" clId="{4261267C-A530-41D6-993C-DCAB19D505E7}" dt="2025-03-26T09:07:49.777" v="13686" actId="113"/>
          <ac:spMkLst>
            <pc:docMk/>
            <pc:sldMk cId="2670629593" sldId="404"/>
            <ac:spMk id="12" creationId="{7EF7A9EC-A93B-C999-44A8-DEFC2CBF7E10}"/>
          </ac:spMkLst>
        </pc:spChg>
        <pc:picChg chg="add mod">
          <ac:chgData name="Fabbri Marco (F4E)" userId="81c99687-4fb9-4e73-ba78-f27f1d7f0118" providerId="ADAL" clId="{4261267C-A530-41D6-993C-DCAB19D505E7}" dt="2025-03-25T11:11:04.792" v="3887" actId="14100"/>
          <ac:picMkLst>
            <pc:docMk/>
            <pc:sldMk cId="2670629593" sldId="404"/>
            <ac:picMk id="7" creationId="{0C989472-D31D-2C45-997D-A388FB2CA4E0}"/>
          </ac:picMkLst>
        </pc:picChg>
        <pc:picChg chg="add mod">
          <ac:chgData name="Fabbri Marco (F4E)" userId="81c99687-4fb9-4e73-ba78-f27f1d7f0118" providerId="ADAL" clId="{4261267C-A530-41D6-993C-DCAB19D505E7}" dt="2025-03-25T11:11:06.350" v="3888" actId="1076"/>
          <ac:picMkLst>
            <pc:docMk/>
            <pc:sldMk cId="2670629593" sldId="404"/>
            <ac:picMk id="11" creationId="{92BAE8F0-8EC6-16EC-0916-BFAB4E11D84B}"/>
          </ac:picMkLst>
        </pc:picChg>
      </pc:sldChg>
      <pc:sldChg chg="addSp delSp modSp new del mod">
        <pc:chgData name="Fabbri Marco (F4E)" userId="81c99687-4fb9-4e73-ba78-f27f1d7f0118" providerId="ADAL" clId="{4261267C-A530-41D6-993C-DCAB19D505E7}" dt="2025-03-25T11:52:39.313" v="5860" actId="47"/>
        <pc:sldMkLst>
          <pc:docMk/>
          <pc:sldMk cId="3490615629" sldId="405"/>
        </pc:sldMkLst>
      </pc:sldChg>
      <pc:sldChg chg="addSp delSp modSp new mod ord">
        <pc:chgData name="Fabbri Marco (F4E)" userId="81c99687-4fb9-4e73-ba78-f27f1d7f0118" providerId="ADAL" clId="{4261267C-A530-41D6-993C-DCAB19D505E7}" dt="2025-03-26T09:33:14.715" v="14186" actId="20577"/>
        <pc:sldMkLst>
          <pc:docMk/>
          <pc:sldMk cId="836068391" sldId="406"/>
        </pc:sldMkLst>
        <pc:spChg chg="mod">
          <ac:chgData name="Fabbri Marco (F4E)" userId="81c99687-4fb9-4e73-ba78-f27f1d7f0118" providerId="ADAL" clId="{4261267C-A530-41D6-993C-DCAB19D505E7}" dt="2025-03-26T09:15:31.182" v="13829"/>
          <ac:spMkLst>
            <pc:docMk/>
            <pc:sldMk cId="836068391" sldId="406"/>
            <ac:spMk id="2" creationId="{15341471-9BF6-2929-F19A-CB85CC9F3D98}"/>
          </ac:spMkLst>
        </pc:spChg>
        <pc:spChg chg="mod">
          <ac:chgData name="Fabbri Marco (F4E)" userId="81c99687-4fb9-4e73-ba78-f27f1d7f0118" providerId="ADAL" clId="{4261267C-A530-41D6-993C-DCAB19D505E7}" dt="2025-03-25T11:20:46.853" v="4328"/>
          <ac:spMkLst>
            <pc:docMk/>
            <pc:sldMk cId="836068391" sldId="406"/>
            <ac:spMk id="4" creationId="{A088D7F0-F454-47B4-23C9-6E2809BBF016}"/>
          </ac:spMkLst>
        </pc:spChg>
        <pc:spChg chg="mod">
          <ac:chgData name="Fabbri Marco (F4E)" userId="81c99687-4fb9-4e73-ba78-f27f1d7f0118" providerId="ADAL" clId="{4261267C-A530-41D6-993C-DCAB19D505E7}" dt="2025-03-25T11:23:25.141" v="4389" actId="20577"/>
          <ac:spMkLst>
            <pc:docMk/>
            <pc:sldMk cId="836068391" sldId="406"/>
            <ac:spMk id="6" creationId="{542F13E9-C777-65E7-9C58-FE9417E0B462}"/>
          </ac:spMkLst>
        </pc:spChg>
        <pc:spChg chg="add mod">
          <ac:chgData name="Fabbri Marco (F4E)" userId="81c99687-4fb9-4e73-ba78-f27f1d7f0118" providerId="ADAL" clId="{4261267C-A530-41D6-993C-DCAB19D505E7}" dt="2025-03-26T09:33:14.715" v="14186" actId="20577"/>
          <ac:spMkLst>
            <pc:docMk/>
            <pc:sldMk cId="836068391" sldId="406"/>
            <ac:spMk id="13" creationId="{E23409EA-8075-9C4B-B429-BAD54727E1FB}"/>
          </ac:spMkLst>
        </pc:spChg>
        <pc:picChg chg="add mod modCrop">
          <ac:chgData name="Fabbri Marco (F4E)" userId="81c99687-4fb9-4e73-ba78-f27f1d7f0118" providerId="ADAL" clId="{4261267C-A530-41D6-993C-DCAB19D505E7}" dt="2025-03-25T11:26:05.818" v="4486" actId="1076"/>
          <ac:picMkLst>
            <pc:docMk/>
            <pc:sldMk cId="836068391" sldId="406"/>
            <ac:picMk id="8" creationId="{C78E1F68-54A0-1889-1024-2E456D303B06}"/>
          </ac:picMkLst>
        </pc:picChg>
        <pc:picChg chg="add mod modCrop">
          <ac:chgData name="Fabbri Marco (F4E)" userId="81c99687-4fb9-4e73-ba78-f27f1d7f0118" providerId="ADAL" clId="{4261267C-A530-41D6-993C-DCAB19D505E7}" dt="2025-03-25T11:26:12.028" v="4489" actId="1076"/>
          <ac:picMkLst>
            <pc:docMk/>
            <pc:sldMk cId="836068391" sldId="406"/>
            <ac:picMk id="9" creationId="{F2669633-4938-B76D-4460-D859397B3F94}"/>
          </ac:picMkLst>
        </pc:picChg>
        <pc:picChg chg="add mod ord">
          <ac:chgData name="Fabbri Marco (F4E)" userId="81c99687-4fb9-4e73-ba78-f27f1d7f0118" providerId="ADAL" clId="{4261267C-A530-41D6-993C-DCAB19D505E7}" dt="2025-03-25T11:26:09.655" v="4488" actId="14100"/>
          <ac:picMkLst>
            <pc:docMk/>
            <pc:sldMk cId="836068391" sldId="406"/>
            <ac:picMk id="11" creationId="{ACA72A83-E648-509A-2438-C970BFD0451A}"/>
          </ac:picMkLst>
        </pc:picChg>
      </pc:sldChg>
      <pc:sldChg chg="addSp delSp modSp add mod ord">
        <pc:chgData name="Fabbri Marco (F4E)" userId="81c99687-4fb9-4e73-ba78-f27f1d7f0118" providerId="ADAL" clId="{4261267C-A530-41D6-993C-DCAB19D505E7}" dt="2025-03-26T09:15:31.182" v="13829"/>
        <pc:sldMkLst>
          <pc:docMk/>
          <pc:sldMk cId="1108854131" sldId="407"/>
        </pc:sldMkLst>
        <pc:spChg chg="mod">
          <ac:chgData name="Fabbri Marco (F4E)" userId="81c99687-4fb9-4e73-ba78-f27f1d7f0118" providerId="ADAL" clId="{4261267C-A530-41D6-993C-DCAB19D505E7}" dt="2025-03-26T09:15:31.182" v="13829"/>
          <ac:spMkLst>
            <pc:docMk/>
            <pc:sldMk cId="1108854131" sldId="407"/>
            <ac:spMk id="2" creationId="{C130D285-4E0E-423F-C8A7-8DB45935C997}"/>
          </ac:spMkLst>
        </pc:spChg>
        <pc:spChg chg="mod">
          <ac:chgData name="Fabbri Marco (F4E)" userId="81c99687-4fb9-4e73-ba78-f27f1d7f0118" providerId="ADAL" clId="{4261267C-A530-41D6-993C-DCAB19D505E7}" dt="2025-03-25T11:50:19.479" v="5809" actId="20577"/>
          <ac:spMkLst>
            <pc:docMk/>
            <pc:sldMk cId="1108854131" sldId="407"/>
            <ac:spMk id="6" creationId="{DAB2FF4A-5833-5508-0A9D-17954868BAF7}"/>
          </ac:spMkLst>
        </pc:spChg>
        <pc:spChg chg="mod">
          <ac:chgData name="Fabbri Marco (F4E)" userId="81c99687-4fb9-4e73-ba78-f27f1d7f0118" providerId="ADAL" clId="{4261267C-A530-41D6-993C-DCAB19D505E7}" dt="2025-03-25T11:48:20.300" v="5782" actId="20577"/>
          <ac:spMkLst>
            <pc:docMk/>
            <pc:sldMk cId="1108854131" sldId="407"/>
            <ac:spMk id="12" creationId="{AC484D65-E825-FA45-A366-BCEB47CC32F9}"/>
          </ac:spMkLst>
        </pc:spChg>
        <pc:picChg chg="add mod">
          <ac:chgData name="Fabbri Marco (F4E)" userId="81c99687-4fb9-4e73-ba78-f27f1d7f0118" providerId="ADAL" clId="{4261267C-A530-41D6-993C-DCAB19D505E7}" dt="2025-03-25T11:43:59.440" v="5600" actId="1076"/>
          <ac:picMkLst>
            <pc:docMk/>
            <pc:sldMk cId="1108854131" sldId="407"/>
            <ac:picMk id="5" creationId="{88017141-815C-2162-DD28-9FA79F391C77}"/>
          </ac:picMkLst>
        </pc:picChg>
        <pc:picChg chg="add mod">
          <ac:chgData name="Fabbri Marco (F4E)" userId="81c99687-4fb9-4e73-ba78-f27f1d7f0118" providerId="ADAL" clId="{4261267C-A530-41D6-993C-DCAB19D505E7}" dt="2025-03-25T11:38:48.376" v="5171" actId="1076"/>
          <ac:picMkLst>
            <pc:docMk/>
            <pc:sldMk cId="1108854131" sldId="407"/>
            <ac:picMk id="9" creationId="{6034AC3A-BFEB-652C-0BBE-70ADBDE797EB}"/>
          </ac:picMkLst>
        </pc:picChg>
      </pc:sldChg>
      <pc:sldChg chg="addSp delSp modSp add mod ord">
        <pc:chgData name="Fabbri Marco (F4E)" userId="81c99687-4fb9-4e73-ba78-f27f1d7f0118" providerId="ADAL" clId="{4261267C-A530-41D6-993C-DCAB19D505E7}" dt="2025-03-26T09:15:31.182" v="13829"/>
        <pc:sldMkLst>
          <pc:docMk/>
          <pc:sldMk cId="3911480283" sldId="408"/>
        </pc:sldMkLst>
        <pc:spChg chg="mod">
          <ac:chgData name="Fabbri Marco (F4E)" userId="81c99687-4fb9-4e73-ba78-f27f1d7f0118" providerId="ADAL" clId="{4261267C-A530-41D6-993C-DCAB19D505E7}" dt="2025-03-26T09:15:31.182" v="13829"/>
          <ac:spMkLst>
            <pc:docMk/>
            <pc:sldMk cId="3911480283" sldId="408"/>
            <ac:spMk id="2" creationId="{1CD93AAF-77C7-574A-B3F5-4564F5C798F6}"/>
          </ac:spMkLst>
        </pc:spChg>
        <pc:spChg chg="mod">
          <ac:chgData name="Fabbri Marco (F4E)" userId="81c99687-4fb9-4e73-ba78-f27f1d7f0118" providerId="ADAL" clId="{4261267C-A530-41D6-993C-DCAB19D505E7}" dt="2025-03-25T11:50:27.337" v="5834" actId="20577"/>
          <ac:spMkLst>
            <pc:docMk/>
            <pc:sldMk cId="3911480283" sldId="408"/>
            <ac:spMk id="6" creationId="{5C583F9D-7EE5-2EC9-1083-6BAEB3BF3C00}"/>
          </ac:spMkLst>
        </pc:spChg>
        <pc:picChg chg="add mod">
          <ac:chgData name="Fabbri Marco (F4E)" userId="81c99687-4fb9-4e73-ba78-f27f1d7f0118" providerId="ADAL" clId="{4261267C-A530-41D6-993C-DCAB19D505E7}" dt="2025-03-25T11:52:17.085" v="5857" actId="1076"/>
          <ac:picMkLst>
            <pc:docMk/>
            <pc:sldMk cId="3911480283" sldId="408"/>
            <ac:picMk id="13" creationId="{6F0BE0B3-A1E0-022D-1A37-383ABE449F12}"/>
          </ac:picMkLst>
        </pc:picChg>
        <pc:picChg chg="add mod ord">
          <ac:chgData name="Fabbri Marco (F4E)" userId="81c99687-4fb9-4e73-ba78-f27f1d7f0118" providerId="ADAL" clId="{4261267C-A530-41D6-993C-DCAB19D505E7}" dt="2025-03-25T11:52:18.127" v="5858" actId="1076"/>
          <ac:picMkLst>
            <pc:docMk/>
            <pc:sldMk cId="3911480283" sldId="408"/>
            <ac:picMk id="15" creationId="{63DC8ABC-7310-D635-BD57-63241DCC156F}"/>
          </ac:picMkLst>
        </pc:picChg>
        <pc:picChg chg="add mod ord">
          <ac:chgData name="Fabbri Marco (F4E)" userId="81c99687-4fb9-4e73-ba78-f27f1d7f0118" providerId="ADAL" clId="{4261267C-A530-41D6-993C-DCAB19D505E7}" dt="2025-03-25T11:52:21.994" v="5859" actId="1076"/>
          <ac:picMkLst>
            <pc:docMk/>
            <pc:sldMk cId="3911480283" sldId="408"/>
            <ac:picMk id="17" creationId="{F46EB88D-188B-9E59-371E-9C9EEDE376E4}"/>
          </ac:picMkLst>
        </pc:picChg>
      </pc:sldChg>
      <pc:sldChg chg="modSp new mod">
        <pc:chgData name="Fabbri Marco (F4E)" userId="81c99687-4fb9-4e73-ba78-f27f1d7f0118" providerId="ADAL" clId="{4261267C-A530-41D6-993C-DCAB19D505E7}" dt="2025-03-26T09:15:25.502" v="13828" actId="20577"/>
        <pc:sldMkLst>
          <pc:docMk/>
          <pc:sldMk cId="98085198" sldId="409"/>
        </pc:sldMkLst>
        <pc:spChg chg="mod">
          <ac:chgData name="Fabbri Marco (F4E)" userId="81c99687-4fb9-4e73-ba78-f27f1d7f0118" providerId="ADAL" clId="{4261267C-A530-41D6-993C-DCAB19D505E7}" dt="2025-03-26T09:15:25.502" v="13828" actId="20577"/>
          <ac:spMkLst>
            <pc:docMk/>
            <pc:sldMk cId="98085198" sldId="409"/>
            <ac:spMk id="2" creationId="{5997F60C-B72E-C03D-7908-F0A541F2244F}"/>
          </ac:spMkLst>
        </pc:spChg>
        <pc:spChg chg="mod">
          <ac:chgData name="Fabbri Marco (F4E)" userId="81c99687-4fb9-4e73-ba78-f27f1d7f0118" providerId="ADAL" clId="{4261267C-A530-41D6-993C-DCAB19D505E7}" dt="2025-03-25T12:00:45.558" v="6324" actId="20577"/>
          <ac:spMkLst>
            <pc:docMk/>
            <pc:sldMk cId="98085198" sldId="409"/>
            <ac:spMk id="4" creationId="{8D5027FB-E353-7C5F-7316-61B4ACB15307}"/>
          </ac:spMkLst>
        </pc:spChg>
        <pc:spChg chg="mod">
          <ac:chgData name="Fabbri Marco (F4E)" userId="81c99687-4fb9-4e73-ba78-f27f1d7f0118" providerId="ADAL" clId="{4261267C-A530-41D6-993C-DCAB19D505E7}" dt="2025-03-25T14:49:49.704" v="9065"/>
          <ac:spMkLst>
            <pc:docMk/>
            <pc:sldMk cId="98085198" sldId="409"/>
            <ac:spMk id="5" creationId="{E6AD5788-42A7-359A-C534-D46A04D4DED0}"/>
          </ac:spMkLst>
        </pc:spChg>
        <pc:spChg chg="mod">
          <ac:chgData name="Fabbri Marco (F4E)" userId="81c99687-4fb9-4e73-ba78-f27f1d7f0118" providerId="ADAL" clId="{4261267C-A530-41D6-993C-DCAB19D505E7}" dt="2025-03-25T12:00:48.853" v="6331" actId="20577"/>
          <ac:spMkLst>
            <pc:docMk/>
            <pc:sldMk cId="98085198" sldId="409"/>
            <ac:spMk id="6" creationId="{3DEB7219-054B-2A97-6F19-192815145B98}"/>
          </ac:spMkLst>
        </pc:spChg>
      </pc:sldChg>
      <pc:sldChg chg="addSp delSp modSp new mod ord modAnim">
        <pc:chgData name="Fabbri Marco (F4E)" userId="81c99687-4fb9-4e73-ba78-f27f1d7f0118" providerId="ADAL" clId="{4261267C-A530-41D6-993C-DCAB19D505E7}" dt="2025-03-26T09:25:20.129" v="13982" actId="20577"/>
        <pc:sldMkLst>
          <pc:docMk/>
          <pc:sldMk cId="1845102428" sldId="410"/>
        </pc:sldMkLst>
      </pc:sldChg>
      <pc:sldChg chg="delSp modSp new mod ord">
        <pc:chgData name="Fabbri Marco (F4E)" userId="81c99687-4fb9-4e73-ba78-f27f1d7f0118" providerId="ADAL" clId="{4261267C-A530-41D6-993C-DCAB19D505E7}" dt="2025-03-26T09:36:05.344" v="14336" actId="27636"/>
        <pc:sldMkLst>
          <pc:docMk/>
          <pc:sldMk cId="572289097" sldId="411"/>
        </pc:sldMkLst>
      </pc:sldChg>
      <pc:sldChg chg="addSp delSp modSp new mod ord modAnim">
        <pc:chgData name="Fabbri Marco (F4E)" userId="81c99687-4fb9-4e73-ba78-f27f1d7f0118" providerId="ADAL" clId="{4261267C-A530-41D6-993C-DCAB19D505E7}" dt="2025-03-26T09:17:08.824" v="13927" actId="1076"/>
        <pc:sldMkLst>
          <pc:docMk/>
          <pc:sldMk cId="440812000" sldId="412"/>
        </pc:sldMkLst>
        <pc:spChg chg="mod">
          <ac:chgData name="Fabbri Marco (F4E)" userId="81c99687-4fb9-4e73-ba78-f27f1d7f0118" providerId="ADAL" clId="{4261267C-A530-41D6-993C-DCAB19D505E7}" dt="2025-03-26T09:15:31.182" v="13829"/>
          <ac:spMkLst>
            <pc:docMk/>
            <pc:sldMk cId="440812000" sldId="412"/>
            <ac:spMk id="2" creationId="{4D87B444-7FB0-CAFC-40DC-C06858102B05}"/>
          </ac:spMkLst>
        </pc:spChg>
        <pc:spChg chg="mod">
          <ac:chgData name="Fabbri Marco (F4E)" userId="81c99687-4fb9-4e73-ba78-f27f1d7f0118" providerId="ADAL" clId="{4261267C-A530-41D6-993C-DCAB19D505E7}" dt="2025-03-25T14:34:21.566" v="8967" actId="20577"/>
          <ac:spMkLst>
            <pc:docMk/>
            <pc:sldMk cId="440812000" sldId="412"/>
            <ac:spMk id="4" creationId="{2AA6E8C1-2BC6-DE66-517D-724908A67064}"/>
          </ac:spMkLst>
        </pc:spChg>
        <pc:spChg chg="add mod">
          <ac:chgData name="Fabbri Marco (F4E)" userId="81c99687-4fb9-4e73-ba78-f27f1d7f0118" providerId="ADAL" clId="{4261267C-A530-41D6-993C-DCAB19D505E7}" dt="2025-03-25T14:27:17.010" v="8849" actId="1037"/>
          <ac:spMkLst>
            <pc:docMk/>
            <pc:sldMk cId="440812000" sldId="412"/>
            <ac:spMk id="7" creationId="{EC581928-40E7-B3FC-6864-E41CCC9E5366}"/>
          </ac:spMkLst>
        </pc:spChg>
        <pc:spChg chg="add mod">
          <ac:chgData name="Fabbri Marco (F4E)" userId="81c99687-4fb9-4e73-ba78-f27f1d7f0118" providerId="ADAL" clId="{4261267C-A530-41D6-993C-DCAB19D505E7}" dt="2025-03-25T14:27:17.010" v="8849" actId="1037"/>
          <ac:spMkLst>
            <pc:docMk/>
            <pc:sldMk cId="440812000" sldId="412"/>
            <ac:spMk id="8" creationId="{CA2480D5-DD40-F1B6-9D88-B4BF81415FD0}"/>
          </ac:spMkLst>
        </pc:spChg>
        <pc:spChg chg="add mod">
          <ac:chgData name="Fabbri Marco (F4E)" userId="81c99687-4fb9-4e73-ba78-f27f1d7f0118" providerId="ADAL" clId="{4261267C-A530-41D6-993C-DCAB19D505E7}" dt="2025-03-26T09:08:54.905" v="13742" actId="20577"/>
          <ac:spMkLst>
            <pc:docMk/>
            <pc:sldMk cId="440812000" sldId="412"/>
            <ac:spMk id="9" creationId="{0EC07504-3868-24E0-DFEA-3CD92C79B3F0}"/>
          </ac:spMkLst>
        </pc:spChg>
        <pc:spChg chg="add mod">
          <ac:chgData name="Fabbri Marco (F4E)" userId="81c99687-4fb9-4e73-ba78-f27f1d7f0118" providerId="ADAL" clId="{4261267C-A530-41D6-993C-DCAB19D505E7}" dt="2025-03-26T09:08:22.815" v="13728" actId="20577"/>
          <ac:spMkLst>
            <pc:docMk/>
            <pc:sldMk cId="440812000" sldId="412"/>
            <ac:spMk id="10" creationId="{1317BB8B-7740-00FF-C10E-F1E5DB5F65D5}"/>
          </ac:spMkLst>
        </pc:spChg>
        <pc:spChg chg="add mod">
          <ac:chgData name="Fabbri Marco (F4E)" userId="81c99687-4fb9-4e73-ba78-f27f1d7f0118" providerId="ADAL" clId="{4261267C-A530-41D6-993C-DCAB19D505E7}" dt="2025-03-26T09:09:03.614" v="13743" actId="12"/>
          <ac:spMkLst>
            <pc:docMk/>
            <pc:sldMk cId="440812000" sldId="412"/>
            <ac:spMk id="11" creationId="{F1B16CD2-6C6F-85AA-2734-691DA0F3DEE4}"/>
          </ac:spMkLst>
        </pc:spChg>
        <pc:spChg chg="add mod">
          <ac:chgData name="Fabbri Marco (F4E)" userId="81c99687-4fb9-4e73-ba78-f27f1d7f0118" providerId="ADAL" clId="{4261267C-A530-41D6-993C-DCAB19D505E7}" dt="2025-03-26T09:17:08.824" v="13927" actId="1076"/>
          <ac:spMkLst>
            <pc:docMk/>
            <pc:sldMk cId="440812000" sldId="412"/>
            <ac:spMk id="12" creationId="{EDDE6AD6-7EEC-D066-5499-7643387E6344}"/>
          </ac:spMkLst>
        </pc:spChg>
        <pc:spChg chg="add mod">
          <ac:chgData name="Fabbri Marco (F4E)" userId="81c99687-4fb9-4e73-ba78-f27f1d7f0118" providerId="ADAL" clId="{4261267C-A530-41D6-993C-DCAB19D505E7}" dt="2025-03-25T14:27:30.622" v="8851" actId="208"/>
          <ac:spMkLst>
            <pc:docMk/>
            <pc:sldMk cId="440812000" sldId="412"/>
            <ac:spMk id="13" creationId="{479DDE16-5B56-6267-8986-21E1D76BDFDB}"/>
          </ac:spMkLst>
        </pc:spChg>
        <pc:spChg chg="add mod">
          <ac:chgData name="Fabbri Marco (F4E)" userId="81c99687-4fb9-4e73-ba78-f27f1d7f0118" providerId="ADAL" clId="{4261267C-A530-41D6-993C-DCAB19D505E7}" dt="2025-03-25T14:27:26.714" v="8850" actId="208"/>
          <ac:spMkLst>
            <pc:docMk/>
            <pc:sldMk cId="440812000" sldId="412"/>
            <ac:spMk id="14" creationId="{6B69889C-45DA-86C8-3A9D-41FF71D204DD}"/>
          </ac:spMkLst>
        </pc:spChg>
      </pc:sldChg>
      <pc:sldChg chg="addSp delSp modSp new mod">
        <pc:chgData name="Fabbri Marco (F4E)" userId="81c99687-4fb9-4e73-ba78-f27f1d7f0118" providerId="ADAL" clId="{4261267C-A530-41D6-993C-DCAB19D505E7}" dt="2025-03-26T09:27:06.456" v="14015" actId="20577"/>
        <pc:sldMkLst>
          <pc:docMk/>
          <pc:sldMk cId="1555070834" sldId="413"/>
        </pc:sldMkLst>
        <pc:spChg chg="mod">
          <ac:chgData name="Fabbri Marco (F4E)" userId="81c99687-4fb9-4e73-ba78-f27f1d7f0118" providerId="ADAL" clId="{4261267C-A530-41D6-993C-DCAB19D505E7}" dt="2025-03-26T09:15:31.182" v="13829"/>
          <ac:spMkLst>
            <pc:docMk/>
            <pc:sldMk cId="1555070834" sldId="413"/>
            <ac:spMk id="2" creationId="{41BE7DCB-CB26-9985-CF1D-82D4DBD4011B}"/>
          </ac:spMkLst>
        </pc:spChg>
        <pc:spChg chg="mod">
          <ac:chgData name="Fabbri Marco (F4E)" userId="81c99687-4fb9-4e73-ba78-f27f1d7f0118" providerId="ADAL" clId="{4261267C-A530-41D6-993C-DCAB19D505E7}" dt="2025-03-25T14:29:29.769" v="8909" actId="20577"/>
          <ac:spMkLst>
            <pc:docMk/>
            <pc:sldMk cId="1555070834" sldId="413"/>
            <ac:spMk id="4" creationId="{C03F7998-3B48-28ED-0C95-44345B27C30C}"/>
          </ac:spMkLst>
        </pc:spChg>
        <pc:spChg chg="add mod">
          <ac:chgData name="Fabbri Marco (F4E)" userId="81c99687-4fb9-4e73-ba78-f27f1d7f0118" providerId="ADAL" clId="{4261267C-A530-41D6-993C-DCAB19D505E7}" dt="2025-03-26T09:27:06.456" v="14015" actId="20577"/>
          <ac:spMkLst>
            <pc:docMk/>
            <pc:sldMk cId="1555070834" sldId="413"/>
            <ac:spMk id="8" creationId="{FEF84408-A709-1648-D1A5-FF698C38597B}"/>
          </ac:spMkLst>
        </pc:spChg>
      </pc:sldChg>
      <pc:sldChg chg="modSp add mod">
        <pc:chgData name="Fabbri Marco (F4E)" userId="81c99687-4fb9-4e73-ba78-f27f1d7f0118" providerId="ADAL" clId="{4261267C-A530-41D6-993C-DCAB19D505E7}" dt="2025-03-26T09:25:29.093" v="13988" actId="20577"/>
        <pc:sldMkLst>
          <pc:docMk/>
          <pc:sldMk cId="199436535" sldId="414"/>
        </pc:sldMkLst>
      </pc:sldChg>
      <pc:sldChg chg="modSp add mod">
        <pc:chgData name="Fabbri Marco (F4E)" userId="81c99687-4fb9-4e73-ba78-f27f1d7f0118" providerId="ADAL" clId="{4261267C-A530-41D6-993C-DCAB19D505E7}" dt="2025-03-26T09:26:04.280" v="13993" actId="6549"/>
        <pc:sldMkLst>
          <pc:docMk/>
          <pc:sldMk cId="3462816220" sldId="415"/>
        </pc:sldMkLst>
      </pc:sldChg>
      <pc:sldChg chg="modSp add mod">
        <pc:chgData name="Fabbri Marco (F4E)" userId="81c99687-4fb9-4e73-ba78-f27f1d7f0118" providerId="ADAL" clId="{4261267C-A530-41D6-993C-DCAB19D505E7}" dt="2025-03-26T09:25:57.197" v="13990" actId="20577"/>
        <pc:sldMkLst>
          <pc:docMk/>
          <pc:sldMk cId="3247956131" sldId="416"/>
        </pc:sldMkLst>
      </pc:sldChg>
      <pc:sldChg chg="modSp add mod">
        <pc:chgData name="Fabbri Marco (F4E)" userId="81c99687-4fb9-4e73-ba78-f27f1d7f0118" providerId="ADAL" clId="{4261267C-A530-41D6-993C-DCAB19D505E7}" dt="2025-03-26T09:15:31.182" v="13829"/>
        <pc:sldMkLst>
          <pc:docMk/>
          <pc:sldMk cId="221748169" sldId="417"/>
        </pc:sldMkLst>
      </pc:sldChg>
      <pc:sldChg chg="addSp delSp modSp new mod ord">
        <pc:chgData name="Fabbri Marco (F4E)" userId="81c99687-4fb9-4e73-ba78-f27f1d7f0118" providerId="ADAL" clId="{4261267C-A530-41D6-993C-DCAB19D505E7}" dt="2025-03-26T09:29:28.813" v="14153" actId="1037"/>
        <pc:sldMkLst>
          <pc:docMk/>
          <pc:sldMk cId="1838285725" sldId="418"/>
        </pc:sldMkLst>
        <pc:spChg chg="mod">
          <ac:chgData name="Fabbri Marco (F4E)" userId="81c99687-4fb9-4e73-ba78-f27f1d7f0118" providerId="ADAL" clId="{4261267C-A530-41D6-993C-DCAB19D505E7}" dt="2025-03-26T09:15:31.182" v="13829"/>
          <ac:spMkLst>
            <pc:docMk/>
            <pc:sldMk cId="1838285725" sldId="418"/>
            <ac:spMk id="2" creationId="{A196C742-454D-6E4A-4A01-001AE3095671}"/>
          </ac:spMkLst>
        </pc:spChg>
        <pc:spChg chg="mod">
          <ac:chgData name="Fabbri Marco (F4E)" userId="81c99687-4fb9-4e73-ba78-f27f1d7f0118" providerId="ADAL" clId="{4261267C-A530-41D6-993C-DCAB19D505E7}" dt="2025-03-25T15:24:06.681" v="9126" actId="20577"/>
          <ac:spMkLst>
            <pc:docMk/>
            <pc:sldMk cId="1838285725" sldId="418"/>
            <ac:spMk id="4" creationId="{3539A827-77F6-627B-AC59-7BEEBF011AF5}"/>
          </ac:spMkLst>
        </pc:spChg>
        <pc:spChg chg="add mod">
          <ac:chgData name="Fabbri Marco (F4E)" userId="81c99687-4fb9-4e73-ba78-f27f1d7f0118" providerId="ADAL" clId="{4261267C-A530-41D6-993C-DCAB19D505E7}" dt="2025-03-26T09:29:28.813" v="14153" actId="1037"/>
          <ac:spMkLst>
            <pc:docMk/>
            <pc:sldMk cId="1838285725" sldId="418"/>
            <ac:spMk id="12" creationId="{1F34871A-8532-7C8F-90FE-AFEA3A7C0C98}"/>
          </ac:spMkLst>
        </pc:spChg>
        <pc:picChg chg="add mod">
          <ac:chgData name="Fabbri Marco (F4E)" userId="81c99687-4fb9-4e73-ba78-f27f1d7f0118" providerId="ADAL" clId="{4261267C-A530-41D6-993C-DCAB19D505E7}" dt="2025-03-25T15:23:50.731" v="9111" actId="1076"/>
          <ac:picMkLst>
            <pc:docMk/>
            <pc:sldMk cId="1838285725" sldId="418"/>
            <ac:picMk id="11" creationId="{237A4403-7DCB-EF20-DD97-ECF61F74DFCE}"/>
          </ac:picMkLst>
        </pc:picChg>
      </pc:sldChg>
      <pc:sldChg chg="modSp add">
        <pc:chgData name="Fabbri Marco (F4E)" userId="81c99687-4fb9-4e73-ba78-f27f1d7f0118" providerId="ADAL" clId="{4261267C-A530-41D6-993C-DCAB19D505E7}" dt="2025-03-26T09:15:31.182" v="13829"/>
        <pc:sldMkLst>
          <pc:docMk/>
          <pc:sldMk cId="1058342009" sldId="419"/>
        </pc:sldMkLst>
        <pc:spChg chg="mod">
          <ac:chgData name="Fabbri Marco (F4E)" userId="81c99687-4fb9-4e73-ba78-f27f1d7f0118" providerId="ADAL" clId="{4261267C-A530-41D6-993C-DCAB19D505E7}" dt="2025-03-26T09:15:31.182" v="13829"/>
          <ac:spMkLst>
            <pc:docMk/>
            <pc:sldMk cId="1058342009" sldId="419"/>
            <ac:spMk id="2" creationId="{9BF12285-1430-3786-24E4-EA094FC4A4A4}"/>
          </ac:spMkLst>
        </pc:spChg>
      </pc:sldChg>
      <pc:sldChg chg="addSp delSp modSp new del mod">
        <pc:chgData name="Fabbri Marco (F4E)" userId="81c99687-4fb9-4e73-ba78-f27f1d7f0118" providerId="ADAL" clId="{4261267C-A530-41D6-993C-DCAB19D505E7}" dt="2025-03-26T08:50:28.309" v="12439" actId="2696"/>
        <pc:sldMkLst>
          <pc:docMk/>
          <pc:sldMk cId="3980477744" sldId="419"/>
        </pc:sldMkLst>
      </pc:sldChg>
      <pc:sldChg chg="addSp delSp modSp add del mod">
        <pc:chgData name="Fabbri Marco (F4E)" userId="81c99687-4fb9-4e73-ba78-f27f1d7f0118" providerId="ADAL" clId="{4261267C-A530-41D6-993C-DCAB19D505E7}" dt="2025-03-26T08:50:28.309" v="12439" actId="2696"/>
        <pc:sldMkLst>
          <pc:docMk/>
          <pc:sldMk cId="3045446791" sldId="420"/>
        </pc:sldMkLst>
      </pc:sldChg>
      <pc:sldChg chg="modSp add">
        <pc:chgData name="Fabbri Marco (F4E)" userId="81c99687-4fb9-4e73-ba78-f27f1d7f0118" providerId="ADAL" clId="{4261267C-A530-41D6-993C-DCAB19D505E7}" dt="2025-03-26T09:15:31.182" v="13829"/>
        <pc:sldMkLst>
          <pc:docMk/>
          <pc:sldMk cId="3083682924" sldId="420"/>
        </pc:sldMkLst>
        <pc:spChg chg="mod">
          <ac:chgData name="Fabbri Marco (F4E)" userId="81c99687-4fb9-4e73-ba78-f27f1d7f0118" providerId="ADAL" clId="{4261267C-A530-41D6-993C-DCAB19D505E7}" dt="2025-03-26T09:15:31.182" v="13829"/>
          <ac:spMkLst>
            <pc:docMk/>
            <pc:sldMk cId="3083682924" sldId="420"/>
            <ac:spMk id="2" creationId="{3C4F3642-5E51-BBA5-BFE0-3A5A46619AF2}"/>
          </ac:spMkLst>
        </pc:spChg>
      </pc:sldChg>
      <pc:sldChg chg="modSp add">
        <pc:chgData name="Fabbri Marco (F4E)" userId="81c99687-4fb9-4e73-ba78-f27f1d7f0118" providerId="ADAL" clId="{4261267C-A530-41D6-993C-DCAB19D505E7}" dt="2025-03-26T09:15:31.182" v="13829"/>
        <pc:sldMkLst>
          <pc:docMk/>
          <pc:sldMk cId="261445824" sldId="421"/>
        </pc:sldMkLst>
        <pc:spChg chg="mod">
          <ac:chgData name="Fabbri Marco (F4E)" userId="81c99687-4fb9-4e73-ba78-f27f1d7f0118" providerId="ADAL" clId="{4261267C-A530-41D6-993C-DCAB19D505E7}" dt="2025-03-26T09:15:31.182" v="13829"/>
          <ac:spMkLst>
            <pc:docMk/>
            <pc:sldMk cId="261445824" sldId="421"/>
            <ac:spMk id="2" creationId="{50B9BEEC-37A0-AEA4-BB79-4B2277FFD162}"/>
          </ac:spMkLst>
        </pc:spChg>
      </pc:sldChg>
      <pc:sldChg chg="addSp delSp modSp new del mod">
        <pc:chgData name="Fabbri Marco (F4E)" userId="81c99687-4fb9-4e73-ba78-f27f1d7f0118" providerId="ADAL" clId="{4261267C-A530-41D6-993C-DCAB19D505E7}" dt="2025-03-26T08:50:28.309" v="12439" actId="2696"/>
        <pc:sldMkLst>
          <pc:docMk/>
          <pc:sldMk cId="4290308196" sldId="421"/>
        </pc:sldMkLst>
      </pc:sldChg>
      <pc:sldChg chg="modSp add">
        <pc:chgData name="Fabbri Marco (F4E)" userId="81c99687-4fb9-4e73-ba78-f27f1d7f0118" providerId="ADAL" clId="{4261267C-A530-41D6-993C-DCAB19D505E7}" dt="2025-03-26T09:15:31.182" v="13829"/>
        <pc:sldMkLst>
          <pc:docMk/>
          <pc:sldMk cId="2248136770" sldId="422"/>
        </pc:sldMkLst>
        <pc:spChg chg="mod">
          <ac:chgData name="Fabbri Marco (F4E)" userId="81c99687-4fb9-4e73-ba78-f27f1d7f0118" providerId="ADAL" clId="{4261267C-A530-41D6-993C-DCAB19D505E7}" dt="2025-03-26T09:15:31.182" v="13829"/>
          <ac:spMkLst>
            <pc:docMk/>
            <pc:sldMk cId="2248136770" sldId="422"/>
            <ac:spMk id="2" creationId="{FF0F4E53-3D9C-2008-E8F5-4D6F77503600}"/>
          </ac:spMkLst>
        </pc:spChg>
      </pc:sldChg>
      <pc:sldChg chg="addSp delSp modSp add del mod">
        <pc:chgData name="Fabbri Marco (F4E)" userId="81c99687-4fb9-4e73-ba78-f27f1d7f0118" providerId="ADAL" clId="{4261267C-A530-41D6-993C-DCAB19D505E7}" dt="2025-03-26T08:50:28.309" v="12439" actId="2696"/>
        <pc:sldMkLst>
          <pc:docMk/>
          <pc:sldMk cId="3799766838" sldId="422"/>
        </pc:sldMkLst>
      </pc:sldChg>
      <pc:sldChg chg="modSp add">
        <pc:chgData name="Fabbri Marco (F4E)" userId="81c99687-4fb9-4e73-ba78-f27f1d7f0118" providerId="ADAL" clId="{4261267C-A530-41D6-993C-DCAB19D505E7}" dt="2025-03-26T09:15:31.182" v="13829"/>
        <pc:sldMkLst>
          <pc:docMk/>
          <pc:sldMk cId="1391268693" sldId="423"/>
        </pc:sldMkLst>
        <pc:spChg chg="mod">
          <ac:chgData name="Fabbri Marco (F4E)" userId="81c99687-4fb9-4e73-ba78-f27f1d7f0118" providerId="ADAL" clId="{4261267C-A530-41D6-993C-DCAB19D505E7}" dt="2025-03-26T09:15:31.182" v="13829"/>
          <ac:spMkLst>
            <pc:docMk/>
            <pc:sldMk cId="1391268693" sldId="423"/>
            <ac:spMk id="2" creationId="{6050D2F7-9AA2-735B-CE3F-E9DF18A872F4}"/>
          </ac:spMkLst>
        </pc:spChg>
      </pc:sldChg>
      <pc:sldChg chg="addSp delSp modSp add del mod">
        <pc:chgData name="Fabbri Marco (F4E)" userId="81c99687-4fb9-4e73-ba78-f27f1d7f0118" providerId="ADAL" clId="{4261267C-A530-41D6-993C-DCAB19D505E7}" dt="2025-03-26T08:50:28.309" v="12439" actId="2696"/>
        <pc:sldMkLst>
          <pc:docMk/>
          <pc:sldMk cId="3285362060" sldId="423"/>
        </pc:sldMkLst>
      </pc:sldChg>
      <pc:sldChg chg="modSp add">
        <pc:chgData name="Fabbri Marco (F4E)" userId="81c99687-4fb9-4e73-ba78-f27f1d7f0118" providerId="ADAL" clId="{4261267C-A530-41D6-993C-DCAB19D505E7}" dt="2025-03-26T09:15:31.182" v="13829"/>
        <pc:sldMkLst>
          <pc:docMk/>
          <pc:sldMk cId="919576754" sldId="424"/>
        </pc:sldMkLst>
        <pc:spChg chg="mod">
          <ac:chgData name="Fabbri Marco (F4E)" userId="81c99687-4fb9-4e73-ba78-f27f1d7f0118" providerId="ADAL" clId="{4261267C-A530-41D6-993C-DCAB19D505E7}" dt="2025-03-26T09:15:31.182" v="13829"/>
          <ac:spMkLst>
            <pc:docMk/>
            <pc:sldMk cId="919576754" sldId="424"/>
            <ac:spMk id="2" creationId="{4D66B0D4-348C-52DE-36CF-F9A61A02550B}"/>
          </ac:spMkLst>
        </pc:spChg>
      </pc:sldChg>
      <pc:sldChg chg="addSp delSp modSp add del mod">
        <pc:chgData name="Fabbri Marco (F4E)" userId="81c99687-4fb9-4e73-ba78-f27f1d7f0118" providerId="ADAL" clId="{4261267C-A530-41D6-993C-DCAB19D505E7}" dt="2025-03-26T08:50:28.309" v="12439" actId="2696"/>
        <pc:sldMkLst>
          <pc:docMk/>
          <pc:sldMk cId="3149101784" sldId="424"/>
        </pc:sldMkLst>
      </pc:sldChg>
      <pc:sldChg chg="modSp add">
        <pc:chgData name="Fabbri Marco (F4E)" userId="81c99687-4fb9-4e73-ba78-f27f1d7f0118" providerId="ADAL" clId="{4261267C-A530-41D6-993C-DCAB19D505E7}" dt="2025-03-26T09:15:31.182" v="13829"/>
        <pc:sldMkLst>
          <pc:docMk/>
          <pc:sldMk cId="1040247220" sldId="425"/>
        </pc:sldMkLst>
        <pc:spChg chg="mod">
          <ac:chgData name="Fabbri Marco (F4E)" userId="81c99687-4fb9-4e73-ba78-f27f1d7f0118" providerId="ADAL" clId="{4261267C-A530-41D6-993C-DCAB19D505E7}" dt="2025-03-26T09:15:31.182" v="13829"/>
          <ac:spMkLst>
            <pc:docMk/>
            <pc:sldMk cId="1040247220" sldId="425"/>
            <ac:spMk id="2" creationId="{89E75C7E-D2D8-906F-E1CC-A9C3D9A99031}"/>
          </ac:spMkLst>
        </pc:spChg>
      </pc:sldChg>
      <pc:sldChg chg="addSp delSp modSp add del mod">
        <pc:chgData name="Fabbri Marco (F4E)" userId="81c99687-4fb9-4e73-ba78-f27f1d7f0118" providerId="ADAL" clId="{4261267C-A530-41D6-993C-DCAB19D505E7}" dt="2025-03-26T08:50:28.309" v="12439" actId="2696"/>
        <pc:sldMkLst>
          <pc:docMk/>
          <pc:sldMk cId="2595494452" sldId="425"/>
        </pc:sldMkLst>
      </pc:sldChg>
      <pc:sldChg chg="modSp add">
        <pc:chgData name="Fabbri Marco (F4E)" userId="81c99687-4fb9-4e73-ba78-f27f1d7f0118" providerId="ADAL" clId="{4261267C-A530-41D6-993C-DCAB19D505E7}" dt="2025-03-26T09:15:31.182" v="13829"/>
        <pc:sldMkLst>
          <pc:docMk/>
          <pc:sldMk cId="291670788" sldId="426"/>
        </pc:sldMkLst>
        <pc:spChg chg="mod">
          <ac:chgData name="Fabbri Marco (F4E)" userId="81c99687-4fb9-4e73-ba78-f27f1d7f0118" providerId="ADAL" clId="{4261267C-A530-41D6-993C-DCAB19D505E7}" dt="2025-03-26T09:15:31.182" v="13829"/>
          <ac:spMkLst>
            <pc:docMk/>
            <pc:sldMk cId="291670788" sldId="426"/>
            <ac:spMk id="2" creationId="{674205E6-AD5F-5767-CF87-7C95EE28EB80}"/>
          </ac:spMkLst>
        </pc:spChg>
      </pc:sldChg>
      <pc:sldChg chg="addSp delSp modSp add del mod">
        <pc:chgData name="Fabbri Marco (F4E)" userId="81c99687-4fb9-4e73-ba78-f27f1d7f0118" providerId="ADAL" clId="{4261267C-A530-41D6-993C-DCAB19D505E7}" dt="2025-03-26T08:50:28.309" v="12439" actId="2696"/>
        <pc:sldMkLst>
          <pc:docMk/>
          <pc:sldMk cId="1138744180" sldId="426"/>
        </pc:sldMkLst>
      </pc:sldChg>
      <pc:sldChg chg="addSp delSp modSp add del mod">
        <pc:chgData name="Fabbri Marco (F4E)" userId="81c99687-4fb9-4e73-ba78-f27f1d7f0118" providerId="ADAL" clId="{4261267C-A530-41D6-993C-DCAB19D505E7}" dt="2025-03-26T08:50:28.309" v="12439" actId="2696"/>
        <pc:sldMkLst>
          <pc:docMk/>
          <pc:sldMk cId="1212770579" sldId="427"/>
        </pc:sldMkLst>
      </pc:sldChg>
      <pc:sldChg chg="modSp add">
        <pc:chgData name="Fabbri Marco (F4E)" userId="81c99687-4fb9-4e73-ba78-f27f1d7f0118" providerId="ADAL" clId="{4261267C-A530-41D6-993C-DCAB19D505E7}" dt="2025-03-26T09:15:31.182" v="13829"/>
        <pc:sldMkLst>
          <pc:docMk/>
          <pc:sldMk cId="2884722218" sldId="427"/>
        </pc:sldMkLst>
        <pc:spChg chg="mod">
          <ac:chgData name="Fabbri Marco (F4E)" userId="81c99687-4fb9-4e73-ba78-f27f1d7f0118" providerId="ADAL" clId="{4261267C-A530-41D6-993C-DCAB19D505E7}" dt="2025-03-26T09:15:31.182" v="13829"/>
          <ac:spMkLst>
            <pc:docMk/>
            <pc:sldMk cId="2884722218" sldId="427"/>
            <ac:spMk id="2" creationId="{7A02BA7A-B292-2204-B645-848165561DB8}"/>
          </ac:spMkLst>
        </pc:spChg>
      </pc:sldChg>
      <pc:sldChg chg="add del">
        <pc:chgData name="Fabbri Marco (F4E)" userId="81c99687-4fb9-4e73-ba78-f27f1d7f0118" providerId="ADAL" clId="{4261267C-A530-41D6-993C-DCAB19D505E7}" dt="2025-03-26T08:50:28.309" v="12439" actId="2696"/>
        <pc:sldMkLst>
          <pc:docMk/>
          <pc:sldMk cId="3115412478" sldId="428"/>
        </pc:sldMkLst>
      </pc:sldChg>
      <pc:sldChg chg="modSp add">
        <pc:chgData name="Fabbri Marco (F4E)" userId="81c99687-4fb9-4e73-ba78-f27f1d7f0118" providerId="ADAL" clId="{4261267C-A530-41D6-993C-DCAB19D505E7}" dt="2025-03-26T09:15:31.182" v="13829"/>
        <pc:sldMkLst>
          <pc:docMk/>
          <pc:sldMk cId="4063195643" sldId="428"/>
        </pc:sldMkLst>
        <pc:spChg chg="mod">
          <ac:chgData name="Fabbri Marco (F4E)" userId="81c99687-4fb9-4e73-ba78-f27f1d7f0118" providerId="ADAL" clId="{4261267C-A530-41D6-993C-DCAB19D505E7}" dt="2025-03-26T09:15:31.182" v="13829"/>
          <ac:spMkLst>
            <pc:docMk/>
            <pc:sldMk cId="4063195643" sldId="428"/>
            <ac:spMk id="2" creationId="{DDB6007D-1E9F-AD77-3D0A-CBC88374A113}"/>
          </ac:spMkLst>
        </pc:spChg>
      </pc:sldChg>
      <pc:sldChg chg="addSp delSp modSp add del mod">
        <pc:chgData name="Fabbri Marco (F4E)" userId="81c99687-4fb9-4e73-ba78-f27f1d7f0118" providerId="ADAL" clId="{4261267C-A530-41D6-993C-DCAB19D505E7}" dt="2025-03-26T08:50:28.309" v="12439" actId="2696"/>
        <pc:sldMkLst>
          <pc:docMk/>
          <pc:sldMk cId="226438171" sldId="429"/>
        </pc:sldMkLst>
      </pc:sldChg>
      <pc:sldChg chg="modSp add">
        <pc:chgData name="Fabbri Marco (F4E)" userId="81c99687-4fb9-4e73-ba78-f27f1d7f0118" providerId="ADAL" clId="{4261267C-A530-41D6-993C-DCAB19D505E7}" dt="2025-03-26T09:15:31.182" v="13829"/>
        <pc:sldMkLst>
          <pc:docMk/>
          <pc:sldMk cId="3875230921" sldId="429"/>
        </pc:sldMkLst>
        <pc:spChg chg="mod">
          <ac:chgData name="Fabbri Marco (F4E)" userId="81c99687-4fb9-4e73-ba78-f27f1d7f0118" providerId="ADAL" clId="{4261267C-A530-41D6-993C-DCAB19D505E7}" dt="2025-03-26T09:15:31.182" v="13829"/>
          <ac:spMkLst>
            <pc:docMk/>
            <pc:sldMk cId="3875230921" sldId="429"/>
            <ac:spMk id="2" creationId="{F9C73DD9-ED52-98FA-3798-201CEF0ABDF0}"/>
          </ac:spMkLst>
        </pc:spChg>
      </pc:sldChg>
      <pc:sldChg chg="addSp delSp modSp add del mod">
        <pc:chgData name="Fabbri Marco (F4E)" userId="81c99687-4fb9-4e73-ba78-f27f1d7f0118" providerId="ADAL" clId="{4261267C-A530-41D6-993C-DCAB19D505E7}" dt="2025-03-26T08:50:28.309" v="12439" actId="2696"/>
        <pc:sldMkLst>
          <pc:docMk/>
          <pc:sldMk cId="2731019047" sldId="430"/>
        </pc:sldMkLst>
      </pc:sldChg>
      <pc:sldChg chg="modSp add">
        <pc:chgData name="Fabbri Marco (F4E)" userId="81c99687-4fb9-4e73-ba78-f27f1d7f0118" providerId="ADAL" clId="{4261267C-A530-41D6-993C-DCAB19D505E7}" dt="2025-03-26T09:15:31.182" v="13829"/>
        <pc:sldMkLst>
          <pc:docMk/>
          <pc:sldMk cId="4196241639" sldId="430"/>
        </pc:sldMkLst>
        <pc:spChg chg="mod">
          <ac:chgData name="Fabbri Marco (F4E)" userId="81c99687-4fb9-4e73-ba78-f27f1d7f0118" providerId="ADAL" clId="{4261267C-A530-41D6-993C-DCAB19D505E7}" dt="2025-03-26T09:15:31.182" v="13829"/>
          <ac:spMkLst>
            <pc:docMk/>
            <pc:sldMk cId="4196241639" sldId="430"/>
            <ac:spMk id="2" creationId="{523B9EBE-DCBB-DA3A-801E-75C498850B84}"/>
          </ac:spMkLst>
        </pc:spChg>
      </pc:sldChg>
      <pc:sldChg chg="addSp delSp modSp add mod">
        <pc:chgData name="Fabbri Marco (F4E)" userId="81c99687-4fb9-4e73-ba78-f27f1d7f0118" providerId="ADAL" clId="{4261267C-A530-41D6-993C-DCAB19D505E7}" dt="2025-03-26T09:28:49.272" v="14093" actId="6549"/>
        <pc:sldMkLst>
          <pc:docMk/>
          <pc:sldMk cId="1703478226" sldId="431"/>
        </pc:sldMkLst>
        <pc:spChg chg="mod">
          <ac:chgData name="Fabbri Marco (F4E)" userId="81c99687-4fb9-4e73-ba78-f27f1d7f0118" providerId="ADAL" clId="{4261267C-A530-41D6-993C-DCAB19D505E7}" dt="2025-03-26T09:15:31.182" v="13829"/>
          <ac:spMkLst>
            <pc:docMk/>
            <pc:sldMk cId="1703478226" sldId="431"/>
            <ac:spMk id="2" creationId="{B4A0C130-7C65-677C-9C3D-ECFEE817A2ED}"/>
          </ac:spMkLst>
        </pc:spChg>
        <pc:spChg chg="mod">
          <ac:chgData name="Fabbri Marco (F4E)" userId="81c99687-4fb9-4e73-ba78-f27f1d7f0118" providerId="ADAL" clId="{4261267C-A530-41D6-993C-DCAB19D505E7}" dt="2025-03-26T08:57:04.369" v="13163" actId="20577"/>
          <ac:spMkLst>
            <pc:docMk/>
            <pc:sldMk cId="1703478226" sldId="431"/>
            <ac:spMk id="4" creationId="{01673E0E-1141-B6C8-8467-C1ACDC1BE0A9}"/>
          </ac:spMkLst>
        </pc:spChg>
        <pc:spChg chg="add mod">
          <ac:chgData name="Fabbri Marco (F4E)" userId="81c99687-4fb9-4e73-ba78-f27f1d7f0118" providerId="ADAL" clId="{4261267C-A530-41D6-993C-DCAB19D505E7}" dt="2025-03-26T09:28:49.272" v="14093" actId="6549"/>
          <ac:spMkLst>
            <pc:docMk/>
            <pc:sldMk cId="1703478226" sldId="431"/>
            <ac:spMk id="9" creationId="{6BFAF3EE-3440-D4A5-A71C-DDFC59987A5E}"/>
          </ac:spMkLst>
        </pc:spChg>
        <pc:graphicFrameChg chg="mod modGraphic">
          <ac:chgData name="Fabbri Marco (F4E)" userId="81c99687-4fb9-4e73-ba78-f27f1d7f0118" providerId="ADAL" clId="{4261267C-A530-41D6-993C-DCAB19D505E7}" dt="2025-03-26T09:28:23.231" v="14072" actId="20577"/>
          <ac:graphicFrameMkLst>
            <pc:docMk/>
            <pc:sldMk cId="1703478226" sldId="431"/>
            <ac:graphicFrameMk id="7" creationId="{2E14CF05-1155-40D5-A34F-2FF7F0576506}"/>
          </ac:graphicFrameMkLst>
        </pc:graphicFrameChg>
      </pc:sldChg>
      <pc:sldChg chg="addSp delSp modSp new del mod">
        <pc:chgData name="Fabbri Marco (F4E)" userId="81c99687-4fb9-4e73-ba78-f27f1d7f0118" providerId="ADAL" clId="{4261267C-A530-41D6-993C-DCAB19D505E7}" dt="2025-03-26T08:50:28.309" v="12439" actId="2696"/>
        <pc:sldMkLst>
          <pc:docMk/>
          <pc:sldMk cId="3274979268" sldId="432"/>
        </pc:sldMkLst>
      </pc:sldChg>
      <pc:sldChg chg="modSp add">
        <pc:chgData name="Fabbri Marco (F4E)" userId="81c99687-4fb9-4e73-ba78-f27f1d7f0118" providerId="ADAL" clId="{4261267C-A530-41D6-993C-DCAB19D505E7}" dt="2025-03-26T09:15:31.182" v="13829"/>
        <pc:sldMkLst>
          <pc:docMk/>
          <pc:sldMk cId="4224484394" sldId="432"/>
        </pc:sldMkLst>
        <pc:spChg chg="mod">
          <ac:chgData name="Fabbri Marco (F4E)" userId="81c99687-4fb9-4e73-ba78-f27f1d7f0118" providerId="ADAL" clId="{4261267C-A530-41D6-993C-DCAB19D505E7}" dt="2025-03-26T09:15:31.182" v="13829"/>
          <ac:spMkLst>
            <pc:docMk/>
            <pc:sldMk cId="4224484394" sldId="432"/>
            <ac:spMk id="2" creationId="{9024EB83-B8C8-075A-9190-970A91398A64}"/>
          </ac:spMkLst>
        </pc:spChg>
      </pc:sldChg>
      <pc:sldChg chg="addSp delSp modSp add mod">
        <pc:chgData name="Fabbri Marco (F4E)" userId="81c99687-4fb9-4e73-ba78-f27f1d7f0118" providerId="ADAL" clId="{4261267C-A530-41D6-993C-DCAB19D505E7}" dt="2025-03-26T09:15:31.182" v="13829"/>
        <pc:sldMkLst>
          <pc:docMk/>
          <pc:sldMk cId="3205159579" sldId="433"/>
        </pc:sldMkLst>
        <pc:spChg chg="mod">
          <ac:chgData name="Fabbri Marco (F4E)" userId="81c99687-4fb9-4e73-ba78-f27f1d7f0118" providerId="ADAL" clId="{4261267C-A530-41D6-993C-DCAB19D505E7}" dt="2025-03-26T09:15:31.182" v="13829"/>
          <ac:spMkLst>
            <pc:docMk/>
            <pc:sldMk cId="3205159579" sldId="433"/>
            <ac:spMk id="2" creationId="{D343DFFB-9821-2A9B-24E7-A8B7AB577AD4}"/>
          </ac:spMkLst>
        </pc:spChg>
        <pc:spChg chg="mod">
          <ac:chgData name="Fabbri Marco (F4E)" userId="81c99687-4fb9-4e73-ba78-f27f1d7f0118" providerId="ADAL" clId="{4261267C-A530-41D6-993C-DCAB19D505E7}" dt="2025-03-26T09:02:21.017" v="13490" actId="20577"/>
          <ac:spMkLst>
            <pc:docMk/>
            <pc:sldMk cId="3205159579" sldId="433"/>
            <ac:spMk id="4" creationId="{D943E036-B3E3-8810-3F9D-2E456DA36478}"/>
          </ac:spMkLst>
        </pc:spChg>
        <pc:spChg chg="mod">
          <ac:chgData name="Fabbri Marco (F4E)" userId="81c99687-4fb9-4e73-ba78-f27f1d7f0118" providerId="ADAL" clId="{4261267C-A530-41D6-993C-DCAB19D505E7}" dt="2025-03-26T09:04:54.692" v="13673" actId="1076"/>
          <ac:spMkLst>
            <pc:docMk/>
            <pc:sldMk cId="3205159579" sldId="433"/>
            <ac:spMk id="12" creationId="{FD59B664-C29C-F4FB-4D8A-2DD2D7B794C3}"/>
          </ac:spMkLst>
        </pc:spChg>
        <pc:picChg chg="add mod">
          <ac:chgData name="Fabbri Marco (F4E)" userId="81c99687-4fb9-4e73-ba78-f27f1d7f0118" providerId="ADAL" clId="{4261267C-A530-41D6-993C-DCAB19D505E7}" dt="2025-03-26T09:03:34.103" v="13501" actId="1076"/>
          <ac:picMkLst>
            <pc:docMk/>
            <pc:sldMk cId="3205159579" sldId="433"/>
            <ac:picMk id="6" creationId="{B0989918-A045-BBA1-CD1A-73356BCCB6D1}"/>
          </ac:picMkLst>
        </pc:picChg>
        <pc:picChg chg="add mod">
          <ac:chgData name="Fabbri Marco (F4E)" userId="81c99687-4fb9-4e73-ba78-f27f1d7f0118" providerId="ADAL" clId="{4261267C-A530-41D6-993C-DCAB19D505E7}" dt="2025-03-26T09:03:33.206" v="13500" actId="1076"/>
          <ac:picMkLst>
            <pc:docMk/>
            <pc:sldMk cId="3205159579" sldId="433"/>
            <ac:picMk id="9" creationId="{9456865C-ED7C-BC54-C92C-CECC67329A82}"/>
          </ac:picMkLst>
        </pc:picChg>
        <pc:picChg chg="add mod">
          <ac:chgData name="Fabbri Marco (F4E)" userId="81c99687-4fb9-4e73-ba78-f27f1d7f0118" providerId="ADAL" clId="{4261267C-A530-41D6-993C-DCAB19D505E7}" dt="2025-03-26T09:03:54.562" v="13503" actId="1076"/>
          <ac:picMkLst>
            <pc:docMk/>
            <pc:sldMk cId="3205159579" sldId="433"/>
            <ac:picMk id="14" creationId="{98331107-1713-7D80-94FE-33244939D5FA}"/>
          </ac:picMkLst>
        </pc:picChg>
      </pc:sldChg>
      <pc:sldMasterChg chg="modSp modSldLayout">
        <pc:chgData name="Fabbri Marco (F4E)" userId="81c99687-4fb9-4e73-ba78-f27f1d7f0118" providerId="ADAL" clId="{4261267C-A530-41D6-993C-DCAB19D505E7}" dt="2025-03-26T09:15:31.182" v="13829"/>
        <pc:sldMasterMkLst>
          <pc:docMk/>
          <pc:sldMasterMk cId="0" sldId="2147483648"/>
        </pc:sldMasterMkLst>
        <pc:spChg chg="mod">
          <ac:chgData name="Fabbri Marco (F4E)" userId="81c99687-4fb9-4e73-ba78-f27f1d7f0118" providerId="ADAL" clId="{4261267C-A530-41D6-993C-DCAB19D505E7}" dt="2025-03-26T09:15:31.182" v="13829"/>
          <ac:spMkLst>
            <pc:docMk/>
            <pc:sldMasterMk cId="0" sldId="2147483648"/>
            <ac:spMk id="5" creationId="{00000000-0000-0000-0000-000000000000}"/>
          </ac:spMkLst>
        </pc:spChg>
        <pc:sldLayoutChg chg="modSp">
          <pc:chgData name="Fabbri Marco (F4E)" userId="81c99687-4fb9-4e73-ba78-f27f1d7f0118" providerId="ADAL" clId="{4261267C-A530-41D6-993C-DCAB19D505E7}" dt="2025-03-26T09:15:31.182" v="13829"/>
          <pc:sldLayoutMkLst>
            <pc:docMk/>
            <pc:sldMasterMk cId="0" sldId="2147483648"/>
            <pc:sldLayoutMk cId="0" sldId="2147483650"/>
          </pc:sldLayoutMkLst>
          <pc:spChg chg="mod">
            <ac:chgData name="Fabbri Marco (F4E)" userId="81c99687-4fb9-4e73-ba78-f27f1d7f0118" providerId="ADAL" clId="{4261267C-A530-41D6-993C-DCAB19D505E7}" dt="2025-03-26T09:15:31.182" v="13829"/>
            <ac:spMkLst>
              <pc:docMk/>
              <pc:sldMasterMk cId="0" sldId="2147483648"/>
              <pc:sldLayoutMk cId="0" sldId="2147483650"/>
              <ac:spMk id="5" creationId="{00000000-0000-0000-0000-000000000000}"/>
            </ac:spMkLst>
          </pc:spChg>
        </pc:sldLayoutChg>
        <pc:sldLayoutChg chg="modSp">
          <pc:chgData name="Fabbri Marco (F4E)" userId="81c99687-4fb9-4e73-ba78-f27f1d7f0118" providerId="ADAL" clId="{4261267C-A530-41D6-993C-DCAB19D505E7}" dt="2025-03-26T09:15:31.182" v="13829"/>
          <pc:sldLayoutMkLst>
            <pc:docMk/>
            <pc:sldMasterMk cId="0" sldId="2147483648"/>
            <pc:sldLayoutMk cId="0" sldId="2147483655"/>
          </pc:sldLayoutMkLst>
          <pc:spChg chg="mod">
            <ac:chgData name="Fabbri Marco (F4E)" userId="81c99687-4fb9-4e73-ba78-f27f1d7f0118" providerId="ADAL" clId="{4261267C-A530-41D6-993C-DCAB19D505E7}" dt="2025-03-26T09:15:31.182" v="13829"/>
            <ac:spMkLst>
              <pc:docMk/>
              <pc:sldMasterMk cId="0" sldId="2147483648"/>
              <pc:sldLayoutMk cId="0" sldId="2147483655"/>
              <ac:spMk id="3" creationId="{00000000-0000-0000-0000-000000000000}"/>
            </ac:spMkLst>
          </pc:spChg>
        </pc:sldLayoutChg>
        <pc:sldLayoutChg chg="modSp">
          <pc:chgData name="Fabbri Marco (F4E)" userId="81c99687-4fb9-4e73-ba78-f27f1d7f0118" providerId="ADAL" clId="{4261267C-A530-41D6-993C-DCAB19D505E7}" dt="2025-03-26T09:15:31.182" v="13829"/>
          <pc:sldLayoutMkLst>
            <pc:docMk/>
            <pc:sldMasterMk cId="0" sldId="2147483648"/>
            <pc:sldLayoutMk cId="0" sldId="2147483660"/>
          </pc:sldLayoutMkLst>
          <pc:spChg chg="mod">
            <ac:chgData name="Fabbri Marco (F4E)" userId="81c99687-4fb9-4e73-ba78-f27f1d7f0118" providerId="ADAL" clId="{4261267C-A530-41D6-993C-DCAB19D505E7}" dt="2025-03-26T09:15:31.182" v="13829"/>
            <ac:spMkLst>
              <pc:docMk/>
              <pc:sldMasterMk cId="0" sldId="2147483648"/>
              <pc:sldLayoutMk cId="0" sldId="2147483660"/>
              <ac:spMk id="5" creationId="{00000000-0000-0000-0000-000000000000}"/>
            </ac:spMkLst>
          </pc:spChg>
        </pc:sldLayoutChg>
        <pc:sldLayoutChg chg="modSp">
          <pc:chgData name="Fabbri Marco (F4E)" userId="81c99687-4fb9-4e73-ba78-f27f1d7f0118" providerId="ADAL" clId="{4261267C-A530-41D6-993C-DCAB19D505E7}" dt="2025-03-26T09:15:31.182" v="13829"/>
          <pc:sldLayoutMkLst>
            <pc:docMk/>
            <pc:sldMasterMk cId="0" sldId="2147483648"/>
            <pc:sldLayoutMk cId="0" sldId="2147483661"/>
          </pc:sldLayoutMkLst>
          <pc:spChg chg="mod">
            <ac:chgData name="Fabbri Marco (F4E)" userId="81c99687-4fb9-4e73-ba78-f27f1d7f0118" providerId="ADAL" clId="{4261267C-A530-41D6-993C-DCAB19D505E7}" dt="2025-03-26T09:15:31.182" v="13829"/>
            <ac:spMkLst>
              <pc:docMk/>
              <pc:sldMasterMk cId="0" sldId="2147483648"/>
              <pc:sldLayoutMk cId="0" sldId="2147483661"/>
              <ac:spMk id="5" creationId="{00000000-0000-0000-0000-000000000000}"/>
            </ac:spMkLst>
          </pc:spChg>
        </pc:sldLayoutChg>
        <pc:sldLayoutChg chg="modSp">
          <pc:chgData name="Fabbri Marco (F4E)" userId="81c99687-4fb9-4e73-ba78-f27f1d7f0118" providerId="ADAL" clId="{4261267C-A530-41D6-993C-DCAB19D505E7}" dt="2025-03-26T09:15:31.182" v="13829"/>
          <pc:sldLayoutMkLst>
            <pc:docMk/>
            <pc:sldMasterMk cId="0" sldId="2147483648"/>
            <pc:sldLayoutMk cId="0" sldId="2147483662"/>
          </pc:sldLayoutMkLst>
          <pc:spChg chg="mod">
            <ac:chgData name="Fabbri Marco (F4E)" userId="81c99687-4fb9-4e73-ba78-f27f1d7f0118" providerId="ADAL" clId="{4261267C-A530-41D6-993C-DCAB19D505E7}" dt="2025-03-26T09:15:31.182" v="13829"/>
            <ac:spMkLst>
              <pc:docMk/>
              <pc:sldMasterMk cId="0" sldId="2147483648"/>
              <pc:sldLayoutMk cId="0" sldId="2147483662"/>
              <ac:spMk id="5" creationId="{00000000-0000-0000-0000-000000000000}"/>
            </ac:spMkLst>
          </pc:spChg>
        </pc:sldLayoutChg>
        <pc:sldLayoutChg chg="modSp">
          <pc:chgData name="Fabbri Marco (F4E)" userId="81c99687-4fb9-4e73-ba78-f27f1d7f0118" providerId="ADAL" clId="{4261267C-A530-41D6-993C-DCAB19D505E7}" dt="2025-03-26T09:15:31.182" v="13829"/>
          <pc:sldLayoutMkLst>
            <pc:docMk/>
            <pc:sldMasterMk cId="0" sldId="2147483648"/>
            <pc:sldLayoutMk cId="0" sldId="2147483664"/>
          </pc:sldLayoutMkLst>
          <pc:spChg chg="mod">
            <ac:chgData name="Fabbri Marco (F4E)" userId="81c99687-4fb9-4e73-ba78-f27f1d7f0118" providerId="ADAL" clId="{4261267C-A530-41D6-993C-DCAB19D505E7}" dt="2025-03-26T09:15:31.182" v="13829"/>
            <ac:spMkLst>
              <pc:docMk/>
              <pc:sldMasterMk cId="0" sldId="2147483648"/>
              <pc:sldLayoutMk cId="0" sldId="2147483664"/>
              <ac:spMk id="3" creationId="{00000000-0000-0000-0000-000000000000}"/>
            </ac:spMkLst>
          </pc:spChg>
        </pc:sldLayoutChg>
      </pc:sldMasterChg>
    </pc:docChg>
  </pc:docChgLst>
  <pc:docChgLst>
    <pc:chgData name="Fabbri Marco (F4E)" userId="S::marco.fabbri@f4e.europa.eu::81c99687-4fb9-4e73-ba78-f27f1d7f0118" providerId="AD" clId="Web-{383CADE5-D628-87E8-C8CA-34B6C6E05185}"/>
    <pc:docChg chg="modSld">
      <pc:chgData name="Fabbri Marco (F4E)" userId="S::marco.fabbri@f4e.europa.eu::81c99687-4fb9-4e73-ba78-f27f1d7f0118" providerId="AD" clId="Web-{383CADE5-D628-87E8-C8CA-34B6C6E05185}" dt="2025-05-12T09:26:57.889" v="41" actId="20577"/>
      <pc:docMkLst>
        <pc:docMk/>
      </pc:docMkLst>
      <pc:sldChg chg="modSp">
        <pc:chgData name="Fabbri Marco (F4E)" userId="S::marco.fabbri@f4e.europa.eu::81c99687-4fb9-4e73-ba78-f27f1d7f0118" providerId="AD" clId="Web-{383CADE5-D628-87E8-C8CA-34B6C6E05185}" dt="2025-05-12T09:26:57.889" v="41" actId="20577"/>
        <pc:sldMkLst>
          <pc:docMk/>
          <pc:sldMk cId="4095419033" sldId="435"/>
        </pc:sldMkLst>
        <pc:spChg chg="mod">
          <ac:chgData name="Fabbri Marco (F4E)" userId="S::marco.fabbri@f4e.europa.eu::81c99687-4fb9-4e73-ba78-f27f1d7f0118" providerId="AD" clId="Web-{383CADE5-D628-87E8-C8CA-34B6C6E05185}" dt="2025-05-12T09:26:57.889" v="41" actId="20577"/>
          <ac:spMkLst>
            <pc:docMk/>
            <pc:sldMk cId="4095419033" sldId="435"/>
            <ac:spMk id="5" creationId="{8266984C-BE43-DB58-7FA8-6D040B3B0DE8}"/>
          </ac:spMkLst>
        </pc:spChg>
      </pc:sldChg>
    </pc:docChg>
  </pc:docChgLst>
  <pc:docChgLst>
    <pc:chgData name="Fabbri Marco (F4E)" userId="81c99687-4fb9-4e73-ba78-f27f1d7f0118" providerId="ADAL" clId="{0F5F17F2-9FB1-4EEC-9D8A-FA576E2A9317}"/>
    <pc:docChg chg="undo custSel addSld delSld modSld sldOrd modMainMaster">
      <pc:chgData name="Fabbri Marco (F4E)" userId="81c99687-4fb9-4e73-ba78-f27f1d7f0118" providerId="ADAL" clId="{0F5F17F2-9FB1-4EEC-9D8A-FA576E2A9317}" dt="2025-05-13T12:22:22.902" v="2260"/>
      <pc:docMkLst>
        <pc:docMk/>
      </pc:docMkLst>
      <pc:sldChg chg="modSp">
        <pc:chgData name="Fabbri Marco (F4E)" userId="81c99687-4fb9-4e73-ba78-f27f1d7f0118" providerId="ADAL" clId="{0F5F17F2-9FB1-4EEC-9D8A-FA576E2A9317}" dt="2025-05-12T08:34:09.681" v="1829"/>
        <pc:sldMkLst>
          <pc:docMk/>
          <pc:sldMk cId="1256490499" sldId="396"/>
        </pc:sldMkLst>
        <pc:spChg chg="mod">
          <ac:chgData name="Fabbri Marco (F4E)" userId="81c99687-4fb9-4e73-ba78-f27f1d7f0118" providerId="ADAL" clId="{0F5F17F2-9FB1-4EEC-9D8A-FA576E2A9317}" dt="2025-05-12T08:34:09.681" v="1829"/>
          <ac:spMkLst>
            <pc:docMk/>
            <pc:sldMk cId="1256490499" sldId="396"/>
            <ac:spMk id="17" creationId="{A6C40E79-31DA-BC2F-F444-EB4A4CB8BCD0}"/>
          </ac:spMkLst>
        </pc:spChg>
      </pc:sldChg>
      <pc:sldChg chg="modSp mod">
        <pc:chgData name="Fabbri Marco (F4E)" userId="81c99687-4fb9-4e73-ba78-f27f1d7f0118" providerId="ADAL" clId="{0F5F17F2-9FB1-4EEC-9D8A-FA576E2A9317}" dt="2025-05-12T08:34:09.681" v="1829"/>
        <pc:sldMkLst>
          <pc:docMk/>
          <pc:sldMk cId="1517952610" sldId="397"/>
        </pc:sldMkLst>
        <pc:spChg chg="mod">
          <ac:chgData name="Fabbri Marco (F4E)" userId="81c99687-4fb9-4e73-ba78-f27f1d7f0118" providerId="ADAL" clId="{0F5F17F2-9FB1-4EEC-9D8A-FA576E2A9317}" dt="2025-05-12T08:34:09.681" v="1829"/>
          <ac:spMkLst>
            <pc:docMk/>
            <pc:sldMk cId="1517952610" sldId="397"/>
            <ac:spMk id="2" creationId="{BDAEE712-6792-9878-150C-AA79B8EF46CF}"/>
          </ac:spMkLst>
        </pc:spChg>
        <pc:spChg chg="mod">
          <ac:chgData name="Fabbri Marco (F4E)" userId="81c99687-4fb9-4e73-ba78-f27f1d7f0118" providerId="ADAL" clId="{0F5F17F2-9FB1-4EEC-9D8A-FA576E2A9317}" dt="2025-05-12T07:40:15.955" v="0" actId="1076"/>
          <ac:spMkLst>
            <pc:docMk/>
            <pc:sldMk cId="1517952610" sldId="397"/>
            <ac:spMk id="17" creationId="{E7B55C1A-234B-0553-5C08-66E33B79EF27}"/>
          </ac:spMkLst>
        </pc:spChg>
      </pc:sldChg>
      <pc:sldChg chg="modSp add">
        <pc:chgData name="Fabbri Marco (F4E)" userId="81c99687-4fb9-4e73-ba78-f27f1d7f0118" providerId="ADAL" clId="{0F5F17F2-9FB1-4EEC-9D8A-FA576E2A9317}" dt="2025-05-12T08:34:09.681" v="1829"/>
        <pc:sldMkLst>
          <pc:docMk/>
          <pc:sldMk cId="1820338819" sldId="398"/>
        </pc:sldMkLst>
        <pc:spChg chg="mod">
          <ac:chgData name="Fabbri Marco (F4E)" userId="81c99687-4fb9-4e73-ba78-f27f1d7f0118" providerId="ADAL" clId="{0F5F17F2-9FB1-4EEC-9D8A-FA576E2A9317}" dt="2025-05-12T08:34:09.681" v="1829"/>
          <ac:spMkLst>
            <pc:docMk/>
            <pc:sldMk cId="1820338819" sldId="398"/>
            <ac:spMk id="2" creationId="{EB78C9A5-2257-DE43-63DA-FF6E2EC3DD30}"/>
          </ac:spMkLst>
        </pc:spChg>
      </pc:sldChg>
      <pc:sldChg chg="del mod modShow">
        <pc:chgData name="Fabbri Marco (F4E)" userId="81c99687-4fb9-4e73-ba78-f27f1d7f0118" providerId="ADAL" clId="{0F5F17F2-9FB1-4EEC-9D8A-FA576E2A9317}" dt="2025-05-12T07:49:22.319" v="194" actId="2696"/>
        <pc:sldMkLst>
          <pc:docMk/>
          <pc:sldMk cId="3606976856" sldId="398"/>
        </pc:sldMkLst>
      </pc:sldChg>
      <pc:sldChg chg="modSp">
        <pc:chgData name="Fabbri Marco (F4E)" userId="81c99687-4fb9-4e73-ba78-f27f1d7f0118" providerId="ADAL" clId="{0F5F17F2-9FB1-4EEC-9D8A-FA576E2A9317}" dt="2025-05-12T08:38:13.695" v="1964" actId="6549"/>
        <pc:sldMkLst>
          <pc:docMk/>
          <pc:sldMk cId="87669932" sldId="399"/>
        </pc:sldMkLst>
        <pc:spChg chg="mod">
          <ac:chgData name="Fabbri Marco (F4E)" userId="81c99687-4fb9-4e73-ba78-f27f1d7f0118" providerId="ADAL" clId="{0F5F17F2-9FB1-4EEC-9D8A-FA576E2A9317}" dt="2025-05-12T08:34:09.681" v="1829"/>
          <ac:spMkLst>
            <pc:docMk/>
            <pc:sldMk cId="87669932" sldId="399"/>
            <ac:spMk id="2" creationId="{45406F4E-BC2A-D8E6-8B0B-AD1515DAA192}"/>
          </ac:spMkLst>
        </pc:spChg>
        <pc:spChg chg="mod">
          <ac:chgData name="Fabbri Marco (F4E)" userId="81c99687-4fb9-4e73-ba78-f27f1d7f0118" providerId="ADAL" clId="{0F5F17F2-9FB1-4EEC-9D8A-FA576E2A9317}" dt="2025-05-12T08:38:13.695" v="1964" actId="6549"/>
          <ac:spMkLst>
            <pc:docMk/>
            <pc:sldMk cId="87669932" sldId="399"/>
            <ac:spMk id="9" creationId="{CE42E590-0637-DCD5-8A1C-8EE561D89BE2}"/>
          </ac:spMkLst>
        </pc:spChg>
      </pc:sldChg>
      <pc:sldChg chg="modSp">
        <pc:chgData name="Fabbri Marco (F4E)" userId="81c99687-4fb9-4e73-ba78-f27f1d7f0118" providerId="ADAL" clId="{0F5F17F2-9FB1-4EEC-9D8A-FA576E2A9317}" dt="2025-05-12T08:34:09.681" v="1829"/>
        <pc:sldMkLst>
          <pc:docMk/>
          <pc:sldMk cId="2374582185" sldId="400"/>
        </pc:sldMkLst>
        <pc:spChg chg="mod">
          <ac:chgData name="Fabbri Marco (F4E)" userId="81c99687-4fb9-4e73-ba78-f27f1d7f0118" providerId="ADAL" clId="{0F5F17F2-9FB1-4EEC-9D8A-FA576E2A9317}" dt="2025-05-12T08:34:09.681" v="1829"/>
          <ac:spMkLst>
            <pc:docMk/>
            <pc:sldMk cId="2374582185" sldId="400"/>
            <ac:spMk id="2" creationId="{1EBA1694-7257-F8D3-CEED-9776F587BC72}"/>
          </ac:spMkLst>
        </pc:spChg>
      </pc:sldChg>
      <pc:sldChg chg="modSp">
        <pc:chgData name="Fabbri Marco (F4E)" userId="81c99687-4fb9-4e73-ba78-f27f1d7f0118" providerId="ADAL" clId="{0F5F17F2-9FB1-4EEC-9D8A-FA576E2A9317}" dt="2025-05-12T08:34:09.681" v="1829"/>
        <pc:sldMkLst>
          <pc:docMk/>
          <pc:sldMk cId="1217125905" sldId="401"/>
        </pc:sldMkLst>
        <pc:spChg chg="mod">
          <ac:chgData name="Fabbri Marco (F4E)" userId="81c99687-4fb9-4e73-ba78-f27f1d7f0118" providerId="ADAL" clId="{0F5F17F2-9FB1-4EEC-9D8A-FA576E2A9317}" dt="2025-05-12T08:34:09.681" v="1829"/>
          <ac:spMkLst>
            <pc:docMk/>
            <pc:sldMk cId="1217125905" sldId="401"/>
            <ac:spMk id="2" creationId="{B927AF1C-DBAB-A980-6913-0E6B58E353DB}"/>
          </ac:spMkLst>
        </pc:spChg>
      </pc:sldChg>
      <pc:sldChg chg="modSp">
        <pc:chgData name="Fabbri Marco (F4E)" userId="81c99687-4fb9-4e73-ba78-f27f1d7f0118" providerId="ADAL" clId="{0F5F17F2-9FB1-4EEC-9D8A-FA576E2A9317}" dt="2025-05-12T08:34:09.681" v="1829"/>
        <pc:sldMkLst>
          <pc:docMk/>
          <pc:sldMk cId="2991071388" sldId="402"/>
        </pc:sldMkLst>
        <pc:spChg chg="mod">
          <ac:chgData name="Fabbri Marco (F4E)" userId="81c99687-4fb9-4e73-ba78-f27f1d7f0118" providerId="ADAL" clId="{0F5F17F2-9FB1-4EEC-9D8A-FA576E2A9317}" dt="2025-05-12T08:34:09.681" v="1829"/>
          <ac:spMkLst>
            <pc:docMk/>
            <pc:sldMk cId="2991071388" sldId="402"/>
            <ac:spMk id="2" creationId="{C148120B-31F7-1999-6424-5764E17F8506}"/>
          </ac:spMkLst>
        </pc:spChg>
      </pc:sldChg>
      <pc:sldChg chg="modSp">
        <pc:chgData name="Fabbri Marco (F4E)" userId="81c99687-4fb9-4e73-ba78-f27f1d7f0118" providerId="ADAL" clId="{0F5F17F2-9FB1-4EEC-9D8A-FA576E2A9317}" dt="2025-05-12T08:34:09.681" v="1829"/>
        <pc:sldMkLst>
          <pc:docMk/>
          <pc:sldMk cId="1946926913" sldId="403"/>
        </pc:sldMkLst>
        <pc:spChg chg="mod">
          <ac:chgData name="Fabbri Marco (F4E)" userId="81c99687-4fb9-4e73-ba78-f27f1d7f0118" providerId="ADAL" clId="{0F5F17F2-9FB1-4EEC-9D8A-FA576E2A9317}" dt="2025-05-12T08:34:09.681" v="1829"/>
          <ac:spMkLst>
            <pc:docMk/>
            <pc:sldMk cId="1946926913" sldId="403"/>
            <ac:spMk id="2" creationId="{2806211F-8D3B-896B-76AC-2DD49B6EE037}"/>
          </ac:spMkLst>
        </pc:spChg>
      </pc:sldChg>
      <pc:sldChg chg="modSp">
        <pc:chgData name="Fabbri Marco (F4E)" userId="81c99687-4fb9-4e73-ba78-f27f1d7f0118" providerId="ADAL" clId="{0F5F17F2-9FB1-4EEC-9D8A-FA576E2A9317}" dt="2025-05-12T08:34:09.681" v="1829"/>
        <pc:sldMkLst>
          <pc:docMk/>
          <pc:sldMk cId="2670629593" sldId="404"/>
        </pc:sldMkLst>
        <pc:spChg chg="mod">
          <ac:chgData name="Fabbri Marco (F4E)" userId="81c99687-4fb9-4e73-ba78-f27f1d7f0118" providerId="ADAL" clId="{0F5F17F2-9FB1-4EEC-9D8A-FA576E2A9317}" dt="2025-05-12T08:34:09.681" v="1829"/>
          <ac:spMkLst>
            <pc:docMk/>
            <pc:sldMk cId="2670629593" sldId="404"/>
            <ac:spMk id="2" creationId="{C5DA05AF-86EE-B661-3A04-2EC2F8AE1333}"/>
          </ac:spMkLst>
        </pc:spChg>
      </pc:sldChg>
      <pc:sldChg chg="modSp">
        <pc:chgData name="Fabbri Marco (F4E)" userId="81c99687-4fb9-4e73-ba78-f27f1d7f0118" providerId="ADAL" clId="{0F5F17F2-9FB1-4EEC-9D8A-FA576E2A9317}" dt="2025-05-12T08:34:09.681" v="1829"/>
        <pc:sldMkLst>
          <pc:docMk/>
          <pc:sldMk cId="836068391" sldId="406"/>
        </pc:sldMkLst>
        <pc:spChg chg="mod">
          <ac:chgData name="Fabbri Marco (F4E)" userId="81c99687-4fb9-4e73-ba78-f27f1d7f0118" providerId="ADAL" clId="{0F5F17F2-9FB1-4EEC-9D8A-FA576E2A9317}" dt="2025-05-12T08:34:09.681" v="1829"/>
          <ac:spMkLst>
            <pc:docMk/>
            <pc:sldMk cId="836068391" sldId="406"/>
            <ac:spMk id="2" creationId="{15341471-9BF6-2929-F19A-CB85CC9F3D98}"/>
          </ac:spMkLst>
        </pc:spChg>
      </pc:sldChg>
      <pc:sldChg chg="modSp">
        <pc:chgData name="Fabbri Marco (F4E)" userId="81c99687-4fb9-4e73-ba78-f27f1d7f0118" providerId="ADAL" clId="{0F5F17F2-9FB1-4EEC-9D8A-FA576E2A9317}" dt="2025-05-12T08:34:09.681" v="1829"/>
        <pc:sldMkLst>
          <pc:docMk/>
          <pc:sldMk cId="1108854131" sldId="407"/>
        </pc:sldMkLst>
        <pc:spChg chg="mod">
          <ac:chgData name="Fabbri Marco (F4E)" userId="81c99687-4fb9-4e73-ba78-f27f1d7f0118" providerId="ADAL" clId="{0F5F17F2-9FB1-4EEC-9D8A-FA576E2A9317}" dt="2025-05-12T08:34:09.681" v="1829"/>
          <ac:spMkLst>
            <pc:docMk/>
            <pc:sldMk cId="1108854131" sldId="407"/>
            <ac:spMk id="2" creationId="{C130D285-4E0E-423F-C8A7-8DB45935C997}"/>
          </ac:spMkLst>
        </pc:spChg>
      </pc:sldChg>
      <pc:sldChg chg="modSp mod">
        <pc:chgData name="Fabbri Marco (F4E)" userId="81c99687-4fb9-4e73-ba78-f27f1d7f0118" providerId="ADAL" clId="{0F5F17F2-9FB1-4EEC-9D8A-FA576E2A9317}" dt="2025-05-12T08:35:51.784" v="1838"/>
        <pc:sldMkLst>
          <pc:docMk/>
          <pc:sldMk cId="3911480283" sldId="408"/>
        </pc:sldMkLst>
        <pc:spChg chg="mod">
          <ac:chgData name="Fabbri Marco (F4E)" userId="81c99687-4fb9-4e73-ba78-f27f1d7f0118" providerId="ADAL" clId="{0F5F17F2-9FB1-4EEC-9D8A-FA576E2A9317}" dt="2025-05-12T08:35:51.784" v="1838"/>
          <ac:spMkLst>
            <pc:docMk/>
            <pc:sldMk cId="3911480283" sldId="408"/>
            <ac:spMk id="2" creationId="{1CD93AAF-77C7-574A-B3F5-4564F5C798F6}"/>
          </ac:spMkLst>
        </pc:spChg>
      </pc:sldChg>
      <pc:sldChg chg="modSp mod">
        <pc:chgData name="Fabbri Marco (F4E)" userId="81c99687-4fb9-4e73-ba78-f27f1d7f0118" providerId="ADAL" clId="{0F5F17F2-9FB1-4EEC-9D8A-FA576E2A9317}" dt="2025-05-12T08:36:23.811" v="1888" actId="20577"/>
        <pc:sldMkLst>
          <pc:docMk/>
          <pc:sldMk cId="98085198" sldId="409"/>
        </pc:sldMkLst>
        <pc:spChg chg="mod">
          <ac:chgData name="Fabbri Marco (F4E)" userId="81c99687-4fb9-4e73-ba78-f27f1d7f0118" providerId="ADAL" clId="{0F5F17F2-9FB1-4EEC-9D8A-FA576E2A9317}" dt="2025-05-12T08:34:09.681" v="1829"/>
          <ac:spMkLst>
            <pc:docMk/>
            <pc:sldMk cId="98085198" sldId="409"/>
            <ac:spMk id="2" creationId="{5997F60C-B72E-C03D-7908-F0A541F2244F}"/>
          </ac:spMkLst>
        </pc:spChg>
        <pc:spChg chg="mod">
          <ac:chgData name="Fabbri Marco (F4E)" userId="81c99687-4fb9-4e73-ba78-f27f1d7f0118" providerId="ADAL" clId="{0F5F17F2-9FB1-4EEC-9D8A-FA576E2A9317}" dt="2025-05-12T08:36:23.811" v="1888" actId="20577"/>
          <ac:spMkLst>
            <pc:docMk/>
            <pc:sldMk cId="98085198" sldId="409"/>
            <ac:spMk id="5" creationId="{E6AD5788-42A7-359A-C534-D46A04D4DED0}"/>
          </ac:spMkLst>
        </pc:spChg>
      </pc:sldChg>
      <pc:sldChg chg="del mod modShow">
        <pc:chgData name="Fabbri Marco (F4E)" userId="81c99687-4fb9-4e73-ba78-f27f1d7f0118" providerId="ADAL" clId="{0F5F17F2-9FB1-4EEC-9D8A-FA576E2A9317}" dt="2025-05-12T07:49:22.319" v="194" actId="2696"/>
        <pc:sldMkLst>
          <pc:docMk/>
          <pc:sldMk cId="1845102428" sldId="410"/>
        </pc:sldMkLst>
      </pc:sldChg>
      <pc:sldChg chg="modSp add">
        <pc:chgData name="Fabbri Marco (F4E)" userId="81c99687-4fb9-4e73-ba78-f27f1d7f0118" providerId="ADAL" clId="{0F5F17F2-9FB1-4EEC-9D8A-FA576E2A9317}" dt="2025-05-12T08:34:09.681" v="1829"/>
        <pc:sldMkLst>
          <pc:docMk/>
          <pc:sldMk cId="3390544752" sldId="410"/>
        </pc:sldMkLst>
        <pc:spChg chg="mod">
          <ac:chgData name="Fabbri Marco (F4E)" userId="81c99687-4fb9-4e73-ba78-f27f1d7f0118" providerId="ADAL" clId="{0F5F17F2-9FB1-4EEC-9D8A-FA576E2A9317}" dt="2025-05-12T08:34:09.681" v="1829"/>
          <ac:spMkLst>
            <pc:docMk/>
            <pc:sldMk cId="3390544752" sldId="410"/>
            <ac:spMk id="2" creationId="{EEB1C6B9-D7C4-B2F0-D60E-5FA17E6A70B0}"/>
          </ac:spMkLst>
        </pc:spChg>
      </pc:sldChg>
      <pc:sldChg chg="modSp mod">
        <pc:chgData name="Fabbri Marco (F4E)" userId="81c99687-4fb9-4e73-ba78-f27f1d7f0118" providerId="ADAL" clId="{0F5F17F2-9FB1-4EEC-9D8A-FA576E2A9317}" dt="2025-05-12T08:38:51.737" v="1976" actId="14100"/>
        <pc:sldMkLst>
          <pc:docMk/>
          <pc:sldMk cId="440812000" sldId="412"/>
        </pc:sldMkLst>
        <pc:spChg chg="mod">
          <ac:chgData name="Fabbri Marco (F4E)" userId="81c99687-4fb9-4e73-ba78-f27f1d7f0118" providerId="ADAL" clId="{0F5F17F2-9FB1-4EEC-9D8A-FA576E2A9317}" dt="2025-05-12T08:34:09.681" v="1829"/>
          <ac:spMkLst>
            <pc:docMk/>
            <pc:sldMk cId="440812000" sldId="412"/>
            <ac:spMk id="2" creationId="{4D87B444-7FB0-CAFC-40DC-C06858102B05}"/>
          </ac:spMkLst>
        </pc:spChg>
        <pc:spChg chg="mod">
          <ac:chgData name="Fabbri Marco (F4E)" userId="81c99687-4fb9-4e73-ba78-f27f1d7f0118" providerId="ADAL" clId="{0F5F17F2-9FB1-4EEC-9D8A-FA576E2A9317}" dt="2025-05-12T08:17:06.385" v="1431" actId="20577"/>
          <ac:spMkLst>
            <pc:docMk/>
            <pc:sldMk cId="440812000" sldId="412"/>
            <ac:spMk id="4" creationId="{2AA6E8C1-2BC6-DE66-517D-724908A67064}"/>
          </ac:spMkLst>
        </pc:spChg>
        <pc:spChg chg="mod">
          <ac:chgData name="Fabbri Marco (F4E)" userId="81c99687-4fb9-4e73-ba78-f27f1d7f0118" providerId="ADAL" clId="{0F5F17F2-9FB1-4EEC-9D8A-FA576E2A9317}" dt="2025-05-12T08:38:51.737" v="1976" actId="14100"/>
          <ac:spMkLst>
            <pc:docMk/>
            <pc:sldMk cId="440812000" sldId="412"/>
            <ac:spMk id="11" creationId="{F1B16CD2-6C6F-85AA-2734-691DA0F3DEE4}"/>
          </ac:spMkLst>
        </pc:spChg>
        <pc:spChg chg="mod">
          <ac:chgData name="Fabbri Marco (F4E)" userId="81c99687-4fb9-4e73-ba78-f27f1d7f0118" providerId="ADAL" clId="{0F5F17F2-9FB1-4EEC-9D8A-FA576E2A9317}" dt="2025-05-12T08:16:50.492" v="1390" actId="20577"/>
          <ac:spMkLst>
            <pc:docMk/>
            <pc:sldMk cId="440812000" sldId="412"/>
            <ac:spMk id="12" creationId="{EDDE6AD6-7EEC-D066-5499-7643387E6344}"/>
          </ac:spMkLst>
        </pc:spChg>
      </pc:sldChg>
      <pc:sldChg chg="modSp mod">
        <pc:chgData name="Fabbri Marco (F4E)" userId="81c99687-4fb9-4e73-ba78-f27f1d7f0118" providerId="ADAL" clId="{0F5F17F2-9FB1-4EEC-9D8A-FA576E2A9317}" dt="2025-05-12T09:23:26.252" v="2091" actId="20577"/>
        <pc:sldMkLst>
          <pc:docMk/>
          <pc:sldMk cId="1555070834" sldId="413"/>
        </pc:sldMkLst>
        <pc:spChg chg="mod">
          <ac:chgData name="Fabbri Marco (F4E)" userId="81c99687-4fb9-4e73-ba78-f27f1d7f0118" providerId="ADAL" clId="{0F5F17F2-9FB1-4EEC-9D8A-FA576E2A9317}" dt="2025-05-12T08:34:09.681" v="1829"/>
          <ac:spMkLst>
            <pc:docMk/>
            <pc:sldMk cId="1555070834" sldId="413"/>
            <ac:spMk id="2" creationId="{41BE7DCB-CB26-9985-CF1D-82D4DBD4011B}"/>
          </ac:spMkLst>
        </pc:spChg>
        <pc:spChg chg="mod">
          <ac:chgData name="Fabbri Marco (F4E)" userId="81c99687-4fb9-4e73-ba78-f27f1d7f0118" providerId="ADAL" clId="{0F5F17F2-9FB1-4EEC-9D8A-FA576E2A9317}" dt="2025-05-12T09:23:26.252" v="2091" actId="20577"/>
          <ac:spMkLst>
            <pc:docMk/>
            <pc:sldMk cId="1555070834" sldId="413"/>
            <ac:spMk id="8" creationId="{FEF84408-A709-1648-D1A5-FF698C38597B}"/>
          </ac:spMkLst>
        </pc:spChg>
      </pc:sldChg>
      <pc:sldChg chg="modSp del mod">
        <pc:chgData name="Fabbri Marco (F4E)" userId="81c99687-4fb9-4e73-ba78-f27f1d7f0118" providerId="ADAL" clId="{0F5F17F2-9FB1-4EEC-9D8A-FA576E2A9317}" dt="2025-05-12T08:34:42.577" v="1830" actId="47"/>
        <pc:sldMkLst>
          <pc:docMk/>
          <pc:sldMk cId="199436535" sldId="414"/>
        </pc:sldMkLst>
        <pc:spChg chg="mod">
          <ac:chgData name="Fabbri Marco (F4E)" userId="81c99687-4fb9-4e73-ba78-f27f1d7f0118" providerId="ADAL" clId="{0F5F17F2-9FB1-4EEC-9D8A-FA576E2A9317}" dt="2025-05-12T08:34:09.681" v="1829"/>
          <ac:spMkLst>
            <pc:docMk/>
            <pc:sldMk cId="199436535" sldId="414"/>
            <ac:spMk id="2" creationId="{971385EB-C1F8-4DAC-C1C7-D941A482539E}"/>
          </ac:spMkLst>
        </pc:spChg>
        <pc:spChg chg="mod">
          <ac:chgData name="Fabbri Marco (F4E)" userId="81c99687-4fb9-4e73-ba78-f27f1d7f0118" providerId="ADAL" clId="{0F5F17F2-9FB1-4EEC-9D8A-FA576E2A9317}" dt="2025-05-12T08:24:23.705" v="1685" actId="20577"/>
          <ac:spMkLst>
            <pc:docMk/>
            <pc:sldMk cId="199436535" sldId="414"/>
            <ac:spMk id="5" creationId="{62B60ADF-E96F-B0F5-7C2E-943493D76C3B}"/>
          </ac:spMkLst>
        </pc:spChg>
      </pc:sldChg>
      <pc:sldChg chg="modSp del mod">
        <pc:chgData name="Fabbri Marco (F4E)" userId="81c99687-4fb9-4e73-ba78-f27f1d7f0118" providerId="ADAL" clId="{0F5F17F2-9FB1-4EEC-9D8A-FA576E2A9317}" dt="2025-05-12T08:36:41.486" v="1891" actId="47"/>
        <pc:sldMkLst>
          <pc:docMk/>
          <pc:sldMk cId="3462816220" sldId="415"/>
        </pc:sldMkLst>
        <pc:spChg chg="mod">
          <ac:chgData name="Fabbri Marco (F4E)" userId="81c99687-4fb9-4e73-ba78-f27f1d7f0118" providerId="ADAL" clId="{0F5F17F2-9FB1-4EEC-9D8A-FA576E2A9317}" dt="2025-05-12T08:34:09.681" v="1829"/>
          <ac:spMkLst>
            <pc:docMk/>
            <pc:sldMk cId="3462816220" sldId="415"/>
            <ac:spMk id="2" creationId="{5F124E6A-EFED-E7BF-6773-2BCFA2986BF2}"/>
          </ac:spMkLst>
        </pc:spChg>
        <pc:spChg chg="mod">
          <ac:chgData name="Fabbri Marco (F4E)" userId="81c99687-4fb9-4e73-ba78-f27f1d7f0118" providerId="ADAL" clId="{0F5F17F2-9FB1-4EEC-9D8A-FA576E2A9317}" dt="2025-05-12T08:24:14.918" v="1669" actId="20577"/>
          <ac:spMkLst>
            <pc:docMk/>
            <pc:sldMk cId="3462816220" sldId="415"/>
            <ac:spMk id="5" creationId="{1FA3CCEB-84E6-3060-4BC7-DC82FA25AB89}"/>
          </ac:spMkLst>
        </pc:spChg>
      </pc:sldChg>
      <pc:sldChg chg="modSp del">
        <pc:chgData name="Fabbri Marco (F4E)" userId="81c99687-4fb9-4e73-ba78-f27f1d7f0118" providerId="ADAL" clId="{0F5F17F2-9FB1-4EEC-9D8A-FA576E2A9317}" dt="2025-05-12T08:37:03.135" v="1936" actId="47"/>
        <pc:sldMkLst>
          <pc:docMk/>
          <pc:sldMk cId="3247956131" sldId="416"/>
        </pc:sldMkLst>
        <pc:spChg chg="mod">
          <ac:chgData name="Fabbri Marco (F4E)" userId="81c99687-4fb9-4e73-ba78-f27f1d7f0118" providerId="ADAL" clId="{0F5F17F2-9FB1-4EEC-9D8A-FA576E2A9317}" dt="2025-05-12T08:34:09.681" v="1829"/>
          <ac:spMkLst>
            <pc:docMk/>
            <pc:sldMk cId="3247956131" sldId="416"/>
            <ac:spMk id="2" creationId="{498AB84B-C24A-6A0A-55FE-8ACA215A961B}"/>
          </ac:spMkLst>
        </pc:spChg>
      </pc:sldChg>
      <pc:sldChg chg="modSp del">
        <pc:chgData name="Fabbri Marco (F4E)" userId="81c99687-4fb9-4e73-ba78-f27f1d7f0118" providerId="ADAL" clId="{0F5F17F2-9FB1-4EEC-9D8A-FA576E2A9317}" dt="2025-05-12T08:37:29.254" v="1958" actId="47"/>
        <pc:sldMkLst>
          <pc:docMk/>
          <pc:sldMk cId="221748169" sldId="417"/>
        </pc:sldMkLst>
        <pc:spChg chg="mod">
          <ac:chgData name="Fabbri Marco (F4E)" userId="81c99687-4fb9-4e73-ba78-f27f1d7f0118" providerId="ADAL" clId="{0F5F17F2-9FB1-4EEC-9D8A-FA576E2A9317}" dt="2025-05-12T08:34:09.681" v="1829"/>
          <ac:spMkLst>
            <pc:docMk/>
            <pc:sldMk cId="221748169" sldId="417"/>
            <ac:spMk id="2" creationId="{42B1AFD5-39AD-6957-BA5C-4B3EF4C78B98}"/>
          </ac:spMkLst>
        </pc:spChg>
      </pc:sldChg>
      <pc:sldChg chg="addSp delSp modSp mod">
        <pc:chgData name="Fabbri Marco (F4E)" userId="81c99687-4fb9-4e73-ba78-f27f1d7f0118" providerId="ADAL" clId="{0F5F17F2-9FB1-4EEC-9D8A-FA576E2A9317}" dt="2025-05-13T12:19:49.163" v="2251" actId="1076"/>
        <pc:sldMkLst>
          <pc:docMk/>
          <pc:sldMk cId="1838285725" sldId="418"/>
        </pc:sldMkLst>
        <pc:spChg chg="mod">
          <ac:chgData name="Fabbri Marco (F4E)" userId="81c99687-4fb9-4e73-ba78-f27f1d7f0118" providerId="ADAL" clId="{0F5F17F2-9FB1-4EEC-9D8A-FA576E2A9317}" dt="2025-05-12T08:34:09.681" v="1829"/>
          <ac:spMkLst>
            <pc:docMk/>
            <pc:sldMk cId="1838285725" sldId="418"/>
            <ac:spMk id="2" creationId="{A196C742-454D-6E4A-4A01-001AE3095671}"/>
          </ac:spMkLst>
        </pc:spChg>
        <pc:picChg chg="add mod">
          <ac:chgData name="Fabbri Marco (F4E)" userId="81c99687-4fb9-4e73-ba78-f27f1d7f0118" providerId="ADAL" clId="{0F5F17F2-9FB1-4EEC-9D8A-FA576E2A9317}" dt="2025-05-13T12:19:49.163" v="2251" actId="1076"/>
          <ac:picMkLst>
            <pc:docMk/>
            <pc:sldMk cId="1838285725" sldId="418"/>
            <ac:picMk id="5" creationId="{8F3398DB-07D2-C76F-78E5-45A0511B5870}"/>
          </ac:picMkLst>
        </pc:picChg>
        <pc:picChg chg="add mod">
          <ac:chgData name="Fabbri Marco (F4E)" userId="81c99687-4fb9-4e73-ba78-f27f1d7f0118" providerId="ADAL" clId="{0F5F17F2-9FB1-4EEC-9D8A-FA576E2A9317}" dt="2025-05-13T12:19:46.548" v="2250" actId="1076"/>
          <ac:picMkLst>
            <pc:docMk/>
            <pc:sldMk cId="1838285725" sldId="418"/>
            <ac:picMk id="6" creationId="{D88E9254-F846-6F08-8AF2-D6B0179C5107}"/>
          </ac:picMkLst>
        </pc:picChg>
        <pc:picChg chg="del">
          <ac:chgData name="Fabbri Marco (F4E)" userId="81c99687-4fb9-4e73-ba78-f27f1d7f0118" providerId="ADAL" clId="{0F5F17F2-9FB1-4EEC-9D8A-FA576E2A9317}" dt="2025-05-13T12:18:56.881" v="2238" actId="478"/>
          <ac:picMkLst>
            <pc:docMk/>
            <pc:sldMk cId="1838285725" sldId="418"/>
            <ac:picMk id="8" creationId="{6E42C34E-8D03-1E78-E544-7A3A6F808AFB}"/>
          </ac:picMkLst>
        </pc:picChg>
        <pc:picChg chg="del">
          <ac:chgData name="Fabbri Marco (F4E)" userId="81c99687-4fb9-4e73-ba78-f27f1d7f0118" providerId="ADAL" clId="{0F5F17F2-9FB1-4EEC-9D8A-FA576E2A9317}" dt="2025-05-13T12:18:56.881" v="2238" actId="478"/>
          <ac:picMkLst>
            <pc:docMk/>
            <pc:sldMk cId="1838285725" sldId="418"/>
            <ac:picMk id="10" creationId="{5D727EDD-C8CC-E67E-1431-C07AAB3B7824}"/>
          </ac:picMkLst>
        </pc:picChg>
        <pc:picChg chg="mod">
          <ac:chgData name="Fabbri Marco (F4E)" userId="81c99687-4fb9-4e73-ba78-f27f1d7f0118" providerId="ADAL" clId="{0F5F17F2-9FB1-4EEC-9D8A-FA576E2A9317}" dt="2025-05-13T12:19:44.249" v="2249" actId="14100"/>
          <ac:picMkLst>
            <pc:docMk/>
            <pc:sldMk cId="1838285725" sldId="418"/>
            <ac:picMk id="11" creationId="{237A4403-7DCB-EF20-DD97-ECF61F74DFCE}"/>
          </ac:picMkLst>
        </pc:picChg>
      </pc:sldChg>
      <pc:sldChg chg="modSp">
        <pc:chgData name="Fabbri Marco (F4E)" userId="81c99687-4fb9-4e73-ba78-f27f1d7f0118" providerId="ADAL" clId="{0F5F17F2-9FB1-4EEC-9D8A-FA576E2A9317}" dt="2025-05-12T08:34:09.681" v="1829"/>
        <pc:sldMkLst>
          <pc:docMk/>
          <pc:sldMk cId="1058342009" sldId="419"/>
        </pc:sldMkLst>
        <pc:spChg chg="mod">
          <ac:chgData name="Fabbri Marco (F4E)" userId="81c99687-4fb9-4e73-ba78-f27f1d7f0118" providerId="ADAL" clId="{0F5F17F2-9FB1-4EEC-9D8A-FA576E2A9317}" dt="2025-05-12T08:34:09.681" v="1829"/>
          <ac:spMkLst>
            <pc:docMk/>
            <pc:sldMk cId="1058342009" sldId="419"/>
            <ac:spMk id="2" creationId="{9BF12285-1430-3786-24E4-EA094FC4A4A4}"/>
          </ac:spMkLst>
        </pc:spChg>
      </pc:sldChg>
      <pc:sldChg chg="modSp">
        <pc:chgData name="Fabbri Marco (F4E)" userId="81c99687-4fb9-4e73-ba78-f27f1d7f0118" providerId="ADAL" clId="{0F5F17F2-9FB1-4EEC-9D8A-FA576E2A9317}" dt="2025-05-12T08:34:09.681" v="1829"/>
        <pc:sldMkLst>
          <pc:docMk/>
          <pc:sldMk cId="3083682924" sldId="420"/>
        </pc:sldMkLst>
        <pc:spChg chg="mod">
          <ac:chgData name="Fabbri Marco (F4E)" userId="81c99687-4fb9-4e73-ba78-f27f1d7f0118" providerId="ADAL" clId="{0F5F17F2-9FB1-4EEC-9D8A-FA576E2A9317}" dt="2025-05-12T08:34:09.681" v="1829"/>
          <ac:spMkLst>
            <pc:docMk/>
            <pc:sldMk cId="3083682924" sldId="420"/>
            <ac:spMk id="2" creationId="{3C4F3642-5E51-BBA5-BFE0-3A5A46619AF2}"/>
          </ac:spMkLst>
        </pc:spChg>
      </pc:sldChg>
      <pc:sldChg chg="modSp">
        <pc:chgData name="Fabbri Marco (F4E)" userId="81c99687-4fb9-4e73-ba78-f27f1d7f0118" providerId="ADAL" clId="{0F5F17F2-9FB1-4EEC-9D8A-FA576E2A9317}" dt="2025-05-12T08:34:09.681" v="1829"/>
        <pc:sldMkLst>
          <pc:docMk/>
          <pc:sldMk cId="261445824" sldId="421"/>
        </pc:sldMkLst>
        <pc:spChg chg="mod">
          <ac:chgData name="Fabbri Marco (F4E)" userId="81c99687-4fb9-4e73-ba78-f27f1d7f0118" providerId="ADAL" clId="{0F5F17F2-9FB1-4EEC-9D8A-FA576E2A9317}" dt="2025-05-12T08:34:09.681" v="1829"/>
          <ac:spMkLst>
            <pc:docMk/>
            <pc:sldMk cId="261445824" sldId="421"/>
            <ac:spMk id="2" creationId="{50B9BEEC-37A0-AEA4-BB79-4B2277FFD162}"/>
          </ac:spMkLst>
        </pc:spChg>
      </pc:sldChg>
      <pc:sldChg chg="modSp">
        <pc:chgData name="Fabbri Marco (F4E)" userId="81c99687-4fb9-4e73-ba78-f27f1d7f0118" providerId="ADAL" clId="{0F5F17F2-9FB1-4EEC-9D8A-FA576E2A9317}" dt="2025-05-12T08:34:09.681" v="1829"/>
        <pc:sldMkLst>
          <pc:docMk/>
          <pc:sldMk cId="2248136770" sldId="422"/>
        </pc:sldMkLst>
        <pc:spChg chg="mod">
          <ac:chgData name="Fabbri Marco (F4E)" userId="81c99687-4fb9-4e73-ba78-f27f1d7f0118" providerId="ADAL" clId="{0F5F17F2-9FB1-4EEC-9D8A-FA576E2A9317}" dt="2025-05-12T08:34:09.681" v="1829"/>
          <ac:spMkLst>
            <pc:docMk/>
            <pc:sldMk cId="2248136770" sldId="422"/>
            <ac:spMk id="2" creationId="{FF0F4E53-3D9C-2008-E8F5-4D6F77503600}"/>
          </ac:spMkLst>
        </pc:spChg>
      </pc:sldChg>
      <pc:sldChg chg="modSp">
        <pc:chgData name="Fabbri Marco (F4E)" userId="81c99687-4fb9-4e73-ba78-f27f1d7f0118" providerId="ADAL" clId="{0F5F17F2-9FB1-4EEC-9D8A-FA576E2A9317}" dt="2025-05-12T08:34:09.681" v="1829"/>
        <pc:sldMkLst>
          <pc:docMk/>
          <pc:sldMk cId="1391268693" sldId="423"/>
        </pc:sldMkLst>
        <pc:spChg chg="mod">
          <ac:chgData name="Fabbri Marco (F4E)" userId="81c99687-4fb9-4e73-ba78-f27f1d7f0118" providerId="ADAL" clId="{0F5F17F2-9FB1-4EEC-9D8A-FA576E2A9317}" dt="2025-05-12T08:34:09.681" v="1829"/>
          <ac:spMkLst>
            <pc:docMk/>
            <pc:sldMk cId="1391268693" sldId="423"/>
            <ac:spMk id="2" creationId="{6050D2F7-9AA2-735B-CE3F-E9DF18A872F4}"/>
          </ac:spMkLst>
        </pc:spChg>
      </pc:sldChg>
      <pc:sldChg chg="modSp">
        <pc:chgData name="Fabbri Marco (F4E)" userId="81c99687-4fb9-4e73-ba78-f27f1d7f0118" providerId="ADAL" clId="{0F5F17F2-9FB1-4EEC-9D8A-FA576E2A9317}" dt="2025-05-12T08:34:09.681" v="1829"/>
        <pc:sldMkLst>
          <pc:docMk/>
          <pc:sldMk cId="919576754" sldId="424"/>
        </pc:sldMkLst>
        <pc:spChg chg="mod">
          <ac:chgData name="Fabbri Marco (F4E)" userId="81c99687-4fb9-4e73-ba78-f27f1d7f0118" providerId="ADAL" clId="{0F5F17F2-9FB1-4EEC-9D8A-FA576E2A9317}" dt="2025-05-12T08:34:09.681" v="1829"/>
          <ac:spMkLst>
            <pc:docMk/>
            <pc:sldMk cId="919576754" sldId="424"/>
            <ac:spMk id="2" creationId="{4D66B0D4-348C-52DE-36CF-F9A61A02550B}"/>
          </ac:spMkLst>
        </pc:spChg>
      </pc:sldChg>
      <pc:sldChg chg="modSp">
        <pc:chgData name="Fabbri Marco (F4E)" userId="81c99687-4fb9-4e73-ba78-f27f1d7f0118" providerId="ADAL" clId="{0F5F17F2-9FB1-4EEC-9D8A-FA576E2A9317}" dt="2025-05-12T08:34:09.681" v="1829"/>
        <pc:sldMkLst>
          <pc:docMk/>
          <pc:sldMk cId="1040247220" sldId="425"/>
        </pc:sldMkLst>
        <pc:spChg chg="mod">
          <ac:chgData name="Fabbri Marco (F4E)" userId="81c99687-4fb9-4e73-ba78-f27f1d7f0118" providerId="ADAL" clId="{0F5F17F2-9FB1-4EEC-9D8A-FA576E2A9317}" dt="2025-05-12T08:34:09.681" v="1829"/>
          <ac:spMkLst>
            <pc:docMk/>
            <pc:sldMk cId="1040247220" sldId="425"/>
            <ac:spMk id="2" creationId="{89E75C7E-D2D8-906F-E1CC-A9C3D9A99031}"/>
          </ac:spMkLst>
        </pc:spChg>
      </pc:sldChg>
      <pc:sldChg chg="modSp">
        <pc:chgData name="Fabbri Marco (F4E)" userId="81c99687-4fb9-4e73-ba78-f27f1d7f0118" providerId="ADAL" clId="{0F5F17F2-9FB1-4EEC-9D8A-FA576E2A9317}" dt="2025-05-12T08:34:09.681" v="1829"/>
        <pc:sldMkLst>
          <pc:docMk/>
          <pc:sldMk cId="291670788" sldId="426"/>
        </pc:sldMkLst>
        <pc:spChg chg="mod">
          <ac:chgData name="Fabbri Marco (F4E)" userId="81c99687-4fb9-4e73-ba78-f27f1d7f0118" providerId="ADAL" clId="{0F5F17F2-9FB1-4EEC-9D8A-FA576E2A9317}" dt="2025-05-12T08:34:09.681" v="1829"/>
          <ac:spMkLst>
            <pc:docMk/>
            <pc:sldMk cId="291670788" sldId="426"/>
            <ac:spMk id="2" creationId="{674205E6-AD5F-5767-CF87-7C95EE28EB80}"/>
          </ac:spMkLst>
        </pc:spChg>
      </pc:sldChg>
      <pc:sldChg chg="modSp">
        <pc:chgData name="Fabbri Marco (F4E)" userId="81c99687-4fb9-4e73-ba78-f27f1d7f0118" providerId="ADAL" clId="{0F5F17F2-9FB1-4EEC-9D8A-FA576E2A9317}" dt="2025-05-12T08:34:09.681" v="1829"/>
        <pc:sldMkLst>
          <pc:docMk/>
          <pc:sldMk cId="2884722218" sldId="427"/>
        </pc:sldMkLst>
        <pc:spChg chg="mod">
          <ac:chgData name="Fabbri Marco (F4E)" userId="81c99687-4fb9-4e73-ba78-f27f1d7f0118" providerId="ADAL" clId="{0F5F17F2-9FB1-4EEC-9D8A-FA576E2A9317}" dt="2025-05-12T08:34:09.681" v="1829"/>
          <ac:spMkLst>
            <pc:docMk/>
            <pc:sldMk cId="2884722218" sldId="427"/>
            <ac:spMk id="2" creationId="{7A02BA7A-B292-2204-B645-848165561DB8}"/>
          </ac:spMkLst>
        </pc:spChg>
      </pc:sldChg>
      <pc:sldChg chg="modSp">
        <pc:chgData name="Fabbri Marco (F4E)" userId="81c99687-4fb9-4e73-ba78-f27f1d7f0118" providerId="ADAL" clId="{0F5F17F2-9FB1-4EEC-9D8A-FA576E2A9317}" dt="2025-05-12T08:34:09.681" v="1829"/>
        <pc:sldMkLst>
          <pc:docMk/>
          <pc:sldMk cId="4063195643" sldId="428"/>
        </pc:sldMkLst>
        <pc:spChg chg="mod">
          <ac:chgData name="Fabbri Marco (F4E)" userId="81c99687-4fb9-4e73-ba78-f27f1d7f0118" providerId="ADAL" clId="{0F5F17F2-9FB1-4EEC-9D8A-FA576E2A9317}" dt="2025-05-12T08:34:09.681" v="1829"/>
          <ac:spMkLst>
            <pc:docMk/>
            <pc:sldMk cId="4063195643" sldId="428"/>
            <ac:spMk id="2" creationId="{DDB6007D-1E9F-AD77-3D0A-CBC88374A113}"/>
          </ac:spMkLst>
        </pc:spChg>
      </pc:sldChg>
      <pc:sldChg chg="modSp">
        <pc:chgData name="Fabbri Marco (F4E)" userId="81c99687-4fb9-4e73-ba78-f27f1d7f0118" providerId="ADAL" clId="{0F5F17F2-9FB1-4EEC-9D8A-FA576E2A9317}" dt="2025-05-12T08:34:09.681" v="1829"/>
        <pc:sldMkLst>
          <pc:docMk/>
          <pc:sldMk cId="3875230921" sldId="429"/>
        </pc:sldMkLst>
        <pc:spChg chg="mod">
          <ac:chgData name="Fabbri Marco (F4E)" userId="81c99687-4fb9-4e73-ba78-f27f1d7f0118" providerId="ADAL" clId="{0F5F17F2-9FB1-4EEC-9D8A-FA576E2A9317}" dt="2025-05-12T08:34:09.681" v="1829"/>
          <ac:spMkLst>
            <pc:docMk/>
            <pc:sldMk cId="3875230921" sldId="429"/>
            <ac:spMk id="2" creationId="{F9C73DD9-ED52-98FA-3798-201CEF0ABDF0}"/>
          </ac:spMkLst>
        </pc:spChg>
      </pc:sldChg>
      <pc:sldChg chg="modSp">
        <pc:chgData name="Fabbri Marco (F4E)" userId="81c99687-4fb9-4e73-ba78-f27f1d7f0118" providerId="ADAL" clId="{0F5F17F2-9FB1-4EEC-9D8A-FA576E2A9317}" dt="2025-05-12T08:34:09.681" v="1829"/>
        <pc:sldMkLst>
          <pc:docMk/>
          <pc:sldMk cId="4196241639" sldId="430"/>
        </pc:sldMkLst>
        <pc:spChg chg="mod">
          <ac:chgData name="Fabbri Marco (F4E)" userId="81c99687-4fb9-4e73-ba78-f27f1d7f0118" providerId="ADAL" clId="{0F5F17F2-9FB1-4EEC-9D8A-FA576E2A9317}" dt="2025-05-12T08:34:09.681" v="1829"/>
          <ac:spMkLst>
            <pc:docMk/>
            <pc:sldMk cId="4196241639" sldId="430"/>
            <ac:spMk id="2" creationId="{523B9EBE-DCBB-DA3A-801E-75C498850B84}"/>
          </ac:spMkLst>
        </pc:spChg>
      </pc:sldChg>
      <pc:sldChg chg="modSp">
        <pc:chgData name="Fabbri Marco (F4E)" userId="81c99687-4fb9-4e73-ba78-f27f1d7f0118" providerId="ADAL" clId="{0F5F17F2-9FB1-4EEC-9D8A-FA576E2A9317}" dt="2025-05-12T08:34:09.681" v="1829"/>
        <pc:sldMkLst>
          <pc:docMk/>
          <pc:sldMk cId="1703478226" sldId="431"/>
        </pc:sldMkLst>
        <pc:spChg chg="mod">
          <ac:chgData name="Fabbri Marco (F4E)" userId="81c99687-4fb9-4e73-ba78-f27f1d7f0118" providerId="ADAL" clId="{0F5F17F2-9FB1-4EEC-9D8A-FA576E2A9317}" dt="2025-05-12T08:34:09.681" v="1829"/>
          <ac:spMkLst>
            <pc:docMk/>
            <pc:sldMk cId="1703478226" sldId="431"/>
            <ac:spMk id="2" creationId="{B4A0C130-7C65-677C-9C3D-ECFEE817A2ED}"/>
          </ac:spMkLst>
        </pc:spChg>
      </pc:sldChg>
      <pc:sldChg chg="modSp">
        <pc:chgData name="Fabbri Marco (F4E)" userId="81c99687-4fb9-4e73-ba78-f27f1d7f0118" providerId="ADAL" clId="{0F5F17F2-9FB1-4EEC-9D8A-FA576E2A9317}" dt="2025-05-12T08:34:09.681" v="1829"/>
        <pc:sldMkLst>
          <pc:docMk/>
          <pc:sldMk cId="4224484394" sldId="432"/>
        </pc:sldMkLst>
        <pc:spChg chg="mod">
          <ac:chgData name="Fabbri Marco (F4E)" userId="81c99687-4fb9-4e73-ba78-f27f1d7f0118" providerId="ADAL" clId="{0F5F17F2-9FB1-4EEC-9D8A-FA576E2A9317}" dt="2025-05-12T08:34:09.681" v="1829"/>
          <ac:spMkLst>
            <pc:docMk/>
            <pc:sldMk cId="4224484394" sldId="432"/>
            <ac:spMk id="2" creationId="{9024EB83-B8C8-075A-9190-970A91398A64}"/>
          </ac:spMkLst>
        </pc:spChg>
      </pc:sldChg>
      <pc:sldChg chg="modSp">
        <pc:chgData name="Fabbri Marco (F4E)" userId="81c99687-4fb9-4e73-ba78-f27f1d7f0118" providerId="ADAL" clId="{0F5F17F2-9FB1-4EEC-9D8A-FA576E2A9317}" dt="2025-05-12T08:34:09.681" v="1829"/>
        <pc:sldMkLst>
          <pc:docMk/>
          <pc:sldMk cId="3205159579" sldId="433"/>
        </pc:sldMkLst>
        <pc:spChg chg="mod">
          <ac:chgData name="Fabbri Marco (F4E)" userId="81c99687-4fb9-4e73-ba78-f27f1d7f0118" providerId="ADAL" clId="{0F5F17F2-9FB1-4EEC-9D8A-FA576E2A9317}" dt="2025-05-12T08:34:09.681" v="1829"/>
          <ac:spMkLst>
            <pc:docMk/>
            <pc:sldMk cId="3205159579" sldId="433"/>
            <ac:spMk id="2" creationId="{D343DFFB-9821-2A9B-24E7-A8B7AB577AD4}"/>
          </ac:spMkLst>
        </pc:spChg>
      </pc:sldChg>
      <pc:sldChg chg="modSp mod">
        <pc:chgData name="Fabbri Marco (F4E)" userId="81c99687-4fb9-4e73-ba78-f27f1d7f0118" providerId="ADAL" clId="{0F5F17F2-9FB1-4EEC-9D8A-FA576E2A9317}" dt="2025-05-12T08:40:12.054" v="1981" actId="5793"/>
        <pc:sldMkLst>
          <pc:docMk/>
          <pc:sldMk cId="3485484940" sldId="434"/>
        </pc:sldMkLst>
        <pc:spChg chg="mod">
          <ac:chgData name="Fabbri Marco (F4E)" userId="81c99687-4fb9-4e73-ba78-f27f1d7f0118" providerId="ADAL" clId="{0F5F17F2-9FB1-4EEC-9D8A-FA576E2A9317}" dt="2025-05-12T08:34:09.681" v="1829"/>
          <ac:spMkLst>
            <pc:docMk/>
            <pc:sldMk cId="3485484940" sldId="434"/>
            <ac:spMk id="2" creationId="{53BE4A8C-4266-7DD1-B943-E83DDAE93DA0}"/>
          </ac:spMkLst>
        </pc:spChg>
        <pc:spChg chg="mod">
          <ac:chgData name="Fabbri Marco (F4E)" userId="81c99687-4fb9-4e73-ba78-f27f1d7f0118" providerId="ADAL" clId="{0F5F17F2-9FB1-4EEC-9D8A-FA576E2A9317}" dt="2025-05-12T08:40:12.054" v="1981" actId="5793"/>
          <ac:spMkLst>
            <pc:docMk/>
            <pc:sldMk cId="3485484940" sldId="434"/>
            <ac:spMk id="5" creationId="{4D111111-7A04-AB3E-224A-CEB3691831E8}"/>
          </ac:spMkLst>
        </pc:spChg>
      </pc:sldChg>
      <pc:sldChg chg="modSp mod">
        <pc:chgData name="Fabbri Marco (F4E)" userId="81c99687-4fb9-4e73-ba78-f27f1d7f0118" providerId="ADAL" clId="{0F5F17F2-9FB1-4EEC-9D8A-FA576E2A9317}" dt="2025-05-12T09:24:39.804" v="2237" actId="6549"/>
        <pc:sldMkLst>
          <pc:docMk/>
          <pc:sldMk cId="4095419033" sldId="435"/>
        </pc:sldMkLst>
        <pc:spChg chg="mod">
          <ac:chgData name="Fabbri Marco (F4E)" userId="81c99687-4fb9-4e73-ba78-f27f1d7f0118" providerId="ADAL" clId="{0F5F17F2-9FB1-4EEC-9D8A-FA576E2A9317}" dt="2025-05-12T08:34:09.681" v="1829"/>
          <ac:spMkLst>
            <pc:docMk/>
            <pc:sldMk cId="4095419033" sldId="435"/>
            <ac:spMk id="2" creationId="{23EA948C-790A-2760-4779-438FAAD08ABA}"/>
          </ac:spMkLst>
        </pc:spChg>
        <pc:spChg chg="mod">
          <ac:chgData name="Fabbri Marco (F4E)" userId="81c99687-4fb9-4e73-ba78-f27f1d7f0118" providerId="ADAL" clId="{0F5F17F2-9FB1-4EEC-9D8A-FA576E2A9317}" dt="2025-05-12T09:24:39.804" v="2237" actId="6549"/>
          <ac:spMkLst>
            <pc:docMk/>
            <pc:sldMk cId="4095419033" sldId="435"/>
            <ac:spMk id="5" creationId="{8266984C-BE43-DB58-7FA8-6D040B3B0DE8}"/>
          </ac:spMkLst>
        </pc:spChg>
      </pc:sldChg>
      <pc:sldChg chg="addSp delSp modSp new mod modAnim">
        <pc:chgData name="Fabbri Marco (F4E)" userId="81c99687-4fb9-4e73-ba78-f27f1d7f0118" providerId="ADAL" clId="{0F5F17F2-9FB1-4EEC-9D8A-FA576E2A9317}" dt="2025-05-13T12:20:53.772" v="2253"/>
        <pc:sldMkLst>
          <pc:docMk/>
          <pc:sldMk cId="1464469583" sldId="436"/>
        </pc:sldMkLst>
        <pc:spChg chg="mod">
          <ac:chgData name="Fabbri Marco (F4E)" userId="81c99687-4fb9-4e73-ba78-f27f1d7f0118" providerId="ADAL" clId="{0F5F17F2-9FB1-4EEC-9D8A-FA576E2A9317}" dt="2025-05-12T08:34:09.681" v="1829"/>
          <ac:spMkLst>
            <pc:docMk/>
            <pc:sldMk cId="1464469583" sldId="436"/>
            <ac:spMk id="2" creationId="{E5F694CF-A0ED-71BF-8003-3C61E3EAD9A6}"/>
          </ac:spMkLst>
        </pc:spChg>
        <pc:spChg chg="mod">
          <ac:chgData name="Fabbri Marco (F4E)" userId="81c99687-4fb9-4e73-ba78-f27f1d7f0118" providerId="ADAL" clId="{0F5F17F2-9FB1-4EEC-9D8A-FA576E2A9317}" dt="2025-05-12T07:42:28.799" v="4" actId="20577"/>
          <ac:spMkLst>
            <pc:docMk/>
            <pc:sldMk cId="1464469583" sldId="436"/>
            <ac:spMk id="4" creationId="{8FEFFB13-0031-B61C-BAC2-0880D41870C9}"/>
          </ac:spMkLst>
        </pc:spChg>
        <pc:spChg chg="mod">
          <ac:chgData name="Fabbri Marco (F4E)" userId="81c99687-4fb9-4e73-ba78-f27f1d7f0118" providerId="ADAL" clId="{0F5F17F2-9FB1-4EEC-9D8A-FA576E2A9317}" dt="2025-05-12T07:52:08.350" v="438" actId="20577"/>
          <ac:spMkLst>
            <pc:docMk/>
            <pc:sldMk cId="1464469583" sldId="436"/>
            <ac:spMk id="5" creationId="{66BBA224-146C-603C-F9F6-5329113FF40A}"/>
          </ac:spMkLst>
        </pc:spChg>
        <pc:spChg chg="del">
          <ac:chgData name="Fabbri Marco (F4E)" userId="81c99687-4fb9-4e73-ba78-f27f1d7f0118" providerId="ADAL" clId="{0F5F17F2-9FB1-4EEC-9D8A-FA576E2A9317}" dt="2025-05-12T07:47:16.969" v="45" actId="478"/>
          <ac:spMkLst>
            <pc:docMk/>
            <pc:sldMk cId="1464469583" sldId="436"/>
            <ac:spMk id="6" creationId="{1294994C-BD7B-209A-44C7-1D2236BBECFF}"/>
          </ac:spMkLst>
        </pc:spChg>
        <pc:spChg chg="add mod">
          <ac:chgData name="Fabbri Marco (F4E)" userId="81c99687-4fb9-4e73-ba78-f27f1d7f0118" providerId="ADAL" clId="{0F5F17F2-9FB1-4EEC-9D8A-FA576E2A9317}" dt="2025-05-12T07:47:12.655" v="43" actId="1076"/>
          <ac:spMkLst>
            <pc:docMk/>
            <pc:sldMk cId="1464469583" sldId="436"/>
            <ac:spMk id="8" creationId="{AFAA5A0F-164C-4AD9-2507-F808028407C5}"/>
          </ac:spMkLst>
        </pc:spChg>
        <pc:spChg chg="add mod">
          <ac:chgData name="Fabbri Marco (F4E)" userId="81c99687-4fb9-4e73-ba78-f27f1d7f0118" providerId="ADAL" clId="{0F5F17F2-9FB1-4EEC-9D8A-FA576E2A9317}" dt="2025-05-12T07:46:47.189" v="33" actId="1076"/>
          <ac:spMkLst>
            <pc:docMk/>
            <pc:sldMk cId="1464469583" sldId="436"/>
            <ac:spMk id="9" creationId="{9E466DE4-BE78-574E-E8C7-2C6642255789}"/>
          </ac:spMkLst>
        </pc:spChg>
        <pc:spChg chg="add mod">
          <ac:chgData name="Fabbri Marco (F4E)" userId="81c99687-4fb9-4e73-ba78-f27f1d7f0118" providerId="ADAL" clId="{0F5F17F2-9FB1-4EEC-9D8A-FA576E2A9317}" dt="2025-05-12T07:47:02.327" v="38" actId="1076"/>
          <ac:spMkLst>
            <pc:docMk/>
            <pc:sldMk cId="1464469583" sldId="436"/>
            <ac:spMk id="11" creationId="{3F492119-74EB-547D-8DD6-8CFF305D11FC}"/>
          </ac:spMkLst>
        </pc:spChg>
        <pc:spChg chg="add del mod">
          <ac:chgData name="Fabbri Marco (F4E)" userId="81c99687-4fb9-4e73-ba78-f27f1d7f0118" providerId="ADAL" clId="{0F5F17F2-9FB1-4EEC-9D8A-FA576E2A9317}" dt="2025-05-12T07:51:43.163" v="334" actId="478"/>
          <ac:spMkLst>
            <pc:docMk/>
            <pc:sldMk cId="1464469583" sldId="436"/>
            <ac:spMk id="12" creationId="{8A147C34-7AB6-70B5-508A-C303B7C451BD}"/>
          </ac:spMkLst>
        </pc:spChg>
        <pc:spChg chg="add mod">
          <ac:chgData name="Fabbri Marco (F4E)" userId="81c99687-4fb9-4e73-ba78-f27f1d7f0118" providerId="ADAL" clId="{0F5F17F2-9FB1-4EEC-9D8A-FA576E2A9317}" dt="2025-05-12T07:47:14.625" v="44" actId="1076"/>
          <ac:spMkLst>
            <pc:docMk/>
            <pc:sldMk cId="1464469583" sldId="436"/>
            <ac:spMk id="15" creationId="{7B1DC766-3580-4CF6-9E59-A2426BC3B33C}"/>
          </ac:spMkLst>
        </pc:spChg>
      </pc:sldChg>
      <pc:sldChg chg="addSp delSp modSp new mod modAnim">
        <pc:chgData name="Fabbri Marco (F4E)" userId="81c99687-4fb9-4e73-ba78-f27f1d7f0118" providerId="ADAL" clId="{0F5F17F2-9FB1-4EEC-9D8A-FA576E2A9317}" dt="2025-05-13T12:22:22.902" v="2260"/>
        <pc:sldMkLst>
          <pc:docMk/>
          <pc:sldMk cId="3931862805" sldId="437"/>
        </pc:sldMkLst>
        <pc:spChg chg="del">
          <ac:chgData name="Fabbri Marco (F4E)" userId="81c99687-4fb9-4e73-ba78-f27f1d7f0118" providerId="ADAL" clId="{0F5F17F2-9FB1-4EEC-9D8A-FA576E2A9317}" dt="2025-05-12T07:59:40.465" v="873" actId="478"/>
          <ac:spMkLst>
            <pc:docMk/>
            <pc:sldMk cId="3931862805" sldId="437"/>
            <ac:spMk id="2" creationId="{838F5624-735F-DAED-077E-177645478587}"/>
          </ac:spMkLst>
        </pc:spChg>
        <pc:spChg chg="mod">
          <ac:chgData name="Fabbri Marco (F4E)" userId="81c99687-4fb9-4e73-ba78-f27f1d7f0118" providerId="ADAL" clId="{0F5F17F2-9FB1-4EEC-9D8A-FA576E2A9317}" dt="2025-05-12T07:52:16.987" v="441" actId="20577"/>
          <ac:spMkLst>
            <pc:docMk/>
            <pc:sldMk cId="3931862805" sldId="437"/>
            <ac:spMk id="4" creationId="{892651BA-6410-C5EB-E7FF-2729E4169605}"/>
          </ac:spMkLst>
        </pc:spChg>
        <pc:spChg chg="add mod">
          <ac:chgData name="Fabbri Marco (F4E)" userId="81c99687-4fb9-4e73-ba78-f27f1d7f0118" providerId="ADAL" clId="{0F5F17F2-9FB1-4EEC-9D8A-FA576E2A9317}" dt="2025-05-12T07:56:51.192" v="806" actId="21"/>
          <ac:spMkLst>
            <pc:docMk/>
            <pc:sldMk cId="3931862805" sldId="437"/>
            <ac:spMk id="7" creationId="{BF7015BB-8290-6138-EFC4-51AC1423B22D}"/>
          </ac:spMkLst>
        </pc:spChg>
        <pc:spChg chg="add mod">
          <ac:chgData name="Fabbri Marco (F4E)" userId="81c99687-4fb9-4e73-ba78-f27f1d7f0118" providerId="ADAL" clId="{0F5F17F2-9FB1-4EEC-9D8A-FA576E2A9317}" dt="2025-05-12T08:02:39.479" v="946" actId="208"/>
          <ac:spMkLst>
            <pc:docMk/>
            <pc:sldMk cId="3931862805" sldId="437"/>
            <ac:spMk id="9" creationId="{F5FD9C3B-A472-6376-1280-BB70D47038CA}"/>
          </ac:spMkLst>
        </pc:spChg>
        <pc:spChg chg="add mod">
          <ac:chgData name="Fabbri Marco (F4E)" userId="81c99687-4fb9-4e73-ba78-f27f1d7f0118" providerId="ADAL" clId="{0F5F17F2-9FB1-4EEC-9D8A-FA576E2A9317}" dt="2025-05-12T08:01:17.198" v="914" actId="1036"/>
          <ac:spMkLst>
            <pc:docMk/>
            <pc:sldMk cId="3931862805" sldId="437"/>
            <ac:spMk id="10" creationId="{0EC76B84-0106-8CBC-72F2-A75ADA75C40C}"/>
          </ac:spMkLst>
        </pc:spChg>
        <pc:spChg chg="add mod">
          <ac:chgData name="Fabbri Marco (F4E)" userId="81c99687-4fb9-4e73-ba78-f27f1d7f0118" providerId="ADAL" clId="{0F5F17F2-9FB1-4EEC-9D8A-FA576E2A9317}" dt="2025-05-12T08:01:17.198" v="914" actId="1036"/>
          <ac:spMkLst>
            <pc:docMk/>
            <pc:sldMk cId="3931862805" sldId="437"/>
            <ac:spMk id="11" creationId="{8FEDC3EA-26C9-E1B5-B8CF-FB6FA6C62E6F}"/>
          </ac:spMkLst>
        </pc:spChg>
        <pc:spChg chg="add mod">
          <ac:chgData name="Fabbri Marco (F4E)" userId="81c99687-4fb9-4e73-ba78-f27f1d7f0118" providerId="ADAL" clId="{0F5F17F2-9FB1-4EEC-9D8A-FA576E2A9317}" dt="2025-05-12T08:01:17.198" v="914" actId="1036"/>
          <ac:spMkLst>
            <pc:docMk/>
            <pc:sldMk cId="3931862805" sldId="437"/>
            <ac:spMk id="12" creationId="{88C5DAA9-70B4-514F-E41F-5C17C5A5C430}"/>
          </ac:spMkLst>
        </pc:spChg>
        <pc:spChg chg="add mod">
          <ac:chgData name="Fabbri Marco (F4E)" userId="81c99687-4fb9-4e73-ba78-f27f1d7f0118" providerId="ADAL" clId="{0F5F17F2-9FB1-4EEC-9D8A-FA576E2A9317}" dt="2025-05-12T08:01:17.198" v="914" actId="1036"/>
          <ac:spMkLst>
            <pc:docMk/>
            <pc:sldMk cId="3931862805" sldId="437"/>
            <ac:spMk id="13" creationId="{CA24164E-F1C3-33A4-ABDB-E34791D928DD}"/>
          </ac:spMkLst>
        </pc:spChg>
        <pc:spChg chg="add mod">
          <ac:chgData name="Fabbri Marco (F4E)" userId="81c99687-4fb9-4e73-ba78-f27f1d7f0118" providerId="ADAL" clId="{0F5F17F2-9FB1-4EEC-9D8A-FA576E2A9317}" dt="2025-05-12T08:01:17.198" v="914" actId="1036"/>
          <ac:spMkLst>
            <pc:docMk/>
            <pc:sldMk cId="3931862805" sldId="437"/>
            <ac:spMk id="14" creationId="{C29AF0A4-4260-593C-C7A3-FB3C20C71F18}"/>
          </ac:spMkLst>
        </pc:spChg>
        <pc:spChg chg="add mod">
          <ac:chgData name="Fabbri Marco (F4E)" userId="81c99687-4fb9-4e73-ba78-f27f1d7f0118" providerId="ADAL" clId="{0F5F17F2-9FB1-4EEC-9D8A-FA576E2A9317}" dt="2025-05-12T08:01:17.198" v="914" actId="1036"/>
          <ac:spMkLst>
            <pc:docMk/>
            <pc:sldMk cId="3931862805" sldId="437"/>
            <ac:spMk id="15" creationId="{8B21546F-1276-DF66-20E0-ECE130FEA87A}"/>
          </ac:spMkLst>
        </pc:spChg>
        <pc:spChg chg="add mod">
          <ac:chgData name="Fabbri Marco (F4E)" userId="81c99687-4fb9-4e73-ba78-f27f1d7f0118" providerId="ADAL" clId="{0F5F17F2-9FB1-4EEC-9D8A-FA576E2A9317}" dt="2025-05-12T08:01:17.198" v="914" actId="1036"/>
          <ac:spMkLst>
            <pc:docMk/>
            <pc:sldMk cId="3931862805" sldId="437"/>
            <ac:spMk id="16" creationId="{D7B45D61-61C1-3BC1-735A-71D23F014F41}"/>
          </ac:spMkLst>
        </pc:spChg>
        <pc:spChg chg="add mod">
          <ac:chgData name="Fabbri Marco (F4E)" userId="81c99687-4fb9-4e73-ba78-f27f1d7f0118" providerId="ADAL" clId="{0F5F17F2-9FB1-4EEC-9D8A-FA576E2A9317}" dt="2025-05-12T08:01:17.198" v="914" actId="1036"/>
          <ac:spMkLst>
            <pc:docMk/>
            <pc:sldMk cId="3931862805" sldId="437"/>
            <ac:spMk id="17" creationId="{45979262-C306-C6D0-9040-0AC9B29D33DD}"/>
          </ac:spMkLst>
        </pc:spChg>
        <pc:spChg chg="add mod">
          <ac:chgData name="Fabbri Marco (F4E)" userId="81c99687-4fb9-4e73-ba78-f27f1d7f0118" providerId="ADAL" clId="{0F5F17F2-9FB1-4EEC-9D8A-FA576E2A9317}" dt="2025-05-12T08:02:16.631" v="941" actId="1076"/>
          <ac:spMkLst>
            <pc:docMk/>
            <pc:sldMk cId="3931862805" sldId="437"/>
            <ac:spMk id="18" creationId="{D621341B-97D0-2128-209F-DFD7BDEFE847}"/>
          </ac:spMkLst>
        </pc:spChg>
        <pc:spChg chg="add mod">
          <ac:chgData name="Fabbri Marco (F4E)" userId="81c99687-4fb9-4e73-ba78-f27f1d7f0118" providerId="ADAL" clId="{0F5F17F2-9FB1-4EEC-9D8A-FA576E2A9317}" dt="2025-05-12T08:02:50.803" v="949" actId="1076"/>
          <ac:spMkLst>
            <pc:docMk/>
            <pc:sldMk cId="3931862805" sldId="437"/>
            <ac:spMk id="19" creationId="{744D12FD-EFCF-17E5-2677-EABD36503535}"/>
          </ac:spMkLst>
        </pc:spChg>
        <pc:spChg chg="add mod">
          <ac:chgData name="Fabbri Marco (F4E)" userId="81c99687-4fb9-4e73-ba78-f27f1d7f0118" providerId="ADAL" clId="{0F5F17F2-9FB1-4EEC-9D8A-FA576E2A9317}" dt="2025-05-12T08:03:51.081" v="988" actId="1076"/>
          <ac:spMkLst>
            <pc:docMk/>
            <pc:sldMk cId="3931862805" sldId="437"/>
            <ac:spMk id="20" creationId="{99B72A5E-BCD1-30CB-37B3-A94BCF03A691}"/>
          </ac:spMkLst>
        </pc:spChg>
        <pc:spChg chg="add mod">
          <ac:chgData name="Fabbri Marco (F4E)" userId="81c99687-4fb9-4e73-ba78-f27f1d7f0118" providerId="ADAL" clId="{0F5F17F2-9FB1-4EEC-9D8A-FA576E2A9317}" dt="2025-05-12T08:05:36.648" v="1043" actId="1076"/>
          <ac:spMkLst>
            <pc:docMk/>
            <pc:sldMk cId="3931862805" sldId="437"/>
            <ac:spMk id="21" creationId="{31E92E32-F19B-4884-72E2-5CF12FF7CF66}"/>
          </ac:spMkLst>
        </pc:spChg>
        <pc:spChg chg="add mod">
          <ac:chgData name="Fabbri Marco (F4E)" userId="81c99687-4fb9-4e73-ba78-f27f1d7f0118" providerId="ADAL" clId="{0F5F17F2-9FB1-4EEC-9D8A-FA576E2A9317}" dt="2025-05-12T08:05:40.144" v="1044" actId="1076"/>
          <ac:spMkLst>
            <pc:docMk/>
            <pc:sldMk cId="3931862805" sldId="437"/>
            <ac:spMk id="22" creationId="{17FC8C0E-17CC-5D8A-C51D-E4259E334FB8}"/>
          </ac:spMkLst>
        </pc:spChg>
        <pc:spChg chg="add mod">
          <ac:chgData name="Fabbri Marco (F4E)" userId="81c99687-4fb9-4e73-ba78-f27f1d7f0118" providerId="ADAL" clId="{0F5F17F2-9FB1-4EEC-9D8A-FA576E2A9317}" dt="2025-05-12T08:08:57.917" v="1312" actId="113"/>
          <ac:spMkLst>
            <pc:docMk/>
            <pc:sldMk cId="3931862805" sldId="437"/>
            <ac:spMk id="23" creationId="{F7885886-1CD2-053D-EF44-E309C1855404}"/>
          </ac:spMkLst>
        </pc:spChg>
        <pc:spChg chg="add mod">
          <ac:chgData name="Fabbri Marco (F4E)" userId="81c99687-4fb9-4e73-ba78-f27f1d7f0118" providerId="ADAL" clId="{0F5F17F2-9FB1-4EEC-9D8A-FA576E2A9317}" dt="2025-05-12T08:09:07.383" v="1314" actId="1076"/>
          <ac:spMkLst>
            <pc:docMk/>
            <pc:sldMk cId="3931862805" sldId="437"/>
            <ac:spMk id="24" creationId="{AB6AE80A-CDC4-434B-B7D4-9685ACBAB680}"/>
          </ac:spMkLst>
        </pc:spChg>
        <pc:spChg chg="add mod">
          <ac:chgData name="Fabbri Marco (F4E)" userId="81c99687-4fb9-4e73-ba78-f27f1d7f0118" providerId="ADAL" clId="{0F5F17F2-9FB1-4EEC-9D8A-FA576E2A9317}" dt="2025-05-12T08:09:40.691" v="1323" actId="20577"/>
          <ac:spMkLst>
            <pc:docMk/>
            <pc:sldMk cId="3931862805" sldId="437"/>
            <ac:spMk id="26" creationId="{FD8C12FF-02F4-21DF-47DF-65975BF06B20}"/>
          </ac:spMkLst>
        </pc:spChg>
        <pc:picChg chg="add mod">
          <ac:chgData name="Fabbri Marco (F4E)" userId="81c99687-4fb9-4e73-ba78-f27f1d7f0118" providerId="ADAL" clId="{0F5F17F2-9FB1-4EEC-9D8A-FA576E2A9317}" dt="2025-05-12T08:09:31.366" v="1317" actId="1076"/>
          <ac:picMkLst>
            <pc:docMk/>
            <pc:sldMk cId="3931862805" sldId="437"/>
            <ac:picMk id="5" creationId="{E6B363EF-8E6C-1D5C-6726-D9A63C1A96C3}"/>
          </ac:picMkLst>
        </pc:picChg>
      </pc:sldChg>
      <pc:sldChg chg="addSp delSp modSp add del mod ord">
        <pc:chgData name="Fabbri Marco (F4E)" userId="81c99687-4fb9-4e73-ba78-f27f1d7f0118" providerId="ADAL" clId="{0F5F17F2-9FB1-4EEC-9D8A-FA576E2A9317}" dt="2025-05-12T08:31:34.690" v="1778" actId="47"/>
        <pc:sldMkLst>
          <pc:docMk/>
          <pc:sldMk cId="1156667042" sldId="438"/>
        </pc:sldMkLst>
        <pc:spChg chg="mod">
          <ac:chgData name="Fabbri Marco (F4E)" userId="81c99687-4fb9-4e73-ba78-f27f1d7f0118" providerId="ADAL" clId="{0F5F17F2-9FB1-4EEC-9D8A-FA576E2A9317}" dt="2025-05-12T08:30:06.891" v="1749"/>
          <ac:spMkLst>
            <pc:docMk/>
            <pc:sldMk cId="1156667042" sldId="438"/>
            <ac:spMk id="4" creationId="{352C2439-888B-23DD-B141-5C09AF267142}"/>
          </ac:spMkLst>
        </pc:spChg>
        <pc:spChg chg="mod">
          <ac:chgData name="Fabbri Marco (F4E)" userId="81c99687-4fb9-4e73-ba78-f27f1d7f0118" providerId="ADAL" clId="{0F5F17F2-9FB1-4EEC-9D8A-FA576E2A9317}" dt="2025-05-12T08:30:05.870" v="1748" actId="21"/>
          <ac:spMkLst>
            <pc:docMk/>
            <pc:sldMk cId="1156667042" sldId="438"/>
            <ac:spMk id="6" creationId="{5CD5C35F-7638-0BD3-FCDB-C45CEB7AB8BF}"/>
          </ac:spMkLst>
        </pc:spChg>
        <pc:spChg chg="del">
          <ac:chgData name="Fabbri Marco (F4E)" userId="81c99687-4fb9-4e73-ba78-f27f1d7f0118" providerId="ADAL" clId="{0F5F17F2-9FB1-4EEC-9D8A-FA576E2A9317}" dt="2025-05-12T08:27:24.916" v="1689" actId="478"/>
          <ac:spMkLst>
            <pc:docMk/>
            <pc:sldMk cId="1156667042" sldId="438"/>
            <ac:spMk id="12" creationId="{14C960F1-76AA-B765-94FD-E43FF99C6B4C}"/>
          </ac:spMkLst>
        </pc:spChg>
        <pc:picChg chg="del">
          <ac:chgData name="Fabbri Marco (F4E)" userId="81c99687-4fb9-4e73-ba78-f27f1d7f0118" providerId="ADAL" clId="{0F5F17F2-9FB1-4EEC-9D8A-FA576E2A9317}" dt="2025-05-12T08:27:25.633" v="1690" actId="478"/>
          <ac:picMkLst>
            <pc:docMk/>
            <pc:sldMk cId="1156667042" sldId="438"/>
            <ac:picMk id="5" creationId="{C4985AE9-0640-B834-F973-00E01B34692B}"/>
          </ac:picMkLst>
        </pc:picChg>
        <pc:picChg chg="add del mod">
          <ac:chgData name="Fabbri Marco (F4E)" userId="81c99687-4fb9-4e73-ba78-f27f1d7f0118" providerId="ADAL" clId="{0F5F17F2-9FB1-4EEC-9D8A-FA576E2A9317}" dt="2025-05-12T08:30:29.707" v="1754" actId="21"/>
          <ac:picMkLst>
            <pc:docMk/>
            <pc:sldMk cId="1156667042" sldId="438"/>
            <ac:picMk id="8" creationId="{03394D92-D167-8575-05FB-8E4F4F285FD6}"/>
          </ac:picMkLst>
        </pc:picChg>
        <pc:picChg chg="del">
          <ac:chgData name="Fabbri Marco (F4E)" userId="81c99687-4fb9-4e73-ba78-f27f1d7f0118" providerId="ADAL" clId="{0F5F17F2-9FB1-4EEC-9D8A-FA576E2A9317}" dt="2025-05-12T08:27:21.752" v="1688" actId="478"/>
          <ac:picMkLst>
            <pc:docMk/>
            <pc:sldMk cId="1156667042" sldId="438"/>
            <ac:picMk id="9" creationId="{49952144-6D7A-0F96-F7A4-B910A1785901}"/>
          </ac:picMkLst>
        </pc:picChg>
        <pc:picChg chg="add del mod">
          <ac:chgData name="Fabbri Marco (F4E)" userId="81c99687-4fb9-4e73-ba78-f27f1d7f0118" providerId="ADAL" clId="{0F5F17F2-9FB1-4EEC-9D8A-FA576E2A9317}" dt="2025-05-12T08:30:29.707" v="1754" actId="21"/>
          <ac:picMkLst>
            <pc:docMk/>
            <pc:sldMk cId="1156667042" sldId="438"/>
            <ac:picMk id="11" creationId="{BEBAB53B-6CC4-4F81-2706-87EC3316F617}"/>
          </ac:picMkLst>
        </pc:picChg>
        <pc:picChg chg="add del mod">
          <ac:chgData name="Fabbri Marco (F4E)" userId="81c99687-4fb9-4e73-ba78-f27f1d7f0118" providerId="ADAL" clId="{0F5F17F2-9FB1-4EEC-9D8A-FA576E2A9317}" dt="2025-05-12T08:30:29.707" v="1754" actId="21"/>
          <ac:picMkLst>
            <pc:docMk/>
            <pc:sldMk cId="1156667042" sldId="438"/>
            <ac:picMk id="14" creationId="{91293C72-8E9F-2360-FF79-E35373CB3A42}"/>
          </ac:picMkLst>
        </pc:picChg>
      </pc:sldChg>
      <pc:sldChg chg="addSp delSp modSp add mod">
        <pc:chgData name="Fabbri Marco (F4E)" userId="81c99687-4fb9-4e73-ba78-f27f1d7f0118" providerId="ADAL" clId="{0F5F17F2-9FB1-4EEC-9D8A-FA576E2A9317}" dt="2025-05-12T08:35:23.544" v="1837" actId="14100"/>
        <pc:sldMkLst>
          <pc:docMk/>
          <pc:sldMk cId="3879031204" sldId="439"/>
        </pc:sldMkLst>
        <pc:spChg chg="mod">
          <ac:chgData name="Fabbri Marco (F4E)" userId="81c99687-4fb9-4e73-ba78-f27f1d7f0118" providerId="ADAL" clId="{0F5F17F2-9FB1-4EEC-9D8A-FA576E2A9317}" dt="2025-05-12T08:30:38.466" v="1756"/>
          <ac:spMkLst>
            <pc:docMk/>
            <pc:sldMk cId="3879031204" sldId="439"/>
            <ac:spMk id="4" creationId="{38E4E565-7452-2CAD-E20C-60D528B9D248}"/>
          </ac:spMkLst>
        </pc:spChg>
        <pc:spChg chg="del">
          <ac:chgData name="Fabbri Marco (F4E)" userId="81c99687-4fb9-4e73-ba78-f27f1d7f0118" providerId="ADAL" clId="{0F5F17F2-9FB1-4EEC-9D8A-FA576E2A9317}" dt="2025-05-12T08:30:25.626" v="1753" actId="478"/>
          <ac:spMkLst>
            <pc:docMk/>
            <pc:sldMk cId="3879031204" sldId="439"/>
            <ac:spMk id="7" creationId="{55FEB2C7-19A0-DF7E-C71F-508BEF218E84}"/>
          </ac:spMkLst>
        </pc:spChg>
        <pc:spChg chg="del">
          <ac:chgData name="Fabbri Marco (F4E)" userId="81c99687-4fb9-4e73-ba78-f27f1d7f0118" providerId="ADAL" clId="{0F5F17F2-9FB1-4EEC-9D8A-FA576E2A9317}" dt="2025-05-12T08:30:21.548" v="1751" actId="478"/>
          <ac:spMkLst>
            <pc:docMk/>
            <pc:sldMk cId="3879031204" sldId="439"/>
            <ac:spMk id="9" creationId="{265979C3-72EF-CAD3-8B15-90A891AC017B}"/>
          </ac:spMkLst>
        </pc:spChg>
        <pc:spChg chg="del">
          <ac:chgData name="Fabbri Marco (F4E)" userId="81c99687-4fb9-4e73-ba78-f27f1d7f0118" providerId="ADAL" clId="{0F5F17F2-9FB1-4EEC-9D8A-FA576E2A9317}" dt="2025-05-12T08:30:25.626" v="1753" actId="478"/>
          <ac:spMkLst>
            <pc:docMk/>
            <pc:sldMk cId="3879031204" sldId="439"/>
            <ac:spMk id="10" creationId="{C1D4466F-A898-5470-4B46-51603328F122}"/>
          </ac:spMkLst>
        </pc:spChg>
        <pc:spChg chg="del">
          <ac:chgData name="Fabbri Marco (F4E)" userId="81c99687-4fb9-4e73-ba78-f27f1d7f0118" providerId="ADAL" clId="{0F5F17F2-9FB1-4EEC-9D8A-FA576E2A9317}" dt="2025-05-12T08:30:25.626" v="1753" actId="478"/>
          <ac:spMkLst>
            <pc:docMk/>
            <pc:sldMk cId="3879031204" sldId="439"/>
            <ac:spMk id="11" creationId="{04397E8B-A5F7-42DB-254E-EFF5D7D73CEA}"/>
          </ac:spMkLst>
        </pc:spChg>
        <pc:spChg chg="del">
          <ac:chgData name="Fabbri Marco (F4E)" userId="81c99687-4fb9-4e73-ba78-f27f1d7f0118" providerId="ADAL" clId="{0F5F17F2-9FB1-4EEC-9D8A-FA576E2A9317}" dt="2025-05-12T08:30:25.626" v="1753" actId="478"/>
          <ac:spMkLst>
            <pc:docMk/>
            <pc:sldMk cId="3879031204" sldId="439"/>
            <ac:spMk id="12" creationId="{98AE8204-108E-FBB6-DD9B-8F3ED5F2137A}"/>
          </ac:spMkLst>
        </pc:spChg>
        <pc:spChg chg="del">
          <ac:chgData name="Fabbri Marco (F4E)" userId="81c99687-4fb9-4e73-ba78-f27f1d7f0118" providerId="ADAL" clId="{0F5F17F2-9FB1-4EEC-9D8A-FA576E2A9317}" dt="2025-05-12T08:30:21.548" v="1751" actId="478"/>
          <ac:spMkLst>
            <pc:docMk/>
            <pc:sldMk cId="3879031204" sldId="439"/>
            <ac:spMk id="14" creationId="{8488F1A4-FDB9-FD7D-1DFB-F4880B4CE807}"/>
          </ac:spMkLst>
        </pc:spChg>
        <pc:spChg chg="del">
          <ac:chgData name="Fabbri Marco (F4E)" userId="81c99687-4fb9-4e73-ba78-f27f1d7f0118" providerId="ADAL" clId="{0F5F17F2-9FB1-4EEC-9D8A-FA576E2A9317}" dt="2025-05-12T08:30:21.548" v="1751" actId="478"/>
          <ac:spMkLst>
            <pc:docMk/>
            <pc:sldMk cId="3879031204" sldId="439"/>
            <ac:spMk id="15" creationId="{E21E29D7-5510-82CB-DC25-CDF8997A9FD9}"/>
          </ac:spMkLst>
        </pc:spChg>
        <pc:spChg chg="del">
          <ac:chgData name="Fabbri Marco (F4E)" userId="81c99687-4fb9-4e73-ba78-f27f1d7f0118" providerId="ADAL" clId="{0F5F17F2-9FB1-4EEC-9D8A-FA576E2A9317}" dt="2025-05-12T08:30:21.548" v="1751" actId="478"/>
          <ac:spMkLst>
            <pc:docMk/>
            <pc:sldMk cId="3879031204" sldId="439"/>
            <ac:spMk id="16" creationId="{7F328070-3D46-DED7-C59C-9F8CFC744DB0}"/>
          </ac:spMkLst>
        </pc:spChg>
        <pc:spChg chg="del">
          <ac:chgData name="Fabbri Marco (F4E)" userId="81c99687-4fb9-4e73-ba78-f27f1d7f0118" providerId="ADAL" clId="{0F5F17F2-9FB1-4EEC-9D8A-FA576E2A9317}" dt="2025-05-12T08:30:21.548" v="1751" actId="478"/>
          <ac:spMkLst>
            <pc:docMk/>
            <pc:sldMk cId="3879031204" sldId="439"/>
            <ac:spMk id="17" creationId="{91E9C82F-A37C-DAAB-EC86-A9A41D0FD9C7}"/>
          </ac:spMkLst>
        </pc:spChg>
        <pc:spChg chg="del">
          <ac:chgData name="Fabbri Marco (F4E)" userId="81c99687-4fb9-4e73-ba78-f27f1d7f0118" providerId="ADAL" clId="{0F5F17F2-9FB1-4EEC-9D8A-FA576E2A9317}" dt="2025-05-12T08:30:21.548" v="1751" actId="478"/>
          <ac:spMkLst>
            <pc:docMk/>
            <pc:sldMk cId="3879031204" sldId="439"/>
            <ac:spMk id="18" creationId="{CC016456-A292-8FCB-CEC5-D0CA77E88D85}"/>
          </ac:spMkLst>
        </pc:spChg>
        <pc:spChg chg="del">
          <ac:chgData name="Fabbri Marco (F4E)" userId="81c99687-4fb9-4e73-ba78-f27f1d7f0118" providerId="ADAL" clId="{0F5F17F2-9FB1-4EEC-9D8A-FA576E2A9317}" dt="2025-05-12T08:30:21.548" v="1751" actId="478"/>
          <ac:spMkLst>
            <pc:docMk/>
            <pc:sldMk cId="3879031204" sldId="439"/>
            <ac:spMk id="19" creationId="{AA25921A-0F77-B85F-A3FA-603C6EE12F93}"/>
          </ac:spMkLst>
        </pc:spChg>
        <pc:spChg chg="del">
          <ac:chgData name="Fabbri Marco (F4E)" userId="81c99687-4fb9-4e73-ba78-f27f1d7f0118" providerId="ADAL" clId="{0F5F17F2-9FB1-4EEC-9D8A-FA576E2A9317}" dt="2025-05-12T08:30:21.548" v="1751" actId="478"/>
          <ac:spMkLst>
            <pc:docMk/>
            <pc:sldMk cId="3879031204" sldId="439"/>
            <ac:spMk id="20" creationId="{67B079BD-A301-A41A-99AA-477FD0B9BCC8}"/>
          </ac:spMkLst>
        </pc:spChg>
        <pc:spChg chg="del">
          <ac:chgData name="Fabbri Marco (F4E)" userId="81c99687-4fb9-4e73-ba78-f27f1d7f0118" providerId="ADAL" clId="{0F5F17F2-9FB1-4EEC-9D8A-FA576E2A9317}" dt="2025-05-12T08:30:21.548" v="1751" actId="478"/>
          <ac:spMkLst>
            <pc:docMk/>
            <pc:sldMk cId="3879031204" sldId="439"/>
            <ac:spMk id="21" creationId="{62195B36-81E5-364C-469E-FB029ABFFF02}"/>
          </ac:spMkLst>
        </pc:spChg>
        <pc:spChg chg="del">
          <ac:chgData name="Fabbri Marco (F4E)" userId="81c99687-4fb9-4e73-ba78-f27f1d7f0118" providerId="ADAL" clId="{0F5F17F2-9FB1-4EEC-9D8A-FA576E2A9317}" dt="2025-05-12T08:30:21.548" v="1751" actId="478"/>
          <ac:spMkLst>
            <pc:docMk/>
            <pc:sldMk cId="3879031204" sldId="439"/>
            <ac:spMk id="22" creationId="{5581EF7D-0958-F1F5-F559-04BCFCB272AC}"/>
          </ac:spMkLst>
        </pc:spChg>
        <pc:spChg chg="del">
          <ac:chgData name="Fabbri Marco (F4E)" userId="81c99687-4fb9-4e73-ba78-f27f1d7f0118" providerId="ADAL" clId="{0F5F17F2-9FB1-4EEC-9D8A-FA576E2A9317}" dt="2025-05-12T08:30:23.054" v="1752" actId="478"/>
          <ac:spMkLst>
            <pc:docMk/>
            <pc:sldMk cId="3879031204" sldId="439"/>
            <ac:spMk id="23" creationId="{4B2EB9D7-9D78-4853-F252-FE17A85132D6}"/>
          </ac:spMkLst>
        </pc:spChg>
        <pc:spChg chg="del">
          <ac:chgData name="Fabbri Marco (F4E)" userId="81c99687-4fb9-4e73-ba78-f27f1d7f0118" providerId="ADAL" clId="{0F5F17F2-9FB1-4EEC-9D8A-FA576E2A9317}" dt="2025-05-12T08:30:25.626" v="1753" actId="478"/>
          <ac:spMkLst>
            <pc:docMk/>
            <pc:sldMk cId="3879031204" sldId="439"/>
            <ac:spMk id="26" creationId="{252830A0-E67B-DB0B-43FC-DF470A44ABE7}"/>
          </ac:spMkLst>
        </pc:spChg>
        <pc:spChg chg="add mod">
          <ac:chgData name="Fabbri Marco (F4E)" userId="81c99687-4fb9-4e73-ba78-f27f1d7f0118" providerId="ADAL" clId="{0F5F17F2-9FB1-4EEC-9D8A-FA576E2A9317}" dt="2025-05-12T08:35:23.544" v="1837" actId="14100"/>
          <ac:spMkLst>
            <pc:docMk/>
            <pc:sldMk cId="3879031204" sldId="439"/>
            <ac:spMk id="29" creationId="{9D23454D-7F48-492D-B636-BBFD13EFC4AA}"/>
          </ac:spMkLst>
        </pc:spChg>
        <pc:picChg chg="add mod">
          <ac:chgData name="Fabbri Marco (F4E)" userId="81c99687-4fb9-4e73-ba78-f27f1d7f0118" providerId="ADAL" clId="{0F5F17F2-9FB1-4EEC-9D8A-FA576E2A9317}" dt="2025-05-12T08:31:28.547" v="1775" actId="14100"/>
          <ac:picMkLst>
            <pc:docMk/>
            <pc:sldMk cId="3879031204" sldId="439"/>
            <ac:picMk id="2" creationId="{BEBAB53B-6CC4-4F81-2706-87EC3316F617}"/>
          </ac:picMkLst>
        </pc:picChg>
        <pc:picChg chg="add mod">
          <ac:chgData name="Fabbri Marco (F4E)" userId="81c99687-4fb9-4e73-ba78-f27f1d7f0118" providerId="ADAL" clId="{0F5F17F2-9FB1-4EEC-9D8A-FA576E2A9317}" dt="2025-05-12T08:31:24.869" v="1773" actId="14100"/>
          <ac:picMkLst>
            <pc:docMk/>
            <pc:sldMk cId="3879031204" sldId="439"/>
            <ac:picMk id="6" creationId="{91293C72-8E9F-2360-FF79-E35373CB3A42}"/>
          </ac:picMkLst>
        </pc:picChg>
        <pc:picChg chg="add mod">
          <ac:chgData name="Fabbri Marco (F4E)" userId="81c99687-4fb9-4e73-ba78-f27f1d7f0118" providerId="ADAL" clId="{0F5F17F2-9FB1-4EEC-9D8A-FA576E2A9317}" dt="2025-05-12T08:31:19.242" v="1769" actId="1076"/>
          <ac:picMkLst>
            <pc:docMk/>
            <pc:sldMk cId="3879031204" sldId="439"/>
            <ac:picMk id="8" creationId="{03394D92-D167-8575-05FB-8E4F4F285FD6}"/>
          </ac:picMkLst>
        </pc:picChg>
        <pc:picChg chg="add mod">
          <ac:chgData name="Fabbri Marco (F4E)" userId="81c99687-4fb9-4e73-ba78-f27f1d7f0118" providerId="ADAL" clId="{0F5F17F2-9FB1-4EEC-9D8A-FA576E2A9317}" dt="2025-05-12T08:31:22.954" v="1772" actId="14100"/>
          <ac:picMkLst>
            <pc:docMk/>
            <pc:sldMk cId="3879031204" sldId="439"/>
            <ac:picMk id="27" creationId="{3A333189-3BA4-6662-5A54-849ADC7A2105}"/>
          </ac:picMkLst>
        </pc:picChg>
      </pc:sldChg>
      <pc:sldChg chg="modSp add mod">
        <pc:chgData name="Fabbri Marco (F4E)" userId="81c99687-4fb9-4e73-ba78-f27f1d7f0118" providerId="ADAL" clId="{0F5F17F2-9FB1-4EEC-9D8A-FA576E2A9317}" dt="2025-05-12T08:36:38.139" v="1890" actId="207"/>
        <pc:sldMkLst>
          <pc:docMk/>
          <pc:sldMk cId="3000884539" sldId="440"/>
        </pc:sldMkLst>
        <pc:spChg chg="mod">
          <ac:chgData name="Fabbri Marco (F4E)" userId="81c99687-4fb9-4e73-ba78-f27f1d7f0118" providerId="ADAL" clId="{0F5F17F2-9FB1-4EEC-9D8A-FA576E2A9317}" dt="2025-05-12T08:36:38.139" v="1890" actId="207"/>
          <ac:spMkLst>
            <pc:docMk/>
            <pc:sldMk cId="3000884539" sldId="440"/>
            <ac:spMk id="5" creationId="{D3F04BCB-F21B-175E-1261-34A07A5DB78D}"/>
          </ac:spMkLst>
        </pc:spChg>
      </pc:sldChg>
      <pc:sldChg chg="modSp add mod">
        <pc:chgData name="Fabbri Marco (F4E)" userId="81c99687-4fb9-4e73-ba78-f27f1d7f0118" providerId="ADAL" clId="{0F5F17F2-9FB1-4EEC-9D8A-FA576E2A9317}" dt="2025-05-12T08:36:56.792" v="1935" actId="20577"/>
        <pc:sldMkLst>
          <pc:docMk/>
          <pc:sldMk cId="2267302589" sldId="441"/>
        </pc:sldMkLst>
        <pc:spChg chg="mod">
          <ac:chgData name="Fabbri Marco (F4E)" userId="81c99687-4fb9-4e73-ba78-f27f1d7f0118" providerId="ADAL" clId="{0F5F17F2-9FB1-4EEC-9D8A-FA576E2A9317}" dt="2025-05-12T08:36:56.792" v="1935" actId="20577"/>
          <ac:spMkLst>
            <pc:docMk/>
            <pc:sldMk cId="2267302589" sldId="441"/>
            <ac:spMk id="5" creationId="{9FF9CD63-ACA0-DE91-8B8C-2986A0ABF7B3}"/>
          </ac:spMkLst>
        </pc:spChg>
      </pc:sldChg>
      <pc:sldChg chg="modSp add mod">
        <pc:chgData name="Fabbri Marco (F4E)" userId="81c99687-4fb9-4e73-ba78-f27f1d7f0118" providerId="ADAL" clId="{0F5F17F2-9FB1-4EEC-9D8A-FA576E2A9317}" dt="2025-05-12T08:37:13.546" v="1956" actId="20577"/>
        <pc:sldMkLst>
          <pc:docMk/>
          <pc:sldMk cId="1972512913" sldId="442"/>
        </pc:sldMkLst>
        <pc:spChg chg="mod">
          <ac:chgData name="Fabbri Marco (F4E)" userId="81c99687-4fb9-4e73-ba78-f27f1d7f0118" providerId="ADAL" clId="{0F5F17F2-9FB1-4EEC-9D8A-FA576E2A9317}" dt="2025-05-12T08:37:13.546" v="1956" actId="20577"/>
          <ac:spMkLst>
            <pc:docMk/>
            <pc:sldMk cId="1972512913" sldId="442"/>
            <ac:spMk id="5" creationId="{534B681C-4CD5-D7B7-151D-D331000B8B4D}"/>
          </ac:spMkLst>
        </pc:spChg>
      </pc:sldChg>
      <pc:sldChg chg="modSp add mod">
        <pc:chgData name="Fabbri Marco (F4E)" userId="81c99687-4fb9-4e73-ba78-f27f1d7f0118" providerId="ADAL" clId="{0F5F17F2-9FB1-4EEC-9D8A-FA576E2A9317}" dt="2025-05-12T08:37:37.381" v="1959" actId="207"/>
        <pc:sldMkLst>
          <pc:docMk/>
          <pc:sldMk cId="1696413348" sldId="443"/>
        </pc:sldMkLst>
        <pc:spChg chg="mod">
          <ac:chgData name="Fabbri Marco (F4E)" userId="81c99687-4fb9-4e73-ba78-f27f1d7f0118" providerId="ADAL" clId="{0F5F17F2-9FB1-4EEC-9D8A-FA576E2A9317}" dt="2025-05-12T08:37:37.381" v="1959" actId="207"/>
          <ac:spMkLst>
            <pc:docMk/>
            <pc:sldMk cId="1696413348" sldId="443"/>
            <ac:spMk id="5" creationId="{CACE3608-3F9B-BC0D-AA49-F34FD0B7D4BB}"/>
          </ac:spMkLst>
        </pc:spChg>
      </pc:sldChg>
      <pc:sldMasterChg chg="modSp modSldLayout">
        <pc:chgData name="Fabbri Marco (F4E)" userId="81c99687-4fb9-4e73-ba78-f27f1d7f0118" providerId="ADAL" clId="{0F5F17F2-9FB1-4EEC-9D8A-FA576E2A9317}" dt="2025-05-12T08:34:09.681" v="1829"/>
        <pc:sldMasterMkLst>
          <pc:docMk/>
          <pc:sldMasterMk cId="0" sldId="2147483648"/>
        </pc:sldMasterMkLst>
        <pc:spChg chg="mod">
          <ac:chgData name="Fabbri Marco (F4E)" userId="81c99687-4fb9-4e73-ba78-f27f1d7f0118" providerId="ADAL" clId="{0F5F17F2-9FB1-4EEC-9D8A-FA576E2A9317}" dt="2025-05-12T08:34:09.681" v="1829"/>
          <ac:spMkLst>
            <pc:docMk/>
            <pc:sldMasterMk cId="0" sldId="2147483648"/>
            <ac:spMk id="5" creationId="{00000000-0000-0000-0000-000000000000}"/>
          </ac:spMkLst>
        </pc:spChg>
        <pc:sldLayoutChg chg="modSp">
          <pc:chgData name="Fabbri Marco (F4E)" userId="81c99687-4fb9-4e73-ba78-f27f1d7f0118" providerId="ADAL" clId="{0F5F17F2-9FB1-4EEC-9D8A-FA576E2A9317}" dt="2025-05-12T08:34:09.681" v="1829"/>
          <pc:sldLayoutMkLst>
            <pc:docMk/>
            <pc:sldMasterMk cId="0" sldId="2147483648"/>
            <pc:sldLayoutMk cId="0" sldId="2147483650"/>
          </pc:sldLayoutMkLst>
          <pc:spChg chg="mod">
            <ac:chgData name="Fabbri Marco (F4E)" userId="81c99687-4fb9-4e73-ba78-f27f1d7f0118" providerId="ADAL" clId="{0F5F17F2-9FB1-4EEC-9D8A-FA576E2A9317}" dt="2025-05-12T08:34:09.681" v="1829"/>
            <ac:spMkLst>
              <pc:docMk/>
              <pc:sldMasterMk cId="0" sldId="2147483648"/>
              <pc:sldLayoutMk cId="0" sldId="2147483650"/>
              <ac:spMk id="5" creationId="{00000000-0000-0000-0000-000000000000}"/>
            </ac:spMkLst>
          </pc:spChg>
        </pc:sldLayoutChg>
        <pc:sldLayoutChg chg="modSp">
          <pc:chgData name="Fabbri Marco (F4E)" userId="81c99687-4fb9-4e73-ba78-f27f1d7f0118" providerId="ADAL" clId="{0F5F17F2-9FB1-4EEC-9D8A-FA576E2A9317}" dt="2025-05-12T08:34:09.681" v="1829"/>
          <pc:sldLayoutMkLst>
            <pc:docMk/>
            <pc:sldMasterMk cId="0" sldId="2147483648"/>
            <pc:sldLayoutMk cId="0" sldId="2147483655"/>
          </pc:sldLayoutMkLst>
          <pc:spChg chg="mod">
            <ac:chgData name="Fabbri Marco (F4E)" userId="81c99687-4fb9-4e73-ba78-f27f1d7f0118" providerId="ADAL" clId="{0F5F17F2-9FB1-4EEC-9D8A-FA576E2A9317}" dt="2025-05-12T08:34:09.681" v="1829"/>
            <ac:spMkLst>
              <pc:docMk/>
              <pc:sldMasterMk cId="0" sldId="2147483648"/>
              <pc:sldLayoutMk cId="0" sldId="2147483655"/>
              <ac:spMk id="3" creationId="{00000000-0000-0000-0000-000000000000}"/>
            </ac:spMkLst>
          </pc:spChg>
        </pc:sldLayoutChg>
        <pc:sldLayoutChg chg="modSp">
          <pc:chgData name="Fabbri Marco (F4E)" userId="81c99687-4fb9-4e73-ba78-f27f1d7f0118" providerId="ADAL" clId="{0F5F17F2-9FB1-4EEC-9D8A-FA576E2A9317}" dt="2025-05-12T08:34:09.681" v="1829"/>
          <pc:sldLayoutMkLst>
            <pc:docMk/>
            <pc:sldMasterMk cId="0" sldId="2147483648"/>
            <pc:sldLayoutMk cId="0" sldId="2147483660"/>
          </pc:sldLayoutMkLst>
          <pc:spChg chg="mod">
            <ac:chgData name="Fabbri Marco (F4E)" userId="81c99687-4fb9-4e73-ba78-f27f1d7f0118" providerId="ADAL" clId="{0F5F17F2-9FB1-4EEC-9D8A-FA576E2A9317}" dt="2025-05-12T08:34:09.681" v="1829"/>
            <ac:spMkLst>
              <pc:docMk/>
              <pc:sldMasterMk cId="0" sldId="2147483648"/>
              <pc:sldLayoutMk cId="0" sldId="2147483660"/>
              <ac:spMk id="5" creationId="{00000000-0000-0000-0000-000000000000}"/>
            </ac:spMkLst>
          </pc:spChg>
        </pc:sldLayoutChg>
        <pc:sldLayoutChg chg="modSp">
          <pc:chgData name="Fabbri Marco (F4E)" userId="81c99687-4fb9-4e73-ba78-f27f1d7f0118" providerId="ADAL" clId="{0F5F17F2-9FB1-4EEC-9D8A-FA576E2A9317}" dt="2025-05-12T08:34:09.681" v="1829"/>
          <pc:sldLayoutMkLst>
            <pc:docMk/>
            <pc:sldMasterMk cId="0" sldId="2147483648"/>
            <pc:sldLayoutMk cId="0" sldId="2147483661"/>
          </pc:sldLayoutMkLst>
          <pc:spChg chg="mod">
            <ac:chgData name="Fabbri Marco (F4E)" userId="81c99687-4fb9-4e73-ba78-f27f1d7f0118" providerId="ADAL" clId="{0F5F17F2-9FB1-4EEC-9D8A-FA576E2A9317}" dt="2025-05-12T08:34:09.681" v="1829"/>
            <ac:spMkLst>
              <pc:docMk/>
              <pc:sldMasterMk cId="0" sldId="2147483648"/>
              <pc:sldLayoutMk cId="0" sldId="2147483661"/>
              <ac:spMk id="5" creationId="{00000000-0000-0000-0000-000000000000}"/>
            </ac:spMkLst>
          </pc:spChg>
        </pc:sldLayoutChg>
        <pc:sldLayoutChg chg="modSp">
          <pc:chgData name="Fabbri Marco (F4E)" userId="81c99687-4fb9-4e73-ba78-f27f1d7f0118" providerId="ADAL" clId="{0F5F17F2-9FB1-4EEC-9D8A-FA576E2A9317}" dt="2025-05-12T08:34:09.681" v="1829"/>
          <pc:sldLayoutMkLst>
            <pc:docMk/>
            <pc:sldMasterMk cId="0" sldId="2147483648"/>
            <pc:sldLayoutMk cId="0" sldId="2147483662"/>
          </pc:sldLayoutMkLst>
          <pc:spChg chg="mod">
            <ac:chgData name="Fabbri Marco (F4E)" userId="81c99687-4fb9-4e73-ba78-f27f1d7f0118" providerId="ADAL" clId="{0F5F17F2-9FB1-4EEC-9D8A-FA576E2A9317}" dt="2025-05-12T08:34:09.681" v="1829"/>
            <ac:spMkLst>
              <pc:docMk/>
              <pc:sldMasterMk cId="0" sldId="2147483648"/>
              <pc:sldLayoutMk cId="0" sldId="2147483662"/>
              <ac:spMk id="5" creationId="{00000000-0000-0000-0000-000000000000}"/>
            </ac:spMkLst>
          </pc:spChg>
        </pc:sldLayoutChg>
        <pc:sldLayoutChg chg="modSp">
          <pc:chgData name="Fabbri Marco (F4E)" userId="81c99687-4fb9-4e73-ba78-f27f1d7f0118" providerId="ADAL" clId="{0F5F17F2-9FB1-4EEC-9D8A-FA576E2A9317}" dt="2025-05-12T08:34:09.681" v="1829"/>
          <pc:sldLayoutMkLst>
            <pc:docMk/>
            <pc:sldMasterMk cId="0" sldId="2147483648"/>
            <pc:sldLayoutMk cId="0" sldId="2147483664"/>
          </pc:sldLayoutMkLst>
          <pc:spChg chg="mod">
            <ac:chgData name="Fabbri Marco (F4E)" userId="81c99687-4fb9-4e73-ba78-f27f1d7f0118" providerId="ADAL" clId="{0F5F17F2-9FB1-4EEC-9D8A-FA576E2A9317}" dt="2025-05-12T08:34:09.681" v="1829"/>
            <ac:spMkLst>
              <pc:docMk/>
              <pc:sldMasterMk cId="0" sldId="2147483648"/>
              <pc:sldLayoutMk cId="0" sldId="2147483664"/>
              <ac:spMk id="3" creationId="{00000000-0000-0000-0000-000000000000}"/>
            </ac:spMkLst>
          </pc:spChg>
        </pc:sldLayoutChg>
      </pc:sldMasterChg>
    </pc:docChg>
  </pc:docChgLst>
  <pc:docChgLst>
    <pc:chgData name="Fabbri Marco (F4E)" userId="81c99687-4fb9-4e73-ba78-f27f1d7f0118" providerId="ADAL" clId="{7FF6B7FA-CD75-42F4-BA33-9B8D3D4BC422}"/>
    <pc:docChg chg="custSel modSld">
      <pc:chgData name="Fabbri Marco (F4E)" userId="81c99687-4fb9-4e73-ba78-f27f1d7f0118" providerId="ADAL" clId="{7FF6B7FA-CD75-42F4-BA33-9B8D3D4BC422}" dt="2025-03-27T09:01:45.466" v="164" actId="122"/>
      <pc:docMkLst>
        <pc:docMk/>
      </pc:docMkLst>
      <pc:sldChg chg="modSp mod">
        <pc:chgData name="Fabbri Marco (F4E)" userId="81c99687-4fb9-4e73-ba78-f27f1d7f0118" providerId="ADAL" clId="{7FF6B7FA-CD75-42F4-BA33-9B8D3D4BC422}" dt="2025-03-27T08:51:14.029" v="22" actId="20577"/>
        <pc:sldMkLst>
          <pc:docMk/>
          <pc:sldMk cId="1855340137" sldId="394"/>
        </pc:sldMkLst>
        <pc:spChg chg="mod">
          <ac:chgData name="Fabbri Marco (F4E)" userId="81c99687-4fb9-4e73-ba78-f27f1d7f0118" providerId="ADAL" clId="{7FF6B7FA-CD75-42F4-BA33-9B8D3D4BC422}" dt="2025-03-27T08:51:14.029" v="22" actId="20577"/>
          <ac:spMkLst>
            <pc:docMk/>
            <pc:sldMk cId="1855340137" sldId="394"/>
            <ac:spMk id="3" creationId="{7A2F827B-5092-4D82-01E8-AFAEE5221712}"/>
          </ac:spMkLst>
        </pc:spChg>
      </pc:sldChg>
      <pc:sldChg chg="modAnim">
        <pc:chgData name="Fabbri Marco (F4E)" userId="81c99687-4fb9-4e73-ba78-f27f1d7f0118" providerId="ADAL" clId="{7FF6B7FA-CD75-42F4-BA33-9B8D3D4BC422}" dt="2025-03-27T08:57:19.703" v="42"/>
        <pc:sldMkLst>
          <pc:docMk/>
          <pc:sldMk cId="1256490499" sldId="396"/>
        </pc:sldMkLst>
      </pc:sldChg>
      <pc:sldChg chg="addSp modSp mod">
        <pc:chgData name="Fabbri Marco (F4E)" userId="81c99687-4fb9-4e73-ba78-f27f1d7f0118" providerId="ADAL" clId="{7FF6B7FA-CD75-42F4-BA33-9B8D3D4BC422}" dt="2025-03-27T08:53:20.476" v="32" actId="1076"/>
        <pc:sldMkLst>
          <pc:docMk/>
          <pc:sldMk cId="3606976856" sldId="398"/>
        </pc:sldMkLst>
      </pc:sldChg>
      <pc:sldChg chg="modSp mod">
        <pc:chgData name="Fabbri Marco (F4E)" userId="81c99687-4fb9-4e73-ba78-f27f1d7f0118" providerId="ADAL" clId="{7FF6B7FA-CD75-42F4-BA33-9B8D3D4BC422}" dt="2025-03-27T08:57:35.186" v="59" actId="20577"/>
        <pc:sldMkLst>
          <pc:docMk/>
          <pc:sldMk cId="2374582185" sldId="400"/>
        </pc:sldMkLst>
        <pc:spChg chg="mod">
          <ac:chgData name="Fabbri Marco (F4E)" userId="81c99687-4fb9-4e73-ba78-f27f1d7f0118" providerId="ADAL" clId="{7FF6B7FA-CD75-42F4-BA33-9B8D3D4BC422}" dt="2025-03-27T08:57:35.186" v="59" actId="20577"/>
          <ac:spMkLst>
            <pc:docMk/>
            <pc:sldMk cId="2374582185" sldId="400"/>
            <ac:spMk id="4" creationId="{23D92E8A-3AC7-554A-24F2-3ADBEB7E93CC}"/>
          </ac:spMkLst>
        </pc:spChg>
      </pc:sldChg>
      <pc:sldChg chg="modSp mod">
        <pc:chgData name="Fabbri Marco (F4E)" userId="81c99687-4fb9-4e73-ba78-f27f1d7f0118" providerId="ADAL" clId="{7FF6B7FA-CD75-42F4-BA33-9B8D3D4BC422}" dt="2025-03-27T08:59:37.055" v="159" actId="20577"/>
        <pc:sldMkLst>
          <pc:docMk/>
          <pc:sldMk cId="1946926913" sldId="403"/>
        </pc:sldMkLst>
        <pc:spChg chg="mod">
          <ac:chgData name="Fabbri Marco (F4E)" userId="81c99687-4fb9-4e73-ba78-f27f1d7f0118" providerId="ADAL" clId="{7FF6B7FA-CD75-42F4-BA33-9B8D3D4BC422}" dt="2025-03-27T08:59:37.055" v="159" actId="20577"/>
          <ac:spMkLst>
            <pc:docMk/>
            <pc:sldMk cId="1946926913" sldId="403"/>
            <ac:spMk id="16" creationId="{070709E2-108B-32CA-62CD-2374C03FDE77}"/>
          </ac:spMkLst>
        </pc:spChg>
      </pc:sldChg>
      <pc:sldChg chg="modSp mod">
        <pc:chgData name="Fabbri Marco (F4E)" userId="81c99687-4fb9-4e73-ba78-f27f1d7f0118" providerId="ADAL" clId="{7FF6B7FA-CD75-42F4-BA33-9B8D3D4BC422}" dt="2025-03-27T08:59:49.997" v="161" actId="122"/>
        <pc:sldMkLst>
          <pc:docMk/>
          <pc:sldMk cId="836068391" sldId="406"/>
        </pc:sldMkLst>
        <pc:spChg chg="mod">
          <ac:chgData name="Fabbri Marco (F4E)" userId="81c99687-4fb9-4e73-ba78-f27f1d7f0118" providerId="ADAL" clId="{7FF6B7FA-CD75-42F4-BA33-9B8D3D4BC422}" dt="2025-03-27T08:59:49.997" v="161" actId="122"/>
          <ac:spMkLst>
            <pc:docMk/>
            <pc:sldMk cId="836068391" sldId="406"/>
            <ac:spMk id="13" creationId="{E23409EA-8075-9C4B-B429-BAD54727E1FB}"/>
          </ac:spMkLst>
        </pc:spChg>
      </pc:sldChg>
      <pc:sldChg chg="addSp modSp mod modAnim">
        <pc:chgData name="Fabbri Marco (F4E)" userId="81c99687-4fb9-4e73-ba78-f27f1d7f0118" providerId="ADAL" clId="{7FF6B7FA-CD75-42F4-BA33-9B8D3D4BC422}" dt="2025-03-27T08:58:31.655" v="79"/>
        <pc:sldMkLst>
          <pc:docMk/>
          <pc:sldMk cId="3911480283" sldId="408"/>
        </pc:sldMkLst>
        <pc:spChg chg="add mod">
          <ac:chgData name="Fabbri Marco (F4E)" userId="81c99687-4fb9-4e73-ba78-f27f1d7f0118" providerId="ADAL" clId="{7FF6B7FA-CD75-42F4-BA33-9B8D3D4BC422}" dt="2025-03-27T08:58:29.047" v="78" actId="14100"/>
          <ac:spMkLst>
            <pc:docMk/>
            <pc:sldMk cId="3911480283" sldId="408"/>
            <ac:spMk id="5" creationId="{A3E7252C-6E5E-19A3-D880-8C29E06FD489}"/>
          </ac:spMkLst>
        </pc:spChg>
      </pc:sldChg>
      <pc:sldChg chg="addSp modSp mod">
        <pc:chgData name="Fabbri Marco (F4E)" userId="81c99687-4fb9-4e73-ba78-f27f1d7f0118" providerId="ADAL" clId="{7FF6B7FA-CD75-42F4-BA33-9B8D3D4BC422}" dt="2025-03-27T08:55:03.804" v="36" actId="1076"/>
        <pc:sldMkLst>
          <pc:docMk/>
          <pc:sldMk cId="1845102428" sldId="410"/>
        </pc:sldMkLst>
      </pc:sldChg>
      <pc:sldChg chg="modSp mod">
        <pc:chgData name="Fabbri Marco (F4E)" userId="81c99687-4fb9-4e73-ba78-f27f1d7f0118" providerId="ADAL" clId="{7FF6B7FA-CD75-42F4-BA33-9B8D3D4BC422}" dt="2025-03-27T08:55:34.265" v="40" actId="113"/>
        <pc:sldMkLst>
          <pc:docMk/>
          <pc:sldMk cId="1555070834" sldId="413"/>
        </pc:sldMkLst>
        <pc:spChg chg="mod">
          <ac:chgData name="Fabbri Marco (F4E)" userId="81c99687-4fb9-4e73-ba78-f27f1d7f0118" providerId="ADAL" clId="{7FF6B7FA-CD75-42F4-BA33-9B8D3D4BC422}" dt="2025-03-27T08:55:34.265" v="40" actId="113"/>
          <ac:spMkLst>
            <pc:docMk/>
            <pc:sldMk cId="1555070834" sldId="413"/>
            <ac:spMk id="8" creationId="{FEF84408-A709-1648-D1A5-FF698C38597B}"/>
          </ac:spMkLst>
        </pc:spChg>
      </pc:sldChg>
      <pc:sldChg chg="modSp mod">
        <pc:chgData name="Fabbri Marco (F4E)" userId="81c99687-4fb9-4e73-ba78-f27f1d7f0118" providerId="ADAL" clId="{7FF6B7FA-CD75-42F4-BA33-9B8D3D4BC422}" dt="2025-03-27T09:01:45.466" v="164" actId="122"/>
        <pc:sldMkLst>
          <pc:docMk/>
          <pc:sldMk cId="2884722218" sldId="427"/>
        </pc:sldMkLst>
        <pc:spChg chg="mod">
          <ac:chgData name="Fabbri Marco (F4E)" userId="81c99687-4fb9-4e73-ba78-f27f1d7f0118" providerId="ADAL" clId="{7FF6B7FA-CD75-42F4-BA33-9B8D3D4BC422}" dt="2025-03-27T09:01:45.466" v="164" actId="122"/>
          <ac:spMkLst>
            <pc:docMk/>
            <pc:sldMk cId="2884722218" sldId="427"/>
            <ac:spMk id="8" creationId="{0D52298A-8E4E-8C24-0B57-672DA97F2BF6}"/>
          </ac:spMkLst>
        </pc:spChg>
        <pc:picChg chg="mod">
          <ac:chgData name="Fabbri Marco (F4E)" userId="81c99687-4fb9-4e73-ba78-f27f1d7f0118" providerId="ADAL" clId="{7FF6B7FA-CD75-42F4-BA33-9B8D3D4BC422}" dt="2025-03-27T09:01:40.167" v="162" actId="1076"/>
          <ac:picMkLst>
            <pc:docMk/>
            <pc:sldMk cId="2884722218" sldId="427"/>
            <ac:picMk id="7" creationId="{9E3EA43F-954B-B48F-E2F0-563E611A1F8D}"/>
          </ac:picMkLst>
        </pc:picChg>
      </pc:sldChg>
    </pc:docChg>
  </pc:docChgLst>
  <pc:docChgLst>
    <pc:chgData name="Fabbri Marco (F4E)" userId="81c99687-4fb9-4e73-ba78-f27f1d7f0118" providerId="ADAL" clId="{47B6CF39-E2B1-4FE5-8B17-61B0E38D33D5}"/>
    <pc:docChg chg="custSel modSld">
      <pc:chgData name="Fabbri Marco (F4E)" userId="81c99687-4fb9-4e73-ba78-f27f1d7f0118" providerId="ADAL" clId="{47B6CF39-E2B1-4FE5-8B17-61B0E38D33D5}" dt="2025-05-13T14:18:58.956" v="209" actId="20577"/>
      <pc:docMkLst>
        <pc:docMk/>
      </pc:docMkLst>
      <pc:sldChg chg="modSp">
        <pc:chgData name="Fabbri Marco (F4E)" userId="81c99687-4fb9-4e73-ba78-f27f1d7f0118" providerId="ADAL" clId="{47B6CF39-E2B1-4FE5-8B17-61B0E38D33D5}" dt="2025-05-13T14:09:28.611" v="83" actId="20577"/>
        <pc:sldMkLst>
          <pc:docMk/>
          <pc:sldMk cId="87669932" sldId="399"/>
        </pc:sldMkLst>
        <pc:spChg chg="mod">
          <ac:chgData name="Fabbri Marco (F4E)" userId="81c99687-4fb9-4e73-ba78-f27f1d7f0118" providerId="ADAL" clId="{47B6CF39-E2B1-4FE5-8B17-61B0E38D33D5}" dt="2025-05-13T14:09:28.611" v="83" actId="20577"/>
          <ac:spMkLst>
            <pc:docMk/>
            <pc:sldMk cId="87669932" sldId="399"/>
            <ac:spMk id="9" creationId="{CE42E590-0637-DCD5-8A1C-8EE561D89BE2}"/>
          </ac:spMkLst>
        </pc:spChg>
      </pc:sldChg>
      <pc:sldChg chg="modSp mod">
        <pc:chgData name="Fabbri Marco (F4E)" userId="81c99687-4fb9-4e73-ba78-f27f1d7f0118" providerId="ADAL" clId="{47B6CF39-E2B1-4FE5-8B17-61B0E38D33D5}" dt="2025-05-13T14:10:40.650" v="101" actId="1076"/>
        <pc:sldMkLst>
          <pc:docMk/>
          <pc:sldMk cId="1838285725" sldId="418"/>
        </pc:sldMkLst>
        <pc:picChg chg="mod">
          <ac:chgData name="Fabbri Marco (F4E)" userId="81c99687-4fb9-4e73-ba78-f27f1d7f0118" providerId="ADAL" clId="{47B6CF39-E2B1-4FE5-8B17-61B0E38D33D5}" dt="2025-05-13T14:10:36.983" v="100" actId="1076"/>
          <ac:picMkLst>
            <pc:docMk/>
            <pc:sldMk cId="1838285725" sldId="418"/>
            <ac:picMk id="5" creationId="{8F3398DB-07D2-C76F-78E5-45A0511B5870}"/>
          </ac:picMkLst>
        </pc:picChg>
        <pc:picChg chg="mod">
          <ac:chgData name="Fabbri Marco (F4E)" userId="81c99687-4fb9-4e73-ba78-f27f1d7f0118" providerId="ADAL" clId="{47B6CF39-E2B1-4FE5-8B17-61B0E38D33D5}" dt="2025-05-13T14:10:40.650" v="101" actId="1076"/>
          <ac:picMkLst>
            <pc:docMk/>
            <pc:sldMk cId="1838285725" sldId="418"/>
            <ac:picMk id="6" creationId="{D88E9254-F846-6F08-8AF2-D6B0179C5107}"/>
          </ac:picMkLst>
        </pc:picChg>
      </pc:sldChg>
      <pc:sldChg chg="modSp mod">
        <pc:chgData name="Fabbri Marco (F4E)" userId="81c99687-4fb9-4e73-ba78-f27f1d7f0118" providerId="ADAL" clId="{47B6CF39-E2B1-4FE5-8B17-61B0E38D33D5}" dt="2025-05-13T14:10:11.771" v="98" actId="20577"/>
        <pc:sldMkLst>
          <pc:docMk/>
          <pc:sldMk cId="1703478226" sldId="431"/>
        </pc:sldMkLst>
        <pc:spChg chg="mod">
          <ac:chgData name="Fabbri Marco (F4E)" userId="81c99687-4fb9-4e73-ba78-f27f1d7f0118" providerId="ADAL" clId="{47B6CF39-E2B1-4FE5-8B17-61B0E38D33D5}" dt="2025-05-13T14:10:11.771" v="98" actId="20577"/>
          <ac:spMkLst>
            <pc:docMk/>
            <pc:sldMk cId="1703478226" sldId="431"/>
            <ac:spMk id="9" creationId="{6BFAF3EE-3440-D4A5-A71C-DDFC59987A5E}"/>
          </ac:spMkLst>
        </pc:spChg>
      </pc:sldChg>
      <pc:sldChg chg="modSp mod">
        <pc:chgData name="Fabbri Marco (F4E)" userId="81c99687-4fb9-4e73-ba78-f27f1d7f0118" providerId="ADAL" clId="{47B6CF39-E2B1-4FE5-8B17-61B0E38D33D5}" dt="2025-05-13T14:18:09.457" v="200"/>
        <pc:sldMkLst>
          <pc:docMk/>
          <pc:sldMk cId="1464469583" sldId="436"/>
        </pc:sldMkLst>
        <pc:spChg chg="mod">
          <ac:chgData name="Fabbri Marco (F4E)" userId="81c99687-4fb9-4e73-ba78-f27f1d7f0118" providerId="ADAL" clId="{47B6CF39-E2B1-4FE5-8B17-61B0E38D33D5}" dt="2025-05-13T14:11:09.790" v="121" actId="313"/>
          <ac:spMkLst>
            <pc:docMk/>
            <pc:sldMk cId="1464469583" sldId="436"/>
            <ac:spMk id="5" creationId="{66BBA224-146C-603C-F9F6-5329113FF40A}"/>
          </ac:spMkLst>
        </pc:spChg>
        <pc:spChg chg="mod">
          <ac:chgData name="Fabbri Marco (F4E)" userId="81c99687-4fb9-4e73-ba78-f27f1d7f0118" providerId="ADAL" clId="{47B6CF39-E2B1-4FE5-8B17-61B0E38D33D5}" dt="2025-05-13T14:18:09.457" v="200"/>
          <ac:spMkLst>
            <pc:docMk/>
            <pc:sldMk cId="1464469583" sldId="436"/>
            <ac:spMk id="8" creationId="{AFAA5A0F-164C-4AD9-2507-F808028407C5}"/>
          </ac:spMkLst>
        </pc:spChg>
        <pc:spChg chg="mod">
          <ac:chgData name="Fabbri Marco (F4E)" userId="81c99687-4fb9-4e73-ba78-f27f1d7f0118" providerId="ADAL" clId="{47B6CF39-E2B1-4FE5-8B17-61B0E38D33D5}" dt="2025-05-13T14:16:35.636" v="122" actId="1076"/>
          <ac:spMkLst>
            <pc:docMk/>
            <pc:sldMk cId="1464469583" sldId="436"/>
            <ac:spMk id="15" creationId="{7B1DC766-3580-4CF6-9E59-A2426BC3B33C}"/>
          </ac:spMkLst>
        </pc:spChg>
      </pc:sldChg>
      <pc:sldChg chg="modSp mod">
        <pc:chgData name="Fabbri Marco (F4E)" userId="81c99687-4fb9-4e73-ba78-f27f1d7f0118" providerId="ADAL" clId="{47B6CF39-E2B1-4FE5-8B17-61B0E38D33D5}" dt="2025-05-13T14:18:58.956" v="209" actId="20577"/>
        <pc:sldMkLst>
          <pc:docMk/>
          <pc:sldMk cId="3931862805" sldId="437"/>
        </pc:sldMkLst>
        <pc:spChg chg="mod">
          <ac:chgData name="Fabbri Marco (F4E)" userId="81c99687-4fb9-4e73-ba78-f27f1d7f0118" providerId="ADAL" clId="{47B6CF39-E2B1-4FE5-8B17-61B0E38D33D5}" dt="2025-05-13T14:18:23.327" v="205" actId="20577"/>
          <ac:spMkLst>
            <pc:docMk/>
            <pc:sldMk cId="3931862805" sldId="437"/>
            <ac:spMk id="7" creationId="{BF7015BB-8290-6138-EFC4-51AC1423B22D}"/>
          </ac:spMkLst>
        </pc:spChg>
        <pc:spChg chg="mod">
          <ac:chgData name="Fabbri Marco (F4E)" userId="81c99687-4fb9-4e73-ba78-f27f1d7f0118" providerId="ADAL" clId="{47B6CF39-E2B1-4FE5-8B17-61B0E38D33D5}" dt="2025-05-13T14:18:58.956" v="209" actId="20577"/>
          <ac:spMkLst>
            <pc:docMk/>
            <pc:sldMk cId="3931862805" sldId="437"/>
            <ac:spMk id="23" creationId="{F7885886-1CD2-053D-EF44-E309C1855404}"/>
          </ac:spMkLst>
        </pc:spChg>
        <pc:spChg chg="mod">
          <ac:chgData name="Fabbri Marco (F4E)" userId="81c99687-4fb9-4e73-ba78-f27f1d7f0118" providerId="ADAL" clId="{47B6CF39-E2B1-4FE5-8B17-61B0E38D33D5}" dt="2025-05-13T14:18:19.389" v="202" actId="1076"/>
          <ac:spMkLst>
            <pc:docMk/>
            <pc:sldMk cId="3931862805" sldId="437"/>
            <ac:spMk id="26" creationId="{FD8C12FF-02F4-21DF-47DF-65975BF06B20}"/>
          </ac:spMkLst>
        </pc:spChg>
      </pc:sldChg>
    </pc:docChg>
  </pc:docChgLst>
  <pc:docChgLst>
    <pc:chgData name="Fabbri Marco (F4E)" userId="81c99687-4fb9-4e73-ba78-f27f1d7f0118" providerId="ADAL" clId="{7D4643DB-EA50-4A2C-8718-188BA3502EAE}"/>
    <pc:docChg chg="undo custSel addSld delSld modSld sldOrd">
      <pc:chgData name="Fabbri Marco (F4E)" userId="81c99687-4fb9-4e73-ba78-f27f1d7f0118" providerId="ADAL" clId="{7D4643DB-EA50-4A2C-8718-188BA3502EAE}" dt="2025-05-08T14:02:39.438" v="1265" actId="20577"/>
      <pc:docMkLst>
        <pc:docMk/>
      </pc:docMkLst>
      <pc:sldChg chg="modSp add del mod ord">
        <pc:chgData name="Fabbri Marco (F4E)" userId="81c99687-4fb9-4e73-ba78-f27f1d7f0118" providerId="ADAL" clId="{7D4643DB-EA50-4A2C-8718-188BA3502EAE}" dt="2025-05-08T13:55:36.658" v="957" actId="47"/>
        <pc:sldMkLst>
          <pc:docMk/>
          <pc:sldMk cId="2353763873" sldId="383"/>
        </pc:sldMkLst>
      </pc:sldChg>
      <pc:sldChg chg="modSp mod">
        <pc:chgData name="Fabbri Marco (F4E)" userId="81c99687-4fb9-4e73-ba78-f27f1d7f0118" providerId="ADAL" clId="{7D4643DB-EA50-4A2C-8718-188BA3502EAE}" dt="2025-05-08T14:02:39.438" v="1265" actId="20577"/>
        <pc:sldMkLst>
          <pc:docMk/>
          <pc:sldMk cId="1855340137" sldId="394"/>
        </pc:sldMkLst>
        <pc:spChg chg="mod">
          <ac:chgData name="Fabbri Marco (F4E)" userId="81c99687-4fb9-4e73-ba78-f27f1d7f0118" providerId="ADAL" clId="{7D4643DB-EA50-4A2C-8718-188BA3502EAE}" dt="2025-05-08T14:02:39.438" v="1265" actId="20577"/>
          <ac:spMkLst>
            <pc:docMk/>
            <pc:sldMk cId="1855340137" sldId="394"/>
            <ac:spMk id="4" creationId="{7250E921-3640-53FA-B429-816C23485DC5}"/>
          </ac:spMkLst>
        </pc:spChg>
      </pc:sldChg>
      <pc:sldChg chg="modSp mod">
        <pc:chgData name="Fabbri Marco (F4E)" userId="81c99687-4fb9-4e73-ba78-f27f1d7f0118" providerId="ADAL" clId="{7D4643DB-EA50-4A2C-8718-188BA3502EAE}" dt="2025-05-08T14:01:58.299" v="1255"/>
        <pc:sldMkLst>
          <pc:docMk/>
          <pc:sldMk cId="98085198" sldId="409"/>
        </pc:sldMkLst>
        <pc:spChg chg="mod">
          <ac:chgData name="Fabbri Marco (F4E)" userId="81c99687-4fb9-4e73-ba78-f27f1d7f0118" providerId="ADAL" clId="{7D4643DB-EA50-4A2C-8718-188BA3502EAE}" dt="2025-05-08T14:01:58.299" v="1255"/>
          <ac:spMkLst>
            <pc:docMk/>
            <pc:sldMk cId="98085198" sldId="409"/>
            <ac:spMk id="5" creationId="{E6AD5788-42A7-359A-C534-D46A04D4DED0}"/>
          </ac:spMkLst>
        </pc:spChg>
      </pc:sldChg>
      <pc:sldChg chg="del">
        <pc:chgData name="Fabbri Marco (F4E)" userId="81c99687-4fb9-4e73-ba78-f27f1d7f0118" providerId="ADAL" clId="{7D4643DB-EA50-4A2C-8718-188BA3502EAE}" dt="2025-05-08T14:00:39.037" v="1253" actId="47"/>
        <pc:sldMkLst>
          <pc:docMk/>
          <pc:sldMk cId="572289097" sldId="411"/>
        </pc:sldMkLst>
      </pc:sldChg>
      <pc:sldChg chg="modSp mod">
        <pc:chgData name="Fabbri Marco (F4E)" userId="81c99687-4fb9-4e73-ba78-f27f1d7f0118" providerId="ADAL" clId="{7D4643DB-EA50-4A2C-8718-188BA3502EAE}" dt="2025-05-08T14:00:24.238" v="1252" actId="14100"/>
        <pc:sldMkLst>
          <pc:docMk/>
          <pc:sldMk cId="440812000" sldId="412"/>
        </pc:sldMkLst>
        <pc:spChg chg="mod">
          <ac:chgData name="Fabbri Marco (F4E)" userId="81c99687-4fb9-4e73-ba78-f27f1d7f0118" providerId="ADAL" clId="{7D4643DB-EA50-4A2C-8718-188BA3502EAE}" dt="2025-05-08T14:00:24.238" v="1252" actId="14100"/>
          <ac:spMkLst>
            <pc:docMk/>
            <pc:sldMk cId="440812000" sldId="412"/>
            <ac:spMk id="11" creationId="{F1B16CD2-6C6F-85AA-2734-691DA0F3DEE4}"/>
          </ac:spMkLst>
        </pc:spChg>
        <pc:spChg chg="mod">
          <ac:chgData name="Fabbri Marco (F4E)" userId="81c99687-4fb9-4e73-ba78-f27f1d7f0118" providerId="ADAL" clId="{7D4643DB-EA50-4A2C-8718-188BA3502EAE}" dt="2025-05-08T14:00:18.594" v="1251" actId="1076"/>
          <ac:spMkLst>
            <pc:docMk/>
            <pc:sldMk cId="440812000" sldId="412"/>
            <ac:spMk id="12" creationId="{EDDE6AD6-7EEC-D066-5499-7643387E6344}"/>
          </ac:spMkLst>
        </pc:spChg>
      </pc:sldChg>
      <pc:sldChg chg="modSp mod">
        <pc:chgData name="Fabbri Marco (F4E)" userId="81c99687-4fb9-4e73-ba78-f27f1d7f0118" providerId="ADAL" clId="{7D4643DB-EA50-4A2C-8718-188BA3502EAE}" dt="2025-05-08T13:55:53.440" v="959" actId="20577"/>
        <pc:sldMkLst>
          <pc:docMk/>
          <pc:sldMk cId="199436535" sldId="414"/>
        </pc:sldMkLst>
      </pc:sldChg>
      <pc:sldChg chg="addSp modSp new mod">
        <pc:chgData name="Fabbri Marco (F4E)" userId="81c99687-4fb9-4e73-ba78-f27f1d7f0118" providerId="ADAL" clId="{7D4643DB-EA50-4A2C-8718-188BA3502EAE}" dt="2025-05-08T13:55:33.402" v="956"/>
        <pc:sldMkLst>
          <pc:docMk/>
          <pc:sldMk cId="3485484940" sldId="434"/>
        </pc:sldMkLst>
        <pc:spChg chg="mod">
          <ac:chgData name="Fabbri Marco (F4E)" userId="81c99687-4fb9-4e73-ba78-f27f1d7f0118" providerId="ADAL" clId="{7D4643DB-EA50-4A2C-8718-188BA3502EAE}" dt="2025-05-08T13:55:33.402" v="956"/>
          <ac:spMkLst>
            <pc:docMk/>
            <pc:sldMk cId="3485484940" sldId="434"/>
            <ac:spMk id="4" creationId="{6DDAD18B-D245-BFB9-CB7E-33E564AAB8AE}"/>
          </ac:spMkLst>
        </pc:spChg>
        <pc:spChg chg="add mod">
          <ac:chgData name="Fabbri Marco (F4E)" userId="81c99687-4fb9-4e73-ba78-f27f1d7f0118" providerId="ADAL" clId="{7D4643DB-EA50-4A2C-8718-188BA3502EAE}" dt="2025-05-08T13:36:46.004" v="955" actId="2711"/>
          <ac:spMkLst>
            <pc:docMk/>
            <pc:sldMk cId="3485484940" sldId="434"/>
            <ac:spMk id="5" creationId="{4D111111-7A04-AB3E-224A-CEB3691831E8}"/>
          </ac:spMkLst>
        </pc:spChg>
      </pc:sldChg>
      <pc:sldChg chg="modSp add mod ord">
        <pc:chgData name="Fabbri Marco (F4E)" userId="81c99687-4fb9-4e73-ba78-f27f1d7f0118" providerId="ADAL" clId="{7D4643DB-EA50-4A2C-8718-188BA3502EAE}" dt="2025-05-08T13:34:58.152" v="851" actId="20577"/>
        <pc:sldMkLst>
          <pc:docMk/>
          <pc:sldMk cId="4095419033" sldId="435"/>
        </pc:sldMkLst>
        <pc:spChg chg="mod">
          <ac:chgData name="Fabbri Marco (F4E)" userId="81c99687-4fb9-4e73-ba78-f27f1d7f0118" providerId="ADAL" clId="{7D4643DB-EA50-4A2C-8718-188BA3502EAE}" dt="2025-05-08T13:34:58.152" v="851" actId="20577"/>
          <ac:spMkLst>
            <pc:docMk/>
            <pc:sldMk cId="4095419033" sldId="435"/>
            <ac:spMk id="4" creationId="{A5B198F1-A7E7-E66F-B8A8-A8CE8BD1D58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DF3367-8529-4C73-AFAF-BB82F8114BC5}" type="datetimeFigureOut">
              <a:rPr lang="en-US" smtClean="0"/>
              <a:pPr/>
              <a:t>13-May-25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41EF14-A77B-4F29-8F05-C2C964821A49}" type="slidenum">
              <a:rPr lang="en-US" smtClean="0"/>
              <a:pPr/>
              <a:t>‹#›</a:t>
            </a:fld>
            <a:endParaRPr lang="en-US"/>
          </a:p>
        </p:txBody>
      </p:sp>
    </p:spTree>
    <p:extLst>
      <p:ext uri="{BB962C8B-B14F-4D97-AF65-F5344CB8AC3E}">
        <p14:creationId xmlns:p14="http://schemas.microsoft.com/office/powerpoint/2010/main" val="2429000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41EF14-A77B-4F29-8F05-C2C964821A49}"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2141EF14-A77B-4F29-8F05-C2C964821A49}" type="slidenum">
              <a:rPr lang="en-US" smtClean="0"/>
              <a:pPr/>
              <a:t>30</a:t>
            </a:fld>
            <a:endParaRPr lang="en-US"/>
          </a:p>
        </p:txBody>
      </p:sp>
    </p:spTree>
    <p:extLst>
      <p:ext uri="{BB962C8B-B14F-4D97-AF65-F5344CB8AC3E}">
        <p14:creationId xmlns:p14="http://schemas.microsoft.com/office/powerpoint/2010/main" val="3130820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27380" y="2233337"/>
            <a:ext cx="5043739" cy="1631216"/>
          </a:xfrm>
          <a:custGeom>
            <a:avLst/>
            <a:gdLst>
              <a:gd name="connsiteX0" fmla="*/ 0 w 4248472"/>
              <a:gd name="connsiteY0" fmla="*/ 0 h 1569660"/>
              <a:gd name="connsiteX1" fmla="*/ 4248472 w 4248472"/>
              <a:gd name="connsiteY1" fmla="*/ 0 h 1569660"/>
              <a:gd name="connsiteX2" fmla="*/ 4248472 w 4248472"/>
              <a:gd name="connsiteY2" fmla="*/ 1569660 h 1569660"/>
              <a:gd name="connsiteX3" fmla="*/ 0 w 4248472"/>
              <a:gd name="connsiteY3" fmla="*/ 1569660 h 1569660"/>
              <a:gd name="connsiteX4" fmla="*/ 0 w 4248472"/>
              <a:gd name="connsiteY4" fmla="*/ 0 h 1569660"/>
              <a:gd name="connsiteX0" fmla="*/ 0 w 4248472"/>
              <a:gd name="connsiteY0" fmla="*/ 0 h 1569660"/>
              <a:gd name="connsiteX1" fmla="*/ 4248472 w 4248472"/>
              <a:gd name="connsiteY1" fmla="*/ 0 h 1569660"/>
              <a:gd name="connsiteX2" fmla="*/ 3859005 w 4248472"/>
              <a:gd name="connsiteY2" fmla="*/ 1535793 h 1569660"/>
              <a:gd name="connsiteX3" fmla="*/ 0 w 4248472"/>
              <a:gd name="connsiteY3" fmla="*/ 1569660 h 1569660"/>
              <a:gd name="connsiteX4" fmla="*/ 0 w 4248472"/>
              <a:gd name="connsiteY4" fmla="*/ 0 h 1569660"/>
              <a:gd name="connsiteX0" fmla="*/ 0 w 4333138"/>
              <a:gd name="connsiteY0" fmla="*/ 0 h 1569660"/>
              <a:gd name="connsiteX1" fmla="*/ 4333138 w 4333138"/>
              <a:gd name="connsiteY1" fmla="*/ 25400 h 1569660"/>
              <a:gd name="connsiteX2" fmla="*/ 3859005 w 4333138"/>
              <a:gd name="connsiteY2" fmla="*/ 1535793 h 1569660"/>
              <a:gd name="connsiteX3" fmla="*/ 0 w 4333138"/>
              <a:gd name="connsiteY3" fmla="*/ 1569660 h 1569660"/>
              <a:gd name="connsiteX4" fmla="*/ 0 w 4333138"/>
              <a:gd name="connsiteY4" fmla="*/ 0 h 1569660"/>
              <a:gd name="connsiteX0" fmla="*/ 0 w 4333138"/>
              <a:gd name="connsiteY0" fmla="*/ 0 h 2255459"/>
              <a:gd name="connsiteX1" fmla="*/ 4333138 w 4333138"/>
              <a:gd name="connsiteY1" fmla="*/ 25400 h 2255459"/>
              <a:gd name="connsiteX2" fmla="*/ 3562671 w 4333138"/>
              <a:gd name="connsiteY2" fmla="*/ 2255459 h 2255459"/>
              <a:gd name="connsiteX3" fmla="*/ 0 w 4333138"/>
              <a:gd name="connsiteY3" fmla="*/ 1569660 h 2255459"/>
              <a:gd name="connsiteX4" fmla="*/ 0 w 4333138"/>
              <a:gd name="connsiteY4" fmla="*/ 0 h 2255459"/>
              <a:gd name="connsiteX0" fmla="*/ 0 w 4333138"/>
              <a:gd name="connsiteY0" fmla="*/ 0 h 2255459"/>
              <a:gd name="connsiteX1" fmla="*/ 4333138 w 4333138"/>
              <a:gd name="connsiteY1" fmla="*/ 25400 h 2255459"/>
              <a:gd name="connsiteX2" fmla="*/ 3562671 w 4333138"/>
              <a:gd name="connsiteY2" fmla="*/ 2255459 h 2255459"/>
              <a:gd name="connsiteX3" fmla="*/ 8467 w 4333138"/>
              <a:gd name="connsiteY3" fmla="*/ 2246993 h 2255459"/>
              <a:gd name="connsiteX4" fmla="*/ 0 w 4333138"/>
              <a:gd name="connsiteY4" fmla="*/ 0 h 2255459"/>
              <a:gd name="connsiteX0" fmla="*/ 0 w 4265404"/>
              <a:gd name="connsiteY0" fmla="*/ 0 h 2255459"/>
              <a:gd name="connsiteX1" fmla="*/ 4265404 w 4265404"/>
              <a:gd name="connsiteY1" fmla="*/ 25400 h 2255459"/>
              <a:gd name="connsiteX2" fmla="*/ 3562671 w 4265404"/>
              <a:gd name="connsiteY2" fmla="*/ 2255459 h 2255459"/>
              <a:gd name="connsiteX3" fmla="*/ 8467 w 4265404"/>
              <a:gd name="connsiteY3" fmla="*/ 2246993 h 2255459"/>
              <a:gd name="connsiteX4" fmla="*/ 0 w 4265404"/>
              <a:gd name="connsiteY4" fmla="*/ 0 h 2255459"/>
              <a:gd name="connsiteX0" fmla="*/ 0 w 4265404"/>
              <a:gd name="connsiteY0" fmla="*/ 0 h 2263926"/>
              <a:gd name="connsiteX1" fmla="*/ 4265404 w 4265404"/>
              <a:gd name="connsiteY1" fmla="*/ 25400 h 2263926"/>
              <a:gd name="connsiteX2" fmla="*/ 3494937 w 4265404"/>
              <a:gd name="connsiteY2" fmla="*/ 2263926 h 2263926"/>
              <a:gd name="connsiteX3" fmla="*/ 8467 w 4265404"/>
              <a:gd name="connsiteY3" fmla="*/ 2246993 h 2263926"/>
              <a:gd name="connsiteX4" fmla="*/ 0 w 4265404"/>
              <a:gd name="connsiteY4" fmla="*/ 0 h 2263926"/>
              <a:gd name="connsiteX0" fmla="*/ 0 w 3757404"/>
              <a:gd name="connsiteY0" fmla="*/ 16934 h 2280860"/>
              <a:gd name="connsiteX1" fmla="*/ 3757404 w 3757404"/>
              <a:gd name="connsiteY1" fmla="*/ 0 h 2280860"/>
              <a:gd name="connsiteX2" fmla="*/ 3494937 w 3757404"/>
              <a:gd name="connsiteY2" fmla="*/ 2280860 h 2280860"/>
              <a:gd name="connsiteX3" fmla="*/ 8467 w 3757404"/>
              <a:gd name="connsiteY3" fmla="*/ 2263927 h 2280860"/>
              <a:gd name="connsiteX4" fmla="*/ 0 w 3757404"/>
              <a:gd name="connsiteY4" fmla="*/ 16934 h 2280860"/>
              <a:gd name="connsiteX0" fmla="*/ 0 w 4206138"/>
              <a:gd name="connsiteY0" fmla="*/ 8467 h 2272393"/>
              <a:gd name="connsiteX1" fmla="*/ 4206138 w 4206138"/>
              <a:gd name="connsiteY1" fmla="*/ 0 h 2272393"/>
              <a:gd name="connsiteX2" fmla="*/ 3494937 w 4206138"/>
              <a:gd name="connsiteY2" fmla="*/ 2272393 h 2272393"/>
              <a:gd name="connsiteX3" fmla="*/ 8467 w 4206138"/>
              <a:gd name="connsiteY3" fmla="*/ 2255460 h 2272393"/>
              <a:gd name="connsiteX4" fmla="*/ 0 w 4206138"/>
              <a:gd name="connsiteY4" fmla="*/ 8467 h 2272393"/>
              <a:gd name="connsiteX0" fmla="*/ 0 w 4256938"/>
              <a:gd name="connsiteY0" fmla="*/ 8467 h 2272393"/>
              <a:gd name="connsiteX1" fmla="*/ 4256938 w 4256938"/>
              <a:gd name="connsiteY1" fmla="*/ 0 h 2272393"/>
              <a:gd name="connsiteX2" fmla="*/ 3494937 w 4256938"/>
              <a:gd name="connsiteY2" fmla="*/ 2272393 h 2272393"/>
              <a:gd name="connsiteX3" fmla="*/ 8467 w 4256938"/>
              <a:gd name="connsiteY3" fmla="*/ 2255460 h 2272393"/>
              <a:gd name="connsiteX4" fmla="*/ 0 w 4256938"/>
              <a:gd name="connsiteY4" fmla="*/ 8467 h 2272393"/>
              <a:gd name="connsiteX0" fmla="*/ 0 w 3494937"/>
              <a:gd name="connsiteY0" fmla="*/ 0 h 2263926"/>
              <a:gd name="connsiteX1" fmla="*/ 3274804 w 3494937"/>
              <a:gd name="connsiteY1" fmla="*/ 27425 h 2263926"/>
              <a:gd name="connsiteX2" fmla="*/ 3494937 w 3494937"/>
              <a:gd name="connsiteY2" fmla="*/ 2263926 h 2263926"/>
              <a:gd name="connsiteX3" fmla="*/ 8467 w 3494937"/>
              <a:gd name="connsiteY3" fmla="*/ 2246993 h 2263926"/>
              <a:gd name="connsiteX4" fmla="*/ 0 w 3494937"/>
              <a:gd name="connsiteY4" fmla="*/ 0 h 2263926"/>
              <a:gd name="connsiteX0" fmla="*/ 0 w 3994470"/>
              <a:gd name="connsiteY0" fmla="*/ 0 h 2246993"/>
              <a:gd name="connsiteX1" fmla="*/ 3274804 w 3994470"/>
              <a:gd name="connsiteY1" fmla="*/ 27425 h 2246993"/>
              <a:gd name="connsiteX2" fmla="*/ 3994470 w 3994470"/>
              <a:gd name="connsiteY2" fmla="*/ 2228034 h 2246993"/>
              <a:gd name="connsiteX3" fmla="*/ 8467 w 3994470"/>
              <a:gd name="connsiteY3" fmla="*/ 2246993 h 2246993"/>
              <a:gd name="connsiteX4" fmla="*/ 0 w 3994470"/>
              <a:gd name="connsiteY4" fmla="*/ 0 h 2246993"/>
              <a:gd name="connsiteX0" fmla="*/ 0 w 3994470"/>
              <a:gd name="connsiteY0" fmla="*/ 0 h 2246993"/>
              <a:gd name="connsiteX1" fmla="*/ 3190137 w 3994470"/>
              <a:gd name="connsiteY1" fmla="*/ 9480 h 2246993"/>
              <a:gd name="connsiteX2" fmla="*/ 3994470 w 3994470"/>
              <a:gd name="connsiteY2" fmla="*/ 2228034 h 2246993"/>
              <a:gd name="connsiteX3" fmla="*/ 8467 w 3994470"/>
              <a:gd name="connsiteY3" fmla="*/ 2246993 h 2246993"/>
              <a:gd name="connsiteX4" fmla="*/ 0 w 3994470"/>
              <a:gd name="connsiteY4" fmla="*/ 0 h 2246993"/>
              <a:gd name="connsiteX0" fmla="*/ 0 w 3850537"/>
              <a:gd name="connsiteY0" fmla="*/ 0 h 2246993"/>
              <a:gd name="connsiteX1" fmla="*/ 3190137 w 3850537"/>
              <a:gd name="connsiteY1" fmla="*/ 9480 h 2246993"/>
              <a:gd name="connsiteX2" fmla="*/ 3850537 w 3850537"/>
              <a:gd name="connsiteY2" fmla="*/ 2228034 h 2246993"/>
              <a:gd name="connsiteX3" fmla="*/ 8467 w 3850537"/>
              <a:gd name="connsiteY3" fmla="*/ 2246993 h 2246993"/>
              <a:gd name="connsiteX4" fmla="*/ 0 w 3850537"/>
              <a:gd name="connsiteY4" fmla="*/ 0 h 2246993"/>
              <a:gd name="connsiteX0" fmla="*/ 0 w 3850537"/>
              <a:gd name="connsiteY0" fmla="*/ 0 h 2246993"/>
              <a:gd name="connsiteX1" fmla="*/ 3130871 w 3850537"/>
              <a:gd name="connsiteY1" fmla="*/ 18353 h 2246993"/>
              <a:gd name="connsiteX2" fmla="*/ 3850537 w 3850537"/>
              <a:gd name="connsiteY2" fmla="*/ 2228034 h 2246993"/>
              <a:gd name="connsiteX3" fmla="*/ 8467 w 3850537"/>
              <a:gd name="connsiteY3" fmla="*/ 2246993 h 2246993"/>
              <a:gd name="connsiteX4" fmla="*/ 0 w 3850537"/>
              <a:gd name="connsiteY4" fmla="*/ 0 h 2246993"/>
              <a:gd name="connsiteX0" fmla="*/ 0 w 3850537"/>
              <a:gd name="connsiteY0" fmla="*/ 0 h 2246993"/>
              <a:gd name="connsiteX1" fmla="*/ 3037738 w 3850537"/>
              <a:gd name="connsiteY1" fmla="*/ 18353 h 2246993"/>
              <a:gd name="connsiteX2" fmla="*/ 3850537 w 3850537"/>
              <a:gd name="connsiteY2" fmla="*/ 2228034 h 2246993"/>
              <a:gd name="connsiteX3" fmla="*/ 8467 w 3850537"/>
              <a:gd name="connsiteY3" fmla="*/ 2246993 h 2246993"/>
              <a:gd name="connsiteX4" fmla="*/ 0 w 3850537"/>
              <a:gd name="connsiteY4" fmla="*/ 0 h 2246993"/>
              <a:gd name="connsiteX0" fmla="*/ 0 w 3782804"/>
              <a:gd name="connsiteY0" fmla="*/ 0 h 2246993"/>
              <a:gd name="connsiteX1" fmla="*/ 3037738 w 3782804"/>
              <a:gd name="connsiteY1" fmla="*/ 18353 h 2246993"/>
              <a:gd name="connsiteX2" fmla="*/ 3782804 w 3782804"/>
              <a:gd name="connsiteY2" fmla="*/ 2245781 h 2246993"/>
              <a:gd name="connsiteX3" fmla="*/ 8467 w 3782804"/>
              <a:gd name="connsiteY3" fmla="*/ 2246993 h 2246993"/>
              <a:gd name="connsiteX4" fmla="*/ 0 w 3782804"/>
              <a:gd name="connsiteY4" fmla="*/ 0 h 224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804" h="2246993">
                <a:moveTo>
                  <a:pt x="0" y="0"/>
                </a:moveTo>
                <a:lnTo>
                  <a:pt x="3037738" y="18353"/>
                </a:lnTo>
                <a:lnTo>
                  <a:pt x="3782804" y="2245781"/>
                </a:lnTo>
                <a:lnTo>
                  <a:pt x="8467" y="2246993"/>
                </a:lnTo>
                <a:cubicBezTo>
                  <a:pt x="5645" y="1497995"/>
                  <a:pt x="2822" y="748998"/>
                  <a:pt x="0" y="0"/>
                </a:cubicBezTo>
                <a:close/>
              </a:path>
            </a:pathLst>
          </a:custGeom>
          <a:ln>
            <a:noFill/>
          </a:ln>
        </p:spPr>
        <p:txBody>
          <a:bodyPr wrap="square" anchor="ctr">
            <a:spAutoFit/>
          </a:bodyPr>
          <a:lstStyle>
            <a:lvl1pPr marL="0" indent="0" algn="l">
              <a:lnSpc>
                <a:spcPts val="4000"/>
              </a:lnSpc>
              <a:spcBef>
                <a:spcPts val="0"/>
              </a:spcBef>
              <a:buNone/>
              <a:defRPr sz="3600" b="1" baseline="0">
                <a:solidFill>
                  <a:srgbClr val="FFC000"/>
                </a:solidFill>
                <a:effectLst>
                  <a:outerShdw blurRad="38100" dist="38100" dir="2700000" algn="tl">
                    <a:srgbClr val="000000">
                      <a:alpha val="43137"/>
                    </a:srgbClr>
                  </a:outerShdw>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style on two lines</a:t>
            </a:r>
          </a:p>
          <a:p>
            <a:r>
              <a:rPr lang="en-US"/>
              <a:t>Or more</a:t>
            </a:r>
          </a:p>
        </p:txBody>
      </p:sp>
      <p:sp>
        <p:nvSpPr>
          <p:cNvPr id="14" name="Text Placeholder 13"/>
          <p:cNvSpPr>
            <a:spLocks noGrp="1"/>
          </p:cNvSpPr>
          <p:nvPr>
            <p:ph type="body" sz="quarter" idx="13" hasCustomPrompt="1"/>
          </p:nvPr>
        </p:nvSpPr>
        <p:spPr>
          <a:xfrm>
            <a:off x="719403" y="4693787"/>
            <a:ext cx="4416061" cy="461665"/>
          </a:xfrm>
        </p:spPr>
        <p:txBody>
          <a:bodyPr wrap="square" anchor="ctr">
            <a:sp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a:solidFill>
                  <a:schemeClr val="bg1"/>
                </a:solidFill>
                <a:effectLst>
                  <a:outerShdw blurRad="38100" dist="38100" dir="2700000" algn="tl">
                    <a:srgbClr val="000000">
                      <a:alpha val="43137"/>
                    </a:srgbClr>
                  </a:outerShdw>
                </a:effectLst>
                <a:latin typeface="+mj-lt"/>
              </a:defRPr>
            </a:lvl1pPr>
          </a:lstStyle>
          <a:p>
            <a:pPr>
              <a:defRPr/>
            </a:pPr>
            <a:r>
              <a:rPr lang="en-GB">
                <a:ea typeface="+mn-ea"/>
              </a:rPr>
              <a:t>Subtitle or author’s name </a:t>
            </a:r>
          </a:p>
        </p:txBody>
      </p:sp>
      <p:sp>
        <p:nvSpPr>
          <p:cNvPr id="5" name="Text Placeholder 4"/>
          <p:cNvSpPr>
            <a:spLocks noGrp="1"/>
          </p:cNvSpPr>
          <p:nvPr>
            <p:ph type="body" sz="quarter" idx="14" hasCustomPrompt="1"/>
          </p:nvPr>
        </p:nvSpPr>
        <p:spPr>
          <a:xfrm>
            <a:off x="719403" y="5661249"/>
            <a:ext cx="3551767" cy="504825"/>
          </a:xfrm>
        </p:spPr>
        <p:txBody>
          <a:bodyPr/>
          <a:lstStyle>
            <a:lvl1pPr>
              <a:defRPr b="1">
                <a:solidFill>
                  <a:srgbClr val="FFC000"/>
                </a:solidFill>
                <a:latin typeface="+mj-lt"/>
              </a:defRPr>
            </a:lvl1pPr>
          </a:lstStyle>
          <a:p>
            <a:pPr lvl="0"/>
            <a:r>
              <a:rPr lang="en-US"/>
              <a:t>Date</a:t>
            </a:r>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r>
              <a:rPr lang="en-US"/>
              <a:t>FENDL3.2c: V&amp;V and impact over ITER analysis, 2025/05, IAEA Vienna HQ</a:t>
            </a:r>
          </a:p>
        </p:txBody>
      </p:sp>
      <p:sp>
        <p:nvSpPr>
          <p:cNvPr id="6" name="Slide Number Placeholder 5"/>
          <p:cNvSpPr>
            <a:spLocks noGrp="1"/>
          </p:cNvSpPr>
          <p:nvPr>
            <p:ph type="sldNum" sz="quarter" idx="12"/>
          </p:nvPr>
        </p:nvSpPr>
        <p:spPr/>
        <p:txBody>
          <a:bodyPr/>
          <a:lstStyle/>
          <a:p>
            <a:fld id="{0B55C215-7F9A-4AB7-8398-183B47447BCF}" type="slidenum">
              <a:rPr lang="en-US" smtClean="0"/>
              <a:pPr/>
              <a:t>‹#›</a:t>
            </a:fld>
            <a:endParaRPr lang="en-US"/>
          </a:p>
        </p:txBody>
      </p:sp>
      <p:sp>
        <p:nvSpPr>
          <p:cNvPr id="7" name="Title 6"/>
          <p:cNvSpPr>
            <a:spLocks noGrp="1"/>
          </p:cNvSpPr>
          <p:nvPr>
            <p:ph type="title"/>
          </p:nvPr>
        </p:nvSpPr>
        <p:spPr/>
        <p:txBody>
          <a:bodyPr/>
          <a:lstStyle>
            <a:lvl1pPr>
              <a:defRPr>
                <a:solidFill>
                  <a:schemeClr val="bg2"/>
                </a:solidFill>
                <a:effectLst>
                  <a:outerShdw blurRad="76200" algn="ctr" rotWithShape="0">
                    <a:prstClr val="black">
                      <a:alpha val="52000"/>
                    </a:prstClr>
                  </a:outerShdw>
                </a:effectLst>
              </a:defRPr>
            </a:lvl1pPr>
          </a:lstStyle>
          <a:p>
            <a:r>
              <a:rPr lang="en-US"/>
              <a:t>Click to edit Master title style</a:t>
            </a:r>
          </a:p>
        </p:txBody>
      </p:sp>
      <p:sp>
        <p:nvSpPr>
          <p:cNvPr id="9" name="Text Placeholder 8"/>
          <p:cNvSpPr>
            <a:spLocks noGrp="1"/>
          </p:cNvSpPr>
          <p:nvPr>
            <p:ph type="body" sz="quarter" idx="13"/>
          </p:nvPr>
        </p:nvSpPr>
        <p:spPr>
          <a:xfrm>
            <a:off x="431801" y="1916832"/>
            <a:ext cx="11233151" cy="4249018"/>
          </a:xfrm>
        </p:spPr>
        <p:txBody>
          <a:bodyPr>
            <a:normAutofit/>
          </a:bodyPr>
          <a:lstStyle>
            <a:lvl1pPr indent="-180000">
              <a:buFont typeface="Arial" pitchFamily="34" charset="0"/>
              <a:buNone/>
              <a:defRPr sz="1600" b="0">
                <a:solidFill>
                  <a:schemeClr val="tx1">
                    <a:lumMod val="75000"/>
                    <a:lumOff val="25000"/>
                  </a:schemeClr>
                </a:solidFill>
                <a:latin typeface="+mj-lt"/>
              </a:defRPr>
            </a:lvl1pPr>
            <a:lvl2pPr>
              <a:buFont typeface="Arial" pitchFamily="34" charset="0"/>
              <a:buChar char="•"/>
              <a:defRPr sz="1600">
                <a:solidFill>
                  <a:schemeClr val="tx1">
                    <a:lumMod val="75000"/>
                    <a:lumOff val="25000"/>
                  </a:schemeClr>
                </a:solidFill>
                <a:latin typeface="+mj-lt"/>
              </a:defRPr>
            </a:lvl2pPr>
            <a:lvl3pPr>
              <a:buFont typeface="Arial" pitchFamily="34" charset="0"/>
              <a:buChar char="•"/>
              <a:defRPr sz="1600">
                <a:solidFill>
                  <a:schemeClr val="tx1">
                    <a:lumMod val="75000"/>
                    <a:lumOff val="25000"/>
                  </a:schemeClr>
                </a:solidFill>
                <a:latin typeface="+mj-lt"/>
              </a:defRPr>
            </a:lvl3pPr>
            <a:lvl4pPr>
              <a:buFont typeface="Arial" pitchFamily="34" charset="0"/>
              <a:buChar char="•"/>
              <a:defRPr sz="1600">
                <a:solidFill>
                  <a:schemeClr val="tx1">
                    <a:lumMod val="75000"/>
                    <a:lumOff val="25000"/>
                  </a:schemeClr>
                </a:solidFill>
                <a:latin typeface="+mj-lt"/>
              </a:defRPr>
            </a:lvl4pPr>
            <a:lvl5pPr>
              <a:buFont typeface="Arial" pitchFamily="34" charset="0"/>
              <a:buChar char="•"/>
              <a:defRPr sz="1600">
                <a:solidFill>
                  <a:schemeClr val="tx1">
                    <a:lumMod val="75000"/>
                    <a:lumOff val="2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4"/>
          </p:nvPr>
        </p:nvSpPr>
        <p:spPr>
          <a:xfrm>
            <a:off x="431801" y="1268289"/>
            <a:ext cx="11233151" cy="446276"/>
          </a:xfrm>
          <a:ln w="6350">
            <a:noFill/>
          </a:ln>
        </p:spPr>
        <p:txBody>
          <a:bodyPr>
            <a:spAutoFit/>
          </a:bodyPr>
          <a:lstStyle>
            <a:lvl1pPr marL="0" indent="0">
              <a:defRPr sz="2300" b="1">
                <a:solidFill>
                  <a:schemeClr val="tx2"/>
                </a:solidFill>
                <a:latin typeface="+mj-lt"/>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8" name="Rectangle 7"/>
          <p:cNvSpPr/>
          <p:nvPr userDrawn="1"/>
        </p:nvSpPr>
        <p:spPr>
          <a:xfrm>
            <a:off x="0" y="908720"/>
            <a:ext cx="12192000" cy="5616624"/>
          </a:xfrm>
          <a:prstGeom prst="rect">
            <a:avLst/>
          </a:prstGeom>
          <a:gradFill>
            <a:gsLst>
              <a:gs pos="0">
                <a:schemeClr val="bg1"/>
              </a:gs>
              <a:gs pos="51000">
                <a:srgbClr val="E8E8E8"/>
              </a:gs>
              <a:gs pos="100000">
                <a:schemeClr val="bg1"/>
              </a:gs>
            </a:gsLst>
          </a:grad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1800">
              <a:latin typeface="+mj-lt"/>
            </a:endParaRPr>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FENDL3.2c: V&amp;V and impact over ITER analysis, 2025/05, IAEA Vienna HQ</a:t>
            </a:r>
          </a:p>
        </p:txBody>
      </p:sp>
      <p:sp>
        <p:nvSpPr>
          <p:cNvPr id="4" name="Slide Number Placeholder 3"/>
          <p:cNvSpPr>
            <a:spLocks noGrp="1"/>
          </p:cNvSpPr>
          <p:nvPr>
            <p:ph type="sldNum" sz="quarter" idx="11"/>
          </p:nvPr>
        </p:nvSpPr>
        <p:spPr/>
        <p:txBody>
          <a:bodyPr/>
          <a:lstStyle/>
          <a:p>
            <a:fld id="{0B55C215-7F9A-4AB7-8398-183B47447BCF}" type="slidenum">
              <a:rPr lang="en-US" smtClean="0"/>
              <a:pPr/>
              <a:t>‹#›</a:t>
            </a:fld>
            <a:endParaRPr lang="en-US"/>
          </a:p>
        </p:txBody>
      </p:sp>
      <p:sp>
        <p:nvSpPr>
          <p:cNvPr id="12" name="Text Placeholder 11"/>
          <p:cNvSpPr>
            <a:spLocks noGrp="1"/>
          </p:cNvSpPr>
          <p:nvPr>
            <p:ph type="body" sz="quarter" idx="13" hasCustomPrompt="1"/>
          </p:nvPr>
        </p:nvSpPr>
        <p:spPr>
          <a:xfrm>
            <a:off x="912285" y="3356794"/>
            <a:ext cx="10272183" cy="576263"/>
          </a:xfrm>
        </p:spPr>
        <p:txBody>
          <a:bodyPr/>
          <a:lstStyle>
            <a:lvl1pPr marL="0" marR="0" indent="0" algn="ctr" defTabSz="914400" rtl="0" eaLnBrk="1" fontAlgn="auto" latinLnBrk="0" hangingPunct="1">
              <a:lnSpc>
                <a:spcPts val="2800"/>
              </a:lnSpc>
              <a:spcBef>
                <a:spcPct val="0"/>
              </a:spcBef>
              <a:spcAft>
                <a:spcPts val="0"/>
              </a:spcAft>
              <a:buClrTx/>
              <a:buSzTx/>
              <a:buFontTx/>
              <a:buNone/>
              <a:tabLst/>
              <a:defRPr kumimoji="0" lang="en-US" sz="3600" b="1" i="0" u="none" strike="noStrike" kern="1200" cap="none" spc="0" normalizeH="0" baseline="0" noProof="0">
                <a:ln w="1905">
                  <a:noFill/>
                </a:ln>
                <a:gradFill>
                  <a:gsLst>
                    <a:gs pos="0">
                      <a:schemeClr val="accent5">
                        <a:lumMod val="75000"/>
                      </a:schemeClr>
                    </a:gs>
                    <a:gs pos="78000">
                      <a:schemeClr val="accent4">
                        <a:lumMod val="75000"/>
                      </a:schemeClr>
                    </a:gs>
                  </a:gsLst>
                  <a:lin ang="5400000"/>
                </a:gradFill>
                <a:effectLst/>
                <a:uLnTx/>
                <a:uFillTx/>
                <a:latin typeface="Arial" pitchFamily="34" charset="0"/>
                <a:cs typeface="Arial" pitchFamily="34" charset="0"/>
              </a:defRPr>
            </a:lvl1pPr>
            <a:lvl2pPr>
              <a:defRPr sz="3600"/>
            </a:lvl2pPr>
            <a:lvl3pPr>
              <a:defRPr sz="3600"/>
            </a:lvl3pPr>
            <a:lvl4pPr>
              <a:defRPr sz="3600"/>
            </a:lvl4pPr>
            <a:lvl5pPr>
              <a:defRPr sz="3600"/>
            </a:lvl5p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0" lang="en-US" sz="3500" b="1" i="0" u="none" strike="noStrike" kern="1200" cap="none" spc="0" normalizeH="0" baseline="0" noProof="0">
                <a:ln w="1905">
                  <a:noFill/>
                </a:ln>
                <a:gradFill>
                  <a:gsLst>
                    <a:gs pos="0">
                      <a:schemeClr val="accent5">
                        <a:lumMod val="75000"/>
                      </a:schemeClr>
                    </a:gs>
                    <a:gs pos="82000">
                      <a:schemeClr val="accent4">
                        <a:lumMod val="75000"/>
                      </a:schemeClr>
                    </a:gs>
                  </a:gsLst>
                  <a:lin ang="5400000"/>
                </a:gradFill>
                <a:effectLst/>
                <a:uLnTx/>
                <a:uFillTx/>
                <a:latin typeface="Arial" pitchFamily="34" charset="0"/>
                <a:ea typeface="+mj-ea"/>
                <a:cs typeface="Arial" pitchFamily="34" charset="0"/>
              </a:rPr>
              <a:t>Click</a:t>
            </a:r>
            <a:r>
              <a:rPr kumimoji="0" lang="en-US" sz="3500" b="1" i="0" u="none" strike="noStrike" kern="1200" cap="none" spc="0" normalizeH="0" baseline="0" noProof="0">
                <a:ln w="1905">
                  <a:noFill/>
                </a:ln>
                <a:gradFill>
                  <a:gsLst>
                    <a:gs pos="0">
                      <a:schemeClr val="accent5">
                        <a:lumMod val="75000"/>
                      </a:schemeClr>
                    </a:gs>
                    <a:gs pos="78000">
                      <a:schemeClr val="accent3">
                        <a:lumMod val="75000"/>
                      </a:schemeClr>
                    </a:gs>
                  </a:gsLst>
                  <a:lin ang="5400000"/>
                </a:gradFill>
                <a:effectLst/>
                <a:uLnTx/>
                <a:uFillTx/>
                <a:latin typeface="Arial" pitchFamily="34" charset="0"/>
                <a:ea typeface="+mj-ea"/>
                <a:cs typeface="Arial" pitchFamily="34" charset="0"/>
              </a:rPr>
              <a:t> </a:t>
            </a:r>
            <a:r>
              <a:rPr kumimoji="0" lang="en-US" sz="3500" b="1" i="0" u="none" strike="noStrike" kern="1200" cap="none" spc="0" normalizeH="0" baseline="0" noProof="0">
                <a:ln w="1905">
                  <a:noFill/>
                </a:ln>
                <a:gradFill>
                  <a:gsLst>
                    <a:gs pos="0">
                      <a:schemeClr val="accent5">
                        <a:lumMod val="75000"/>
                      </a:schemeClr>
                    </a:gs>
                    <a:gs pos="78000">
                      <a:schemeClr val="accent4">
                        <a:lumMod val="75000"/>
                      </a:schemeClr>
                    </a:gs>
                  </a:gsLst>
                  <a:lin ang="5400000"/>
                </a:gradFill>
                <a:effectLst/>
                <a:uLnTx/>
                <a:uFillTx/>
                <a:latin typeface="Arial" pitchFamily="34" charset="0"/>
                <a:ea typeface="+mj-ea"/>
                <a:cs typeface="Arial" pitchFamily="34" charset="0"/>
              </a:rPr>
              <a:t>to edit Master</a:t>
            </a:r>
            <a:r>
              <a:rPr kumimoji="0" lang="en-US" sz="3500" b="1" i="0" u="none" strike="noStrike" kern="1200" cap="none" spc="0" normalizeH="0" baseline="0" noProof="0">
                <a:ln w="1905">
                  <a:noFill/>
                </a:ln>
                <a:gradFill>
                  <a:gsLst>
                    <a:gs pos="0">
                      <a:schemeClr val="accent5">
                        <a:lumMod val="75000"/>
                      </a:schemeClr>
                    </a:gs>
                    <a:gs pos="78000">
                      <a:schemeClr val="accent3">
                        <a:lumMod val="75000"/>
                      </a:schemeClr>
                    </a:gs>
                  </a:gsLst>
                  <a:lin ang="5400000"/>
                </a:gradFill>
                <a:effectLst/>
                <a:uLnTx/>
                <a:uFillTx/>
                <a:latin typeface="Arial" pitchFamily="34" charset="0"/>
                <a:ea typeface="+mj-ea"/>
                <a:cs typeface="Arial" pitchFamily="34" charset="0"/>
              </a:rPr>
              <a:t> </a:t>
            </a:r>
            <a:r>
              <a:rPr kumimoji="0" lang="en-US" sz="3500" b="1" i="0" u="none" strike="noStrike" kern="1200" cap="none" spc="0" normalizeH="0" baseline="0" noProof="0">
                <a:ln w="1905">
                  <a:noFill/>
                </a:ln>
                <a:gradFill>
                  <a:gsLst>
                    <a:gs pos="0">
                      <a:schemeClr val="accent5">
                        <a:lumMod val="75000"/>
                      </a:schemeClr>
                    </a:gs>
                    <a:gs pos="80000">
                      <a:schemeClr val="accent4">
                        <a:lumMod val="75000"/>
                      </a:schemeClr>
                    </a:gs>
                  </a:gsLst>
                  <a:lin ang="5400000"/>
                </a:gradFill>
                <a:effectLst/>
                <a:uLnTx/>
                <a:uFillTx/>
                <a:latin typeface="Arial" pitchFamily="34" charset="0"/>
                <a:ea typeface="+mj-ea"/>
                <a:cs typeface="Arial" pitchFamily="34" charset="0"/>
              </a:rPr>
              <a:t>title</a:t>
            </a:r>
            <a:r>
              <a:rPr kumimoji="0" lang="en-US" sz="3500" b="1" i="0" u="none" strike="noStrike" kern="1200" cap="none" spc="0" normalizeH="0" baseline="0" noProof="0">
                <a:ln w="1905">
                  <a:noFill/>
                </a:ln>
                <a:gradFill>
                  <a:gsLst>
                    <a:gs pos="0">
                      <a:schemeClr val="accent5">
                        <a:lumMod val="75000"/>
                      </a:schemeClr>
                    </a:gs>
                    <a:gs pos="78000">
                      <a:schemeClr val="accent3">
                        <a:lumMod val="75000"/>
                      </a:schemeClr>
                    </a:gs>
                  </a:gsLst>
                  <a:lin ang="5400000"/>
                </a:gradFill>
                <a:effectLst/>
                <a:uLnTx/>
                <a:uFillTx/>
                <a:latin typeface="Arial" pitchFamily="34" charset="0"/>
                <a:ea typeface="+mj-ea"/>
                <a:cs typeface="Arial" pitchFamily="34" charset="0"/>
              </a:rPr>
              <a:t> </a:t>
            </a:r>
            <a:r>
              <a:rPr kumimoji="0" lang="en-US" sz="3500" b="1" i="0" u="none" strike="noStrike" kern="1200" cap="none" spc="0" normalizeH="0" baseline="0" noProof="0">
                <a:ln w="1905">
                  <a:noFill/>
                </a:ln>
                <a:gradFill>
                  <a:gsLst>
                    <a:gs pos="0">
                      <a:schemeClr val="accent5">
                        <a:lumMod val="75000"/>
                      </a:schemeClr>
                    </a:gs>
                    <a:gs pos="78000">
                      <a:schemeClr val="accent4">
                        <a:lumMod val="75000"/>
                      </a:schemeClr>
                    </a:gs>
                  </a:gsLst>
                  <a:lin ang="5400000"/>
                </a:gradFill>
                <a:effectLst/>
                <a:uLnTx/>
                <a:uFillTx/>
                <a:latin typeface="Arial" pitchFamily="34" charset="0"/>
                <a:ea typeface="+mj-ea"/>
                <a:cs typeface="Arial" pitchFamily="34" charset="0"/>
              </a:rPr>
              <a:t>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lti-column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FENDL3.2c: V&amp;V and impact over ITER analysis, 2025/05, IAEA Vienna HQ</a:t>
            </a:r>
          </a:p>
        </p:txBody>
      </p:sp>
      <p:sp>
        <p:nvSpPr>
          <p:cNvPr id="6" name="Slide Number Placeholder 5"/>
          <p:cNvSpPr>
            <a:spLocks noGrp="1"/>
          </p:cNvSpPr>
          <p:nvPr>
            <p:ph type="sldNum" sz="quarter" idx="12"/>
          </p:nvPr>
        </p:nvSpPr>
        <p:spPr/>
        <p:txBody>
          <a:bodyPr/>
          <a:lstStyle/>
          <a:p>
            <a:fld id="{0B55C215-7F9A-4AB7-8398-183B47447BCF}" type="slidenum">
              <a:rPr lang="en-US" smtClean="0"/>
              <a:pPr/>
              <a:t>‹#›</a:t>
            </a:fld>
            <a:endParaRPr lang="en-US"/>
          </a:p>
        </p:txBody>
      </p:sp>
      <p:sp>
        <p:nvSpPr>
          <p:cNvPr id="7" name="Title Placeholder 1"/>
          <p:cNvSpPr>
            <a:spLocks noGrp="1"/>
          </p:cNvSpPr>
          <p:nvPr>
            <p:ph type="title"/>
          </p:nvPr>
        </p:nvSpPr>
        <p:spPr>
          <a:xfrm>
            <a:off x="431371" y="250969"/>
            <a:ext cx="8448939" cy="451406"/>
          </a:xfrm>
          <a:prstGeom prst="rect">
            <a:avLst/>
          </a:prstGeom>
        </p:spPr>
        <p:txBody>
          <a:bodyPr vert="horz" lIns="91440" tIns="45720" rIns="91440" bIns="45720" rtlCol="0" anchor="ctr">
            <a:spAutoFit/>
          </a:bodyPr>
          <a:lstStyle/>
          <a:p>
            <a:r>
              <a:rPr lang="en-US"/>
              <a:t>Click to edit Master title style</a:t>
            </a:r>
          </a:p>
        </p:txBody>
      </p:sp>
      <p:sp>
        <p:nvSpPr>
          <p:cNvPr id="9" name="Text Placeholder 8"/>
          <p:cNvSpPr>
            <a:spLocks noGrp="1"/>
          </p:cNvSpPr>
          <p:nvPr>
            <p:ph type="body" sz="quarter" idx="13"/>
          </p:nvPr>
        </p:nvSpPr>
        <p:spPr>
          <a:xfrm>
            <a:off x="431371" y="1268289"/>
            <a:ext cx="11233580" cy="446276"/>
          </a:xfrm>
        </p:spPr>
        <p:txBody>
          <a:bodyPr>
            <a:spAutoFit/>
          </a:bodyPr>
          <a:lstStyle>
            <a:lvl1pPr>
              <a:defRPr sz="2300" b="1">
                <a:solidFill>
                  <a:schemeClr val="tx2"/>
                </a:solidFill>
                <a:latin typeface="+mj-lt"/>
              </a:defRPr>
            </a:lvl1pPr>
          </a:lstStyle>
          <a:p>
            <a:pPr lvl="0"/>
            <a:r>
              <a:rPr lang="en-US"/>
              <a:t>Click to edit Master text styles</a:t>
            </a:r>
          </a:p>
        </p:txBody>
      </p:sp>
      <p:sp>
        <p:nvSpPr>
          <p:cNvPr id="11" name="Content Placeholder 10"/>
          <p:cNvSpPr>
            <a:spLocks noGrp="1"/>
          </p:cNvSpPr>
          <p:nvPr>
            <p:ph sz="quarter" idx="15"/>
          </p:nvPr>
        </p:nvSpPr>
        <p:spPr>
          <a:xfrm>
            <a:off x="431635" y="1916113"/>
            <a:ext cx="5376333" cy="1528624"/>
          </a:xfrm>
        </p:spPr>
        <p:txBody>
          <a:bodyPr>
            <a:spAutoFit/>
          </a:bodyPr>
          <a:lstStyle>
            <a:lvl1pPr marL="0" indent="-201600">
              <a:buFont typeface="Arial" pitchFamily="34" charset="0"/>
              <a:buNone/>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p:cNvSpPr>
            <a:spLocks noGrp="1"/>
          </p:cNvSpPr>
          <p:nvPr>
            <p:ph sz="quarter" idx="16"/>
          </p:nvPr>
        </p:nvSpPr>
        <p:spPr>
          <a:xfrm>
            <a:off x="6288022" y="1916832"/>
            <a:ext cx="5376333" cy="1528624"/>
          </a:xfrm>
        </p:spPr>
        <p:txBody>
          <a:bodyPr>
            <a:spAutoFit/>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caption ">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FENDL3.2c: V&amp;V and impact over ITER analysis, 2025/05, IAEA Vienna HQ</a:t>
            </a:r>
          </a:p>
        </p:txBody>
      </p:sp>
      <p:sp>
        <p:nvSpPr>
          <p:cNvPr id="6" name="Slide Number Placeholder 5"/>
          <p:cNvSpPr>
            <a:spLocks noGrp="1"/>
          </p:cNvSpPr>
          <p:nvPr>
            <p:ph type="sldNum" sz="quarter" idx="12"/>
          </p:nvPr>
        </p:nvSpPr>
        <p:spPr/>
        <p:txBody>
          <a:bodyPr/>
          <a:lstStyle/>
          <a:p>
            <a:fld id="{0B55C215-7F9A-4AB7-8398-183B47447BCF}" type="slidenum">
              <a:rPr lang="en-US" smtClean="0"/>
              <a:pPr/>
              <a:t>‹#›</a:t>
            </a:fld>
            <a:endParaRPr lang="en-US"/>
          </a:p>
        </p:txBody>
      </p:sp>
      <p:sp>
        <p:nvSpPr>
          <p:cNvPr id="7" name="Title Placeholder 1"/>
          <p:cNvSpPr>
            <a:spLocks noGrp="1"/>
          </p:cNvSpPr>
          <p:nvPr>
            <p:ph type="title"/>
          </p:nvPr>
        </p:nvSpPr>
        <p:spPr>
          <a:xfrm>
            <a:off x="431371" y="250969"/>
            <a:ext cx="8448939" cy="451406"/>
          </a:xfrm>
          <a:prstGeom prst="rect">
            <a:avLst/>
          </a:prstGeom>
        </p:spPr>
        <p:txBody>
          <a:bodyPr vert="horz" lIns="91440" tIns="45720" rIns="91440" bIns="45720" rtlCol="0" anchor="ctr">
            <a:spAutoFit/>
          </a:bodyPr>
          <a:lstStyle/>
          <a:p>
            <a:r>
              <a:rPr lang="en-US"/>
              <a:t>Click to edit Master title style</a:t>
            </a:r>
          </a:p>
        </p:txBody>
      </p:sp>
      <p:sp>
        <p:nvSpPr>
          <p:cNvPr id="9" name="Text Placeholder 8"/>
          <p:cNvSpPr>
            <a:spLocks noGrp="1"/>
          </p:cNvSpPr>
          <p:nvPr>
            <p:ph type="body" sz="quarter" idx="13"/>
          </p:nvPr>
        </p:nvSpPr>
        <p:spPr>
          <a:xfrm>
            <a:off x="431801" y="1268289"/>
            <a:ext cx="11233151" cy="446276"/>
          </a:xfrm>
        </p:spPr>
        <p:txBody>
          <a:bodyPr>
            <a:spAutoFit/>
          </a:bodyPr>
          <a:lstStyle>
            <a:lvl1pPr>
              <a:defRPr sz="2300" b="1">
                <a:solidFill>
                  <a:schemeClr val="tx2"/>
                </a:solidFill>
                <a:latin typeface="+mj-lt"/>
              </a:defRPr>
            </a:lvl1pPr>
          </a:lstStyle>
          <a:p>
            <a:pPr lvl="0"/>
            <a:r>
              <a:rPr lang="en-US"/>
              <a:t>Click to edit Master text styles</a:t>
            </a:r>
          </a:p>
        </p:txBody>
      </p:sp>
      <p:sp>
        <p:nvSpPr>
          <p:cNvPr id="12" name="Text Placeholder 11"/>
          <p:cNvSpPr>
            <a:spLocks noGrp="1"/>
          </p:cNvSpPr>
          <p:nvPr>
            <p:ph type="body" sz="quarter" idx="15" hasCustomPrompt="1"/>
          </p:nvPr>
        </p:nvSpPr>
        <p:spPr>
          <a:xfrm>
            <a:off x="6288617" y="5792634"/>
            <a:ext cx="5376000" cy="307777"/>
          </a:xfrm>
        </p:spPr>
        <p:txBody>
          <a:bodyPr wrap="square" anchor="t">
            <a:spAutoFit/>
          </a:bodyPr>
          <a:lstStyle>
            <a:lvl1pPr>
              <a:defRPr sz="1400" i="1">
                <a:solidFill>
                  <a:schemeClr val="accent2">
                    <a:lumMod val="50000"/>
                  </a:schemeClr>
                </a:solidFill>
              </a:defRPr>
            </a:lvl1pPr>
            <a:lvl2pPr algn="l">
              <a:buNone/>
              <a:defRPr sz="1800" baseline="0"/>
            </a:lvl2pPr>
          </a:lstStyle>
          <a:p>
            <a:pPr lvl="0"/>
            <a:r>
              <a:rPr lang="en-GB"/>
              <a:t>Caption text</a:t>
            </a:r>
            <a:endParaRPr lang="en-US"/>
          </a:p>
        </p:txBody>
      </p:sp>
      <p:sp>
        <p:nvSpPr>
          <p:cNvPr id="13" name="Content Placeholder 10"/>
          <p:cNvSpPr>
            <a:spLocks noGrp="1"/>
          </p:cNvSpPr>
          <p:nvPr>
            <p:ph sz="quarter" idx="16"/>
          </p:nvPr>
        </p:nvSpPr>
        <p:spPr>
          <a:xfrm>
            <a:off x="431635" y="1916113"/>
            <a:ext cx="5376333" cy="1528624"/>
          </a:xfrm>
        </p:spPr>
        <p:txBody>
          <a:bodyPr>
            <a:spAutoFit/>
          </a:bodyPr>
          <a:lstStyle>
            <a:lvl1pPr indent="-180000">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p:cNvSpPr>
            <a:spLocks noGrp="1"/>
          </p:cNvSpPr>
          <p:nvPr>
            <p:ph sz="quarter" idx="17"/>
          </p:nvPr>
        </p:nvSpPr>
        <p:spPr>
          <a:xfrm>
            <a:off x="6288022" y="1916833"/>
            <a:ext cx="5376333" cy="1528624"/>
          </a:xfrm>
        </p:spPr>
        <p:txBody>
          <a:bodyPr>
            <a:spAutoFit/>
          </a:bodyPr>
          <a:lstStyle>
            <a:lvl1pPr indent="-180000">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p:cNvSpPr>
            <a:spLocks noGrp="1"/>
          </p:cNvSpPr>
          <p:nvPr>
            <p:ph type="body" sz="quarter" idx="18" hasCustomPrompt="1"/>
          </p:nvPr>
        </p:nvSpPr>
        <p:spPr>
          <a:xfrm>
            <a:off x="431371" y="5805265"/>
            <a:ext cx="5376000" cy="307777"/>
          </a:xfrm>
        </p:spPr>
        <p:txBody>
          <a:bodyPr wrap="square" anchor="t">
            <a:spAutoFit/>
          </a:bodyPr>
          <a:lstStyle>
            <a:lvl1pPr>
              <a:defRPr sz="1400" i="1">
                <a:solidFill>
                  <a:schemeClr val="accent2">
                    <a:lumMod val="50000"/>
                  </a:schemeClr>
                </a:solidFill>
              </a:defRPr>
            </a:lvl1pPr>
            <a:lvl2pPr algn="l">
              <a:buNone/>
              <a:defRPr sz="1800" baseline="0"/>
            </a:lvl2pPr>
          </a:lstStyle>
          <a:p>
            <a:pPr lvl="0"/>
            <a:r>
              <a:rPr lang="en-GB"/>
              <a:t>Caption text</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bg1"/>
        </a:soli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0" y="0"/>
            <a:ext cx="12192000" cy="6525344"/>
          </a:xfrm>
        </p:spPr>
        <p:txBody>
          <a:bodyPr/>
          <a:lstStyle>
            <a:lvl1pPr indent="-180000">
              <a:defRPr/>
            </a:lvl1pPr>
          </a:lstStyle>
          <a:p>
            <a:pPr lvl="0"/>
            <a:r>
              <a:rPr lang="en-US"/>
              <a:t>Click to edit Master text styles</a:t>
            </a:r>
          </a:p>
        </p:txBody>
      </p:sp>
      <p:sp>
        <p:nvSpPr>
          <p:cNvPr id="9" name="Text Placeholder 8"/>
          <p:cNvSpPr>
            <a:spLocks noGrp="1"/>
          </p:cNvSpPr>
          <p:nvPr>
            <p:ph type="body" sz="quarter" idx="11" hasCustomPrompt="1"/>
          </p:nvPr>
        </p:nvSpPr>
        <p:spPr>
          <a:xfrm>
            <a:off x="0" y="6516052"/>
            <a:ext cx="12192000" cy="369332"/>
          </a:xfrm>
          <a:solidFill>
            <a:schemeClr val="tx2"/>
          </a:solidFill>
        </p:spPr>
        <p:txBody>
          <a:bodyPr wrap="square">
            <a:spAutoFit/>
          </a:bodyPr>
          <a:lstStyle>
            <a:lvl1pPr>
              <a:defRPr sz="1800">
                <a:solidFill>
                  <a:schemeClr val="bg2"/>
                </a:solidFill>
              </a:defRPr>
            </a:lvl1pPr>
            <a:lvl2pPr>
              <a:buNone/>
              <a:defRPr>
                <a:solidFill>
                  <a:schemeClr val="bg2"/>
                </a:solidFill>
              </a:defRPr>
            </a:lvl2pPr>
          </a:lstStyle>
          <a:p>
            <a:pPr lvl="1"/>
            <a:r>
              <a:rPr lang="en-GB"/>
              <a:t>Caption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solidFill>
              </a:defRPr>
            </a:lvl1pPr>
          </a:lstStyle>
          <a:p>
            <a:r>
              <a:rPr lang="en-US"/>
              <a:t>FENDL3.2c: V&amp;V and impact over ITER analysis, 2025/05, IAEA Vienna HQ</a:t>
            </a:r>
          </a:p>
        </p:txBody>
      </p:sp>
      <p:sp>
        <p:nvSpPr>
          <p:cNvPr id="4" name="Slide Number Placeholder 3"/>
          <p:cNvSpPr>
            <a:spLocks noGrp="1"/>
          </p:cNvSpPr>
          <p:nvPr>
            <p:ph type="sldNum" sz="quarter" idx="12"/>
          </p:nvPr>
        </p:nvSpPr>
        <p:spPr/>
        <p:txBody>
          <a:bodyPr/>
          <a:lstStyle/>
          <a:p>
            <a:fld id="{0B55C215-7F9A-4AB7-8398-183B47447BCF}" type="slidenum">
              <a:rPr lang="en-US" smtClean="0"/>
              <a:pPr/>
              <a:t>‹#›</a:t>
            </a:fld>
            <a:endParaRPr lang="en-US"/>
          </a:p>
        </p:txBody>
      </p:sp>
      <p:sp>
        <p:nvSpPr>
          <p:cNvPr id="5" name="Title Placeholder 1"/>
          <p:cNvSpPr>
            <a:spLocks noGrp="1"/>
          </p:cNvSpPr>
          <p:nvPr>
            <p:ph type="title"/>
          </p:nvPr>
        </p:nvSpPr>
        <p:spPr>
          <a:xfrm>
            <a:off x="431371" y="250969"/>
            <a:ext cx="8448939" cy="451406"/>
          </a:xfrm>
          <a:prstGeom prst="rect">
            <a:avLst/>
          </a:prstGeom>
        </p:spPr>
        <p:txBody>
          <a:bodyPr vert="horz" lIns="91440" tIns="45720" rIns="91440" bIns="45720" rtlCol="0" anchor="ctr">
            <a:spAutoFit/>
          </a:bodyPr>
          <a:lstStyle>
            <a:lvl1pPr>
              <a:defRPr>
                <a:solidFill>
                  <a:schemeClr val="bg2"/>
                </a:solidFill>
              </a:defRPr>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Big Siz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r>
              <a:rPr lang="en-US"/>
              <a:t>FENDL3.2c: V&amp;V and impact over ITER analysis, 2025/05, IAEA Vienna HQ</a:t>
            </a:r>
          </a:p>
        </p:txBody>
      </p:sp>
      <p:sp>
        <p:nvSpPr>
          <p:cNvPr id="6" name="Slide Number Placeholder 5"/>
          <p:cNvSpPr>
            <a:spLocks noGrp="1"/>
          </p:cNvSpPr>
          <p:nvPr>
            <p:ph type="sldNum" sz="quarter" idx="12"/>
          </p:nvPr>
        </p:nvSpPr>
        <p:spPr/>
        <p:txBody>
          <a:bodyPr/>
          <a:lstStyle/>
          <a:p>
            <a:fld id="{0B55C215-7F9A-4AB7-8398-183B47447BCF}" type="slidenum">
              <a:rPr lang="en-US" smtClean="0"/>
              <a:pPr/>
              <a:t>‹#›</a:t>
            </a:fld>
            <a:endParaRPr lang="en-US"/>
          </a:p>
        </p:txBody>
      </p:sp>
      <p:sp>
        <p:nvSpPr>
          <p:cNvPr id="7" name="Title 6"/>
          <p:cNvSpPr>
            <a:spLocks noGrp="1"/>
          </p:cNvSpPr>
          <p:nvPr>
            <p:ph type="title"/>
          </p:nvPr>
        </p:nvSpPr>
        <p:spPr/>
        <p:txBody>
          <a:bodyPr/>
          <a:lstStyle>
            <a:lvl1pPr>
              <a:defRPr>
                <a:solidFill>
                  <a:schemeClr val="bg2"/>
                </a:solidFill>
                <a:effectLst>
                  <a:outerShdw blurRad="76200" algn="ctr" rotWithShape="0">
                    <a:prstClr val="black">
                      <a:alpha val="52000"/>
                    </a:prstClr>
                  </a:outerShdw>
                </a:effectLst>
              </a:defRPr>
            </a:lvl1pPr>
          </a:lstStyle>
          <a:p>
            <a:r>
              <a:rPr lang="en-US"/>
              <a:t>Click to edit Master title style</a:t>
            </a:r>
          </a:p>
        </p:txBody>
      </p:sp>
      <p:sp>
        <p:nvSpPr>
          <p:cNvPr id="9" name="Text Placeholder 8"/>
          <p:cNvSpPr>
            <a:spLocks noGrp="1"/>
          </p:cNvSpPr>
          <p:nvPr>
            <p:ph type="body" sz="quarter" idx="13"/>
          </p:nvPr>
        </p:nvSpPr>
        <p:spPr>
          <a:xfrm>
            <a:off x="431801" y="1916832"/>
            <a:ext cx="11233151" cy="4249018"/>
          </a:xfrm>
        </p:spPr>
        <p:txBody>
          <a:bodyPr>
            <a:normAutofit/>
          </a:bodyPr>
          <a:lstStyle>
            <a:lvl1pPr indent="-180000">
              <a:buFont typeface="Arial" pitchFamily="34" charset="0"/>
              <a:buNone/>
              <a:defRPr sz="2400" b="0">
                <a:solidFill>
                  <a:schemeClr val="tx1">
                    <a:lumMod val="75000"/>
                    <a:lumOff val="25000"/>
                  </a:schemeClr>
                </a:solidFill>
              </a:defRPr>
            </a:lvl1pPr>
            <a:lvl2pPr>
              <a:buFont typeface="Arial" pitchFamily="34" charset="0"/>
              <a:buChar char="•"/>
              <a:defRPr sz="2400">
                <a:solidFill>
                  <a:schemeClr val="tx1">
                    <a:lumMod val="75000"/>
                    <a:lumOff val="25000"/>
                  </a:schemeClr>
                </a:solidFill>
              </a:defRPr>
            </a:lvl2pPr>
            <a:lvl3pPr>
              <a:buFont typeface="Arial" pitchFamily="34" charset="0"/>
              <a:buChar char="•"/>
              <a:defRPr sz="2400">
                <a:solidFill>
                  <a:schemeClr val="tx1">
                    <a:lumMod val="75000"/>
                    <a:lumOff val="25000"/>
                  </a:schemeClr>
                </a:solidFill>
              </a:defRPr>
            </a:lvl3pPr>
            <a:lvl4pPr>
              <a:buFont typeface="Arial" pitchFamily="34" charset="0"/>
              <a:buChar char="•"/>
              <a:defRPr sz="2400">
                <a:solidFill>
                  <a:schemeClr val="tx1">
                    <a:lumMod val="75000"/>
                    <a:lumOff val="25000"/>
                  </a:schemeClr>
                </a:solidFill>
              </a:defRPr>
            </a:lvl4pPr>
            <a:lvl5pPr>
              <a:buFont typeface="Arial" pitchFamily="34" charset="0"/>
              <a:buChar char="•"/>
              <a:defRPr sz="2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4"/>
          </p:nvPr>
        </p:nvSpPr>
        <p:spPr>
          <a:xfrm>
            <a:off x="431801" y="1268289"/>
            <a:ext cx="11233151" cy="446276"/>
          </a:xfrm>
          <a:ln w="6350">
            <a:noFill/>
          </a:ln>
        </p:spPr>
        <p:txBody>
          <a:bodyPr>
            <a:spAutoFit/>
          </a:bodyPr>
          <a:lstStyle>
            <a:lvl1pPr marL="0" indent="0">
              <a:defRPr sz="2300" b="1">
                <a:solidFill>
                  <a:schemeClr val="tx2"/>
                </a:solidFill>
              </a:defRPr>
            </a:lvl1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7435" y="2257514"/>
            <a:ext cx="10081120" cy="451406"/>
          </a:xfrm>
        </p:spPr>
        <p:txBody>
          <a:bodyPr/>
          <a:lstStyle>
            <a:lvl1pPr algn="ctr">
              <a:defRPr sz="3200" b="1" cap="none" spc="0">
                <a:ln w="1905"/>
                <a:gradFill>
                  <a:gsLst>
                    <a:gs pos="0">
                      <a:schemeClr val="accent5">
                        <a:lumMod val="75000"/>
                      </a:schemeClr>
                    </a:gs>
                    <a:gs pos="78000">
                      <a:schemeClr val="accent3">
                        <a:lumMod val="75000"/>
                      </a:schemeClr>
                    </a:gs>
                  </a:gsLst>
                  <a:lin ang="5400000"/>
                </a:gradFill>
                <a:effectLst>
                  <a:innerShdw blurRad="69850" dist="43180" dir="5400000">
                    <a:srgbClr val="000000">
                      <a:alpha val="52000"/>
                    </a:srgbClr>
                  </a:innerShdw>
                </a:effectLst>
                <a:latin typeface="+mj-lt"/>
              </a:defRPr>
            </a:lvl1pPr>
          </a:lstStyle>
          <a:p>
            <a:r>
              <a:rPr lang="en-US"/>
              <a:t>Click to edit Master title style</a:t>
            </a:r>
          </a:p>
        </p:txBody>
      </p:sp>
      <p:sp>
        <p:nvSpPr>
          <p:cNvPr id="7" name="Content Placeholder 6"/>
          <p:cNvSpPr>
            <a:spLocks noGrp="1"/>
          </p:cNvSpPr>
          <p:nvPr>
            <p:ph sz="quarter" idx="10"/>
          </p:nvPr>
        </p:nvSpPr>
        <p:spPr>
          <a:xfrm>
            <a:off x="1007534" y="3964686"/>
            <a:ext cx="10081684" cy="369332"/>
          </a:xfrm>
        </p:spPr>
        <p:txBody>
          <a:bodyPr anchor="ctr">
            <a:spAutoFit/>
          </a:bodyPr>
          <a:lstStyle>
            <a:lvl1pPr algn="l">
              <a:defRPr b="1">
                <a:solidFill>
                  <a:schemeClr val="tx1">
                    <a:lumMod val="65000"/>
                    <a:lumOff val="35000"/>
                  </a:schemeClr>
                </a:solidFill>
                <a:effectLst>
                  <a:innerShdw blurRad="63500" dist="50800" dir="16200000">
                    <a:schemeClr val="tx1">
                      <a:alpha val="54000"/>
                    </a:schemeClr>
                  </a:innerShdw>
                </a:effectLst>
                <a:latin typeface="+mj-lt"/>
              </a:defRPr>
            </a:lvl1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371" y="250969"/>
            <a:ext cx="8448939" cy="451406"/>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p:cNvSpPr>
            <a:spLocks noGrp="1"/>
          </p:cNvSpPr>
          <p:nvPr>
            <p:ph type="body" idx="1"/>
          </p:nvPr>
        </p:nvSpPr>
        <p:spPr>
          <a:xfrm>
            <a:off x="431371" y="1196754"/>
            <a:ext cx="11184000" cy="49294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31371" y="6525344"/>
            <a:ext cx="10177131" cy="332656"/>
          </a:xfrm>
          <a:prstGeom prst="rect">
            <a:avLst/>
          </a:prstGeom>
        </p:spPr>
        <p:txBody>
          <a:bodyPr vert="horz" lIns="91440" tIns="45720" rIns="91440" bIns="45720" rtlCol="0" anchor="ctr"/>
          <a:lstStyle>
            <a:lvl1pPr algn="l">
              <a:defRPr sz="1400">
                <a:solidFill>
                  <a:schemeClr val="bg1"/>
                </a:solidFill>
                <a:latin typeface="Arial" pitchFamily="34" charset="0"/>
                <a:cs typeface="Arial" pitchFamily="34" charset="0"/>
              </a:defRPr>
            </a:lvl1pPr>
          </a:lstStyle>
          <a:p>
            <a:r>
              <a:rPr lang="en-US"/>
              <a:t>FENDL3.2c: V&amp;V and impact over ITER analysis, 2025/05, IAEA Vienna HQ</a:t>
            </a:r>
          </a:p>
        </p:txBody>
      </p:sp>
      <p:sp>
        <p:nvSpPr>
          <p:cNvPr id="6" name="Slide Number Placeholder 5"/>
          <p:cNvSpPr>
            <a:spLocks noGrp="1"/>
          </p:cNvSpPr>
          <p:nvPr>
            <p:ph type="sldNum" sz="quarter" idx="4"/>
          </p:nvPr>
        </p:nvSpPr>
        <p:spPr>
          <a:xfrm>
            <a:off x="11088555" y="6520261"/>
            <a:ext cx="924587" cy="365125"/>
          </a:xfrm>
          <a:prstGeom prst="rect">
            <a:avLst/>
          </a:prstGeom>
        </p:spPr>
        <p:txBody>
          <a:bodyPr vert="horz" lIns="91440" tIns="45720" rIns="91440" bIns="45720" rtlCol="0" anchor="ctr"/>
          <a:lstStyle>
            <a:lvl1pPr algn="r">
              <a:defRPr sz="1200">
                <a:solidFill>
                  <a:schemeClr val="tx2"/>
                </a:solidFill>
                <a:latin typeface="Arial" pitchFamily="34" charset="0"/>
                <a:cs typeface="Arial" pitchFamily="34" charset="0"/>
              </a:defRPr>
            </a:lvl1pPr>
          </a:lstStyle>
          <a:p>
            <a:fld id="{0B55C215-7F9A-4AB7-8398-183B47447B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1" r:id="rId4"/>
    <p:sldLayoutId id="2147483660" r:id="rId5"/>
    <p:sldLayoutId id="2147483654" r:id="rId6"/>
    <p:sldLayoutId id="2147483655" r:id="rId7"/>
    <p:sldLayoutId id="2147483662" r:id="rId8"/>
    <p:sldLayoutId id="2147483663" r:id="rId9"/>
  </p:sldLayoutIdLst>
  <p:hf hdr="0" dt="0"/>
  <p:txStyles>
    <p:titleStyle>
      <a:lvl1pPr indent="0" algn="l" defTabSz="914400" rtl="0" eaLnBrk="1" latinLnBrk="0" hangingPunct="1">
        <a:lnSpc>
          <a:spcPts val="2800"/>
        </a:lnSpc>
        <a:spcBef>
          <a:spcPct val="0"/>
        </a:spcBef>
        <a:buNone/>
        <a:defRPr sz="2800" b="1" kern="1200" spc="0">
          <a:solidFill>
            <a:schemeClr val="bg2"/>
          </a:solidFill>
          <a:effectLst>
            <a:outerShdw blurRad="63500" algn="ctr" rotWithShape="0">
              <a:prstClr val="black">
                <a:alpha val="50000"/>
              </a:prstClr>
            </a:outerShdw>
          </a:effectLst>
          <a:latin typeface="Arial" pitchFamily="34" charset="0"/>
          <a:ea typeface="+mj-ea"/>
          <a:cs typeface="Arial" pitchFamily="34" charset="0"/>
        </a:defRPr>
      </a:lvl1pPr>
    </p:titleStyle>
    <p:bodyStyle>
      <a:lvl1pPr marL="0" indent="0" algn="l" defTabSz="914400" rtl="0" eaLnBrk="1" latinLnBrk="0" hangingPunct="1">
        <a:lnSpc>
          <a:spcPct val="100000"/>
        </a:lnSpc>
        <a:spcBef>
          <a:spcPts val="400"/>
        </a:spcBef>
        <a:buFont typeface="Arial" pitchFamily="34" charset="0"/>
        <a:buNone/>
        <a:defRPr sz="1800" kern="1200">
          <a:solidFill>
            <a:schemeClr val="tx1">
              <a:lumMod val="75000"/>
              <a:lumOff val="25000"/>
            </a:schemeClr>
          </a:solidFill>
          <a:latin typeface="+mn-lt"/>
          <a:ea typeface="+mn-ea"/>
          <a:cs typeface="+mn-cs"/>
        </a:defRPr>
      </a:lvl1pPr>
      <a:lvl2pPr marL="539750" indent="-200025"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2pPr>
      <a:lvl3pPr marL="898525" indent="-179388"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3pPr>
      <a:lvl4pPr marL="1258888" indent="-180975"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4pPr>
      <a:lvl5pPr marL="1617663" indent="-179388"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16/j.fusengdes.2021.112646"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hyperlink" Target="https://idm.f4e.europa.eu/?uid=2YNULU&amp;action=get_documen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subhash.puthaanvetil@iter.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hyperlink" Target="https://github.com/JADE-V-V/JADE" TargetMode="External"/><Relationship Id="rId5" Type="http://schemas.openxmlformats.org/officeDocument/2006/relationships/image" Target="../media/image6.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hyperlink" Target="https://jade-web-app-q4gmytmvbalfgbgjdnfifr.streamlit.app/" TargetMode="External"/><Relationship Id="rId2" Type="http://schemas.openxmlformats.org/officeDocument/2006/relationships/video" Target="../media/media1.bin"/><Relationship Id="rId1" Type="http://schemas.microsoft.com/office/2007/relationships/media" Target="../media/media1.bin"/><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iopscience.iop.org/article/10.1088/1741-4326/ac121a"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user.iter.org/?uid=QDJ25M&amp;version=v1.0&amp;action=get_document"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jade-a-nuclear-data-libraries-vv-tool.readthedocs.io/en/lates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E90141-04B9-09BA-A4EC-DD5BD6062088}"/>
              </a:ext>
            </a:extLst>
          </p:cNvPr>
          <p:cNvSpPr>
            <a:spLocks noGrp="1"/>
          </p:cNvSpPr>
          <p:nvPr>
            <p:ph type="subTitle" idx="1"/>
          </p:nvPr>
        </p:nvSpPr>
        <p:spPr>
          <a:xfrm>
            <a:off x="527380" y="2233338"/>
            <a:ext cx="4416061" cy="1631216"/>
          </a:xfrm>
        </p:spPr>
        <p:txBody>
          <a:bodyPr/>
          <a:lstStyle/>
          <a:p>
            <a:r>
              <a:rPr lang="en-US"/>
              <a:t>FENDL3.2c: V&amp;V and impact over ITER analysis</a:t>
            </a:r>
            <a:endParaRPr lang="en-IE"/>
          </a:p>
        </p:txBody>
      </p:sp>
      <p:sp>
        <p:nvSpPr>
          <p:cNvPr id="3" name="Text Placeholder 2">
            <a:extLst>
              <a:ext uri="{FF2B5EF4-FFF2-40B4-BE49-F238E27FC236}">
                <a16:creationId xmlns:a16="http://schemas.microsoft.com/office/drawing/2014/main" id="{7A2F827B-5092-4D82-01E8-AFAEE5221712}"/>
              </a:ext>
            </a:extLst>
          </p:cNvPr>
          <p:cNvSpPr>
            <a:spLocks noGrp="1"/>
          </p:cNvSpPr>
          <p:nvPr>
            <p:ph type="body" sz="quarter" idx="13"/>
          </p:nvPr>
        </p:nvSpPr>
        <p:spPr>
          <a:xfrm>
            <a:off x="651205" y="4034300"/>
            <a:ext cx="4835195" cy="1323439"/>
          </a:xfrm>
        </p:spPr>
        <p:txBody>
          <a:bodyPr/>
          <a:lstStyle/>
          <a:p>
            <a:r>
              <a:rPr lang="en-US" sz="2000" err="1"/>
              <a:t>M.Fabbri</a:t>
            </a:r>
            <a:r>
              <a:rPr lang="en-US" sz="2000"/>
              <a:t>, </a:t>
            </a:r>
            <a:r>
              <a:rPr lang="en-US" sz="2000" err="1"/>
              <a:t>D.Laghi</a:t>
            </a:r>
            <a:r>
              <a:rPr lang="en-US" sz="2000"/>
              <a:t>, </a:t>
            </a:r>
            <a:r>
              <a:rPr lang="en-US" sz="2000" err="1"/>
              <a:t>M.Campos</a:t>
            </a:r>
            <a:r>
              <a:rPr lang="en-US" sz="2000"/>
              <a:t>, </a:t>
            </a:r>
            <a:r>
              <a:rPr lang="en-US" sz="2000" err="1"/>
              <a:t>A.Bittesnich</a:t>
            </a:r>
            <a:r>
              <a:rPr lang="en-US" sz="2000"/>
              <a:t>. M. Di Giacomo (F4E) with many contributions from </a:t>
            </a:r>
            <a:r>
              <a:rPr lang="en-US" sz="2000" err="1"/>
              <a:t>G.Pedroche</a:t>
            </a:r>
            <a:r>
              <a:rPr lang="en-US" sz="2000"/>
              <a:t>, </a:t>
            </a:r>
            <a:r>
              <a:rPr lang="en-US" sz="2000" err="1"/>
              <a:t>P.Sauvan</a:t>
            </a:r>
            <a:r>
              <a:rPr lang="en-US" sz="2000"/>
              <a:t> (UNED)</a:t>
            </a:r>
            <a:endParaRPr lang="en-IE" sz="2000"/>
          </a:p>
        </p:txBody>
      </p:sp>
      <p:sp>
        <p:nvSpPr>
          <p:cNvPr id="4" name="Text Placeholder 3">
            <a:extLst>
              <a:ext uri="{FF2B5EF4-FFF2-40B4-BE49-F238E27FC236}">
                <a16:creationId xmlns:a16="http://schemas.microsoft.com/office/drawing/2014/main" id="{7250E921-3640-53FA-B429-816C23485DC5}"/>
              </a:ext>
            </a:extLst>
          </p:cNvPr>
          <p:cNvSpPr>
            <a:spLocks noGrp="1"/>
          </p:cNvSpPr>
          <p:nvPr>
            <p:ph type="body" sz="quarter" idx="14"/>
          </p:nvPr>
        </p:nvSpPr>
        <p:spPr/>
        <p:txBody>
          <a:bodyPr/>
          <a:lstStyle/>
          <a:p>
            <a:r>
              <a:rPr lang="en-US"/>
              <a:t>May</a:t>
            </a:r>
            <a:r>
              <a:rPr lang="en-US" baseline="30000"/>
              <a:t>th</a:t>
            </a:r>
            <a:r>
              <a:rPr lang="en-US"/>
              <a:t> 2025, IAEA HQ</a:t>
            </a:r>
            <a:endParaRPr lang="en-IE"/>
          </a:p>
        </p:txBody>
      </p:sp>
    </p:spTree>
    <p:extLst>
      <p:ext uri="{BB962C8B-B14F-4D97-AF65-F5344CB8AC3E}">
        <p14:creationId xmlns:p14="http://schemas.microsoft.com/office/powerpoint/2010/main" val="1855340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40062-913D-9488-0A33-D0634D8723C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43DFFB-9821-2A9B-24E7-A8B7AB577AD4}"/>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A501D492-E6E7-0E53-0185-F1327EC23EF9}"/>
              </a:ext>
            </a:extLst>
          </p:cNvPr>
          <p:cNvSpPr>
            <a:spLocks noGrp="1"/>
          </p:cNvSpPr>
          <p:nvPr>
            <p:ph type="sldNum" sz="quarter" idx="12"/>
          </p:nvPr>
        </p:nvSpPr>
        <p:spPr/>
        <p:txBody>
          <a:bodyPr/>
          <a:lstStyle/>
          <a:p>
            <a:fld id="{0B55C215-7F9A-4AB7-8398-183B47447BCF}" type="slidenum">
              <a:rPr lang="en-US" smtClean="0"/>
              <a:pPr/>
              <a:t>10</a:t>
            </a:fld>
            <a:endParaRPr lang="en-US"/>
          </a:p>
        </p:txBody>
      </p:sp>
      <p:sp>
        <p:nvSpPr>
          <p:cNvPr id="4" name="Title 3">
            <a:extLst>
              <a:ext uri="{FF2B5EF4-FFF2-40B4-BE49-F238E27FC236}">
                <a16:creationId xmlns:a16="http://schemas.microsoft.com/office/drawing/2014/main" id="{D943E036-B3E3-8810-3F9D-2E456DA36478}"/>
              </a:ext>
            </a:extLst>
          </p:cNvPr>
          <p:cNvSpPr>
            <a:spLocks noGrp="1"/>
          </p:cNvSpPr>
          <p:nvPr>
            <p:ph type="title"/>
          </p:nvPr>
        </p:nvSpPr>
        <p:spPr/>
        <p:txBody>
          <a:bodyPr/>
          <a:lstStyle/>
          <a:p>
            <a:r>
              <a:rPr lang="en-US"/>
              <a:t>ITER 3D (B-lite with DAG-MC)</a:t>
            </a:r>
            <a:endParaRPr lang="en-IE"/>
          </a:p>
        </p:txBody>
      </p:sp>
      <p:sp>
        <p:nvSpPr>
          <p:cNvPr id="12" name="TextBox 11">
            <a:extLst>
              <a:ext uri="{FF2B5EF4-FFF2-40B4-BE49-F238E27FC236}">
                <a16:creationId xmlns:a16="http://schemas.microsoft.com/office/drawing/2014/main" id="{FD59B664-C29C-F4FB-4D8A-2DD2D7B794C3}"/>
              </a:ext>
            </a:extLst>
          </p:cNvPr>
          <p:cNvSpPr txBox="1"/>
          <p:nvPr/>
        </p:nvSpPr>
        <p:spPr>
          <a:xfrm>
            <a:off x="756676" y="5723986"/>
            <a:ext cx="1033187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Differences observed between libraries aligned with 1D cases. He production increased by about 10%.</a:t>
            </a:r>
            <a:endParaRPr lang="en-IE"/>
          </a:p>
        </p:txBody>
      </p:sp>
      <p:pic>
        <p:nvPicPr>
          <p:cNvPr id="6" name="Picture 5">
            <a:extLst>
              <a:ext uri="{FF2B5EF4-FFF2-40B4-BE49-F238E27FC236}">
                <a16:creationId xmlns:a16="http://schemas.microsoft.com/office/drawing/2014/main" id="{B0989918-A045-BBA1-CD1A-73356BCCB6D1}"/>
              </a:ext>
            </a:extLst>
          </p:cNvPr>
          <p:cNvPicPr>
            <a:picLocks noChangeAspect="1"/>
          </p:cNvPicPr>
          <p:nvPr/>
        </p:nvPicPr>
        <p:blipFill>
          <a:blip r:embed="rId2"/>
          <a:stretch>
            <a:fillRect/>
          </a:stretch>
        </p:blipFill>
        <p:spPr>
          <a:xfrm>
            <a:off x="6875849" y="1324624"/>
            <a:ext cx="4279381" cy="3405188"/>
          </a:xfrm>
          <a:prstGeom prst="rect">
            <a:avLst/>
          </a:prstGeom>
        </p:spPr>
      </p:pic>
      <p:pic>
        <p:nvPicPr>
          <p:cNvPr id="9" name="Picture 8">
            <a:extLst>
              <a:ext uri="{FF2B5EF4-FFF2-40B4-BE49-F238E27FC236}">
                <a16:creationId xmlns:a16="http://schemas.microsoft.com/office/drawing/2014/main" id="{9456865C-ED7C-BC54-C92C-CECC67329A82}"/>
              </a:ext>
            </a:extLst>
          </p:cNvPr>
          <p:cNvPicPr>
            <a:picLocks noChangeAspect="1"/>
          </p:cNvPicPr>
          <p:nvPr/>
        </p:nvPicPr>
        <p:blipFill>
          <a:blip r:embed="rId3"/>
          <a:stretch>
            <a:fillRect/>
          </a:stretch>
        </p:blipFill>
        <p:spPr>
          <a:xfrm>
            <a:off x="957461" y="1600200"/>
            <a:ext cx="4562475" cy="1828800"/>
          </a:xfrm>
          <a:prstGeom prst="rect">
            <a:avLst/>
          </a:prstGeom>
        </p:spPr>
      </p:pic>
      <p:pic>
        <p:nvPicPr>
          <p:cNvPr id="14" name="Picture 13">
            <a:extLst>
              <a:ext uri="{FF2B5EF4-FFF2-40B4-BE49-F238E27FC236}">
                <a16:creationId xmlns:a16="http://schemas.microsoft.com/office/drawing/2014/main" id="{98331107-1713-7D80-94FE-33244939D5FA}"/>
              </a:ext>
            </a:extLst>
          </p:cNvPr>
          <p:cNvPicPr>
            <a:picLocks noChangeAspect="1"/>
          </p:cNvPicPr>
          <p:nvPr/>
        </p:nvPicPr>
        <p:blipFill>
          <a:blip r:embed="rId4"/>
          <a:stretch>
            <a:fillRect/>
          </a:stretch>
        </p:blipFill>
        <p:spPr>
          <a:xfrm>
            <a:off x="1266825" y="3843407"/>
            <a:ext cx="4829175" cy="1381125"/>
          </a:xfrm>
          <a:prstGeom prst="rect">
            <a:avLst/>
          </a:prstGeom>
        </p:spPr>
      </p:pic>
    </p:spTree>
    <p:extLst>
      <p:ext uri="{BB962C8B-B14F-4D97-AF65-F5344CB8AC3E}">
        <p14:creationId xmlns:p14="http://schemas.microsoft.com/office/powerpoint/2010/main" val="3205159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10608-308D-79FE-A0A5-981FF868C76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9E456A-8551-D355-65DD-7F4B12583163}"/>
              </a:ext>
            </a:extLst>
          </p:cNvPr>
          <p:cNvSpPr>
            <a:spLocks noGrp="1"/>
          </p:cNvSpPr>
          <p:nvPr>
            <p:ph type="ftr" sz="quarter" idx="11"/>
          </p:nvPr>
        </p:nvSpPr>
        <p:spPr/>
        <p:txBody>
          <a:bodyPr/>
          <a:lstStyle/>
          <a:p>
            <a:r>
              <a:rPr lang="en-US"/>
              <a:t>FENDL3.2c: V&amp;V and impact over ITER analysis, 2025/05, IAEA Vienna HQ</a:t>
            </a:r>
            <a:endParaRPr lang="en-IE"/>
          </a:p>
        </p:txBody>
      </p:sp>
      <p:sp>
        <p:nvSpPr>
          <p:cNvPr id="3" name="Slide Number Placeholder 2">
            <a:extLst>
              <a:ext uri="{FF2B5EF4-FFF2-40B4-BE49-F238E27FC236}">
                <a16:creationId xmlns:a16="http://schemas.microsoft.com/office/drawing/2014/main" id="{983AE1F4-505B-E545-604C-0A406D3AE03C}"/>
              </a:ext>
            </a:extLst>
          </p:cNvPr>
          <p:cNvSpPr>
            <a:spLocks noGrp="1"/>
          </p:cNvSpPr>
          <p:nvPr>
            <p:ph type="sldNum" sz="quarter" idx="12"/>
          </p:nvPr>
        </p:nvSpPr>
        <p:spPr/>
        <p:txBody>
          <a:bodyPr/>
          <a:lstStyle/>
          <a:p>
            <a:fld id="{0B55C215-7F9A-4AB7-8398-183B47447BCF}" type="slidenum">
              <a:rPr lang="en-US" smtClean="0"/>
              <a:pPr/>
              <a:t>11</a:t>
            </a:fld>
            <a:endParaRPr lang="en-US"/>
          </a:p>
        </p:txBody>
      </p:sp>
      <p:sp>
        <p:nvSpPr>
          <p:cNvPr id="4" name="Title 3">
            <a:extLst>
              <a:ext uri="{FF2B5EF4-FFF2-40B4-BE49-F238E27FC236}">
                <a16:creationId xmlns:a16="http://schemas.microsoft.com/office/drawing/2014/main" id="{AEF8B4B8-3D7A-41BB-5ADE-3F08A1667135}"/>
              </a:ext>
            </a:extLst>
          </p:cNvPr>
          <p:cNvSpPr>
            <a:spLocks noGrp="1"/>
          </p:cNvSpPr>
          <p:nvPr>
            <p:ph type="title"/>
          </p:nvPr>
        </p:nvSpPr>
        <p:spPr>
          <a:xfrm>
            <a:off x="431371" y="250969"/>
            <a:ext cx="8448939" cy="451406"/>
          </a:xfrm>
        </p:spPr>
        <p:txBody>
          <a:bodyPr/>
          <a:lstStyle/>
          <a:p>
            <a:r>
              <a:rPr lang="en-US"/>
              <a:t>FENDL3.2c V&amp;V and impact over ITER analysis</a:t>
            </a:r>
            <a:endParaRPr lang="en-IE"/>
          </a:p>
        </p:txBody>
      </p:sp>
      <p:sp>
        <p:nvSpPr>
          <p:cNvPr id="5" name="Text Placeholder 4">
            <a:extLst>
              <a:ext uri="{FF2B5EF4-FFF2-40B4-BE49-F238E27FC236}">
                <a16:creationId xmlns:a16="http://schemas.microsoft.com/office/drawing/2014/main" id="{534B681C-4CD5-D7B7-151D-D331000B8B4D}"/>
              </a:ext>
            </a:extLst>
          </p:cNvPr>
          <p:cNvSpPr>
            <a:spLocks noGrp="1"/>
          </p:cNvSpPr>
          <p:nvPr>
            <p:ph type="body" sz="quarter" idx="13"/>
          </p:nvPr>
        </p:nvSpPr>
        <p:spPr/>
        <p:txBody>
          <a:bodyPr/>
          <a:lstStyle/>
          <a:p>
            <a:pPr marL="105750" indent="-285750">
              <a:buFont typeface="Arial" panose="020B0604020202020204" pitchFamily="34" charset="0"/>
              <a:buChar char="•"/>
            </a:pPr>
            <a:r>
              <a:rPr lang="en-US">
                <a:solidFill>
                  <a:schemeClr val="bg1">
                    <a:lumMod val="85000"/>
                  </a:schemeClr>
                </a:solidFill>
              </a:rPr>
              <a:t>FENDL3.2c: the most UpToDate nuclear data library</a:t>
            </a:r>
          </a:p>
          <a:p>
            <a:pPr marL="105750" indent="-285750">
              <a:buFont typeface="Arial" panose="020B0604020202020204" pitchFamily="34" charset="0"/>
              <a:buChar char="•"/>
            </a:pPr>
            <a:r>
              <a:rPr lang="en-US">
                <a:solidFill>
                  <a:schemeClr val="bg1">
                    <a:lumMod val="85000"/>
                  </a:schemeClr>
                </a:solidFill>
              </a:rPr>
              <a:t>What FENDL3.2c contains</a:t>
            </a:r>
          </a:p>
          <a:p>
            <a:pPr marL="105750" indent="-285750">
              <a:buFont typeface="Arial" panose="020B0604020202020204" pitchFamily="34" charset="0"/>
              <a:buChar char="•"/>
            </a:pPr>
            <a:r>
              <a:rPr lang="en-US">
                <a:solidFill>
                  <a:schemeClr val="bg1">
                    <a:lumMod val="85000"/>
                  </a:schemeClr>
                </a:solidFill>
              </a:rPr>
              <a:t>FENDL transport data (FENDL3.2c)</a:t>
            </a:r>
          </a:p>
          <a:p>
            <a:pPr marL="105750" indent="-285750">
              <a:buFont typeface="Arial" panose="020B0604020202020204" pitchFamily="34" charset="0"/>
              <a:buChar char="•"/>
            </a:pPr>
            <a:r>
              <a:rPr lang="en-US"/>
              <a:t>FENDL activation data (TENDL-2017): generation, V&amp;V and impact on ITER analysis</a:t>
            </a:r>
          </a:p>
          <a:p>
            <a:pPr marL="105750" indent="-285750">
              <a:buFont typeface="Arial" panose="020B0604020202020204" pitchFamily="34" charset="0"/>
              <a:buChar char="•"/>
            </a:pPr>
            <a:r>
              <a:rPr lang="en-US">
                <a:solidFill>
                  <a:schemeClr val="bg1">
                    <a:lumMod val="85000"/>
                  </a:schemeClr>
                </a:solidFill>
              </a:rPr>
              <a:t>Main takeaways</a:t>
            </a:r>
          </a:p>
          <a:p>
            <a:pPr marL="105750" indent="-285750">
              <a:buFont typeface="Arial" panose="020B0604020202020204" pitchFamily="34" charset="0"/>
              <a:buChar char="•"/>
            </a:pPr>
            <a:r>
              <a:rPr lang="en-US">
                <a:solidFill>
                  <a:schemeClr val="bg1">
                    <a:lumMod val="85000"/>
                  </a:schemeClr>
                </a:solidFill>
              </a:rPr>
              <a:t>Some points to consider for FENDL4.0</a:t>
            </a:r>
          </a:p>
          <a:p>
            <a:pPr marL="105750" indent="-285750">
              <a:buFont typeface="Arial" panose="020B0604020202020204" pitchFamily="34" charset="0"/>
              <a:buChar char="•"/>
            </a:pPr>
            <a:endParaRPr lang="en-US"/>
          </a:p>
          <a:p>
            <a:pPr marL="105750" indent="-285750">
              <a:buFont typeface="Arial" panose="020B0604020202020204" pitchFamily="34" charset="0"/>
              <a:buChar char="•"/>
            </a:pPr>
            <a:endParaRPr lang="en-IE"/>
          </a:p>
        </p:txBody>
      </p:sp>
      <p:sp>
        <p:nvSpPr>
          <p:cNvPr id="6" name="Text Placeholder 5">
            <a:extLst>
              <a:ext uri="{FF2B5EF4-FFF2-40B4-BE49-F238E27FC236}">
                <a16:creationId xmlns:a16="http://schemas.microsoft.com/office/drawing/2014/main" id="{8001F220-B2EB-461C-0911-6B6EAD18C015}"/>
              </a:ext>
            </a:extLst>
          </p:cNvPr>
          <p:cNvSpPr>
            <a:spLocks noGrp="1"/>
          </p:cNvSpPr>
          <p:nvPr>
            <p:ph type="body" sz="quarter" idx="14"/>
          </p:nvPr>
        </p:nvSpPr>
        <p:spPr/>
        <p:txBody>
          <a:bodyPr/>
          <a:lstStyle/>
          <a:p>
            <a:r>
              <a:rPr lang="en-US"/>
              <a:t>Outline</a:t>
            </a:r>
            <a:endParaRPr lang="en-IE"/>
          </a:p>
        </p:txBody>
      </p:sp>
    </p:spTree>
    <p:extLst>
      <p:ext uri="{BB962C8B-B14F-4D97-AF65-F5344CB8AC3E}">
        <p14:creationId xmlns:p14="http://schemas.microsoft.com/office/powerpoint/2010/main" val="1972512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F694CF-A0ED-71BF-8003-3C61E3EAD9A6}"/>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CFD53BC9-8EA1-8D53-779A-DF33E44DFA01}"/>
              </a:ext>
            </a:extLst>
          </p:cNvPr>
          <p:cNvSpPr>
            <a:spLocks noGrp="1"/>
          </p:cNvSpPr>
          <p:nvPr>
            <p:ph type="sldNum" sz="quarter" idx="12"/>
          </p:nvPr>
        </p:nvSpPr>
        <p:spPr/>
        <p:txBody>
          <a:bodyPr/>
          <a:lstStyle/>
          <a:p>
            <a:fld id="{0B55C215-7F9A-4AB7-8398-183B47447BCF}" type="slidenum">
              <a:rPr lang="en-US" smtClean="0"/>
              <a:pPr/>
              <a:t>12</a:t>
            </a:fld>
            <a:endParaRPr lang="en-US"/>
          </a:p>
        </p:txBody>
      </p:sp>
      <p:sp>
        <p:nvSpPr>
          <p:cNvPr id="4" name="Title 3">
            <a:extLst>
              <a:ext uri="{FF2B5EF4-FFF2-40B4-BE49-F238E27FC236}">
                <a16:creationId xmlns:a16="http://schemas.microsoft.com/office/drawing/2014/main" id="{8FEFFB13-0031-B61C-BAC2-0880D41870C9}"/>
              </a:ext>
            </a:extLst>
          </p:cNvPr>
          <p:cNvSpPr>
            <a:spLocks noGrp="1"/>
          </p:cNvSpPr>
          <p:nvPr>
            <p:ph type="title"/>
          </p:nvPr>
        </p:nvSpPr>
        <p:spPr>
          <a:xfrm>
            <a:off x="431371" y="250969"/>
            <a:ext cx="8448939" cy="451406"/>
          </a:xfrm>
        </p:spPr>
        <p:txBody>
          <a:bodyPr/>
          <a:lstStyle/>
          <a:p>
            <a:r>
              <a:rPr lang="es-ES" sz="2800" b="1">
                <a:latin typeface="+mj-lt"/>
              </a:rPr>
              <a:t>D1S (Direct 1-step) </a:t>
            </a:r>
            <a:r>
              <a:rPr lang="es-ES" sz="2800" b="1" err="1">
                <a:latin typeface="+mj-lt"/>
              </a:rPr>
              <a:t>methodology</a:t>
            </a:r>
            <a:endParaRPr lang="en-IE"/>
          </a:p>
        </p:txBody>
      </p:sp>
      <p:sp>
        <p:nvSpPr>
          <p:cNvPr id="5" name="Text Placeholder 4">
            <a:extLst>
              <a:ext uri="{FF2B5EF4-FFF2-40B4-BE49-F238E27FC236}">
                <a16:creationId xmlns:a16="http://schemas.microsoft.com/office/drawing/2014/main" id="{66BBA224-146C-603C-F9F6-5329113FF40A}"/>
              </a:ext>
            </a:extLst>
          </p:cNvPr>
          <p:cNvSpPr>
            <a:spLocks noGrp="1"/>
          </p:cNvSpPr>
          <p:nvPr>
            <p:ph type="body" sz="quarter" idx="13"/>
          </p:nvPr>
        </p:nvSpPr>
        <p:spPr>
          <a:xfrm>
            <a:off x="431801" y="1436613"/>
            <a:ext cx="11581341" cy="1827332"/>
          </a:xfrm>
        </p:spPr>
        <p:txBody>
          <a:bodyPr>
            <a:normAutofit/>
          </a:bodyPr>
          <a:lstStyle/>
          <a:p>
            <a:pPr marL="105750" indent="-285750">
              <a:buFont typeface="Arial" panose="020B0604020202020204" pitchFamily="34" charset="0"/>
              <a:buChar char="•"/>
            </a:pPr>
            <a:r>
              <a:rPr lang="en-US" dirty="0">
                <a:solidFill>
                  <a:schemeClr val="bg2">
                    <a:lumMod val="10000"/>
                  </a:schemeClr>
                </a:solidFill>
              </a:rPr>
              <a:t>Nowadays, </a:t>
            </a:r>
            <a:r>
              <a:rPr lang="en-US" b="1" dirty="0">
                <a:solidFill>
                  <a:schemeClr val="bg2">
                    <a:lumMod val="10000"/>
                  </a:schemeClr>
                </a:solidFill>
              </a:rPr>
              <a:t>ITER shut-down rate calculations are done predominantly by D1S.</a:t>
            </a:r>
            <a:endParaRPr lang="en-US" sz="1600" b="1" dirty="0">
              <a:solidFill>
                <a:schemeClr val="bg2">
                  <a:lumMod val="10000"/>
                </a:schemeClr>
              </a:solidFill>
            </a:endParaRPr>
          </a:p>
          <a:p>
            <a:pPr marL="105750" indent="-285750">
              <a:buFont typeface="Arial" panose="020B0604020202020204" pitchFamily="34" charset="0"/>
              <a:buChar char="•"/>
            </a:pPr>
            <a:r>
              <a:rPr lang="en-US" sz="1600" b="1" dirty="0">
                <a:solidFill>
                  <a:schemeClr val="bg2">
                    <a:lumMod val="10000"/>
                  </a:schemeClr>
                </a:solidFill>
              </a:rPr>
              <a:t>Neutron and decay photon simulations are carried out simultaneously in the same Monte Carlo calculation (N-P).</a:t>
            </a:r>
          </a:p>
          <a:p>
            <a:pPr marL="105750" indent="-285750">
              <a:buFont typeface="Arial" panose="020B0604020202020204" pitchFamily="34" charset="0"/>
              <a:buChar char="•"/>
            </a:pPr>
            <a:r>
              <a:rPr lang="en-US" sz="1600" b="1" dirty="0">
                <a:solidFill>
                  <a:schemeClr val="bg2">
                    <a:lumMod val="10000"/>
                  </a:schemeClr>
                </a:solidFill>
              </a:rPr>
              <a:t>Modified MC radiation transport code</a:t>
            </a:r>
            <a:r>
              <a:rPr lang="en-US" sz="1600" dirty="0">
                <a:solidFill>
                  <a:schemeClr val="bg2">
                    <a:lumMod val="10000"/>
                  </a:schemeClr>
                </a:solidFill>
              </a:rPr>
              <a:t> and </a:t>
            </a:r>
            <a:r>
              <a:rPr lang="en-US" sz="1600" b="1" dirty="0">
                <a:solidFill>
                  <a:schemeClr val="bg2">
                    <a:lumMod val="10000"/>
                  </a:schemeClr>
                </a:solidFill>
              </a:rPr>
              <a:t>modified cross-section libraries</a:t>
            </a:r>
            <a:r>
              <a:rPr lang="en-US" sz="1600" dirty="0">
                <a:solidFill>
                  <a:schemeClr val="bg2">
                    <a:lumMod val="10000"/>
                  </a:schemeClr>
                </a:solidFill>
              </a:rPr>
              <a:t> are required to emit decay photons from the neutron interactions (as if they were prompt photons) (i.e</a:t>
            </a:r>
            <a:r>
              <a:rPr lang="en-US" dirty="0">
                <a:solidFill>
                  <a:schemeClr val="bg2">
                    <a:lumMod val="10000"/>
                  </a:schemeClr>
                </a:solidFill>
              </a:rPr>
              <a:t>., not need for the UKAEA novel D1S under development)</a:t>
            </a:r>
            <a:endParaRPr lang="en-US" sz="1600" dirty="0">
              <a:solidFill>
                <a:schemeClr val="bg2">
                  <a:lumMod val="10000"/>
                </a:schemeClr>
              </a:solidFill>
            </a:endParaRPr>
          </a:p>
          <a:p>
            <a:pPr marL="105750" indent="-285750">
              <a:buFont typeface="Arial" panose="020B0604020202020204" pitchFamily="34" charset="0"/>
              <a:buChar char="•"/>
            </a:pPr>
            <a:r>
              <a:rPr lang="en-US" sz="1600" dirty="0">
                <a:solidFill>
                  <a:schemeClr val="bg2">
                    <a:lumMod val="10000"/>
                  </a:schemeClr>
                </a:solidFill>
              </a:rPr>
              <a:t>Decay photons have to be weighed by </a:t>
            </a:r>
            <a:r>
              <a:rPr lang="en-US" sz="1600" b="1" dirty="0">
                <a:solidFill>
                  <a:schemeClr val="bg2">
                    <a:lumMod val="10000"/>
                  </a:schemeClr>
                </a:solidFill>
              </a:rPr>
              <a:t>time correction factors</a:t>
            </a:r>
            <a:r>
              <a:rPr lang="en-US" sz="1600" dirty="0">
                <a:solidFill>
                  <a:schemeClr val="bg2">
                    <a:lumMod val="10000"/>
                  </a:schemeClr>
                </a:solidFill>
              </a:rPr>
              <a:t>, which include information on the irradiation scenario and take into account the radioisotopes build-up and decay.</a:t>
            </a:r>
          </a:p>
          <a:p>
            <a:endParaRPr lang="en-IE" dirty="0"/>
          </a:p>
        </p:txBody>
      </p:sp>
      <p:sp>
        <p:nvSpPr>
          <p:cNvPr id="8" name="TextBox 7">
            <a:extLst>
              <a:ext uri="{FF2B5EF4-FFF2-40B4-BE49-F238E27FC236}">
                <a16:creationId xmlns:a16="http://schemas.microsoft.com/office/drawing/2014/main" id="{AFAA5A0F-164C-4AD9-2507-F808028407C5}"/>
              </a:ext>
            </a:extLst>
          </p:cNvPr>
          <p:cNvSpPr txBox="1"/>
          <p:nvPr/>
        </p:nvSpPr>
        <p:spPr>
          <a:xfrm>
            <a:off x="5858427" y="5022970"/>
            <a:ext cx="6068102" cy="1200329"/>
          </a:xfrm>
          <a:prstGeom prst="rect">
            <a:avLst/>
          </a:prstGeom>
          <a:noFill/>
        </p:spPr>
        <p:txBody>
          <a:bodyPr wrap="square">
            <a:spAutoFit/>
          </a:bodyPr>
          <a:lstStyle/>
          <a:p>
            <a:pPr marL="285750" indent="-285750">
              <a:buFont typeface="Courier New" panose="02070309020205020404" pitchFamily="49" charset="0"/>
              <a:buChar char="o"/>
            </a:pPr>
            <a:r>
              <a:rPr lang="es-ES" dirty="0" err="1">
                <a:solidFill>
                  <a:schemeClr val="bg2">
                    <a:lumMod val="10000"/>
                  </a:schemeClr>
                </a:solidFill>
              </a:rPr>
              <a:t>Need</a:t>
            </a:r>
            <a:r>
              <a:rPr lang="es-ES" dirty="0">
                <a:solidFill>
                  <a:schemeClr val="bg2">
                    <a:lumMod val="10000"/>
                  </a:schemeClr>
                </a:solidFill>
              </a:rPr>
              <a:t> </a:t>
            </a:r>
            <a:r>
              <a:rPr lang="es-ES" dirty="0" err="1">
                <a:solidFill>
                  <a:schemeClr val="bg2">
                    <a:lumMod val="10000"/>
                  </a:schemeClr>
                </a:solidFill>
              </a:rPr>
              <a:t>of</a:t>
            </a:r>
            <a:r>
              <a:rPr lang="es-ES" dirty="0">
                <a:solidFill>
                  <a:schemeClr val="bg2">
                    <a:lumMod val="10000"/>
                  </a:schemeClr>
                </a:solidFill>
              </a:rPr>
              <a:t> </a:t>
            </a:r>
            <a:r>
              <a:rPr lang="es-ES" dirty="0" err="1">
                <a:solidFill>
                  <a:schemeClr val="bg2">
                    <a:lumMod val="10000"/>
                  </a:schemeClr>
                </a:solidFill>
              </a:rPr>
              <a:t>modified</a:t>
            </a:r>
            <a:r>
              <a:rPr lang="es-ES" dirty="0">
                <a:solidFill>
                  <a:schemeClr val="bg2">
                    <a:lumMod val="10000"/>
                  </a:schemeClr>
                </a:solidFill>
              </a:rPr>
              <a:t> ACE </a:t>
            </a:r>
            <a:r>
              <a:rPr lang="es-ES" dirty="0" err="1">
                <a:solidFill>
                  <a:schemeClr val="bg2">
                    <a:lumMod val="10000"/>
                  </a:schemeClr>
                </a:solidFill>
              </a:rPr>
              <a:t>cross</a:t>
            </a:r>
            <a:r>
              <a:rPr lang="es-ES" dirty="0">
                <a:solidFill>
                  <a:schemeClr val="bg2">
                    <a:lumMod val="10000"/>
                  </a:schemeClr>
                </a:solidFill>
              </a:rPr>
              <a:t> </a:t>
            </a:r>
            <a:r>
              <a:rPr lang="es-ES" dirty="0" err="1">
                <a:solidFill>
                  <a:schemeClr val="bg2">
                    <a:lumMod val="10000"/>
                  </a:schemeClr>
                </a:solidFill>
              </a:rPr>
              <a:t>section</a:t>
            </a:r>
            <a:r>
              <a:rPr lang="es-ES" dirty="0">
                <a:solidFill>
                  <a:schemeClr val="bg2">
                    <a:lumMod val="10000"/>
                  </a:schemeClr>
                </a:solidFill>
              </a:rPr>
              <a:t>.</a:t>
            </a:r>
            <a:endParaRPr lang="en-US" dirty="0">
              <a:solidFill>
                <a:schemeClr val="bg2">
                  <a:lumMod val="10000"/>
                </a:schemeClr>
              </a:solidFill>
            </a:endParaRPr>
          </a:p>
          <a:p>
            <a:pPr marL="285750" indent="-285750">
              <a:buFont typeface="Courier New" panose="02070309020205020404" pitchFamily="49" charset="0"/>
              <a:buChar char="o"/>
            </a:pPr>
            <a:r>
              <a:rPr lang="es-ES" sz="1800" dirty="0" err="1">
                <a:solidFill>
                  <a:schemeClr val="bg2">
                    <a:lumMod val="10000"/>
                  </a:schemeClr>
                </a:solidFill>
              </a:rPr>
              <a:t>Radioisotopes</a:t>
            </a:r>
            <a:r>
              <a:rPr lang="es-ES" sz="1800" dirty="0">
                <a:solidFill>
                  <a:schemeClr val="bg2">
                    <a:lumMod val="10000"/>
                  </a:schemeClr>
                </a:solidFill>
              </a:rPr>
              <a:t> and </a:t>
            </a:r>
            <a:r>
              <a:rPr lang="es-ES" sz="1800" dirty="0" err="1">
                <a:solidFill>
                  <a:schemeClr val="bg2">
                    <a:lumMod val="10000"/>
                  </a:schemeClr>
                </a:solidFill>
              </a:rPr>
              <a:t>pathways</a:t>
            </a:r>
            <a:r>
              <a:rPr lang="es-ES" sz="1800" dirty="0">
                <a:solidFill>
                  <a:schemeClr val="bg2">
                    <a:lumMod val="10000"/>
                  </a:schemeClr>
                </a:solidFill>
              </a:rPr>
              <a:t> </a:t>
            </a:r>
            <a:r>
              <a:rPr lang="es-ES" sz="1800" dirty="0" err="1">
                <a:solidFill>
                  <a:schemeClr val="bg2">
                    <a:lumMod val="10000"/>
                  </a:schemeClr>
                </a:solidFill>
              </a:rPr>
              <a:t>need</a:t>
            </a:r>
            <a:r>
              <a:rPr lang="es-ES" sz="1800" dirty="0">
                <a:solidFill>
                  <a:schemeClr val="bg2">
                    <a:lumMod val="10000"/>
                  </a:schemeClr>
                </a:solidFill>
              </a:rPr>
              <a:t> </a:t>
            </a:r>
            <a:r>
              <a:rPr lang="es-ES" sz="1800" dirty="0" err="1">
                <a:solidFill>
                  <a:schemeClr val="bg2">
                    <a:lumMod val="10000"/>
                  </a:schemeClr>
                </a:solidFill>
              </a:rPr>
              <a:t>to</a:t>
            </a:r>
            <a:r>
              <a:rPr lang="es-ES" sz="1800" dirty="0">
                <a:solidFill>
                  <a:schemeClr val="bg2">
                    <a:lumMod val="10000"/>
                  </a:schemeClr>
                </a:solidFill>
              </a:rPr>
              <a:t> be </a:t>
            </a:r>
            <a:r>
              <a:rPr lang="es-ES" sz="1800" dirty="0" err="1">
                <a:solidFill>
                  <a:schemeClr val="bg2">
                    <a:lumMod val="10000"/>
                  </a:schemeClr>
                </a:solidFill>
              </a:rPr>
              <a:t>known</a:t>
            </a:r>
            <a:r>
              <a:rPr lang="es-ES" sz="1800" dirty="0">
                <a:solidFill>
                  <a:schemeClr val="bg2">
                    <a:lumMod val="10000"/>
                  </a:schemeClr>
                </a:solidFill>
              </a:rPr>
              <a:t> a priori (</a:t>
            </a:r>
            <a:r>
              <a:rPr lang="es-ES" sz="1800" dirty="0" err="1">
                <a:solidFill>
                  <a:schemeClr val="bg2">
                    <a:lumMod val="10000"/>
                  </a:schemeClr>
                </a:solidFill>
              </a:rPr>
              <a:t>pre-activation</a:t>
            </a:r>
            <a:r>
              <a:rPr lang="es-ES" sz="1800" dirty="0">
                <a:solidFill>
                  <a:schemeClr val="bg2">
                    <a:lumMod val="10000"/>
                  </a:schemeClr>
                </a:solidFill>
              </a:rPr>
              <a:t> </a:t>
            </a:r>
            <a:r>
              <a:rPr lang="es-ES" sz="1800" dirty="0" err="1">
                <a:solidFill>
                  <a:schemeClr val="bg2">
                    <a:lumMod val="10000"/>
                  </a:schemeClr>
                </a:solidFill>
              </a:rPr>
              <a:t>analysis</a:t>
            </a:r>
            <a:r>
              <a:rPr lang="es-ES" sz="1800" dirty="0">
                <a:solidFill>
                  <a:schemeClr val="bg2">
                    <a:lumMod val="10000"/>
                  </a:schemeClr>
                </a:solidFill>
              </a:rPr>
              <a:t>).</a:t>
            </a:r>
          </a:p>
          <a:p>
            <a:pPr marL="285750" indent="-285750">
              <a:buFont typeface="Courier New" panose="02070309020205020404" pitchFamily="49" charset="0"/>
              <a:buChar char="o"/>
            </a:pPr>
            <a:r>
              <a:rPr lang="es-ES" sz="1800" dirty="0" err="1">
                <a:solidFill>
                  <a:schemeClr val="bg2">
                    <a:lumMod val="10000"/>
                  </a:schemeClr>
                </a:solidFill>
              </a:rPr>
              <a:t>Relies</a:t>
            </a:r>
            <a:r>
              <a:rPr lang="es-ES" sz="1800" dirty="0">
                <a:solidFill>
                  <a:schemeClr val="bg2">
                    <a:lumMod val="10000"/>
                  </a:schemeClr>
                </a:solidFill>
              </a:rPr>
              <a:t> </a:t>
            </a:r>
            <a:r>
              <a:rPr lang="es-ES" sz="1800" dirty="0" err="1">
                <a:solidFill>
                  <a:schemeClr val="bg2">
                    <a:lumMod val="10000"/>
                  </a:schemeClr>
                </a:solidFill>
              </a:rPr>
              <a:t>on</a:t>
            </a:r>
            <a:r>
              <a:rPr lang="es-ES" sz="1800" dirty="0">
                <a:solidFill>
                  <a:schemeClr val="bg2">
                    <a:lumMod val="10000"/>
                  </a:schemeClr>
                </a:solidFill>
              </a:rPr>
              <a:t> </a:t>
            </a:r>
            <a:r>
              <a:rPr lang="es-ES" sz="1800" b="1" dirty="0">
                <a:solidFill>
                  <a:schemeClr val="bg2">
                    <a:lumMod val="10000"/>
                  </a:schemeClr>
                </a:solidFill>
              </a:rPr>
              <a:t>ASSUMPTIONS</a:t>
            </a:r>
            <a:r>
              <a:rPr lang="es-ES" sz="1800" dirty="0">
                <a:solidFill>
                  <a:schemeClr val="bg2">
                    <a:lumMod val="10000"/>
                  </a:schemeClr>
                </a:solidFill>
              </a:rPr>
              <a:t> </a:t>
            </a:r>
            <a:r>
              <a:rPr lang="es-ES" sz="1800" dirty="0" err="1">
                <a:solidFill>
                  <a:schemeClr val="bg2">
                    <a:lumMod val="10000"/>
                  </a:schemeClr>
                </a:solidFill>
              </a:rPr>
              <a:t>on</a:t>
            </a:r>
            <a:r>
              <a:rPr lang="es-ES" sz="1800" dirty="0">
                <a:solidFill>
                  <a:schemeClr val="bg2">
                    <a:lumMod val="10000"/>
                  </a:schemeClr>
                </a:solidFill>
              </a:rPr>
              <a:t> </a:t>
            </a:r>
            <a:r>
              <a:rPr lang="es-ES" sz="1800" dirty="0" err="1">
                <a:solidFill>
                  <a:schemeClr val="bg2">
                    <a:lumMod val="10000"/>
                  </a:schemeClr>
                </a:solidFill>
              </a:rPr>
              <a:t>the</a:t>
            </a:r>
            <a:r>
              <a:rPr lang="es-ES" sz="1800" dirty="0">
                <a:solidFill>
                  <a:schemeClr val="bg2">
                    <a:lumMod val="10000"/>
                  </a:schemeClr>
                </a:solidFill>
              </a:rPr>
              <a:t> radioactive </a:t>
            </a:r>
            <a:r>
              <a:rPr lang="es-ES" sz="1800" dirty="0" err="1">
                <a:solidFill>
                  <a:schemeClr val="bg2">
                    <a:lumMod val="10000"/>
                  </a:schemeClr>
                </a:solidFill>
              </a:rPr>
              <a:t>inventory</a:t>
            </a:r>
            <a:r>
              <a:rPr lang="es-ES" sz="1800" dirty="0">
                <a:solidFill>
                  <a:schemeClr val="bg2">
                    <a:lumMod val="10000"/>
                  </a:schemeClr>
                </a:solidFill>
              </a:rPr>
              <a:t>.</a:t>
            </a:r>
          </a:p>
        </p:txBody>
      </p:sp>
      <p:sp>
        <p:nvSpPr>
          <p:cNvPr id="9" name="Rectangle 8">
            <a:extLst>
              <a:ext uri="{FF2B5EF4-FFF2-40B4-BE49-F238E27FC236}">
                <a16:creationId xmlns:a16="http://schemas.microsoft.com/office/drawing/2014/main" id="{9E466DE4-BE78-574E-E8C7-2C6642255789}"/>
              </a:ext>
            </a:extLst>
          </p:cNvPr>
          <p:cNvSpPr/>
          <p:nvPr/>
        </p:nvSpPr>
        <p:spPr>
          <a:xfrm>
            <a:off x="225194" y="3688591"/>
            <a:ext cx="678759" cy="584775"/>
          </a:xfrm>
          <a:prstGeom prst="rect">
            <a:avLst/>
          </a:prstGeom>
        </p:spPr>
        <p:txBody>
          <a:bodyPr wrap="square">
            <a:spAutoFit/>
          </a:bodyPr>
          <a:lstStyle/>
          <a:p>
            <a:r>
              <a:rPr lang="en-US" sz="3200">
                <a:solidFill>
                  <a:srgbClr val="00B050"/>
                </a:solidFill>
              </a:rPr>
              <a:t>✔</a:t>
            </a:r>
          </a:p>
        </p:txBody>
      </p:sp>
      <p:sp>
        <p:nvSpPr>
          <p:cNvPr id="11" name="TextBox 10">
            <a:extLst>
              <a:ext uri="{FF2B5EF4-FFF2-40B4-BE49-F238E27FC236}">
                <a16:creationId xmlns:a16="http://schemas.microsoft.com/office/drawing/2014/main" id="{3F492119-74EB-547D-8DD6-8CFF305D11FC}"/>
              </a:ext>
            </a:extLst>
          </p:cNvPr>
          <p:cNvSpPr txBox="1"/>
          <p:nvPr/>
        </p:nvSpPr>
        <p:spPr>
          <a:xfrm>
            <a:off x="737698" y="3510491"/>
            <a:ext cx="6345382" cy="923330"/>
          </a:xfrm>
          <a:prstGeom prst="rect">
            <a:avLst/>
          </a:prstGeom>
          <a:noFill/>
        </p:spPr>
        <p:txBody>
          <a:bodyPr wrap="square">
            <a:spAutoFit/>
          </a:bodyPr>
          <a:lstStyle/>
          <a:p>
            <a:pPr marL="285750" indent="-285750">
              <a:buFont typeface="Courier New" panose="02070309020205020404" pitchFamily="49" charset="0"/>
              <a:buChar char="o"/>
            </a:pPr>
            <a:r>
              <a:rPr lang="es-ES" sz="1800" err="1">
                <a:solidFill>
                  <a:schemeClr val="bg2">
                    <a:lumMod val="10000"/>
                  </a:schemeClr>
                </a:solidFill>
              </a:rPr>
              <a:t>Significantly</a:t>
            </a:r>
            <a:r>
              <a:rPr lang="es-ES" sz="1800">
                <a:solidFill>
                  <a:schemeClr val="bg2">
                    <a:lumMod val="10000"/>
                  </a:schemeClr>
                </a:solidFill>
              </a:rPr>
              <a:t> </a:t>
            </a:r>
            <a:r>
              <a:rPr lang="es-ES" sz="1800" err="1">
                <a:solidFill>
                  <a:schemeClr val="bg2">
                    <a:lumMod val="10000"/>
                  </a:schemeClr>
                </a:solidFill>
              </a:rPr>
              <a:t>faster</a:t>
            </a:r>
            <a:r>
              <a:rPr lang="es-ES" sz="1800">
                <a:solidFill>
                  <a:schemeClr val="bg2">
                    <a:lumMod val="10000"/>
                  </a:schemeClr>
                </a:solidFill>
              </a:rPr>
              <a:t> </a:t>
            </a:r>
            <a:r>
              <a:rPr lang="es-ES" sz="1800" err="1">
                <a:solidFill>
                  <a:schemeClr val="bg2">
                    <a:lumMod val="10000"/>
                  </a:schemeClr>
                </a:solidFill>
              </a:rPr>
              <a:t>than</a:t>
            </a:r>
            <a:r>
              <a:rPr lang="es-ES" sz="1800">
                <a:solidFill>
                  <a:schemeClr val="bg2">
                    <a:lumMod val="10000"/>
                  </a:schemeClr>
                </a:solidFill>
              </a:rPr>
              <a:t> R2S.</a:t>
            </a:r>
            <a:endParaRPr lang="en-US" sz="1800">
              <a:solidFill>
                <a:schemeClr val="bg2">
                  <a:lumMod val="10000"/>
                </a:schemeClr>
              </a:solidFill>
            </a:endParaRPr>
          </a:p>
          <a:p>
            <a:pPr marL="285750" indent="-285750">
              <a:buFont typeface="Courier New" panose="02070309020205020404" pitchFamily="49" charset="0"/>
              <a:buChar char="o"/>
            </a:pPr>
            <a:r>
              <a:rPr lang="es-ES" sz="1800">
                <a:solidFill>
                  <a:schemeClr val="bg2">
                    <a:lumMod val="10000"/>
                  </a:schemeClr>
                </a:solidFill>
              </a:rPr>
              <a:t>Low </a:t>
            </a:r>
            <a:r>
              <a:rPr lang="es-ES" sz="1800" err="1">
                <a:solidFill>
                  <a:schemeClr val="bg2">
                    <a:lumMod val="10000"/>
                  </a:schemeClr>
                </a:solidFill>
              </a:rPr>
              <a:t>computational</a:t>
            </a:r>
            <a:r>
              <a:rPr lang="es-ES" sz="1800">
                <a:solidFill>
                  <a:schemeClr val="bg2">
                    <a:lumMod val="10000"/>
                  </a:schemeClr>
                </a:solidFill>
              </a:rPr>
              <a:t> </a:t>
            </a:r>
            <a:r>
              <a:rPr lang="es-ES" sz="1800" err="1">
                <a:solidFill>
                  <a:schemeClr val="bg2">
                    <a:lumMod val="10000"/>
                  </a:schemeClr>
                </a:solidFill>
              </a:rPr>
              <a:t>resources</a:t>
            </a:r>
            <a:r>
              <a:rPr lang="es-ES" sz="1800">
                <a:solidFill>
                  <a:schemeClr val="bg2">
                    <a:lumMod val="10000"/>
                  </a:schemeClr>
                </a:solidFill>
              </a:rPr>
              <a:t> (N-P </a:t>
            </a:r>
            <a:r>
              <a:rPr lang="es-ES" sz="1800" err="1">
                <a:solidFill>
                  <a:schemeClr val="bg2">
                    <a:lumMod val="10000"/>
                  </a:schemeClr>
                </a:solidFill>
              </a:rPr>
              <a:t>calculation</a:t>
            </a:r>
            <a:r>
              <a:rPr lang="es-ES" sz="1800">
                <a:solidFill>
                  <a:schemeClr val="bg2">
                    <a:lumMod val="10000"/>
                  </a:schemeClr>
                </a:solidFill>
              </a:rPr>
              <a:t>).</a:t>
            </a:r>
            <a:endParaRPr lang="en-US" sz="1800">
              <a:solidFill>
                <a:schemeClr val="bg2">
                  <a:lumMod val="10000"/>
                </a:schemeClr>
              </a:solidFill>
            </a:endParaRPr>
          </a:p>
          <a:p>
            <a:pPr marL="285750" indent="-285750">
              <a:buFont typeface="Courier New" panose="02070309020205020404" pitchFamily="49" charset="0"/>
              <a:buChar char="o"/>
            </a:pPr>
            <a:r>
              <a:rPr lang="es-ES" sz="1800">
                <a:solidFill>
                  <a:schemeClr val="bg2">
                    <a:lumMod val="10000"/>
                  </a:schemeClr>
                </a:solidFill>
              </a:rPr>
              <a:t>More </a:t>
            </a:r>
            <a:r>
              <a:rPr lang="es-ES" sz="1800" err="1">
                <a:solidFill>
                  <a:schemeClr val="bg2">
                    <a:lumMod val="10000"/>
                  </a:schemeClr>
                </a:solidFill>
              </a:rPr>
              <a:t>accurate</a:t>
            </a:r>
            <a:r>
              <a:rPr lang="es-ES" sz="1800">
                <a:solidFill>
                  <a:schemeClr val="bg2">
                    <a:lumMod val="10000"/>
                  </a:schemeClr>
                </a:solidFill>
              </a:rPr>
              <a:t> in </a:t>
            </a:r>
            <a:r>
              <a:rPr lang="es-ES" sz="1800" err="1">
                <a:solidFill>
                  <a:schemeClr val="bg2">
                    <a:lumMod val="10000"/>
                  </a:schemeClr>
                </a:solidFill>
              </a:rPr>
              <a:t>terms</a:t>
            </a:r>
            <a:r>
              <a:rPr lang="es-ES" sz="1800">
                <a:solidFill>
                  <a:schemeClr val="bg2">
                    <a:lumMod val="10000"/>
                  </a:schemeClr>
                </a:solidFill>
              </a:rPr>
              <a:t> </a:t>
            </a:r>
            <a:r>
              <a:rPr lang="es-ES" sz="1800" err="1">
                <a:solidFill>
                  <a:schemeClr val="bg2">
                    <a:lumMod val="10000"/>
                  </a:schemeClr>
                </a:solidFill>
              </a:rPr>
              <a:t>of</a:t>
            </a:r>
            <a:r>
              <a:rPr lang="es-ES" sz="1800">
                <a:solidFill>
                  <a:schemeClr val="bg2">
                    <a:lumMod val="10000"/>
                  </a:schemeClr>
                </a:solidFill>
              </a:rPr>
              <a:t> </a:t>
            </a:r>
            <a:r>
              <a:rPr lang="es-ES" sz="1800" err="1">
                <a:solidFill>
                  <a:schemeClr val="bg2">
                    <a:lumMod val="10000"/>
                  </a:schemeClr>
                </a:solidFill>
              </a:rPr>
              <a:t>spatial</a:t>
            </a:r>
            <a:r>
              <a:rPr lang="es-ES" sz="1800">
                <a:solidFill>
                  <a:schemeClr val="bg2">
                    <a:lumMod val="10000"/>
                  </a:schemeClr>
                </a:solidFill>
              </a:rPr>
              <a:t> and </a:t>
            </a:r>
            <a:r>
              <a:rPr lang="es-ES" sz="1800" err="1">
                <a:solidFill>
                  <a:schemeClr val="bg2">
                    <a:lumMod val="10000"/>
                  </a:schemeClr>
                </a:solidFill>
              </a:rPr>
              <a:t>energy</a:t>
            </a:r>
            <a:r>
              <a:rPr lang="es-ES" sz="1800">
                <a:solidFill>
                  <a:schemeClr val="bg2">
                    <a:lumMod val="10000"/>
                  </a:schemeClr>
                </a:solidFill>
              </a:rPr>
              <a:t> </a:t>
            </a:r>
            <a:r>
              <a:rPr lang="es-ES" sz="1800" err="1">
                <a:solidFill>
                  <a:schemeClr val="bg2">
                    <a:lumMod val="10000"/>
                  </a:schemeClr>
                </a:solidFill>
              </a:rPr>
              <a:t>resolution</a:t>
            </a:r>
            <a:r>
              <a:rPr lang="es-ES" sz="1800">
                <a:solidFill>
                  <a:schemeClr val="bg2">
                    <a:lumMod val="10000"/>
                  </a:schemeClr>
                </a:solidFill>
              </a:rPr>
              <a:t>.</a:t>
            </a:r>
            <a:endParaRPr lang="en-US" sz="1800">
              <a:solidFill>
                <a:schemeClr val="bg2">
                  <a:lumMod val="10000"/>
                </a:schemeClr>
              </a:solidFill>
            </a:endParaRPr>
          </a:p>
        </p:txBody>
      </p:sp>
      <p:sp>
        <p:nvSpPr>
          <p:cNvPr id="15" name="Rectangle 14">
            <a:extLst>
              <a:ext uri="{FF2B5EF4-FFF2-40B4-BE49-F238E27FC236}">
                <a16:creationId xmlns:a16="http://schemas.microsoft.com/office/drawing/2014/main" id="{7B1DC766-3580-4CF6-9E59-A2426BC3B33C}"/>
              </a:ext>
            </a:extLst>
          </p:cNvPr>
          <p:cNvSpPr/>
          <p:nvPr/>
        </p:nvSpPr>
        <p:spPr>
          <a:xfrm>
            <a:off x="5338733" y="5346645"/>
            <a:ext cx="519694" cy="584775"/>
          </a:xfrm>
          <a:prstGeom prst="rect">
            <a:avLst/>
          </a:prstGeom>
        </p:spPr>
        <p:txBody>
          <a:bodyPr wrap="none">
            <a:spAutoFit/>
          </a:bodyPr>
          <a:lstStyle/>
          <a:p>
            <a:r>
              <a:rPr lang="en-US" sz="3200" dirty="0">
                <a:solidFill>
                  <a:srgbClr val="FF0000"/>
                </a:solidFill>
              </a:rPr>
              <a:t>✘</a:t>
            </a:r>
          </a:p>
        </p:txBody>
      </p:sp>
    </p:spTree>
    <p:extLst>
      <p:ext uri="{BB962C8B-B14F-4D97-AF65-F5344CB8AC3E}">
        <p14:creationId xmlns:p14="http://schemas.microsoft.com/office/powerpoint/2010/main" val="146446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993AC8-B148-A7EA-A7DD-148776B811B6}"/>
              </a:ext>
            </a:extLst>
          </p:cNvPr>
          <p:cNvSpPr>
            <a:spLocks noGrp="1"/>
          </p:cNvSpPr>
          <p:nvPr>
            <p:ph type="sldNum" sz="quarter" idx="12"/>
          </p:nvPr>
        </p:nvSpPr>
        <p:spPr/>
        <p:txBody>
          <a:bodyPr/>
          <a:lstStyle/>
          <a:p>
            <a:fld id="{0B55C215-7F9A-4AB7-8398-183B47447BCF}" type="slidenum">
              <a:rPr lang="en-US" smtClean="0"/>
              <a:pPr/>
              <a:t>13</a:t>
            </a:fld>
            <a:endParaRPr lang="en-US"/>
          </a:p>
        </p:txBody>
      </p:sp>
      <p:sp>
        <p:nvSpPr>
          <p:cNvPr id="4" name="Title 3">
            <a:extLst>
              <a:ext uri="{FF2B5EF4-FFF2-40B4-BE49-F238E27FC236}">
                <a16:creationId xmlns:a16="http://schemas.microsoft.com/office/drawing/2014/main" id="{892651BA-6410-C5EB-E7FF-2729E4169605}"/>
              </a:ext>
            </a:extLst>
          </p:cNvPr>
          <p:cNvSpPr>
            <a:spLocks noGrp="1"/>
          </p:cNvSpPr>
          <p:nvPr>
            <p:ph type="title"/>
          </p:nvPr>
        </p:nvSpPr>
        <p:spPr/>
        <p:txBody>
          <a:bodyPr/>
          <a:lstStyle/>
          <a:p>
            <a:r>
              <a:rPr lang="en-US"/>
              <a:t>How D1S libraries are constructed? By whom?</a:t>
            </a:r>
            <a:endParaRPr lang="en-IE"/>
          </a:p>
        </p:txBody>
      </p:sp>
      <p:pic>
        <p:nvPicPr>
          <p:cNvPr id="5" name="Picture 4">
            <a:extLst>
              <a:ext uri="{FF2B5EF4-FFF2-40B4-BE49-F238E27FC236}">
                <a16:creationId xmlns:a16="http://schemas.microsoft.com/office/drawing/2014/main" id="{E6B363EF-8E6C-1D5C-6726-D9A63C1A96C3}"/>
              </a:ext>
            </a:extLst>
          </p:cNvPr>
          <p:cNvPicPr>
            <a:picLocks noChangeAspect="1"/>
          </p:cNvPicPr>
          <p:nvPr/>
        </p:nvPicPr>
        <p:blipFill>
          <a:blip r:embed="rId2"/>
          <a:stretch>
            <a:fillRect/>
          </a:stretch>
        </p:blipFill>
        <p:spPr>
          <a:xfrm>
            <a:off x="1163782" y="3002968"/>
            <a:ext cx="6010125" cy="3573536"/>
          </a:xfrm>
          <a:prstGeom prst="rect">
            <a:avLst/>
          </a:prstGeom>
        </p:spPr>
      </p:pic>
      <p:sp>
        <p:nvSpPr>
          <p:cNvPr id="7" name="TextBox 6">
            <a:extLst>
              <a:ext uri="{FF2B5EF4-FFF2-40B4-BE49-F238E27FC236}">
                <a16:creationId xmlns:a16="http://schemas.microsoft.com/office/drawing/2014/main" id="{BF7015BB-8290-6138-EFC4-51AC1423B22D}"/>
              </a:ext>
            </a:extLst>
          </p:cNvPr>
          <p:cNvSpPr txBox="1"/>
          <p:nvPr/>
        </p:nvSpPr>
        <p:spPr>
          <a:xfrm>
            <a:off x="302061" y="1276584"/>
            <a:ext cx="10938594" cy="734945"/>
          </a:xfrm>
          <a:prstGeom prst="rect">
            <a:avLst/>
          </a:prstGeom>
          <a:noFill/>
        </p:spPr>
        <p:txBody>
          <a:bodyPr wrap="square">
            <a:spAutoFit/>
          </a:bodyPr>
          <a:lstStyle/>
          <a:p>
            <a:pPr marR="0" lvl="0" algn="just">
              <a:lnSpc>
                <a:spcPct val="120000"/>
              </a:lnSpc>
              <a:spcBef>
                <a:spcPts val="600"/>
              </a:spcBef>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Historically ENEA and UNED generated these libraries as they are the only for the time being able to built them, having the later to generate the latest release under a F4E contract:</a:t>
            </a:r>
          </a:p>
        </p:txBody>
      </p:sp>
      <p:sp>
        <p:nvSpPr>
          <p:cNvPr id="9" name="TextBox 8">
            <a:extLst>
              <a:ext uri="{FF2B5EF4-FFF2-40B4-BE49-F238E27FC236}">
                <a16:creationId xmlns:a16="http://schemas.microsoft.com/office/drawing/2014/main" id="{F5FD9C3B-A472-6376-1280-BB70D47038CA}"/>
              </a:ext>
            </a:extLst>
          </p:cNvPr>
          <p:cNvSpPr txBox="1"/>
          <p:nvPr/>
        </p:nvSpPr>
        <p:spPr>
          <a:xfrm>
            <a:off x="4692787" y="2633636"/>
            <a:ext cx="1735724" cy="369332"/>
          </a:xfrm>
          <a:prstGeom prst="rect">
            <a:avLst/>
          </a:prstGeom>
          <a:noFill/>
          <a:ln>
            <a:solidFill>
              <a:srgbClr val="043589"/>
            </a:solidFill>
          </a:ln>
        </p:spPr>
        <p:txBody>
          <a:bodyPr wrap="square" rtlCol="0">
            <a:spAutoFit/>
          </a:bodyPr>
          <a:lstStyle>
            <a:defPPr>
              <a:defRPr lang="en-US"/>
            </a:defPPr>
            <a:lvl1pPr>
              <a:defRPr b="1">
                <a:effectLst/>
                <a:latin typeface="Calibri" panose="020F0502020204030204" pitchFamily="34" charset="0"/>
                <a:ea typeface="Times New Roman" panose="02020603050405020304" pitchFamily="18" charset="0"/>
                <a:cs typeface="Times New Roman" panose="02020603050405020304" pitchFamily="18" charset="0"/>
              </a:defRPr>
            </a:lvl1pPr>
          </a:lstStyle>
          <a:p>
            <a:pPr algn="ctr"/>
            <a:r>
              <a:rPr lang="en-GB"/>
              <a:t>NJOY-2016 IAEA </a:t>
            </a:r>
            <a:endParaRPr lang="en-IE"/>
          </a:p>
        </p:txBody>
      </p:sp>
      <p:sp>
        <p:nvSpPr>
          <p:cNvPr id="10" name="TextBox 9">
            <a:extLst>
              <a:ext uri="{FF2B5EF4-FFF2-40B4-BE49-F238E27FC236}">
                <a16:creationId xmlns:a16="http://schemas.microsoft.com/office/drawing/2014/main" id="{0EC76B84-0106-8CBC-72F2-A75ADA75C40C}"/>
              </a:ext>
            </a:extLst>
          </p:cNvPr>
          <p:cNvSpPr txBox="1"/>
          <p:nvPr/>
        </p:nvSpPr>
        <p:spPr>
          <a:xfrm>
            <a:off x="302061" y="3239116"/>
            <a:ext cx="1385456" cy="369332"/>
          </a:xfrm>
          <a:prstGeom prst="rect">
            <a:avLst/>
          </a:prstGeom>
          <a:noFill/>
        </p:spPr>
        <p:txBody>
          <a:bodyPr wrap="square" rtlCol="0">
            <a:spAutoFit/>
          </a:bodyPr>
          <a:lstStyle/>
          <a:p>
            <a:r>
              <a:rPr lang="en-GB" sz="1800" b="1">
                <a:effectLst/>
                <a:latin typeface="Calibri" panose="020F0502020204030204" pitchFamily="34" charset="0"/>
                <a:ea typeface="Times New Roman" panose="02020603050405020304" pitchFamily="18" charset="0"/>
                <a:cs typeface="Times New Roman" panose="02020603050405020304" pitchFamily="18" charset="0"/>
              </a:rPr>
              <a:t>FENDL-3.2b</a:t>
            </a:r>
            <a:endParaRPr lang="en-IE" sz="1800" b="1">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FEDC3EA-26C9-E1B5-B8CF-FB6FA6C62E6F}"/>
              </a:ext>
            </a:extLst>
          </p:cNvPr>
          <p:cNvSpPr txBox="1"/>
          <p:nvPr/>
        </p:nvSpPr>
        <p:spPr>
          <a:xfrm>
            <a:off x="240144" y="4223323"/>
            <a:ext cx="1385456" cy="369332"/>
          </a:xfrm>
          <a:prstGeom prst="rect">
            <a:avLst/>
          </a:prstGeom>
          <a:noFill/>
        </p:spPr>
        <p:txBody>
          <a:bodyPr wrap="square" rtlCol="0">
            <a:spAutoFit/>
          </a:bodyPr>
          <a:lstStyle/>
          <a:p>
            <a:r>
              <a:rPr lang="en-GB" sz="1800" b="1">
                <a:effectLst/>
                <a:latin typeface="Calibri" panose="020F0502020204030204" pitchFamily="34" charset="0"/>
                <a:ea typeface="Times New Roman" panose="02020603050405020304" pitchFamily="18" charset="0"/>
                <a:cs typeface="Times New Roman" panose="02020603050405020304" pitchFamily="18" charset="0"/>
              </a:rPr>
              <a:t>TENDL-2017</a:t>
            </a:r>
            <a:endParaRPr lang="en-IE" sz="1800" b="1">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8C5DAA9-70B4-514F-E41F-5C17C5A5C430}"/>
              </a:ext>
            </a:extLst>
          </p:cNvPr>
          <p:cNvSpPr txBox="1"/>
          <p:nvPr/>
        </p:nvSpPr>
        <p:spPr>
          <a:xfrm>
            <a:off x="204717" y="6441182"/>
            <a:ext cx="1385456" cy="369332"/>
          </a:xfrm>
          <a:prstGeom prst="rect">
            <a:avLst/>
          </a:prstGeom>
          <a:noFill/>
        </p:spPr>
        <p:txBody>
          <a:bodyPr wrap="square" rtlCol="0">
            <a:spAutoFit/>
          </a:bodyPr>
          <a:lstStyle/>
          <a:p>
            <a:r>
              <a:rPr lang="en-GB" sz="1800" b="1">
                <a:effectLst/>
                <a:latin typeface="Calibri" panose="020F0502020204030204" pitchFamily="34" charset="0"/>
                <a:ea typeface="Times New Roman" panose="02020603050405020304" pitchFamily="18" charset="0"/>
                <a:cs typeface="Times New Roman" panose="02020603050405020304" pitchFamily="18" charset="0"/>
              </a:rPr>
              <a:t>Decay-2020</a:t>
            </a:r>
            <a:endParaRPr lang="en-IE" sz="1800" b="1">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Arrow: Bent 12">
            <a:extLst>
              <a:ext uri="{FF2B5EF4-FFF2-40B4-BE49-F238E27FC236}">
                <a16:creationId xmlns:a16="http://schemas.microsoft.com/office/drawing/2014/main" id="{CA24164E-F1C3-33A4-ABDB-E34791D928DD}"/>
              </a:ext>
            </a:extLst>
          </p:cNvPr>
          <p:cNvSpPr/>
          <p:nvPr/>
        </p:nvSpPr>
        <p:spPr>
          <a:xfrm rot="5400000">
            <a:off x="1551709" y="3423782"/>
            <a:ext cx="378691" cy="30176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E">
              <a:solidFill>
                <a:schemeClr val="tx1"/>
              </a:solidFill>
            </a:endParaRPr>
          </a:p>
        </p:txBody>
      </p:sp>
      <p:sp>
        <p:nvSpPr>
          <p:cNvPr id="14" name="Arrow: Bent 13">
            <a:extLst>
              <a:ext uri="{FF2B5EF4-FFF2-40B4-BE49-F238E27FC236}">
                <a16:creationId xmlns:a16="http://schemas.microsoft.com/office/drawing/2014/main" id="{C29AF0A4-4260-593C-C7A3-FB3C20C71F18}"/>
              </a:ext>
            </a:extLst>
          </p:cNvPr>
          <p:cNvSpPr/>
          <p:nvPr/>
        </p:nvSpPr>
        <p:spPr>
          <a:xfrm rot="5400000">
            <a:off x="1551709" y="4390076"/>
            <a:ext cx="378691" cy="30176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E">
              <a:solidFill>
                <a:schemeClr val="tx1"/>
              </a:solidFill>
            </a:endParaRPr>
          </a:p>
        </p:txBody>
      </p:sp>
      <p:sp>
        <p:nvSpPr>
          <p:cNvPr id="15" name="Arrow: Bent 14">
            <a:extLst>
              <a:ext uri="{FF2B5EF4-FFF2-40B4-BE49-F238E27FC236}">
                <a16:creationId xmlns:a16="http://schemas.microsoft.com/office/drawing/2014/main" id="{8B21546F-1276-DF66-20E0-ECE130FEA87A}"/>
              </a:ext>
            </a:extLst>
          </p:cNvPr>
          <p:cNvSpPr/>
          <p:nvPr/>
        </p:nvSpPr>
        <p:spPr>
          <a:xfrm>
            <a:off x="805443" y="6155514"/>
            <a:ext cx="378691" cy="30176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E">
              <a:solidFill>
                <a:schemeClr val="tx1"/>
              </a:solidFill>
            </a:endParaRPr>
          </a:p>
        </p:txBody>
      </p:sp>
      <p:sp>
        <p:nvSpPr>
          <p:cNvPr id="16" name="TextBox 15">
            <a:extLst>
              <a:ext uri="{FF2B5EF4-FFF2-40B4-BE49-F238E27FC236}">
                <a16:creationId xmlns:a16="http://schemas.microsoft.com/office/drawing/2014/main" id="{D7B45D61-61C1-3BC1-735A-71D23F014F41}"/>
              </a:ext>
            </a:extLst>
          </p:cNvPr>
          <p:cNvSpPr txBox="1"/>
          <p:nvPr/>
        </p:nvSpPr>
        <p:spPr>
          <a:xfrm>
            <a:off x="4324135" y="6366009"/>
            <a:ext cx="1385456" cy="369332"/>
          </a:xfrm>
          <a:prstGeom prst="rect">
            <a:avLst/>
          </a:prstGeom>
          <a:noFill/>
        </p:spPr>
        <p:txBody>
          <a:bodyPr wrap="square" rtlCol="0">
            <a:spAutoFit/>
          </a:bodyPr>
          <a:lstStyle/>
          <a:p>
            <a:r>
              <a:rPr lang="en-GB" sz="1800" b="1">
                <a:effectLst/>
                <a:latin typeface="Calibri" panose="020F0502020204030204" pitchFamily="34" charset="0"/>
                <a:ea typeface="Times New Roman" panose="02020603050405020304" pitchFamily="18" charset="0"/>
                <a:cs typeface="Times New Roman" panose="02020603050405020304" pitchFamily="18" charset="0"/>
              </a:rPr>
              <a:t>Decay-2020</a:t>
            </a:r>
            <a:endParaRPr lang="en-IE" sz="1800" b="1">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Arrow: Bent 16">
            <a:extLst>
              <a:ext uri="{FF2B5EF4-FFF2-40B4-BE49-F238E27FC236}">
                <a16:creationId xmlns:a16="http://schemas.microsoft.com/office/drawing/2014/main" id="{45979262-C306-C6D0-9040-0AC9B29D33DD}"/>
              </a:ext>
            </a:extLst>
          </p:cNvPr>
          <p:cNvSpPr/>
          <p:nvPr/>
        </p:nvSpPr>
        <p:spPr>
          <a:xfrm>
            <a:off x="4924861" y="6080341"/>
            <a:ext cx="378691" cy="30176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E">
              <a:solidFill>
                <a:schemeClr val="tx1"/>
              </a:solidFill>
            </a:endParaRPr>
          </a:p>
        </p:txBody>
      </p:sp>
      <p:sp>
        <p:nvSpPr>
          <p:cNvPr id="18" name="Arrow: Striped Right 17">
            <a:extLst>
              <a:ext uri="{FF2B5EF4-FFF2-40B4-BE49-F238E27FC236}">
                <a16:creationId xmlns:a16="http://schemas.microsoft.com/office/drawing/2014/main" id="{D621341B-97D0-2128-209F-DFD7BDEFE847}"/>
              </a:ext>
            </a:extLst>
          </p:cNvPr>
          <p:cNvSpPr/>
          <p:nvPr/>
        </p:nvSpPr>
        <p:spPr>
          <a:xfrm rot="16200000">
            <a:off x="5079817" y="3309482"/>
            <a:ext cx="786046" cy="228600"/>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E">
              <a:solidFill>
                <a:schemeClr val="tx1"/>
              </a:solidFill>
            </a:endParaRPr>
          </a:p>
        </p:txBody>
      </p:sp>
      <p:sp>
        <p:nvSpPr>
          <p:cNvPr id="19" name="Arrow: Striped Right 18">
            <a:extLst>
              <a:ext uri="{FF2B5EF4-FFF2-40B4-BE49-F238E27FC236}">
                <a16:creationId xmlns:a16="http://schemas.microsoft.com/office/drawing/2014/main" id="{744D12FD-EFCF-17E5-2677-EABD36503535}"/>
              </a:ext>
            </a:extLst>
          </p:cNvPr>
          <p:cNvSpPr/>
          <p:nvPr/>
        </p:nvSpPr>
        <p:spPr>
          <a:xfrm>
            <a:off x="6562253" y="2695021"/>
            <a:ext cx="786046" cy="228600"/>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E">
              <a:solidFill>
                <a:schemeClr val="tx1"/>
              </a:solidFill>
            </a:endParaRPr>
          </a:p>
        </p:txBody>
      </p:sp>
      <p:sp>
        <p:nvSpPr>
          <p:cNvPr id="20" name="TextBox 19">
            <a:extLst>
              <a:ext uri="{FF2B5EF4-FFF2-40B4-BE49-F238E27FC236}">
                <a16:creationId xmlns:a16="http://schemas.microsoft.com/office/drawing/2014/main" id="{99B72A5E-BCD1-30CB-37B3-A94BCF03A691}"/>
              </a:ext>
            </a:extLst>
          </p:cNvPr>
          <p:cNvSpPr txBox="1"/>
          <p:nvPr/>
        </p:nvSpPr>
        <p:spPr>
          <a:xfrm>
            <a:off x="7482041" y="2486155"/>
            <a:ext cx="1702818" cy="646331"/>
          </a:xfrm>
          <a:prstGeom prst="rect">
            <a:avLst/>
          </a:prstGeom>
          <a:noFill/>
          <a:ln>
            <a:solidFill>
              <a:srgbClr val="043589"/>
            </a:solidFill>
          </a:ln>
        </p:spPr>
        <p:txBody>
          <a:bodyPr wrap="square" rtlCol="0">
            <a:spAutoFit/>
          </a:bodyPr>
          <a:lstStyle>
            <a:defPPr>
              <a:defRPr lang="en-US"/>
            </a:defPPr>
            <a:lvl1pPr algn="ctr">
              <a:defRPr b="1">
                <a:effectLst/>
                <a:latin typeface="Calibri" panose="020F0502020204030204" pitchFamily="34" charset="0"/>
                <a:ea typeface="Times New Roman" panose="02020603050405020304" pitchFamily="18" charset="0"/>
                <a:cs typeface="Times New Roman" panose="02020603050405020304" pitchFamily="18" charset="0"/>
              </a:defRPr>
            </a:lvl1pPr>
          </a:lstStyle>
          <a:p>
            <a:pPr marL="285750" indent="-285750" algn="l">
              <a:buFont typeface="Arial" panose="020B0604020202020204" pitchFamily="34" charset="0"/>
              <a:buChar char="•"/>
            </a:pPr>
            <a:r>
              <a:rPr lang="en-US"/>
              <a:t>ACE libraries</a:t>
            </a:r>
          </a:p>
          <a:p>
            <a:pPr marL="285750" indent="-285750" algn="l">
              <a:buFont typeface="Arial" panose="020B0604020202020204" pitchFamily="34" charset="0"/>
              <a:buChar char="•"/>
            </a:pPr>
            <a:r>
              <a:rPr lang="en-US"/>
              <a:t>ACE </a:t>
            </a:r>
            <a:r>
              <a:rPr lang="en-US" err="1"/>
              <a:t>XSdir</a:t>
            </a:r>
            <a:endParaRPr lang="en-IE"/>
          </a:p>
        </p:txBody>
      </p:sp>
      <p:sp>
        <p:nvSpPr>
          <p:cNvPr id="21" name="TextBox 20">
            <a:extLst>
              <a:ext uri="{FF2B5EF4-FFF2-40B4-BE49-F238E27FC236}">
                <a16:creationId xmlns:a16="http://schemas.microsoft.com/office/drawing/2014/main" id="{31E92E32-F19B-4884-72E2-5CF12FF7CF66}"/>
              </a:ext>
            </a:extLst>
          </p:cNvPr>
          <p:cNvSpPr txBox="1"/>
          <p:nvPr/>
        </p:nvSpPr>
        <p:spPr>
          <a:xfrm>
            <a:off x="7482041" y="3732650"/>
            <a:ext cx="1702818" cy="646331"/>
          </a:xfrm>
          <a:prstGeom prst="rect">
            <a:avLst/>
          </a:prstGeom>
          <a:noFill/>
          <a:ln>
            <a:solidFill>
              <a:srgbClr val="043589"/>
            </a:solidFill>
          </a:ln>
        </p:spPr>
        <p:txBody>
          <a:bodyPr wrap="square" rtlCol="0">
            <a:spAutoFit/>
          </a:bodyPr>
          <a:lstStyle>
            <a:defPPr>
              <a:defRPr lang="en-US"/>
            </a:defPPr>
            <a:lvl1pPr algn="ctr">
              <a:defRPr b="1">
                <a:effectLst/>
                <a:latin typeface="Calibri" panose="020F0502020204030204" pitchFamily="34" charset="0"/>
                <a:ea typeface="Times New Roman" panose="02020603050405020304" pitchFamily="18" charset="0"/>
                <a:cs typeface="Times New Roman" panose="02020603050405020304" pitchFamily="18" charset="0"/>
              </a:defRPr>
            </a:lvl1pPr>
          </a:lstStyle>
          <a:p>
            <a:pPr algn="l"/>
            <a:r>
              <a:rPr lang="en-US"/>
              <a:t>Testing in JADE (mainly) </a:t>
            </a:r>
            <a:endParaRPr lang="en-IE"/>
          </a:p>
        </p:txBody>
      </p:sp>
      <p:sp>
        <p:nvSpPr>
          <p:cNvPr id="22" name="Arrow: Striped Right 21">
            <a:extLst>
              <a:ext uri="{FF2B5EF4-FFF2-40B4-BE49-F238E27FC236}">
                <a16:creationId xmlns:a16="http://schemas.microsoft.com/office/drawing/2014/main" id="{17FC8C0E-17CC-5D8A-C51D-E4259E334FB8}"/>
              </a:ext>
            </a:extLst>
          </p:cNvPr>
          <p:cNvSpPr/>
          <p:nvPr/>
        </p:nvSpPr>
        <p:spPr>
          <a:xfrm rot="5400000">
            <a:off x="8103628" y="3309481"/>
            <a:ext cx="459643" cy="228600"/>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E">
              <a:solidFill>
                <a:schemeClr val="tx1"/>
              </a:solidFill>
            </a:endParaRPr>
          </a:p>
        </p:txBody>
      </p:sp>
      <p:sp>
        <p:nvSpPr>
          <p:cNvPr id="23" name="TextBox 22">
            <a:extLst>
              <a:ext uri="{FF2B5EF4-FFF2-40B4-BE49-F238E27FC236}">
                <a16:creationId xmlns:a16="http://schemas.microsoft.com/office/drawing/2014/main" id="{F7885886-1CD2-053D-EF44-E309C1855404}"/>
              </a:ext>
            </a:extLst>
          </p:cNvPr>
          <p:cNvSpPr txBox="1"/>
          <p:nvPr/>
        </p:nvSpPr>
        <p:spPr>
          <a:xfrm>
            <a:off x="9455808" y="3653603"/>
            <a:ext cx="2558473" cy="3139321"/>
          </a:xfrm>
          <a:prstGeom prst="rect">
            <a:avLst/>
          </a:prstGeom>
          <a:noFill/>
        </p:spPr>
        <p:txBody>
          <a:bodyPr wrap="square" rtlCol="0">
            <a:spAutoFit/>
          </a:bodyPr>
          <a:lstStyle/>
          <a:p>
            <a:r>
              <a:rPr lang="en-US" b="1" dirty="0"/>
              <a:t>Computational/Quality</a:t>
            </a:r>
          </a:p>
          <a:p>
            <a:pPr marL="285750" indent="-285750">
              <a:buFont typeface="Arial" panose="020B0604020202020204" pitchFamily="34" charset="0"/>
              <a:buChar char="•"/>
            </a:pPr>
            <a:r>
              <a:rPr lang="en-US" dirty="0"/>
              <a:t>Sphere leakage </a:t>
            </a:r>
          </a:p>
          <a:p>
            <a:pPr marL="285750" indent="-285750">
              <a:buFont typeface="Arial" panose="020B0604020202020204" pitchFamily="34" charset="0"/>
              <a:buChar char="•"/>
            </a:pPr>
            <a:r>
              <a:rPr lang="en-US" dirty="0"/>
              <a:t>XS comparison</a:t>
            </a:r>
          </a:p>
          <a:p>
            <a:pPr marL="285750" indent="-285750">
              <a:buFont typeface="Arial" panose="020B0604020202020204" pitchFamily="34" charset="0"/>
              <a:buChar char="•"/>
            </a:pPr>
            <a:r>
              <a:rPr lang="en-US" dirty="0"/>
              <a:t>Typical reaction </a:t>
            </a:r>
          </a:p>
          <a:p>
            <a:pPr marL="285750" indent="-285750">
              <a:buFont typeface="Arial" panose="020B0604020202020204" pitchFamily="34" charset="0"/>
              <a:buChar char="•"/>
            </a:pPr>
            <a:r>
              <a:rPr lang="en-US" dirty="0"/>
              <a:t>ITER Cylin. Benchmark</a:t>
            </a:r>
          </a:p>
          <a:p>
            <a:pPr marL="285750" indent="-285750">
              <a:buFont typeface="Arial" panose="020B0604020202020204" pitchFamily="34" charset="0"/>
              <a:buChar char="•"/>
            </a:pPr>
            <a:r>
              <a:rPr lang="en-US" dirty="0"/>
              <a:t>ITER Port Cell</a:t>
            </a:r>
          </a:p>
          <a:p>
            <a:pPr marL="285750" indent="-285750">
              <a:buFont typeface="Arial" panose="020B0604020202020204" pitchFamily="34" charset="0"/>
              <a:buChar char="•"/>
            </a:pPr>
            <a:r>
              <a:rPr lang="en-US" dirty="0"/>
              <a:t>ITER Por Interspace</a:t>
            </a:r>
          </a:p>
          <a:p>
            <a:endParaRPr lang="en-US" dirty="0"/>
          </a:p>
          <a:p>
            <a:r>
              <a:rPr lang="en-US" b="1" dirty="0"/>
              <a:t>Experimental</a:t>
            </a:r>
          </a:p>
          <a:p>
            <a:pPr marL="285750" indent="-285750">
              <a:buFont typeface="Arial" panose="020B0604020202020204" pitchFamily="34" charset="0"/>
              <a:buChar char="•"/>
            </a:pPr>
            <a:r>
              <a:rPr lang="en-US" dirty="0"/>
              <a:t>FNG-SDDR</a:t>
            </a:r>
          </a:p>
          <a:p>
            <a:pPr marL="285750" indent="-285750">
              <a:buFont typeface="Arial" panose="020B0604020202020204" pitchFamily="34" charset="0"/>
              <a:buChar char="•"/>
            </a:pPr>
            <a:r>
              <a:rPr lang="en-US" dirty="0"/>
              <a:t>JET DT1 SDDR</a:t>
            </a:r>
            <a:endParaRPr lang="en-IE" dirty="0"/>
          </a:p>
        </p:txBody>
      </p:sp>
      <p:sp>
        <p:nvSpPr>
          <p:cNvPr id="24" name="Left Brace 23">
            <a:extLst>
              <a:ext uri="{FF2B5EF4-FFF2-40B4-BE49-F238E27FC236}">
                <a16:creationId xmlns:a16="http://schemas.microsoft.com/office/drawing/2014/main" id="{AB6AE80A-CDC4-434B-B7D4-9685ACBAB680}"/>
              </a:ext>
            </a:extLst>
          </p:cNvPr>
          <p:cNvSpPr/>
          <p:nvPr/>
        </p:nvSpPr>
        <p:spPr>
          <a:xfrm>
            <a:off x="9258163" y="3682394"/>
            <a:ext cx="308134" cy="3081738"/>
          </a:xfrm>
          <a:prstGeom prst="leftBrace">
            <a:avLst>
              <a:gd name="adj1" fmla="val 8333"/>
              <a:gd name="adj2" fmla="val 12836"/>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IE"/>
          </a:p>
        </p:txBody>
      </p:sp>
      <p:sp>
        <p:nvSpPr>
          <p:cNvPr id="26" name="TextBox 25">
            <a:extLst>
              <a:ext uri="{FF2B5EF4-FFF2-40B4-BE49-F238E27FC236}">
                <a16:creationId xmlns:a16="http://schemas.microsoft.com/office/drawing/2014/main" id="{FD8C12FF-02F4-21DF-47DF-65975BF06B20}"/>
              </a:ext>
            </a:extLst>
          </p:cNvPr>
          <p:cNvSpPr txBox="1"/>
          <p:nvPr/>
        </p:nvSpPr>
        <p:spPr>
          <a:xfrm>
            <a:off x="332511" y="2024546"/>
            <a:ext cx="6096000" cy="369332"/>
          </a:xfrm>
          <a:prstGeom prst="rect">
            <a:avLst/>
          </a:prstGeom>
          <a:noFill/>
        </p:spPr>
        <p:txBody>
          <a:bodyPr wrap="square">
            <a:spAutoFit/>
          </a:bodyPr>
          <a:lstStyle/>
          <a:p>
            <a:r>
              <a:rPr lang="en-US" sz="1800">
                <a:hlinkClick r:id="rId3"/>
              </a:rPr>
              <a:t>Ref: https://doi.org/10.1016/j.fusengdes.2021.112646</a:t>
            </a:r>
            <a:endParaRPr lang="en-IE"/>
          </a:p>
        </p:txBody>
      </p:sp>
    </p:spTree>
    <p:extLst>
      <p:ext uri="{BB962C8B-B14F-4D97-AF65-F5344CB8AC3E}">
        <p14:creationId xmlns:p14="http://schemas.microsoft.com/office/powerpoint/2010/main" val="393186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animBg="1"/>
      <p:bldP spid="14" grpId="0" animBg="1"/>
      <p:bldP spid="15" grpId="0" animBg="1"/>
      <p:bldP spid="16" grpId="0"/>
      <p:bldP spid="17" grpId="0" animBg="1"/>
      <p:bldP spid="18" grpId="0" animBg="1"/>
      <p:bldP spid="19" grpId="0" animBg="1"/>
      <p:bldP spid="20" grpId="0" animBg="1"/>
      <p:bldP spid="21" grpId="0" animBg="1"/>
      <p:bldP spid="22" grpId="0" animBg="1"/>
      <p:bldP spid="23"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42C13-3687-E69D-81A6-4FD66437A1E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F9BB1A-A5A5-5E8D-B476-2607279BB6E2}"/>
              </a:ext>
            </a:extLst>
          </p:cNvPr>
          <p:cNvSpPr>
            <a:spLocks noGrp="1"/>
          </p:cNvSpPr>
          <p:nvPr>
            <p:ph type="sldNum" sz="quarter" idx="12"/>
          </p:nvPr>
        </p:nvSpPr>
        <p:spPr/>
        <p:txBody>
          <a:bodyPr/>
          <a:lstStyle/>
          <a:p>
            <a:fld id="{0B55C215-7F9A-4AB7-8398-183B47447BCF}" type="slidenum">
              <a:rPr lang="en-US" smtClean="0"/>
              <a:pPr/>
              <a:t>14</a:t>
            </a:fld>
            <a:endParaRPr lang="en-US"/>
          </a:p>
        </p:txBody>
      </p:sp>
      <p:sp>
        <p:nvSpPr>
          <p:cNvPr id="4" name="Title 3">
            <a:extLst>
              <a:ext uri="{FF2B5EF4-FFF2-40B4-BE49-F238E27FC236}">
                <a16:creationId xmlns:a16="http://schemas.microsoft.com/office/drawing/2014/main" id="{309425BD-3C95-84E5-7A04-ED9E3F2E423A}"/>
              </a:ext>
            </a:extLst>
          </p:cNvPr>
          <p:cNvSpPr>
            <a:spLocks noGrp="1"/>
          </p:cNvSpPr>
          <p:nvPr>
            <p:ph type="title"/>
          </p:nvPr>
        </p:nvSpPr>
        <p:spPr>
          <a:xfrm>
            <a:off x="431371" y="250969"/>
            <a:ext cx="8448939" cy="451406"/>
          </a:xfrm>
        </p:spPr>
        <p:txBody>
          <a:bodyPr/>
          <a:lstStyle/>
          <a:p>
            <a:r>
              <a:rPr lang="en-US"/>
              <a:t>Activation XS: why TENDL-2017?</a:t>
            </a:r>
          </a:p>
        </p:txBody>
      </p:sp>
      <p:pic>
        <p:nvPicPr>
          <p:cNvPr id="11" name="Picture 10">
            <a:extLst>
              <a:ext uri="{FF2B5EF4-FFF2-40B4-BE49-F238E27FC236}">
                <a16:creationId xmlns:a16="http://schemas.microsoft.com/office/drawing/2014/main" id="{3D0EE09F-B1BD-3D61-E966-0B71DF80EFBF}"/>
              </a:ext>
            </a:extLst>
          </p:cNvPr>
          <p:cNvPicPr>
            <a:picLocks noChangeAspect="1"/>
          </p:cNvPicPr>
          <p:nvPr/>
        </p:nvPicPr>
        <p:blipFill>
          <a:blip r:embed="rId2"/>
          <a:stretch>
            <a:fillRect/>
          </a:stretch>
        </p:blipFill>
        <p:spPr>
          <a:xfrm>
            <a:off x="260600" y="1098372"/>
            <a:ext cx="5228285" cy="4014881"/>
          </a:xfrm>
          <a:prstGeom prst="rect">
            <a:avLst/>
          </a:prstGeom>
          <a:ln>
            <a:solidFill>
              <a:srgbClr val="3338FD"/>
            </a:solidFill>
          </a:ln>
        </p:spPr>
      </p:pic>
      <p:pic>
        <p:nvPicPr>
          <p:cNvPr id="13" name="Picture 12">
            <a:extLst>
              <a:ext uri="{FF2B5EF4-FFF2-40B4-BE49-F238E27FC236}">
                <a16:creationId xmlns:a16="http://schemas.microsoft.com/office/drawing/2014/main" id="{BC068326-4CD3-53B3-F17F-F73243A61C11}"/>
              </a:ext>
            </a:extLst>
          </p:cNvPr>
          <p:cNvPicPr>
            <a:picLocks noChangeAspect="1"/>
          </p:cNvPicPr>
          <p:nvPr/>
        </p:nvPicPr>
        <p:blipFill>
          <a:blip r:embed="rId3"/>
          <a:stretch>
            <a:fillRect/>
          </a:stretch>
        </p:blipFill>
        <p:spPr>
          <a:xfrm>
            <a:off x="6902245" y="1003243"/>
            <a:ext cx="4469122" cy="3114285"/>
          </a:xfrm>
          <a:prstGeom prst="rect">
            <a:avLst/>
          </a:prstGeom>
        </p:spPr>
      </p:pic>
      <p:pic>
        <p:nvPicPr>
          <p:cNvPr id="15" name="Picture 14">
            <a:extLst>
              <a:ext uri="{FF2B5EF4-FFF2-40B4-BE49-F238E27FC236}">
                <a16:creationId xmlns:a16="http://schemas.microsoft.com/office/drawing/2014/main" id="{EE949F06-B667-6352-F67C-A670D5E5AF66}"/>
              </a:ext>
            </a:extLst>
          </p:cNvPr>
          <p:cNvPicPr>
            <a:picLocks noChangeAspect="1"/>
          </p:cNvPicPr>
          <p:nvPr/>
        </p:nvPicPr>
        <p:blipFill>
          <a:blip r:embed="rId4"/>
          <a:stretch>
            <a:fillRect/>
          </a:stretch>
        </p:blipFill>
        <p:spPr>
          <a:xfrm>
            <a:off x="6902245" y="4249855"/>
            <a:ext cx="4758711" cy="2138079"/>
          </a:xfrm>
          <a:prstGeom prst="rect">
            <a:avLst/>
          </a:prstGeom>
        </p:spPr>
      </p:pic>
      <p:sp>
        <p:nvSpPr>
          <p:cNvPr id="16" name="TextBox 15">
            <a:extLst>
              <a:ext uri="{FF2B5EF4-FFF2-40B4-BE49-F238E27FC236}">
                <a16:creationId xmlns:a16="http://schemas.microsoft.com/office/drawing/2014/main" id="{8EB48E6E-ACE7-7384-3A33-C8DC2743382B}"/>
              </a:ext>
            </a:extLst>
          </p:cNvPr>
          <p:cNvSpPr txBox="1"/>
          <p:nvPr/>
        </p:nvSpPr>
        <p:spPr>
          <a:xfrm>
            <a:off x="162279" y="5390296"/>
            <a:ext cx="644500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TENDL-2017 (FENDL-3.2c) performs better in the overall range of isotopes than EAF-2010 (FENDL-3.0A) and more pathways. This is due to some missing pathways in minor reaction/elements.</a:t>
            </a:r>
            <a:endParaRPr lang="en-IE"/>
          </a:p>
        </p:txBody>
      </p:sp>
      <p:sp>
        <p:nvSpPr>
          <p:cNvPr id="17" name="Footer Placeholder 1">
            <a:extLst>
              <a:ext uri="{FF2B5EF4-FFF2-40B4-BE49-F238E27FC236}">
                <a16:creationId xmlns:a16="http://schemas.microsoft.com/office/drawing/2014/main" id="{A6C40E79-31DA-BC2F-F444-EB4A4CB8BCD0}"/>
              </a:ext>
            </a:extLst>
          </p:cNvPr>
          <p:cNvSpPr>
            <a:spLocks noGrp="1"/>
          </p:cNvSpPr>
          <p:nvPr>
            <p:ph type="ftr" sz="quarter" idx="11"/>
          </p:nvPr>
        </p:nvSpPr>
        <p:spPr>
          <a:xfrm>
            <a:off x="431371" y="6525344"/>
            <a:ext cx="10177131" cy="332656"/>
          </a:xfrm>
        </p:spPr>
        <p:txBody>
          <a:bodyPr/>
          <a:lstStyle/>
          <a:p>
            <a:r>
              <a:rPr lang="en-US"/>
              <a:t>FENDL3.2c: V&amp;V and impact over ITER analysis, 2025/05, IAEA Vienna HQ</a:t>
            </a:r>
          </a:p>
        </p:txBody>
      </p:sp>
    </p:spTree>
    <p:extLst>
      <p:ext uri="{BB962C8B-B14F-4D97-AF65-F5344CB8AC3E}">
        <p14:creationId xmlns:p14="http://schemas.microsoft.com/office/powerpoint/2010/main" val="1256490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BA1694-7257-F8D3-CEED-9776F587BC72}"/>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45F020C6-2BAD-D3EA-91E6-401743F51669}"/>
              </a:ext>
            </a:extLst>
          </p:cNvPr>
          <p:cNvSpPr>
            <a:spLocks noGrp="1"/>
          </p:cNvSpPr>
          <p:nvPr>
            <p:ph type="sldNum" sz="quarter" idx="12"/>
          </p:nvPr>
        </p:nvSpPr>
        <p:spPr/>
        <p:txBody>
          <a:bodyPr/>
          <a:lstStyle/>
          <a:p>
            <a:fld id="{0B55C215-7F9A-4AB7-8398-183B47447BCF}" type="slidenum">
              <a:rPr lang="en-US" smtClean="0"/>
              <a:pPr/>
              <a:t>15</a:t>
            </a:fld>
            <a:endParaRPr lang="en-US"/>
          </a:p>
        </p:txBody>
      </p:sp>
      <p:sp>
        <p:nvSpPr>
          <p:cNvPr id="4" name="Title 3">
            <a:extLst>
              <a:ext uri="{FF2B5EF4-FFF2-40B4-BE49-F238E27FC236}">
                <a16:creationId xmlns:a16="http://schemas.microsoft.com/office/drawing/2014/main" id="{23D92E8A-3AC7-554A-24F2-3ADBEB7E93CC}"/>
              </a:ext>
            </a:extLst>
          </p:cNvPr>
          <p:cNvSpPr>
            <a:spLocks noGrp="1"/>
          </p:cNvSpPr>
          <p:nvPr>
            <p:ph type="title"/>
          </p:nvPr>
        </p:nvSpPr>
        <p:spPr/>
        <p:txBody>
          <a:bodyPr/>
          <a:lstStyle/>
          <a:p>
            <a:r>
              <a:rPr lang="en-US"/>
              <a:t>Impact of TENDL-2017 on ITER analysis</a:t>
            </a:r>
            <a:endParaRPr lang="en-IE"/>
          </a:p>
        </p:txBody>
      </p:sp>
      <p:sp>
        <p:nvSpPr>
          <p:cNvPr id="5" name="Text Placeholder 4">
            <a:extLst>
              <a:ext uri="{FF2B5EF4-FFF2-40B4-BE49-F238E27FC236}">
                <a16:creationId xmlns:a16="http://schemas.microsoft.com/office/drawing/2014/main" id="{BB65CF19-855B-E84F-DE4B-7F5BFFDF18FC}"/>
              </a:ext>
            </a:extLst>
          </p:cNvPr>
          <p:cNvSpPr>
            <a:spLocks noGrp="1"/>
          </p:cNvSpPr>
          <p:nvPr>
            <p:ph type="body" sz="quarter" idx="13"/>
          </p:nvPr>
        </p:nvSpPr>
        <p:spPr>
          <a:xfrm>
            <a:off x="479424" y="1214187"/>
            <a:ext cx="11619532" cy="4967537"/>
          </a:xfrm>
        </p:spPr>
        <p:txBody>
          <a:bodyPr>
            <a:normAutofit fontScale="92500" lnSpcReduction="10000"/>
          </a:bodyPr>
          <a:lstStyle/>
          <a:p>
            <a:r>
              <a:rPr lang="en-US"/>
              <a:t>Moreover, several assessment already carried out under F4E umbrella to estimate and forecast the impact:</a:t>
            </a:r>
          </a:p>
          <a:p>
            <a:pPr marL="105750" indent="-285750">
              <a:buFont typeface="Arial" panose="020B0604020202020204" pitchFamily="34" charset="0"/>
              <a:buChar char="•"/>
            </a:pPr>
            <a:r>
              <a:rPr lang="en-US"/>
              <a:t>FISPACT calculations comparing main reaction by </a:t>
            </a:r>
            <a:r>
              <a:rPr lang="en-US" err="1"/>
              <a:t>N.Taylor</a:t>
            </a:r>
            <a:r>
              <a:rPr lang="en-US"/>
              <a:t> (</a:t>
            </a:r>
            <a:r>
              <a:rPr lang="en-US" b="0" i="0">
                <a:solidFill>
                  <a:srgbClr val="000000"/>
                </a:solidFill>
                <a:effectLst/>
                <a:latin typeface="Arial" panose="020B0604020202020204" pitchFamily="34" charset="0"/>
                <a:hlinkClick r:id="rId2"/>
              </a:rPr>
              <a:t>EXP-341-T16 impact of TENDL-17 on ITER-relevant activation reactions (F4E_D_2YNULU v1.1)</a:t>
            </a:r>
            <a:r>
              <a:rPr lang="en-US"/>
              <a:t>) for different spectra</a:t>
            </a:r>
          </a:p>
          <a:p>
            <a:pPr marL="105750" indent="-285750">
              <a:buFont typeface="Arial" panose="020B0604020202020204" pitchFamily="34" charset="0"/>
              <a:buChar char="•"/>
            </a:pPr>
            <a:r>
              <a:rPr lang="en-US"/>
              <a:t>XS comparison and sphere leakage test for single channels and ITER typical materials and ITER Cylindrical benchmark </a:t>
            </a:r>
            <a:r>
              <a:rPr lang="en-IE"/>
              <a:t>by F4E (F4E_D_36RW6W v2.1)</a:t>
            </a:r>
          </a:p>
          <a:p>
            <a:pPr marL="285750" indent="-285750" algn="l">
              <a:buFont typeface="Arial" panose="020B0604020202020204" pitchFamily="34" charset="0"/>
              <a:buChar char="•"/>
            </a:pPr>
            <a:r>
              <a:rPr lang="en-IE"/>
              <a:t>FNG SDDR benchmark and JET SDDR experiment by UNED under OMF-882-01-04 (F4E_D_36RPPC v2.3)</a:t>
            </a:r>
          </a:p>
          <a:p>
            <a:pPr marL="285750" indent="-285750">
              <a:buFont typeface="Arial" panose="020B0604020202020204" pitchFamily="34" charset="0"/>
              <a:buChar char="•"/>
            </a:pPr>
            <a:r>
              <a:rPr lang="en-IE"/>
              <a:t>TBM EP#16 and PC#16 by UNED under OMF-882-01-04 (F4E_D_36RW6W v2.1)</a:t>
            </a:r>
          </a:p>
          <a:p>
            <a:pPr indent="0" algn="l"/>
            <a:endParaRPr lang="en-IE" sz="1800" b="0" i="0" u="none" strike="noStrike" baseline="0">
              <a:latin typeface="Calibri" panose="020F0502020204030204" pitchFamily="34" charset="0"/>
            </a:endParaRPr>
          </a:p>
          <a:p>
            <a:pPr indent="0" algn="l"/>
            <a:r>
              <a:rPr lang="en-IE" sz="1800" b="0" i="0" u="none" strike="noStrike" baseline="0">
                <a:latin typeface="Calibri" panose="020F0502020204030204" pitchFamily="34" charset="0"/>
              </a:rPr>
              <a:t>Main take aways:</a:t>
            </a:r>
          </a:p>
          <a:p>
            <a:pPr marL="285750" indent="-285750">
              <a:buFont typeface="Arial" panose="020B0604020202020204" pitchFamily="34" charset="0"/>
              <a:buChar char="•"/>
            </a:pPr>
            <a:r>
              <a:rPr lang="en-IE" sz="1800">
                <a:latin typeface="Calibri" panose="020F0502020204030204" pitchFamily="34" charset="0"/>
              </a:rPr>
              <a:t>Current D1S-ACE data are based on FENDL3.1c/d+EAF-2010 (generated by F4E-grant) whereas the latest nuclear data package on FENDL3.2c+TENDL-2017 (called hereinafter decay 2020) (generated also by F4E contract)</a:t>
            </a:r>
          </a:p>
          <a:p>
            <a:pPr marL="285750" indent="-285750" algn="l">
              <a:buFont typeface="Arial" panose="020B0604020202020204" pitchFamily="34" charset="0"/>
              <a:buChar char="•"/>
            </a:pPr>
            <a:r>
              <a:rPr lang="en-IE" sz="1800">
                <a:latin typeface="Calibri" panose="020F0502020204030204" pitchFamily="34" charset="0"/>
              </a:rPr>
              <a:t>No major issue have been found in the TENDL-2017</a:t>
            </a:r>
          </a:p>
          <a:p>
            <a:pPr marL="285750" indent="-285750" algn="l">
              <a:buFont typeface="Arial" panose="020B0604020202020204" pitchFamily="34" charset="0"/>
              <a:buChar char="•"/>
            </a:pPr>
            <a:r>
              <a:rPr lang="en-IE" sz="1800" b="0" i="0" u="none" strike="noStrike" baseline="0">
                <a:latin typeface="Calibri" panose="020F0502020204030204" pitchFamily="34" charset="0"/>
              </a:rPr>
              <a:t>The relative behaviour of the TENDL-2017 vs EAF-2010, depends on the neutron spectra and on the specific reaction channel</a:t>
            </a:r>
          </a:p>
          <a:p>
            <a:pPr marL="285750" indent="-285750" algn="l">
              <a:buFont typeface="Arial" panose="020B0604020202020204" pitchFamily="34" charset="0"/>
              <a:buChar char="•"/>
            </a:pPr>
            <a:r>
              <a:rPr lang="en-IE" sz="1800" b="0" i="0" u="none" strike="noStrike" baseline="0">
                <a:latin typeface="Calibri" panose="020F0502020204030204" pitchFamily="34" charset="0"/>
              </a:rPr>
              <a:t>The TENDL-2017 computes generally lower results than the one based on EAF-2010 (5-10%)</a:t>
            </a:r>
          </a:p>
          <a:p>
            <a:pPr marL="285750" indent="-285750" algn="l">
              <a:buFont typeface="Arial" panose="020B0604020202020204" pitchFamily="34" charset="0"/>
              <a:buChar char="•"/>
            </a:pPr>
            <a:r>
              <a:rPr lang="en-IE" sz="1800">
                <a:latin typeface="Calibri" panose="020F0502020204030204" pitchFamily="34" charset="0"/>
              </a:rPr>
              <a:t>TENDL-2017 can be improved in several aspects as all the XS libraries. More attention to be given to later TENDL releases and to the main D1S pathways</a:t>
            </a:r>
            <a:endParaRPr lang="en-IE" sz="1800" b="0" i="0" u="none" strike="noStrike" baseline="0">
              <a:latin typeface="Calibri" panose="020F0502020204030204" pitchFamily="34" charset="0"/>
            </a:endParaRPr>
          </a:p>
          <a:p>
            <a:pPr marL="285750" indent="-285750">
              <a:buFont typeface="Arial" panose="020B0604020202020204" pitchFamily="34" charset="0"/>
              <a:buChar char="•"/>
            </a:pPr>
            <a:r>
              <a:rPr lang="en-IE" sz="1800" b="1" i="0" u="none" strike="noStrike" baseline="0">
                <a:latin typeface="Calibri" panose="020F0502020204030204" pitchFamily="34" charset="0"/>
              </a:rPr>
              <a:t>We have onl</a:t>
            </a:r>
            <a:r>
              <a:rPr lang="en-IE" sz="1800" b="1">
                <a:latin typeface="Calibri" panose="020F0502020204030204" pitchFamily="34" charset="0"/>
              </a:rPr>
              <a:t>y two SDDR experimental benchmarks: there is clearly an overall</a:t>
            </a:r>
            <a:r>
              <a:rPr lang="en-US" sz="1800" b="1" i="0" u="none" strike="noStrike" baseline="0">
                <a:latin typeface="Calibri" panose="020F0502020204030204" pitchFamily="34" charset="0"/>
              </a:rPr>
              <a:t> </a:t>
            </a:r>
            <a:r>
              <a:rPr lang="en-US" sz="1800" b="1">
                <a:latin typeface="Calibri" panose="020F0502020204030204" pitchFamily="34" charset="0"/>
              </a:rPr>
              <a:t>underprediction between 20-40%!!! (larger at earlier time) and more SDDR experiments are clearly needed!</a:t>
            </a:r>
            <a:endParaRPr lang="en-IE" sz="1800" b="0" i="0" u="none" strike="noStrike" baseline="0">
              <a:latin typeface="Calibri" panose="020F0502020204030204" pitchFamily="34" charset="0"/>
            </a:endParaRPr>
          </a:p>
          <a:p>
            <a:pPr marL="105750" indent="-285750" algn="l">
              <a:buFontTx/>
              <a:buChar char="-"/>
            </a:pPr>
            <a:endParaRPr lang="en-IE"/>
          </a:p>
        </p:txBody>
      </p:sp>
    </p:spTree>
    <p:extLst>
      <p:ext uri="{BB962C8B-B14F-4D97-AF65-F5344CB8AC3E}">
        <p14:creationId xmlns:p14="http://schemas.microsoft.com/office/powerpoint/2010/main" val="2374582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27AF1C-DBAB-A980-6913-0E6B58E353DB}"/>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40726445-5583-8595-1CF8-EC299C0C37B4}"/>
              </a:ext>
            </a:extLst>
          </p:cNvPr>
          <p:cNvSpPr>
            <a:spLocks noGrp="1"/>
          </p:cNvSpPr>
          <p:nvPr>
            <p:ph type="sldNum" sz="quarter" idx="12"/>
          </p:nvPr>
        </p:nvSpPr>
        <p:spPr/>
        <p:txBody>
          <a:bodyPr/>
          <a:lstStyle/>
          <a:p>
            <a:fld id="{0B55C215-7F9A-4AB7-8398-183B47447BCF}" type="slidenum">
              <a:rPr lang="en-US" smtClean="0"/>
              <a:pPr/>
              <a:t>16</a:t>
            </a:fld>
            <a:endParaRPr lang="en-US"/>
          </a:p>
        </p:txBody>
      </p:sp>
      <p:sp>
        <p:nvSpPr>
          <p:cNvPr id="4" name="Title 3">
            <a:extLst>
              <a:ext uri="{FF2B5EF4-FFF2-40B4-BE49-F238E27FC236}">
                <a16:creationId xmlns:a16="http://schemas.microsoft.com/office/drawing/2014/main" id="{A9EF1864-7692-DCEB-6B1D-9E4D7F2654A4}"/>
              </a:ext>
            </a:extLst>
          </p:cNvPr>
          <p:cNvSpPr>
            <a:spLocks noGrp="1"/>
          </p:cNvSpPr>
          <p:nvPr>
            <p:ph type="title"/>
          </p:nvPr>
        </p:nvSpPr>
        <p:spPr/>
        <p:txBody>
          <a:bodyPr/>
          <a:lstStyle/>
          <a:p>
            <a:r>
              <a:rPr lang="en-US"/>
              <a:t>Impact of TENDL-2017</a:t>
            </a:r>
            <a:endParaRPr lang="en-IE"/>
          </a:p>
        </p:txBody>
      </p:sp>
      <p:pic>
        <p:nvPicPr>
          <p:cNvPr id="8" name="Picture 7">
            <a:extLst>
              <a:ext uri="{FF2B5EF4-FFF2-40B4-BE49-F238E27FC236}">
                <a16:creationId xmlns:a16="http://schemas.microsoft.com/office/drawing/2014/main" id="{0729C9B5-40A6-F35E-3448-366725A91559}"/>
              </a:ext>
            </a:extLst>
          </p:cNvPr>
          <p:cNvPicPr>
            <a:picLocks noChangeAspect="1"/>
          </p:cNvPicPr>
          <p:nvPr/>
        </p:nvPicPr>
        <p:blipFill>
          <a:blip r:embed="rId2"/>
          <a:stretch>
            <a:fillRect/>
          </a:stretch>
        </p:blipFill>
        <p:spPr>
          <a:xfrm>
            <a:off x="431371" y="1676400"/>
            <a:ext cx="3198123" cy="4572963"/>
          </a:xfrm>
          <a:prstGeom prst="rect">
            <a:avLst/>
          </a:prstGeom>
        </p:spPr>
      </p:pic>
      <p:pic>
        <p:nvPicPr>
          <p:cNvPr id="17" name="Picture 16">
            <a:extLst>
              <a:ext uri="{FF2B5EF4-FFF2-40B4-BE49-F238E27FC236}">
                <a16:creationId xmlns:a16="http://schemas.microsoft.com/office/drawing/2014/main" id="{E879E4EE-EC3A-D4D7-7ABA-FCB9324627E0}"/>
              </a:ext>
            </a:extLst>
          </p:cNvPr>
          <p:cNvPicPr>
            <a:picLocks noChangeAspect="1"/>
          </p:cNvPicPr>
          <p:nvPr/>
        </p:nvPicPr>
        <p:blipFill>
          <a:blip r:embed="rId3"/>
          <a:stretch>
            <a:fillRect/>
          </a:stretch>
        </p:blipFill>
        <p:spPr>
          <a:xfrm>
            <a:off x="4499792" y="1750117"/>
            <a:ext cx="3771516" cy="4572963"/>
          </a:xfrm>
          <a:prstGeom prst="rect">
            <a:avLst/>
          </a:prstGeom>
        </p:spPr>
      </p:pic>
      <p:sp>
        <p:nvSpPr>
          <p:cNvPr id="18" name="Text Placeholder 5">
            <a:extLst>
              <a:ext uri="{FF2B5EF4-FFF2-40B4-BE49-F238E27FC236}">
                <a16:creationId xmlns:a16="http://schemas.microsoft.com/office/drawing/2014/main" id="{A7971552-D1F2-598D-4C19-0B9967AD6315}"/>
              </a:ext>
            </a:extLst>
          </p:cNvPr>
          <p:cNvSpPr txBox="1">
            <a:spLocks/>
          </p:cNvSpPr>
          <p:nvPr/>
        </p:nvSpPr>
        <p:spPr>
          <a:xfrm>
            <a:off x="431801" y="1268289"/>
            <a:ext cx="11233151" cy="446276"/>
          </a:xfrm>
          <a:prstGeom prst="rect">
            <a:avLst/>
          </a:prstGeom>
          <a:ln w="6350">
            <a:noFill/>
          </a:ln>
        </p:spPr>
        <p:txBody>
          <a:bodyPr vert="horz" lIns="91440" tIns="45720" rIns="91440" bIns="45720" rtlCol="0">
            <a:spAutoFit/>
          </a:bodyPr>
          <a:lstStyle>
            <a:lvl1pPr marL="0" indent="0" algn="l" defTabSz="914400" rtl="0" eaLnBrk="1" latinLnBrk="0" hangingPunct="1">
              <a:lnSpc>
                <a:spcPct val="100000"/>
              </a:lnSpc>
              <a:spcBef>
                <a:spcPts val="400"/>
              </a:spcBef>
              <a:buFont typeface="Arial" pitchFamily="34" charset="0"/>
              <a:buNone/>
              <a:defRPr sz="2300" b="1" kern="1200">
                <a:solidFill>
                  <a:schemeClr val="tx2"/>
                </a:solidFill>
                <a:latin typeface="+mj-lt"/>
                <a:ea typeface="+mn-ea"/>
                <a:cs typeface="+mn-cs"/>
              </a:defRPr>
            </a:lvl1pPr>
            <a:lvl2pPr marL="539750" indent="-200025"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2pPr>
            <a:lvl3pPr marL="898525" indent="-179388"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3pPr>
            <a:lvl4pPr marL="1258888" indent="-180975"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4pPr>
            <a:lvl5pPr marL="1617663" indent="-179388"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FISPACT calculations</a:t>
            </a:r>
            <a:endParaRPr lang="en-IE"/>
          </a:p>
        </p:txBody>
      </p:sp>
    </p:spTree>
    <p:extLst>
      <p:ext uri="{BB962C8B-B14F-4D97-AF65-F5344CB8AC3E}">
        <p14:creationId xmlns:p14="http://schemas.microsoft.com/office/powerpoint/2010/main" val="121712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E3BA5-D94F-675E-7253-27618128C96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30D285-4E0E-423F-C8A7-8DB45935C997}"/>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ACC59E1C-FCE3-FCC0-34B1-778175457CEE}"/>
              </a:ext>
            </a:extLst>
          </p:cNvPr>
          <p:cNvSpPr>
            <a:spLocks noGrp="1"/>
          </p:cNvSpPr>
          <p:nvPr>
            <p:ph type="sldNum" sz="quarter" idx="12"/>
          </p:nvPr>
        </p:nvSpPr>
        <p:spPr/>
        <p:txBody>
          <a:bodyPr/>
          <a:lstStyle/>
          <a:p>
            <a:fld id="{0B55C215-7F9A-4AB7-8398-183B47447BCF}" type="slidenum">
              <a:rPr lang="en-US" smtClean="0"/>
              <a:pPr/>
              <a:t>17</a:t>
            </a:fld>
            <a:endParaRPr lang="en-US"/>
          </a:p>
        </p:txBody>
      </p:sp>
      <p:sp>
        <p:nvSpPr>
          <p:cNvPr id="4" name="Title 3">
            <a:extLst>
              <a:ext uri="{FF2B5EF4-FFF2-40B4-BE49-F238E27FC236}">
                <a16:creationId xmlns:a16="http://schemas.microsoft.com/office/drawing/2014/main" id="{53103FB1-459F-17EF-7EA6-D010C2A90E0D}"/>
              </a:ext>
            </a:extLst>
          </p:cNvPr>
          <p:cNvSpPr>
            <a:spLocks noGrp="1"/>
          </p:cNvSpPr>
          <p:nvPr>
            <p:ph type="title"/>
          </p:nvPr>
        </p:nvSpPr>
        <p:spPr/>
        <p:txBody>
          <a:bodyPr/>
          <a:lstStyle/>
          <a:p>
            <a:r>
              <a:rPr lang="en-US"/>
              <a:t>Impact of TENDL-2017</a:t>
            </a:r>
            <a:endParaRPr lang="en-IE"/>
          </a:p>
        </p:txBody>
      </p:sp>
      <p:sp>
        <p:nvSpPr>
          <p:cNvPr id="6" name="Text Placeholder 5">
            <a:extLst>
              <a:ext uri="{FF2B5EF4-FFF2-40B4-BE49-F238E27FC236}">
                <a16:creationId xmlns:a16="http://schemas.microsoft.com/office/drawing/2014/main" id="{DAB2FF4A-5833-5508-0A9D-17954868BAF7}"/>
              </a:ext>
            </a:extLst>
          </p:cNvPr>
          <p:cNvSpPr>
            <a:spLocks noGrp="1"/>
          </p:cNvSpPr>
          <p:nvPr>
            <p:ph type="body" sz="quarter" idx="14"/>
          </p:nvPr>
        </p:nvSpPr>
        <p:spPr/>
        <p:txBody>
          <a:bodyPr/>
          <a:lstStyle/>
          <a:p>
            <a:r>
              <a:rPr lang="en-IE"/>
              <a:t>Sphere leakage benchmark: channels</a:t>
            </a:r>
          </a:p>
        </p:txBody>
      </p:sp>
      <p:sp>
        <p:nvSpPr>
          <p:cNvPr id="12" name="TextBox 11">
            <a:extLst>
              <a:ext uri="{FF2B5EF4-FFF2-40B4-BE49-F238E27FC236}">
                <a16:creationId xmlns:a16="http://schemas.microsoft.com/office/drawing/2014/main" id="{AC484D65-E825-FA45-A366-BCEB47CC32F9}"/>
              </a:ext>
            </a:extLst>
          </p:cNvPr>
          <p:cNvSpPr txBox="1"/>
          <p:nvPr/>
        </p:nvSpPr>
        <p:spPr>
          <a:xfrm>
            <a:off x="5376964" y="2235032"/>
            <a:ext cx="6616502" cy="3970318"/>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a:latin typeface="Calibri" panose="020F0502020204030204" pitchFamily="34" charset="0"/>
              </a:rPr>
              <a:t>All the single channels have been checked and compared in terms of NF, GF and SDDR.</a:t>
            </a:r>
            <a:endParaRPr lang="en-US">
              <a:latin typeface="Calibri" panose="020F0502020204030204" pitchFamily="34" charset="0"/>
            </a:endParaRPr>
          </a:p>
          <a:p>
            <a:pPr marL="285750" indent="-285750" algn="l">
              <a:buFont typeface="Arial" panose="020B0604020202020204" pitchFamily="34" charset="0"/>
              <a:buChar char="•"/>
            </a:pPr>
            <a:r>
              <a:rPr lang="en-IE" sz="1800" b="0" i="0" u="none" strike="noStrike" baseline="0">
                <a:latin typeface="Calibri" panose="020F0502020204030204" pitchFamily="34" charset="0"/>
              </a:rPr>
              <a:t>No </a:t>
            </a:r>
            <a:r>
              <a:rPr lang="en-US" sz="1800" b="0" i="0" u="none" strike="noStrike" baseline="0">
                <a:latin typeface="Calibri" panose="020F0502020204030204" pitchFamily="34" charset="0"/>
              </a:rPr>
              <a:t>significant differences in total neutron flux are recorded. However, there are notable differences in the photon flux and the SDDR for most channels.</a:t>
            </a:r>
            <a:endParaRPr lang="en-US">
              <a:latin typeface="Calibri" panose="020F0502020204030204" pitchFamily="34" charset="0"/>
            </a:endParaRPr>
          </a:p>
          <a:p>
            <a:pPr marL="285750" indent="-285750" algn="l">
              <a:buFont typeface="Arial" panose="020B0604020202020204" pitchFamily="34" charset="0"/>
              <a:buChar char="•"/>
            </a:pPr>
            <a:r>
              <a:rPr lang="en-US">
                <a:latin typeface="Calibri" panose="020F0502020204030204" pitchFamily="34" charset="0"/>
              </a:rPr>
              <a:t>SDDR discrepancies outside 0.5-1.5 range analyzed and classified thus understood looking at the XS.</a:t>
            </a:r>
          </a:p>
          <a:p>
            <a:pPr marL="285750" indent="-285750" algn="l">
              <a:buFont typeface="Arial" panose="020B0604020202020204" pitchFamily="34" charset="0"/>
              <a:buChar char="•"/>
            </a:pPr>
            <a:r>
              <a:rPr lang="en-US">
                <a:latin typeface="Calibri" panose="020F0502020204030204" pitchFamily="34" charset="0"/>
              </a:rPr>
              <a:t>Discrepancies can </a:t>
            </a:r>
            <a:r>
              <a:rPr lang="en-US" sz="1800" b="0" i="0" u="none" strike="noStrike" baseline="0">
                <a:latin typeface="Calibri" panose="020F0502020204030204" pitchFamily="34" charset="0"/>
              </a:rPr>
              <a:t>be attributed to the update of the activation cross section from EAF-2007 to TENDL-2017, rather than the decay gamma library (e.g., EAF-2010, DECAY-2020.</a:t>
            </a:r>
          </a:p>
          <a:p>
            <a:pPr marL="285750" indent="-285750" algn="l">
              <a:buFont typeface="Arial" panose="020B0604020202020204" pitchFamily="34" charset="0"/>
              <a:buChar char="•"/>
            </a:pPr>
            <a:r>
              <a:rPr lang="en-US">
                <a:latin typeface="Calibri" panose="020F0502020204030204" pitchFamily="34" charset="0"/>
              </a:rPr>
              <a:t>TENDL-2017</a:t>
            </a:r>
            <a:r>
              <a:rPr lang="en-US" sz="1800" b="0" i="0" u="none" strike="noStrike" baseline="0">
                <a:latin typeface="Calibri" panose="020F0502020204030204" pitchFamily="34" charset="0"/>
              </a:rPr>
              <a:t> widely misses details in the resonance region (RRR) compared to EAF-2007 and manual adjustment as done per EAF one.</a:t>
            </a:r>
          </a:p>
          <a:p>
            <a:pPr marL="285750" indent="-285750" algn="l">
              <a:buFont typeface="Arial" panose="020B0604020202020204" pitchFamily="34" charset="0"/>
              <a:buChar char="•"/>
            </a:pPr>
            <a:endParaRPr lang="en-US" sz="1800" b="0" i="0" u="none" strike="noStrike" baseline="0">
              <a:latin typeface="Calibri" panose="020F0502020204030204" pitchFamily="34" charset="0"/>
            </a:endParaRPr>
          </a:p>
        </p:txBody>
      </p:sp>
      <p:pic>
        <p:nvPicPr>
          <p:cNvPr id="5" name="Immagine 8">
            <a:extLst>
              <a:ext uri="{FF2B5EF4-FFF2-40B4-BE49-F238E27FC236}">
                <a16:creationId xmlns:a16="http://schemas.microsoft.com/office/drawing/2014/main" id="{88017141-815C-2162-DD28-9FA79F391C7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3594" y="561271"/>
            <a:ext cx="1664232" cy="1476375"/>
          </a:xfrm>
          <a:prstGeom prst="rect">
            <a:avLst/>
          </a:prstGeom>
          <a:noFill/>
        </p:spPr>
      </p:pic>
      <p:pic>
        <p:nvPicPr>
          <p:cNvPr id="9" name="Picture 8">
            <a:extLst>
              <a:ext uri="{FF2B5EF4-FFF2-40B4-BE49-F238E27FC236}">
                <a16:creationId xmlns:a16="http://schemas.microsoft.com/office/drawing/2014/main" id="{6034AC3A-BFEB-652C-0BBE-70ADBDE797EB}"/>
              </a:ext>
            </a:extLst>
          </p:cNvPr>
          <p:cNvPicPr>
            <a:picLocks noChangeAspect="1"/>
          </p:cNvPicPr>
          <p:nvPr/>
        </p:nvPicPr>
        <p:blipFill>
          <a:blip r:embed="rId3"/>
          <a:stretch>
            <a:fillRect/>
          </a:stretch>
        </p:blipFill>
        <p:spPr>
          <a:xfrm>
            <a:off x="431371" y="1896542"/>
            <a:ext cx="4945593" cy="3434634"/>
          </a:xfrm>
          <a:prstGeom prst="rect">
            <a:avLst/>
          </a:prstGeom>
        </p:spPr>
      </p:pic>
    </p:spTree>
    <p:extLst>
      <p:ext uri="{BB962C8B-B14F-4D97-AF65-F5344CB8AC3E}">
        <p14:creationId xmlns:p14="http://schemas.microsoft.com/office/powerpoint/2010/main" val="1108854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BC5A8-5BB7-C47D-9ECC-0E0DED349AA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0E54B0-9E61-7360-AA63-CB2C1AC775E0}"/>
              </a:ext>
            </a:extLst>
          </p:cNvPr>
          <p:cNvSpPr>
            <a:spLocks noGrp="1"/>
          </p:cNvSpPr>
          <p:nvPr>
            <p:ph type="sldNum" sz="quarter" idx="12"/>
          </p:nvPr>
        </p:nvSpPr>
        <p:spPr/>
        <p:txBody>
          <a:bodyPr/>
          <a:lstStyle/>
          <a:p>
            <a:fld id="{0B55C215-7F9A-4AB7-8398-183B47447BCF}" type="slidenum">
              <a:rPr lang="en-US" smtClean="0"/>
              <a:pPr/>
              <a:t>18</a:t>
            </a:fld>
            <a:endParaRPr lang="en-US"/>
          </a:p>
        </p:txBody>
      </p:sp>
      <p:sp>
        <p:nvSpPr>
          <p:cNvPr id="4" name="Title 3">
            <a:extLst>
              <a:ext uri="{FF2B5EF4-FFF2-40B4-BE49-F238E27FC236}">
                <a16:creationId xmlns:a16="http://schemas.microsoft.com/office/drawing/2014/main" id="{38E4E565-7452-2CAD-E20C-60D528B9D248}"/>
              </a:ext>
            </a:extLst>
          </p:cNvPr>
          <p:cNvSpPr>
            <a:spLocks noGrp="1"/>
          </p:cNvSpPr>
          <p:nvPr>
            <p:ph type="title"/>
          </p:nvPr>
        </p:nvSpPr>
        <p:spPr/>
        <p:txBody>
          <a:bodyPr/>
          <a:lstStyle/>
          <a:p>
            <a:r>
              <a:rPr lang="en-US"/>
              <a:t>T</a:t>
            </a:r>
            <a:r>
              <a:rPr lang="en-IE"/>
              <a:t>ENDL-2017 vs EAF-2007</a:t>
            </a:r>
          </a:p>
        </p:txBody>
      </p:sp>
      <p:pic>
        <p:nvPicPr>
          <p:cNvPr id="8" name="Picture 7">
            <a:extLst>
              <a:ext uri="{FF2B5EF4-FFF2-40B4-BE49-F238E27FC236}">
                <a16:creationId xmlns:a16="http://schemas.microsoft.com/office/drawing/2014/main" id="{03394D92-D167-8575-05FB-8E4F4F285FD6}"/>
              </a:ext>
            </a:extLst>
          </p:cNvPr>
          <p:cNvPicPr>
            <a:picLocks noChangeAspect="1"/>
          </p:cNvPicPr>
          <p:nvPr/>
        </p:nvPicPr>
        <p:blipFill>
          <a:blip r:embed="rId2"/>
          <a:stretch>
            <a:fillRect/>
          </a:stretch>
        </p:blipFill>
        <p:spPr>
          <a:xfrm>
            <a:off x="98239" y="1195632"/>
            <a:ext cx="5157720" cy="2645844"/>
          </a:xfrm>
          <a:prstGeom prst="rect">
            <a:avLst/>
          </a:prstGeom>
        </p:spPr>
      </p:pic>
      <p:pic>
        <p:nvPicPr>
          <p:cNvPr id="2" name="Picture 1">
            <a:extLst>
              <a:ext uri="{FF2B5EF4-FFF2-40B4-BE49-F238E27FC236}">
                <a16:creationId xmlns:a16="http://schemas.microsoft.com/office/drawing/2014/main" id="{BEBAB53B-6CC4-4F81-2706-87EC3316F617}"/>
              </a:ext>
            </a:extLst>
          </p:cNvPr>
          <p:cNvPicPr>
            <a:picLocks noChangeAspect="1"/>
          </p:cNvPicPr>
          <p:nvPr/>
        </p:nvPicPr>
        <p:blipFill>
          <a:blip r:embed="rId3"/>
          <a:stretch>
            <a:fillRect/>
          </a:stretch>
        </p:blipFill>
        <p:spPr>
          <a:xfrm>
            <a:off x="6080203" y="1238891"/>
            <a:ext cx="4825922" cy="2680400"/>
          </a:xfrm>
          <a:prstGeom prst="rect">
            <a:avLst/>
          </a:prstGeom>
        </p:spPr>
      </p:pic>
      <p:pic>
        <p:nvPicPr>
          <p:cNvPr id="6" name="Picture 5">
            <a:extLst>
              <a:ext uri="{FF2B5EF4-FFF2-40B4-BE49-F238E27FC236}">
                <a16:creationId xmlns:a16="http://schemas.microsoft.com/office/drawing/2014/main" id="{91293C72-8E9F-2360-FF79-E35373CB3A42}"/>
              </a:ext>
            </a:extLst>
          </p:cNvPr>
          <p:cNvPicPr>
            <a:picLocks noChangeAspect="1"/>
          </p:cNvPicPr>
          <p:nvPr/>
        </p:nvPicPr>
        <p:blipFill>
          <a:blip r:embed="rId4"/>
          <a:stretch>
            <a:fillRect/>
          </a:stretch>
        </p:blipFill>
        <p:spPr>
          <a:xfrm>
            <a:off x="98239" y="4103577"/>
            <a:ext cx="5478700" cy="2213218"/>
          </a:xfrm>
          <a:prstGeom prst="rect">
            <a:avLst/>
          </a:prstGeom>
        </p:spPr>
      </p:pic>
      <p:pic>
        <p:nvPicPr>
          <p:cNvPr id="27" name="Picture 26">
            <a:extLst>
              <a:ext uri="{FF2B5EF4-FFF2-40B4-BE49-F238E27FC236}">
                <a16:creationId xmlns:a16="http://schemas.microsoft.com/office/drawing/2014/main" id="{3A333189-3BA4-6662-5A54-849ADC7A2105}"/>
              </a:ext>
            </a:extLst>
          </p:cNvPr>
          <p:cNvPicPr>
            <a:picLocks noChangeAspect="1"/>
          </p:cNvPicPr>
          <p:nvPr/>
        </p:nvPicPr>
        <p:blipFill>
          <a:blip r:embed="rId5"/>
          <a:stretch>
            <a:fillRect/>
          </a:stretch>
        </p:blipFill>
        <p:spPr>
          <a:xfrm>
            <a:off x="5857875" y="4060885"/>
            <a:ext cx="6064436" cy="2213218"/>
          </a:xfrm>
          <a:prstGeom prst="rect">
            <a:avLst/>
          </a:prstGeom>
        </p:spPr>
      </p:pic>
      <p:sp>
        <p:nvSpPr>
          <p:cNvPr id="29" name="TextBox 28">
            <a:extLst>
              <a:ext uri="{FF2B5EF4-FFF2-40B4-BE49-F238E27FC236}">
                <a16:creationId xmlns:a16="http://schemas.microsoft.com/office/drawing/2014/main" id="{9D23454D-7F48-492D-B636-BBFD13EFC4AA}"/>
              </a:ext>
            </a:extLst>
          </p:cNvPr>
          <p:cNvSpPr txBox="1"/>
          <p:nvPr/>
        </p:nvSpPr>
        <p:spPr>
          <a:xfrm>
            <a:off x="0" y="6379657"/>
            <a:ext cx="11372850" cy="369332"/>
          </a:xfrm>
          <a:prstGeom prst="rect">
            <a:avLst/>
          </a:prstGeom>
          <a:noFill/>
        </p:spPr>
        <p:txBody>
          <a:bodyPr wrap="square">
            <a:spAutoFit/>
          </a:bodyPr>
          <a:lstStyle/>
          <a:p>
            <a:r>
              <a:rPr lang="en-US" i="0">
                <a:solidFill>
                  <a:srgbClr val="000000"/>
                </a:solidFill>
                <a:effectLst/>
                <a:latin typeface="Arial" panose="020B0604020202020204" pitchFamily="34" charset="0"/>
              </a:rPr>
              <a:t>We </a:t>
            </a:r>
            <a:r>
              <a:rPr lang="en-US" b="1" i="0">
                <a:solidFill>
                  <a:srgbClr val="000000"/>
                </a:solidFill>
                <a:effectLst/>
                <a:latin typeface="Arial" panose="020B0604020202020204" pitchFamily="34" charset="0"/>
              </a:rPr>
              <a:t>need a selection of activation libraries </a:t>
            </a:r>
            <a:r>
              <a:rPr lang="en-US" i="0">
                <a:solidFill>
                  <a:srgbClr val="000000"/>
                </a:solidFill>
                <a:effectLst/>
                <a:latin typeface="Arial" panose="020B0604020202020204" pitchFamily="34" charset="0"/>
              </a:rPr>
              <a:t>at least for main D1S pathways (e.g., Co, Mn, Ta, W…)</a:t>
            </a:r>
          </a:p>
        </p:txBody>
      </p:sp>
    </p:spTree>
    <p:extLst>
      <p:ext uri="{BB962C8B-B14F-4D97-AF65-F5344CB8AC3E}">
        <p14:creationId xmlns:p14="http://schemas.microsoft.com/office/powerpoint/2010/main" val="3879031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F0C35-0E1F-78F5-40EC-C47CD785825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D93AAF-77C7-574A-B3F5-4564F5C798F6}"/>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2A74E769-E992-9533-897D-B92526975F12}"/>
              </a:ext>
            </a:extLst>
          </p:cNvPr>
          <p:cNvSpPr>
            <a:spLocks noGrp="1"/>
          </p:cNvSpPr>
          <p:nvPr>
            <p:ph type="sldNum" sz="quarter" idx="12"/>
          </p:nvPr>
        </p:nvSpPr>
        <p:spPr/>
        <p:txBody>
          <a:bodyPr/>
          <a:lstStyle/>
          <a:p>
            <a:fld id="{0B55C215-7F9A-4AB7-8398-183B47447BCF}" type="slidenum">
              <a:rPr lang="en-US" smtClean="0"/>
              <a:pPr/>
              <a:t>19</a:t>
            </a:fld>
            <a:endParaRPr lang="en-US"/>
          </a:p>
        </p:txBody>
      </p:sp>
      <p:sp>
        <p:nvSpPr>
          <p:cNvPr id="4" name="Title 3">
            <a:extLst>
              <a:ext uri="{FF2B5EF4-FFF2-40B4-BE49-F238E27FC236}">
                <a16:creationId xmlns:a16="http://schemas.microsoft.com/office/drawing/2014/main" id="{0F44FFBD-80B3-7978-6083-F1D6166DE0A3}"/>
              </a:ext>
            </a:extLst>
          </p:cNvPr>
          <p:cNvSpPr>
            <a:spLocks noGrp="1"/>
          </p:cNvSpPr>
          <p:nvPr>
            <p:ph type="title"/>
          </p:nvPr>
        </p:nvSpPr>
        <p:spPr/>
        <p:txBody>
          <a:bodyPr/>
          <a:lstStyle/>
          <a:p>
            <a:r>
              <a:rPr lang="en-US"/>
              <a:t>Impact of TENDL-2017</a:t>
            </a:r>
            <a:endParaRPr lang="en-IE"/>
          </a:p>
        </p:txBody>
      </p:sp>
      <p:sp>
        <p:nvSpPr>
          <p:cNvPr id="6" name="Text Placeholder 5">
            <a:extLst>
              <a:ext uri="{FF2B5EF4-FFF2-40B4-BE49-F238E27FC236}">
                <a16:creationId xmlns:a16="http://schemas.microsoft.com/office/drawing/2014/main" id="{5C583F9D-7EE5-2EC9-1083-6BAEB3BF3C00}"/>
              </a:ext>
            </a:extLst>
          </p:cNvPr>
          <p:cNvSpPr>
            <a:spLocks noGrp="1"/>
          </p:cNvSpPr>
          <p:nvPr>
            <p:ph type="body" sz="quarter" idx="14"/>
          </p:nvPr>
        </p:nvSpPr>
        <p:spPr/>
        <p:txBody>
          <a:bodyPr/>
          <a:lstStyle/>
          <a:p>
            <a:r>
              <a:rPr lang="en-IE"/>
              <a:t>Sphere leakage benchmark: typical materials</a:t>
            </a:r>
          </a:p>
        </p:txBody>
      </p:sp>
      <p:pic>
        <p:nvPicPr>
          <p:cNvPr id="13" name="Picture 12">
            <a:extLst>
              <a:ext uri="{FF2B5EF4-FFF2-40B4-BE49-F238E27FC236}">
                <a16:creationId xmlns:a16="http://schemas.microsoft.com/office/drawing/2014/main" id="{6F0BE0B3-A1E0-022D-1A37-383ABE449F12}"/>
              </a:ext>
            </a:extLst>
          </p:cNvPr>
          <p:cNvPicPr>
            <a:picLocks noChangeAspect="1"/>
          </p:cNvPicPr>
          <p:nvPr/>
        </p:nvPicPr>
        <p:blipFill>
          <a:blip r:embed="rId2"/>
          <a:stretch>
            <a:fillRect/>
          </a:stretch>
        </p:blipFill>
        <p:spPr>
          <a:xfrm>
            <a:off x="277350" y="1731363"/>
            <a:ext cx="3654854" cy="2474323"/>
          </a:xfrm>
          <a:prstGeom prst="rect">
            <a:avLst/>
          </a:prstGeom>
        </p:spPr>
      </p:pic>
      <p:pic>
        <p:nvPicPr>
          <p:cNvPr id="17" name="Picture 16">
            <a:extLst>
              <a:ext uri="{FF2B5EF4-FFF2-40B4-BE49-F238E27FC236}">
                <a16:creationId xmlns:a16="http://schemas.microsoft.com/office/drawing/2014/main" id="{F46EB88D-188B-9E59-371E-9C9EEDE376E4}"/>
              </a:ext>
            </a:extLst>
          </p:cNvPr>
          <p:cNvPicPr>
            <a:picLocks noChangeAspect="1"/>
          </p:cNvPicPr>
          <p:nvPr/>
        </p:nvPicPr>
        <p:blipFill>
          <a:blip r:embed="rId3"/>
          <a:stretch>
            <a:fillRect/>
          </a:stretch>
        </p:blipFill>
        <p:spPr>
          <a:xfrm>
            <a:off x="6986808" y="4034223"/>
            <a:ext cx="5100417" cy="2314575"/>
          </a:xfrm>
          <a:prstGeom prst="rect">
            <a:avLst/>
          </a:prstGeom>
        </p:spPr>
      </p:pic>
      <p:pic>
        <p:nvPicPr>
          <p:cNvPr id="15" name="Picture 14">
            <a:extLst>
              <a:ext uri="{FF2B5EF4-FFF2-40B4-BE49-F238E27FC236}">
                <a16:creationId xmlns:a16="http://schemas.microsoft.com/office/drawing/2014/main" id="{63DC8ABC-7310-D635-BD57-63241DCC156F}"/>
              </a:ext>
            </a:extLst>
          </p:cNvPr>
          <p:cNvPicPr>
            <a:picLocks noChangeAspect="1"/>
          </p:cNvPicPr>
          <p:nvPr/>
        </p:nvPicPr>
        <p:blipFill>
          <a:blip r:embed="rId4"/>
          <a:stretch>
            <a:fillRect/>
          </a:stretch>
        </p:blipFill>
        <p:spPr>
          <a:xfrm>
            <a:off x="4062975" y="1714565"/>
            <a:ext cx="4066050" cy="2551629"/>
          </a:xfrm>
          <a:prstGeom prst="rect">
            <a:avLst/>
          </a:prstGeom>
        </p:spPr>
      </p:pic>
      <p:sp>
        <p:nvSpPr>
          <p:cNvPr id="5" name="TextBox 4">
            <a:extLst>
              <a:ext uri="{FF2B5EF4-FFF2-40B4-BE49-F238E27FC236}">
                <a16:creationId xmlns:a16="http://schemas.microsoft.com/office/drawing/2014/main" id="{A3E7252C-6E5E-19A3-D880-8C29E06FD489}"/>
              </a:ext>
            </a:extLst>
          </p:cNvPr>
          <p:cNvSpPr txBox="1"/>
          <p:nvPr/>
        </p:nvSpPr>
        <p:spPr>
          <a:xfrm>
            <a:off x="9166190" y="4266194"/>
            <a:ext cx="1922366" cy="369332"/>
          </a:xfrm>
          <a:prstGeom prst="rect">
            <a:avLst/>
          </a:prstGeom>
          <a:solidFill>
            <a:schemeClr val="accent2"/>
          </a:solidFill>
        </p:spPr>
        <p:txBody>
          <a:bodyPr wrap="square" rtlCol="0">
            <a:spAutoFit/>
          </a:bodyPr>
          <a:lstStyle/>
          <a:p>
            <a:r>
              <a:rPr lang="en-US"/>
              <a:t>FENDL3.2b </a:t>
            </a:r>
            <a:r>
              <a:rPr lang="en-US">
                <a:sym typeface="Wingdings" panose="05000000000000000000" pitchFamily="2" charset="2"/>
              </a:rPr>
              <a:t> 3.2c</a:t>
            </a:r>
            <a:endParaRPr lang="en-IE"/>
          </a:p>
        </p:txBody>
      </p:sp>
    </p:spTree>
    <p:extLst>
      <p:ext uri="{BB962C8B-B14F-4D97-AF65-F5344CB8AC3E}">
        <p14:creationId xmlns:p14="http://schemas.microsoft.com/office/powerpoint/2010/main" val="391148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97F60C-B72E-C03D-7908-F0A541F2244F}"/>
              </a:ext>
            </a:extLst>
          </p:cNvPr>
          <p:cNvSpPr>
            <a:spLocks noGrp="1"/>
          </p:cNvSpPr>
          <p:nvPr>
            <p:ph type="ftr" sz="quarter" idx="11"/>
          </p:nvPr>
        </p:nvSpPr>
        <p:spPr/>
        <p:txBody>
          <a:bodyPr/>
          <a:lstStyle/>
          <a:p>
            <a:r>
              <a:rPr lang="en-US"/>
              <a:t>FENDL3.2c: V&amp;V and impact over ITER analysis, 2025/05, IAEA Vienna HQ</a:t>
            </a:r>
            <a:endParaRPr lang="en-IE"/>
          </a:p>
        </p:txBody>
      </p:sp>
      <p:sp>
        <p:nvSpPr>
          <p:cNvPr id="3" name="Slide Number Placeholder 2">
            <a:extLst>
              <a:ext uri="{FF2B5EF4-FFF2-40B4-BE49-F238E27FC236}">
                <a16:creationId xmlns:a16="http://schemas.microsoft.com/office/drawing/2014/main" id="{9D4B6BEE-238D-B060-7BFC-2A7F70C40BC8}"/>
              </a:ext>
            </a:extLst>
          </p:cNvPr>
          <p:cNvSpPr>
            <a:spLocks noGrp="1"/>
          </p:cNvSpPr>
          <p:nvPr>
            <p:ph type="sldNum" sz="quarter" idx="12"/>
          </p:nvPr>
        </p:nvSpPr>
        <p:spPr/>
        <p:txBody>
          <a:bodyPr/>
          <a:lstStyle/>
          <a:p>
            <a:fld id="{0B55C215-7F9A-4AB7-8398-183B47447BCF}" type="slidenum">
              <a:rPr lang="en-US" smtClean="0"/>
              <a:pPr/>
              <a:t>2</a:t>
            </a:fld>
            <a:endParaRPr lang="en-US"/>
          </a:p>
        </p:txBody>
      </p:sp>
      <p:sp>
        <p:nvSpPr>
          <p:cNvPr id="4" name="Title 3">
            <a:extLst>
              <a:ext uri="{FF2B5EF4-FFF2-40B4-BE49-F238E27FC236}">
                <a16:creationId xmlns:a16="http://schemas.microsoft.com/office/drawing/2014/main" id="{8D5027FB-E353-7C5F-7316-61B4ACB15307}"/>
              </a:ext>
            </a:extLst>
          </p:cNvPr>
          <p:cNvSpPr>
            <a:spLocks noGrp="1"/>
          </p:cNvSpPr>
          <p:nvPr>
            <p:ph type="title"/>
          </p:nvPr>
        </p:nvSpPr>
        <p:spPr>
          <a:xfrm>
            <a:off x="431371" y="250969"/>
            <a:ext cx="8448939" cy="451406"/>
          </a:xfrm>
        </p:spPr>
        <p:txBody>
          <a:bodyPr/>
          <a:lstStyle/>
          <a:p>
            <a:r>
              <a:rPr lang="en-US"/>
              <a:t>FENDL3.2c V&amp;V and impact over ITER analysis</a:t>
            </a:r>
            <a:endParaRPr lang="en-IE"/>
          </a:p>
        </p:txBody>
      </p:sp>
      <p:sp>
        <p:nvSpPr>
          <p:cNvPr id="5" name="Text Placeholder 4">
            <a:extLst>
              <a:ext uri="{FF2B5EF4-FFF2-40B4-BE49-F238E27FC236}">
                <a16:creationId xmlns:a16="http://schemas.microsoft.com/office/drawing/2014/main" id="{E6AD5788-42A7-359A-C534-D46A04D4DED0}"/>
              </a:ext>
            </a:extLst>
          </p:cNvPr>
          <p:cNvSpPr>
            <a:spLocks noGrp="1"/>
          </p:cNvSpPr>
          <p:nvPr>
            <p:ph type="body" sz="quarter" idx="13"/>
          </p:nvPr>
        </p:nvSpPr>
        <p:spPr/>
        <p:txBody>
          <a:bodyPr/>
          <a:lstStyle/>
          <a:p>
            <a:pPr marL="105750" indent="-285750">
              <a:buFont typeface="Arial" panose="020B0604020202020204" pitchFamily="34" charset="0"/>
              <a:buChar char="•"/>
            </a:pPr>
            <a:r>
              <a:rPr lang="en-US"/>
              <a:t>FENDL3.2c: the most UpToDate nuclear data library</a:t>
            </a:r>
          </a:p>
          <a:p>
            <a:pPr marL="105750" indent="-285750">
              <a:buFont typeface="Arial" panose="020B0604020202020204" pitchFamily="34" charset="0"/>
              <a:buChar char="•"/>
            </a:pPr>
            <a:r>
              <a:rPr lang="en-US"/>
              <a:t>What FENDL3.2c contains</a:t>
            </a:r>
          </a:p>
          <a:p>
            <a:pPr marL="105750" indent="-285750">
              <a:buFont typeface="Arial" panose="020B0604020202020204" pitchFamily="34" charset="0"/>
              <a:buChar char="•"/>
            </a:pPr>
            <a:r>
              <a:rPr lang="en-US"/>
              <a:t>FENDL transport data (FENDL3.2c)</a:t>
            </a:r>
          </a:p>
          <a:p>
            <a:pPr marL="105750" indent="-285750">
              <a:buFont typeface="Arial" panose="020B0604020202020204" pitchFamily="34" charset="0"/>
              <a:buChar char="•"/>
            </a:pPr>
            <a:r>
              <a:rPr lang="en-US"/>
              <a:t>FENDL activation data (TENDL-2017): generation, V&amp;V and impact</a:t>
            </a:r>
          </a:p>
          <a:p>
            <a:pPr marL="105750" indent="-285750">
              <a:buFont typeface="Arial" panose="020B0604020202020204" pitchFamily="34" charset="0"/>
              <a:buChar char="•"/>
            </a:pPr>
            <a:r>
              <a:rPr lang="en-US"/>
              <a:t>Main takeaways</a:t>
            </a:r>
          </a:p>
          <a:p>
            <a:pPr marL="105750" indent="-285750">
              <a:buFont typeface="Arial" panose="020B0604020202020204" pitchFamily="34" charset="0"/>
              <a:buChar char="•"/>
            </a:pPr>
            <a:r>
              <a:rPr lang="en-US"/>
              <a:t>Some points to consider for FENDL4.0</a:t>
            </a:r>
          </a:p>
          <a:p>
            <a:pPr marL="105750" indent="-285750">
              <a:buFont typeface="Arial" panose="020B0604020202020204" pitchFamily="34" charset="0"/>
              <a:buChar char="•"/>
            </a:pPr>
            <a:endParaRPr lang="en-US"/>
          </a:p>
          <a:p>
            <a:pPr marL="105750" indent="-285750">
              <a:buFont typeface="Arial" panose="020B0604020202020204" pitchFamily="34" charset="0"/>
              <a:buChar char="•"/>
            </a:pPr>
            <a:endParaRPr lang="en-IE"/>
          </a:p>
        </p:txBody>
      </p:sp>
      <p:sp>
        <p:nvSpPr>
          <p:cNvPr id="6" name="Text Placeholder 5">
            <a:extLst>
              <a:ext uri="{FF2B5EF4-FFF2-40B4-BE49-F238E27FC236}">
                <a16:creationId xmlns:a16="http://schemas.microsoft.com/office/drawing/2014/main" id="{3DEB7219-054B-2A97-6F19-192815145B98}"/>
              </a:ext>
            </a:extLst>
          </p:cNvPr>
          <p:cNvSpPr>
            <a:spLocks noGrp="1"/>
          </p:cNvSpPr>
          <p:nvPr>
            <p:ph type="body" sz="quarter" idx="14"/>
          </p:nvPr>
        </p:nvSpPr>
        <p:spPr/>
        <p:txBody>
          <a:bodyPr/>
          <a:lstStyle/>
          <a:p>
            <a:r>
              <a:rPr lang="en-US"/>
              <a:t>Outline</a:t>
            </a:r>
            <a:endParaRPr lang="en-IE"/>
          </a:p>
        </p:txBody>
      </p:sp>
    </p:spTree>
    <p:extLst>
      <p:ext uri="{BB962C8B-B14F-4D97-AF65-F5344CB8AC3E}">
        <p14:creationId xmlns:p14="http://schemas.microsoft.com/office/powerpoint/2010/main" val="98085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06211F-8D3B-896B-76AC-2DD49B6EE037}"/>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49EBCCB3-7454-352C-8612-4F20EB4B8196}"/>
              </a:ext>
            </a:extLst>
          </p:cNvPr>
          <p:cNvSpPr>
            <a:spLocks noGrp="1"/>
          </p:cNvSpPr>
          <p:nvPr>
            <p:ph type="sldNum" sz="quarter" idx="12"/>
          </p:nvPr>
        </p:nvSpPr>
        <p:spPr/>
        <p:txBody>
          <a:bodyPr/>
          <a:lstStyle/>
          <a:p>
            <a:fld id="{0B55C215-7F9A-4AB7-8398-183B47447BCF}" type="slidenum">
              <a:rPr lang="en-US" smtClean="0"/>
              <a:pPr/>
              <a:t>20</a:t>
            </a:fld>
            <a:endParaRPr lang="en-US"/>
          </a:p>
        </p:txBody>
      </p:sp>
      <p:sp>
        <p:nvSpPr>
          <p:cNvPr id="4" name="Title 3">
            <a:extLst>
              <a:ext uri="{FF2B5EF4-FFF2-40B4-BE49-F238E27FC236}">
                <a16:creationId xmlns:a16="http://schemas.microsoft.com/office/drawing/2014/main" id="{98C76A71-A44E-8B39-FF13-54EDBC72EDD9}"/>
              </a:ext>
            </a:extLst>
          </p:cNvPr>
          <p:cNvSpPr>
            <a:spLocks noGrp="1"/>
          </p:cNvSpPr>
          <p:nvPr>
            <p:ph type="title"/>
          </p:nvPr>
        </p:nvSpPr>
        <p:spPr/>
        <p:txBody>
          <a:bodyPr/>
          <a:lstStyle/>
          <a:p>
            <a:r>
              <a:rPr lang="en-US"/>
              <a:t>Impact of TENDL-2017</a:t>
            </a:r>
            <a:endParaRPr lang="en-IE"/>
          </a:p>
        </p:txBody>
      </p:sp>
      <p:sp>
        <p:nvSpPr>
          <p:cNvPr id="6" name="Text Placeholder 5">
            <a:extLst>
              <a:ext uri="{FF2B5EF4-FFF2-40B4-BE49-F238E27FC236}">
                <a16:creationId xmlns:a16="http://schemas.microsoft.com/office/drawing/2014/main" id="{4305AB5F-A6FD-01C1-514A-D23FDDC2F487}"/>
              </a:ext>
            </a:extLst>
          </p:cNvPr>
          <p:cNvSpPr>
            <a:spLocks noGrp="1"/>
          </p:cNvSpPr>
          <p:nvPr>
            <p:ph type="body" sz="quarter" idx="14"/>
          </p:nvPr>
        </p:nvSpPr>
        <p:spPr/>
        <p:txBody>
          <a:bodyPr/>
          <a:lstStyle/>
          <a:p>
            <a:r>
              <a:rPr lang="en-IE"/>
              <a:t>TBM EP#16 and PC#16 at DT1 scenario</a:t>
            </a:r>
          </a:p>
        </p:txBody>
      </p:sp>
      <p:pic>
        <p:nvPicPr>
          <p:cNvPr id="8" name="Picture 7">
            <a:extLst>
              <a:ext uri="{FF2B5EF4-FFF2-40B4-BE49-F238E27FC236}">
                <a16:creationId xmlns:a16="http://schemas.microsoft.com/office/drawing/2014/main" id="{81A990DF-76D1-4594-E9CF-3C712A6E4C8B}"/>
              </a:ext>
            </a:extLst>
          </p:cNvPr>
          <p:cNvPicPr>
            <a:picLocks noChangeAspect="1"/>
          </p:cNvPicPr>
          <p:nvPr/>
        </p:nvPicPr>
        <p:blipFill>
          <a:blip r:embed="rId2"/>
          <a:stretch>
            <a:fillRect/>
          </a:stretch>
        </p:blipFill>
        <p:spPr>
          <a:xfrm>
            <a:off x="595312" y="1714566"/>
            <a:ext cx="4672013" cy="2176160"/>
          </a:xfrm>
          <a:prstGeom prst="rect">
            <a:avLst/>
          </a:prstGeom>
        </p:spPr>
      </p:pic>
      <p:pic>
        <p:nvPicPr>
          <p:cNvPr id="10" name="Picture 9">
            <a:extLst>
              <a:ext uri="{FF2B5EF4-FFF2-40B4-BE49-F238E27FC236}">
                <a16:creationId xmlns:a16="http://schemas.microsoft.com/office/drawing/2014/main" id="{141F2A47-2157-9C2D-14EF-FCA017E567E4}"/>
              </a:ext>
            </a:extLst>
          </p:cNvPr>
          <p:cNvPicPr>
            <a:picLocks noChangeAspect="1"/>
          </p:cNvPicPr>
          <p:nvPr/>
        </p:nvPicPr>
        <p:blipFill>
          <a:blip r:embed="rId3"/>
          <a:stretch>
            <a:fillRect/>
          </a:stretch>
        </p:blipFill>
        <p:spPr>
          <a:xfrm>
            <a:off x="1914525" y="3958099"/>
            <a:ext cx="4429126" cy="2188261"/>
          </a:xfrm>
          <a:prstGeom prst="rect">
            <a:avLst/>
          </a:prstGeom>
        </p:spPr>
      </p:pic>
      <p:sp>
        <p:nvSpPr>
          <p:cNvPr id="16" name="TextBox 15">
            <a:extLst>
              <a:ext uri="{FF2B5EF4-FFF2-40B4-BE49-F238E27FC236}">
                <a16:creationId xmlns:a16="http://schemas.microsoft.com/office/drawing/2014/main" id="{070709E2-108B-32CA-62CD-2374C03FDE77}"/>
              </a:ext>
            </a:extLst>
          </p:cNvPr>
          <p:cNvSpPr txBox="1"/>
          <p:nvPr/>
        </p:nvSpPr>
        <p:spPr>
          <a:xfrm>
            <a:off x="6704542" y="1833440"/>
            <a:ext cx="5308600" cy="3170099"/>
          </a:xfrm>
          <a:prstGeom prst="rect">
            <a:avLst/>
          </a:prstGeom>
          <a:noFill/>
        </p:spPr>
        <p:txBody>
          <a:bodyPr wrap="square">
            <a:spAutoFit/>
          </a:bodyPr>
          <a:lstStyle/>
          <a:p>
            <a:pPr marL="285750" marR="0" indent="-285750" algn="just">
              <a:spcBef>
                <a:spcPts val="600"/>
              </a:spcBef>
              <a:spcAft>
                <a:spcPts val="600"/>
              </a:spcAft>
              <a:buFont typeface="Arial" panose="020B0604020202020204" pitchFamily="34" charset="0"/>
              <a:buChar char="•"/>
            </a:pPr>
            <a:r>
              <a:rPr lang="en-GB">
                <a:latin typeface="Calibri" panose="020F0502020204030204" pitchFamily="34" charset="0"/>
              </a:rPr>
              <a:t>The differences between both libraries vary depending on the location (PI or PC) and cooling time. </a:t>
            </a:r>
          </a:p>
          <a:p>
            <a:pPr marL="285750" marR="0" indent="-285750" algn="just">
              <a:spcBef>
                <a:spcPts val="600"/>
              </a:spcBef>
              <a:spcAft>
                <a:spcPts val="600"/>
              </a:spcAft>
              <a:buFont typeface="Arial" panose="020B0604020202020204" pitchFamily="34" charset="0"/>
              <a:buChar char="•"/>
            </a:pPr>
            <a:r>
              <a:rPr lang="en-GB">
                <a:latin typeface="Calibri" panose="020F0502020204030204" pitchFamily="34" charset="0"/>
              </a:rPr>
              <a:t>Results are statistically the same at the PI at all the time.</a:t>
            </a:r>
          </a:p>
          <a:p>
            <a:pPr marL="285750" marR="0" indent="-285750" algn="just">
              <a:spcBef>
                <a:spcPts val="600"/>
              </a:spcBef>
              <a:spcAft>
                <a:spcPts val="600"/>
              </a:spcAft>
              <a:buFont typeface="Arial" panose="020B0604020202020204" pitchFamily="34" charset="0"/>
              <a:buChar char="•"/>
            </a:pPr>
            <a:r>
              <a:rPr lang="en-GB">
                <a:latin typeface="Calibri" panose="020F0502020204030204" pitchFamily="34" charset="0"/>
              </a:rPr>
              <a:t>Whereas at the PC we have an increase by TENDL-2017 of about 10-15% at 1d after shutdown and different behaviour at 1E6s depending  on the position -10%/+20%.</a:t>
            </a:r>
            <a:r>
              <a:rPr lang="en-IE">
                <a:latin typeface="Calibri" panose="020F0502020204030204" pitchFamily="34" charset="0"/>
              </a:rPr>
              <a:t> Different importance of pathways (DT1 vs SA2).</a:t>
            </a:r>
          </a:p>
        </p:txBody>
      </p:sp>
    </p:spTree>
    <p:extLst>
      <p:ext uri="{BB962C8B-B14F-4D97-AF65-F5344CB8AC3E}">
        <p14:creationId xmlns:p14="http://schemas.microsoft.com/office/powerpoint/2010/main" val="1946926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A72A83-E648-509A-2438-C970BFD0451A}"/>
              </a:ext>
            </a:extLst>
          </p:cNvPr>
          <p:cNvPicPr>
            <a:picLocks noChangeAspect="1"/>
          </p:cNvPicPr>
          <p:nvPr/>
        </p:nvPicPr>
        <p:blipFill>
          <a:blip r:embed="rId2"/>
          <a:stretch>
            <a:fillRect/>
          </a:stretch>
        </p:blipFill>
        <p:spPr>
          <a:xfrm>
            <a:off x="8534400" y="1013214"/>
            <a:ext cx="3576637" cy="2229082"/>
          </a:xfrm>
          <a:prstGeom prst="rect">
            <a:avLst/>
          </a:prstGeom>
        </p:spPr>
      </p:pic>
      <p:sp>
        <p:nvSpPr>
          <p:cNvPr id="2" name="Footer Placeholder 1">
            <a:extLst>
              <a:ext uri="{FF2B5EF4-FFF2-40B4-BE49-F238E27FC236}">
                <a16:creationId xmlns:a16="http://schemas.microsoft.com/office/drawing/2014/main" id="{15341471-9BF6-2929-F19A-CB85CC9F3D98}"/>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60ABEF7C-96E4-B6A3-D037-36D4F0A7956A}"/>
              </a:ext>
            </a:extLst>
          </p:cNvPr>
          <p:cNvSpPr>
            <a:spLocks noGrp="1"/>
          </p:cNvSpPr>
          <p:nvPr>
            <p:ph type="sldNum" sz="quarter" idx="12"/>
          </p:nvPr>
        </p:nvSpPr>
        <p:spPr/>
        <p:txBody>
          <a:bodyPr/>
          <a:lstStyle/>
          <a:p>
            <a:fld id="{0B55C215-7F9A-4AB7-8398-183B47447BCF}" type="slidenum">
              <a:rPr lang="en-US" smtClean="0"/>
              <a:pPr/>
              <a:t>21</a:t>
            </a:fld>
            <a:endParaRPr lang="en-US"/>
          </a:p>
        </p:txBody>
      </p:sp>
      <p:sp>
        <p:nvSpPr>
          <p:cNvPr id="4" name="Title 3">
            <a:extLst>
              <a:ext uri="{FF2B5EF4-FFF2-40B4-BE49-F238E27FC236}">
                <a16:creationId xmlns:a16="http://schemas.microsoft.com/office/drawing/2014/main" id="{A088D7F0-F454-47B4-23C9-6E2809BBF016}"/>
              </a:ext>
            </a:extLst>
          </p:cNvPr>
          <p:cNvSpPr>
            <a:spLocks noGrp="1"/>
          </p:cNvSpPr>
          <p:nvPr>
            <p:ph type="title"/>
          </p:nvPr>
        </p:nvSpPr>
        <p:spPr/>
        <p:txBody>
          <a:bodyPr/>
          <a:lstStyle/>
          <a:p>
            <a:r>
              <a:rPr lang="en-US"/>
              <a:t>Impact of TENDL-2017</a:t>
            </a:r>
            <a:endParaRPr lang="en-IE"/>
          </a:p>
        </p:txBody>
      </p:sp>
      <p:sp>
        <p:nvSpPr>
          <p:cNvPr id="6" name="Text Placeholder 5">
            <a:extLst>
              <a:ext uri="{FF2B5EF4-FFF2-40B4-BE49-F238E27FC236}">
                <a16:creationId xmlns:a16="http://schemas.microsoft.com/office/drawing/2014/main" id="{542F13E9-C777-65E7-9C58-FE9417E0B462}"/>
              </a:ext>
            </a:extLst>
          </p:cNvPr>
          <p:cNvSpPr>
            <a:spLocks noGrp="1"/>
          </p:cNvSpPr>
          <p:nvPr>
            <p:ph type="body" sz="quarter" idx="14"/>
          </p:nvPr>
        </p:nvSpPr>
        <p:spPr/>
        <p:txBody>
          <a:bodyPr/>
          <a:lstStyle/>
          <a:p>
            <a:r>
              <a:rPr lang="en-US"/>
              <a:t>ITER SDDR Cylindrical benchmark</a:t>
            </a:r>
            <a:endParaRPr lang="en-IE"/>
          </a:p>
        </p:txBody>
      </p:sp>
      <p:pic>
        <p:nvPicPr>
          <p:cNvPr id="8" name="Picture 7">
            <a:extLst>
              <a:ext uri="{FF2B5EF4-FFF2-40B4-BE49-F238E27FC236}">
                <a16:creationId xmlns:a16="http://schemas.microsoft.com/office/drawing/2014/main" id="{C78E1F68-54A0-1889-1024-2E456D303B06}"/>
              </a:ext>
            </a:extLst>
          </p:cNvPr>
          <p:cNvPicPr>
            <a:picLocks noChangeAspect="1"/>
          </p:cNvPicPr>
          <p:nvPr/>
        </p:nvPicPr>
        <p:blipFill>
          <a:blip r:embed="rId3"/>
          <a:srcRect t="1667" b="48704"/>
          <a:stretch/>
        </p:blipFill>
        <p:spPr>
          <a:xfrm>
            <a:off x="431371" y="2075253"/>
            <a:ext cx="3912029" cy="3077213"/>
          </a:xfrm>
          <a:prstGeom prst="rect">
            <a:avLst/>
          </a:prstGeom>
        </p:spPr>
      </p:pic>
      <p:pic>
        <p:nvPicPr>
          <p:cNvPr id="9" name="Picture 8">
            <a:extLst>
              <a:ext uri="{FF2B5EF4-FFF2-40B4-BE49-F238E27FC236}">
                <a16:creationId xmlns:a16="http://schemas.microsoft.com/office/drawing/2014/main" id="{F2669633-4938-B76D-4460-D859397B3F94}"/>
              </a:ext>
            </a:extLst>
          </p:cNvPr>
          <p:cNvPicPr>
            <a:picLocks noChangeAspect="1"/>
          </p:cNvPicPr>
          <p:nvPr/>
        </p:nvPicPr>
        <p:blipFill>
          <a:blip r:embed="rId3"/>
          <a:srcRect l="3522" t="51747" r="-3522" b="-1376"/>
          <a:stretch/>
        </p:blipFill>
        <p:spPr>
          <a:xfrm>
            <a:off x="4489089" y="2075253"/>
            <a:ext cx="4045311" cy="3182053"/>
          </a:xfrm>
          <a:prstGeom prst="rect">
            <a:avLst/>
          </a:prstGeom>
        </p:spPr>
      </p:pic>
      <p:sp>
        <p:nvSpPr>
          <p:cNvPr id="13" name="TextBox 12">
            <a:extLst>
              <a:ext uri="{FF2B5EF4-FFF2-40B4-BE49-F238E27FC236}">
                <a16:creationId xmlns:a16="http://schemas.microsoft.com/office/drawing/2014/main" id="{E23409EA-8075-9C4B-B429-BAD54727E1FB}"/>
              </a:ext>
            </a:extLst>
          </p:cNvPr>
          <p:cNvSpPr txBox="1"/>
          <p:nvPr/>
        </p:nvSpPr>
        <p:spPr>
          <a:xfrm>
            <a:off x="657225" y="5429660"/>
            <a:ext cx="9829799" cy="646331"/>
          </a:xfrm>
          <a:prstGeom prst="rect">
            <a:avLst/>
          </a:prstGeom>
          <a:noFill/>
          <a:ln>
            <a:solidFill>
              <a:schemeClr val="tx2"/>
            </a:solidFill>
          </a:ln>
        </p:spPr>
        <p:txBody>
          <a:bodyPr wrap="square">
            <a:spAutoFit/>
          </a:bodyPr>
          <a:lstStyle/>
          <a:p>
            <a:pPr algn="ctr"/>
            <a:r>
              <a:rPr lang="en-US" sz="1800" b="0" i="0" u="none" strike="noStrike" baseline="0">
                <a:latin typeface="Calibri" panose="020F0502020204030204" pitchFamily="34" charset="0"/>
              </a:rPr>
              <a:t>Current D1S-ACE library (blue, </a:t>
            </a:r>
            <a:r>
              <a:rPr lang="en-US">
                <a:latin typeface="Calibri" panose="020F0502020204030204" pitchFamily="34" charset="0"/>
              </a:rPr>
              <a:t>FENDL3.1c+EAF-2010) </a:t>
            </a:r>
            <a:r>
              <a:rPr lang="en-US" sz="1800" b="0" i="0" u="none" strike="noStrike" baseline="0">
                <a:latin typeface="Calibri" panose="020F0502020204030204" pitchFamily="34" charset="0"/>
              </a:rPr>
              <a:t>are always slightly higher than the TENDL-2017 </a:t>
            </a:r>
            <a:r>
              <a:rPr lang="en-US">
                <a:latin typeface="Calibri" panose="020F0502020204030204" pitchFamily="34" charset="0"/>
              </a:rPr>
              <a:t>based (orange)</a:t>
            </a:r>
            <a:r>
              <a:rPr lang="en-US" sz="1800" b="0" i="0" u="none" strike="noStrike" baseline="0">
                <a:latin typeface="Calibri" panose="020F0502020204030204" pitchFamily="34" charset="0"/>
              </a:rPr>
              <a:t> by 5-10%.</a:t>
            </a:r>
          </a:p>
        </p:txBody>
      </p:sp>
    </p:spTree>
    <p:extLst>
      <p:ext uri="{BB962C8B-B14F-4D97-AF65-F5344CB8AC3E}">
        <p14:creationId xmlns:p14="http://schemas.microsoft.com/office/powerpoint/2010/main" val="836068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48120B-31F7-1999-6424-5764E17F8506}"/>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BCF1B58C-B424-0C09-1F50-39AEDBAA28EB}"/>
              </a:ext>
            </a:extLst>
          </p:cNvPr>
          <p:cNvSpPr>
            <a:spLocks noGrp="1"/>
          </p:cNvSpPr>
          <p:nvPr>
            <p:ph type="sldNum" sz="quarter" idx="12"/>
          </p:nvPr>
        </p:nvSpPr>
        <p:spPr/>
        <p:txBody>
          <a:bodyPr/>
          <a:lstStyle/>
          <a:p>
            <a:fld id="{0B55C215-7F9A-4AB7-8398-183B47447BCF}" type="slidenum">
              <a:rPr lang="en-US" smtClean="0"/>
              <a:pPr/>
              <a:t>22</a:t>
            </a:fld>
            <a:endParaRPr lang="en-US"/>
          </a:p>
        </p:txBody>
      </p:sp>
      <p:sp>
        <p:nvSpPr>
          <p:cNvPr id="4" name="Title 3">
            <a:extLst>
              <a:ext uri="{FF2B5EF4-FFF2-40B4-BE49-F238E27FC236}">
                <a16:creationId xmlns:a16="http://schemas.microsoft.com/office/drawing/2014/main" id="{7085C8DE-D714-A774-6D62-DA48EE2DA225}"/>
              </a:ext>
            </a:extLst>
          </p:cNvPr>
          <p:cNvSpPr>
            <a:spLocks noGrp="1"/>
          </p:cNvSpPr>
          <p:nvPr>
            <p:ph type="title"/>
          </p:nvPr>
        </p:nvSpPr>
        <p:spPr/>
        <p:txBody>
          <a:bodyPr/>
          <a:lstStyle/>
          <a:p>
            <a:r>
              <a:rPr lang="en-US"/>
              <a:t>Impact of TENDL-2017</a:t>
            </a:r>
            <a:endParaRPr lang="en-IE"/>
          </a:p>
        </p:txBody>
      </p:sp>
      <p:sp>
        <p:nvSpPr>
          <p:cNvPr id="6" name="Text Placeholder 5">
            <a:extLst>
              <a:ext uri="{FF2B5EF4-FFF2-40B4-BE49-F238E27FC236}">
                <a16:creationId xmlns:a16="http://schemas.microsoft.com/office/drawing/2014/main" id="{9B6CF5D2-E506-9D76-63EF-62A02B386249}"/>
              </a:ext>
            </a:extLst>
          </p:cNvPr>
          <p:cNvSpPr>
            <a:spLocks noGrp="1"/>
          </p:cNvSpPr>
          <p:nvPr>
            <p:ph type="body" sz="quarter" idx="14"/>
          </p:nvPr>
        </p:nvSpPr>
        <p:spPr/>
        <p:txBody>
          <a:bodyPr/>
          <a:lstStyle/>
          <a:p>
            <a:r>
              <a:rPr lang="en-IE"/>
              <a:t>FNG SDDR benchmark</a:t>
            </a:r>
          </a:p>
        </p:txBody>
      </p:sp>
      <p:pic>
        <p:nvPicPr>
          <p:cNvPr id="8" name="Picture 7">
            <a:extLst>
              <a:ext uri="{FF2B5EF4-FFF2-40B4-BE49-F238E27FC236}">
                <a16:creationId xmlns:a16="http://schemas.microsoft.com/office/drawing/2014/main" id="{7BEE7F2B-7B8A-3A7F-3825-2F0B637C23CF}"/>
              </a:ext>
            </a:extLst>
          </p:cNvPr>
          <p:cNvPicPr>
            <a:picLocks noChangeAspect="1"/>
          </p:cNvPicPr>
          <p:nvPr/>
        </p:nvPicPr>
        <p:blipFill>
          <a:blip r:embed="rId2"/>
          <a:stretch>
            <a:fillRect/>
          </a:stretch>
        </p:blipFill>
        <p:spPr>
          <a:xfrm>
            <a:off x="447954" y="1780045"/>
            <a:ext cx="5962371" cy="1833305"/>
          </a:xfrm>
          <a:prstGeom prst="rect">
            <a:avLst/>
          </a:prstGeom>
        </p:spPr>
      </p:pic>
      <p:pic>
        <p:nvPicPr>
          <p:cNvPr id="10" name="Picture 9">
            <a:extLst>
              <a:ext uri="{FF2B5EF4-FFF2-40B4-BE49-F238E27FC236}">
                <a16:creationId xmlns:a16="http://schemas.microsoft.com/office/drawing/2014/main" id="{06020975-B402-E6C2-573D-A69063D38E0E}"/>
              </a:ext>
            </a:extLst>
          </p:cNvPr>
          <p:cNvPicPr>
            <a:picLocks noChangeAspect="1"/>
          </p:cNvPicPr>
          <p:nvPr/>
        </p:nvPicPr>
        <p:blipFill>
          <a:blip r:embed="rId3"/>
          <a:stretch>
            <a:fillRect/>
          </a:stretch>
        </p:blipFill>
        <p:spPr>
          <a:xfrm>
            <a:off x="431371" y="3731521"/>
            <a:ext cx="6074204" cy="1858190"/>
          </a:xfrm>
          <a:prstGeom prst="rect">
            <a:avLst/>
          </a:prstGeom>
        </p:spPr>
      </p:pic>
      <p:sp>
        <p:nvSpPr>
          <p:cNvPr id="12" name="TextBox 11">
            <a:extLst>
              <a:ext uri="{FF2B5EF4-FFF2-40B4-BE49-F238E27FC236}">
                <a16:creationId xmlns:a16="http://schemas.microsoft.com/office/drawing/2014/main" id="{3C36901D-4AEB-833F-6486-9A18EE72C5AB}"/>
              </a:ext>
            </a:extLst>
          </p:cNvPr>
          <p:cNvSpPr txBox="1"/>
          <p:nvPr/>
        </p:nvSpPr>
        <p:spPr>
          <a:xfrm>
            <a:off x="6951063" y="2069380"/>
            <a:ext cx="5124450" cy="2862322"/>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a:latin typeface="Calibri" panose="020F0502020204030204" pitchFamily="34" charset="0"/>
              </a:rPr>
              <a:t>Current D1S-ACE library (</a:t>
            </a:r>
            <a:r>
              <a:rPr lang="en-US" sz="1800" b="0" i="0" u="none" strike="noStrike" baseline="0" err="1">
                <a:latin typeface="Calibri" panose="020F0502020204030204" pitchFamily="34" charset="0"/>
              </a:rPr>
              <a:t>prev</a:t>
            </a:r>
            <a:r>
              <a:rPr lang="en-US" sz="1800" b="0" i="0" u="none" strike="noStrike" baseline="0">
                <a:latin typeface="Calibri" panose="020F0502020204030204" pitchFamily="34" charset="0"/>
              </a:rPr>
              <a:t>, </a:t>
            </a:r>
            <a:r>
              <a:rPr lang="en-US">
                <a:latin typeface="Calibri" panose="020F0502020204030204" pitchFamily="34" charset="0"/>
              </a:rPr>
              <a:t>FENDL3.1c+EAF-2010) </a:t>
            </a:r>
            <a:r>
              <a:rPr lang="en-US" sz="1800" b="0" i="0" u="none" strike="noStrike" baseline="0">
                <a:latin typeface="Calibri" panose="020F0502020204030204" pitchFamily="34" charset="0"/>
              </a:rPr>
              <a:t>are always slightly higher than the TENDL-2017 </a:t>
            </a:r>
            <a:r>
              <a:rPr lang="en-US">
                <a:latin typeface="Calibri" panose="020F0502020204030204" pitchFamily="34" charset="0"/>
              </a:rPr>
              <a:t>based</a:t>
            </a:r>
            <a:r>
              <a:rPr lang="en-US" sz="1800" b="0" i="0" u="none" strike="noStrike" baseline="0">
                <a:latin typeface="Calibri" panose="020F0502020204030204" pitchFamily="34" charset="0"/>
              </a:rPr>
              <a:t> (i.e. negative relative differences)</a:t>
            </a:r>
          </a:p>
          <a:p>
            <a:pPr marL="285750" indent="-285750" algn="l">
              <a:buFont typeface="Arial" panose="020B0604020202020204" pitchFamily="34" charset="0"/>
              <a:buChar char="•"/>
            </a:pPr>
            <a:r>
              <a:rPr lang="en-US">
                <a:latin typeface="Calibri" panose="020F0502020204030204" pitchFamily="34" charset="0"/>
              </a:rPr>
              <a:t>T</a:t>
            </a:r>
            <a:r>
              <a:rPr lang="en-US" sz="1800" b="0" i="0" u="none" strike="noStrike" baseline="0">
                <a:latin typeface="Calibri" panose="020F0502020204030204" pitchFamily="34" charset="0"/>
              </a:rPr>
              <a:t>he </a:t>
            </a:r>
            <a:r>
              <a:rPr lang="en-US">
                <a:latin typeface="Calibri" panose="020F0502020204030204" pitchFamily="34" charset="0"/>
              </a:rPr>
              <a:t>absolute</a:t>
            </a:r>
            <a:r>
              <a:rPr lang="en-US" sz="1800" b="0" i="0" u="none" strike="noStrike" baseline="0">
                <a:latin typeface="Calibri" panose="020F0502020204030204" pitchFamily="34" charset="0"/>
              </a:rPr>
              <a:t> relative differences is generally small, around 4-5%.</a:t>
            </a:r>
          </a:p>
          <a:p>
            <a:pPr marL="285750" indent="-285750" algn="l">
              <a:buFont typeface="Arial" panose="020B0604020202020204" pitchFamily="34" charset="0"/>
              <a:buChar char="•"/>
            </a:pPr>
            <a:r>
              <a:rPr lang="en-US">
                <a:latin typeface="Calibri" panose="020F0502020204030204" pitchFamily="34" charset="0"/>
              </a:rPr>
              <a:t>No major discrepancies on between libraries no incongruences.  </a:t>
            </a:r>
          </a:p>
          <a:p>
            <a:pPr marL="285750" indent="-285750" algn="l">
              <a:buFont typeface="Arial" panose="020B0604020202020204" pitchFamily="34" charset="0"/>
              <a:buChar char="•"/>
            </a:pPr>
            <a:r>
              <a:rPr lang="en-US" sz="1800" b="1" i="0" u="none" strike="noStrike" baseline="0">
                <a:latin typeface="Calibri" panose="020F0502020204030204" pitchFamily="34" charset="0"/>
              </a:rPr>
              <a:t>Overall under</a:t>
            </a:r>
            <a:r>
              <a:rPr lang="en-US" b="1">
                <a:latin typeface="Calibri" panose="020F0502020204030204" pitchFamily="34" charset="0"/>
              </a:rPr>
              <a:t>prediction between 20-40%!!! (larger at earlier time)</a:t>
            </a:r>
            <a:endParaRPr lang="en-US" sz="1800" b="1" i="0" u="none" strike="noStrike" baseline="0">
              <a:latin typeface="Calibri" panose="020F0502020204030204" pitchFamily="34" charset="0"/>
            </a:endParaRPr>
          </a:p>
          <a:p>
            <a:pPr marL="285750" indent="-285750" algn="l">
              <a:buFont typeface="Arial" panose="020B0604020202020204" pitchFamily="34" charset="0"/>
              <a:buChar char="•"/>
            </a:pPr>
            <a:endParaRPr lang="en-US">
              <a:latin typeface="Calibri" panose="020F0502020204030204" pitchFamily="34" charset="0"/>
            </a:endParaRPr>
          </a:p>
        </p:txBody>
      </p:sp>
    </p:spTree>
    <p:extLst>
      <p:ext uri="{BB962C8B-B14F-4D97-AF65-F5344CB8AC3E}">
        <p14:creationId xmlns:p14="http://schemas.microsoft.com/office/powerpoint/2010/main" val="2991071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80561-F0EF-4130-C825-A5596A90045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DA05AF-86EE-B661-3A04-2EC2F8AE1333}"/>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B6012C8B-AF94-FC2A-0277-7708D0B4FF15}"/>
              </a:ext>
            </a:extLst>
          </p:cNvPr>
          <p:cNvSpPr>
            <a:spLocks noGrp="1"/>
          </p:cNvSpPr>
          <p:nvPr>
            <p:ph type="sldNum" sz="quarter" idx="12"/>
          </p:nvPr>
        </p:nvSpPr>
        <p:spPr/>
        <p:txBody>
          <a:bodyPr/>
          <a:lstStyle/>
          <a:p>
            <a:fld id="{0B55C215-7F9A-4AB7-8398-183B47447BCF}" type="slidenum">
              <a:rPr lang="en-US" smtClean="0"/>
              <a:pPr/>
              <a:t>23</a:t>
            </a:fld>
            <a:endParaRPr lang="en-US"/>
          </a:p>
        </p:txBody>
      </p:sp>
      <p:sp>
        <p:nvSpPr>
          <p:cNvPr id="4" name="Title 3">
            <a:extLst>
              <a:ext uri="{FF2B5EF4-FFF2-40B4-BE49-F238E27FC236}">
                <a16:creationId xmlns:a16="http://schemas.microsoft.com/office/drawing/2014/main" id="{1C278D2E-76A0-E358-CEDD-1A6AFBD62ACC}"/>
              </a:ext>
            </a:extLst>
          </p:cNvPr>
          <p:cNvSpPr>
            <a:spLocks noGrp="1"/>
          </p:cNvSpPr>
          <p:nvPr>
            <p:ph type="title"/>
          </p:nvPr>
        </p:nvSpPr>
        <p:spPr/>
        <p:txBody>
          <a:bodyPr/>
          <a:lstStyle/>
          <a:p>
            <a:r>
              <a:rPr lang="en-US"/>
              <a:t>Impact of TENDL-2017</a:t>
            </a:r>
            <a:endParaRPr lang="en-IE"/>
          </a:p>
        </p:txBody>
      </p:sp>
      <p:sp>
        <p:nvSpPr>
          <p:cNvPr id="6" name="Text Placeholder 5">
            <a:extLst>
              <a:ext uri="{FF2B5EF4-FFF2-40B4-BE49-F238E27FC236}">
                <a16:creationId xmlns:a16="http://schemas.microsoft.com/office/drawing/2014/main" id="{4265BE54-6325-17CB-43A0-F85EB1C8CCE8}"/>
              </a:ext>
            </a:extLst>
          </p:cNvPr>
          <p:cNvSpPr>
            <a:spLocks noGrp="1"/>
          </p:cNvSpPr>
          <p:nvPr>
            <p:ph type="body" sz="quarter" idx="14"/>
          </p:nvPr>
        </p:nvSpPr>
        <p:spPr/>
        <p:txBody>
          <a:bodyPr/>
          <a:lstStyle/>
          <a:p>
            <a:r>
              <a:rPr lang="en-IE"/>
              <a:t>JET DTE1 SDDR experiment</a:t>
            </a:r>
          </a:p>
        </p:txBody>
      </p:sp>
      <p:sp>
        <p:nvSpPr>
          <p:cNvPr id="12" name="TextBox 11">
            <a:extLst>
              <a:ext uri="{FF2B5EF4-FFF2-40B4-BE49-F238E27FC236}">
                <a16:creationId xmlns:a16="http://schemas.microsoft.com/office/drawing/2014/main" id="{7EF7A9EC-A93B-C999-44A8-DEFC2CBF7E10}"/>
              </a:ext>
            </a:extLst>
          </p:cNvPr>
          <p:cNvSpPr txBox="1"/>
          <p:nvPr/>
        </p:nvSpPr>
        <p:spPr>
          <a:xfrm>
            <a:off x="7067550" y="1546001"/>
            <a:ext cx="4945592" cy="3139321"/>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a:latin typeface="Calibri" panose="020F0502020204030204" pitchFamily="34" charset="0"/>
              </a:rPr>
              <a:t>Current D1S-ACE library (blue, </a:t>
            </a:r>
            <a:r>
              <a:rPr lang="en-US">
                <a:latin typeface="Calibri" panose="020F0502020204030204" pitchFamily="34" charset="0"/>
              </a:rPr>
              <a:t>FENDL3.1c+EAF-2010) </a:t>
            </a:r>
            <a:r>
              <a:rPr lang="en-US" sz="1800" b="0" i="0" u="none" strike="noStrike" baseline="0">
                <a:latin typeface="Calibri" panose="020F0502020204030204" pitchFamily="34" charset="0"/>
              </a:rPr>
              <a:t>are always slightly higher than the TENDL-2017 </a:t>
            </a:r>
            <a:r>
              <a:rPr lang="en-US">
                <a:latin typeface="Calibri" panose="020F0502020204030204" pitchFamily="34" charset="0"/>
              </a:rPr>
              <a:t>based (orange)</a:t>
            </a:r>
            <a:r>
              <a:rPr lang="en-US" sz="1800" b="0" i="0" u="none" strike="noStrike" baseline="0">
                <a:latin typeface="Calibri" panose="020F0502020204030204" pitchFamily="34" charset="0"/>
              </a:rPr>
              <a:t> (i.e. negative relative differences)</a:t>
            </a:r>
          </a:p>
          <a:p>
            <a:pPr marL="285750" indent="-285750" algn="l">
              <a:buFont typeface="Arial" panose="020B0604020202020204" pitchFamily="34" charset="0"/>
              <a:buChar char="•"/>
            </a:pPr>
            <a:r>
              <a:rPr lang="en-US">
                <a:latin typeface="Calibri" panose="020F0502020204030204" pitchFamily="34" charset="0"/>
              </a:rPr>
              <a:t>T</a:t>
            </a:r>
            <a:r>
              <a:rPr lang="en-US" sz="1800" b="0" i="0" u="none" strike="noStrike" baseline="0">
                <a:latin typeface="Calibri" panose="020F0502020204030204" pitchFamily="34" charset="0"/>
              </a:rPr>
              <a:t>he </a:t>
            </a:r>
            <a:r>
              <a:rPr lang="en-US">
                <a:latin typeface="Calibri" panose="020F0502020204030204" pitchFamily="34" charset="0"/>
              </a:rPr>
              <a:t>absolute</a:t>
            </a:r>
            <a:r>
              <a:rPr lang="en-US" sz="1800" b="0" i="0" u="none" strike="noStrike" baseline="0">
                <a:latin typeface="Calibri" panose="020F0502020204030204" pitchFamily="34" charset="0"/>
              </a:rPr>
              <a:t> relative differences is generally small, around 1-2%.</a:t>
            </a:r>
          </a:p>
          <a:p>
            <a:pPr marL="285750" indent="-285750" algn="l">
              <a:buFont typeface="Arial" panose="020B0604020202020204" pitchFamily="34" charset="0"/>
              <a:buChar char="•"/>
            </a:pPr>
            <a:r>
              <a:rPr lang="en-US">
                <a:latin typeface="Calibri" panose="020F0502020204030204" pitchFamily="34" charset="0"/>
              </a:rPr>
              <a:t>No major discrepancies on between libraries no incongruences. </a:t>
            </a:r>
          </a:p>
          <a:p>
            <a:pPr marL="285750" indent="-285750">
              <a:buFont typeface="Arial" panose="020B0604020202020204" pitchFamily="34" charset="0"/>
              <a:buChar char="•"/>
            </a:pPr>
            <a:r>
              <a:rPr lang="en-US" sz="1800" b="1" i="0" u="none" strike="noStrike" baseline="0">
                <a:latin typeface="Calibri" panose="020F0502020204030204" pitchFamily="34" charset="0"/>
              </a:rPr>
              <a:t>Overall under</a:t>
            </a:r>
            <a:r>
              <a:rPr lang="en-US" b="1">
                <a:latin typeface="Calibri" panose="020F0502020204030204" pitchFamily="34" charset="0"/>
              </a:rPr>
              <a:t>prediction between 20-40%!!! (larger at earlier time)</a:t>
            </a:r>
            <a:endParaRPr lang="en-US" sz="1800" b="1" i="0" u="none" strike="noStrike" baseline="0">
              <a:latin typeface="Calibri" panose="020F0502020204030204" pitchFamily="34" charset="0"/>
            </a:endParaRPr>
          </a:p>
          <a:p>
            <a:pPr marL="285750" indent="-285750" algn="l">
              <a:buFont typeface="Arial" panose="020B0604020202020204" pitchFamily="34" charset="0"/>
              <a:buChar char="•"/>
            </a:pPr>
            <a:endParaRPr lang="en-US">
              <a:latin typeface="Calibri" panose="020F0502020204030204" pitchFamily="34" charset="0"/>
            </a:endParaRPr>
          </a:p>
        </p:txBody>
      </p:sp>
      <p:pic>
        <p:nvPicPr>
          <p:cNvPr id="7" name="Picture 6">
            <a:extLst>
              <a:ext uri="{FF2B5EF4-FFF2-40B4-BE49-F238E27FC236}">
                <a16:creationId xmlns:a16="http://schemas.microsoft.com/office/drawing/2014/main" id="{0C989472-D31D-2C45-997D-A388FB2CA4E0}"/>
              </a:ext>
            </a:extLst>
          </p:cNvPr>
          <p:cNvPicPr>
            <a:picLocks noChangeAspect="1"/>
          </p:cNvPicPr>
          <p:nvPr/>
        </p:nvPicPr>
        <p:blipFill>
          <a:blip r:embed="rId2"/>
          <a:stretch>
            <a:fillRect/>
          </a:stretch>
        </p:blipFill>
        <p:spPr>
          <a:xfrm>
            <a:off x="275481" y="1839869"/>
            <a:ext cx="3215432" cy="2691435"/>
          </a:xfrm>
          <a:prstGeom prst="rect">
            <a:avLst/>
          </a:prstGeom>
        </p:spPr>
      </p:pic>
      <p:pic>
        <p:nvPicPr>
          <p:cNvPr id="11" name="Picture 10">
            <a:extLst>
              <a:ext uri="{FF2B5EF4-FFF2-40B4-BE49-F238E27FC236}">
                <a16:creationId xmlns:a16="http://schemas.microsoft.com/office/drawing/2014/main" id="{92BAE8F0-8EC6-16EC-0916-BFAB4E11D84B}"/>
              </a:ext>
            </a:extLst>
          </p:cNvPr>
          <p:cNvPicPr>
            <a:picLocks noChangeAspect="1"/>
          </p:cNvPicPr>
          <p:nvPr/>
        </p:nvPicPr>
        <p:blipFill>
          <a:blip r:embed="rId3"/>
          <a:stretch>
            <a:fillRect/>
          </a:stretch>
        </p:blipFill>
        <p:spPr>
          <a:xfrm>
            <a:off x="3490913" y="3225924"/>
            <a:ext cx="3576637" cy="3078894"/>
          </a:xfrm>
          <a:prstGeom prst="rect">
            <a:avLst/>
          </a:prstGeom>
        </p:spPr>
      </p:pic>
    </p:spTree>
    <p:extLst>
      <p:ext uri="{BB962C8B-B14F-4D97-AF65-F5344CB8AC3E}">
        <p14:creationId xmlns:p14="http://schemas.microsoft.com/office/powerpoint/2010/main" val="2670629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62017-E009-6D04-6E95-A57B46973A9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469F54-35A1-7AE3-3EAE-1CF22D1FC396}"/>
              </a:ext>
            </a:extLst>
          </p:cNvPr>
          <p:cNvSpPr>
            <a:spLocks noGrp="1"/>
          </p:cNvSpPr>
          <p:nvPr>
            <p:ph type="ftr" sz="quarter" idx="11"/>
          </p:nvPr>
        </p:nvSpPr>
        <p:spPr/>
        <p:txBody>
          <a:bodyPr/>
          <a:lstStyle/>
          <a:p>
            <a:r>
              <a:rPr lang="en-US"/>
              <a:t>FENDL3.2c: V&amp;V and impact over ITER analysis, 2025/05, IAEA Vienna HQ</a:t>
            </a:r>
            <a:endParaRPr lang="en-IE"/>
          </a:p>
        </p:txBody>
      </p:sp>
      <p:sp>
        <p:nvSpPr>
          <p:cNvPr id="3" name="Slide Number Placeholder 2">
            <a:extLst>
              <a:ext uri="{FF2B5EF4-FFF2-40B4-BE49-F238E27FC236}">
                <a16:creationId xmlns:a16="http://schemas.microsoft.com/office/drawing/2014/main" id="{44C47C39-4DC4-BC7E-6B66-87BF0842C353}"/>
              </a:ext>
            </a:extLst>
          </p:cNvPr>
          <p:cNvSpPr>
            <a:spLocks noGrp="1"/>
          </p:cNvSpPr>
          <p:nvPr>
            <p:ph type="sldNum" sz="quarter" idx="12"/>
          </p:nvPr>
        </p:nvSpPr>
        <p:spPr/>
        <p:txBody>
          <a:bodyPr/>
          <a:lstStyle/>
          <a:p>
            <a:fld id="{0B55C215-7F9A-4AB7-8398-183B47447BCF}" type="slidenum">
              <a:rPr lang="en-US" smtClean="0"/>
              <a:pPr/>
              <a:t>24</a:t>
            </a:fld>
            <a:endParaRPr lang="en-US"/>
          </a:p>
        </p:txBody>
      </p:sp>
      <p:sp>
        <p:nvSpPr>
          <p:cNvPr id="4" name="Title 3">
            <a:extLst>
              <a:ext uri="{FF2B5EF4-FFF2-40B4-BE49-F238E27FC236}">
                <a16:creationId xmlns:a16="http://schemas.microsoft.com/office/drawing/2014/main" id="{31B578F4-7F9A-FDF0-9105-A38D22273117}"/>
              </a:ext>
            </a:extLst>
          </p:cNvPr>
          <p:cNvSpPr>
            <a:spLocks noGrp="1"/>
          </p:cNvSpPr>
          <p:nvPr>
            <p:ph type="title"/>
          </p:nvPr>
        </p:nvSpPr>
        <p:spPr>
          <a:xfrm>
            <a:off x="431371" y="250969"/>
            <a:ext cx="8448939" cy="451406"/>
          </a:xfrm>
        </p:spPr>
        <p:txBody>
          <a:bodyPr/>
          <a:lstStyle/>
          <a:p>
            <a:r>
              <a:rPr lang="en-US"/>
              <a:t>FENDL3.2c V&amp;V and impact over ITER analysis</a:t>
            </a:r>
            <a:endParaRPr lang="en-IE"/>
          </a:p>
        </p:txBody>
      </p:sp>
      <p:sp>
        <p:nvSpPr>
          <p:cNvPr id="5" name="Text Placeholder 4">
            <a:extLst>
              <a:ext uri="{FF2B5EF4-FFF2-40B4-BE49-F238E27FC236}">
                <a16:creationId xmlns:a16="http://schemas.microsoft.com/office/drawing/2014/main" id="{CACE3608-3F9B-BC0D-AA49-F34FD0B7D4BB}"/>
              </a:ext>
            </a:extLst>
          </p:cNvPr>
          <p:cNvSpPr>
            <a:spLocks noGrp="1"/>
          </p:cNvSpPr>
          <p:nvPr>
            <p:ph type="body" sz="quarter" idx="13"/>
          </p:nvPr>
        </p:nvSpPr>
        <p:spPr/>
        <p:txBody>
          <a:bodyPr/>
          <a:lstStyle/>
          <a:p>
            <a:pPr marL="105750" indent="-285750">
              <a:buFont typeface="Arial" panose="020B0604020202020204" pitchFamily="34" charset="0"/>
              <a:buChar char="•"/>
            </a:pPr>
            <a:r>
              <a:rPr lang="en-US">
                <a:solidFill>
                  <a:schemeClr val="bg1">
                    <a:lumMod val="85000"/>
                  </a:schemeClr>
                </a:solidFill>
              </a:rPr>
              <a:t>FENDL3.2c: the most UpToDate nuclear data library</a:t>
            </a:r>
          </a:p>
          <a:p>
            <a:pPr marL="105750" indent="-285750">
              <a:buFont typeface="Arial" panose="020B0604020202020204" pitchFamily="34" charset="0"/>
              <a:buChar char="•"/>
            </a:pPr>
            <a:r>
              <a:rPr lang="en-US">
                <a:solidFill>
                  <a:schemeClr val="bg1">
                    <a:lumMod val="85000"/>
                  </a:schemeClr>
                </a:solidFill>
              </a:rPr>
              <a:t>What FENDL3.2c contains</a:t>
            </a:r>
          </a:p>
          <a:p>
            <a:pPr marL="105750" indent="-285750">
              <a:buFont typeface="Arial" panose="020B0604020202020204" pitchFamily="34" charset="0"/>
              <a:buChar char="•"/>
            </a:pPr>
            <a:r>
              <a:rPr lang="en-US">
                <a:solidFill>
                  <a:schemeClr val="bg1">
                    <a:lumMod val="85000"/>
                  </a:schemeClr>
                </a:solidFill>
              </a:rPr>
              <a:t>FENDL transport data (FENDL3.2c)</a:t>
            </a:r>
          </a:p>
          <a:p>
            <a:pPr marL="105750" indent="-285750">
              <a:buFont typeface="Arial" panose="020B0604020202020204" pitchFamily="34" charset="0"/>
              <a:buChar char="•"/>
            </a:pPr>
            <a:r>
              <a:rPr lang="en-US">
                <a:solidFill>
                  <a:schemeClr val="bg1">
                    <a:lumMod val="85000"/>
                  </a:schemeClr>
                </a:solidFill>
              </a:rPr>
              <a:t>FENDL activation data (TENDL-2017): generation, V&amp;V and impact</a:t>
            </a:r>
          </a:p>
          <a:p>
            <a:pPr marL="105750" indent="-285750">
              <a:buFont typeface="Arial" panose="020B0604020202020204" pitchFamily="34" charset="0"/>
              <a:buChar char="•"/>
            </a:pPr>
            <a:r>
              <a:rPr lang="en-US"/>
              <a:t>Main takeaways</a:t>
            </a:r>
          </a:p>
          <a:p>
            <a:pPr marL="105750" indent="-285750">
              <a:buFont typeface="Arial" panose="020B0604020202020204" pitchFamily="34" charset="0"/>
              <a:buChar char="•"/>
            </a:pPr>
            <a:r>
              <a:rPr lang="en-US"/>
              <a:t>Some points to consider for FENDL4.0</a:t>
            </a:r>
          </a:p>
          <a:p>
            <a:pPr marL="105750" indent="-285750">
              <a:buFont typeface="Arial" panose="020B0604020202020204" pitchFamily="34" charset="0"/>
              <a:buChar char="•"/>
            </a:pPr>
            <a:endParaRPr lang="en-US"/>
          </a:p>
          <a:p>
            <a:pPr marL="105750" indent="-285750">
              <a:buFont typeface="Arial" panose="020B0604020202020204" pitchFamily="34" charset="0"/>
              <a:buChar char="•"/>
            </a:pPr>
            <a:endParaRPr lang="en-IE"/>
          </a:p>
        </p:txBody>
      </p:sp>
      <p:sp>
        <p:nvSpPr>
          <p:cNvPr id="6" name="Text Placeholder 5">
            <a:extLst>
              <a:ext uri="{FF2B5EF4-FFF2-40B4-BE49-F238E27FC236}">
                <a16:creationId xmlns:a16="http://schemas.microsoft.com/office/drawing/2014/main" id="{E5B4061C-F3DE-7841-21C7-06F0B7CD5FAB}"/>
              </a:ext>
            </a:extLst>
          </p:cNvPr>
          <p:cNvSpPr>
            <a:spLocks noGrp="1"/>
          </p:cNvSpPr>
          <p:nvPr>
            <p:ph type="body" sz="quarter" idx="14"/>
          </p:nvPr>
        </p:nvSpPr>
        <p:spPr/>
        <p:txBody>
          <a:bodyPr/>
          <a:lstStyle/>
          <a:p>
            <a:r>
              <a:rPr lang="en-US"/>
              <a:t>Outline</a:t>
            </a:r>
            <a:endParaRPr lang="en-IE"/>
          </a:p>
        </p:txBody>
      </p:sp>
    </p:spTree>
    <p:extLst>
      <p:ext uri="{BB962C8B-B14F-4D97-AF65-F5344CB8AC3E}">
        <p14:creationId xmlns:p14="http://schemas.microsoft.com/office/powerpoint/2010/main" val="1696413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87B444-7FB0-CAFC-40DC-C06858102B05}"/>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3F0A411E-0478-4DB1-2B15-6959B3A0EAB9}"/>
              </a:ext>
            </a:extLst>
          </p:cNvPr>
          <p:cNvSpPr>
            <a:spLocks noGrp="1"/>
          </p:cNvSpPr>
          <p:nvPr>
            <p:ph type="sldNum" sz="quarter" idx="12"/>
          </p:nvPr>
        </p:nvSpPr>
        <p:spPr/>
        <p:txBody>
          <a:bodyPr/>
          <a:lstStyle/>
          <a:p>
            <a:fld id="{0B55C215-7F9A-4AB7-8398-183B47447BCF}" type="slidenum">
              <a:rPr lang="en-US" smtClean="0"/>
              <a:pPr/>
              <a:t>25</a:t>
            </a:fld>
            <a:endParaRPr lang="en-US"/>
          </a:p>
        </p:txBody>
      </p:sp>
      <p:sp>
        <p:nvSpPr>
          <p:cNvPr id="4" name="Title 3">
            <a:extLst>
              <a:ext uri="{FF2B5EF4-FFF2-40B4-BE49-F238E27FC236}">
                <a16:creationId xmlns:a16="http://schemas.microsoft.com/office/drawing/2014/main" id="{2AA6E8C1-2BC6-DE66-517D-724908A67064}"/>
              </a:ext>
            </a:extLst>
          </p:cNvPr>
          <p:cNvSpPr>
            <a:spLocks noGrp="1"/>
          </p:cNvSpPr>
          <p:nvPr>
            <p:ph type="title"/>
          </p:nvPr>
        </p:nvSpPr>
        <p:spPr>
          <a:xfrm>
            <a:off x="431371" y="250969"/>
            <a:ext cx="8448939" cy="451406"/>
          </a:xfrm>
        </p:spPr>
        <p:txBody>
          <a:bodyPr/>
          <a:lstStyle/>
          <a:p>
            <a:r>
              <a:rPr lang="en-US"/>
              <a:t>Main takeaways for new FENDL3.2c in ITER </a:t>
            </a:r>
            <a:endParaRPr lang="en-IE"/>
          </a:p>
        </p:txBody>
      </p:sp>
      <p:sp>
        <p:nvSpPr>
          <p:cNvPr id="7" name="TextBox 6">
            <a:extLst>
              <a:ext uri="{FF2B5EF4-FFF2-40B4-BE49-F238E27FC236}">
                <a16:creationId xmlns:a16="http://schemas.microsoft.com/office/drawing/2014/main" id="{EC581928-40E7-B3FC-6864-E41CCC9E5366}"/>
              </a:ext>
            </a:extLst>
          </p:cNvPr>
          <p:cNvSpPr txBox="1"/>
          <p:nvPr/>
        </p:nvSpPr>
        <p:spPr>
          <a:xfrm>
            <a:off x="364695" y="1131463"/>
            <a:ext cx="7321979" cy="369332"/>
          </a:xfrm>
          <a:prstGeom prst="rect">
            <a:avLst/>
          </a:prstGeom>
          <a:noFill/>
        </p:spPr>
        <p:txBody>
          <a:bodyPr wrap="square" rtlCol="0">
            <a:spAutoFit/>
          </a:bodyPr>
          <a:lstStyle/>
          <a:p>
            <a:r>
              <a:rPr lang="en-US" b="1"/>
              <a:t>Transport library: from FENDL3.1d to FENDL3.2c</a:t>
            </a:r>
            <a:endParaRPr lang="en-IE" b="1"/>
          </a:p>
        </p:txBody>
      </p:sp>
      <p:sp>
        <p:nvSpPr>
          <p:cNvPr id="8" name="TextBox 7">
            <a:extLst>
              <a:ext uri="{FF2B5EF4-FFF2-40B4-BE49-F238E27FC236}">
                <a16:creationId xmlns:a16="http://schemas.microsoft.com/office/drawing/2014/main" id="{CA2480D5-DD40-F1B6-9D88-B4BF81415FD0}"/>
              </a:ext>
            </a:extLst>
          </p:cNvPr>
          <p:cNvSpPr txBox="1"/>
          <p:nvPr/>
        </p:nvSpPr>
        <p:spPr>
          <a:xfrm>
            <a:off x="298020" y="3244334"/>
            <a:ext cx="8093505" cy="369332"/>
          </a:xfrm>
          <a:prstGeom prst="rect">
            <a:avLst/>
          </a:prstGeom>
          <a:noFill/>
        </p:spPr>
        <p:txBody>
          <a:bodyPr wrap="square" rtlCol="0">
            <a:spAutoFit/>
          </a:bodyPr>
          <a:lstStyle/>
          <a:p>
            <a:r>
              <a:rPr lang="en-US" b="1"/>
              <a:t>Activation library from FENDL3.1d (EAF-2010) to FENDL3.2c (TENDL-2017)</a:t>
            </a:r>
            <a:endParaRPr lang="en-IE" b="1"/>
          </a:p>
        </p:txBody>
      </p:sp>
      <p:sp>
        <p:nvSpPr>
          <p:cNvPr id="9" name="TextBox 8">
            <a:extLst>
              <a:ext uri="{FF2B5EF4-FFF2-40B4-BE49-F238E27FC236}">
                <a16:creationId xmlns:a16="http://schemas.microsoft.com/office/drawing/2014/main" id="{0EC07504-3868-24E0-DFEA-3CD92C79B3F0}"/>
              </a:ext>
            </a:extLst>
          </p:cNvPr>
          <p:cNvSpPr txBox="1"/>
          <p:nvPr/>
        </p:nvSpPr>
        <p:spPr>
          <a:xfrm>
            <a:off x="364695" y="3844498"/>
            <a:ext cx="8312580" cy="3139321"/>
          </a:xfrm>
          <a:prstGeom prst="rect">
            <a:avLst/>
          </a:prstGeom>
          <a:noFill/>
        </p:spPr>
        <p:txBody>
          <a:bodyPr wrap="square" rtlCol="0">
            <a:spAutoFit/>
          </a:bodyPr>
          <a:lstStyle/>
          <a:p>
            <a:pPr marL="285750" indent="-285750">
              <a:buFont typeface="Arial" panose="020B0604020202020204" pitchFamily="34" charset="0"/>
              <a:buChar char="•"/>
            </a:pPr>
            <a:r>
              <a:rPr lang="en-US"/>
              <a:t>Better overall performance but very similar performance in major pathways.</a:t>
            </a:r>
          </a:p>
          <a:p>
            <a:pPr marL="285750" indent="-285750">
              <a:buFont typeface="Arial" panose="020B0604020202020204" pitchFamily="34" charset="0"/>
              <a:buChar char="•"/>
            </a:pPr>
            <a:r>
              <a:rPr lang="en-US">
                <a:latin typeface="Calibri" panose="020F0502020204030204" pitchFamily="34" charset="0"/>
              </a:rPr>
              <a:t>Much larger coverage of pathways and elements (more</a:t>
            </a:r>
            <a:r>
              <a:rPr lang="en-US"/>
              <a:t> pathways in D1S ACE libraries)</a:t>
            </a:r>
            <a:endParaRPr lang="en-US" sz="1800" b="0" i="0" u="none" strike="noStrike" baseline="0">
              <a:latin typeface="Calibri" panose="020F0502020204030204" pitchFamily="34" charset="0"/>
            </a:endParaRPr>
          </a:p>
          <a:p>
            <a:pPr marL="285750" indent="-285750">
              <a:buFont typeface="Arial" panose="020B0604020202020204" pitchFamily="34" charset="0"/>
              <a:buChar char="•"/>
            </a:pPr>
            <a:r>
              <a:rPr lang="en-US">
                <a:latin typeface="Calibri" panose="020F0502020204030204" pitchFamily="34" charset="0"/>
              </a:rPr>
              <a:t>TENDL-2017</a:t>
            </a:r>
            <a:r>
              <a:rPr lang="en-US" sz="1800" b="0" i="0" u="none" strike="noStrike" baseline="0">
                <a:latin typeface="Calibri" panose="020F0502020204030204" pitchFamily="34" charset="0"/>
              </a:rPr>
              <a:t> widely misses details in the resonance region (RRR) compared to EAF-2007 and manual adjustment as done per EAF</a:t>
            </a:r>
          </a:p>
          <a:p>
            <a:pPr marL="285750" indent="-285750">
              <a:buFont typeface="Arial" panose="020B0604020202020204" pitchFamily="34" charset="0"/>
              <a:buChar char="•"/>
            </a:pPr>
            <a:r>
              <a:rPr lang="en-US">
                <a:latin typeface="Calibri" panose="020F0502020204030204" pitchFamily="34" charset="0"/>
              </a:rPr>
              <a:t>Few strange XS spotted once compared to EAF-2010</a:t>
            </a:r>
          </a:p>
          <a:p>
            <a:pPr marL="285750" indent="-285750">
              <a:buFont typeface="Arial" panose="020B0604020202020204" pitchFamily="34" charset="0"/>
              <a:buChar char="•"/>
            </a:pPr>
            <a:r>
              <a:rPr lang="en-IE" sz="1800" b="0" i="0" u="none" strike="noStrike" baseline="0">
                <a:latin typeface="Calibri" panose="020F0502020204030204" pitchFamily="34" charset="0"/>
              </a:rPr>
              <a:t>The TENDL-2017 computes generally lower results than D1S-ACE based on EAF-2010</a:t>
            </a:r>
            <a:r>
              <a:rPr lang="en-IE" sz="1800" b="0" i="0" u="none" strike="noStrike">
                <a:latin typeface="Calibri" panose="020F0502020204030204" pitchFamily="34" charset="0"/>
              </a:rPr>
              <a:t> (5-15%).</a:t>
            </a:r>
            <a:endParaRPr lang="en-IE" sz="1800" b="0" i="0" u="none" strike="noStrike" baseline="0">
              <a:latin typeface="Calibri" panose="020F0502020204030204" pitchFamily="34" charset="0"/>
            </a:endParaRPr>
          </a:p>
          <a:p>
            <a:pPr marL="285750" indent="-285750">
              <a:buFont typeface="Arial" panose="020B0604020202020204" pitchFamily="34" charset="0"/>
              <a:buChar char="•"/>
            </a:pPr>
            <a:endParaRPr lang="en-US" sz="1800" b="0" i="0" u="none" strike="noStrike" baseline="0">
              <a:latin typeface="Calibri" panose="020F0502020204030204" pitchFamily="34" charset="0"/>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IE"/>
          </a:p>
        </p:txBody>
      </p:sp>
      <p:sp>
        <p:nvSpPr>
          <p:cNvPr id="10" name="TextBox 9">
            <a:extLst>
              <a:ext uri="{FF2B5EF4-FFF2-40B4-BE49-F238E27FC236}">
                <a16:creationId xmlns:a16="http://schemas.microsoft.com/office/drawing/2014/main" id="{1317BB8B-7740-00FF-C10E-F1E5DB5F65D5}"/>
              </a:ext>
            </a:extLst>
          </p:cNvPr>
          <p:cNvSpPr txBox="1"/>
          <p:nvPr/>
        </p:nvSpPr>
        <p:spPr>
          <a:xfrm>
            <a:off x="466725" y="1604101"/>
            <a:ext cx="7715250" cy="1754326"/>
          </a:xfrm>
          <a:prstGeom prst="rect">
            <a:avLst/>
          </a:prstGeom>
          <a:noFill/>
        </p:spPr>
        <p:txBody>
          <a:bodyPr wrap="square" rtlCol="0">
            <a:spAutoFit/>
          </a:bodyPr>
          <a:lstStyle/>
          <a:p>
            <a:pPr marL="285750" indent="-285750">
              <a:buFont typeface="Arial" panose="020B0604020202020204" pitchFamily="34" charset="0"/>
              <a:buChar char="•"/>
            </a:pPr>
            <a:r>
              <a:rPr lang="en-IE"/>
              <a:t>Extended number of isotopes (180</a:t>
            </a:r>
            <a:r>
              <a:rPr lang="en-IE">
                <a:sym typeface="Wingdings" panose="05000000000000000000" pitchFamily="2" charset="2"/>
              </a:rPr>
              <a:t>192)</a:t>
            </a:r>
            <a:endParaRPr lang="en-IE"/>
          </a:p>
          <a:p>
            <a:pPr marL="285750" indent="-285750">
              <a:buFont typeface="Arial" panose="020B0604020202020204" pitchFamily="34" charset="0"/>
              <a:buChar char="•"/>
            </a:pPr>
            <a:r>
              <a:rPr lang="en-IE"/>
              <a:t>Resolved the issued in energy/angle KERMA/DPA cross section</a:t>
            </a:r>
          </a:p>
          <a:p>
            <a:pPr marL="285750" indent="-285750">
              <a:buFont typeface="Arial" panose="020B0604020202020204" pitchFamily="34" charset="0"/>
              <a:buChar char="•"/>
            </a:pPr>
            <a:r>
              <a:rPr lang="en-IE"/>
              <a:t>The one with the largest V&amp;V ever with a dedicated peer reviewed publication  ( ̴̴80 pages) plus one under review (&amp; one in </a:t>
            </a:r>
            <a:r>
              <a:rPr lang="en-IE" err="1"/>
              <a:t>prepar</a:t>
            </a:r>
            <a:r>
              <a:rPr lang="en-IE"/>
              <a:t>. for D1S-ACE)</a:t>
            </a:r>
          </a:p>
          <a:p>
            <a:pPr marL="285750" indent="-285750">
              <a:buFont typeface="Arial" panose="020B0604020202020204" pitchFamily="34" charset="0"/>
              <a:buChar char="•"/>
            </a:pPr>
            <a:r>
              <a:rPr lang="en-IE"/>
              <a:t>Slight improved agreement with experimental data for Ni, Cu, Fe and W.</a:t>
            </a:r>
          </a:p>
          <a:p>
            <a:pPr marL="285750" indent="-285750">
              <a:buFont typeface="Arial" panose="020B0604020202020204" pitchFamily="34" charset="0"/>
              <a:buChar char="•"/>
            </a:pPr>
            <a:endParaRPr lang="en-IE"/>
          </a:p>
        </p:txBody>
      </p:sp>
      <p:sp>
        <p:nvSpPr>
          <p:cNvPr id="11" name="TextBox 10">
            <a:extLst>
              <a:ext uri="{FF2B5EF4-FFF2-40B4-BE49-F238E27FC236}">
                <a16:creationId xmlns:a16="http://schemas.microsoft.com/office/drawing/2014/main" id="{F1B16CD2-6C6F-85AA-2734-691DA0F3DEE4}"/>
              </a:ext>
            </a:extLst>
          </p:cNvPr>
          <p:cNvSpPr txBox="1"/>
          <p:nvPr/>
        </p:nvSpPr>
        <p:spPr>
          <a:xfrm>
            <a:off x="8478982" y="1168244"/>
            <a:ext cx="3573174" cy="1754326"/>
          </a:xfrm>
          <a:prstGeom prst="rect">
            <a:avLst/>
          </a:prstGeom>
          <a:solidFill>
            <a:srgbClr val="00B050"/>
          </a:solidFill>
        </p:spPr>
        <p:txBody>
          <a:bodyPr wrap="square" rtlCol="0">
            <a:spAutoFit/>
          </a:bodyPr>
          <a:lstStyle/>
          <a:p>
            <a:pPr marL="285750" indent="-285750">
              <a:buFont typeface="Arial" panose="020B0604020202020204" pitchFamily="34" charset="0"/>
              <a:buChar char="•"/>
            </a:pPr>
            <a:r>
              <a:rPr lang="en-IE" b="1"/>
              <a:t>Last week we “approved” the usage of this library in ITER.</a:t>
            </a:r>
          </a:p>
          <a:p>
            <a:pPr marL="285750" indent="-285750">
              <a:buFont typeface="Arial" panose="020B0604020202020204" pitchFamily="34" charset="0"/>
              <a:buChar char="•"/>
            </a:pPr>
            <a:r>
              <a:rPr lang="en-IE" b="1"/>
              <a:t>Still missing formal letter from IAEA ND leader to </a:t>
            </a:r>
            <a:r>
              <a:rPr lang="en-IE" b="1">
                <a:hlinkClick r:id="rId2"/>
              </a:rPr>
              <a:t>subhash.puthaanvetil@iter.org</a:t>
            </a:r>
            <a:r>
              <a:rPr lang="en-IE" b="1"/>
              <a:t> ITER.</a:t>
            </a:r>
          </a:p>
        </p:txBody>
      </p:sp>
      <p:sp>
        <p:nvSpPr>
          <p:cNvPr id="12" name="TextBox 11">
            <a:extLst>
              <a:ext uri="{FF2B5EF4-FFF2-40B4-BE49-F238E27FC236}">
                <a16:creationId xmlns:a16="http://schemas.microsoft.com/office/drawing/2014/main" id="{EDDE6AD6-7EEC-D066-5499-7643387E6344}"/>
              </a:ext>
            </a:extLst>
          </p:cNvPr>
          <p:cNvSpPr txBox="1"/>
          <p:nvPr/>
        </p:nvSpPr>
        <p:spPr>
          <a:xfrm>
            <a:off x="8550203" y="3358427"/>
            <a:ext cx="3552825" cy="2308324"/>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b="1"/>
              <a:t>No decision taken yet at ITER as no substantial impact expected</a:t>
            </a:r>
          </a:p>
          <a:p>
            <a:pPr marL="285750" indent="-285750">
              <a:buFont typeface="Arial" panose="020B0604020202020204" pitchFamily="34" charset="0"/>
              <a:buChar char="•"/>
            </a:pPr>
            <a:r>
              <a:rPr lang="en-US" b="1"/>
              <a:t>No strong motivation as per transport library apart from the missing pathways we have in current libraries.</a:t>
            </a:r>
          </a:p>
          <a:p>
            <a:pPr marL="285750" indent="-285750">
              <a:buFont typeface="Arial" panose="020B0604020202020204" pitchFamily="34" charset="0"/>
              <a:buChar char="•"/>
            </a:pPr>
            <a:r>
              <a:rPr lang="en-US" b="1"/>
              <a:t>We miss experiment of SDDR.</a:t>
            </a:r>
          </a:p>
          <a:p>
            <a:pPr marL="285750" indent="-285750">
              <a:buFont typeface="Arial" panose="020B0604020202020204" pitchFamily="34" charset="0"/>
              <a:buChar char="•"/>
            </a:pPr>
            <a:r>
              <a:rPr lang="en-US" b="1"/>
              <a:t>Low C/E!!!</a:t>
            </a:r>
            <a:endParaRPr lang="en-IE" b="1"/>
          </a:p>
        </p:txBody>
      </p:sp>
      <p:sp>
        <p:nvSpPr>
          <p:cNvPr id="13" name="Rectangle 12">
            <a:extLst>
              <a:ext uri="{FF2B5EF4-FFF2-40B4-BE49-F238E27FC236}">
                <a16:creationId xmlns:a16="http://schemas.microsoft.com/office/drawing/2014/main" id="{479DDE16-5B56-6267-8986-21E1D76BDFDB}"/>
              </a:ext>
            </a:extLst>
          </p:cNvPr>
          <p:cNvSpPr/>
          <p:nvPr/>
        </p:nvSpPr>
        <p:spPr>
          <a:xfrm>
            <a:off x="364695" y="1057275"/>
            <a:ext cx="11760630" cy="195622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6B69889C-45DA-86C8-3A9D-41FF71D204DD}"/>
              </a:ext>
            </a:extLst>
          </p:cNvPr>
          <p:cNvSpPr/>
          <p:nvPr/>
        </p:nvSpPr>
        <p:spPr>
          <a:xfrm>
            <a:off x="364695" y="3269218"/>
            <a:ext cx="11760630" cy="2886407"/>
          </a:xfrm>
          <a:prstGeom prst="rect">
            <a:avLst/>
          </a:prstGeom>
          <a:no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4081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0F46C-A5DE-D1B1-84E0-6565258EEAC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EA948C-790A-2760-4779-438FAAD08ABA}"/>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E0529EBB-BD4A-ECAF-A729-B414C0E00C89}"/>
              </a:ext>
            </a:extLst>
          </p:cNvPr>
          <p:cNvSpPr>
            <a:spLocks noGrp="1"/>
          </p:cNvSpPr>
          <p:nvPr>
            <p:ph type="sldNum" sz="quarter" idx="12"/>
          </p:nvPr>
        </p:nvSpPr>
        <p:spPr/>
        <p:txBody>
          <a:bodyPr/>
          <a:lstStyle/>
          <a:p>
            <a:fld id="{0B55C215-7F9A-4AB7-8398-183B47447BCF}" type="slidenum">
              <a:rPr lang="en-US" smtClean="0"/>
              <a:pPr/>
              <a:t>26</a:t>
            </a:fld>
            <a:endParaRPr lang="en-US"/>
          </a:p>
        </p:txBody>
      </p:sp>
      <p:sp>
        <p:nvSpPr>
          <p:cNvPr id="4" name="Title 3">
            <a:extLst>
              <a:ext uri="{FF2B5EF4-FFF2-40B4-BE49-F238E27FC236}">
                <a16:creationId xmlns:a16="http://schemas.microsoft.com/office/drawing/2014/main" id="{A5B198F1-A7E7-E66F-B8A8-A8CE8BD1D580}"/>
              </a:ext>
            </a:extLst>
          </p:cNvPr>
          <p:cNvSpPr>
            <a:spLocks noGrp="1"/>
          </p:cNvSpPr>
          <p:nvPr>
            <p:ph type="title"/>
          </p:nvPr>
        </p:nvSpPr>
        <p:spPr/>
        <p:txBody>
          <a:bodyPr/>
          <a:lstStyle/>
          <a:p>
            <a:r>
              <a:rPr lang="en-US"/>
              <a:t>Some points to consider for FENDL4.0</a:t>
            </a:r>
            <a:endParaRPr lang="en-GB"/>
          </a:p>
        </p:txBody>
      </p:sp>
      <p:sp>
        <p:nvSpPr>
          <p:cNvPr id="5" name="TextBox 4">
            <a:extLst>
              <a:ext uri="{FF2B5EF4-FFF2-40B4-BE49-F238E27FC236}">
                <a16:creationId xmlns:a16="http://schemas.microsoft.com/office/drawing/2014/main" id="{8266984C-BE43-DB58-7FA8-6D040B3B0DE8}"/>
              </a:ext>
            </a:extLst>
          </p:cNvPr>
          <p:cNvSpPr txBox="1"/>
          <p:nvPr/>
        </p:nvSpPr>
        <p:spPr>
          <a:xfrm>
            <a:off x="498764" y="1320800"/>
            <a:ext cx="11514378" cy="526297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b="1">
                <a:solidFill>
                  <a:srgbClr val="000000"/>
                </a:solidFill>
                <a:latin typeface="+mj-lt"/>
                <a:cs typeface="Arial"/>
              </a:rPr>
              <a:t>Need of further V&amp;V coordination, centralization and  proper recording.</a:t>
            </a:r>
          </a:p>
          <a:p>
            <a:endParaRPr lang="en-US" sz="1600" b="1">
              <a:solidFill>
                <a:srgbClr val="000000"/>
              </a:solidFill>
              <a:latin typeface="+mj-lt"/>
              <a:cs typeface="Arial"/>
            </a:endParaRPr>
          </a:p>
          <a:p>
            <a:pPr marL="285750" indent="-285750">
              <a:buFont typeface="Arial" panose="020B0604020202020204" pitchFamily="34" charset="0"/>
              <a:buChar char="•"/>
            </a:pPr>
            <a:r>
              <a:rPr lang="en-US" sz="1600" b="1" i="0">
                <a:solidFill>
                  <a:srgbClr val="000000"/>
                </a:solidFill>
                <a:effectLst/>
                <a:latin typeface="+mj-lt"/>
              </a:rPr>
              <a:t>New activation library</a:t>
            </a:r>
            <a:r>
              <a:rPr lang="en-US" sz="1600" b="1">
                <a:solidFill>
                  <a:srgbClr val="000000"/>
                </a:solidFill>
                <a:latin typeface="+mj-lt"/>
              </a:rPr>
              <a:t> </a:t>
            </a:r>
            <a:r>
              <a:rPr lang="en-US" sz="1600">
                <a:solidFill>
                  <a:srgbClr val="000000"/>
                </a:solidFill>
                <a:latin typeface="+mj-lt"/>
              </a:rPr>
              <a:t>for FENDL?</a:t>
            </a:r>
            <a:r>
              <a:rPr lang="en-US" sz="1600" b="1">
                <a:solidFill>
                  <a:srgbClr val="000000"/>
                </a:solidFill>
                <a:latin typeface="+mj-lt"/>
              </a:rPr>
              <a:t> </a:t>
            </a:r>
            <a:r>
              <a:rPr lang="en-US" sz="1600">
                <a:solidFill>
                  <a:srgbClr val="000000"/>
                </a:solidFill>
                <a:latin typeface="+mj-lt"/>
              </a:rPr>
              <a:t>Focus on selection of evaluation/selection on main isotope as per neutron transport.</a:t>
            </a:r>
            <a:endParaRPr lang="en-US" sz="1600">
              <a:ea typeface="Calibri"/>
              <a:cs typeface="Calibri"/>
            </a:endParaRPr>
          </a:p>
          <a:p>
            <a:pPr marL="285750" indent="-285750">
              <a:buFont typeface="Arial" panose="020B0604020202020204" pitchFamily="34" charset="0"/>
              <a:buChar char="•"/>
            </a:pPr>
            <a:endParaRPr lang="en-US" sz="1600" b="1" i="0">
              <a:solidFill>
                <a:srgbClr val="000000"/>
              </a:solidFill>
              <a:effectLst/>
              <a:latin typeface="Arial" panose="020B0604020202020204" pitchFamily="34" charset="0"/>
              <a:cs typeface="Arial"/>
            </a:endParaRPr>
          </a:p>
          <a:p>
            <a:pPr marL="285750" indent="-285750">
              <a:buFont typeface="Arial" panose="020B0604020202020204" pitchFamily="34" charset="0"/>
              <a:buChar char="•"/>
            </a:pPr>
            <a:r>
              <a:rPr lang="en-US" sz="1600" b="1" i="0">
                <a:solidFill>
                  <a:srgbClr val="000000"/>
                </a:solidFill>
                <a:effectLst/>
                <a:latin typeface="Arial"/>
                <a:cs typeface="Arial"/>
              </a:rPr>
              <a:t>HDF5 nuclear data </a:t>
            </a:r>
            <a:r>
              <a:rPr lang="en-US" sz="1600" b="0" i="0">
                <a:solidFill>
                  <a:srgbClr val="000000"/>
                </a:solidFill>
                <a:effectLst/>
                <a:latin typeface="Arial"/>
                <a:cs typeface="Arial"/>
              </a:rPr>
              <a:t>missing for FENDL. These are needed for </a:t>
            </a:r>
            <a:r>
              <a:rPr lang="en-US" sz="1600" b="0" i="0" err="1">
                <a:solidFill>
                  <a:srgbClr val="000000"/>
                </a:solidFill>
                <a:effectLst/>
                <a:latin typeface="Arial"/>
                <a:cs typeface="Arial"/>
              </a:rPr>
              <a:t>OpenMC</a:t>
            </a:r>
            <a:r>
              <a:rPr lang="en-US" sz="1600" b="0" i="0">
                <a:solidFill>
                  <a:srgbClr val="000000"/>
                </a:solidFill>
                <a:effectLst/>
                <a:latin typeface="Arial"/>
                <a:cs typeface="Arial"/>
              </a:rPr>
              <a:t> calculations.</a:t>
            </a:r>
            <a:endParaRPr lang="en-GB" sz="1600">
              <a:latin typeface="Arial"/>
              <a:ea typeface="Calibri"/>
              <a:cs typeface="Arial"/>
            </a:endParaRPr>
          </a:p>
          <a:p>
            <a:pPr marL="285750" indent="-285750">
              <a:buFont typeface="Arial" panose="020B0604020202020204" pitchFamily="34" charset="0"/>
              <a:buChar char="•"/>
            </a:pPr>
            <a:endParaRPr lang="en-US" sz="1600">
              <a:ea typeface="Calibri"/>
              <a:cs typeface="Calibri"/>
            </a:endParaRPr>
          </a:p>
          <a:p>
            <a:pPr marL="285750" indent="-285750">
              <a:buFont typeface="Arial" panose="020B0604020202020204" pitchFamily="34" charset="0"/>
              <a:buChar char="•"/>
            </a:pPr>
            <a:r>
              <a:rPr lang="en-US" sz="1600"/>
              <a:t>In ITER application we are still </a:t>
            </a:r>
            <a:r>
              <a:rPr lang="en-US" sz="1600" b="1"/>
              <a:t>54 missing isotopes in FENDL </a:t>
            </a:r>
            <a:r>
              <a:rPr lang="en-US" sz="1600"/>
              <a:t>(mainly for concrete application). For the time being we are using ENDF-VIII.0 but it would be good to add to FENDL.</a:t>
            </a:r>
            <a:endParaRPr lang="en-US" sz="1600">
              <a:ea typeface="Calibri"/>
              <a:cs typeface="Calibri"/>
            </a:endParaRPr>
          </a:p>
          <a:p>
            <a:endParaRPr lang="en-US" sz="1600">
              <a:ea typeface="Calibri"/>
              <a:cs typeface="Calibri"/>
            </a:endParaRPr>
          </a:p>
          <a:p>
            <a:r>
              <a:rPr lang="en-US" sz="1600"/>
              <a:t>	As-75, As-74, As-76, As-77, As-78, As-80, As-82, Rb-85, Rb-87, Sr-84, Sr-86, Sr-87, Sr-88, Pd-102, Pd-104, Pd-	105, Pd-106, Pd-108, Pd-110, In-113, In-115, Te-120, Te-122, Te-123, Te-124, Te-125, Te-126, Te-128, Te-130, 	Pr-141, Nd-142, Nd-143, Nd-144, Nd-145, Nd-146, Nd-148, Nd-150, Eu-151, Eu-153, Tb-159, Dy-156, Dy-158, 	Dy-160, Dy-161, Dy-162, Dy-163, Dy-164, Yb-168, Yb-170, Yb-171, Yb-172, Yb-173, Yb-174, Yb-176</a:t>
            </a:r>
            <a:endParaRPr lang="en-US" sz="1600">
              <a:ea typeface="Calibri"/>
              <a:cs typeface="Calibri"/>
            </a:endParaRPr>
          </a:p>
          <a:p>
            <a:pPr marL="285750" indent="-285750">
              <a:buFont typeface="Arial" panose="020B0604020202020204" pitchFamily="34" charset="0"/>
              <a:buChar char="•"/>
            </a:pPr>
            <a:endParaRPr lang="en-US" sz="1600" b="1" i="0">
              <a:solidFill>
                <a:srgbClr val="000000"/>
              </a:solidFill>
              <a:effectLst/>
              <a:latin typeface="Arial" panose="020B0604020202020204" pitchFamily="34" charset="0"/>
              <a:cs typeface="Arial"/>
            </a:endParaRPr>
          </a:p>
          <a:p>
            <a:pPr marL="285750" indent="-285750">
              <a:buFont typeface="Arial" panose="020B0604020202020204" pitchFamily="34" charset="0"/>
              <a:buChar char="•"/>
            </a:pPr>
            <a:r>
              <a:rPr lang="en-US" sz="1600" b="1" i="0">
                <a:solidFill>
                  <a:srgbClr val="000000"/>
                </a:solidFill>
                <a:effectLst/>
                <a:latin typeface="Arial"/>
                <a:cs typeface="Arial"/>
              </a:rPr>
              <a:t>20 isotopes have zero gamma production</a:t>
            </a:r>
            <a:r>
              <a:rPr lang="en-US" sz="1600" b="0" i="0">
                <a:solidFill>
                  <a:srgbClr val="000000"/>
                </a:solidFill>
                <a:effectLst/>
                <a:latin typeface="Arial"/>
                <a:cs typeface="Arial"/>
              </a:rPr>
              <a:t> (i.e., zero gamma leakage and zero gamma heating). This has been observed also in previous FENDL releases (and also in other libraries like ENDF) so it may not be an issue per se. May you please confirm?</a:t>
            </a:r>
            <a:endParaRPr lang="en-US" sz="1600">
              <a:latin typeface="Arial"/>
              <a:ea typeface="Calibri"/>
              <a:cs typeface="Arial"/>
            </a:endParaRPr>
          </a:p>
          <a:p>
            <a:r>
              <a:rPr lang="pt-BR" sz="1600"/>
              <a:t>	</a:t>
            </a:r>
            <a:endParaRPr lang="pt-BR" sz="1600">
              <a:ea typeface="Calibri"/>
              <a:cs typeface="Calibri"/>
            </a:endParaRPr>
          </a:p>
          <a:p>
            <a:r>
              <a:rPr lang="pt-BR" sz="1600"/>
              <a:t>	H-3, He-4, Ar-36, Ar-38, Ar-40, Ga-69, Ga-71, Cd-108, Cd-113, Sb-121, Sb-123, Ba-130, Ba-132, Ba-134, </a:t>
            </a:r>
            <a:endParaRPr lang="pt-BR" sz="1600">
              <a:ea typeface="Calibri"/>
              <a:cs typeface="Calibri"/>
            </a:endParaRPr>
          </a:p>
          <a:p>
            <a:r>
              <a:rPr lang="pt-BR" sz="1600"/>
              <a:t>	Ba-135, Ba-136, Ba-137, Ba-138, Ce-140, Ce-142</a:t>
            </a:r>
            <a:endParaRPr lang="en-US" sz="1600">
              <a:ea typeface="Calibri"/>
              <a:cs typeface="Calibri"/>
            </a:endParaRPr>
          </a:p>
          <a:p>
            <a:pPr marL="285750" indent="-285750">
              <a:buFont typeface="Arial" panose="020B0604020202020204" pitchFamily="34" charset="0"/>
              <a:buChar char="•"/>
            </a:pPr>
            <a:endParaRPr lang="en-US" sz="1600">
              <a:ea typeface="Calibri"/>
              <a:cs typeface="Calibri"/>
            </a:endParaRPr>
          </a:p>
        </p:txBody>
      </p:sp>
    </p:spTree>
    <p:extLst>
      <p:ext uri="{BB962C8B-B14F-4D97-AF65-F5344CB8AC3E}">
        <p14:creationId xmlns:p14="http://schemas.microsoft.com/office/powerpoint/2010/main" val="4095419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BE4A8C-4266-7DD1-B943-E83DDAE93DA0}"/>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41B9D9A1-F899-BF72-2B5D-73D19EAB967F}"/>
              </a:ext>
            </a:extLst>
          </p:cNvPr>
          <p:cNvSpPr>
            <a:spLocks noGrp="1"/>
          </p:cNvSpPr>
          <p:nvPr>
            <p:ph type="sldNum" sz="quarter" idx="12"/>
          </p:nvPr>
        </p:nvSpPr>
        <p:spPr/>
        <p:txBody>
          <a:bodyPr/>
          <a:lstStyle/>
          <a:p>
            <a:fld id="{0B55C215-7F9A-4AB7-8398-183B47447BCF}" type="slidenum">
              <a:rPr lang="en-US" smtClean="0"/>
              <a:pPr/>
              <a:t>27</a:t>
            </a:fld>
            <a:endParaRPr lang="en-US"/>
          </a:p>
        </p:txBody>
      </p:sp>
      <p:sp>
        <p:nvSpPr>
          <p:cNvPr id="4" name="Title 3">
            <a:extLst>
              <a:ext uri="{FF2B5EF4-FFF2-40B4-BE49-F238E27FC236}">
                <a16:creationId xmlns:a16="http://schemas.microsoft.com/office/drawing/2014/main" id="{6DDAD18B-D245-BFB9-CB7E-33E564AAB8AE}"/>
              </a:ext>
            </a:extLst>
          </p:cNvPr>
          <p:cNvSpPr>
            <a:spLocks noGrp="1"/>
          </p:cNvSpPr>
          <p:nvPr>
            <p:ph type="title"/>
          </p:nvPr>
        </p:nvSpPr>
        <p:spPr/>
        <p:txBody>
          <a:bodyPr/>
          <a:lstStyle/>
          <a:p>
            <a:r>
              <a:rPr lang="en-US"/>
              <a:t>Some points to consider for FENDL4.0</a:t>
            </a:r>
            <a:endParaRPr lang="en-GB"/>
          </a:p>
        </p:txBody>
      </p:sp>
      <p:sp>
        <p:nvSpPr>
          <p:cNvPr id="5" name="TextBox 4">
            <a:extLst>
              <a:ext uri="{FF2B5EF4-FFF2-40B4-BE49-F238E27FC236}">
                <a16:creationId xmlns:a16="http://schemas.microsoft.com/office/drawing/2014/main" id="{4D111111-7A04-AB3E-224A-CEB3691831E8}"/>
              </a:ext>
            </a:extLst>
          </p:cNvPr>
          <p:cNvSpPr txBox="1"/>
          <p:nvPr/>
        </p:nvSpPr>
        <p:spPr>
          <a:xfrm>
            <a:off x="498764" y="1320800"/>
            <a:ext cx="11514378" cy="6463308"/>
          </a:xfrm>
          <a:prstGeom prst="rect">
            <a:avLst/>
          </a:prstGeom>
          <a:noFill/>
        </p:spPr>
        <p:txBody>
          <a:bodyPr wrap="square" rtlCol="0">
            <a:spAutoFit/>
          </a:bodyPr>
          <a:lstStyle/>
          <a:p>
            <a:pPr marL="285750" indent="-285750">
              <a:buFont typeface="Arial" panose="020B0604020202020204" pitchFamily="34" charset="0"/>
              <a:buChar char="•"/>
            </a:pPr>
            <a:r>
              <a:rPr lang="en-US" b="1" i="0">
                <a:solidFill>
                  <a:srgbClr val="000000"/>
                </a:solidFill>
                <a:effectLst/>
                <a:latin typeface="+mj-lt"/>
              </a:rPr>
              <a:t>Missing TSL in Be</a:t>
            </a:r>
            <a:r>
              <a:rPr lang="en-US" b="0" i="0">
                <a:solidFill>
                  <a:srgbClr val="000000"/>
                </a:solidFill>
                <a:effectLst/>
                <a:latin typeface="+mj-lt"/>
              </a:rPr>
              <a:t>; also others?</a:t>
            </a:r>
          </a:p>
          <a:p>
            <a:pPr marL="285750" indent="-285750">
              <a:buFont typeface="Arial" panose="020B0604020202020204" pitchFamily="34" charset="0"/>
              <a:buChar char="•"/>
            </a:pPr>
            <a:endParaRPr lang="en-US">
              <a:latin typeface="+mj-lt"/>
            </a:endParaRPr>
          </a:p>
          <a:p>
            <a:pPr marL="285750" indent="-285750">
              <a:buFont typeface="Arial" panose="020B0604020202020204" pitchFamily="34" charset="0"/>
              <a:buChar char="•"/>
            </a:pPr>
            <a:r>
              <a:rPr lang="en-US" b="1" i="0">
                <a:solidFill>
                  <a:srgbClr val="000000"/>
                </a:solidFill>
                <a:effectLst/>
                <a:latin typeface="+mj-lt"/>
              </a:rPr>
              <a:t>New activation library</a:t>
            </a:r>
            <a:r>
              <a:rPr lang="en-US" b="1">
                <a:solidFill>
                  <a:srgbClr val="000000"/>
                </a:solidFill>
                <a:latin typeface="+mj-lt"/>
              </a:rPr>
              <a:t> </a:t>
            </a:r>
            <a:r>
              <a:rPr lang="en-US">
                <a:solidFill>
                  <a:srgbClr val="000000"/>
                </a:solidFill>
                <a:latin typeface="+mj-lt"/>
              </a:rPr>
              <a:t>for FENDL</a:t>
            </a:r>
            <a:r>
              <a:rPr lang="en-US" b="1">
                <a:solidFill>
                  <a:srgbClr val="000000"/>
                </a:solidFill>
                <a:latin typeface="+mj-lt"/>
              </a:rPr>
              <a:t>? </a:t>
            </a:r>
            <a:r>
              <a:rPr lang="en-US">
                <a:solidFill>
                  <a:srgbClr val="000000"/>
                </a:solidFill>
                <a:latin typeface="+mj-lt"/>
              </a:rPr>
              <a:t>Focus on selection of evaluation/selection on main isotope as per neutron transport.</a:t>
            </a:r>
          </a:p>
          <a:p>
            <a:pPr marL="285750" indent="-285750">
              <a:buFont typeface="Arial" panose="020B0604020202020204" pitchFamily="34" charset="0"/>
              <a:buChar char="•"/>
            </a:pPr>
            <a:endParaRPr lang="en-US" b="1" i="0">
              <a:solidFill>
                <a:srgbClr val="000000"/>
              </a:solidFill>
              <a:effectLst/>
              <a:latin typeface="+mj-lt"/>
            </a:endParaRPr>
          </a:p>
          <a:p>
            <a:pPr marL="285750" indent="-285750">
              <a:buFont typeface="Arial" panose="020B0604020202020204" pitchFamily="34" charset="0"/>
              <a:buChar char="•"/>
            </a:pPr>
            <a:r>
              <a:rPr lang="en-US">
                <a:latin typeface="+mj-lt"/>
              </a:rPr>
              <a:t>Work on </a:t>
            </a:r>
            <a:r>
              <a:rPr lang="en-US" b="1">
                <a:latin typeface="+mj-lt"/>
              </a:rPr>
              <a:t>V&amp;V of Deuterons</a:t>
            </a:r>
            <a:r>
              <a:rPr lang="en-US">
                <a:latin typeface="+mj-lt"/>
              </a:rPr>
              <a:t>? </a:t>
            </a:r>
          </a:p>
          <a:p>
            <a:pPr marL="285750" indent="-285750">
              <a:buFont typeface="Arial" panose="020B0604020202020204" pitchFamily="34" charset="0"/>
              <a:buChar char="•"/>
            </a:pPr>
            <a:endParaRPr lang="en-US">
              <a:latin typeface="+mj-lt"/>
            </a:endParaRPr>
          </a:p>
          <a:p>
            <a:pPr marL="285750" indent="-285750">
              <a:buFont typeface="Arial" panose="020B0604020202020204" pitchFamily="34" charset="0"/>
              <a:buChar char="•"/>
            </a:pPr>
            <a:r>
              <a:rPr lang="en-US">
                <a:latin typeface="+mj-lt"/>
              </a:rPr>
              <a:t>Possibility of </a:t>
            </a:r>
            <a:r>
              <a:rPr lang="en-US" b="1">
                <a:latin typeface="+mj-lt"/>
              </a:rPr>
              <a:t>workforce from PhD</a:t>
            </a:r>
            <a:r>
              <a:rPr lang="en-US">
                <a:latin typeface="+mj-lt"/>
              </a:rPr>
              <a:t>? Any possibility to have them connected to IAEA?</a:t>
            </a:r>
          </a:p>
          <a:p>
            <a:pPr marL="105750" indent="-285750">
              <a:buFont typeface="Arial" panose="020B0604020202020204" pitchFamily="34" charset="0"/>
              <a:buChar char="•"/>
            </a:pPr>
            <a:endParaRPr lang="en-US" sz="1800">
              <a:latin typeface="+mj-lt"/>
            </a:endParaRPr>
          </a:p>
          <a:p>
            <a:pPr marL="105750" indent="-285750">
              <a:buFont typeface="Arial" panose="020B0604020202020204" pitchFamily="34" charset="0"/>
              <a:buChar char="•"/>
            </a:pPr>
            <a:r>
              <a:rPr lang="en-US" sz="1800">
                <a:latin typeface="+mj-lt"/>
              </a:rPr>
              <a:t>Frequency of FENDL expert consultant meeting: one long in-person, one shorter remote?</a:t>
            </a:r>
          </a:p>
          <a:p>
            <a:endParaRPr lang="en-US" sz="1800">
              <a:latin typeface="+mj-lt"/>
            </a:endParaRPr>
          </a:p>
          <a:p>
            <a:pPr marL="105750" indent="-285750">
              <a:buFont typeface="Arial" panose="020B0604020202020204" pitchFamily="34" charset="0"/>
              <a:buChar char="•"/>
            </a:pPr>
            <a:r>
              <a:rPr lang="en-US" sz="1800">
                <a:latin typeface="+mj-lt"/>
              </a:rPr>
              <a:t>FENDL toward a JEFF Gitlab model: generation, ENDF</a:t>
            </a:r>
            <a:r>
              <a:rPr lang="en-US" sz="1800">
                <a:latin typeface="+mj-lt"/>
                <a:sym typeface="Wingdings" panose="05000000000000000000" pitchFamily="2" charset="2"/>
              </a:rPr>
              <a:t></a:t>
            </a:r>
            <a:r>
              <a:rPr lang="en-US" sz="1800">
                <a:latin typeface="+mj-lt"/>
              </a:rPr>
              <a:t>ACE, testing... </a:t>
            </a:r>
            <a:r>
              <a:rPr lang="en-US">
                <a:latin typeface="+mj-lt"/>
              </a:rPr>
              <a:t>Can we ask JEFF to pass it to IAEA?</a:t>
            </a:r>
            <a:endParaRPr lang="en-US" sz="1800">
              <a:latin typeface="+mj-lt"/>
            </a:endParaRPr>
          </a:p>
          <a:p>
            <a:endParaRPr lang="en-US" sz="1800">
              <a:latin typeface="+mj-lt"/>
            </a:endParaRPr>
          </a:p>
          <a:p>
            <a:pPr marL="105750" indent="-285750">
              <a:buFont typeface="Arial" panose="020B0604020202020204" pitchFamily="34" charset="0"/>
              <a:buChar char="•"/>
            </a:pPr>
            <a:r>
              <a:rPr lang="en-US" sz="1800">
                <a:latin typeface="+mj-lt"/>
              </a:rPr>
              <a:t>How to better improve the communication via the expert group (e.g., GitLab/Hub Based, bugs, proposal, collaborations…)</a:t>
            </a:r>
          </a:p>
          <a:p>
            <a:endParaRPr lang="en-US" sz="1800">
              <a:latin typeface="+mj-lt"/>
            </a:endParaRPr>
          </a:p>
          <a:p>
            <a:pPr marL="105750" indent="-285750">
              <a:buFont typeface="Arial" panose="020B0604020202020204" pitchFamily="34" charset="0"/>
              <a:buChar char="•"/>
            </a:pPr>
            <a:r>
              <a:rPr lang="en-US" sz="1800">
                <a:latin typeface="+mj-lt"/>
              </a:rPr>
              <a:t>We kindly encourage the FENDL Expert consultant committee to start discussing the “instruction for V&amp;V and acceptance of the FENDL libraries for 4.0”</a:t>
            </a:r>
          </a:p>
          <a:p>
            <a:pPr marL="105750" indent="-285750">
              <a:buFont typeface="Arial" panose="020B0604020202020204" pitchFamily="34" charset="0"/>
              <a:buChar char="•"/>
            </a:pPr>
            <a:endParaRPr lang="en-US">
              <a:latin typeface="+mj-lt"/>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485484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2019/06/21, </a:t>
            </a:r>
            <a:r>
              <a:rPr lang="en-US" spc="-20"/>
              <a:t>A test suite for fusion libraries , M.Fabbri</a:t>
            </a:r>
            <a:endParaRPr lang="en-US"/>
          </a:p>
        </p:txBody>
      </p:sp>
      <p:sp>
        <p:nvSpPr>
          <p:cNvPr id="3" name="Slide Number Placeholder 2"/>
          <p:cNvSpPr>
            <a:spLocks noGrp="1"/>
          </p:cNvSpPr>
          <p:nvPr>
            <p:ph type="sldNum" sz="quarter" idx="12"/>
          </p:nvPr>
        </p:nvSpPr>
        <p:spPr/>
        <p:txBody>
          <a:bodyPr/>
          <a:lstStyle/>
          <a:p>
            <a:fld id="{0B55C215-7F9A-4AB7-8398-183B47447BCF}" type="slidenum">
              <a:rPr lang="en-US" smtClean="0"/>
              <a:pPr/>
              <a:t>28</a:t>
            </a:fld>
            <a:endParaRPr lang="en-US"/>
          </a:p>
        </p:txBody>
      </p:sp>
      <p:sp>
        <p:nvSpPr>
          <p:cNvPr id="4" name="Title 3"/>
          <p:cNvSpPr>
            <a:spLocks noGrp="1"/>
          </p:cNvSpPr>
          <p:nvPr>
            <p:ph type="title"/>
          </p:nvPr>
        </p:nvSpPr>
        <p:spPr>
          <a:xfrm>
            <a:off x="231380" y="236444"/>
            <a:ext cx="6336704" cy="523220"/>
          </a:xfrm>
        </p:spPr>
        <p:txBody>
          <a:bodyPr/>
          <a:lstStyle/>
          <a:p>
            <a:pPr>
              <a:lnSpc>
                <a:spcPct val="100000"/>
              </a:lnSpc>
              <a:spcBef>
                <a:spcPts val="0"/>
              </a:spcBef>
              <a:defRPr/>
            </a:pPr>
            <a:r>
              <a:rPr lang="en-GB"/>
              <a:t>Open discussion – Q&amp;A</a:t>
            </a:r>
          </a:p>
        </p:txBody>
      </p:sp>
      <p:pic>
        <p:nvPicPr>
          <p:cNvPr id="12290" name="Picture 2" descr="Resultado de imagen de any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5" y="1844824"/>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6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76" y="2060849"/>
            <a:ext cx="7560840" cy="478401"/>
          </a:xfrm>
        </p:spPr>
        <p:txBody>
          <a:bodyPr/>
          <a:lstStyle/>
          <a:p>
            <a:r>
              <a:rPr lang="en-GB" sz="4000"/>
              <a:t>Thank you for your attention</a:t>
            </a:r>
            <a:endParaRPr lang="en-US" sz="4000"/>
          </a:p>
        </p:txBody>
      </p:sp>
      <p:sp>
        <p:nvSpPr>
          <p:cNvPr id="3" name="Content Placeholder 2"/>
          <p:cNvSpPr>
            <a:spLocks noGrp="1"/>
          </p:cNvSpPr>
          <p:nvPr>
            <p:ph sz="quarter" idx="10"/>
          </p:nvPr>
        </p:nvSpPr>
        <p:spPr>
          <a:xfrm>
            <a:off x="2567609" y="2708921"/>
            <a:ext cx="7561263" cy="2744341"/>
          </a:xfrm>
        </p:spPr>
        <p:txBody>
          <a:bodyPr anchor="ctr">
            <a:spAutoFit/>
          </a:bodyPr>
          <a:lstStyle/>
          <a:p>
            <a:r>
              <a:rPr lang="en-GB" sz="2400">
                <a:solidFill>
                  <a:schemeClr val="tx1">
                    <a:lumMod val="85000"/>
                    <a:lumOff val="15000"/>
                  </a:schemeClr>
                </a:solidFill>
              </a:rPr>
              <a:t>Follow us on:</a:t>
            </a:r>
            <a:endParaRPr lang="en-GB" sz="800"/>
          </a:p>
          <a:p>
            <a:pPr defTabSz="720000">
              <a:lnSpc>
                <a:spcPct val="150000"/>
              </a:lnSpc>
            </a:pPr>
            <a:r>
              <a:rPr lang="en-GB">
                <a:solidFill>
                  <a:schemeClr val="bg2">
                    <a:lumMod val="50000"/>
                  </a:schemeClr>
                </a:solidFill>
              </a:rPr>
              <a:t>	</a:t>
            </a:r>
            <a:r>
              <a:rPr lang="en-GB">
                <a:solidFill>
                  <a:schemeClr val="tx1">
                    <a:lumMod val="50000"/>
                    <a:lumOff val="50000"/>
                  </a:schemeClr>
                </a:solidFill>
              </a:rPr>
              <a:t>www.f4e.europa.eu</a:t>
            </a:r>
          </a:p>
          <a:p>
            <a:pPr defTabSz="720000">
              <a:lnSpc>
                <a:spcPct val="150000"/>
              </a:lnSpc>
            </a:pPr>
            <a:r>
              <a:rPr lang="en-US">
                <a:solidFill>
                  <a:schemeClr val="tx1">
                    <a:lumMod val="50000"/>
                    <a:lumOff val="50000"/>
                  </a:schemeClr>
                </a:solidFill>
              </a:rPr>
              <a:t>	www.twitter.com/fusionforenergy</a:t>
            </a:r>
          </a:p>
          <a:p>
            <a:pPr defTabSz="720000">
              <a:lnSpc>
                <a:spcPct val="150000"/>
              </a:lnSpc>
            </a:pPr>
            <a:r>
              <a:rPr lang="en-US">
                <a:solidFill>
                  <a:schemeClr val="tx1">
                    <a:lumMod val="50000"/>
                    <a:lumOff val="50000"/>
                  </a:schemeClr>
                </a:solidFill>
              </a:rPr>
              <a:t>	www.youtube.com/fusionforenergy</a:t>
            </a:r>
          </a:p>
          <a:p>
            <a:pPr defTabSz="720000">
              <a:lnSpc>
                <a:spcPct val="150000"/>
              </a:lnSpc>
            </a:pPr>
            <a:r>
              <a:rPr lang="en-US">
                <a:solidFill>
                  <a:schemeClr val="tx1">
                    <a:lumMod val="50000"/>
                    <a:lumOff val="50000"/>
                  </a:schemeClr>
                </a:solidFill>
              </a:rPr>
              <a:t>	</a:t>
            </a:r>
            <a:r>
              <a:rPr lang="en-IE">
                <a:solidFill>
                  <a:schemeClr val="tx1">
                    <a:lumMod val="50000"/>
                    <a:lumOff val="50000"/>
                  </a:schemeClr>
                </a:solidFill>
              </a:rPr>
              <a:t>www.linkedin.com/company/fusion-for-energy</a:t>
            </a:r>
            <a:r>
              <a:rPr lang="en-US">
                <a:solidFill>
                  <a:schemeClr val="tx1">
                    <a:lumMod val="50000"/>
                    <a:lumOff val="50000"/>
                  </a:schemeClr>
                </a:solidFill>
              </a:rPr>
              <a:t>	</a:t>
            </a:r>
            <a:r>
              <a:rPr lang="en-IE">
                <a:solidFill>
                  <a:schemeClr val="tx1">
                    <a:lumMod val="50000"/>
                    <a:lumOff val="50000"/>
                  </a:schemeClr>
                </a:solidFill>
              </a:rPr>
              <a:t>www.flickr.com/photos/fusionforenergy</a:t>
            </a:r>
            <a:endParaRPr lang="en-US">
              <a:solidFill>
                <a:schemeClr val="tx1">
                  <a:lumMod val="50000"/>
                  <a:lumOff val="50000"/>
                </a:schemeClr>
              </a:solidFill>
            </a:endParaRPr>
          </a:p>
        </p:txBody>
      </p:sp>
      <p:pic>
        <p:nvPicPr>
          <p:cNvPr id="4" name="Picture 3" descr="twitter.png"/>
          <p:cNvPicPr>
            <a:picLocks noChangeAspect="1"/>
          </p:cNvPicPr>
          <p:nvPr/>
        </p:nvPicPr>
        <p:blipFill>
          <a:blip r:embed="rId3" cstate="print"/>
          <a:stretch>
            <a:fillRect/>
          </a:stretch>
        </p:blipFill>
        <p:spPr>
          <a:xfrm>
            <a:off x="2711550" y="3645024"/>
            <a:ext cx="465584" cy="465584"/>
          </a:xfrm>
          <a:prstGeom prst="rect">
            <a:avLst/>
          </a:prstGeom>
        </p:spPr>
      </p:pic>
      <p:pic>
        <p:nvPicPr>
          <p:cNvPr id="5" name="Picture 4" descr="youtube.png"/>
          <p:cNvPicPr>
            <a:picLocks noChangeAspect="1"/>
          </p:cNvPicPr>
          <p:nvPr/>
        </p:nvPicPr>
        <p:blipFill>
          <a:blip r:embed="rId4" cstate="print"/>
          <a:stretch>
            <a:fillRect/>
          </a:stretch>
        </p:blipFill>
        <p:spPr>
          <a:xfrm>
            <a:off x="2711550" y="4077072"/>
            <a:ext cx="465584" cy="465584"/>
          </a:xfrm>
          <a:prstGeom prst="rect">
            <a:avLst/>
          </a:prstGeom>
        </p:spPr>
      </p:pic>
      <p:pic>
        <p:nvPicPr>
          <p:cNvPr id="6" name="Picture 5" descr="f4e.png"/>
          <p:cNvPicPr>
            <a:picLocks noChangeAspect="1"/>
          </p:cNvPicPr>
          <p:nvPr/>
        </p:nvPicPr>
        <p:blipFill>
          <a:blip r:embed="rId5" cstate="print"/>
          <a:stretch>
            <a:fillRect/>
          </a:stretch>
        </p:blipFill>
        <p:spPr>
          <a:xfrm>
            <a:off x="2711550" y="3212976"/>
            <a:ext cx="468000" cy="468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8877" y="4527203"/>
            <a:ext cx="466725" cy="46672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5683" y="4963923"/>
            <a:ext cx="435578" cy="435578"/>
          </a:xfrm>
          <a:prstGeom prst="rect">
            <a:avLst/>
          </a:prstGeom>
        </p:spPr>
      </p:pic>
    </p:spTree>
    <p:extLst>
      <p:ext uri="{BB962C8B-B14F-4D97-AF65-F5344CB8AC3E}">
        <p14:creationId xmlns:p14="http://schemas.microsoft.com/office/powerpoint/2010/main" val="1262403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6F857-4B32-0D22-745C-D2DD3525E89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46200C-6424-8F5D-3BBC-2D2143CBB960}"/>
              </a:ext>
            </a:extLst>
          </p:cNvPr>
          <p:cNvSpPr>
            <a:spLocks noGrp="1"/>
          </p:cNvSpPr>
          <p:nvPr>
            <p:ph type="ftr" sz="quarter" idx="11"/>
          </p:nvPr>
        </p:nvSpPr>
        <p:spPr/>
        <p:txBody>
          <a:bodyPr/>
          <a:lstStyle/>
          <a:p>
            <a:r>
              <a:rPr lang="en-US"/>
              <a:t>FENDL3.2c: V&amp;V and impact over ITER analysis, 2025/05, IAEA Vienna HQ</a:t>
            </a:r>
            <a:endParaRPr lang="en-IE"/>
          </a:p>
        </p:txBody>
      </p:sp>
      <p:sp>
        <p:nvSpPr>
          <p:cNvPr id="3" name="Slide Number Placeholder 2">
            <a:extLst>
              <a:ext uri="{FF2B5EF4-FFF2-40B4-BE49-F238E27FC236}">
                <a16:creationId xmlns:a16="http://schemas.microsoft.com/office/drawing/2014/main" id="{95F0CCAE-DDB4-D544-2FF2-FEDFFD3D9F7E}"/>
              </a:ext>
            </a:extLst>
          </p:cNvPr>
          <p:cNvSpPr>
            <a:spLocks noGrp="1"/>
          </p:cNvSpPr>
          <p:nvPr>
            <p:ph type="sldNum" sz="quarter" idx="12"/>
          </p:nvPr>
        </p:nvSpPr>
        <p:spPr/>
        <p:txBody>
          <a:bodyPr/>
          <a:lstStyle/>
          <a:p>
            <a:fld id="{0B55C215-7F9A-4AB7-8398-183B47447BCF}" type="slidenum">
              <a:rPr lang="en-US" smtClean="0"/>
              <a:pPr/>
              <a:t>3</a:t>
            </a:fld>
            <a:endParaRPr lang="en-US"/>
          </a:p>
        </p:txBody>
      </p:sp>
      <p:sp>
        <p:nvSpPr>
          <p:cNvPr id="4" name="Title 3">
            <a:extLst>
              <a:ext uri="{FF2B5EF4-FFF2-40B4-BE49-F238E27FC236}">
                <a16:creationId xmlns:a16="http://schemas.microsoft.com/office/drawing/2014/main" id="{7B3A2B86-BFBB-7606-ABAC-A61ED2A99939}"/>
              </a:ext>
            </a:extLst>
          </p:cNvPr>
          <p:cNvSpPr>
            <a:spLocks noGrp="1"/>
          </p:cNvSpPr>
          <p:nvPr>
            <p:ph type="title"/>
          </p:nvPr>
        </p:nvSpPr>
        <p:spPr>
          <a:xfrm>
            <a:off x="431371" y="250969"/>
            <a:ext cx="8448939" cy="451406"/>
          </a:xfrm>
        </p:spPr>
        <p:txBody>
          <a:bodyPr/>
          <a:lstStyle/>
          <a:p>
            <a:r>
              <a:rPr lang="en-US"/>
              <a:t>FENDL3.2c V&amp;V and impact over ITER analysis</a:t>
            </a:r>
            <a:endParaRPr lang="en-IE"/>
          </a:p>
        </p:txBody>
      </p:sp>
      <p:sp>
        <p:nvSpPr>
          <p:cNvPr id="5" name="Text Placeholder 4">
            <a:extLst>
              <a:ext uri="{FF2B5EF4-FFF2-40B4-BE49-F238E27FC236}">
                <a16:creationId xmlns:a16="http://schemas.microsoft.com/office/drawing/2014/main" id="{D3F04BCB-F21B-175E-1261-34A07A5DB78D}"/>
              </a:ext>
            </a:extLst>
          </p:cNvPr>
          <p:cNvSpPr>
            <a:spLocks noGrp="1"/>
          </p:cNvSpPr>
          <p:nvPr>
            <p:ph type="body" sz="quarter" idx="13"/>
          </p:nvPr>
        </p:nvSpPr>
        <p:spPr/>
        <p:txBody>
          <a:bodyPr/>
          <a:lstStyle/>
          <a:p>
            <a:pPr marL="105750" indent="-285750">
              <a:buFont typeface="Arial" panose="020B0604020202020204" pitchFamily="34" charset="0"/>
              <a:buChar char="•"/>
            </a:pPr>
            <a:r>
              <a:rPr lang="en-US"/>
              <a:t>FENDL3.2c: the most UpToDate nuclear data library</a:t>
            </a:r>
          </a:p>
          <a:p>
            <a:pPr marL="105750" indent="-285750">
              <a:buFont typeface="Arial" panose="020B0604020202020204" pitchFamily="34" charset="0"/>
              <a:buChar char="•"/>
            </a:pPr>
            <a:r>
              <a:rPr lang="en-US"/>
              <a:t>What FENDL3.2c contains</a:t>
            </a:r>
          </a:p>
          <a:p>
            <a:pPr marL="105750" indent="-285750">
              <a:buFont typeface="Arial" panose="020B0604020202020204" pitchFamily="34" charset="0"/>
              <a:buChar char="•"/>
            </a:pPr>
            <a:r>
              <a:rPr lang="en-US">
                <a:solidFill>
                  <a:schemeClr val="bg1">
                    <a:lumMod val="85000"/>
                  </a:schemeClr>
                </a:solidFill>
              </a:rPr>
              <a:t>FENDL transport data (FENDL3.2c)</a:t>
            </a:r>
          </a:p>
          <a:p>
            <a:pPr marL="105750" indent="-285750">
              <a:buFont typeface="Arial" panose="020B0604020202020204" pitchFamily="34" charset="0"/>
              <a:buChar char="•"/>
            </a:pPr>
            <a:r>
              <a:rPr lang="en-US">
                <a:solidFill>
                  <a:schemeClr val="bg1">
                    <a:lumMod val="85000"/>
                  </a:schemeClr>
                </a:solidFill>
              </a:rPr>
              <a:t>FENDL activation data (TENDL-2017): generation, V&amp;V and impact</a:t>
            </a:r>
          </a:p>
          <a:p>
            <a:pPr marL="105750" indent="-285750">
              <a:buFont typeface="Arial" panose="020B0604020202020204" pitchFamily="34" charset="0"/>
              <a:buChar char="•"/>
            </a:pPr>
            <a:r>
              <a:rPr lang="en-US">
                <a:solidFill>
                  <a:schemeClr val="bg1">
                    <a:lumMod val="85000"/>
                  </a:schemeClr>
                </a:solidFill>
              </a:rPr>
              <a:t>Main takeaways</a:t>
            </a:r>
          </a:p>
          <a:p>
            <a:pPr marL="105750" indent="-285750">
              <a:buFont typeface="Arial" panose="020B0604020202020204" pitchFamily="34" charset="0"/>
              <a:buChar char="•"/>
            </a:pPr>
            <a:r>
              <a:rPr lang="en-US">
                <a:solidFill>
                  <a:schemeClr val="bg1">
                    <a:lumMod val="85000"/>
                  </a:schemeClr>
                </a:solidFill>
              </a:rPr>
              <a:t>Some points to consider for FENDL4.0</a:t>
            </a:r>
          </a:p>
          <a:p>
            <a:pPr marL="105750" indent="-285750">
              <a:buFont typeface="Arial" panose="020B0604020202020204" pitchFamily="34" charset="0"/>
              <a:buChar char="•"/>
            </a:pPr>
            <a:endParaRPr lang="en-US"/>
          </a:p>
          <a:p>
            <a:pPr marL="105750" indent="-285750">
              <a:buFont typeface="Arial" panose="020B0604020202020204" pitchFamily="34" charset="0"/>
              <a:buChar char="•"/>
            </a:pPr>
            <a:endParaRPr lang="en-IE"/>
          </a:p>
        </p:txBody>
      </p:sp>
      <p:sp>
        <p:nvSpPr>
          <p:cNvPr id="6" name="Text Placeholder 5">
            <a:extLst>
              <a:ext uri="{FF2B5EF4-FFF2-40B4-BE49-F238E27FC236}">
                <a16:creationId xmlns:a16="http://schemas.microsoft.com/office/drawing/2014/main" id="{9F94B3AB-AEF0-9A82-35A5-914E5A4E2915}"/>
              </a:ext>
            </a:extLst>
          </p:cNvPr>
          <p:cNvSpPr>
            <a:spLocks noGrp="1"/>
          </p:cNvSpPr>
          <p:nvPr>
            <p:ph type="body" sz="quarter" idx="14"/>
          </p:nvPr>
        </p:nvSpPr>
        <p:spPr/>
        <p:txBody>
          <a:bodyPr/>
          <a:lstStyle/>
          <a:p>
            <a:r>
              <a:rPr lang="en-US"/>
              <a:t>Outline</a:t>
            </a:r>
            <a:endParaRPr lang="en-IE"/>
          </a:p>
        </p:txBody>
      </p:sp>
    </p:spTree>
    <p:extLst>
      <p:ext uri="{BB962C8B-B14F-4D97-AF65-F5344CB8AC3E}">
        <p14:creationId xmlns:p14="http://schemas.microsoft.com/office/powerpoint/2010/main" val="3000884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079868B3-343E-1A01-615C-33E5B019A18F}"/>
              </a:ext>
            </a:extLst>
          </p:cNvPr>
          <p:cNvSpPr txBox="1"/>
          <p:nvPr/>
        </p:nvSpPr>
        <p:spPr>
          <a:xfrm>
            <a:off x="133868" y="4335240"/>
            <a:ext cx="3729115" cy="1966014"/>
          </a:xfrm>
          <a:prstGeom prst="rect">
            <a:avLst/>
          </a:prstGeom>
          <a:noFill/>
          <a:ln>
            <a:solidFill>
              <a:srgbClr val="3338FD"/>
            </a:solidFill>
          </a:ln>
        </p:spPr>
        <p:txBody>
          <a:bodyPr wrap="square" rtlCol="0">
            <a:spAutoFit/>
          </a:bodyPr>
          <a:lstStyle/>
          <a:p>
            <a:endParaRPr lang="en-IE"/>
          </a:p>
        </p:txBody>
      </p:sp>
      <p:sp>
        <p:nvSpPr>
          <p:cNvPr id="2" name="Footer Placeholder 1">
            <a:extLst>
              <a:ext uri="{FF2B5EF4-FFF2-40B4-BE49-F238E27FC236}">
                <a16:creationId xmlns:a16="http://schemas.microsoft.com/office/drawing/2014/main" id="{EB78C9A5-2257-DE43-63DA-FF6E2EC3DD30}"/>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CA0A7566-7519-9E89-1946-C6A7F908DA76}"/>
              </a:ext>
            </a:extLst>
          </p:cNvPr>
          <p:cNvSpPr>
            <a:spLocks noGrp="1"/>
          </p:cNvSpPr>
          <p:nvPr>
            <p:ph type="sldNum" sz="quarter" idx="12"/>
          </p:nvPr>
        </p:nvSpPr>
        <p:spPr/>
        <p:txBody>
          <a:bodyPr/>
          <a:lstStyle/>
          <a:p>
            <a:fld id="{0B55C215-7F9A-4AB7-8398-183B47447BCF}" type="slidenum">
              <a:rPr lang="en-US" smtClean="0"/>
              <a:pPr/>
              <a:t>30</a:t>
            </a:fld>
            <a:endParaRPr lang="en-US"/>
          </a:p>
        </p:txBody>
      </p:sp>
      <p:sp>
        <p:nvSpPr>
          <p:cNvPr id="4" name="Title 3">
            <a:extLst>
              <a:ext uri="{FF2B5EF4-FFF2-40B4-BE49-F238E27FC236}">
                <a16:creationId xmlns:a16="http://schemas.microsoft.com/office/drawing/2014/main" id="{D8FF378B-F704-7D56-776A-B72296D4C4D8}"/>
              </a:ext>
            </a:extLst>
          </p:cNvPr>
          <p:cNvSpPr>
            <a:spLocks noGrp="1"/>
          </p:cNvSpPr>
          <p:nvPr>
            <p:ph type="title"/>
          </p:nvPr>
        </p:nvSpPr>
        <p:spPr/>
        <p:txBody>
          <a:bodyPr/>
          <a:lstStyle/>
          <a:p>
            <a:r>
              <a:rPr lang="en-US"/>
              <a:t>Major paper on FENDL3.2b</a:t>
            </a:r>
            <a:endParaRPr lang="en-IE"/>
          </a:p>
        </p:txBody>
      </p:sp>
      <p:pic>
        <p:nvPicPr>
          <p:cNvPr id="9" name="Picture 8">
            <a:extLst>
              <a:ext uri="{FF2B5EF4-FFF2-40B4-BE49-F238E27FC236}">
                <a16:creationId xmlns:a16="http://schemas.microsoft.com/office/drawing/2014/main" id="{E801B0BA-6B80-792F-E19D-0C730B9A162D}"/>
              </a:ext>
            </a:extLst>
          </p:cNvPr>
          <p:cNvPicPr>
            <a:picLocks noChangeAspect="1"/>
          </p:cNvPicPr>
          <p:nvPr/>
        </p:nvPicPr>
        <p:blipFill>
          <a:blip r:embed="rId3"/>
          <a:srcRect l="7773" b="6597"/>
          <a:stretch/>
        </p:blipFill>
        <p:spPr>
          <a:xfrm>
            <a:off x="3935253" y="1194816"/>
            <a:ext cx="3379126" cy="4468367"/>
          </a:xfrm>
          <a:prstGeom prst="rect">
            <a:avLst/>
          </a:prstGeom>
        </p:spPr>
      </p:pic>
      <p:pic>
        <p:nvPicPr>
          <p:cNvPr id="11" name="Picture 10">
            <a:extLst>
              <a:ext uri="{FF2B5EF4-FFF2-40B4-BE49-F238E27FC236}">
                <a16:creationId xmlns:a16="http://schemas.microsoft.com/office/drawing/2014/main" id="{849FE877-A32B-AAFE-2EA6-9F17050709F5}"/>
              </a:ext>
            </a:extLst>
          </p:cNvPr>
          <p:cNvPicPr>
            <a:picLocks noChangeAspect="1"/>
          </p:cNvPicPr>
          <p:nvPr/>
        </p:nvPicPr>
        <p:blipFill>
          <a:blip r:embed="rId4"/>
          <a:stretch>
            <a:fillRect/>
          </a:stretch>
        </p:blipFill>
        <p:spPr>
          <a:xfrm>
            <a:off x="7621212" y="1355000"/>
            <a:ext cx="3379126" cy="3622172"/>
          </a:xfrm>
          <a:prstGeom prst="rect">
            <a:avLst/>
          </a:prstGeom>
        </p:spPr>
      </p:pic>
      <p:pic>
        <p:nvPicPr>
          <p:cNvPr id="12" name="Picture 11">
            <a:extLst>
              <a:ext uri="{FF2B5EF4-FFF2-40B4-BE49-F238E27FC236}">
                <a16:creationId xmlns:a16="http://schemas.microsoft.com/office/drawing/2014/main" id="{4B9EC423-706F-C10B-8AB3-F76654638F3D}"/>
              </a:ext>
            </a:extLst>
          </p:cNvPr>
          <p:cNvPicPr>
            <a:picLocks noChangeAspect="1"/>
          </p:cNvPicPr>
          <p:nvPr/>
        </p:nvPicPr>
        <p:blipFill>
          <a:blip r:embed="rId5"/>
          <a:stretch>
            <a:fillRect/>
          </a:stretch>
        </p:blipFill>
        <p:spPr>
          <a:xfrm>
            <a:off x="278408" y="999280"/>
            <a:ext cx="2845792" cy="1884801"/>
          </a:xfrm>
          <a:prstGeom prst="rect">
            <a:avLst/>
          </a:prstGeom>
        </p:spPr>
      </p:pic>
      <p:sp>
        <p:nvSpPr>
          <p:cNvPr id="15" name="TextBox 14">
            <a:extLst>
              <a:ext uri="{FF2B5EF4-FFF2-40B4-BE49-F238E27FC236}">
                <a16:creationId xmlns:a16="http://schemas.microsoft.com/office/drawing/2014/main" id="{1E149CF4-EA1A-FD71-0D8A-6C0F74D4E601}"/>
              </a:ext>
            </a:extLst>
          </p:cNvPr>
          <p:cNvSpPr txBox="1"/>
          <p:nvPr/>
        </p:nvSpPr>
        <p:spPr>
          <a:xfrm>
            <a:off x="3910212" y="1828800"/>
            <a:ext cx="1585714" cy="255032"/>
          </a:xfrm>
          <a:prstGeom prst="rect">
            <a:avLst/>
          </a:prstGeom>
          <a:noFill/>
          <a:ln w="38100">
            <a:solidFill>
              <a:srgbClr val="3338FD"/>
            </a:solidFill>
          </a:ln>
        </p:spPr>
        <p:txBody>
          <a:bodyPr wrap="square" rtlCol="0">
            <a:spAutoFit/>
          </a:bodyPr>
          <a:lstStyle/>
          <a:p>
            <a:endParaRPr lang="en-IE"/>
          </a:p>
        </p:txBody>
      </p:sp>
      <p:sp>
        <p:nvSpPr>
          <p:cNvPr id="16" name="TextBox 15">
            <a:extLst>
              <a:ext uri="{FF2B5EF4-FFF2-40B4-BE49-F238E27FC236}">
                <a16:creationId xmlns:a16="http://schemas.microsoft.com/office/drawing/2014/main" id="{65A5D073-D50B-3C71-9CD4-919BEE4CDF96}"/>
              </a:ext>
            </a:extLst>
          </p:cNvPr>
          <p:cNvSpPr txBox="1"/>
          <p:nvPr/>
        </p:nvSpPr>
        <p:spPr>
          <a:xfrm>
            <a:off x="3862983" y="3210257"/>
            <a:ext cx="1585714" cy="255032"/>
          </a:xfrm>
          <a:prstGeom prst="rect">
            <a:avLst/>
          </a:prstGeom>
          <a:noFill/>
          <a:ln w="38100">
            <a:solidFill>
              <a:srgbClr val="3338FD"/>
            </a:solidFill>
          </a:ln>
        </p:spPr>
        <p:txBody>
          <a:bodyPr wrap="square" rtlCol="0">
            <a:spAutoFit/>
          </a:bodyPr>
          <a:lstStyle/>
          <a:p>
            <a:endParaRPr lang="en-IE"/>
          </a:p>
        </p:txBody>
      </p:sp>
      <p:sp>
        <p:nvSpPr>
          <p:cNvPr id="17" name="TextBox 16">
            <a:extLst>
              <a:ext uri="{FF2B5EF4-FFF2-40B4-BE49-F238E27FC236}">
                <a16:creationId xmlns:a16="http://schemas.microsoft.com/office/drawing/2014/main" id="{4F064B16-9558-DEE8-0E95-221F31486C51}"/>
              </a:ext>
            </a:extLst>
          </p:cNvPr>
          <p:cNvSpPr txBox="1"/>
          <p:nvPr/>
        </p:nvSpPr>
        <p:spPr>
          <a:xfrm>
            <a:off x="4148733" y="4436720"/>
            <a:ext cx="2109192" cy="255032"/>
          </a:xfrm>
          <a:prstGeom prst="rect">
            <a:avLst/>
          </a:prstGeom>
          <a:noFill/>
          <a:ln w="38100">
            <a:solidFill>
              <a:srgbClr val="3338FD"/>
            </a:solidFill>
          </a:ln>
        </p:spPr>
        <p:txBody>
          <a:bodyPr wrap="square" rtlCol="0">
            <a:spAutoFit/>
          </a:bodyPr>
          <a:lstStyle/>
          <a:p>
            <a:endParaRPr lang="en-IE"/>
          </a:p>
        </p:txBody>
      </p:sp>
      <p:sp>
        <p:nvSpPr>
          <p:cNvPr id="18" name="TextBox 17">
            <a:extLst>
              <a:ext uri="{FF2B5EF4-FFF2-40B4-BE49-F238E27FC236}">
                <a16:creationId xmlns:a16="http://schemas.microsoft.com/office/drawing/2014/main" id="{3461F198-B29D-889F-A318-02971F3C568E}"/>
              </a:ext>
            </a:extLst>
          </p:cNvPr>
          <p:cNvSpPr txBox="1"/>
          <p:nvPr/>
        </p:nvSpPr>
        <p:spPr>
          <a:xfrm>
            <a:off x="7842593" y="1338409"/>
            <a:ext cx="2109192" cy="255032"/>
          </a:xfrm>
          <a:prstGeom prst="rect">
            <a:avLst/>
          </a:prstGeom>
          <a:noFill/>
          <a:ln w="38100">
            <a:solidFill>
              <a:srgbClr val="3338FD"/>
            </a:solidFill>
          </a:ln>
        </p:spPr>
        <p:txBody>
          <a:bodyPr wrap="square" rtlCol="0">
            <a:spAutoFit/>
          </a:bodyPr>
          <a:lstStyle/>
          <a:p>
            <a:endParaRPr lang="en-IE"/>
          </a:p>
        </p:txBody>
      </p:sp>
      <p:pic>
        <p:nvPicPr>
          <p:cNvPr id="20" name="Picture 19">
            <a:extLst>
              <a:ext uri="{FF2B5EF4-FFF2-40B4-BE49-F238E27FC236}">
                <a16:creationId xmlns:a16="http://schemas.microsoft.com/office/drawing/2014/main" id="{CF433E3E-A4E1-FDC1-CD18-5893FBFB68A1}"/>
              </a:ext>
            </a:extLst>
          </p:cNvPr>
          <p:cNvPicPr>
            <a:picLocks noChangeAspect="1"/>
          </p:cNvPicPr>
          <p:nvPr/>
        </p:nvPicPr>
        <p:blipFill>
          <a:blip r:embed="rId6"/>
          <a:stretch>
            <a:fillRect/>
          </a:stretch>
        </p:blipFill>
        <p:spPr>
          <a:xfrm>
            <a:off x="278408" y="3102215"/>
            <a:ext cx="3379126" cy="1089607"/>
          </a:xfrm>
          <a:prstGeom prst="rect">
            <a:avLst/>
          </a:prstGeom>
        </p:spPr>
      </p:pic>
      <p:pic>
        <p:nvPicPr>
          <p:cNvPr id="24" name="Picture 23" descr="UK Atomic Energy Authority (UKAEA) – Grassroots Graduates">
            <a:extLst>
              <a:ext uri="{FF2B5EF4-FFF2-40B4-BE49-F238E27FC236}">
                <a16:creationId xmlns:a16="http://schemas.microsoft.com/office/drawing/2014/main" id="{654FC198-B16A-2B7E-C0AC-AFE3C7AD3B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9120" y="4776705"/>
            <a:ext cx="634624" cy="631804"/>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47">
            <a:extLst>
              <a:ext uri="{FF2B5EF4-FFF2-40B4-BE49-F238E27FC236}">
                <a16:creationId xmlns:a16="http://schemas.microsoft.com/office/drawing/2014/main" id="{7515B0DA-098F-0E96-D0D5-0F736585156C}"/>
              </a:ext>
            </a:extLst>
          </p:cNvPr>
          <p:cNvPicPr>
            <a:picLocks noChangeAspect="1"/>
          </p:cNvPicPr>
          <p:nvPr/>
        </p:nvPicPr>
        <p:blipFill rotWithShape="1">
          <a:blip r:embed="rId8">
            <a:extLst>
              <a:ext uri="{28A0092B-C50C-407E-A947-70E740481C1C}">
                <a14:useLocalDpi xmlns:a14="http://schemas.microsoft.com/office/drawing/2010/main" val="0"/>
              </a:ext>
            </a:extLst>
          </a:blip>
          <a:srcRect l="33459" t="23777" r="34092" b="22717"/>
          <a:stretch/>
        </p:blipFill>
        <p:spPr>
          <a:xfrm>
            <a:off x="228762" y="4490477"/>
            <a:ext cx="1066800" cy="1172706"/>
          </a:xfrm>
          <a:prstGeom prst="rect">
            <a:avLst/>
          </a:prstGeom>
        </p:spPr>
      </p:pic>
      <p:pic>
        <p:nvPicPr>
          <p:cNvPr id="26" name="Immagine 54">
            <a:extLst>
              <a:ext uri="{FF2B5EF4-FFF2-40B4-BE49-F238E27FC236}">
                <a16:creationId xmlns:a16="http://schemas.microsoft.com/office/drawing/2014/main" id="{05F21AB1-3E07-E6C6-754C-956EFAC30E46}"/>
              </a:ext>
            </a:extLst>
          </p:cNvPr>
          <p:cNvPicPr>
            <a:picLocks noChangeAspect="1"/>
          </p:cNvPicPr>
          <p:nvPr/>
        </p:nvPicPr>
        <p:blipFill>
          <a:blip r:embed="rId9"/>
          <a:stretch>
            <a:fillRect/>
          </a:stretch>
        </p:blipFill>
        <p:spPr>
          <a:xfrm>
            <a:off x="1402302" y="4783802"/>
            <a:ext cx="1246850" cy="535173"/>
          </a:xfrm>
          <a:prstGeom prst="rect">
            <a:avLst/>
          </a:prstGeom>
        </p:spPr>
      </p:pic>
      <p:pic>
        <p:nvPicPr>
          <p:cNvPr id="27" name="Picture 4" descr="International Atomic Energy Agency | Atoms for Peace and Development">
            <a:extLst>
              <a:ext uri="{FF2B5EF4-FFF2-40B4-BE49-F238E27FC236}">
                <a16:creationId xmlns:a16="http://schemas.microsoft.com/office/drawing/2014/main" id="{88C4BD78-D307-9A73-77E9-3D2EAD80FF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4761"/>
          <a:stretch/>
        </p:blipFill>
        <p:spPr bwMode="auto">
          <a:xfrm>
            <a:off x="8349055" y="5283126"/>
            <a:ext cx="2070330" cy="46813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20D606D-7A7F-72DF-C642-2713CBAC54B2}"/>
              </a:ext>
            </a:extLst>
          </p:cNvPr>
          <p:cNvSpPr txBox="1"/>
          <p:nvPr/>
        </p:nvSpPr>
        <p:spPr>
          <a:xfrm>
            <a:off x="96925" y="5839589"/>
            <a:ext cx="3870325" cy="461665"/>
          </a:xfrm>
          <a:prstGeom prst="rect">
            <a:avLst/>
          </a:prstGeom>
          <a:noFill/>
        </p:spPr>
        <p:txBody>
          <a:bodyPr wrap="square">
            <a:spAutoFit/>
          </a:bodyPr>
          <a:lstStyle/>
          <a:p>
            <a:r>
              <a:rPr lang="en-US" sz="1200" b="0" i="0">
                <a:solidFill>
                  <a:srgbClr val="333333"/>
                </a:solidFill>
                <a:effectLst/>
                <a:latin typeface="verdana" panose="020B0604030504040204" pitchFamily="34" charset="0"/>
              </a:rPr>
              <a:t>the </a:t>
            </a:r>
            <a:r>
              <a:rPr lang="en-US" sz="1200" b="0" i="0" u="none" strike="noStrike">
                <a:effectLst/>
                <a:latin typeface="verdana" panose="020B0604030504040204" pitchFamily="34" charset="0"/>
                <a:hlinkClick r:id="rId11"/>
              </a:rPr>
              <a:t>JADE tool</a:t>
            </a:r>
            <a:r>
              <a:rPr lang="en-US" sz="1200" b="0" i="0">
                <a:solidFill>
                  <a:srgbClr val="333333"/>
                </a:solidFill>
                <a:effectLst/>
                <a:latin typeface="verdana" panose="020B0604030504040204" pitchFamily="34" charset="0"/>
              </a:rPr>
              <a:t> is endorsed and adopted by the FENDL project for V&amp;V</a:t>
            </a:r>
            <a:r>
              <a:rPr lang="en-US" sz="1200">
                <a:solidFill>
                  <a:srgbClr val="333333"/>
                </a:solidFill>
                <a:latin typeface="verdana" panose="020B0604030504040204" pitchFamily="34" charset="0"/>
              </a:rPr>
              <a:t> (former </a:t>
            </a:r>
            <a:r>
              <a:rPr lang="en-US" sz="1200" err="1">
                <a:solidFill>
                  <a:srgbClr val="333333"/>
                </a:solidFill>
                <a:latin typeface="verdana" panose="020B0604030504040204" pitchFamily="34" charset="0"/>
              </a:rPr>
              <a:t>D.Laghi</a:t>
            </a:r>
            <a:r>
              <a:rPr lang="en-US" sz="1200">
                <a:solidFill>
                  <a:srgbClr val="333333"/>
                </a:solidFill>
                <a:latin typeface="verdana" panose="020B0604030504040204" pitchFamily="34" charset="0"/>
              </a:rPr>
              <a:t> PhD)</a:t>
            </a:r>
            <a:endParaRPr lang="en-IE" sz="1200"/>
          </a:p>
        </p:txBody>
      </p:sp>
      <p:sp>
        <p:nvSpPr>
          <p:cNvPr id="5" name="TextBox 4">
            <a:extLst>
              <a:ext uri="{FF2B5EF4-FFF2-40B4-BE49-F238E27FC236}">
                <a16:creationId xmlns:a16="http://schemas.microsoft.com/office/drawing/2014/main" id="{513058EF-8338-2122-917D-2CF1ACEBD872}"/>
              </a:ext>
            </a:extLst>
          </p:cNvPr>
          <p:cNvSpPr txBox="1"/>
          <p:nvPr/>
        </p:nvSpPr>
        <p:spPr>
          <a:xfrm>
            <a:off x="2576371" y="2622135"/>
            <a:ext cx="1240197" cy="369332"/>
          </a:xfrm>
          <a:prstGeom prst="rect">
            <a:avLst/>
          </a:prstGeom>
          <a:solidFill>
            <a:schemeClr val="accent2"/>
          </a:solidFill>
        </p:spPr>
        <p:txBody>
          <a:bodyPr wrap="square" rtlCol="0">
            <a:spAutoFit/>
          </a:bodyPr>
          <a:lstStyle/>
          <a:p>
            <a:r>
              <a:rPr lang="en-US"/>
              <a:t>FENDL3.2b</a:t>
            </a:r>
            <a:endParaRPr lang="en-IE"/>
          </a:p>
        </p:txBody>
      </p:sp>
    </p:spTree>
    <p:extLst>
      <p:ext uri="{BB962C8B-B14F-4D97-AF65-F5344CB8AC3E}">
        <p14:creationId xmlns:p14="http://schemas.microsoft.com/office/powerpoint/2010/main" val="182033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5" grpId="0" animBg="1"/>
      <p:bldP spid="16" grpId="0" animBg="1"/>
      <p:bldP spid="17" grpId="0" animBg="1"/>
      <p:bldP spid="18" grpId="0" animBg="1"/>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B1C6B9-D7C4-B2F0-D60E-5FA17E6A70B0}"/>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75B9461C-13C8-D811-6E8F-67139456E278}"/>
              </a:ext>
            </a:extLst>
          </p:cNvPr>
          <p:cNvSpPr>
            <a:spLocks noGrp="1"/>
          </p:cNvSpPr>
          <p:nvPr>
            <p:ph type="sldNum" sz="quarter" idx="12"/>
          </p:nvPr>
        </p:nvSpPr>
        <p:spPr/>
        <p:txBody>
          <a:bodyPr/>
          <a:lstStyle/>
          <a:p>
            <a:fld id="{0B55C215-7F9A-4AB7-8398-183B47447BCF}" type="slidenum">
              <a:rPr lang="en-US" smtClean="0"/>
              <a:pPr/>
              <a:t>31</a:t>
            </a:fld>
            <a:endParaRPr lang="en-US"/>
          </a:p>
        </p:txBody>
      </p:sp>
      <p:sp>
        <p:nvSpPr>
          <p:cNvPr id="4" name="Title 3">
            <a:extLst>
              <a:ext uri="{FF2B5EF4-FFF2-40B4-BE49-F238E27FC236}">
                <a16:creationId xmlns:a16="http://schemas.microsoft.com/office/drawing/2014/main" id="{F3108C34-B3DF-9AC9-4B66-FAC30D8429A0}"/>
              </a:ext>
            </a:extLst>
          </p:cNvPr>
          <p:cNvSpPr>
            <a:spLocks noGrp="1"/>
          </p:cNvSpPr>
          <p:nvPr>
            <p:ph type="title"/>
          </p:nvPr>
        </p:nvSpPr>
        <p:spPr/>
        <p:txBody>
          <a:bodyPr/>
          <a:lstStyle/>
          <a:p>
            <a:r>
              <a:rPr lang="en-US"/>
              <a:t>The general process of V&amp;V for FENDL3.2 ACE</a:t>
            </a:r>
            <a:endParaRPr lang="en-IE"/>
          </a:p>
        </p:txBody>
      </p:sp>
      <p:pic>
        <p:nvPicPr>
          <p:cNvPr id="7" name="Immagine 47">
            <a:extLst>
              <a:ext uri="{FF2B5EF4-FFF2-40B4-BE49-F238E27FC236}">
                <a16:creationId xmlns:a16="http://schemas.microsoft.com/office/drawing/2014/main" id="{8445565F-5497-AD3F-BDCC-7957C1D9AA65}"/>
              </a:ext>
            </a:extLst>
          </p:cNvPr>
          <p:cNvPicPr>
            <a:picLocks noChangeAspect="1"/>
          </p:cNvPicPr>
          <p:nvPr/>
        </p:nvPicPr>
        <p:blipFill>
          <a:blip r:embed="rId4"/>
          <a:stretch>
            <a:fillRect/>
          </a:stretch>
        </p:blipFill>
        <p:spPr>
          <a:xfrm>
            <a:off x="102776" y="1078912"/>
            <a:ext cx="4863181" cy="2673413"/>
          </a:xfrm>
          <a:prstGeom prst="rect">
            <a:avLst/>
          </a:prstGeom>
        </p:spPr>
      </p:pic>
      <p:pic>
        <p:nvPicPr>
          <p:cNvPr id="11" name="Immagine 10">
            <a:extLst>
              <a:ext uri="{FF2B5EF4-FFF2-40B4-BE49-F238E27FC236}">
                <a16:creationId xmlns:a16="http://schemas.microsoft.com/office/drawing/2014/main" id="{1F1B7727-1758-C34F-7D09-A634593ADAB4}"/>
              </a:ext>
            </a:extLst>
          </p:cNvPr>
          <p:cNvPicPr>
            <a:picLocks noChangeAspect="1"/>
          </p:cNvPicPr>
          <p:nvPr/>
        </p:nvPicPr>
        <p:blipFill>
          <a:blip r:embed="rId5"/>
          <a:stretch>
            <a:fillRect/>
          </a:stretch>
        </p:blipFill>
        <p:spPr>
          <a:xfrm>
            <a:off x="362165" y="4002418"/>
            <a:ext cx="4517826" cy="1622690"/>
          </a:xfrm>
          <a:prstGeom prst="rect">
            <a:avLst/>
          </a:prstGeom>
        </p:spPr>
      </p:pic>
      <p:sp>
        <p:nvSpPr>
          <p:cNvPr id="12" name="TextBox 11">
            <a:extLst>
              <a:ext uri="{FF2B5EF4-FFF2-40B4-BE49-F238E27FC236}">
                <a16:creationId xmlns:a16="http://schemas.microsoft.com/office/drawing/2014/main" id="{CA972CCA-0103-CB65-9B3D-64BE2B984806}"/>
              </a:ext>
            </a:extLst>
          </p:cNvPr>
          <p:cNvSpPr txBox="1"/>
          <p:nvPr/>
        </p:nvSpPr>
        <p:spPr>
          <a:xfrm>
            <a:off x="618196" y="5752616"/>
            <a:ext cx="4347761" cy="369332"/>
          </a:xfrm>
          <a:prstGeom prst="rect">
            <a:avLst/>
          </a:prstGeom>
          <a:noFill/>
          <a:ln>
            <a:noFill/>
          </a:ln>
        </p:spPr>
        <p:txBody>
          <a:bodyPr wrap="square" rtlCol="0">
            <a:spAutoFit/>
          </a:bodyPr>
          <a:lstStyle/>
          <a:p>
            <a:pPr algn="ctr"/>
            <a:r>
              <a:rPr lang="en-US" b="1"/>
              <a:t>Ex.: discrepancy between typical materials</a:t>
            </a:r>
          </a:p>
        </p:txBody>
      </p:sp>
      <p:pic>
        <p:nvPicPr>
          <p:cNvPr id="13" name="2021-10-20 16-40-54">
            <a:hlinkClick r:id="" action="ppaction://media"/>
            <a:extLst>
              <a:ext uri="{FF2B5EF4-FFF2-40B4-BE49-F238E27FC236}">
                <a16:creationId xmlns:a16="http://schemas.microsoft.com/office/drawing/2014/main" id="{8F15C3F6-88E0-AA6D-0E17-C4F3547C854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5575" r="21479"/>
          <a:stretch/>
        </p:blipFill>
        <p:spPr>
          <a:xfrm>
            <a:off x="5491361" y="1078912"/>
            <a:ext cx="3407632" cy="3045413"/>
          </a:xfrm>
          <a:prstGeom prst="rect">
            <a:avLst/>
          </a:prstGeom>
        </p:spPr>
      </p:pic>
      <p:sp>
        <p:nvSpPr>
          <p:cNvPr id="14" name="TextBox 13">
            <a:extLst>
              <a:ext uri="{FF2B5EF4-FFF2-40B4-BE49-F238E27FC236}">
                <a16:creationId xmlns:a16="http://schemas.microsoft.com/office/drawing/2014/main" id="{E043AA82-01F2-14D5-E718-FF98B41CC2B2}"/>
              </a:ext>
            </a:extLst>
          </p:cNvPr>
          <p:cNvSpPr txBox="1"/>
          <p:nvPr/>
        </p:nvSpPr>
        <p:spPr>
          <a:xfrm>
            <a:off x="7665381" y="5949231"/>
            <a:ext cx="4347761" cy="369332"/>
          </a:xfrm>
          <a:prstGeom prst="rect">
            <a:avLst/>
          </a:prstGeom>
          <a:noFill/>
          <a:ln>
            <a:noFill/>
          </a:ln>
        </p:spPr>
        <p:txBody>
          <a:bodyPr wrap="square" rtlCol="0">
            <a:spAutoFit/>
          </a:bodyPr>
          <a:lstStyle/>
          <a:p>
            <a:pPr algn="ctr"/>
            <a:r>
              <a:rPr lang="en-US" b="1">
                <a:hlinkClick r:id="rId7"/>
              </a:rPr>
              <a:t>JADE Web App</a:t>
            </a:r>
            <a:endParaRPr lang="en-US" b="1"/>
          </a:p>
        </p:txBody>
      </p:sp>
      <p:pic>
        <p:nvPicPr>
          <p:cNvPr id="19" name="Picture 18">
            <a:extLst>
              <a:ext uri="{FF2B5EF4-FFF2-40B4-BE49-F238E27FC236}">
                <a16:creationId xmlns:a16="http://schemas.microsoft.com/office/drawing/2014/main" id="{07492451-F9E8-9321-9376-473B30AF8A83}"/>
              </a:ext>
            </a:extLst>
          </p:cNvPr>
          <p:cNvPicPr>
            <a:picLocks noChangeAspect="1"/>
          </p:cNvPicPr>
          <p:nvPr/>
        </p:nvPicPr>
        <p:blipFill>
          <a:blip r:embed="rId8"/>
          <a:stretch>
            <a:fillRect/>
          </a:stretch>
        </p:blipFill>
        <p:spPr>
          <a:xfrm>
            <a:off x="7824842" y="4200525"/>
            <a:ext cx="4004993" cy="1736757"/>
          </a:xfrm>
          <a:prstGeom prst="rect">
            <a:avLst/>
          </a:prstGeom>
          <a:ln>
            <a:solidFill>
              <a:srgbClr val="00B050"/>
            </a:solidFill>
          </a:ln>
        </p:spPr>
      </p:pic>
      <p:pic>
        <p:nvPicPr>
          <p:cNvPr id="5" name="Immagine 6">
            <a:extLst>
              <a:ext uri="{FF2B5EF4-FFF2-40B4-BE49-F238E27FC236}">
                <a16:creationId xmlns:a16="http://schemas.microsoft.com/office/drawing/2014/main" id="{E5C3F90C-3640-9510-922B-A9D8E91E122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24397" y="1218879"/>
            <a:ext cx="1902130" cy="1889947"/>
          </a:xfrm>
          <a:prstGeom prst="rect">
            <a:avLst/>
          </a:prstGeom>
          <a:noFill/>
        </p:spPr>
      </p:pic>
    </p:spTree>
    <p:extLst>
      <p:ext uri="{BB962C8B-B14F-4D97-AF65-F5344CB8AC3E}">
        <p14:creationId xmlns:p14="http://schemas.microsoft.com/office/powerpoint/2010/main" val="33905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3"/>
                </p:tgtEl>
              </p:cMediaNode>
            </p:video>
          </p:childTnLst>
        </p:cTn>
      </p:par>
    </p:tnLst>
    <p:bldLst>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59BD8C-35AB-8AF1-0DA6-7DF6CE0FD020}"/>
              </a:ext>
            </a:extLst>
          </p:cNvPr>
          <p:cNvSpPr>
            <a:spLocks noGrp="1"/>
          </p:cNvSpPr>
          <p:nvPr>
            <p:ph type="sldNum" sz="quarter" idx="12"/>
          </p:nvPr>
        </p:nvSpPr>
        <p:spPr/>
        <p:txBody>
          <a:bodyPr/>
          <a:lstStyle/>
          <a:p>
            <a:fld id="{0B55C215-7F9A-4AB7-8398-183B47447BCF}" type="slidenum">
              <a:rPr lang="en-US" smtClean="0"/>
              <a:pPr/>
              <a:t>32</a:t>
            </a:fld>
            <a:endParaRPr lang="en-US"/>
          </a:p>
        </p:txBody>
      </p:sp>
      <p:sp>
        <p:nvSpPr>
          <p:cNvPr id="4" name="Title 3">
            <a:extLst>
              <a:ext uri="{FF2B5EF4-FFF2-40B4-BE49-F238E27FC236}">
                <a16:creationId xmlns:a16="http://schemas.microsoft.com/office/drawing/2014/main" id="{8F25A6AC-D878-AA18-396C-0A7DC1551D79}"/>
              </a:ext>
            </a:extLst>
          </p:cNvPr>
          <p:cNvSpPr>
            <a:spLocks noGrp="1"/>
          </p:cNvSpPr>
          <p:nvPr>
            <p:ph type="title"/>
          </p:nvPr>
        </p:nvSpPr>
        <p:spPr/>
        <p:txBody>
          <a:bodyPr/>
          <a:lstStyle/>
          <a:p>
            <a:r>
              <a:rPr lang="es-ES"/>
              <a:t>FENDL-3.2 (Beta) </a:t>
            </a:r>
            <a:r>
              <a:rPr lang="es-ES" err="1"/>
              <a:t>testing</a:t>
            </a:r>
            <a:endParaRPr lang="en-IE"/>
          </a:p>
        </p:txBody>
      </p:sp>
      <p:sp>
        <p:nvSpPr>
          <p:cNvPr id="6" name="Text Placeholder 5">
            <a:extLst>
              <a:ext uri="{FF2B5EF4-FFF2-40B4-BE49-F238E27FC236}">
                <a16:creationId xmlns:a16="http://schemas.microsoft.com/office/drawing/2014/main" id="{E05D1166-2BAB-4C56-9242-5D6BBF699887}"/>
              </a:ext>
            </a:extLst>
          </p:cNvPr>
          <p:cNvSpPr>
            <a:spLocks noGrp="1"/>
          </p:cNvSpPr>
          <p:nvPr>
            <p:ph type="body" sz="quarter" idx="14"/>
          </p:nvPr>
        </p:nvSpPr>
        <p:spPr/>
        <p:txBody>
          <a:bodyPr/>
          <a:lstStyle/>
          <a:p>
            <a:r>
              <a:rPr lang="es-ES" err="1"/>
              <a:t>Consistency</a:t>
            </a:r>
            <a:r>
              <a:rPr lang="es-ES"/>
              <a:t> </a:t>
            </a:r>
            <a:r>
              <a:rPr lang="es-ES" err="1"/>
              <a:t>checks</a:t>
            </a:r>
            <a:r>
              <a:rPr lang="es-ES"/>
              <a:t> </a:t>
            </a:r>
            <a:r>
              <a:rPr lang="es-ES" err="1"/>
              <a:t>results</a:t>
            </a:r>
            <a:endParaRPr lang="en-IE"/>
          </a:p>
        </p:txBody>
      </p:sp>
      <p:pic>
        <p:nvPicPr>
          <p:cNvPr id="7" name="Immagine 6">
            <a:extLst>
              <a:ext uri="{FF2B5EF4-FFF2-40B4-BE49-F238E27FC236}">
                <a16:creationId xmlns:a16="http://schemas.microsoft.com/office/drawing/2014/main" id="{E8BB1CFE-6DF5-E5E4-0019-1D5BA5D65B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017" y="2280478"/>
            <a:ext cx="2559480" cy="2543087"/>
          </a:xfrm>
          <a:prstGeom prst="rect">
            <a:avLst/>
          </a:prstGeom>
          <a:noFill/>
        </p:spPr>
      </p:pic>
      <p:sp>
        <p:nvSpPr>
          <p:cNvPr id="8" name="Segnaposto contenuto 5">
            <a:extLst>
              <a:ext uri="{FF2B5EF4-FFF2-40B4-BE49-F238E27FC236}">
                <a16:creationId xmlns:a16="http://schemas.microsoft.com/office/drawing/2014/main" id="{84ACE7F2-7E49-1D88-A993-CD42CE8E96FE}"/>
              </a:ext>
            </a:extLst>
          </p:cNvPr>
          <p:cNvSpPr txBox="1">
            <a:spLocks/>
          </p:cNvSpPr>
          <p:nvPr/>
        </p:nvSpPr>
        <p:spPr>
          <a:xfrm>
            <a:off x="2855640" y="2557599"/>
            <a:ext cx="2135808" cy="17916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b="1">
                <a:latin typeface="Calibri" panose="020F0502020204030204" pitchFamily="34" charset="0"/>
                <a:ea typeface="SimSun" panose="02010600030101010101" pitchFamily="2" charset="-122"/>
                <a:cs typeface="Times New Roman" panose="02020603050405020304" pitchFamily="18" charset="0"/>
              </a:rPr>
              <a:t>Tested libraries</a:t>
            </a:r>
            <a:r>
              <a:rPr lang="en-US" sz="1800" b="1">
                <a:latin typeface="Calibri" panose="020F0502020204030204" pitchFamily="34" charset="0"/>
                <a:ea typeface="SimSun" panose="02010600030101010101" pitchFamily="2" charset="-122"/>
                <a:cs typeface="Times New Roman" panose="02020603050405020304" pitchFamily="18" charset="0"/>
              </a:rPr>
              <a:t>:</a:t>
            </a:r>
          </a:p>
          <a:p>
            <a:r>
              <a:rPr lang="en-GB" sz="1800" b="1">
                <a:latin typeface="Calibri" panose="020F0502020204030204" pitchFamily="34" charset="0"/>
                <a:ea typeface="SimSun" panose="02010600030101010101" pitchFamily="2" charset="-122"/>
                <a:cs typeface="Times New Roman" panose="02020603050405020304" pitchFamily="18" charset="0"/>
              </a:rPr>
              <a:t>FENDL v2.1</a:t>
            </a:r>
          </a:p>
          <a:p>
            <a:r>
              <a:rPr lang="en-GB" sz="1800" b="1">
                <a:latin typeface="Calibri" panose="020F0502020204030204" pitchFamily="34" charset="0"/>
                <a:ea typeface="SimSun" panose="02010600030101010101" pitchFamily="2" charset="-122"/>
                <a:cs typeface="Times New Roman" panose="02020603050405020304" pitchFamily="18" charset="0"/>
              </a:rPr>
              <a:t>FENDL v3.1d</a:t>
            </a:r>
          </a:p>
          <a:p>
            <a:r>
              <a:rPr lang="en-GB" sz="1800" b="1">
                <a:latin typeface="Calibri" panose="020F0502020204030204" pitchFamily="34" charset="0"/>
                <a:ea typeface="SimSun" panose="02010600030101010101" pitchFamily="2" charset="-122"/>
                <a:cs typeface="Times New Roman" panose="02020603050405020304" pitchFamily="18" charset="0"/>
              </a:rPr>
              <a:t>ENDF VIII.0</a:t>
            </a:r>
          </a:p>
          <a:p>
            <a:r>
              <a:rPr lang="en-GB" sz="1800" b="1">
                <a:latin typeface="Calibri" panose="020F0502020204030204" pitchFamily="34" charset="0"/>
                <a:ea typeface="SimSun" panose="02010600030101010101" pitchFamily="2" charset="-122"/>
                <a:cs typeface="Times New Roman" panose="02020603050405020304" pitchFamily="18" charset="0"/>
              </a:rPr>
              <a:t>FENDL v3.2(Beta) </a:t>
            </a:r>
            <a:endParaRPr lang="it-IT" sz="1800" b="1">
              <a:latin typeface="Calibri" panose="020F0502020204030204" pitchFamily="34" charset="0"/>
              <a:ea typeface="SimSun" panose="02010600030101010101" pitchFamily="2" charset="-122"/>
              <a:cs typeface="Times New Roman" panose="02020603050405020304" pitchFamily="18" charset="0"/>
            </a:endParaRPr>
          </a:p>
        </p:txBody>
      </p:sp>
      <p:pic>
        <p:nvPicPr>
          <p:cNvPr id="9" name="Immagine 13">
            <a:extLst>
              <a:ext uri="{FF2B5EF4-FFF2-40B4-BE49-F238E27FC236}">
                <a16:creationId xmlns:a16="http://schemas.microsoft.com/office/drawing/2014/main" id="{D3D771F1-413D-D5CC-E17B-C9C893EF7D42}"/>
              </a:ext>
            </a:extLst>
          </p:cNvPr>
          <p:cNvPicPr>
            <a:picLocks noChangeAspect="1"/>
          </p:cNvPicPr>
          <p:nvPr/>
        </p:nvPicPr>
        <p:blipFill>
          <a:blip r:embed="rId3"/>
          <a:stretch>
            <a:fillRect/>
          </a:stretch>
        </p:blipFill>
        <p:spPr>
          <a:xfrm>
            <a:off x="4936340" y="1849964"/>
            <a:ext cx="7255660" cy="3582272"/>
          </a:xfrm>
          <a:prstGeom prst="rect">
            <a:avLst/>
          </a:prstGeom>
        </p:spPr>
      </p:pic>
      <p:sp>
        <p:nvSpPr>
          <p:cNvPr id="14" name="TextBox 13">
            <a:extLst>
              <a:ext uri="{FF2B5EF4-FFF2-40B4-BE49-F238E27FC236}">
                <a16:creationId xmlns:a16="http://schemas.microsoft.com/office/drawing/2014/main" id="{C374213B-3994-6428-BF98-B61E97D4FB3C}"/>
              </a:ext>
            </a:extLst>
          </p:cNvPr>
          <p:cNvSpPr txBox="1"/>
          <p:nvPr/>
        </p:nvSpPr>
        <p:spPr>
          <a:xfrm>
            <a:off x="623773" y="5604375"/>
            <a:ext cx="11389369" cy="738664"/>
          </a:xfrm>
          <a:prstGeom prst="rect">
            <a:avLst/>
          </a:prstGeom>
          <a:noFill/>
        </p:spPr>
        <p:txBody>
          <a:bodyPr wrap="square">
            <a:spAutoFit/>
          </a:bodyPr>
          <a:lstStyle/>
          <a:p>
            <a:pPr marL="0" indent="0">
              <a:buFont typeface="Arial" panose="020B0604020202020204" pitchFamily="34" charset="0"/>
              <a:buNone/>
            </a:pPr>
            <a:r>
              <a:rPr lang="en-GB" sz="1400" b="1">
                <a:ea typeface="SimSun" panose="02010600030101010101" pitchFamily="2" charset="-122"/>
                <a:cs typeface="Times New Roman" panose="02020603050405020304" pitchFamily="18" charset="0"/>
              </a:rPr>
              <a:t>Paper:</a:t>
            </a:r>
          </a:p>
          <a:p>
            <a:pPr marL="0" indent="0">
              <a:buNone/>
            </a:pPr>
            <a:r>
              <a:rPr lang="en-GB" sz="1400">
                <a:effectLst/>
                <a:ea typeface="SimSun" panose="02010600030101010101" pitchFamily="2" charset="-122"/>
                <a:cs typeface="Times New Roman" panose="02020603050405020304" pitchFamily="18" charset="0"/>
              </a:rPr>
              <a:t>D. Laghi et al., 2021, “Application of JADE V&amp;V capabilities to the new FENDL v3.2 Beta release”, </a:t>
            </a:r>
            <a:r>
              <a:rPr lang="en-GB" sz="1400" i="1">
                <a:effectLst/>
                <a:ea typeface="SimSun" panose="02010600030101010101" pitchFamily="2" charset="-122"/>
                <a:cs typeface="Times New Roman" panose="02020603050405020304" pitchFamily="18" charset="0"/>
              </a:rPr>
              <a:t>Nuclear Fusion</a:t>
            </a:r>
            <a:r>
              <a:rPr lang="en-GB" sz="1400">
                <a:effectLst/>
                <a:ea typeface="SimSun" panose="02010600030101010101" pitchFamily="2" charset="-122"/>
                <a:cs typeface="Times New Roman" panose="02020603050405020304" pitchFamily="18" charset="0"/>
              </a:rPr>
              <a:t>, </a:t>
            </a:r>
            <a:r>
              <a:rPr lang="en-GB" sz="1400" b="1">
                <a:effectLst/>
                <a:ea typeface="SimSun" panose="02010600030101010101" pitchFamily="2" charset="-122"/>
                <a:cs typeface="Times New Roman" panose="02020603050405020304" pitchFamily="18" charset="0"/>
              </a:rPr>
              <a:t>61</a:t>
            </a:r>
            <a:r>
              <a:rPr lang="en-GB" sz="1400">
                <a:effectLst/>
                <a:ea typeface="SimSun" panose="02010600030101010101" pitchFamily="2" charset="-122"/>
                <a:cs typeface="Times New Roman" panose="02020603050405020304" pitchFamily="18" charset="0"/>
              </a:rPr>
              <a:t> 11. </a:t>
            </a:r>
            <a:r>
              <a:rPr lang="en-GB" sz="1400">
                <a:ea typeface="SimSun" panose="02010600030101010101" pitchFamily="2" charset="-122"/>
                <a:cs typeface="Times New Roman" panose="02020603050405020304" pitchFamily="18" charset="0"/>
              </a:rPr>
              <a:t>DOI</a:t>
            </a:r>
            <a:r>
              <a:rPr lang="it-IT" sz="1400">
                <a:solidFill>
                  <a:srgbClr val="007398"/>
                </a:solidFill>
              </a:rPr>
              <a:t> </a:t>
            </a:r>
            <a:r>
              <a:rPr lang="it-IT" sz="1400" u="sng">
                <a:solidFill>
                  <a:srgbClr val="FFC000"/>
                </a:solidFill>
              </a:rPr>
              <a:t>https://doi.org</a:t>
            </a:r>
            <a:r>
              <a:rPr lang="en-GB" sz="1400" u="sng">
                <a:solidFill>
                  <a:srgbClr val="0000FF"/>
                </a:solidFill>
                <a:effectLst/>
                <a:ea typeface="SimSun" panose="02010600030101010101" pitchFamily="2" charset="-122"/>
                <a:cs typeface="Times New Roman" panose="02020603050405020304" pitchFamily="18" charset="0"/>
                <a:hlinkClick r:id="rId4"/>
              </a:rPr>
              <a:t>/10.1088/1741-4326/ac121a</a:t>
            </a:r>
            <a:endParaRPr lang="it-IT" sz="1400">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86811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5C93C7-F7EA-688A-F05C-34BF62A2C8E4}"/>
              </a:ext>
            </a:extLst>
          </p:cNvPr>
          <p:cNvSpPr>
            <a:spLocks noGrp="1"/>
          </p:cNvSpPr>
          <p:nvPr>
            <p:ph type="sldNum" sz="quarter" idx="12"/>
          </p:nvPr>
        </p:nvSpPr>
        <p:spPr/>
        <p:txBody>
          <a:bodyPr/>
          <a:lstStyle/>
          <a:p>
            <a:fld id="{0B55C215-7F9A-4AB7-8398-183B47447BCF}" type="slidenum">
              <a:rPr lang="en-US" smtClean="0"/>
              <a:pPr/>
              <a:t>33</a:t>
            </a:fld>
            <a:endParaRPr lang="en-US"/>
          </a:p>
        </p:txBody>
      </p:sp>
      <p:sp>
        <p:nvSpPr>
          <p:cNvPr id="4" name="Title 3">
            <a:extLst>
              <a:ext uri="{FF2B5EF4-FFF2-40B4-BE49-F238E27FC236}">
                <a16:creationId xmlns:a16="http://schemas.microsoft.com/office/drawing/2014/main" id="{5C33B61E-9003-5F92-94C8-9106DBF3D91A}"/>
              </a:ext>
            </a:extLst>
          </p:cNvPr>
          <p:cNvSpPr>
            <a:spLocks noGrp="1" noRot="1" noMove="1" noResize="1" noEditPoints="1" noAdjustHandles="1" noChangeArrowheads="1" noChangeShapeType="1"/>
          </p:cNvSpPr>
          <p:nvPr>
            <p:ph type="title"/>
          </p:nvPr>
        </p:nvSpPr>
        <p:spPr/>
        <p:txBody>
          <a:bodyPr/>
          <a:lstStyle/>
          <a:p>
            <a:r>
              <a:rPr lang="en-US"/>
              <a:t>Back-up slide</a:t>
            </a:r>
            <a:endParaRPr lang="en-IE"/>
          </a:p>
        </p:txBody>
      </p:sp>
      <p:sp>
        <p:nvSpPr>
          <p:cNvPr id="6" name="Text Placeholder 5">
            <a:extLst>
              <a:ext uri="{FF2B5EF4-FFF2-40B4-BE49-F238E27FC236}">
                <a16:creationId xmlns:a16="http://schemas.microsoft.com/office/drawing/2014/main" id="{5BAE9495-C39A-3F2A-44F6-8212BFCD7BCC}"/>
              </a:ext>
            </a:extLst>
          </p:cNvPr>
          <p:cNvSpPr>
            <a:spLocks noGrp="1"/>
          </p:cNvSpPr>
          <p:nvPr>
            <p:ph type="body" sz="quarter" idx="14"/>
          </p:nvPr>
        </p:nvSpPr>
        <p:spPr/>
        <p:txBody>
          <a:bodyPr/>
          <a:lstStyle/>
          <a:p>
            <a:r>
              <a:rPr lang="en-US"/>
              <a:t>Delivery of a formal letter from IAEA to ITER for the usage of FENDL3.2c</a:t>
            </a:r>
            <a:endParaRPr lang="en-IE"/>
          </a:p>
        </p:txBody>
      </p:sp>
      <p:pic>
        <p:nvPicPr>
          <p:cNvPr id="11" name="Picture 10">
            <a:extLst>
              <a:ext uri="{FF2B5EF4-FFF2-40B4-BE49-F238E27FC236}">
                <a16:creationId xmlns:a16="http://schemas.microsoft.com/office/drawing/2014/main" id="{E311C4C2-A7B0-09CC-C2B6-AD3B833B9387}"/>
              </a:ext>
            </a:extLst>
          </p:cNvPr>
          <p:cNvPicPr>
            <a:picLocks noChangeAspect="1"/>
          </p:cNvPicPr>
          <p:nvPr/>
        </p:nvPicPr>
        <p:blipFill>
          <a:blip r:embed="rId2"/>
          <a:stretch>
            <a:fillRect/>
          </a:stretch>
        </p:blipFill>
        <p:spPr>
          <a:xfrm>
            <a:off x="537697" y="1876402"/>
            <a:ext cx="3627341" cy="4482021"/>
          </a:xfrm>
          <a:prstGeom prst="rect">
            <a:avLst/>
          </a:prstGeom>
        </p:spPr>
      </p:pic>
      <p:sp>
        <p:nvSpPr>
          <p:cNvPr id="15" name="TextBox 14">
            <a:extLst>
              <a:ext uri="{FF2B5EF4-FFF2-40B4-BE49-F238E27FC236}">
                <a16:creationId xmlns:a16="http://schemas.microsoft.com/office/drawing/2014/main" id="{1F007E61-F6E2-D8E4-70E9-FA65D4D0FC21}"/>
              </a:ext>
            </a:extLst>
          </p:cNvPr>
          <p:cNvSpPr txBox="1"/>
          <p:nvPr/>
        </p:nvSpPr>
        <p:spPr>
          <a:xfrm>
            <a:off x="4120869" y="2181893"/>
            <a:ext cx="7711530" cy="923330"/>
          </a:xfrm>
          <a:prstGeom prst="rect">
            <a:avLst/>
          </a:prstGeom>
          <a:noFill/>
        </p:spPr>
        <p:txBody>
          <a:bodyPr wrap="square">
            <a:spAutoFit/>
          </a:bodyPr>
          <a:lstStyle/>
          <a:p>
            <a:r>
              <a:rPr lang="en-US" i="0">
                <a:solidFill>
                  <a:srgbClr val="000000"/>
                </a:solidFill>
                <a:effectLst/>
                <a:latin typeface="Arial" panose="020B0604020202020204" pitchFamily="34" charset="0"/>
              </a:rPr>
              <a:t>(Already done in precedence for FENDL3.0 recommendation, 2014)</a:t>
            </a:r>
          </a:p>
          <a:p>
            <a:endParaRPr lang="en-US" b="1">
              <a:solidFill>
                <a:srgbClr val="000000"/>
              </a:solidFill>
              <a:latin typeface="Arial" panose="020B0604020202020204" pitchFamily="34" charset="0"/>
              <a:hlinkClick r:id="rId3"/>
            </a:endParaRPr>
          </a:p>
          <a:p>
            <a:r>
              <a:rPr lang="en-US" b="1" i="0">
                <a:solidFill>
                  <a:srgbClr val="000000"/>
                </a:solidFill>
                <a:effectLst/>
                <a:latin typeface="Arial" panose="020B0604020202020204" pitchFamily="34" charset="0"/>
                <a:hlinkClick r:id="rId3"/>
              </a:rPr>
              <a:t>Letter from IAEA on FENDL 3 (QDJ25M v1.0) (current)</a:t>
            </a:r>
            <a:endParaRPr lang="en-IE"/>
          </a:p>
        </p:txBody>
      </p:sp>
    </p:spTree>
    <p:extLst>
      <p:ext uri="{BB962C8B-B14F-4D97-AF65-F5344CB8AC3E}">
        <p14:creationId xmlns:p14="http://schemas.microsoft.com/office/powerpoint/2010/main" val="366858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BF12285-1430-3786-24E4-EA094FC4A4A4}"/>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0788F56C-4FCD-C0B0-01B8-4756A0FC45E4}"/>
              </a:ext>
            </a:extLst>
          </p:cNvPr>
          <p:cNvSpPr>
            <a:spLocks noGrp="1"/>
          </p:cNvSpPr>
          <p:nvPr>
            <p:ph type="sldNum" sz="quarter" idx="12"/>
          </p:nvPr>
        </p:nvSpPr>
        <p:spPr/>
        <p:txBody>
          <a:bodyPr/>
          <a:lstStyle/>
          <a:p>
            <a:fld id="{0B55C215-7F9A-4AB7-8398-183B47447BCF}" type="slidenum">
              <a:rPr lang="en-US" smtClean="0"/>
              <a:pPr/>
              <a:t>34</a:t>
            </a:fld>
            <a:endParaRPr lang="en-US"/>
          </a:p>
        </p:txBody>
      </p:sp>
      <p:sp>
        <p:nvSpPr>
          <p:cNvPr id="4" name="Title 3">
            <a:extLst>
              <a:ext uri="{FF2B5EF4-FFF2-40B4-BE49-F238E27FC236}">
                <a16:creationId xmlns:a16="http://schemas.microsoft.com/office/drawing/2014/main" id="{4D29544E-6B62-76F3-E1A8-ECDBBDA2517B}"/>
              </a:ext>
            </a:extLst>
          </p:cNvPr>
          <p:cNvSpPr>
            <a:spLocks noGrp="1"/>
          </p:cNvSpPr>
          <p:nvPr>
            <p:ph type="title"/>
          </p:nvPr>
        </p:nvSpPr>
        <p:spPr/>
        <p:txBody>
          <a:bodyPr/>
          <a:lstStyle/>
          <a:p>
            <a:r>
              <a:rPr lang="en-US" err="1"/>
              <a:t>Oktavian</a:t>
            </a:r>
            <a:r>
              <a:rPr lang="en-US"/>
              <a:t> experimental benchmark</a:t>
            </a:r>
            <a:endParaRPr lang="en-IE"/>
          </a:p>
        </p:txBody>
      </p:sp>
      <p:pic>
        <p:nvPicPr>
          <p:cNvPr id="8" name="Picture 7">
            <a:extLst>
              <a:ext uri="{FF2B5EF4-FFF2-40B4-BE49-F238E27FC236}">
                <a16:creationId xmlns:a16="http://schemas.microsoft.com/office/drawing/2014/main" id="{842DDFB0-87E8-5EAA-446B-BFC6B4DA8CD9}"/>
              </a:ext>
            </a:extLst>
          </p:cNvPr>
          <p:cNvPicPr>
            <a:picLocks noChangeAspect="1"/>
          </p:cNvPicPr>
          <p:nvPr/>
        </p:nvPicPr>
        <p:blipFill>
          <a:blip r:embed="rId2"/>
          <a:stretch>
            <a:fillRect/>
          </a:stretch>
        </p:blipFill>
        <p:spPr>
          <a:xfrm>
            <a:off x="5181600" y="1512019"/>
            <a:ext cx="6115050" cy="2400300"/>
          </a:xfrm>
          <a:prstGeom prst="rect">
            <a:avLst/>
          </a:prstGeom>
        </p:spPr>
      </p:pic>
      <p:pic>
        <p:nvPicPr>
          <p:cNvPr id="10" name="Picture 9">
            <a:extLst>
              <a:ext uri="{FF2B5EF4-FFF2-40B4-BE49-F238E27FC236}">
                <a16:creationId xmlns:a16="http://schemas.microsoft.com/office/drawing/2014/main" id="{F6012362-2092-E83A-2876-9A9D54354B3F}"/>
              </a:ext>
            </a:extLst>
          </p:cNvPr>
          <p:cNvPicPr>
            <a:picLocks noChangeAspect="1"/>
          </p:cNvPicPr>
          <p:nvPr/>
        </p:nvPicPr>
        <p:blipFill>
          <a:blip r:embed="rId3"/>
          <a:stretch>
            <a:fillRect/>
          </a:stretch>
        </p:blipFill>
        <p:spPr>
          <a:xfrm>
            <a:off x="195262" y="1519237"/>
            <a:ext cx="4805363" cy="1342799"/>
          </a:xfrm>
          <a:prstGeom prst="rect">
            <a:avLst/>
          </a:prstGeom>
        </p:spPr>
      </p:pic>
      <p:pic>
        <p:nvPicPr>
          <p:cNvPr id="12" name="Picture 11">
            <a:extLst>
              <a:ext uri="{FF2B5EF4-FFF2-40B4-BE49-F238E27FC236}">
                <a16:creationId xmlns:a16="http://schemas.microsoft.com/office/drawing/2014/main" id="{C5D41A53-B18E-BA0B-6BBF-D8EF0E54062B}"/>
              </a:ext>
            </a:extLst>
          </p:cNvPr>
          <p:cNvPicPr>
            <a:picLocks noChangeAspect="1"/>
          </p:cNvPicPr>
          <p:nvPr/>
        </p:nvPicPr>
        <p:blipFill>
          <a:blip r:embed="rId4"/>
          <a:stretch>
            <a:fillRect/>
          </a:stretch>
        </p:blipFill>
        <p:spPr>
          <a:xfrm>
            <a:off x="431371" y="3131574"/>
            <a:ext cx="3924300" cy="2343487"/>
          </a:xfrm>
          <a:prstGeom prst="rect">
            <a:avLst/>
          </a:prstGeom>
        </p:spPr>
      </p:pic>
      <p:sp>
        <p:nvSpPr>
          <p:cNvPr id="13" name="TextBox 12">
            <a:extLst>
              <a:ext uri="{FF2B5EF4-FFF2-40B4-BE49-F238E27FC236}">
                <a16:creationId xmlns:a16="http://schemas.microsoft.com/office/drawing/2014/main" id="{CF420D24-0AA2-8CBF-7294-6FE6571A8A63}"/>
              </a:ext>
            </a:extLst>
          </p:cNvPr>
          <p:cNvSpPr txBox="1"/>
          <p:nvPr/>
        </p:nvSpPr>
        <p:spPr>
          <a:xfrm>
            <a:off x="840946" y="5744599"/>
            <a:ext cx="960272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No substantial differences observed with other libraries. Results aligned.</a:t>
            </a:r>
            <a:endParaRPr lang="en-IE"/>
          </a:p>
        </p:txBody>
      </p:sp>
    </p:spTree>
    <p:extLst>
      <p:ext uri="{BB962C8B-B14F-4D97-AF65-F5344CB8AC3E}">
        <p14:creationId xmlns:p14="http://schemas.microsoft.com/office/powerpoint/2010/main" val="1058342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FEAD1-4067-5AE5-6352-724457B227B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4F3642-5E51-BBA5-BFE0-3A5A46619AF2}"/>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9CED028F-506D-FD42-4139-4DE89756BFA6}"/>
              </a:ext>
            </a:extLst>
          </p:cNvPr>
          <p:cNvSpPr>
            <a:spLocks noGrp="1"/>
          </p:cNvSpPr>
          <p:nvPr>
            <p:ph type="sldNum" sz="quarter" idx="12"/>
          </p:nvPr>
        </p:nvSpPr>
        <p:spPr/>
        <p:txBody>
          <a:bodyPr/>
          <a:lstStyle/>
          <a:p>
            <a:fld id="{0B55C215-7F9A-4AB7-8398-183B47447BCF}" type="slidenum">
              <a:rPr lang="en-US" smtClean="0"/>
              <a:pPr/>
              <a:t>35</a:t>
            </a:fld>
            <a:endParaRPr lang="en-US"/>
          </a:p>
        </p:txBody>
      </p:sp>
      <p:sp>
        <p:nvSpPr>
          <p:cNvPr id="4" name="Title 3">
            <a:extLst>
              <a:ext uri="{FF2B5EF4-FFF2-40B4-BE49-F238E27FC236}">
                <a16:creationId xmlns:a16="http://schemas.microsoft.com/office/drawing/2014/main" id="{45DF3C5A-D956-4B42-9971-4134536C5B98}"/>
              </a:ext>
            </a:extLst>
          </p:cNvPr>
          <p:cNvSpPr>
            <a:spLocks noGrp="1"/>
          </p:cNvSpPr>
          <p:nvPr>
            <p:ph type="title"/>
          </p:nvPr>
        </p:nvSpPr>
        <p:spPr/>
        <p:txBody>
          <a:bodyPr/>
          <a:lstStyle/>
          <a:p>
            <a:r>
              <a:rPr lang="en-US"/>
              <a:t>FNS Experiment</a:t>
            </a:r>
            <a:endParaRPr lang="en-IE"/>
          </a:p>
        </p:txBody>
      </p:sp>
      <p:sp>
        <p:nvSpPr>
          <p:cNvPr id="13" name="TextBox 12">
            <a:extLst>
              <a:ext uri="{FF2B5EF4-FFF2-40B4-BE49-F238E27FC236}">
                <a16:creationId xmlns:a16="http://schemas.microsoft.com/office/drawing/2014/main" id="{8C84EE85-6D3E-84AB-6ACC-2858508419F2}"/>
              </a:ext>
            </a:extLst>
          </p:cNvPr>
          <p:cNvSpPr txBox="1"/>
          <p:nvPr/>
        </p:nvSpPr>
        <p:spPr>
          <a:xfrm>
            <a:off x="2291895" y="5746809"/>
            <a:ext cx="688382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Minor improvements showed in SS316, Pb and W with FENDL3.2b</a:t>
            </a:r>
            <a:endParaRPr lang="en-IE"/>
          </a:p>
        </p:txBody>
      </p:sp>
      <p:pic>
        <p:nvPicPr>
          <p:cNvPr id="6" name="Picture 5">
            <a:extLst>
              <a:ext uri="{FF2B5EF4-FFF2-40B4-BE49-F238E27FC236}">
                <a16:creationId xmlns:a16="http://schemas.microsoft.com/office/drawing/2014/main" id="{42B34337-50A9-0819-B72F-5AED6D1D45F9}"/>
              </a:ext>
            </a:extLst>
          </p:cNvPr>
          <p:cNvPicPr>
            <a:picLocks noChangeAspect="1"/>
          </p:cNvPicPr>
          <p:nvPr/>
        </p:nvPicPr>
        <p:blipFill>
          <a:blip r:embed="rId2"/>
          <a:stretch>
            <a:fillRect/>
          </a:stretch>
        </p:blipFill>
        <p:spPr>
          <a:xfrm>
            <a:off x="706801" y="1957870"/>
            <a:ext cx="2603505" cy="3319694"/>
          </a:xfrm>
          <a:prstGeom prst="rect">
            <a:avLst/>
          </a:prstGeom>
        </p:spPr>
      </p:pic>
      <p:pic>
        <p:nvPicPr>
          <p:cNvPr id="9" name="Picture 8">
            <a:extLst>
              <a:ext uri="{FF2B5EF4-FFF2-40B4-BE49-F238E27FC236}">
                <a16:creationId xmlns:a16="http://schemas.microsoft.com/office/drawing/2014/main" id="{63BBC17B-7E49-E7D3-00E3-E13D7BE433BF}"/>
              </a:ext>
            </a:extLst>
          </p:cNvPr>
          <p:cNvPicPr>
            <a:picLocks noChangeAspect="1"/>
          </p:cNvPicPr>
          <p:nvPr/>
        </p:nvPicPr>
        <p:blipFill>
          <a:blip r:embed="rId3"/>
          <a:stretch>
            <a:fillRect/>
          </a:stretch>
        </p:blipFill>
        <p:spPr>
          <a:xfrm>
            <a:off x="3649620" y="1897829"/>
            <a:ext cx="3740632" cy="3439777"/>
          </a:xfrm>
          <a:prstGeom prst="rect">
            <a:avLst/>
          </a:prstGeom>
        </p:spPr>
      </p:pic>
      <p:pic>
        <p:nvPicPr>
          <p:cNvPr id="14" name="Picture 13">
            <a:extLst>
              <a:ext uri="{FF2B5EF4-FFF2-40B4-BE49-F238E27FC236}">
                <a16:creationId xmlns:a16="http://schemas.microsoft.com/office/drawing/2014/main" id="{F65B6B2E-7D3E-831E-D9A3-5CB55D6A2772}"/>
              </a:ext>
            </a:extLst>
          </p:cNvPr>
          <p:cNvPicPr>
            <a:picLocks noChangeAspect="1"/>
          </p:cNvPicPr>
          <p:nvPr/>
        </p:nvPicPr>
        <p:blipFill>
          <a:blip r:embed="rId4"/>
          <a:stretch>
            <a:fillRect/>
          </a:stretch>
        </p:blipFill>
        <p:spPr>
          <a:xfrm>
            <a:off x="7729567" y="1897829"/>
            <a:ext cx="3838462" cy="3379735"/>
          </a:xfrm>
          <a:prstGeom prst="rect">
            <a:avLst/>
          </a:prstGeom>
        </p:spPr>
      </p:pic>
      <p:pic>
        <p:nvPicPr>
          <p:cNvPr id="16" name="Picture 15">
            <a:extLst>
              <a:ext uri="{FF2B5EF4-FFF2-40B4-BE49-F238E27FC236}">
                <a16:creationId xmlns:a16="http://schemas.microsoft.com/office/drawing/2014/main" id="{03B54A59-64FB-72CD-B5D6-CEB17A7F3827}"/>
              </a:ext>
            </a:extLst>
          </p:cNvPr>
          <p:cNvPicPr>
            <a:picLocks noChangeAspect="1"/>
          </p:cNvPicPr>
          <p:nvPr/>
        </p:nvPicPr>
        <p:blipFill>
          <a:blip r:embed="rId5"/>
          <a:stretch>
            <a:fillRect/>
          </a:stretch>
        </p:blipFill>
        <p:spPr>
          <a:xfrm>
            <a:off x="7378700" y="33536"/>
            <a:ext cx="2013149" cy="1534642"/>
          </a:xfrm>
          <a:prstGeom prst="rect">
            <a:avLst/>
          </a:prstGeom>
        </p:spPr>
      </p:pic>
    </p:spTree>
    <p:extLst>
      <p:ext uri="{BB962C8B-B14F-4D97-AF65-F5344CB8AC3E}">
        <p14:creationId xmlns:p14="http://schemas.microsoft.com/office/powerpoint/2010/main" val="3083682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B9BEEC-37A0-AEA4-BB79-4B2277FFD162}"/>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DC318595-EDC8-CA92-E71B-AC9AB514ADE8}"/>
              </a:ext>
            </a:extLst>
          </p:cNvPr>
          <p:cNvSpPr>
            <a:spLocks noGrp="1"/>
          </p:cNvSpPr>
          <p:nvPr>
            <p:ph type="sldNum" sz="quarter" idx="12"/>
          </p:nvPr>
        </p:nvSpPr>
        <p:spPr/>
        <p:txBody>
          <a:bodyPr/>
          <a:lstStyle/>
          <a:p>
            <a:fld id="{0B55C215-7F9A-4AB7-8398-183B47447BCF}" type="slidenum">
              <a:rPr lang="en-US" smtClean="0"/>
              <a:pPr/>
              <a:t>36</a:t>
            </a:fld>
            <a:endParaRPr lang="en-US"/>
          </a:p>
        </p:txBody>
      </p:sp>
      <p:sp>
        <p:nvSpPr>
          <p:cNvPr id="4" name="Title 3">
            <a:extLst>
              <a:ext uri="{FF2B5EF4-FFF2-40B4-BE49-F238E27FC236}">
                <a16:creationId xmlns:a16="http://schemas.microsoft.com/office/drawing/2014/main" id="{9BE18752-8CB9-DF98-3920-45230BA80F5E}"/>
              </a:ext>
            </a:extLst>
          </p:cNvPr>
          <p:cNvSpPr>
            <a:spLocks noGrp="1"/>
          </p:cNvSpPr>
          <p:nvPr>
            <p:ph type="title"/>
          </p:nvPr>
        </p:nvSpPr>
        <p:spPr/>
        <p:txBody>
          <a:bodyPr/>
          <a:lstStyle/>
          <a:p>
            <a:r>
              <a:rPr lang="en-US"/>
              <a:t>FNG-Copper</a:t>
            </a:r>
            <a:endParaRPr lang="en-IE"/>
          </a:p>
        </p:txBody>
      </p:sp>
      <p:pic>
        <p:nvPicPr>
          <p:cNvPr id="10" name="Picture 9">
            <a:extLst>
              <a:ext uri="{FF2B5EF4-FFF2-40B4-BE49-F238E27FC236}">
                <a16:creationId xmlns:a16="http://schemas.microsoft.com/office/drawing/2014/main" id="{491C1790-AF8D-283D-A3EF-792B6EE0A852}"/>
              </a:ext>
            </a:extLst>
          </p:cNvPr>
          <p:cNvPicPr>
            <a:picLocks noChangeAspect="1"/>
          </p:cNvPicPr>
          <p:nvPr/>
        </p:nvPicPr>
        <p:blipFill>
          <a:blip r:embed="rId2"/>
          <a:stretch>
            <a:fillRect/>
          </a:stretch>
        </p:blipFill>
        <p:spPr>
          <a:xfrm>
            <a:off x="7182049" y="1114815"/>
            <a:ext cx="4368799" cy="3717968"/>
          </a:xfrm>
          <a:prstGeom prst="rect">
            <a:avLst/>
          </a:prstGeom>
        </p:spPr>
      </p:pic>
      <p:pic>
        <p:nvPicPr>
          <p:cNvPr id="12" name="Picture 11">
            <a:extLst>
              <a:ext uri="{FF2B5EF4-FFF2-40B4-BE49-F238E27FC236}">
                <a16:creationId xmlns:a16="http://schemas.microsoft.com/office/drawing/2014/main" id="{B62291D1-E9D5-92EC-F5AD-15BE6F3A5BC2}"/>
              </a:ext>
            </a:extLst>
          </p:cNvPr>
          <p:cNvPicPr>
            <a:picLocks noChangeAspect="1"/>
          </p:cNvPicPr>
          <p:nvPr/>
        </p:nvPicPr>
        <p:blipFill>
          <a:blip r:embed="rId3"/>
          <a:stretch>
            <a:fillRect/>
          </a:stretch>
        </p:blipFill>
        <p:spPr>
          <a:xfrm>
            <a:off x="380571" y="1114815"/>
            <a:ext cx="6431921" cy="3822644"/>
          </a:xfrm>
          <a:prstGeom prst="rect">
            <a:avLst/>
          </a:prstGeom>
        </p:spPr>
      </p:pic>
      <p:sp>
        <p:nvSpPr>
          <p:cNvPr id="13" name="TextBox 12">
            <a:extLst>
              <a:ext uri="{FF2B5EF4-FFF2-40B4-BE49-F238E27FC236}">
                <a16:creationId xmlns:a16="http://schemas.microsoft.com/office/drawing/2014/main" id="{A1D5E29F-E32D-F4B5-D223-868F7A4408CB}"/>
              </a:ext>
            </a:extLst>
          </p:cNvPr>
          <p:cNvSpPr txBox="1"/>
          <p:nvPr/>
        </p:nvSpPr>
        <p:spPr>
          <a:xfrm>
            <a:off x="853646" y="5349899"/>
            <a:ext cx="960272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No substantial differences observed with other libraries. Results aligned.</a:t>
            </a:r>
            <a:endParaRPr lang="en-IE"/>
          </a:p>
        </p:txBody>
      </p:sp>
    </p:spTree>
    <p:extLst>
      <p:ext uri="{BB962C8B-B14F-4D97-AF65-F5344CB8AC3E}">
        <p14:creationId xmlns:p14="http://schemas.microsoft.com/office/powerpoint/2010/main" val="261445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06C11-3C31-AAE3-3CFE-3A4C97C0BBB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0F4E53-3D9C-2008-E8F5-4D6F77503600}"/>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87480DE5-6E8B-BCFB-38A4-44F2C1969607}"/>
              </a:ext>
            </a:extLst>
          </p:cNvPr>
          <p:cNvSpPr>
            <a:spLocks noGrp="1"/>
          </p:cNvSpPr>
          <p:nvPr>
            <p:ph type="sldNum" sz="quarter" idx="12"/>
          </p:nvPr>
        </p:nvSpPr>
        <p:spPr/>
        <p:txBody>
          <a:bodyPr/>
          <a:lstStyle/>
          <a:p>
            <a:fld id="{0B55C215-7F9A-4AB7-8398-183B47447BCF}" type="slidenum">
              <a:rPr lang="en-US" smtClean="0"/>
              <a:pPr/>
              <a:t>37</a:t>
            </a:fld>
            <a:endParaRPr lang="en-US"/>
          </a:p>
        </p:txBody>
      </p:sp>
      <p:sp>
        <p:nvSpPr>
          <p:cNvPr id="4" name="Title 3">
            <a:extLst>
              <a:ext uri="{FF2B5EF4-FFF2-40B4-BE49-F238E27FC236}">
                <a16:creationId xmlns:a16="http://schemas.microsoft.com/office/drawing/2014/main" id="{AE71A3C5-FFCC-978B-777B-CA8F377DA620}"/>
              </a:ext>
            </a:extLst>
          </p:cNvPr>
          <p:cNvSpPr>
            <a:spLocks noGrp="1"/>
          </p:cNvSpPr>
          <p:nvPr>
            <p:ph type="title"/>
          </p:nvPr>
        </p:nvSpPr>
        <p:spPr/>
        <p:txBody>
          <a:bodyPr/>
          <a:lstStyle/>
          <a:p>
            <a:r>
              <a:rPr lang="en-US"/>
              <a:t>FNG-WCLL</a:t>
            </a:r>
            <a:endParaRPr lang="en-IE"/>
          </a:p>
        </p:txBody>
      </p:sp>
      <p:sp>
        <p:nvSpPr>
          <p:cNvPr id="13" name="TextBox 12">
            <a:extLst>
              <a:ext uri="{FF2B5EF4-FFF2-40B4-BE49-F238E27FC236}">
                <a16:creationId xmlns:a16="http://schemas.microsoft.com/office/drawing/2014/main" id="{8B1533F7-1E2B-B311-1599-DE3D215ED9B2}"/>
              </a:ext>
            </a:extLst>
          </p:cNvPr>
          <p:cNvSpPr txBox="1"/>
          <p:nvPr/>
        </p:nvSpPr>
        <p:spPr>
          <a:xfrm>
            <a:off x="853646" y="5349899"/>
            <a:ext cx="960272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No substantial differences observed with other libraries. Results aligned.</a:t>
            </a:r>
            <a:endParaRPr lang="en-IE"/>
          </a:p>
        </p:txBody>
      </p:sp>
      <p:pic>
        <p:nvPicPr>
          <p:cNvPr id="6" name="Picture 5">
            <a:extLst>
              <a:ext uri="{FF2B5EF4-FFF2-40B4-BE49-F238E27FC236}">
                <a16:creationId xmlns:a16="http://schemas.microsoft.com/office/drawing/2014/main" id="{AC871637-965D-82C0-0076-B0AA44096C0F}"/>
              </a:ext>
            </a:extLst>
          </p:cNvPr>
          <p:cNvPicPr>
            <a:picLocks noChangeAspect="1"/>
          </p:cNvPicPr>
          <p:nvPr/>
        </p:nvPicPr>
        <p:blipFill>
          <a:blip r:embed="rId2"/>
          <a:stretch>
            <a:fillRect/>
          </a:stretch>
        </p:blipFill>
        <p:spPr>
          <a:xfrm>
            <a:off x="523446" y="1345180"/>
            <a:ext cx="5987072" cy="3382963"/>
          </a:xfrm>
          <a:prstGeom prst="rect">
            <a:avLst/>
          </a:prstGeom>
        </p:spPr>
      </p:pic>
      <p:pic>
        <p:nvPicPr>
          <p:cNvPr id="8" name="Picture 7">
            <a:extLst>
              <a:ext uri="{FF2B5EF4-FFF2-40B4-BE49-F238E27FC236}">
                <a16:creationId xmlns:a16="http://schemas.microsoft.com/office/drawing/2014/main" id="{D5DE625C-ABD0-2CBC-1917-FA22EF0F71AE}"/>
              </a:ext>
            </a:extLst>
          </p:cNvPr>
          <p:cNvPicPr>
            <a:picLocks noChangeAspect="1"/>
          </p:cNvPicPr>
          <p:nvPr/>
        </p:nvPicPr>
        <p:blipFill>
          <a:blip r:embed="rId3"/>
          <a:stretch>
            <a:fillRect/>
          </a:stretch>
        </p:blipFill>
        <p:spPr>
          <a:xfrm>
            <a:off x="6832600" y="1230880"/>
            <a:ext cx="5015442" cy="3007464"/>
          </a:xfrm>
          <a:prstGeom prst="rect">
            <a:avLst/>
          </a:prstGeom>
        </p:spPr>
      </p:pic>
    </p:spTree>
    <p:extLst>
      <p:ext uri="{BB962C8B-B14F-4D97-AF65-F5344CB8AC3E}">
        <p14:creationId xmlns:p14="http://schemas.microsoft.com/office/powerpoint/2010/main" val="2248136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24EB83-B8C8-075A-9190-970A91398A64}"/>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86D40C67-998F-0C34-9732-28748EB87E31}"/>
              </a:ext>
            </a:extLst>
          </p:cNvPr>
          <p:cNvSpPr>
            <a:spLocks noGrp="1"/>
          </p:cNvSpPr>
          <p:nvPr>
            <p:ph type="sldNum" sz="quarter" idx="12"/>
          </p:nvPr>
        </p:nvSpPr>
        <p:spPr/>
        <p:txBody>
          <a:bodyPr/>
          <a:lstStyle/>
          <a:p>
            <a:fld id="{0B55C215-7F9A-4AB7-8398-183B47447BCF}" type="slidenum">
              <a:rPr lang="en-US" smtClean="0"/>
              <a:pPr/>
              <a:t>38</a:t>
            </a:fld>
            <a:endParaRPr lang="en-US"/>
          </a:p>
        </p:txBody>
      </p:sp>
      <p:sp>
        <p:nvSpPr>
          <p:cNvPr id="4" name="Title 3">
            <a:extLst>
              <a:ext uri="{FF2B5EF4-FFF2-40B4-BE49-F238E27FC236}">
                <a16:creationId xmlns:a16="http://schemas.microsoft.com/office/drawing/2014/main" id="{D5E9807D-CEAF-1CFF-D716-AA6F51CCCB3A}"/>
              </a:ext>
            </a:extLst>
          </p:cNvPr>
          <p:cNvSpPr>
            <a:spLocks noGrp="1"/>
          </p:cNvSpPr>
          <p:nvPr>
            <p:ph type="title"/>
          </p:nvPr>
        </p:nvSpPr>
        <p:spPr/>
        <p:txBody>
          <a:bodyPr/>
          <a:lstStyle/>
          <a:p>
            <a:r>
              <a:rPr lang="en-US"/>
              <a:t>FNG W-SS-Water shield mock-up </a:t>
            </a:r>
            <a:endParaRPr lang="en-IE"/>
          </a:p>
        </p:txBody>
      </p:sp>
      <p:pic>
        <p:nvPicPr>
          <p:cNvPr id="8" name="Picture 7">
            <a:extLst>
              <a:ext uri="{FF2B5EF4-FFF2-40B4-BE49-F238E27FC236}">
                <a16:creationId xmlns:a16="http://schemas.microsoft.com/office/drawing/2014/main" id="{1623B82F-15D5-65A3-D6C5-9E37FB87BB31}"/>
              </a:ext>
            </a:extLst>
          </p:cNvPr>
          <p:cNvPicPr>
            <a:picLocks noChangeAspect="1"/>
          </p:cNvPicPr>
          <p:nvPr/>
        </p:nvPicPr>
        <p:blipFill>
          <a:blip r:embed="rId2"/>
          <a:stretch>
            <a:fillRect/>
          </a:stretch>
        </p:blipFill>
        <p:spPr>
          <a:xfrm>
            <a:off x="176212" y="1881260"/>
            <a:ext cx="7934325" cy="2371725"/>
          </a:xfrm>
          <a:prstGeom prst="rect">
            <a:avLst/>
          </a:prstGeom>
        </p:spPr>
      </p:pic>
      <p:pic>
        <p:nvPicPr>
          <p:cNvPr id="10" name="Picture 9">
            <a:extLst>
              <a:ext uri="{FF2B5EF4-FFF2-40B4-BE49-F238E27FC236}">
                <a16:creationId xmlns:a16="http://schemas.microsoft.com/office/drawing/2014/main" id="{CAF855A3-9B18-09CA-1C8C-8C82B778689E}"/>
              </a:ext>
            </a:extLst>
          </p:cNvPr>
          <p:cNvPicPr>
            <a:picLocks noChangeAspect="1"/>
          </p:cNvPicPr>
          <p:nvPr/>
        </p:nvPicPr>
        <p:blipFill>
          <a:blip r:embed="rId3"/>
          <a:stretch>
            <a:fillRect/>
          </a:stretch>
        </p:blipFill>
        <p:spPr>
          <a:xfrm>
            <a:off x="7915275" y="1183556"/>
            <a:ext cx="3867150" cy="4200525"/>
          </a:xfrm>
          <a:prstGeom prst="rect">
            <a:avLst/>
          </a:prstGeom>
        </p:spPr>
      </p:pic>
    </p:spTree>
    <p:extLst>
      <p:ext uri="{BB962C8B-B14F-4D97-AF65-F5344CB8AC3E}">
        <p14:creationId xmlns:p14="http://schemas.microsoft.com/office/powerpoint/2010/main" val="4224484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CE0A7-CD08-0378-1D58-A6FCC59ACC4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50D2F7-9AA2-735B-CE3F-E9DF18A872F4}"/>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78DEBC7F-18F4-7F5D-7A88-EC859C1C3DCA}"/>
              </a:ext>
            </a:extLst>
          </p:cNvPr>
          <p:cNvSpPr>
            <a:spLocks noGrp="1"/>
          </p:cNvSpPr>
          <p:nvPr>
            <p:ph type="sldNum" sz="quarter" idx="12"/>
          </p:nvPr>
        </p:nvSpPr>
        <p:spPr/>
        <p:txBody>
          <a:bodyPr/>
          <a:lstStyle/>
          <a:p>
            <a:fld id="{0B55C215-7F9A-4AB7-8398-183B47447BCF}" type="slidenum">
              <a:rPr lang="en-US" smtClean="0"/>
              <a:pPr/>
              <a:t>39</a:t>
            </a:fld>
            <a:endParaRPr lang="en-US"/>
          </a:p>
        </p:txBody>
      </p:sp>
      <p:sp>
        <p:nvSpPr>
          <p:cNvPr id="4" name="Title 3">
            <a:extLst>
              <a:ext uri="{FF2B5EF4-FFF2-40B4-BE49-F238E27FC236}">
                <a16:creationId xmlns:a16="http://schemas.microsoft.com/office/drawing/2014/main" id="{72BA57D2-BE40-1229-C00E-8724AED2826E}"/>
              </a:ext>
            </a:extLst>
          </p:cNvPr>
          <p:cNvSpPr>
            <a:spLocks noGrp="1"/>
          </p:cNvSpPr>
          <p:nvPr>
            <p:ph type="title"/>
          </p:nvPr>
        </p:nvSpPr>
        <p:spPr/>
        <p:txBody>
          <a:bodyPr/>
          <a:lstStyle/>
          <a:p>
            <a:r>
              <a:rPr lang="en-US"/>
              <a:t>Research Center Rez 252Cf on Ni, Fe, Cu ...</a:t>
            </a:r>
            <a:endParaRPr lang="en-IE"/>
          </a:p>
        </p:txBody>
      </p:sp>
      <p:sp>
        <p:nvSpPr>
          <p:cNvPr id="13" name="TextBox 12">
            <a:extLst>
              <a:ext uri="{FF2B5EF4-FFF2-40B4-BE49-F238E27FC236}">
                <a16:creationId xmlns:a16="http://schemas.microsoft.com/office/drawing/2014/main" id="{EF27FB0E-3539-9CC1-6661-1FFB325EC257}"/>
              </a:ext>
            </a:extLst>
          </p:cNvPr>
          <p:cNvSpPr txBox="1"/>
          <p:nvPr/>
        </p:nvSpPr>
        <p:spPr>
          <a:xfrm>
            <a:off x="853646" y="5349899"/>
            <a:ext cx="960272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Better FENDL3.2 agreement than other libraries for Ni and SS, similar for Cu and Pb.</a:t>
            </a:r>
            <a:endParaRPr lang="en-IE"/>
          </a:p>
        </p:txBody>
      </p:sp>
      <p:pic>
        <p:nvPicPr>
          <p:cNvPr id="7" name="Picture 6">
            <a:extLst>
              <a:ext uri="{FF2B5EF4-FFF2-40B4-BE49-F238E27FC236}">
                <a16:creationId xmlns:a16="http://schemas.microsoft.com/office/drawing/2014/main" id="{079EA7B3-AEE6-5ED6-B3A8-A6DDAB5F9336}"/>
              </a:ext>
            </a:extLst>
          </p:cNvPr>
          <p:cNvPicPr>
            <a:picLocks noChangeAspect="1"/>
          </p:cNvPicPr>
          <p:nvPr/>
        </p:nvPicPr>
        <p:blipFill>
          <a:blip r:embed="rId2"/>
          <a:stretch>
            <a:fillRect/>
          </a:stretch>
        </p:blipFill>
        <p:spPr>
          <a:xfrm>
            <a:off x="341478" y="1126350"/>
            <a:ext cx="5112179" cy="3761292"/>
          </a:xfrm>
          <a:prstGeom prst="rect">
            <a:avLst/>
          </a:prstGeom>
        </p:spPr>
      </p:pic>
      <p:pic>
        <p:nvPicPr>
          <p:cNvPr id="15" name="Picture 14">
            <a:extLst>
              <a:ext uri="{FF2B5EF4-FFF2-40B4-BE49-F238E27FC236}">
                <a16:creationId xmlns:a16="http://schemas.microsoft.com/office/drawing/2014/main" id="{A7DA4D0D-5DC0-19AD-54AD-06D428BE6D20}"/>
              </a:ext>
            </a:extLst>
          </p:cNvPr>
          <p:cNvPicPr>
            <a:picLocks noChangeAspect="1"/>
          </p:cNvPicPr>
          <p:nvPr/>
        </p:nvPicPr>
        <p:blipFill>
          <a:blip r:embed="rId3"/>
          <a:stretch>
            <a:fillRect/>
          </a:stretch>
        </p:blipFill>
        <p:spPr>
          <a:xfrm>
            <a:off x="5543550" y="1611108"/>
            <a:ext cx="6306972" cy="1817892"/>
          </a:xfrm>
          <a:prstGeom prst="rect">
            <a:avLst/>
          </a:prstGeom>
        </p:spPr>
      </p:pic>
    </p:spTree>
    <p:extLst>
      <p:ext uri="{BB962C8B-B14F-4D97-AF65-F5344CB8AC3E}">
        <p14:creationId xmlns:p14="http://schemas.microsoft.com/office/powerpoint/2010/main" val="1391268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AEE712-6792-9878-150C-AA79B8EF46CF}"/>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853961C6-11E2-7168-C3A7-D98D730B2221}"/>
              </a:ext>
            </a:extLst>
          </p:cNvPr>
          <p:cNvSpPr>
            <a:spLocks noGrp="1"/>
          </p:cNvSpPr>
          <p:nvPr>
            <p:ph type="sldNum" sz="quarter" idx="12"/>
          </p:nvPr>
        </p:nvSpPr>
        <p:spPr/>
        <p:txBody>
          <a:bodyPr/>
          <a:lstStyle/>
          <a:p>
            <a:fld id="{0B55C215-7F9A-4AB7-8398-183B47447BCF}" type="slidenum">
              <a:rPr lang="en-US" smtClean="0"/>
              <a:pPr/>
              <a:t>4</a:t>
            </a:fld>
            <a:endParaRPr lang="en-US"/>
          </a:p>
        </p:txBody>
      </p:sp>
      <p:sp>
        <p:nvSpPr>
          <p:cNvPr id="4" name="Title 3">
            <a:extLst>
              <a:ext uri="{FF2B5EF4-FFF2-40B4-BE49-F238E27FC236}">
                <a16:creationId xmlns:a16="http://schemas.microsoft.com/office/drawing/2014/main" id="{BF142063-BB8C-A2B4-7810-11FF48A70E98}"/>
              </a:ext>
            </a:extLst>
          </p:cNvPr>
          <p:cNvSpPr>
            <a:spLocks noGrp="1"/>
          </p:cNvSpPr>
          <p:nvPr>
            <p:ph type="title"/>
          </p:nvPr>
        </p:nvSpPr>
        <p:spPr>
          <a:xfrm>
            <a:off x="431371" y="250969"/>
            <a:ext cx="9627029" cy="451406"/>
          </a:xfrm>
        </p:spPr>
        <p:txBody>
          <a:bodyPr/>
          <a:lstStyle/>
          <a:p>
            <a:r>
              <a:rPr lang="en-US"/>
              <a:t>FENDL3.2c: the most UpToDate nuclear data library</a:t>
            </a:r>
            <a:endParaRPr lang="en-IE"/>
          </a:p>
        </p:txBody>
      </p:sp>
      <p:pic>
        <p:nvPicPr>
          <p:cNvPr id="10" name="Picture 9">
            <a:extLst>
              <a:ext uri="{FF2B5EF4-FFF2-40B4-BE49-F238E27FC236}">
                <a16:creationId xmlns:a16="http://schemas.microsoft.com/office/drawing/2014/main" id="{2712471F-C35C-B16D-3B0E-E87994B3F059}"/>
              </a:ext>
            </a:extLst>
          </p:cNvPr>
          <p:cNvPicPr>
            <a:picLocks noChangeAspect="1"/>
          </p:cNvPicPr>
          <p:nvPr/>
        </p:nvPicPr>
        <p:blipFill>
          <a:blip r:embed="rId2"/>
          <a:stretch>
            <a:fillRect/>
          </a:stretch>
        </p:blipFill>
        <p:spPr>
          <a:xfrm>
            <a:off x="106133" y="974697"/>
            <a:ext cx="7912526" cy="2639162"/>
          </a:xfrm>
          <a:prstGeom prst="rect">
            <a:avLst/>
          </a:prstGeom>
        </p:spPr>
      </p:pic>
      <p:pic>
        <p:nvPicPr>
          <p:cNvPr id="8" name="Picture 7">
            <a:extLst>
              <a:ext uri="{FF2B5EF4-FFF2-40B4-BE49-F238E27FC236}">
                <a16:creationId xmlns:a16="http://schemas.microsoft.com/office/drawing/2014/main" id="{FCE08486-8507-BF09-72F3-3DB3E62BF51A}"/>
              </a:ext>
            </a:extLst>
          </p:cNvPr>
          <p:cNvPicPr>
            <a:picLocks noChangeAspect="1"/>
          </p:cNvPicPr>
          <p:nvPr/>
        </p:nvPicPr>
        <p:blipFill>
          <a:blip r:embed="rId3"/>
          <a:stretch>
            <a:fillRect/>
          </a:stretch>
        </p:blipFill>
        <p:spPr>
          <a:xfrm>
            <a:off x="7370187" y="974697"/>
            <a:ext cx="4715680" cy="3123249"/>
          </a:xfrm>
          <a:prstGeom prst="rect">
            <a:avLst/>
          </a:prstGeom>
          <a:ln>
            <a:solidFill>
              <a:schemeClr val="accent1"/>
            </a:solidFill>
          </a:ln>
        </p:spPr>
      </p:pic>
      <p:sp>
        <p:nvSpPr>
          <p:cNvPr id="11" name="TextBox 10">
            <a:extLst>
              <a:ext uri="{FF2B5EF4-FFF2-40B4-BE49-F238E27FC236}">
                <a16:creationId xmlns:a16="http://schemas.microsoft.com/office/drawing/2014/main" id="{0E83B18E-B54B-E4A6-66B6-3AAD5EE81FC0}"/>
              </a:ext>
            </a:extLst>
          </p:cNvPr>
          <p:cNvSpPr txBox="1"/>
          <p:nvPr/>
        </p:nvSpPr>
        <p:spPr>
          <a:xfrm>
            <a:off x="106132" y="3965608"/>
            <a:ext cx="7162986" cy="2862322"/>
          </a:xfrm>
          <a:prstGeom prst="rect">
            <a:avLst/>
          </a:prstGeom>
          <a:noFill/>
        </p:spPr>
        <p:txBody>
          <a:bodyPr wrap="square" rtlCol="0">
            <a:spAutoFit/>
          </a:bodyPr>
          <a:lstStyle/>
          <a:p>
            <a:r>
              <a:rPr lang="en-US"/>
              <a:t>The FENDL3.2c is the IAEA recommended nuclear data library for ITER application (others superseded):</a:t>
            </a:r>
          </a:p>
          <a:p>
            <a:pPr marL="285750" indent="-285750">
              <a:buFont typeface="Arial" panose="020B0604020202020204" pitchFamily="34" charset="0"/>
              <a:buChar char="•"/>
            </a:pPr>
            <a:r>
              <a:rPr lang="en-IE"/>
              <a:t>Being the most updated, complete and performing evaluations </a:t>
            </a:r>
          </a:p>
          <a:p>
            <a:pPr marL="285750" indent="-285750">
              <a:buFont typeface="Arial" panose="020B0604020202020204" pitchFamily="34" charset="0"/>
              <a:buChar char="•"/>
            </a:pPr>
            <a:r>
              <a:rPr lang="en-IE"/>
              <a:t>Having resolved the issued in energy/angle KERMA/DPA cross section</a:t>
            </a:r>
          </a:p>
          <a:p>
            <a:pPr marL="285750" indent="-285750">
              <a:buFont typeface="Arial" panose="020B0604020202020204" pitchFamily="34" charset="0"/>
              <a:buChar char="•"/>
            </a:pPr>
            <a:r>
              <a:rPr lang="en-IE"/>
              <a:t>The one with the largest V&amp;V ever with a dedicated peer reviewed publication  ( ̴̴80 pages) plus one under review (&amp; one in </a:t>
            </a:r>
            <a:r>
              <a:rPr lang="en-IE" err="1"/>
              <a:t>prepar</a:t>
            </a:r>
            <a:r>
              <a:rPr lang="en-IE"/>
              <a:t>.).</a:t>
            </a:r>
          </a:p>
          <a:p>
            <a:pPr marL="285750" indent="-285750">
              <a:buFont typeface="Arial" panose="020B0604020202020204" pitchFamily="34" charset="0"/>
              <a:buChar char="•"/>
            </a:pPr>
            <a:r>
              <a:rPr lang="en-IE"/>
              <a:t>Strongly relying on configuration-control and automatization using JADE V&amp;V tool driven by F4E &amp; UKAEA.</a:t>
            </a:r>
          </a:p>
          <a:p>
            <a:pPr marL="285750" indent="-285750">
              <a:buFont typeface="Arial" panose="020B0604020202020204" pitchFamily="34" charset="0"/>
              <a:buChar char="•"/>
            </a:pPr>
            <a:endParaRPr lang="en-IE"/>
          </a:p>
          <a:p>
            <a:pPr marL="285750" indent="-285750">
              <a:buFont typeface="Arial" panose="020B0604020202020204" pitchFamily="34" charset="0"/>
              <a:buChar char="•"/>
            </a:pPr>
            <a:endParaRPr lang="en-US"/>
          </a:p>
        </p:txBody>
      </p:sp>
      <p:pic>
        <p:nvPicPr>
          <p:cNvPr id="13" name="Picture 12">
            <a:extLst>
              <a:ext uri="{FF2B5EF4-FFF2-40B4-BE49-F238E27FC236}">
                <a16:creationId xmlns:a16="http://schemas.microsoft.com/office/drawing/2014/main" id="{116A809C-1545-37F3-0251-F83296C67579}"/>
              </a:ext>
            </a:extLst>
          </p:cNvPr>
          <p:cNvPicPr>
            <a:picLocks noChangeAspect="1"/>
          </p:cNvPicPr>
          <p:nvPr/>
        </p:nvPicPr>
        <p:blipFill>
          <a:blip r:embed="rId4"/>
          <a:stretch>
            <a:fillRect/>
          </a:stretch>
        </p:blipFill>
        <p:spPr>
          <a:xfrm>
            <a:off x="7891061" y="4344515"/>
            <a:ext cx="3957638" cy="1638300"/>
          </a:xfrm>
          <a:prstGeom prst="rect">
            <a:avLst/>
          </a:prstGeom>
          <a:ln>
            <a:solidFill>
              <a:schemeClr val="accent1"/>
            </a:solidFill>
          </a:ln>
        </p:spPr>
      </p:pic>
      <p:sp>
        <p:nvSpPr>
          <p:cNvPr id="14" name="TextBox 13">
            <a:extLst>
              <a:ext uri="{FF2B5EF4-FFF2-40B4-BE49-F238E27FC236}">
                <a16:creationId xmlns:a16="http://schemas.microsoft.com/office/drawing/2014/main" id="{45DADDC2-9D63-87B4-C02F-1827D6E75AF6}"/>
              </a:ext>
            </a:extLst>
          </p:cNvPr>
          <p:cNvSpPr txBox="1"/>
          <p:nvPr/>
        </p:nvSpPr>
        <p:spPr>
          <a:xfrm>
            <a:off x="10744601" y="3851899"/>
            <a:ext cx="1240197" cy="369332"/>
          </a:xfrm>
          <a:prstGeom prst="rect">
            <a:avLst/>
          </a:prstGeom>
          <a:solidFill>
            <a:schemeClr val="accent2"/>
          </a:solidFill>
        </p:spPr>
        <p:txBody>
          <a:bodyPr wrap="square" rtlCol="0">
            <a:spAutoFit/>
          </a:bodyPr>
          <a:lstStyle/>
          <a:p>
            <a:r>
              <a:rPr lang="en-US"/>
              <a:t>FENDL3.2b</a:t>
            </a:r>
            <a:endParaRPr lang="en-IE"/>
          </a:p>
        </p:txBody>
      </p:sp>
      <p:sp>
        <p:nvSpPr>
          <p:cNvPr id="15" name="TextBox 14">
            <a:extLst>
              <a:ext uri="{FF2B5EF4-FFF2-40B4-BE49-F238E27FC236}">
                <a16:creationId xmlns:a16="http://schemas.microsoft.com/office/drawing/2014/main" id="{8E6840D5-AE3C-0F94-DC28-EB34D4248590}"/>
              </a:ext>
            </a:extLst>
          </p:cNvPr>
          <p:cNvSpPr txBox="1"/>
          <p:nvPr/>
        </p:nvSpPr>
        <p:spPr>
          <a:xfrm>
            <a:off x="10541657" y="5860052"/>
            <a:ext cx="1240197" cy="369332"/>
          </a:xfrm>
          <a:prstGeom prst="rect">
            <a:avLst/>
          </a:prstGeom>
          <a:solidFill>
            <a:schemeClr val="accent2"/>
          </a:solidFill>
        </p:spPr>
        <p:txBody>
          <a:bodyPr wrap="square" rtlCol="0">
            <a:spAutoFit/>
          </a:bodyPr>
          <a:lstStyle/>
          <a:p>
            <a:r>
              <a:rPr lang="en-US"/>
              <a:t>FENDL3.2c</a:t>
            </a:r>
            <a:endParaRPr lang="en-IE"/>
          </a:p>
        </p:txBody>
      </p:sp>
      <p:sp>
        <p:nvSpPr>
          <p:cNvPr id="17" name="TextBox 16">
            <a:extLst>
              <a:ext uri="{FF2B5EF4-FFF2-40B4-BE49-F238E27FC236}">
                <a16:creationId xmlns:a16="http://schemas.microsoft.com/office/drawing/2014/main" id="{E7B55C1A-234B-0553-5C08-66E33B79EF27}"/>
              </a:ext>
            </a:extLst>
          </p:cNvPr>
          <p:cNvSpPr txBox="1"/>
          <p:nvPr/>
        </p:nvSpPr>
        <p:spPr>
          <a:xfrm rot="886183">
            <a:off x="7381959" y="5675387"/>
            <a:ext cx="2136951" cy="369332"/>
          </a:xfrm>
          <a:prstGeom prst="rect">
            <a:avLst/>
          </a:prstGeom>
          <a:solidFill>
            <a:schemeClr val="bg2">
              <a:lumMod val="40000"/>
              <a:lumOff val="60000"/>
            </a:schemeClr>
          </a:solidFill>
        </p:spPr>
        <p:txBody>
          <a:bodyPr wrap="square" rtlCol="0">
            <a:spAutoFit/>
          </a:bodyPr>
          <a:lstStyle/>
          <a:p>
            <a:r>
              <a:rPr lang="en-US"/>
              <a:t>Under review in FST</a:t>
            </a:r>
            <a:endParaRPr lang="en-IE"/>
          </a:p>
        </p:txBody>
      </p:sp>
    </p:spTree>
    <p:extLst>
      <p:ext uri="{BB962C8B-B14F-4D97-AF65-F5344CB8AC3E}">
        <p14:creationId xmlns:p14="http://schemas.microsoft.com/office/powerpoint/2010/main" val="1517952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40B04-05CC-E9E2-BD13-13D98FA2DE6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66B0D4-348C-52DE-36CF-F9A61A02550B}"/>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9FDFF705-0435-75CA-7BC6-2837EF4F9F6F}"/>
              </a:ext>
            </a:extLst>
          </p:cNvPr>
          <p:cNvSpPr>
            <a:spLocks noGrp="1"/>
          </p:cNvSpPr>
          <p:nvPr>
            <p:ph type="sldNum" sz="quarter" idx="12"/>
          </p:nvPr>
        </p:nvSpPr>
        <p:spPr/>
        <p:txBody>
          <a:bodyPr/>
          <a:lstStyle/>
          <a:p>
            <a:fld id="{0B55C215-7F9A-4AB7-8398-183B47447BCF}" type="slidenum">
              <a:rPr lang="en-US" smtClean="0"/>
              <a:pPr/>
              <a:t>40</a:t>
            </a:fld>
            <a:endParaRPr lang="en-US"/>
          </a:p>
        </p:txBody>
      </p:sp>
      <p:sp>
        <p:nvSpPr>
          <p:cNvPr id="4" name="Title 3">
            <a:extLst>
              <a:ext uri="{FF2B5EF4-FFF2-40B4-BE49-F238E27FC236}">
                <a16:creationId xmlns:a16="http://schemas.microsoft.com/office/drawing/2014/main" id="{121233F2-0BCA-C420-471C-DF6C8C4DCC31}"/>
              </a:ext>
            </a:extLst>
          </p:cNvPr>
          <p:cNvSpPr>
            <a:spLocks noGrp="1"/>
          </p:cNvSpPr>
          <p:nvPr>
            <p:ph type="title"/>
          </p:nvPr>
        </p:nvSpPr>
        <p:spPr/>
        <p:txBody>
          <a:bodyPr/>
          <a:lstStyle/>
          <a:p>
            <a:r>
              <a:rPr lang="en-US"/>
              <a:t>Research Center Rez 252Cf on Ni, Fe, Cu ...</a:t>
            </a:r>
            <a:endParaRPr lang="en-IE"/>
          </a:p>
        </p:txBody>
      </p:sp>
      <p:pic>
        <p:nvPicPr>
          <p:cNvPr id="12" name="Picture 11">
            <a:extLst>
              <a:ext uri="{FF2B5EF4-FFF2-40B4-BE49-F238E27FC236}">
                <a16:creationId xmlns:a16="http://schemas.microsoft.com/office/drawing/2014/main" id="{A765D058-76FF-C914-603E-3946322B8E90}"/>
              </a:ext>
            </a:extLst>
          </p:cNvPr>
          <p:cNvPicPr>
            <a:picLocks noChangeAspect="1"/>
          </p:cNvPicPr>
          <p:nvPr/>
        </p:nvPicPr>
        <p:blipFill>
          <a:blip r:embed="rId2"/>
          <a:stretch>
            <a:fillRect/>
          </a:stretch>
        </p:blipFill>
        <p:spPr>
          <a:xfrm>
            <a:off x="5722377" y="1283028"/>
            <a:ext cx="5043945" cy="3761292"/>
          </a:xfrm>
          <a:prstGeom prst="rect">
            <a:avLst/>
          </a:prstGeom>
        </p:spPr>
      </p:pic>
      <p:pic>
        <p:nvPicPr>
          <p:cNvPr id="6" name="Picture 5">
            <a:extLst>
              <a:ext uri="{FF2B5EF4-FFF2-40B4-BE49-F238E27FC236}">
                <a16:creationId xmlns:a16="http://schemas.microsoft.com/office/drawing/2014/main" id="{066757B5-BB8E-028D-A315-E3898E5DDC85}"/>
              </a:ext>
            </a:extLst>
          </p:cNvPr>
          <p:cNvPicPr>
            <a:picLocks noChangeAspect="1"/>
          </p:cNvPicPr>
          <p:nvPr/>
        </p:nvPicPr>
        <p:blipFill>
          <a:blip r:embed="rId3"/>
          <a:stretch>
            <a:fillRect/>
          </a:stretch>
        </p:blipFill>
        <p:spPr>
          <a:xfrm>
            <a:off x="559429" y="1508488"/>
            <a:ext cx="4838481" cy="2192566"/>
          </a:xfrm>
          <a:prstGeom prst="rect">
            <a:avLst/>
          </a:prstGeom>
        </p:spPr>
      </p:pic>
      <p:sp>
        <p:nvSpPr>
          <p:cNvPr id="8" name="TextBox 7">
            <a:extLst>
              <a:ext uri="{FF2B5EF4-FFF2-40B4-BE49-F238E27FC236}">
                <a16:creationId xmlns:a16="http://schemas.microsoft.com/office/drawing/2014/main" id="{B4A48F14-2EB0-1EFD-3A5E-D83F06A545AA}"/>
              </a:ext>
            </a:extLst>
          </p:cNvPr>
          <p:cNvSpPr txBox="1"/>
          <p:nvPr/>
        </p:nvSpPr>
        <p:spPr>
          <a:xfrm>
            <a:off x="853646" y="5349899"/>
            <a:ext cx="960272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Better FENDL3.2 agreement than other libraries for Ni and SS, similar for Cu and Pb.</a:t>
            </a:r>
            <a:endParaRPr lang="en-IE"/>
          </a:p>
        </p:txBody>
      </p:sp>
    </p:spTree>
    <p:extLst>
      <p:ext uri="{BB962C8B-B14F-4D97-AF65-F5344CB8AC3E}">
        <p14:creationId xmlns:p14="http://schemas.microsoft.com/office/powerpoint/2010/main" val="919576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8F268-65DA-911C-C201-7D4AF277596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E75C7E-D2D8-906F-E1CC-A9C3D9A99031}"/>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CFAAEA16-65C3-3B5C-CD32-45F3F8E9FDB9}"/>
              </a:ext>
            </a:extLst>
          </p:cNvPr>
          <p:cNvSpPr>
            <a:spLocks noGrp="1"/>
          </p:cNvSpPr>
          <p:nvPr>
            <p:ph type="sldNum" sz="quarter" idx="12"/>
          </p:nvPr>
        </p:nvSpPr>
        <p:spPr/>
        <p:txBody>
          <a:bodyPr/>
          <a:lstStyle/>
          <a:p>
            <a:fld id="{0B55C215-7F9A-4AB7-8398-183B47447BCF}" type="slidenum">
              <a:rPr lang="en-US" smtClean="0"/>
              <a:pPr/>
              <a:t>41</a:t>
            </a:fld>
            <a:endParaRPr lang="en-US"/>
          </a:p>
        </p:txBody>
      </p:sp>
      <p:sp>
        <p:nvSpPr>
          <p:cNvPr id="4" name="Title 3">
            <a:extLst>
              <a:ext uri="{FF2B5EF4-FFF2-40B4-BE49-F238E27FC236}">
                <a16:creationId xmlns:a16="http://schemas.microsoft.com/office/drawing/2014/main" id="{BD27F893-2A96-DA80-CF44-61946F89C63B}"/>
              </a:ext>
            </a:extLst>
          </p:cNvPr>
          <p:cNvSpPr>
            <a:spLocks noGrp="1"/>
          </p:cNvSpPr>
          <p:nvPr>
            <p:ph type="title"/>
          </p:nvPr>
        </p:nvSpPr>
        <p:spPr/>
        <p:txBody>
          <a:bodyPr/>
          <a:lstStyle/>
          <a:p>
            <a:r>
              <a:rPr lang="en-US"/>
              <a:t>ASPIS-88: Fe</a:t>
            </a:r>
            <a:endParaRPr lang="en-IE"/>
          </a:p>
        </p:txBody>
      </p:sp>
      <p:sp>
        <p:nvSpPr>
          <p:cNvPr id="8" name="TextBox 7">
            <a:extLst>
              <a:ext uri="{FF2B5EF4-FFF2-40B4-BE49-F238E27FC236}">
                <a16:creationId xmlns:a16="http://schemas.microsoft.com/office/drawing/2014/main" id="{5650870F-B19A-733B-D2F1-1B19FF8669CE}"/>
              </a:ext>
            </a:extLst>
          </p:cNvPr>
          <p:cNvSpPr txBox="1"/>
          <p:nvPr/>
        </p:nvSpPr>
        <p:spPr>
          <a:xfrm>
            <a:off x="2000864" y="5846181"/>
            <a:ext cx="819027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Better FENDL3.2a Fe agreement than FENDL2.1c. Similar behavior also in PCA-replica.</a:t>
            </a:r>
            <a:endParaRPr lang="en-IE"/>
          </a:p>
        </p:txBody>
      </p:sp>
      <p:pic>
        <p:nvPicPr>
          <p:cNvPr id="7" name="Picture 6">
            <a:extLst>
              <a:ext uri="{FF2B5EF4-FFF2-40B4-BE49-F238E27FC236}">
                <a16:creationId xmlns:a16="http://schemas.microsoft.com/office/drawing/2014/main" id="{E4481DA0-461B-C54B-05BC-1C477ED931AE}"/>
              </a:ext>
            </a:extLst>
          </p:cNvPr>
          <p:cNvPicPr>
            <a:picLocks noChangeAspect="1"/>
          </p:cNvPicPr>
          <p:nvPr/>
        </p:nvPicPr>
        <p:blipFill>
          <a:blip r:embed="rId2"/>
          <a:stretch>
            <a:fillRect/>
          </a:stretch>
        </p:blipFill>
        <p:spPr>
          <a:xfrm>
            <a:off x="2345993" y="1056378"/>
            <a:ext cx="5974255" cy="4503764"/>
          </a:xfrm>
          <a:prstGeom prst="rect">
            <a:avLst/>
          </a:prstGeom>
        </p:spPr>
      </p:pic>
    </p:spTree>
    <p:extLst>
      <p:ext uri="{BB962C8B-B14F-4D97-AF65-F5344CB8AC3E}">
        <p14:creationId xmlns:p14="http://schemas.microsoft.com/office/powerpoint/2010/main" val="1040247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61ED-3FA7-A506-96AE-14AEB293AC2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4205E6-AD5F-5767-CF87-7C95EE28EB80}"/>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8629F0F2-2C4C-5961-7CCF-659CCCA240FC}"/>
              </a:ext>
            </a:extLst>
          </p:cNvPr>
          <p:cNvSpPr>
            <a:spLocks noGrp="1"/>
          </p:cNvSpPr>
          <p:nvPr>
            <p:ph type="sldNum" sz="quarter" idx="12"/>
          </p:nvPr>
        </p:nvSpPr>
        <p:spPr/>
        <p:txBody>
          <a:bodyPr/>
          <a:lstStyle/>
          <a:p>
            <a:fld id="{0B55C215-7F9A-4AB7-8398-183B47447BCF}" type="slidenum">
              <a:rPr lang="en-US" smtClean="0"/>
              <a:pPr/>
              <a:t>42</a:t>
            </a:fld>
            <a:endParaRPr lang="en-US"/>
          </a:p>
        </p:txBody>
      </p:sp>
      <p:sp>
        <p:nvSpPr>
          <p:cNvPr id="4" name="Title 3">
            <a:extLst>
              <a:ext uri="{FF2B5EF4-FFF2-40B4-BE49-F238E27FC236}">
                <a16:creationId xmlns:a16="http://schemas.microsoft.com/office/drawing/2014/main" id="{9999C88F-90A5-75B7-8B2B-C1614365DFC7}"/>
              </a:ext>
            </a:extLst>
          </p:cNvPr>
          <p:cNvSpPr>
            <a:spLocks noGrp="1"/>
          </p:cNvSpPr>
          <p:nvPr>
            <p:ph type="title"/>
          </p:nvPr>
        </p:nvSpPr>
        <p:spPr/>
        <p:txBody>
          <a:bodyPr/>
          <a:lstStyle/>
          <a:p>
            <a:r>
              <a:rPr lang="en-US"/>
              <a:t>PCA Replica: Fe + Water</a:t>
            </a:r>
            <a:endParaRPr lang="en-IE"/>
          </a:p>
        </p:txBody>
      </p:sp>
      <p:sp>
        <p:nvSpPr>
          <p:cNvPr id="8" name="TextBox 7">
            <a:extLst>
              <a:ext uri="{FF2B5EF4-FFF2-40B4-BE49-F238E27FC236}">
                <a16:creationId xmlns:a16="http://schemas.microsoft.com/office/drawing/2014/main" id="{62BF0CF8-A001-36BD-F956-154D3066FDB2}"/>
              </a:ext>
            </a:extLst>
          </p:cNvPr>
          <p:cNvSpPr txBox="1"/>
          <p:nvPr/>
        </p:nvSpPr>
        <p:spPr>
          <a:xfrm>
            <a:off x="2000864" y="5846181"/>
            <a:ext cx="819027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Better FENDL3.2a agreement than FENDL2.1c. Case of </a:t>
            </a:r>
            <a:r>
              <a:rPr lang="en-US" err="1"/>
              <a:t>Fe+Water</a:t>
            </a:r>
            <a:r>
              <a:rPr lang="en-US"/>
              <a:t>.</a:t>
            </a:r>
            <a:endParaRPr lang="en-IE"/>
          </a:p>
        </p:txBody>
      </p:sp>
      <p:pic>
        <p:nvPicPr>
          <p:cNvPr id="6" name="Picture 5">
            <a:extLst>
              <a:ext uri="{FF2B5EF4-FFF2-40B4-BE49-F238E27FC236}">
                <a16:creationId xmlns:a16="http://schemas.microsoft.com/office/drawing/2014/main" id="{88682D38-C315-03A2-EC9A-18772A3D0E3F}"/>
              </a:ext>
            </a:extLst>
          </p:cNvPr>
          <p:cNvPicPr>
            <a:picLocks noChangeAspect="1"/>
          </p:cNvPicPr>
          <p:nvPr/>
        </p:nvPicPr>
        <p:blipFill>
          <a:blip r:embed="rId2"/>
          <a:stretch>
            <a:fillRect/>
          </a:stretch>
        </p:blipFill>
        <p:spPr>
          <a:xfrm>
            <a:off x="2258653" y="1139272"/>
            <a:ext cx="7674692" cy="4551993"/>
          </a:xfrm>
          <a:prstGeom prst="rect">
            <a:avLst/>
          </a:prstGeom>
        </p:spPr>
      </p:pic>
    </p:spTree>
    <p:extLst>
      <p:ext uri="{BB962C8B-B14F-4D97-AF65-F5344CB8AC3E}">
        <p14:creationId xmlns:p14="http://schemas.microsoft.com/office/powerpoint/2010/main" val="291670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ACB19-9FAD-A789-12FB-E081EC941F4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02BA7A-B292-2204-B645-848165561DB8}"/>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69297C10-575A-6838-3D88-F2731184F692}"/>
              </a:ext>
            </a:extLst>
          </p:cNvPr>
          <p:cNvSpPr>
            <a:spLocks noGrp="1"/>
          </p:cNvSpPr>
          <p:nvPr>
            <p:ph type="sldNum" sz="quarter" idx="12"/>
          </p:nvPr>
        </p:nvSpPr>
        <p:spPr/>
        <p:txBody>
          <a:bodyPr/>
          <a:lstStyle/>
          <a:p>
            <a:fld id="{0B55C215-7F9A-4AB7-8398-183B47447BCF}" type="slidenum">
              <a:rPr lang="en-US" smtClean="0"/>
              <a:pPr/>
              <a:t>43</a:t>
            </a:fld>
            <a:endParaRPr lang="en-US"/>
          </a:p>
        </p:txBody>
      </p:sp>
      <p:sp>
        <p:nvSpPr>
          <p:cNvPr id="4" name="Title 3">
            <a:extLst>
              <a:ext uri="{FF2B5EF4-FFF2-40B4-BE49-F238E27FC236}">
                <a16:creationId xmlns:a16="http://schemas.microsoft.com/office/drawing/2014/main" id="{D631403E-CF28-333F-A63D-B42820FB143C}"/>
              </a:ext>
            </a:extLst>
          </p:cNvPr>
          <p:cNvSpPr>
            <a:spLocks noGrp="1"/>
          </p:cNvSpPr>
          <p:nvPr>
            <p:ph type="title"/>
          </p:nvPr>
        </p:nvSpPr>
        <p:spPr/>
        <p:txBody>
          <a:bodyPr/>
          <a:lstStyle/>
          <a:p>
            <a:r>
              <a:rPr lang="en-US"/>
              <a:t>FNG-W</a:t>
            </a:r>
            <a:endParaRPr lang="en-IE"/>
          </a:p>
        </p:txBody>
      </p:sp>
      <p:sp>
        <p:nvSpPr>
          <p:cNvPr id="8" name="TextBox 7">
            <a:extLst>
              <a:ext uri="{FF2B5EF4-FFF2-40B4-BE49-F238E27FC236}">
                <a16:creationId xmlns:a16="http://schemas.microsoft.com/office/drawing/2014/main" id="{0D52298A-8E4E-8C24-0B57-672DA97F2BF6}"/>
              </a:ext>
            </a:extLst>
          </p:cNvPr>
          <p:cNvSpPr txBox="1"/>
          <p:nvPr/>
        </p:nvSpPr>
        <p:spPr>
          <a:xfrm>
            <a:off x="2000864" y="5779078"/>
            <a:ext cx="819027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t>Slight better FENDL3.2a agreement than FENDL2.1c. </a:t>
            </a:r>
            <a:endParaRPr lang="en-IE"/>
          </a:p>
        </p:txBody>
      </p:sp>
      <p:pic>
        <p:nvPicPr>
          <p:cNvPr id="7" name="Picture 6">
            <a:extLst>
              <a:ext uri="{FF2B5EF4-FFF2-40B4-BE49-F238E27FC236}">
                <a16:creationId xmlns:a16="http://schemas.microsoft.com/office/drawing/2014/main" id="{9E3EA43F-954B-B48F-E2F0-563E611A1F8D}"/>
              </a:ext>
            </a:extLst>
          </p:cNvPr>
          <p:cNvPicPr>
            <a:picLocks noChangeAspect="1"/>
          </p:cNvPicPr>
          <p:nvPr/>
        </p:nvPicPr>
        <p:blipFill>
          <a:blip r:embed="rId2"/>
          <a:stretch>
            <a:fillRect/>
          </a:stretch>
        </p:blipFill>
        <p:spPr>
          <a:xfrm>
            <a:off x="2500357" y="1182484"/>
            <a:ext cx="6039157" cy="4183588"/>
          </a:xfrm>
          <a:prstGeom prst="rect">
            <a:avLst/>
          </a:prstGeom>
        </p:spPr>
      </p:pic>
    </p:spTree>
    <p:extLst>
      <p:ext uri="{BB962C8B-B14F-4D97-AF65-F5344CB8AC3E}">
        <p14:creationId xmlns:p14="http://schemas.microsoft.com/office/powerpoint/2010/main" val="2884722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3255-EEF0-8B46-C96C-D3A1F2BB24F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B6007D-1E9F-AD77-3D0A-CBC88374A113}"/>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DEA7030F-31A5-670C-1A98-35420BEF222D}"/>
              </a:ext>
            </a:extLst>
          </p:cNvPr>
          <p:cNvSpPr>
            <a:spLocks noGrp="1"/>
          </p:cNvSpPr>
          <p:nvPr>
            <p:ph type="sldNum" sz="quarter" idx="12"/>
          </p:nvPr>
        </p:nvSpPr>
        <p:spPr/>
        <p:txBody>
          <a:bodyPr/>
          <a:lstStyle/>
          <a:p>
            <a:fld id="{0B55C215-7F9A-4AB7-8398-183B47447BCF}" type="slidenum">
              <a:rPr lang="en-US" smtClean="0"/>
              <a:pPr/>
              <a:t>44</a:t>
            </a:fld>
            <a:endParaRPr lang="en-US"/>
          </a:p>
        </p:txBody>
      </p:sp>
      <p:sp>
        <p:nvSpPr>
          <p:cNvPr id="4" name="Title 3">
            <a:extLst>
              <a:ext uri="{FF2B5EF4-FFF2-40B4-BE49-F238E27FC236}">
                <a16:creationId xmlns:a16="http://schemas.microsoft.com/office/drawing/2014/main" id="{939C104A-D47F-0A5D-33CD-A01237D5F218}"/>
              </a:ext>
            </a:extLst>
          </p:cNvPr>
          <p:cNvSpPr>
            <a:spLocks noGrp="1"/>
          </p:cNvSpPr>
          <p:nvPr>
            <p:ph type="title"/>
          </p:nvPr>
        </p:nvSpPr>
        <p:spPr/>
        <p:txBody>
          <a:bodyPr/>
          <a:lstStyle/>
          <a:p>
            <a:r>
              <a:rPr lang="en-US"/>
              <a:t>FNG-W</a:t>
            </a:r>
            <a:endParaRPr lang="en-IE"/>
          </a:p>
        </p:txBody>
      </p:sp>
      <p:sp>
        <p:nvSpPr>
          <p:cNvPr id="8" name="TextBox 7">
            <a:extLst>
              <a:ext uri="{FF2B5EF4-FFF2-40B4-BE49-F238E27FC236}">
                <a16:creationId xmlns:a16="http://schemas.microsoft.com/office/drawing/2014/main" id="{7A568E49-2D69-24CB-22AA-1F4A41656C04}"/>
              </a:ext>
            </a:extLst>
          </p:cNvPr>
          <p:cNvSpPr txBox="1"/>
          <p:nvPr/>
        </p:nvSpPr>
        <p:spPr>
          <a:xfrm>
            <a:off x="2000864" y="5846181"/>
            <a:ext cx="819027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Slight better FENDL3.2a agreement than FENDL2.1c. </a:t>
            </a:r>
            <a:endParaRPr lang="en-IE"/>
          </a:p>
        </p:txBody>
      </p:sp>
      <p:pic>
        <p:nvPicPr>
          <p:cNvPr id="7" name="Picture 6">
            <a:extLst>
              <a:ext uri="{FF2B5EF4-FFF2-40B4-BE49-F238E27FC236}">
                <a16:creationId xmlns:a16="http://schemas.microsoft.com/office/drawing/2014/main" id="{5602054D-B14E-B913-8E3E-91F281801868}"/>
              </a:ext>
            </a:extLst>
          </p:cNvPr>
          <p:cNvPicPr>
            <a:picLocks noChangeAspect="1"/>
          </p:cNvPicPr>
          <p:nvPr/>
        </p:nvPicPr>
        <p:blipFill>
          <a:blip r:embed="rId2"/>
          <a:stretch>
            <a:fillRect/>
          </a:stretch>
        </p:blipFill>
        <p:spPr>
          <a:xfrm>
            <a:off x="2672223" y="1437545"/>
            <a:ext cx="6039157" cy="4183588"/>
          </a:xfrm>
          <a:prstGeom prst="rect">
            <a:avLst/>
          </a:prstGeom>
        </p:spPr>
      </p:pic>
    </p:spTree>
    <p:extLst>
      <p:ext uri="{BB962C8B-B14F-4D97-AF65-F5344CB8AC3E}">
        <p14:creationId xmlns:p14="http://schemas.microsoft.com/office/powerpoint/2010/main" val="4063195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F7B3F-7827-7275-9D50-3029C134E26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C73DD9-ED52-98FA-3798-201CEF0ABDF0}"/>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85AE0DC4-3128-663E-B33B-BAAC6A450F67}"/>
              </a:ext>
            </a:extLst>
          </p:cNvPr>
          <p:cNvSpPr>
            <a:spLocks noGrp="1"/>
          </p:cNvSpPr>
          <p:nvPr>
            <p:ph type="sldNum" sz="quarter" idx="12"/>
          </p:nvPr>
        </p:nvSpPr>
        <p:spPr/>
        <p:txBody>
          <a:bodyPr/>
          <a:lstStyle/>
          <a:p>
            <a:fld id="{0B55C215-7F9A-4AB7-8398-183B47447BCF}" type="slidenum">
              <a:rPr lang="en-US" smtClean="0"/>
              <a:pPr/>
              <a:t>45</a:t>
            </a:fld>
            <a:endParaRPr lang="en-US"/>
          </a:p>
        </p:txBody>
      </p:sp>
      <p:sp>
        <p:nvSpPr>
          <p:cNvPr id="4" name="Title 3">
            <a:extLst>
              <a:ext uri="{FF2B5EF4-FFF2-40B4-BE49-F238E27FC236}">
                <a16:creationId xmlns:a16="http://schemas.microsoft.com/office/drawing/2014/main" id="{1F9010C3-A28D-ACD1-5DA1-CAD7C44C3E68}"/>
              </a:ext>
            </a:extLst>
          </p:cNvPr>
          <p:cNvSpPr>
            <a:spLocks noGrp="1"/>
          </p:cNvSpPr>
          <p:nvPr>
            <p:ph type="title"/>
          </p:nvPr>
        </p:nvSpPr>
        <p:spPr/>
        <p:txBody>
          <a:bodyPr/>
          <a:lstStyle/>
          <a:p>
            <a:r>
              <a:rPr lang="en-US"/>
              <a:t>FNG-HCPB</a:t>
            </a:r>
            <a:endParaRPr lang="en-IE"/>
          </a:p>
        </p:txBody>
      </p:sp>
      <p:sp>
        <p:nvSpPr>
          <p:cNvPr id="8" name="TextBox 7">
            <a:extLst>
              <a:ext uri="{FF2B5EF4-FFF2-40B4-BE49-F238E27FC236}">
                <a16:creationId xmlns:a16="http://schemas.microsoft.com/office/drawing/2014/main" id="{C72E7993-0857-FC2B-786C-06E0955BF155}"/>
              </a:ext>
            </a:extLst>
          </p:cNvPr>
          <p:cNvSpPr txBox="1"/>
          <p:nvPr/>
        </p:nvSpPr>
        <p:spPr>
          <a:xfrm>
            <a:off x="2000864" y="5846181"/>
            <a:ext cx="819027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Similar behavior between FENDL3.2a and FENDL2.1c. </a:t>
            </a:r>
            <a:endParaRPr lang="en-IE"/>
          </a:p>
        </p:txBody>
      </p:sp>
      <p:pic>
        <p:nvPicPr>
          <p:cNvPr id="6" name="Picture 5">
            <a:extLst>
              <a:ext uri="{FF2B5EF4-FFF2-40B4-BE49-F238E27FC236}">
                <a16:creationId xmlns:a16="http://schemas.microsoft.com/office/drawing/2014/main" id="{5F7621CE-D6CA-BDD3-F23C-AFB76CDEB212}"/>
              </a:ext>
            </a:extLst>
          </p:cNvPr>
          <p:cNvPicPr>
            <a:picLocks noChangeAspect="1"/>
          </p:cNvPicPr>
          <p:nvPr/>
        </p:nvPicPr>
        <p:blipFill>
          <a:blip r:embed="rId2"/>
          <a:stretch>
            <a:fillRect/>
          </a:stretch>
        </p:blipFill>
        <p:spPr>
          <a:xfrm>
            <a:off x="2000864" y="1214975"/>
            <a:ext cx="7758813" cy="4428049"/>
          </a:xfrm>
          <a:prstGeom prst="rect">
            <a:avLst/>
          </a:prstGeom>
        </p:spPr>
      </p:pic>
    </p:spTree>
    <p:extLst>
      <p:ext uri="{BB962C8B-B14F-4D97-AF65-F5344CB8AC3E}">
        <p14:creationId xmlns:p14="http://schemas.microsoft.com/office/powerpoint/2010/main" val="3875230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30AB7-8622-A3A4-E81D-E2288ECD557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3B9EBE-DCBB-DA3A-801E-75C498850B84}"/>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9785ECC8-6CD0-57B3-1C77-B175A02E6F89}"/>
              </a:ext>
            </a:extLst>
          </p:cNvPr>
          <p:cNvSpPr>
            <a:spLocks noGrp="1"/>
          </p:cNvSpPr>
          <p:nvPr>
            <p:ph type="sldNum" sz="quarter" idx="12"/>
          </p:nvPr>
        </p:nvSpPr>
        <p:spPr/>
        <p:txBody>
          <a:bodyPr/>
          <a:lstStyle/>
          <a:p>
            <a:fld id="{0B55C215-7F9A-4AB7-8398-183B47447BCF}" type="slidenum">
              <a:rPr lang="en-US" smtClean="0"/>
              <a:pPr/>
              <a:t>46</a:t>
            </a:fld>
            <a:endParaRPr lang="en-US"/>
          </a:p>
        </p:txBody>
      </p:sp>
      <p:sp>
        <p:nvSpPr>
          <p:cNvPr id="4" name="Title 3">
            <a:extLst>
              <a:ext uri="{FF2B5EF4-FFF2-40B4-BE49-F238E27FC236}">
                <a16:creationId xmlns:a16="http://schemas.microsoft.com/office/drawing/2014/main" id="{3A7941C0-6C2B-69EA-67BF-284A6B46BEAB}"/>
              </a:ext>
            </a:extLst>
          </p:cNvPr>
          <p:cNvSpPr>
            <a:spLocks noGrp="1"/>
          </p:cNvSpPr>
          <p:nvPr>
            <p:ph type="title"/>
          </p:nvPr>
        </p:nvSpPr>
        <p:spPr/>
        <p:txBody>
          <a:bodyPr/>
          <a:lstStyle/>
          <a:p>
            <a:r>
              <a:rPr lang="en-US"/>
              <a:t>FNG-</a:t>
            </a:r>
            <a:r>
              <a:rPr lang="en-US" err="1"/>
              <a:t>SiC</a:t>
            </a:r>
            <a:endParaRPr lang="en-IE"/>
          </a:p>
        </p:txBody>
      </p:sp>
      <p:sp>
        <p:nvSpPr>
          <p:cNvPr id="8" name="TextBox 7">
            <a:extLst>
              <a:ext uri="{FF2B5EF4-FFF2-40B4-BE49-F238E27FC236}">
                <a16:creationId xmlns:a16="http://schemas.microsoft.com/office/drawing/2014/main" id="{9E5FF883-0D61-F530-C47E-F24524879771}"/>
              </a:ext>
            </a:extLst>
          </p:cNvPr>
          <p:cNvSpPr txBox="1"/>
          <p:nvPr/>
        </p:nvSpPr>
        <p:spPr>
          <a:xfrm>
            <a:off x="2000864" y="5846181"/>
            <a:ext cx="819027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Similar behavior between FENDL3.2a and FENDL2.1c. </a:t>
            </a:r>
            <a:endParaRPr lang="en-IE"/>
          </a:p>
        </p:txBody>
      </p:sp>
      <p:pic>
        <p:nvPicPr>
          <p:cNvPr id="7" name="Picture 6">
            <a:extLst>
              <a:ext uri="{FF2B5EF4-FFF2-40B4-BE49-F238E27FC236}">
                <a16:creationId xmlns:a16="http://schemas.microsoft.com/office/drawing/2014/main" id="{485DAAC0-C5F1-675A-DE08-124BBDFFFCFE}"/>
              </a:ext>
            </a:extLst>
          </p:cNvPr>
          <p:cNvPicPr>
            <a:picLocks noChangeAspect="1"/>
          </p:cNvPicPr>
          <p:nvPr/>
        </p:nvPicPr>
        <p:blipFill>
          <a:blip r:embed="rId2"/>
          <a:stretch>
            <a:fillRect/>
          </a:stretch>
        </p:blipFill>
        <p:spPr>
          <a:xfrm>
            <a:off x="2286153" y="1240575"/>
            <a:ext cx="7324725" cy="4295775"/>
          </a:xfrm>
          <a:prstGeom prst="rect">
            <a:avLst/>
          </a:prstGeom>
        </p:spPr>
      </p:pic>
    </p:spTree>
    <p:extLst>
      <p:ext uri="{BB962C8B-B14F-4D97-AF65-F5344CB8AC3E}">
        <p14:creationId xmlns:p14="http://schemas.microsoft.com/office/powerpoint/2010/main" val="4196241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F8608-AB51-70D7-5E51-523550318E9C}"/>
              </a:ext>
            </a:extLst>
          </p:cNvPr>
          <p:cNvSpPr>
            <a:spLocks noGrp="1"/>
          </p:cNvSpPr>
          <p:nvPr>
            <p:ph type="sldNum" sz="quarter" idx="12"/>
          </p:nvPr>
        </p:nvSpPr>
        <p:spPr/>
        <p:txBody>
          <a:bodyPr/>
          <a:lstStyle/>
          <a:p>
            <a:fld id="{0B55C215-7F9A-4AB7-8398-183B47447BCF}" type="slidenum">
              <a:rPr lang="en-US" smtClean="0"/>
              <a:pPr/>
              <a:t>47</a:t>
            </a:fld>
            <a:endParaRPr lang="en-US"/>
          </a:p>
        </p:txBody>
      </p:sp>
      <p:sp>
        <p:nvSpPr>
          <p:cNvPr id="4" name="Title 3">
            <a:extLst>
              <a:ext uri="{FF2B5EF4-FFF2-40B4-BE49-F238E27FC236}">
                <a16:creationId xmlns:a16="http://schemas.microsoft.com/office/drawing/2014/main" id="{68C0C3B7-1466-7CE2-10CC-13340A0E72D3}"/>
              </a:ext>
            </a:extLst>
          </p:cNvPr>
          <p:cNvSpPr>
            <a:spLocks noGrp="1"/>
          </p:cNvSpPr>
          <p:nvPr>
            <p:ph type="title"/>
          </p:nvPr>
        </p:nvSpPr>
        <p:spPr/>
        <p:txBody>
          <a:bodyPr/>
          <a:lstStyle/>
          <a:p>
            <a:r>
              <a:rPr lang="en-US"/>
              <a:t>Iron results not in FENDL paper</a:t>
            </a:r>
          </a:p>
        </p:txBody>
      </p:sp>
      <p:pic>
        <p:nvPicPr>
          <p:cNvPr id="2050" name="Picture 2">
            <a:extLst>
              <a:ext uri="{FF2B5EF4-FFF2-40B4-BE49-F238E27FC236}">
                <a16:creationId xmlns:a16="http://schemas.microsoft.com/office/drawing/2014/main" id="{B697B827-3B90-054E-8DDC-BACD70AD6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559" y="1611046"/>
            <a:ext cx="3158353" cy="46129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533F685-A9E4-48A8-DC56-A3EDC9D6A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384" y="1926455"/>
            <a:ext cx="4322975" cy="39683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301AEC9-5340-A3ED-67AB-00C37274C65B}"/>
              </a:ext>
            </a:extLst>
          </p:cNvPr>
          <p:cNvSpPr txBox="1"/>
          <p:nvPr/>
        </p:nvSpPr>
        <p:spPr>
          <a:xfrm flipH="1">
            <a:off x="1972172" y="1060821"/>
            <a:ext cx="2005023" cy="369332"/>
          </a:xfrm>
          <a:prstGeom prst="rect">
            <a:avLst/>
          </a:prstGeom>
          <a:noFill/>
        </p:spPr>
        <p:txBody>
          <a:bodyPr wrap="square" rtlCol="0">
            <a:spAutoFit/>
          </a:bodyPr>
          <a:lstStyle/>
          <a:p>
            <a:pPr algn="ctr"/>
            <a:r>
              <a:rPr lang="en-US" b="1"/>
              <a:t>TUD* iron slab</a:t>
            </a:r>
          </a:p>
        </p:txBody>
      </p:sp>
      <p:sp>
        <p:nvSpPr>
          <p:cNvPr id="13" name="TextBox 12">
            <a:extLst>
              <a:ext uri="{FF2B5EF4-FFF2-40B4-BE49-F238E27FC236}">
                <a16:creationId xmlns:a16="http://schemas.microsoft.com/office/drawing/2014/main" id="{ED33214E-1999-E837-5829-4853101917EF}"/>
              </a:ext>
            </a:extLst>
          </p:cNvPr>
          <p:cNvSpPr txBox="1"/>
          <p:nvPr/>
        </p:nvSpPr>
        <p:spPr>
          <a:xfrm flipH="1">
            <a:off x="6679978" y="1060821"/>
            <a:ext cx="2517287" cy="369332"/>
          </a:xfrm>
          <a:prstGeom prst="rect">
            <a:avLst/>
          </a:prstGeom>
          <a:noFill/>
        </p:spPr>
        <p:txBody>
          <a:bodyPr wrap="square" rtlCol="0">
            <a:spAutoFit/>
          </a:bodyPr>
          <a:lstStyle/>
          <a:p>
            <a:pPr algn="ctr"/>
            <a:r>
              <a:rPr lang="en-US" b="1"/>
              <a:t>TUD* FNG bulk blanket</a:t>
            </a:r>
          </a:p>
        </p:txBody>
      </p:sp>
      <p:sp>
        <p:nvSpPr>
          <p:cNvPr id="14" name="Rectangle 7">
            <a:extLst>
              <a:ext uri="{FF2B5EF4-FFF2-40B4-BE49-F238E27FC236}">
                <a16:creationId xmlns:a16="http://schemas.microsoft.com/office/drawing/2014/main" id="{885EC742-EE66-ADFA-7DD6-673CA18DE27C}"/>
              </a:ext>
            </a:extLst>
          </p:cNvPr>
          <p:cNvSpPr>
            <a:spLocks noChangeArrowheads="1"/>
          </p:cNvSpPr>
          <p:nvPr/>
        </p:nvSpPr>
        <p:spPr bwMode="auto">
          <a:xfrm>
            <a:off x="9785387" y="2836355"/>
            <a:ext cx="2005023" cy="1554247"/>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2352" tIns="0" rIns="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404040"/>
                </a:solidFill>
                <a:effectLst/>
                <a:latin typeface="Lato"/>
              </a:rPr>
              <a:t>Position A: </a:t>
            </a:r>
            <a:r>
              <a:rPr kumimoji="0" lang="en-US" altLang="en-US" sz="1200" i="0" u="none" strike="noStrike" cap="none" normalizeH="0" baseline="0">
                <a:ln>
                  <a:noFill/>
                </a:ln>
                <a:solidFill>
                  <a:srgbClr val="404040"/>
                </a:solidFill>
                <a:effectLst/>
                <a:latin typeface="Lato"/>
              </a:rPr>
              <a:t>Measurement behind the 6 cm thick Perspex layer inside a SS316</a:t>
            </a:r>
            <a:endParaRPr lang="en-US" altLang="en-US" sz="1200">
              <a:solidFill>
                <a:srgbClr val="404040"/>
              </a:solidFill>
              <a:latin typeface="La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404040"/>
              </a:solidFill>
              <a:effectLst/>
              <a:latin typeface="La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404040"/>
                </a:solidFill>
                <a:effectLst/>
                <a:latin typeface="Lato"/>
              </a:rPr>
              <a:t>Position B: </a:t>
            </a:r>
            <a:r>
              <a:rPr kumimoji="0" lang="en-US" altLang="en-US" sz="1200" i="0" u="none" strike="noStrike" cap="none" normalizeH="0" baseline="0">
                <a:ln>
                  <a:noFill/>
                </a:ln>
                <a:solidFill>
                  <a:srgbClr val="404040"/>
                </a:solidFill>
                <a:effectLst/>
                <a:latin typeface="Lato"/>
              </a:rPr>
              <a:t>Measurement in a SS316 layer at the total penetration depth</a:t>
            </a:r>
          </a:p>
        </p:txBody>
      </p:sp>
      <p:sp>
        <p:nvSpPr>
          <p:cNvPr id="16" name="TextBox 15">
            <a:extLst>
              <a:ext uri="{FF2B5EF4-FFF2-40B4-BE49-F238E27FC236}">
                <a16:creationId xmlns:a16="http://schemas.microsoft.com/office/drawing/2014/main" id="{E486E2F3-457F-23E3-2055-956BE50EFA96}"/>
              </a:ext>
            </a:extLst>
          </p:cNvPr>
          <p:cNvSpPr txBox="1"/>
          <p:nvPr/>
        </p:nvSpPr>
        <p:spPr>
          <a:xfrm>
            <a:off x="115410" y="3198167"/>
            <a:ext cx="1198485" cy="461665"/>
          </a:xfrm>
          <a:prstGeom prst="rect">
            <a:avLst/>
          </a:prstGeom>
          <a:noFill/>
        </p:spPr>
        <p:txBody>
          <a:bodyPr wrap="square">
            <a:spAutoFit/>
          </a:bodyPr>
          <a:lstStyle/>
          <a:p>
            <a:r>
              <a:rPr kumimoji="0" lang="en-US" altLang="en-US" sz="1200" i="0" u="none" strike="noStrike" cap="none" normalizeH="0" baseline="0">
                <a:ln>
                  <a:noFill/>
                </a:ln>
                <a:solidFill>
                  <a:srgbClr val="404040"/>
                </a:solidFill>
                <a:effectLst/>
                <a:latin typeface="Lato"/>
              </a:rPr>
              <a:t>14.1 MeV DT neutron source</a:t>
            </a:r>
            <a:endParaRPr lang="en-US" sz="1200"/>
          </a:p>
        </p:txBody>
      </p:sp>
      <p:sp>
        <p:nvSpPr>
          <p:cNvPr id="18" name="TextBox 17">
            <a:extLst>
              <a:ext uri="{FF2B5EF4-FFF2-40B4-BE49-F238E27FC236}">
                <a16:creationId xmlns:a16="http://schemas.microsoft.com/office/drawing/2014/main" id="{24768CFF-9280-1F29-2CE5-020F8E7F32D1}"/>
              </a:ext>
            </a:extLst>
          </p:cNvPr>
          <p:cNvSpPr txBox="1"/>
          <p:nvPr/>
        </p:nvSpPr>
        <p:spPr>
          <a:xfrm>
            <a:off x="4216891" y="6092860"/>
            <a:ext cx="3687199" cy="369332"/>
          </a:xfrm>
          <a:prstGeom prst="rect">
            <a:avLst/>
          </a:prstGeom>
          <a:noFill/>
        </p:spPr>
        <p:txBody>
          <a:bodyPr wrap="square">
            <a:spAutoFit/>
          </a:bodyPr>
          <a:lstStyle/>
          <a:p>
            <a:r>
              <a:rPr lang="en-IE" b="0" i="0">
                <a:solidFill>
                  <a:srgbClr val="404040"/>
                </a:solidFill>
                <a:effectLst/>
                <a:latin typeface="Lato"/>
              </a:rPr>
              <a:t>*</a:t>
            </a:r>
            <a:r>
              <a:rPr lang="en-IE" b="0" i="0" err="1">
                <a:solidFill>
                  <a:srgbClr val="404040"/>
                </a:solidFill>
                <a:effectLst/>
                <a:latin typeface="Lato"/>
              </a:rPr>
              <a:t>Technische</a:t>
            </a:r>
            <a:r>
              <a:rPr lang="en-IE" b="0" i="0">
                <a:solidFill>
                  <a:srgbClr val="404040"/>
                </a:solidFill>
                <a:effectLst/>
                <a:latin typeface="Lato"/>
              </a:rPr>
              <a:t> </a:t>
            </a:r>
            <a:r>
              <a:rPr lang="en-IE" b="0" i="0" err="1">
                <a:solidFill>
                  <a:srgbClr val="404040"/>
                </a:solidFill>
                <a:effectLst/>
                <a:latin typeface="Lato"/>
              </a:rPr>
              <a:t>Universitaet</a:t>
            </a:r>
            <a:r>
              <a:rPr lang="en-IE" b="0" i="0">
                <a:solidFill>
                  <a:srgbClr val="404040"/>
                </a:solidFill>
                <a:effectLst/>
                <a:latin typeface="Lato"/>
              </a:rPr>
              <a:t> Dresden</a:t>
            </a:r>
            <a:endParaRPr lang="en-US"/>
          </a:p>
        </p:txBody>
      </p:sp>
    </p:spTree>
    <p:extLst>
      <p:ext uri="{BB962C8B-B14F-4D97-AF65-F5344CB8AC3E}">
        <p14:creationId xmlns:p14="http://schemas.microsoft.com/office/powerpoint/2010/main" val="4252806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D34223-683E-CC95-5B5D-CBA2051A979E}"/>
              </a:ext>
            </a:extLst>
          </p:cNvPr>
          <p:cNvSpPr>
            <a:spLocks noGrp="1"/>
          </p:cNvSpPr>
          <p:nvPr>
            <p:ph type="sldNum" sz="quarter" idx="12"/>
          </p:nvPr>
        </p:nvSpPr>
        <p:spPr/>
        <p:txBody>
          <a:bodyPr/>
          <a:lstStyle/>
          <a:p>
            <a:fld id="{0B55C215-7F9A-4AB7-8398-183B47447BCF}" type="slidenum">
              <a:rPr lang="en-US" smtClean="0"/>
              <a:pPr/>
              <a:t>48</a:t>
            </a:fld>
            <a:endParaRPr lang="en-US"/>
          </a:p>
        </p:txBody>
      </p:sp>
      <p:sp>
        <p:nvSpPr>
          <p:cNvPr id="4" name="Title 3">
            <a:extLst>
              <a:ext uri="{FF2B5EF4-FFF2-40B4-BE49-F238E27FC236}">
                <a16:creationId xmlns:a16="http://schemas.microsoft.com/office/drawing/2014/main" id="{B90BEE14-44D0-8277-2A3E-A54C2EEFB7CA}"/>
              </a:ext>
            </a:extLst>
          </p:cNvPr>
          <p:cNvSpPr>
            <a:spLocks noGrp="1"/>
          </p:cNvSpPr>
          <p:nvPr>
            <p:ph type="title"/>
          </p:nvPr>
        </p:nvSpPr>
        <p:spPr/>
        <p:txBody>
          <a:bodyPr/>
          <a:lstStyle/>
          <a:p>
            <a:r>
              <a:rPr lang="en-US"/>
              <a:t>Neutron spectrum</a:t>
            </a:r>
          </a:p>
        </p:txBody>
      </p:sp>
      <p:pic>
        <p:nvPicPr>
          <p:cNvPr id="6" name="Picture 5">
            <a:extLst>
              <a:ext uri="{FF2B5EF4-FFF2-40B4-BE49-F238E27FC236}">
                <a16:creationId xmlns:a16="http://schemas.microsoft.com/office/drawing/2014/main" id="{8B49A1E9-B9FA-63AA-3F34-8D04B343A377}"/>
              </a:ext>
            </a:extLst>
          </p:cNvPr>
          <p:cNvPicPr>
            <a:picLocks noChangeAspect="1"/>
          </p:cNvPicPr>
          <p:nvPr/>
        </p:nvPicPr>
        <p:blipFill>
          <a:blip r:embed="rId2"/>
          <a:stretch>
            <a:fillRect/>
          </a:stretch>
        </p:blipFill>
        <p:spPr>
          <a:xfrm>
            <a:off x="134674" y="1515126"/>
            <a:ext cx="5961326" cy="4219846"/>
          </a:xfrm>
          <a:prstGeom prst="rect">
            <a:avLst/>
          </a:prstGeom>
        </p:spPr>
      </p:pic>
      <p:pic>
        <p:nvPicPr>
          <p:cNvPr id="11" name="Picture 10">
            <a:extLst>
              <a:ext uri="{FF2B5EF4-FFF2-40B4-BE49-F238E27FC236}">
                <a16:creationId xmlns:a16="http://schemas.microsoft.com/office/drawing/2014/main" id="{E704FEF4-A1FD-44B0-0C9A-6100C341E4CB}"/>
              </a:ext>
            </a:extLst>
          </p:cNvPr>
          <p:cNvPicPr>
            <a:picLocks noChangeAspect="1"/>
          </p:cNvPicPr>
          <p:nvPr/>
        </p:nvPicPr>
        <p:blipFill>
          <a:blip r:embed="rId3"/>
          <a:stretch>
            <a:fillRect/>
          </a:stretch>
        </p:blipFill>
        <p:spPr>
          <a:xfrm>
            <a:off x="870012" y="3642060"/>
            <a:ext cx="2741751" cy="1593770"/>
          </a:xfrm>
          <a:prstGeom prst="rect">
            <a:avLst/>
          </a:prstGeom>
        </p:spPr>
      </p:pic>
      <p:pic>
        <p:nvPicPr>
          <p:cNvPr id="12" name="Picture 11">
            <a:extLst>
              <a:ext uri="{FF2B5EF4-FFF2-40B4-BE49-F238E27FC236}">
                <a16:creationId xmlns:a16="http://schemas.microsoft.com/office/drawing/2014/main" id="{4EEB7FAF-76B1-1D10-3407-FF8101D08BD5}"/>
              </a:ext>
            </a:extLst>
          </p:cNvPr>
          <p:cNvPicPr>
            <a:picLocks noChangeAspect="1"/>
          </p:cNvPicPr>
          <p:nvPr/>
        </p:nvPicPr>
        <p:blipFill>
          <a:blip r:embed="rId4"/>
          <a:stretch>
            <a:fillRect/>
          </a:stretch>
        </p:blipFill>
        <p:spPr>
          <a:xfrm>
            <a:off x="6158350" y="1515126"/>
            <a:ext cx="5961326" cy="4219846"/>
          </a:xfrm>
          <a:prstGeom prst="rect">
            <a:avLst/>
          </a:prstGeom>
        </p:spPr>
      </p:pic>
      <p:pic>
        <p:nvPicPr>
          <p:cNvPr id="13" name="Picture 12">
            <a:extLst>
              <a:ext uri="{FF2B5EF4-FFF2-40B4-BE49-F238E27FC236}">
                <a16:creationId xmlns:a16="http://schemas.microsoft.com/office/drawing/2014/main" id="{92556893-ACF2-1274-3319-184D34E33DEB}"/>
              </a:ext>
            </a:extLst>
          </p:cNvPr>
          <p:cNvPicPr>
            <a:picLocks noChangeAspect="1"/>
          </p:cNvPicPr>
          <p:nvPr/>
        </p:nvPicPr>
        <p:blipFill>
          <a:blip r:embed="rId5"/>
          <a:stretch>
            <a:fillRect/>
          </a:stretch>
        </p:blipFill>
        <p:spPr>
          <a:xfrm>
            <a:off x="6759606" y="3961835"/>
            <a:ext cx="2670642" cy="1273995"/>
          </a:xfrm>
          <a:prstGeom prst="rect">
            <a:avLst/>
          </a:prstGeom>
        </p:spPr>
      </p:pic>
      <p:sp>
        <p:nvSpPr>
          <p:cNvPr id="14" name="TextBox 13">
            <a:extLst>
              <a:ext uri="{FF2B5EF4-FFF2-40B4-BE49-F238E27FC236}">
                <a16:creationId xmlns:a16="http://schemas.microsoft.com/office/drawing/2014/main" id="{17E8CE1C-8D23-DACC-802B-C41B23356EB3}"/>
              </a:ext>
            </a:extLst>
          </p:cNvPr>
          <p:cNvSpPr txBox="1"/>
          <p:nvPr/>
        </p:nvSpPr>
        <p:spPr>
          <a:xfrm flipH="1">
            <a:off x="2112825" y="1060821"/>
            <a:ext cx="2005023" cy="369332"/>
          </a:xfrm>
          <a:prstGeom prst="rect">
            <a:avLst/>
          </a:prstGeom>
          <a:noFill/>
        </p:spPr>
        <p:txBody>
          <a:bodyPr wrap="square" rtlCol="0">
            <a:spAutoFit/>
          </a:bodyPr>
          <a:lstStyle/>
          <a:p>
            <a:pPr algn="ctr"/>
            <a:r>
              <a:rPr lang="en-US" b="1"/>
              <a:t>TUD iron slab</a:t>
            </a:r>
          </a:p>
        </p:txBody>
      </p:sp>
      <p:sp>
        <p:nvSpPr>
          <p:cNvPr id="15" name="TextBox 14">
            <a:extLst>
              <a:ext uri="{FF2B5EF4-FFF2-40B4-BE49-F238E27FC236}">
                <a16:creationId xmlns:a16="http://schemas.microsoft.com/office/drawing/2014/main" id="{7A84BE3E-1B15-98BA-DA6F-2047FC7E2A24}"/>
              </a:ext>
            </a:extLst>
          </p:cNvPr>
          <p:cNvSpPr txBox="1"/>
          <p:nvPr/>
        </p:nvSpPr>
        <p:spPr>
          <a:xfrm flipH="1">
            <a:off x="8171604" y="1060821"/>
            <a:ext cx="2517287" cy="369332"/>
          </a:xfrm>
          <a:prstGeom prst="rect">
            <a:avLst/>
          </a:prstGeom>
          <a:noFill/>
        </p:spPr>
        <p:txBody>
          <a:bodyPr wrap="square" rtlCol="0">
            <a:spAutoFit/>
          </a:bodyPr>
          <a:lstStyle/>
          <a:p>
            <a:pPr algn="ctr"/>
            <a:r>
              <a:rPr lang="en-US" b="1"/>
              <a:t>TUD FNG bulk blanket</a:t>
            </a:r>
          </a:p>
        </p:txBody>
      </p:sp>
    </p:spTree>
    <p:extLst>
      <p:ext uri="{BB962C8B-B14F-4D97-AF65-F5344CB8AC3E}">
        <p14:creationId xmlns:p14="http://schemas.microsoft.com/office/powerpoint/2010/main" val="2699485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D4F3AE-A87E-9169-57BB-186427A821EC}"/>
              </a:ext>
            </a:extLst>
          </p:cNvPr>
          <p:cNvSpPr>
            <a:spLocks noGrp="1"/>
          </p:cNvSpPr>
          <p:nvPr>
            <p:ph type="sldNum" sz="quarter" idx="12"/>
          </p:nvPr>
        </p:nvSpPr>
        <p:spPr/>
        <p:txBody>
          <a:bodyPr/>
          <a:lstStyle/>
          <a:p>
            <a:fld id="{0B55C215-7F9A-4AB7-8398-183B47447BCF}" type="slidenum">
              <a:rPr lang="en-US" smtClean="0"/>
              <a:pPr/>
              <a:t>49</a:t>
            </a:fld>
            <a:endParaRPr lang="en-US"/>
          </a:p>
        </p:txBody>
      </p:sp>
      <p:sp>
        <p:nvSpPr>
          <p:cNvPr id="4" name="Title 3">
            <a:extLst>
              <a:ext uri="{FF2B5EF4-FFF2-40B4-BE49-F238E27FC236}">
                <a16:creationId xmlns:a16="http://schemas.microsoft.com/office/drawing/2014/main" id="{6A146C5B-0B38-8D0C-91E3-BB4E1B2D9868}"/>
              </a:ext>
            </a:extLst>
          </p:cNvPr>
          <p:cNvSpPr>
            <a:spLocks noGrp="1"/>
          </p:cNvSpPr>
          <p:nvPr>
            <p:ph type="title"/>
          </p:nvPr>
        </p:nvSpPr>
        <p:spPr/>
        <p:txBody>
          <a:bodyPr/>
          <a:lstStyle/>
          <a:p>
            <a:r>
              <a:rPr lang="en-US"/>
              <a:t>Photon spectrum</a:t>
            </a:r>
          </a:p>
        </p:txBody>
      </p:sp>
      <p:pic>
        <p:nvPicPr>
          <p:cNvPr id="7" name="Picture 6">
            <a:extLst>
              <a:ext uri="{FF2B5EF4-FFF2-40B4-BE49-F238E27FC236}">
                <a16:creationId xmlns:a16="http://schemas.microsoft.com/office/drawing/2014/main" id="{09907B94-2413-611E-7EC2-08F19DD5A15A}"/>
              </a:ext>
            </a:extLst>
          </p:cNvPr>
          <p:cNvPicPr>
            <a:picLocks noChangeAspect="1"/>
          </p:cNvPicPr>
          <p:nvPr/>
        </p:nvPicPr>
        <p:blipFill>
          <a:blip r:embed="rId2"/>
          <a:stretch>
            <a:fillRect/>
          </a:stretch>
        </p:blipFill>
        <p:spPr>
          <a:xfrm>
            <a:off x="0" y="1479534"/>
            <a:ext cx="6074316" cy="4299828"/>
          </a:xfrm>
          <a:prstGeom prst="rect">
            <a:avLst/>
          </a:prstGeom>
        </p:spPr>
      </p:pic>
      <p:pic>
        <p:nvPicPr>
          <p:cNvPr id="9" name="Picture 8">
            <a:extLst>
              <a:ext uri="{FF2B5EF4-FFF2-40B4-BE49-F238E27FC236}">
                <a16:creationId xmlns:a16="http://schemas.microsoft.com/office/drawing/2014/main" id="{9C66F6C4-11AC-6581-FCB0-0C94D279EC87}"/>
              </a:ext>
            </a:extLst>
          </p:cNvPr>
          <p:cNvPicPr>
            <a:picLocks noChangeAspect="1"/>
          </p:cNvPicPr>
          <p:nvPr/>
        </p:nvPicPr>
        <p:blipFill>
          <a:blip r:embed="rId3"/>
          <a:stretch>
            <a:fillRect/>
          </a:stretch>
        </p:blipFill>
        <p:spPr>
          <a:xfrm>
            <a:off x="6128018" y="1486849"/>
            <a:ext cx="6063982" cy="4292513"/>
          </a:xfrm>
          <a:prstGeom prst="rect">
            <a:avLst/>
          </a:prstGeom>
        </p:spPr>
      </p:pic>
      <p:pic>
        <p:nvPicPr>
          <p:cNvPr id="10" name="Picture 9">
            <a:extLst>
              <a:ext uri="{FF2B5EF4-FFF2-40B4-BE49-F238E27FC236}">
                <a16:creationId xmlns:a16="http://schemas.microsoft.com/office/drawing/2014/main" id="{7E017E5A-8B14-F5ED-C56C-DB1081926993}"/>
              </a:ext>
            </a:extLst>
          </p:cNvPr>
          <p:cNvPicPr>
            <a:picLocks noChangeAspect="1"/>
          </p:cNvPicPr>
          <p:nvPr/>
        </p:nvPicPr>
        <p:blipFill>
          <a:blip r:embed="rId4"/>
          <a:stretch>
            <a:fillRect/>
          </a:stretch>
        </p:blipFill>
        <p:spPr>
          <a:xfrm>
            <a:off x="6813662" y="4049164"/>
            <a:ext cx="2898248" cy="1382571"/>
          </a:xfrm>
          <a:prstGeom prst="rect">
            <a:avLst/>
          </a:prstGeom>
        </p:spPr>
      </p:pic>
      <p:sp>
        <p:nvSpPr>
          <p:cNvPr id="11" name="TextBox 10">
            <a:extLst>
              <a:ext uri="{FF2B5EF4-FFF2-40B4-BE49-F238E27FC236}">
                <a16:creationId xmlns:a16="http://schemas.microsoft.com/office/drawing/2014/main" id="{8243B092-E671-9FF1-F1F6-A8F19768A2FC}"/>
              </a:ext>
            </a:extLst>
          </p:cNvPr>
          <p:cNvSpPr txBox="1"/>
          <p:nvPr/>
        </p:nvSpPr>
        <p:spPr>
          <a:xfrm flipH="1">
            <a:off x="2112825" y="1060821"/>
            <a:ext cx="2005023" cy="369332"/>
          </a:xfrm>
          <a:prstGeom prst="rect">
            <a:avLst/>
          </a:prstGeom>
          <a:noFill/>
        </p:spPr>
        <p:txBody>
          <a:bodyPr wrap="square" rtlCol="0">
            <a:spAutoFit/>
          </a:bodyPr>
          <a:lstStyle/>
          <a:p>
            <a:pPr algn="ctr"/>
            <a:r>
              <a:rPr lang="en-US" b="1"/>
              <a:t>TUD iron slab</a:t>
            </a:r>
          </a:p>
        </p:txBody>
      </p:sp>
      <p:sp>
        <p:nvSpPr>
          <p:cNvPr id="12" name="TextBox 11">
            <a:extLst>
              <a:ext uri="{FF2B5EF4-FFF2-40B4-BE49-F238E27FC236}">
                <a16:creationId xmlns:a16="http://schemas.microsoft.com/office/drawing/2014/main" id="{9839A9A9-EB98-66CD-A2CD-12C478310F5A}"/>
              </a:ext>
            </a:extLst>
          </p:cNvPr>
          <p:cNvSpPr txBox="1"/>
          <p:nvPr/>
        </p:nvSpPr>
        <p:spPr>
          <a:xfrm flipH="1">
            <a:off x="8171604" y="1060821"/>
            <a:ext cx="2517287" cy="369332"/>
          </a:xfrm>
          <a:prstGeom prst="rect">
            <a:avLst/>
          </a:prstGeom>
          <a:noFill/>
        </p:spPr>
        <p:txBody>
          <a:bodyPr wrap="square" rtlCol="0">
            <a:spAutoFit/>
          </a:bodyPr>
          <a:lstStyle/>
          <a:p>
            <a:pPr algn="ctr"/>
            <a:r>
              <a:rPr lang="en-US" b="1"/>
              <a:t>TUD FNG bulk blanket</a:t>
            </a:r>
          </a:p>
        </p:txBody>
      </p:sp>
      <p:pic>
        <p:nvPicPr>
          <p:cNvPr id="8" name="Picture 7">
            <a:extLst>
              <a:ext uri="{FF2B5EF4-FFF2-40B4-BE49-F238E27FC236}">
                <a16:creationId xmlns:a16="http://schemas.microsoft.com/office/drawing/2014/main" id="{318E2CCB-3974-2E0B-88D3-0E91FB236698}"/>
              </a:ext>
            </a:extLst>
          </p:cNvPr>
          <p:cNvPicPr>
            <a:picLocks noChangeAspect="1"/>
          </p:cNvPicPr>
          <p:nvPr/>
        </p:nvPicPr>
        <p:blipFill>
          <a:blip r:embed="rId5"/>
          <a:stretch>
            <a:fillRect/>
          </a:stretch>
        </p:blipFill>
        <p:spPr>
          <a:xfrm>
            <a:off x="1580225" y="4353357"/>
            <a:ext cx="1855126" cy="1078378"/>
          </a:xfrm>
          <a:prstGeom prst="rect">
            <a:avLst/>
          </a:prstGeom>
        </p:spPr>
      </p:pic>
    </p:spTree>
    <p:extLst>
      <p:ext uri="{BB962C8B-B14F-4D97-AF65-F5344CB8AC3E}">
        <p14:creationId xmlns:p14="http://schemas.microsoft.com/office/powerpoint/2010/main" val="29050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6081D5-E8CB-01F2-93B0-12EE4F8B537F}"/>
              </a:ext>
            </a:extLst>
          </p:cNvPr>
          <p:cNvPicPr>
            <a:picLocks noChangeAspect="1"/>
          </p:cNvPicPr>
          <p:nvPr/>
        </p:nvPicPr>
        <p:blipFill>
          <a:blip r:embed="rId2"/>
          <a:stretch>
            <a:fillRect/>
          </a:stretch>
        </p:blipFill>
        <p:spPr>
          <a:xfrm>
            <a:off x="160403" y="1139522"/>
            <a:ext cx="9162455" cy="3235833"/>
          </a:xfrm>
          <a:prstGeom prst="rect">
            <a:avLst/>
          </a:prstGeom>
        </p:spPr>
      </p:pic>
      <p:pic>
        <p:nvPicPr>
          <p:cNvPr id="12" name="Picture 11">
            <a:extLst>
              <a:ext uri="{FF2B5EF4-FFF2-40B4-BE49-F238E27FC236}">
                <a16:creationId xmlns:a16="http://schemas.microsoft.com/office/drawing/2014/main" id="{292ADA7F-3D2C-A4F2-3EBD-6865E39AD2F4}"/>
              </a:ext>
            </a:extLst>
          </p:cNvPr>
          <p:cNvPicPr>
            <a:picLocks noChangeAspect="1"/>
          </p:cNvPicPr>
          <p:nvPr/>
        </p:nvPicPr>
        <p:blipFill>
          <a:blip r:embed="rId3"/>
          <a:stretch>
            <a:fillRect/>
          </a:stretch>
        </p:blipFill>
        <p:spPr>
          <a:xfrm>
            <a:off x="7798036" y="3527194"/>
            <a:ext cx="4322045" cy="2232489"/>
          </a:xfrm>
          <a:prstGeom prst="rect">
            <a:avLst/>
          </a:prstGeom>
          <a:ln>
            <a:solidFill>
              <a:srgbClr val="3338FD"/>
            </a:solidFill>
          </a:ln>
        </p:spPr>
      </p:pic>
      <p:sp>
        <p:nvSpPr>
          <p:cNvPr id="2" name="Footer Placeholder 1">
            <a:extLst>
              <a:ext uri="{FF2B5EF4-FFF2-40B4-BE49-F238E27FC236}">
                <a16:creationId xmlns:a16="http://schemas.microsoft.com/office/drawing/2014/main" id="{45406F4E-BC2A-D8E6-8B0B-AD1515DAA192}"/>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906C43BB-E188-0441-A64B-53A189440772}"/>
              </a:ext>
            </a:extLst>
          </p:cNvPr>
          <p:cNvSpPr>
            <a:spLocks noGrp="1"/>
          </p:cNvSpPr>
          <p:nvPr>
            <p:ph type="sldNum" sz="quarter" idx="12"/>
          </p:nvPr>
        </p:nvSpPr>
        <p:spPr/>
        <p:txBody>
          <a:bodyPr/>
          <a:lstStyle/>
          <a:p>
            <a:fld id="{0B55C215-7F9A-4AB7-8398-183B47447BCF}" type="slidenum">
              <a:rPr lang="en-US" smtClean="0"/>
              <a:pPr/>
              <a:t>5</a:t>
            </a:fld>
            <a:endParaRPr lang="en-US"/>
          </a:p>
        </p:txBody>
      </p:sp>
      <p:sp>
        <p:nvSpPr>
          <p:cNvPr id="4" name="Title 3">
            <a:extLst>
              <a:ext uri="{FF2B5EF4-FFF2-40B4-BE49-F238E27FC236}">
                <a16:creationId xmlns:a16="http://schemas.microsoft.com/office/drawing/2014/main" id="{DC9BB3A1-CE45-F0B1-4F52-1D0DDEF18A36}"/>
              </a:ext>
            </a:extLst>
          </p:cNvPr>
          <p:cNvSpPr>
            <a:spLocks noGrp="1"/>
          </p:cNvSpPr>
          <p:nvPr>
            <p:ph type="title"/>
          </p:nvPr>
        </p:nvSpPr>
        <p:spPr/>
        <p:txBody>
          <a:bodyPr/>
          <a:lstStyle/>
          <a:p>
            <a:r>
              <a:rPr lang="en-US"/>
              <a:t>What FENDL3.2c contains?</a:t>
            </a:r>
            <a:endParaRPr lang="en-IE"/>
          </a:p>
        </p:txBody>
      </p:sp>
      <p:sp>
        <p:nvSpPr>
          <p:cNvPr id="9" name="TextBox 8">
            <a:extLst>
              <a:ext uri="{FF2B5EF4-FFF2-40B4-BE49-F238E27FC236}">
                <a16:creationId xmlns:a16="http://schemas.microsoft.com/office/drawing/2014/main" id="{CE42E590-0637-DCD5-8A1C-8EE561D89BE2}"/>
              </a:ext>
            </a:extLst>
          </p:cNvPr>
          <p:cNvSpPr txBox="1"/>
          <p:nvPr/>
        </p:nvSpPr>
        <p:spPr>
          <a:xfrm>
            <a:off x="160403" y="5256813"/>
            <a:ext cx="9602721"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D1S-ACE library (using FENDL3.2b + TENDL-2017) has been generated and available with F4E-OMF-882-01-04. Joint effort UNED + F4E in the V&amp;V (see annex) &amp; dedicated paper under preparation by </a:t>
            </a:r>
            <a:r>
              <a:rPr lang="en-US" dirty="0" err="1"/>
              <a:t>G.Pedroche</a:t>
            </a:r>
            <a:r>
              <a:rPr lang="en-US" dirty="0"/>
              <a:t> (UNED). Thanks also to </a:t>
            </a:r>
            <a:r>
              <a:rPr lang="en-US" dirty="0" err="1"/>
              <a:t>S.Villari</a:t>
            </a:r>
            <a:r>
              <a:rPr lang="en-US" dirty="0"/>
              <a:t> (ENEA) for the different exchanges.</a:t>
            </a:r>
            <a:endParaRPr lang="en-IE" dirty="0"/>
          </a:p>
        </p:txBody>
      </p:sp>
      <p:sp>
        <p:nvSpPr>
          <p:cNvPr id="10" name="Plus Sign 9">
            <a:extLst>
              <a:ext uri="{FF2B5EF4-FFF2-40B4-BE49-F238E27FC236}">
                <a16:creationId xmlns:a16="http://schemas.microsoft.com/office/drawing/2014/main" id="{AB8686EF-610E-D3A3-12FC-ACB3D4964624}"/>
              </a:ext>
            </a:extLst>
          </p:cNvPr>
          <p:cNvSpPr/>
          <p:nvPr/>
        </p:nvSpPr>
        <p:spPr>
          <a:xfrm>
            <a:off x="5556985" y="4643439"/>
            <a:ext cx="539015" cy="490888"/>
          </a:xfrm>
          <a:prstGeom prst="mathPlus">
            <a:avLst/>
          </a:prstGeom>
          <a:solidFill>
            <a:schemeClr val="tx2"/>
          </a:solidFill>
          <a:ln>
            <a:solidFill>
              <a:srgbClr val="3338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876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2F306-55AE-FA1A-F15C-36D4A61060C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A32EEE-3A76-9E0B-DB47-C9803AE4FBAB}"/>
              </a:ext>
            </a:extLst>
          </p:cNvPr>
          <p:cNvSpPr>
            <a:spLocks noGrp="1"/>
          </p:cNvSpPr>
          <p:nvPr>
            <p:ph type="ftr" sz="quarter" idx="11"/>
          </p:nvPr>
        </p:nvSpPr>
        <p:spPr/>
        <p:txBody>
          <a:bodyPr/>
          <a:lstStyle/>
          <a:p>
            <a:r>
              <a:rPr lang="en-US"/>
              <a:t>FENDL3.2c: V&amp;V and impact over ITER analysis, 2025/05, IAEA Vienna HQ</a:t>
            </a:r>
            <a:endParaRPr lang="en-IE"/>
          </a:p>
        </p:txBody>
      </p:sp>
      <p:sp>
        <p:nvSpPr>
          <p:cNvPr id="3" name="Slide Number Placeholder 2">
            <a:extLst>
              <a:ext uri="{FF2B5EF4-FFF2-40B4-BE49-F238E27FC236}">
                <a16:creationId xmlns:a16="http://schemas.microsoft.com/office/drawing/2014/main" id="{D5C815E4-B3D3-092B-DAF7-7E359C4CA129}"/>
              </a:ext>
            </a:extLst>
          </p:cNvPr>
          <p:cNvSpPr>
            <a:spLocks noGrp="1"/>
          </p:cNvSpPr>
          <p:nvPr>
            <p:ph type="sldNum" sz="quarter" idx="12"/>
          </p:nvPr>
        </p:nvSpPr>
        <p:spPr/>
        <p:txBody>
          <a:bodyPr/>
          <a:lstStyle/>
          <a:p>
            <a:fld id="{0B55C215-7F9A-4AB7-8398-183B47447BCF}" type="slidenum">
              <a:rPr lang="en-US" smtClean="0"/>
              <a:pPr/>
              <a:t>6</a:t>
            </a:fld>
            <a:endParaRPr lang="en-US"/>
          </a:p>
        </p:txBody>
      </p:sp>
      <p:sp>
        <p:nvSpPr>
          <p:cNvPr id="4" name="Title 3">
            <a:extLst>
              <a:ext uri="{FF2B5EF4-FFF2-40B4-BE49-F238E27FC236}">
                <a16:creationId xmlns:a16="http://schemas.microsoft.com/office/drawing/2014/main" id="{00E2EDD6-AFC7-DE31-CB5D-D942139D69CF}"/>
              </a:ext>
            </a:extLst>
          </p:cNvPr>
          <p:cNvSpPr>
            <a:spLocks noGrp="1"/>
          </p:cNvSpPr>
          <p:nvPr>
            <p:ph type="title"/>
          </p:nvPr>
        </p:nvSpPr>
        <p:spPr>
          <a:xfrm>
            <a:off x="431371" y="250969"/>
            <a:ext cx="8448939" cy="451406"/>
          </a:xfrm>
        </p:spPr>
        <p:txBody>
          <a:bodyPr/>
          <a:lstStyle/>
          <a:p>
            <a:r>
              <a:rPr lang="en-US"/>
              <a:t>FENDL3.2c V&amp;V and impact over ITER analysis</a:t>
            </a:r>
            <a:endParaRPr lang="en-IE"/>
          </a:p>
        </p:txBody>
      </p:sp>
      <p:sp>
        <p:nvSpPr>
          <p:cNvPr id="5" name="Text Placeholder 4">
            <a:extLst>
              <a:ext uri="{FF2B5EF4-FFF2-40B4-BE49-F238E27FC236}">
                <a16:creationId xmlns:a16="http://schemas.microsoft.com/office/drawing/2014/main" id="{9FF9CD63-ACA0-DE91-8B8C-2986A0ABF7B3}"/>
              </a:ext>
            </a:extLst>
          </p:cNvPr>
          <p:cNvSpPr>
            <a:spLocks noGrp="1"/>
          </p:cNvSpPr>
          <p:nvPr>
            <p:ph type="body" sz="quarter" idx="13"/>
          </p:nvPr>
        </p:nvSpPr>
        <p:spPr/>
        <p:txBody>
          <a:bodyPr/>
          <a:lstStyle/>
          <a:p>
            <a:pPr marL="105750" indent="-285750">
              <a:buFont typeface="Arial" panose="020B0604020202020204" pitchFamily="34" charset="0"/>
              <a:buChar char="•"/>
            </a:pPr>
            <a:r>
              <a:rPr lang="en-US">
                <a:solidFill>
                  <a:schemeClr val="bg1">
                    <a:lumMod val="85000"/>
                  </a:schemeClr>
                </a:solidFill>
              </a:rPr>
              <a:t>FENDL3.2c: the most UpToDate nuclear data library</a:t>
            </a:r>
          </a:p>
          <a:p>
            <a:pPr marL="105750" indent="-285750">
              <a:buFont typeface="Arial" panose="020B0604020202020204" pitchFamily="34" charset="0"/>
              <a:buChar char="•"/>
            </a:pPr>
            <a:r>
              <a:rPr lang="en-US">
                <a:solidFill>
                  <a:schemeClr val="bg1">
                    <a:lumMod val="85000"/>
                  </a:schemeClr>
                </a:solidFill>
              </a:rPr>
              <a:t>What FENDL3.2c contains</a:t>
            </a:r>
          </a:p>
          <a:p>
            <a:pPr marL="105750" indent="-285750">
              <a:buFont typeface="Arial" panose="020B0604020202020204" pitchFamily="34" charset="0"/>
              <a:buChar char="•"/>
            </a:pPr>
            <a:r>
              <a:rPr lang="en-US"/>
              <a:t>FENDL transport data (FENDL3.2c): impact on ITER analysis</a:t>
            </a:r>
          </a:p>
          <a:p>
            <a:pPr marL="105750" indent="-285750">
              <a:buFont typeface="Arial" panose="020B0604020202020204" pitchFamily="34" charset="0"/>
              <a:buChar char="•"/>
            </a:pPr>
            <a:r>
              <a:rPr lang="en-US">
                <a:solidFill>
                  <a:schemeClr val="bg1">
                    <a:lumMod val="85000"/>
                  </a:schemeClr>
                </a:solidFill>
              </a:rPr>
              <a:t>FENDL activation data (TENDL-2017): generation, V&amp;V and impact</a:t>
            </a:r>
          </a:p>
          <a:p>
            <a:pPr marL="105750" indent="-285750">
              <a:buFont typeface="Arial" panose="020B0604020202020204" pitchFamily="34" charset="0"/>
              <a:buChar char="•"/>
            </a:pPr>
            <a:r>
              <a:rPr lang="en-US">
                <a:solidFill>
                  <a:schemeClr val="bg1">
                    <a:lumMod val="85000"/>
                  </a:schemeClr>
                </a:solidFill>
              </a:rPr>
              <a:t>Main takeaways</a:t>
            </a:r>
          </a:p>
          <a:p>
            <a:pPr marL="105750" indent="-285750">
              <a:buFont typeface="Arial" panose="020B0604020202020204" pitchFamily="34" charset="0"/>
              <a:buChar char="•"/>
            </a:pPr>
            <a:r>
              <a:rPr lang="en-US">
                <a:solidFill>
                  <a:schemeClr val="bg1">
                    <a:lumMod val="85000"/>
                  </a:schemeClr>
                </a:solidFill>
              </a:rPr>
              <a:t>Some points to consider for FENDL4.0</a:t>
            </a:r>
          </a:p>
          <a:p>
            <a:pPr marL="105750" indent="-285750">
              <a:buFont typeface="Arial" panose="020B0604020202020204" pitchFamily="34" charset="0"/>
              <a:buChar char="•"/>
            </a:pPr>
            <a:endParaRPr lang="en-US"/>
          </a:p>
          <a:p>
            <a:pPr marL="105750" indent="-285750">
              <a:buFont typeface="Arial" panose="020B0604020202020204" pitchFamily="34" charset="0"/>
              <a:buChar char="•"/>
            </a:pPr>
            <a:endParaRPr lang="en-IE"/>
          </a:p>
        </p:txBody>
      </p:sp>
      <p:sp>
        <p:nvSpPr>
          <p:cNvPr id="6" name="Text Placeholder 5">
            <a:extLst>
              <a:ext uri="{FF2B5EF4-FFF2-40B4-BE49-F238E27FC236}">
                <a16:creationId xmlns:a16="http://schemas.microsoft.com/office/drawing/2014/main" id="{7AC1E7B1-FFD6-B5F4-FB0B-D8546A151FD6}"/>
              </a:ext>
            </a:extLst>
          </p:cNvPr>
          <p:cNvSpPr>
            <a:spLocks noGrp="1"/>
          </p:cNvSpPr>
          <p:nvPr>
            <p:ph type="body" sz="quarter" idx="14"/>
          </p:nvPr>
        </p:nvSpPr>
        <p:spPr/>
        <p:txBody>
          <a:bodyPr/>
          <a:lstStyle/>
          <a:p>
            <a:r>
              <a:rPr lang="en-US"/>
              <a:t>Outline</a:t>
            </a:r>
            <a:endParaRPr lang="en-IE"/>
          </a:p>
        </p:txBody>
      </p:sp>
    </p:spTree>
    <p:extLst>
      <p:ext uri="{BB962C8B-B14F-4D97-AF65-F5344CB8AC3E}">
        <p14:creationId xmlns:p14="http://schemas.microsoft.com/office/powerpoint/2010/main" val="2267302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BE7DCB-CB26-9985-CF1D-82D4DBD4011B}"/>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597A95CC-DA0C-BFB8-D762-0FEE789A137C}"/>
              </a:ext>
            </a:extLst>
          </p:cNvPr>
          <p:cNvSpPr>
            <a:spLocks noGrp="1"/>
          </p:cNvSpPr>
          <p:nvPr>
            <p:ph type="sldNum" sz="quarter" idx="12"/>
          </p:nvPr>
        </p:nvSpPr>
        <p:spPr/>
        <p:txBody>
          <a:bodyPr/>
          <a:lstStyle/>
          <a:p>
            <a:fld id="{0B55C215-7F9A-4AB7-8398-183B47447BCF}" type="slidenum">
              <a:rPr lang="en-US" smtClean="0"/>
              <a:pPr/>
              <a:t>7</a:t>
            </a:fld>
            <a:endParaRPr lang="en-US"/>
          </a:p>
        </p:txBody>
      </p:sp>
      <p:sp>
        <p:nvSpPr>
          <p:cNvPr id="4" name="Title 3">
            <a:extLst>
              <a:ext uri="{FF2B5EF4-FFF2-40B4-BE49-F238E27FC236}">
                <a16:creationId xmlns:a16="http://schemas.microsoft.com/office/drawing/2014/main" id="{C03F7998-3B48-28ED-0C95-44345B27C30C}"/>
              </a:ext>
            </a:extLst>
          </p:cNvPr>
          <p:cNvSpPr>
            <a:spLocks noGrp="1"/>
          </p:cNvSpPr>
          <p:nvPr>
            <p:ph type="title"/>
          </p:nvPr>
        </p:nvSpPr>
        <p:spPr/>
        <p:txBody>
          <a:bodyPr/>
          <a:lstStyle/>
          <a:p>
            <a:r>
              <a:rPr lang="en-US"/>
              <a:t>Transport library: FENDL3.2c</a:t>
            </a:r>
            <a:endParaRPr lang="en-IE"/>
          </a:p>
        </p:txBody>
      </p:sp>
      <p:sp>
        <p:nvSpPr>
          <p:cNvPr id="8" name="TextBox 7">
            <a:extLst>
              <a:ext uri="{FF2B5EF4-FFF2-40B4-BE49-F238E27FC236}">
                <a16:creationId xmlns:a16="http://schemas.microsoft.com/office/drawing/2014/main" id="{FEF84408-A709-1648-D1A5-FF698C38597B}"/>
              </a:ext>
            </a:extLst>
          </p:cNvPr>
          <p:cNvSpPr txBox="1"/>
          <p:nvPr/>
        </p:nvSpPr>
        <p:spPr>
          <a:xfrm>
            <a:off x="431371" y="1250405"/>
            <a:ext cx="10657184" cy="5078313"/>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IE" b="1"/>
              <a:t>Extended number of isotopes (180</a:t>
            </a:r>
            <a:r>
              <a:rPr lang="en-IE" b="1">
                <a:sym typeface="Wingdings" panose="05000000000000000000" pitchFamily="2" charset="2"/>
              </a:rPr>
              <a:t>192) </a:t>
            </a:r>
            <a:r>
              <a:rPr lang="en-IE">
                <a:sym typeface="Wingdings" panose="05000000000000000000" pitchFamily="2" charset="2"/>
              </a:rPr>
              <a:t>in order mainly to cover all the concrete  impurities isotopes</a:t>
            </a:r>
            <a:endParaRPr lang="en-IE"/>
          </a:p>
          <a:p>
            <a:pPr marL="285750" indent="-285750">
              <a:buFont typeface="Arial" panose="020B0604020202020204" pitchFamily="34" charset="0"/>
              <a:buChar char="•"/>
            </a:pPr>
            <a:r>
              <a:rPr lang="en-IE" b="1"/>
              <a:t>Resolved the issued in energy/angle KERMA/DPA cross section </a:t>
            </a:r>
            <a:r>
              <a:rPr lang="en-IE"/>
              <a:t>which is addressed in the processing pipeline and confirmed in the computational benchmark. (no need to substitute anymore the faulty FENDL3.1d elements)</a:t>
            </a:r>
            <a:endParaRPr lang="en-US"/>
          </a:p>
          <a:p>
            <a:pPr marL="285750" indent="-285750">
              <a:buFont typeface="Arial" panose="020B0604020202020204" pitchFamily="34" charset="0"/>
              <a:buChar char="•"/>
            </a:pPr>
            <a:r>
              <a:rPr lang="en-US" b="1"/>
              <a:t>Very large number of computational and experimental benchmarks performed </a:t>
            </a:r>
            <a:r>
              <a:rPr lang="en-US"/>
              <a:t>to ensure the correctness/improvement of the ACE data. Works of years finally materialized in the V&amp;V of FENDL3.2c.</a:t>
            </a:r>
          </a:p>
          <a:p>
            <a:pPr marL="285750" indent="-285750">
              <a:buFont typeface="Arial" panose="020B0604020202020204" pitchFamily="34" charset="0"/>
              <a:buChar char="•"/>
            </a:pPr>
            <a:r>
              <a:rPr lang="en-US"/>
              <a:t>Complete details reported in the NDS paper whereas hereinafter only a recap of the most relevant ITER benchmark (e.g., material and energy &lt; 20 MeV).</a:t>
            </a:r>
          </a:p>
          <a:p>
            <a:pPr marL="285750" indent="-285750">
              <a:buFont typeface="Arial" panose="020B0604020202020204" pitchFamily="34" charset="0"/>
              <a:buChar char="•"/>
            </a:pPr>
            <a:r>
              <a:rPr lang="en-US"/>
              <a:t>Each single benchmark would request one meeting to be </a:t>
            </a:r>
            <a:r>
              <a:rPr lang="en-US" err="1"/>
              <a:t>analysed</a:t>
            </a:r>
            <a:r>
              <a:rPr lang="en-US"/>
              <a:t> and discussed in detail.</a:t>
            </a:r>
          </a:p>
          <a:p>
            <a:pPr marL="285750" indent="-285750">
              <a:buFont typeface="Arial" panose="020B0604020202020204" pitchFamily="34" charset="0"/>
              <a:buChar char="•"/>
            </a:pPr>
            <a:r>
              <a:rPr lang="en-US"/>
              <a:t>Description of the different set-ups can be found in </a:t>
            </a:r>
            <a:r>
              <a:rPr lang="en-US">
                <a:hlinkClick r:id="rId2"/>
              </a:rPr>
              <a:t>JADE documentation </a:t>
            </a:r>
            <a:r>
              <a:rPr lang="en-US"/>
              <a:t>and/or SINBAD database.</a:t>
            </a:r>
          </a:p>
          <a:p>
            <a:pPr marL="285750" indent="-285750">
              <a:buFont typeface="Arial" panose="020B0604020202020204" pitchFamily="34" charset="0"/>
              <a:buChar char="•"/>
            </a:pPr>
            <a:r>
              <a:rPr lang="en-US"/>
              <a:t>F4E (+EXP </a:t>
            </a:r>
            <a:r>
              <a:rPr lang="en-US" err="1"/>
              <a:t>A.Milocco</a:t>
            </a:r>
            <a:r>
              <a:rPr lang="en-US"/>
              <a:t>) is actively working on a methodology to “resume” the “performance of a library” for a specific application. An initial proposal to be presented later by </a:t>
            </a:r>
            <a:r>
              <a:rPr lang="en-US" err="1"/>
              <a:t>A.Milocco</a:t>
            </a:r>
            <a:r>
              <a:rPr lang="en-US"/>
              <a:t> (to be followed by dedicated paper). </a:t>
            </a:r>
          </a:p>
          <a:p>
            <a:pPr marL="285750" indent="-285750">
              <a:buFont typeface="Arial" panose="020B0604020202020204" pitchFamily="34" charset="0"/>
              <a:buChar char="•"/>
            </a:pPr>
            <a:r>
              <a:rPr lang="en-US" b="1"/>
              <a:t>The main change from FENDL3.2b to FENDL3.2c </a:t>
            </a:r>
            <a:r>
              <a:rPr lang="en-US"/>
              <a:t>are (focusing only on impinging neutrons):</a:t>
            </a:r>
          </a:p>
          <a:p>
            <a:pPr marL="742950" lvl="1" indent="-285750">
              <a:buFont typeface="Arial" panose="020B0604020202020204" pitchFamily="34" charset="0"/>
              <a:buChar char="•"/>
            </a:pPr>
            <a:r>
              <a:rPr lang="en-US"/>
              <a:t>Correction of the heating number/dpa for W isotopes (change in the NJOY patch)</a:t>
            </a:r>
          </a:p>
          <a:p>
            <a:pPr marL="742950" lvl="1" indent="-285750">
              <a:buFont typeface="Arial" panose="020B0604020202020204" pitchFamily="34" charset="0"/>
              <a:buChar char="•"/>
            </a:pPr>
            <a:r>
              <a:rPr lang="en-US"/>
              <a:t>Update and extended resolved resonance region for W isotopes</a:t>
            </a:r>
          </a:p>
          <a:p>
            <a:pPr marL="742950" lvl="1" indent="-285750">
              <a:buFont typeface="Arial" panose="020B0604020202020204" pitchFamily="34" charset="0"/>
              <a:buChar char="•"/>
            </a:pPr>
            <a:r>
              <a:rPr lang="en-US"/>
              <a:t>Recoil distribution corrected and set at the mass system instead of lab system for Mn-55, W isotopes and Th-232.</a:t>
            </a:r>
          </a:p>
        </p:txBody>
      </p:sp>
    </p:spTree>
    <p:extLst>
      <p:ext uri="{BB962C8B-B14F-4D97-AF65-F5344CB8AC3E}">
        <p14:creationId xmlns:p14="http://schemas.microsoft.com/office/powerpoint/2010/main" val="1555070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16E20-A941-7725-53E6-7D5DDF8803D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A0C130-7C65-677C-9C3D-ECFEE817A2ED}"/>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14F592D9-96F3-7702-E18B-27755B209523}"/>
              </a:ext>
            </a:extLst>
          </p:cNvPr>
          <p:cNvSpPr>
            <a:spLocks noGrp="1"/>
          </p:cNvSpPr>
          <p:nvPr>
            <p:ph type="sldNum" sz="quarter" idx="12"/>
          </p:nvPr>
        </p:nvSpPr>
        <p:spPr/>
        <p:txBody>
          <a:bodyPr/>
          <a:lstStyle/>
          <a:p>
            <a:fld id="{0B55C215-7F9A-4AB7-8398-183B47447BCF}" type="slidenum">
              <a:rPr lang="en-US" smtClean="0"/>
              <a:pPr/>
              <a:t>8</a:t>
            </a:fld>
            <a:endParaRPr lang="en-US"/>
          </a:p>
        </p:txBody>
      </p:sp>
      <p:sp>
        <p:nvSpPr>
          <p:cNvPr id="4" name="Title 3">
            <a:extLst>
              <a:ext uri="{FF2B5EF4-FFF2-40B4-BE49-F238E27FC236}">
                <a16:creationId xmlns:a16="http://schemas.microsoft.com/office/drawing/2014/main" id="{01673E0E-1141-B6C8-8467-C1ACDC1BE0A9}"/>
              </a:ext>
            </a:extLst>
          </p:cNvPr>
          <p:cNvSpPr>
            <a:spLocks noGrp="1"/>
          </p:cNvSpPr>
          <p:nvPr>
            <p:ph type="title"/>
          </p:nvPr>
        </p:nvSpPr>
        <p:spPr/>
        <p:txBody>
          <a:bodyPr/>
          <a:lstStyle/>
          <a:p>
            <a:r>
              <a:rPr lang="en-US"/>
              <a:t>Transport library: FENDL3.2c</a:t>
            </a:r>
            <a:endParaRPr lang="en-IE"/>
          </a:p>
        </p:txBody>
      </p:sp>
      <p:graphicFrame>
        <p:nvGraphicFramePr>
          <p:cNvPr id="7" name="Table 6">
            <a:extLst>
              <a:ext uri="{FF2B5EF4-FFF2-40B4-BE49-F238E27FC236}">
                <a16:creationId xmlns:a16="http://schemas.microsoft.com/office/drawing/2014/main" id="{2E14CF05-1155-40D5-A34F-2FF7F0576506}"/>
              </a:ext>
            </a:extLst>
          </p:cNvPr>
          <p:cNvGraphicFramePr>
            <a:graphicFrameLocks noGrp="1"/>
          </p:cNvGraphicFramePr>
          <p:nvPr>
            <p:extLst>
              <p:ext uri="{D42A27DB-BD31-4B8C-83A1-F6EECF244321}">
                <p14:modId xmlns:p14="http://schemas.microsoft.com/office/powerpoint/2010/main" val="381105726"/>
              </p:ext>
            </p:extLst>
          </p:nvPr>
        </p:nvGraphicFramePr>
        <p:xfrm>
          <a:off x="730234" y="1155489"/>
          <a:ext cx="9579404" cy="4145280"/>
        </p:xfrm>
        <a:graphic>
          <a:graphicData uri="http://schemas.openxmlformats.org/drawingml/2006/table">
            <a:tbl>
              <a:tblPr/>
              <a:tblGrid>
                <a:gridCol w="3311954">
                  <a:extLst>
                    <a:ext uri="{9D8B030D-6E8A-4147-A177-3AD203B41FA5}">
                      <a16:colId xmlns:a16="http://schemas.microsoft.com/office/drawing/2014/main" val="508303478"/>
                    </a:ext>
                  </a:extLst>
                </a:gridCol>
                <a:gridCol w="6267450">
                  <a:extLst>
                    <a:ext uri="{9D8B030D-6E8A-4147-A177-3AD203B41FA5}">
                      <a16:colId xmlns:a16="http://schemas.microsoft.com/office/drawing/2014/main" val="2367974478"/>
                    </a:ext>
                  </a:extLst>
                </a:gridCol>
              </a:tblGrid>
              <a:tr h="0">
                <a:tc>
                  <a:txBody>
                    <a:bodyPr/>
                    <a:lstStyle/>
                    <a:p>
                      <a:pPr marL="0" marR="0" fontAlgn="t">
                        <a:spcBef>
                          <a:spcPts val="0"/>
                        </a:spcBef>
                        <a:spcAft>
                          <a:spcPts val="0"/>
                        </a:spcAft>
                      </a:pPr>
                      <a:r>
                        <a:rPr lang="en-US" sz="1200" b="1">
                          <a:effectLst/>
                          <a:latin typeface="Calibri" panose="020F0502020204030204" pitchFamily="34" charset="0"/>
                        </a:rPr>
                        <a:t>Experimental benchmark</a:t>
                      </a:r>
                      <a:endParaRPr lang="en-US" sz="1200">
                        <a:effectLst/>
                        <a:latin typeface="Calibri" panose="020F0502020204030204" pitchFamily="34"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200" b="1">
                          <a:effectLst/>
                          <a:latin typeface="Calibri" panose="020F0502020204030204" pitchFamily="34" charset="0"/>
                        </a:rPr>
                        <a:t>Comments</a:t>
                      </a:r>
                      <a:endParaRPr lang="en-US" sz="1200">
                        <a:effectLst/>
                        <a:latin typeface="Calibri" panose="020F0502020204030204" pitchFamily="34"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961669754"/>
                  </a:ext>
                </a:extLst>
              </a:tr>
              <a:tr h="0">
                <a:tc>
                  <a:txBody>
                    <a:bodyPr/>
                    <a:lstStyle/>
                    <a:p>
                      <a:pPr marL="0" marR="0" fontAlgn="t">
                        <a:spcBef>
                          <a:spcPts val="0"/>
                        </a:spcBef>
                        <a:spcAft>
                          <a:spcPts val="0"/>
                        </a:spcAft>
                      </a:pPr>
                      <a:r>
                        <a:rPr lang="en-US" sz="1200" kern="1200" err="1">
                          <a:solidFill>
                            <a:schemeClr val="tx1"/>
                          </a:solidFill>
                          <a:effectLst/>
                          <a:latin typeface="Calibri" panose="020F0502020204030204" pitchFamily="34" charset="0"/>
                          <a:ea typeface="+mn-ea"/>
                          <a:cs typeface="+mn-cs"/>
                        </a:rPr>
                        <a:t>Oktavian</a:t>
                      </a:r>
                      <a:r>
                        <a:rPr lang="en-US" sz="1200" kern="1200">
                          <a:solidFill>
                            <a:schemeClr val="tx1"/>
                          </a:solidFill>
                          <a:effectLst/>
                          <a:latin typeface="Calibri" panose="020F0502020204030204" pitchFamily="34" charset="0"/>
                          <a:ea typeface="+mn-ea"/>
                          <a:cs typeface="+mn-cs"/>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kern="1200">
                          <a:solidFill>
                            <a:schemeClr val="tx1"/>
                          </a:solidFill>
                          <a:effectLst/>
                          <a:latin typeface="Calibri" panose="020F0502020204030204" pitchFamily="34" charset="0"/>
                          <a:ea typeface="+mn-ea"/>
                          <a:cs typeface="+mn-cs"/>
                        </a:rPr>
                        <a:t>Al, Cr, Cu, Mn, Mo, Si, Ti, W and Zr </a:t>
                      </a:r>
                      <a:r>
                        <a:rPr lang="en-US" sz="1200" kern="1200" err="1">
                          <a:solidFill>
                            <a:schemeClr val="tx1"/>
                          </a:solidFill>
                          <a:effectLst/>
                          <a:latin typeface="Calibri" panose="020F0502020204030204" pitchFamily="34" charset="0"/>
                          <a:ea typeface="+mn-ea"/>
                          <a:cs typeface="+mn-cs"/>
                        </a:rPr>
                        <a:t>analysed</a:t>
                      </a:r>
                      <a:r>
                        <a:rPr lang="en-US" sz="1200" kern="1200">
                          <a:solidFill>
                            <a:schemeClr val="tx1"/>
                          </a:solidFill>
                          <a:effectLst/>
                          <a:latin typeface="Calibri" panose="020F0502020204030204" pitchFamily="34" charset="0"/>
                          <a:ea typeface="+mn-ea"/>
                          <a:cs typeface="+mn-cs"/>
                        </a:rPr>
                        <a:t>. </a:t>
                      </a:r>
                      <a:r>
                        <a:rPr lang="en-US" sz="1200"/>
                        <a:t>No substantial differences observed with other FENDL libraries. Results aligned.</a:t>
                      </a:r>
                      <a:endParaRPr lang="en-US" sz="1200" kern="1200">
                        <a:solidFill>
                          <a:schemeClr val="tx1"/>
                        </a:solidFill>
                        <a:effectLst/>
                        <a:latin typeface="Calibri" panose="020F0502020204030204" pitchFamily="34" charset="0"/>
                        <a:ea typeface="+mn-ea"/>
                        <a:cs typeface="+mn-cs"/>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015743890"/>
                  </a:ext>
                </a:extLst>
              </a:tr>
              <a:tr h="0">
                <a:tc>
                  <a:txBody>
                    <a:bodyPr/>
                    <a:lstStyle/>
                    <a:p>
                      <a:pPr marL="0" marR="0" fontAlgn="t">
                        <a:spcBef>
                          <a:spcPts val="0"/>
                        </a:spcBef>
                        <a:spcAft>
                          <a:spcPts val="0"/>
                        </a:spcAft>
                      </a:pPr>
                      <a:r>
                        <a:rPr lang="en-US" sz="1200" kern="1200">
                          <a:solidFill>
                            <a:schemeClr val="tx1"/>
                          </a:solidFill>
                          <a:effectLst/>
                          <a:latin typeface="Calibri" panose="020F0502020204030204" pitchFamily="34" charset="0"/>
                          <a:ea typeface="+mn-ea"/>
                          <a:cs typeface="+mn-cs"/>
                        </a:rPr>
                        <a:t>FNS experiments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a:t>Many assessed set-ups. Minor improvements showed in SS316, Pb and W with FENDL3.2b</a:t>
                      </a:r>
                      <a:endParaRPr lang="en-IE" sz="1200"/>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609617520"/>
                  </a:ext>
                </a:extLst>
              </a:tr>
              <a:tr h="187886">
                <a:tc>
                  <a:txBody>
                    <a:bodyPr/>
                    <a:lstStyle/>
                    <a:p>
                      <a:pPr marL="0" marR="0" fontAlgn="t">
                        <a:spcBef>
                          <a:spcPts val="0"/>
                        </a:spcBef>
                        <a:spcAft>
                          <a:spcPts val="0"/>
                        </a:spcAft>
                      </a:pPr>
                      <a:r>
                        <a:rPr lang="en-US" sz="1200" kern="1200">
                          <a:solidFill>
                            <a:schemeClr val="tx1"/>
                          </a:solidFill>
                          <a:effectLst/>
                          <a:latin typeface="Calibri" panose="020F0502020204030204" pitchFamily="34" charset="0"/>
                          <a:ea typeface="+mn-ea"/>
                          <a:cs typeface="+mn-cs"/>
                        </a:rPr>
                        <a:t>FNG Cu, WCLL, W-SS-Water shield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200"/>
                        <a:t>No substantial differences observed with other libraries.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699937674"/>
                  </a:ext>
                </a:extLst>
              </a:tr>
              <a:tr h="0">
                <a:tc>
                  <a:txBody>
                    <a:bodyPr/>
                    <a:lstStyle/>
                    <a:p>
                      <a:pPr marL="0" marR="0" fontAlgn="t">
                        <a:spcBef>
                          <a:spcPts val="0"/>
                        </a:spcBef>
                        <a:spcAft>
                          <a:spcPts val="0"/>
                        </a:spcAft>
                      </a:pPr>
                      <a:r>
                        <a:rPr lang="en-US" sz="1200" kern="1200">
                          <a:solidFill>
                            <a:schemeClr val="tx1"/>
                          </a:solidFill>
                          <a:effectLst/>
                          <a:latin typeface="Calibri" panose="020F0502020204030204" pitchFamily="34" charset="0"/>
                          <a:ea typeface="+mn-ea"/>
                          <a:cs typeface="+mn-cs"/>
                        </a:rPr>
                        <a:t>Research Center Rez 252Cf(</a:t>
                      </a:r>
                      <a:r>
                        <a:rPr lang="en-US" sz="1200" kern="1200" err="1">
                          <a:solidFill>
                            <a:schemeClr val="tx1"/>
                          </a:solidFill>
                          <a:effectLst/>
                          <a:latin typeface="Calibri" panose="020F0502020204030204" pitchFamily="34" charset="0"/>
                          <a:ea typeface="+mn-ea"/>
                          <a:cs typeface="+mn-cs"/>
                        </a:rPr>
                        <a:t>s.f.</a:t>
                      </a:r>
                      <a:r>
                        <a:rPr lang="en-US" sz="1200" kern="1200">
                          <a:solidFill>
                            <a:schemeClr val="tx1"/>
                          </a:solidFill>
                          <a:effectLst/>
                          <a:latin typeface="Calibri" panose="020F0502020204030204" pitchFamily="34" charset="0"/>
                          <a:ea typeface="+mn-ea"/>
                          <a:cs typeface="+mn-cs"/>
                        </a:rPr>
                        <a:t>) source: Ni, Fe, Cu, stainless steel, and Pb leakage</a:t>
                      </a:r>
                    </a:p>
                    <a:p>
                      <a:pPr marL="0" marR="0" fontAlgn="t">
                        <a:spcBef>
                          <a:spcPts val="0"/>
                        </a:spcBef>
                        <a:spcAft>
                          <a:spcPts val="0"/>
                        </a:spcAft>
                      </a:pPr>
                      <a:r>
                        <a:rPr lang="en-US" sz="1200" kern="1200">
                          <a:solidFill>
                            <a:schemeClr val="tx1"/>
                          </a:solidFill>
                          <a:effectLst/>
                          <a:latin typeface="Calibri" panose="020F0502020204030204" pitchFamily="34" charset="0"/>
                          <a:ea typeface="+mn-ea"/>
                          <a:cs typeface="+mn-cs"/>
                        </a:rPr>
                        <a:t>spectrum and </a:t>
                      </a:r>
                      <a:r>
                        <a:rPr lang="en-US" sz="1200" kern="1200" err="1">
                          <a:solidFill>
                            <a:schemeClr val="tx1"/>
                          </a:solidFill>
                          <a:effectLst/>
                          <a:latin typeface="Calibri" panose="020F0502020204030204" pitchFamily="34" charset="0"/>
                          <a:ea typeface="+mn-ea"/>
                          <a:cs typeface="+mn-cs"/>
                        </a:rPr>
                        <a:t>dosimetrical</a:t>
                      </a:r>
                      <a:r>
                        <a:rPr lang="en-US" sz="1200" kern="1200">
                          <a:solidFill>
                            <a:schemeClr val="tx1"/>
                          </a:solidFill>
                          <a:effectLst/>
                          <a:latin typeface="Calibri" panose="020F0502020204030204" pitchFamily="34" charset="0"/>
                          <a:ea typeface="+mn-ea"/>
                          <a:cs typeface="+mn-cs"/>
                        </a:rPr>
                        <a:t> reactions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a:t>Better FENDL3.2 agreement than other libraries for Ni and SS, similar for Cu and Pb.</a:t>
                      </a:r>
                      <a:endParaRPr lang="en-IE" sz="1200"/>
                    </a:p>
                    <a:p>
                      <a:pPr marL="0" marR="0" fontAlgn="t">
                        <a:spcBef>
                          <a:spcPts val="0"/>
                        </a:spcBef>
                        <a:spcAft>
                          <a:spcPts val="0"/>
                        </a:spcAft>
                      </a:pPr>
                      <a:endParaRPr lang="en-US" sz="1200" kern="1200">
                        <a:solidFill>
                          <a:schemeClr val="tx1"/>
                        </a:solidFill>
                        <a:effectLst/>
                        <a:latin typeface="Calibri" panose="020F0502020204030204" pitchFamily="34" charset="0"/>
                        <a:ea typeface="+mn-ea"/>
                        <a:cs typeface="+mn-cs"/>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426439045"/>
                  </a:ext>
                </a:extLst>
              </a:tr>
              <a:tr h="0">
                <a:tc>
                  <a:txBody>
                    <a:bodyPr/>
                    <a:lstStyle/>
                    <a:p>
                      <a:pPr marL="0" marR="0" fontAlgn="t">
                        <a:spcBef>
                          <a:spcPts val="0"/>
                        </a:spcBef>
                        <a:spcAft>
                          <a:spcPts val="0"/>
                        </a:spcAft>
                      </a:pPr>
                      <a:r>
                        <a:rPr lang="en-US" sz="1200" kern="1200">
                          <a:solidFill>
                            <a:schemeClr val="tx1"/>
                          </a:solidFill>
                          <a:effectLst/>
                          <a:latin typeface="Calibri" panose="020F0502020204030204" pitchFamily="34" charset="0"/>
                          <a:ea typeface="+mn-ea"/>
                          <a:cs typeface="+mn-cs"/>
                        </a:rPr>
                        <a:t>LLNL Pulsed Sphere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200" kern="1200">
                          <a:solidFill>
                            <a:schemeClr val="tx1"/>
                          </a:solidFill>
                          <a:effectLst/>
                          <a:latin typeface="Calibri" panose="020F0502020204030204" pitchFamily="34" charset="0"/>
                          <a:ea typeface="+mn-ea"/>
                          <a:cs typeface="+mn-cs"/>
                        </a:rPr>
                        <a:t>Similar behavior between FENDL releases and better C/E compared to ENDF-VIII.0 for Fe and Pb.</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296502572"/>
                  </a:ext>
                </a:extLst>
              </a:tr>
              <a:tr h="0">
                <a:tc>
                  <a:txBody>
                    <a:bodyPr/>
                    <a:lstStyle/>
                    <a:p>
                      <a:pPr rtl="0" fontAlgn="ctr">
                        <a:spcBef>
                          <a:spcPts val="0"/>
                        </a:spcBef>
                        <a:spcAft>
                          <a:spcPts val="0"/>
                        </a:spcAft>
                        <a:buFont typeface="Arial" panose="020B0604020202020204" pitchFamily="34" charset="0"/>
                        <a:buNone/>
                      </a:pPr>
                      <a:r>
                        <a:rPr lang="en-US" sz="1200" kern="1200">
                          <a:solidFill>
                            <a:schemeClr val="tx1"/>
                          </a:solidFill>
                          <a:effectLst/>
                          <a:latin typeface="Calibri" panose="020F0502020204030204" pitchFamily="34" charset="0"/>
                          <a:ea typeface="+mn-ea"/>
                          <a:cs typeface="+mn-cs"/>
                        </a:rPr>
                        <a:t>ASPIS Iron 88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a:t>Better FENDL3.2a Fe agreement than FENDL2.1c. </a:t>
                      </a:r>
                      <a:endParaRPr lang="en-US" sz="1200" kern="1200">
                        <a:solidFill>
                          <a:schemeClr val="tx1"/>
                        </a:solidFill>
                        <a:effectLst/>
                        <a:latin typeface="Calibri" panose="020F0502020204030204" pitchFamily="34" charset="0"/>
                        <a:ea typeface="+mn-ea"/>
                        <a:cs typeface="+mn-cs"/>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410143027"/>
                  </a:ext>
                </a:extLst>
              </a:tr>
              <a:tr h="0">
                <a:tc>
                  <a:txBody>
                    <a:bodyPr/>
                    <a:lstStyle/>
                    <a:p>
                      <a:pPr rtl="0" fontAlgn="ctr">
                        <a:spcBef>
                          <a:spcPts val="0"/>
                        </a:spcBef>
                        <a:spcAft>
                          <a:spcPts val="0"/>
                        </a:spcAft>
                        <a:buFont typeface="Arial" panose="020B0604020202020204" pitchFamily="34" charset="0"/>
                        <a:buNone/>
                      </a:pPr>
                      <a:r>
                        <a:rPr lang="en-US" sz="1200" kern="1200">
                          <a:solidFill>
                            <a:schemeClr val="tx1"/>
                          </a:solidFill>
                          <a:effectLst/>
                          <a:latin typeface="Calibri" panose="020F0502020204030204" pitchFamily="34" charset="0"/>
                          <a:ea typeface="+mn-ea"/>
                          <a:cs typeface="+mn-cs"/>
                        </a:rPr>
                        <a:t>PCA REPLICA: Fe +</a:t>
                      </a:r>
                      <a:r>
                        <a:rPr lang="es-ES" sz="1200" kern="1200">
                          <a:solidFill>
                            <a:schemeClr val="tx1"/>
                          </a:solidFill>
                          <a:effectLst/>
                          <a:latin typeface="Calibri" panose="020F0502020204030204" pitchFamily="34" charset="0"/>
                          <a:ea typeface="+mn-ea"/>
                          <a:cs typeface="+mn-cs"/>
                        </a:rPr>
                        <a:t>W</a:t>
                      </a:r>
                      <a:endParaRPr lang="en-US" sz="1200" kern="1200">
                        <a:solidFill>
                          <a:schemeClr val="tx1"/>
                        </a:solidFill>
                        <a:effectLst/>
                        <a:latin typeface="Calibri" panose="020F0502020204030204" pitchFamily="34" charset="0"/>
                        <a:ea typeface="+mn-ea"/>
                        <a:cs typeface="+mn-cs"/>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a:t>Better FENDL3.2a agreement than FENDL2.1c.</a:t>
                      </a:r>
                      <a:endParaRPr lang="en-IE" sz="1200"/>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505294536"/>
                  </a:ext>
                </a:extLst>
              </a:tr>
              <a:tr h="0">
                <a:tc>
                  <a:txBody>
                    <a:bodyPr/>
                    <a:lstStyle/>
                    <a:p>
                      <a:pPr rtl="0" fontAlgn="ctr">
                        <a:spcBef>
                          <a:spcPts val="0"/>
                        </a:spcBef>
                        <a:spcAft>
                          <a:spcPts val="0"/>
                        </a:spcAft>
                        <a:buFont typeface="Arial" panose="020B0604020202020204" pitchFamily="34" charset="0"/>
                        <a:buNone/>
                      </a:pPr>
                      <a:r>
                        <a:rPr lang="en-US" sz="1200" kern="1200">
                          <a:solidFill>
                            <a:schemeClr val="tx1"/>
                          </a:solidFill>
                          <a:effectLst/>
                          <a:latin typeface="Calibri" panose="020F0502020204030204" pitchFamily="34" charset="0"/>
                          <a:ea typeface="+mn-ea"/>
                          <a:cs typeface="+mn-cs"/>
                        </a:rPr>
                        <a:t>FNG </a:t>
                      </a:r>
                      <a:r>
                        <a:rPr lang="en-US" sz="1200" kern="1200" err="1">
                          <a:solidFill>
                            <a:schemeClr val="tx1"/>
                          </a:solidFill>
                          <a:effectLst/>
                          <a:latin typeface="Calibri" panose="020F0502020204030204" pitchFamily="34" charset="0"/>
                          <a:ea typeface="+mn-ea"/>
                          <a:cs typeface="+mn-cs"/>
                        </a:rPr>
                        <a:t>SiC</a:t>
                      </a:r>
                      <a:endParaRPr lang="en-US" sz="1200" kern="1200">
                        <a:solidFill>
                          <a:schemeClr val="tx1"/>
                        </a:solidFill>
                        <a:effectLst/>
                        <a:latin typeface="Calibri" panose="020F0502020204030204" pitchFamily="34" charset="0"/>
                        <a:ea typeface="+mn-ea"/>
                        <a:cs typeface="+mn-cs"/>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a:t>Similar behavior between FENDL3.2a and FENDL2.1c. </a:t>
                      </a:r>
                      <a:endParaRPr lang="en-IE" sz="1200"/>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254322679"/>
                  </a:ext>
                </a:extLst>
              </a:tr>
              <a:tr h="0">
                <a:tc>
                  <a:txBody>
                    <a:bodyPr/>
                    <a:lstStyle/>
                    <a:p>
                      <a:pPr rtl="0" fontAlgn="ctr">
                        <a:spcBef>
                          <a:spcPts val="0"/>
                        </a:spcBef>
                        <a:spcAft>
                          <a:spcPts val="0"/>
                        </a:spcAft>
                        <a:buFont typeface="Arial" panose="020B0604020202020204" pitchFamily="34" charset="0"/>
                        <a:buNone/>
                      </a:pPr>
                      <a:r>
                        <a:rPr lang="en-US" sz="1200" kern="1200">
                          <a:solidFill>
                            <a:schemeClr val="tx1"/>
                          </a:solidFill>
                          <a:effectLst/>
                          <a:latin typeface="Calibri" panose="020F0502020204030204" pitchFamily="34" charset="0"/>
                          <a:ea typeface="+mn-ea"/>
                          <a:cs typeface="+mn-cs"/>
                        </a:rPr>
                        <a:t>FNG Tungsten</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a:t>Slight better FENDL3.2a agreement than FENDL2.1c. </a:t>
                      </a:r>
                      <a:endParaRPr lang="en-IE" sz="1200"/>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697469675"/>
                  </a:ext>
                </a:extLst>
              </a:tr>
              <a:tr h="0">
                <a:tc>
                  <a:txBody>
                    <a:bodyPr/>
                    <a:lstStyle/>
                    <a:p>
                      <a:pPr rtl="0" fontAlgn="ctr">
                        <a:spcBef>
                          <a:spcPts val="0"/>
                        </a:spcBef>
                        <a:spcAft>
                          <a:spcPts val="0"/>
                        </a:spcAft>
                        <a:buFont typeface="Arial" panose="020B0604020202020204" pitchFamily="34" charset="0"/>
                        <a:buNone/>
                      </a:pPr>
                      <a:r>
                        <a:rPr lang="en-US" sz="1200" kern="1200">
                          <a:solidFill>
                            <a:schemeClr val="tx1"/>
                          </a:solidFill>
                          <a:effectLst/>
                          <a:latin typeface="Calibri" panose="020F0502020204030204" pitchFamily="34" charset="0"/>
                          <a:ea typeface="+mn-ea"/>
                          <a:cs typeface="+mn-cs"/>
                        </a:rPr>
                        <a:t>FNG HCPB</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a:t>Similar behavior between FENDL3.2a and FENDL2.1c. </a:t>
                      </a:r>
                      <a:endParaRPr lang="en-IE" sz="1200"/>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91434409"/>
                  </a:ext>
                </a:extLst>
              </a:tr>
              <a:tr h="0">
                <a:tc>
                  <a: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Calibri" panose="020F0502020204030204" pitchFamily="34" charset="0"/>
                          <a:ea typeface="+mn-ea"/>
                          <a:cs typeface="+mn-cs"/>
                        </a:rPr>
                        <a:t>CIAE Fe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a:t>Similar behavior between FENDL3.2a and FENDL2.1c, however slightly worse behavior of the latest release for limited zone of the time domain.</a:t>
                      </a:r>
                      <a:endParaRPr lang="en-IE" sz="1200"/>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132025922"/>
                  </a:ext>
                </a:extLst>
              </a:tr>
            </a:tbl>
          </a:graphicData>
        </a:graphic>
      </p:graphicFrame>
      <p:sp>
        <p:nvSpPr>
          <p:cNvPr id="9" name="TextBox 8">
            <a:extLst>
              <a:ext uri="{FF2B5EF4-FFF2-40B4-BE49-F238E27FC236}">
                <a16:creationId xmlns:a16="http://schemas.microsoft.com/office/drawing/2014/main" id="{6BFAF3EE-3440-D4A5-A71C-DDFC59987A5E}"/>
              </a:ext>
            </a:extLst>
          </p:cNvPr>
          <p:cNvSpPr txBox="1"/>
          <p:nvPr/>
        </p:nvSpPr>
        <p:spPr>
          <a:xfrm>
            <a:off x="777858" y="5522092"/>
            <a:ext cx="9579403" cy="646331"/>
          </a:xfrm>
          <a:prstGeom prst="rect">
            <a:avLst/>
          </a:prstGeom>
          <a:noFill/>
          <a:ln>
            <a:solidFill>
              <a:srgbClr val="3338FD"/>
            </a:solidFill>
          </a:ln>
        </p:spPr>
        <p:txBody>
          <a:bodyPr wrap="square" rtlCol="0">
            <a:spAutoFit/>
          </a:bodyPr>
          <a:lstStyle/>
          <a:p>
            <a:pPr algn="ctr"/>
            <a:r>
              <a:rPr lang="en-US" dirty="0"/>
              <a:t>FENDL3.2c has no evident fault as FENDL3.1d and it has a slightly better agreement with Fe, Cu and Pb for the main and high ranked SINBAD experimental data (e.g., ASPIS-88, Rez 252Cf …)</a:t>
            </a:r>
            <a:endParaRPr lang="en-IE" dirty="0"/>
          </a:p>
        </p:txBody>
      </p:sp>
    </p:spTree>
    <p:extLst>
      <p:ext uri="{BB962C8B-B14F-4D97-AF65-F5344CB8AC3E}">
        <p14:creationId xmlns:p14="http://schemas.microsoft.com/office/powerpoint/2010/main" val="1703478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96C742-454D-6E4A-4A01-001AE3095671}"/>
              </a:ext>
            </a:extLst>
          </p:cNvPr>
          <p:cNvSpPr>
            <a:spLocks noGrp="1"/>
          </p:cNvSpPr>
          <p:nvPr>
            <p:ph type="ftr" sz="quarter" idx="11"/>
          </p:nvPr>
        </p:nvSpPr>
        <p:spPr/>
        <p:txBody>
          <a:bodyPr/>
          <a:lstStyle/>
          <a:p>
            <a:r>
              <a:rPr lang="en-US"/>
              <a:t>FENDL3.2c: V&amp;V and impact over ITER analysis, 2025/05, IAEA Vienna HQ</a:t>
            </a:r>
          </a:p>
        </p:txBody>
      </p:sp>
      <p:sp>
        <p:nvSpPr>
          <p:cNvPr id="3" name="Slide Number Placeholder 2">
            <a:extLst>
              <a:ext uri="{FF2B5EF4-FFF2-40B4-BE49-F238E27FC236}">
                <a16:creationId xmlns:a16="http://schemas.microsoft.com/office/drawing/2014/main" id="{C0F263E5-E240-7C69-0B80-FBF1A2C6938D}"/>
              </a:ext>
            </a:extLst>
          </p:cNvPr>
          <p:cNvSpPr>
            <a:spLocks noGrp="1"/>
          </p:cNvSpPr>
          <p:nvPr>
            <p:ph type="sldNum" sz="quarter" idx="12"/>
          </p:nvPr>
        </p:nvSpPr>
        <p:spPr/>
        <p:txBody>
          <a:bodyPr/>
          <a:lstStyle/>
          <a:p>
            <a:fld id="{0B55C215-7F9A-4AB7-8398-183B47447BCF}" type="slidenum">
              <a:rPr lang="en-US" smtClean="0"/>
              <a:pPr/>
              <a:t>9</a:t>
            </a:fld>
            <a:endParaRPr lang="en-US"/>
          </a:p>
        </p:txBody>
      </p:sp>
      <p:sp>
        <p:nvSpPr>
          <p:cNvPr id="4" name="Title 3">
            <a:extLst>
              <a:ext uri="{FF2B5EF4-FFF2-40B4-BE49-F238E27FC236}">
                <a16:creationId xmlns:a16="http://schemas.microsoft.com/office/drawing/2014/main" id="{3539A827-77F6-627B-AC59-7BEEBF011AF5}"/>
              </a:ext>
            </a:extLst>
          </p:cNvPr>
          <p:cNvSpPr>
            <a:spLocks noGrp="1"/>
          </p:cNvSpPr>
          <p:nvPr>
            <p:ph type="title"/>
          </p:nvPr>
        </p:nvSpPr>
        <p:spPr/>
        <p:txBody>
          <a:bodyPr/>
          <a:lstStyle/>
          <a:p>
            <a:r>
              <a:rPr lang="en-US"/>
              <a:t>ITER 1D</a:t>
            </a:r>
            <a:endParaRPr lang="en-IE"/>
          </a:p>
        </p:txBody>
      </p:sp>
      <p:pic>
        <p:nvPicPr>
          <p:cNvPr id="11" name="Picture 4">
            <a:extLst>
              <a:ext uri="{FF2B5EF4-FFF2-40B4-BE49-F238E27FC236}">
                <a16:creationId xmlns:a16="http://schemas.microsoft.com/office/drawing/2014/main" id="{237A4403-7DCB-EF20-DD97-ECF61F74DF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2105" y="20581"/>
            <a:ext cx="1322220" cy="13210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F34871A-8532-7C8F-90FE-AFEA3A7C0C98}"/>
              </a:ext>
            </a:extLst>
          </p:cNvPr>
          <p:cNvSpPr txBox="1"/>
          <p:nvPr/>
        </p:nvSpPr>
        <p:spPr>
          <a:xfrm>
            <a:off x="1212206" y="5753843"/>
            <a:ext cx="1032567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No substantial differences observed with FENDL2.1c/3.1d, up to -/+5% in deeper regions for ENDF-VIII.0. </a:t>
            </a:r>
            <a:endParaRPr lang="en-IE"/>
          </a:p>
        </p:txBody>
      </p:sp>
      <p:pic>
        <p:nvPicPr>
          <p:cNvPr id="5" name="Picture 4">
            <a:extLst>
              <a:ext uri="{FF2B5EF4-FFF2-40B4-BE49-F238E27FC236}">
                <a16:creationId xmlns:a16="http://schemas.microsoft.com/office/drawing/2014/main" id="{8F3398DB-07D2-C76F-78E5-45A0511B5870}"/>
              </a:ext>
            </a:extLst>
          </p:cNvPr>
          <p:cNvPicPr>
            <a:picLocks noChangeAspect="1"/>
          </p:cNvPicPr>
          <p:nvPr/>
        </p:nvPicPr>
        <p:blipFill>
          <a:blip r:embed="rId3"/>
          <a:stretch>
            <a:fillRect/>
          </a:stretch>
        </p:blipFill>
        <p:spPr>
          <a:xfrm>
            <a:off x="435712" y="1341628"/>
            <a:ext cx="5583180" cy="4248386"/>
          </a:xfrm>
          <a:prstGeom prst="rect">
            <a:avLst/>
          </a:prstGeom>
        </p:spPr>
      </p:pic>
      <p:pic>
        <p:nvPicPr>
          <p:cNvPr id="6" name="Picture 5">
            <a:extLst>
              <a:ext uri="{FF2B5EF4-FFF2-40B4-BE49-F238E27FC236}">
                <a16:creationId xmlns:a16="http://schemas.microsoft.com/office/drawing/2014/main" id="{D88E9254-F846-6F08-8AF2-D6B0179C5107}"/>
              </a:ext>
            </a:extLst>
          </p:cNvPr>
          <p:cNvPicPr>
            <a:picLocks noChangeAspect="1"/>
          </p:cNvPicPr>
          <p:nvPr/>
        </p:nvPicPr>
        <p:blipFill>
          <a:blip r:embed="rId4"/>
          <a:stretch>
            <a:fillRect/>
          </a:stretch>
        </p:blipFill>
        <p:spPr>
          <a:xfrm>
            <a:off x="6096000" y="1341628"/>
            <a:ext cx="5420909" cy="4248386"/>
          </a:xfrm>
          <a:prstGeom prst="rect">
            <a:avLst/>
          </a:prstGeom>
        </p:spPr>
      </p:pic>
    </p:spTree>
    <p:extLst>
      <p:ext uri="{BB962C8B-B14F-4D97-AF65-F5344CB8AC3E}">
        <p14:creationId xmlns:p14="http://schemas.microsoft.com/office/powerpoint/2010/main" val="1838285725"/>
      </p:ext>
    </p:extLst>
  </p:cSld>
  <p:clrMapOvr>
    <a:masterClrMapping/>
  </p:clrMapOvr>
</p:sld>
</file>

<file path=ppt/theme/theme1.xml><?xml version="1.0" encoding="utf-8"?>
<a:theme xmlns:a="http://schemas.openxmlformats.org/drawingml/2006/main" name="F4E_ppt_template_2012">
  <a:themeElements>
    <a:clrScheme name="F4E_colors">
      <a:dk1>
        <a:srgbClr val="000000"/>
      </a:dk1>
      <a:lt1>
        <a:srgbClr val="FFFFFF"/>
      </a:lt1>
      <a:dk2>
        <a:srgbClr val="1C3F94"/>
      </a:dk2>
      <a:lt2>
        <a:srgbClr val="FFC61E"/>
      </a:lt2>
      <a:accent1>
        <a:srgbClr val="ADE8FE"/>
      </a:accent1>
      <a:accent2>
        <a:srgbClr val="81D9FD"/>
      </a:accent2>
      <a:accent3>
        <a:srgbClr val="2CB1EC"/>
      </a:accent3>
      <a:accent4>
        <a:srgbClr val="007DC5"/>
      </a:accent4>
      <a:accent5>
        <a:srgbClr val="1C3F94"/>
      </a:accent5>
      <a:accent6>
        <a:srgbClr val="001E60"/>
      </a:accent6>
      <a:hlink>
        <a:srgbClr val="FFC61E"/>
      </a:hlink>
      <a:folHlink>
        <a:srgbClr val="FFC61E"/>
      </a:folHlink>
    </a:clrScheme>
    <a:fontScheme name="F4E_font">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F9680F88876AD84F8E46593481D5FF7A" ma:contentTypeVersion="12" ma:contentTypeDescription="Crear nuevo documento." ma:contentTypeScope="" ma:versionID="f5c4bc3b34d2086738e924d1f1e1e900">
  <xsd:schema xmlns:xsd="http://www.w3.org/2001/XMLSchema" xmlns:xs="http://www.w3.org/2001/XMLSchema" xmlns:p="http://schemas.microsoft.com/office/2006/metadata/properties" xmlns:ns2="dc6428ec-b8d9-4a36-8c8c-267d4d4d1ae5" xmlns:ns3="4b1ce139-ff69-40c4-9396-a6920add642e" targetNamespace="http://schemas.microsoft.com/office/2006/metadata/properties" ma:root="true" ma:fieldsID="7e19a4e5c7bab262236cc5438e1ae47e" ns2:_="" ns3:_="">
    <xsd:import namespace="dc6428ec-b8d9-4a36-8c8c-267d4d4d1ae5"/>
    <xsd:import namespace="4b1ce139-ff69-40c4-9396-a6920add64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428ec-b8d9-4a36-8c8c-267d4d4d1a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1ce139-ff69-40c4-9396-a6920add642e"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636151-BDC6-46A5-BEDA-04691D101461}">
  <ds:schemaRefs>
    <ds:schemaRef ds:uri="http://schemas.microsoft.com/sharepoint/v3/contenttype/forms"/>
  </ds:schemaRefs>
</ds:datastoreItem>
</file>

<file path=customXml/itemProps2.xml><?xml version="1.0" encoding="utf-8"?>
<ds:datastoreItem xmlns:ds="http://schemas.openxmlformats.org/officeDocument/2006/customXml" ds:itemID="{4333DE14-9476-4E14-A6BB-FB7183196775}">
  <ds:schemaRefs>
    <ds:schemaRef ds:uri="4b1ce139-ff69-40c4-9396-a6920add642e"/>
    <ds:schemaRef ds:uri="dc6428ec-b8d9-4a36-8c8c-267d4d4d1a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641DA9-3168-41AC-A1B0-75C9DD6E749C}">
  <ds:schemaRefs>
    <ds:schemaRef ds:uri="4b1ce139-ff69-40c4-9396-a6920add642e"/>
    <ds:schemaRef ds:uri="dc6428ec-b8d9-4a36-8c8c-267d4d4d1a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3826</Words>
  <Application>Microsoft Office PowerPoint</Application>
  <PresentationFormat>Widescreen</PresentationFormat>
  <Paragraphs>389</Paragraphs>
  <Slides>49</Slides>
  <Notes>2</Notes>
  <HiddenSlides>2</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SimSun</vt:lpstr>
      <vt:lpstr>Arial</vt:lpstr>
      <vt:lpstr>Calibri</vt:lpstr>
      <vt:lpstr>Courier New</vt:lpstr>
      <vt:lpstr>Lato</vt:lpstr>
      <vt:lpstr>verdana</vt:lpstr>
      <vt:lpstr>Wingdings</vt:lpstr>
      <vt:lpstr>F4E_ppt_template_2012</vt:lpstr>
      <vt:lpstr>PowerPoint Presentation</vt:lpstr>
      <vt:lpstr>FENDL3.2c V&amp;V and impact over ITER analysis</vt:lpstr>
      <vt:lpstr>FENDL3.2c V&amp;V and impact over ITER analysis</vt:lpstr>
      <vt:lpstr>FENDL3.2c: the most UpToDate nuclear data library</vt:lpstr>
      <vt:lpstr>What FENDL3.2c contains?</vt:lpstr>
      <vt:lpstr>FENDL3.2c V&amp;V and impact over ITER analysis</vt:lpstr>
      <vt:lpstr>Transport library: FENDL3.2c</vt:lpstr>
      <vt:lpstr>Transport library: FENDL3.2c</vt:lpstr>
      <vt:lpstr>ITER 1D</vt:lpstr>
      <vt:lpstr>ITER 3D (B-lite with DAG-MC)</vt:lpstr>
      <vt:lpstr>FENDL3.2c V&amp;V and impact over ITER analysis</vt:lpstr>
      <vt:lpstr>D1S (Direct 1-step) methodology</vt:lpstr>
      <vt:lpstr>How D1S libraries are constructed? By whom?</vt:lpstr>
      <vt:lpstr>Activation XS: why TENDL-2017?</vt:lpstr>
      <vt:lpstr>Impact of TENDL-2017 on ITER analysis</vt:lpstr>
      <vt:lpstr>Impact of TENDL-2017</vt:lpstr>
      <vt:lpstr>Impact of TENDL-2017</vt:lpstr>
      <vt:lpstr>TENDL-2017 vs EAF-2007</vt:lpstr>
      <vt:lpstr>Impact of TENDL-2017</vt:lpstr>
      <vt:lpstr>Impact of TENDL-2017</vt:lpstr>
      <vt:lpstr>Impact of TENDL-2017</vt:lpstr>
      <vt:lpstr>Impact of TENDL-2017</vt:lpstr>
      <vt:lpstr>Impact of TENDL-2017</vt:lpstr>
      <vt:lpstr>FENDL3.2c V&amp;V and impact over ITER analysis</vt:lpstr>
      <vt:lpstr>Main takeaways for new FENDL3.2c in ITER </vt:lpstr>
      <vt:lpstr>Some points to consider for FENDL4.0</vt:lpstr>
      <vt:lpstr>Some points to consider for FENDL4.0</vt:lpstr>
      <vt:lpstr>Open discussion – Q&amp;A</vt:lpstr>
      <vt:lpstr>Thank you for your attention</vt:lpstr>
      <vt:lpstr>Major paper on FENDL3.2b</vt:lpstr>
      <vt:lpstr>The general process of V&amp;V for FENDL3.2 ACE</vt:lpstr>
      <vt:lpstr>FENDL-3.2 (Beta) testing</vt:lpstr>
      <vt:lpstr>Back-up slide</vt:lpstr>
      <vt:lpstr>Oktavian experimental benchmark</vt:lpstr>
      <vt:lpstr>FNS Experiment</vt:lpstr>
      <vt:lpstr>FNG-Copper</vt:lpstr>
      <vt:lpstr>FNG-WCLL</vt:lpstr>
      <vt:lpstr>FNG W-SS-Water shield mock-up </vt:lpstr>
      <vt:lpstr>Research Center Rez 252Cf on Ni, Fe, Cu ...</vt:lpstr>
      <vt:lpstr>Research Center Rez 252Cf on Ni, Fe, Cu ...</vt:lpstr>
      <vt:lpstr>ASPIS-88: Fe</vt:lpstr>
      <vt:lpstr>PCA Replica: Fe + Water</vt:lpstr>
      <vt:lpstr>FNG-W</vt:lpstr>
      <vt:lpstr>FNG-W</vt:lpstr>
      <vt:lpstr>FNG-HCPB</vt:lpstr>
      <vt:lpstr>FNG-SiC</vt:lpstr>
      <vt:lpstr>Iron results not in FENDL paper</vt:lpstr>
      <vt:lpstr>Neutron spectrum</vt:lpstr>
      <vt:lpstr>Photon spectrum</vt:lpstr>
    </vt:vector>
  </TitlesOfParts>
  <Company>Fusion For 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boulgma</dc:creator>
  <cp:lastModifiedBy>Fabbri Marco (F4E)</cp:lastModifiedBy>
  <cp:revision>1</cp:revision>
  <dcterms:created xsi:type="dcterms:W3CDTF">2012-05-24T07:34:34Z</dcterms:created>
  <dcterms:modified xsi:type="dcterms:W3CDTF">2025-05-13T14:19:08Z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0x010100F9680F88876AD84F8E46593481D5FF7A</vt:lpwstr>
  </property>
  <property fmtid="{D5CDD505-2E9C-101B-9397-08002B2CF9AE}" pid="3" name="MediaServiceImageTags">
    <vt:lpwstr/>
  </property>
</Properties>
</file>