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92" r:id="rId7"/>
  </p:sldMasterIdLst>
  <p:sldIdLst>
    <p:sldId id="256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IAE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>
            <a:extLst>
              <a:ext uri="{FF2B5EF4-FFF2-40B4-BE49-F238E27FC236}">
                <a16:creationId xmlns:a16="http://schemas.microsoft.com/office/drawing/2014/main" id="{440ECDD2-FD18-B4C6-48F4-07512A5E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" name="Connettore 1 4">
            <a:extLst>
              <a:ext uri="{FF2B5EF4-FFF2-40B4-BE49-F238E27FC236}">
                <a16:creationId xmlns:a16="http://schemas.microsoft.com/office/drawing/2014/main" id="{030FFAD5-0F62-34A4-8B8A-C36146788BC5}"/>
              </a:ext>
            </a:extLst>
          </p:cNvPr>
          <p:cNvCxnSpPr>
            <a:cxnSpLocks/>
          </p:cNvCxnSpPr>
          <p:nvPr userDrawn="1"/>
        </p:nvCxnSpPr>
        <p:spPr>
          <a:xfrm>
            <a:off x="1406245" y="3359894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0551CB0-A4B2-CF13-2E8A-24B4430ADD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6245" y="3537418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  <p:sp>
        <p:nvSpPr>
          <p:cNvPr id="23" name="Title 29">
            <a:extLst>
              <a:ext uri="{FF2B5EF4-FFF2-40B4-BE49-F238E27FC236}">
                <a16:creationId xmlns:a16="http://schemas.microsoft.com/office/drawing/2014/main" id="{3B40B8FD-62D6-4D32-B8A5-EE323DC77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246" y="2695921"/>
            <a:ext cx="3960042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6554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BC90BD2-BE9F-F8F5-4F03-8D10E0B11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38" y="513439"/>
            <a:ext cx="8420320" cy="66476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BDA51DA-F757-6864-8C1E-3B855CC7EF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38" y="513439"/>
            <a:ext cx="8420320" cy="66476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0730FFD-4FAF-89C9-D077-00E6876F5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38" y="513439"/>
            <a:ext cx="8420320" cy="66476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AB0A420-11F9-3978-913F-843E09D0D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38" y="513439"/>
            <a:ext cx="8420320" cy="66476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80090DA-5F38-EF83-73FC-01515A1042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38" y="513439"/>
            <a:ext cx="8420320" cy="66476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FA37197-1507-640F-DB90-A0CDD9693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38" y="513439"/>
            <a:ext cx="8420320" cy="66476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17F1438-8F7E-8749-6425-CF25139FE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38" y="513439"/>
            <a:ext cx="8420320" cy="66476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66531B4-3788-256E-6246-0527400939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38" y="513439"/>
            <a:ext cx="8420320" cy="66476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IAE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029801C-5759-4852-1DC1-DC75BDF59C1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2" name="Rettangolo 5">
            <a:extLst>
              <a:ext uri="{FF2B5EF4-FFF2-40B4-BE49-F238E27FC236}">
                <a16:creationId xmlns:a16="http://schemas.microsoft.com/office/drawing/2014/main" id="{440ECDD2-FD18-B4C6-48F4-07512A5E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" name="Connettore 1 4">
            <a:extLst>
              <a:ext uri="{FF2B5EF4-FFF2-40B4-BE49-F238E27FC236}">
                <a16:creationId xmlns:a16="http://schemas.microsoft.com/office/drawing/2014/main" id="{030FFAD5-0F62-34A4-8B8A-C36146788BC5}"/>
              </a:ext>
            </a:extLst>
          </p:cNvPr>
          <p:cNvCxnSpPr>
            <a:cxnSpLocks/>
          </p:cNvCxnSpPr>
          <p:nvPr userDrawn="1"/>
        </p:nvCxnSpPr>
        <p:spPr>
          <a:xfrm>
            <a:off x="1406245" y="3359894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0551CB0-A4B2-CF13-2E8A-24B4430ADD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6245" y="3537418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  <p:sp>
        <p:nvSpPr>
          <p:cNvPr id="23" name="Title 29">
            <a:extLst>
              <a:ext uri="{FF2B5EF4-FFF2-40B4-BE49-F238E27FC236}">
                <a16:creationId xmlns:a16="http://schemas.microsoft.com/office/drawing/2014/main" id="{3B40B8FD-62D6-4D32-B8A5-EE323DC77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246" y="2695921"/>
            <a:ext cx="3960042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7112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 - Extra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5">
            <a:extLst>
              <a:ext uri="{FF2B5EF4-FFF2-40B4-BE49-F238E27FC236}">
                <a16:creationId xmlns:a16="http://schemas.microsoft.com/office/drawing/2014/main" id="{17EC72A2-7239-16B0-47DB-6E75DAC174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cxnSp>
        <p:nvCxnSpPr>
          <p:cNvPr id="2" name="Connettore 1 4">
            <a:extLst>
              <a:ext uri="{FF2B5EF4-FFF2-40B4-BE49-F238E27FC236}">
                <a16:creationId xmlns:a16="http://schemas.microsoft.com/office/drawing/2014/main" id="{C3949E2B-28C9-2F8E-0C0B-30E5ECE27F99}"/>
              </a:ext>
            </a:extLst>
          </p:cNvPr>
          <p:cNvCxnSpPr>
            <a:cxnSpLocks/>
          </p:cNvCxnSpPr>
          <p:nvPr userDrawn="1"/>
        </p:nvCxnSpPr>
        <p:spPr>
          <a:xfrm>
            <a:off x="772395" y="4195363"/>
            <a:ext cx="450496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60289FE-54AC-60E2-CDB7-190BE09976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2395" y="4372887"/>
            <a:ext cx="5864392" cy="710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CBF29B6-847C-486E-CA0D-5E7CBE67C9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2395" y="5322404"/>
            <a:ext cx="5864393" cy="57249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Other optional information, such as</a:t>
            </a:r>
            <a:br>
              <a:rPr lang="en-GB" noProof="0" dirty="0"/>
            </a:br>
            <a:r>
              <a:rPr lang="en-GB" noProof="0" dirty="0"/>
              <a:t>event name, location and date.</a:t>
            </a:r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94AD0E4F-9FDE-33A6-3882-FA8D80FE5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395" y="1818503"/>
            <a:ext cx="5864392" cy="97122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9BFAA4-B3D9-CD04-1B2B-014480D24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1658" y="3020533"/>
            <a:ext cx="5882640" cy="9712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 (optional)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4797C3-D973-A932-31A3-35CE59039FC1}"/>
              </a:ext>
            </a:extLst>
          </p:cNvPr>
          <p:cNvCxnSpPr>
            <a:cxnSpLocks/>
          </p:cNvCxnSpPr>
          <p:nvPr userDrawn="1"/>
        </p:nvCxnSpPr>
        <p:spPr>
          <a:xfrm>
            <a:off x="2882682" y="390256"/>
            <a:ext cx="0" cy="70645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5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 - Extra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4">
            <a:extLst>
              <a:ext uri="{FF2B5EF4-FFF2-40B4-BE49-F238E27FC236}">
                <a16:creationId xmlns:a16="http://schemas.microsoft.com/office/drawing/2014/main" id="{C3949E2B-28C9-2F8E-0C0B-30E5ECE27F99}"/>
              </a:ext>
            </a:extLst>
          </p:cNvPr>
          <p:cNvCxnSpPr>
            <a:cxnSpLocks/>
          </p:cNvCxnSpPr>
          <p:nvPr userDrawn="1"/>
        </p:nvCxnSpPr>
        <p:spPr>
          <a:xfrm>
            <a:off x="772395" y="4195363"/>
            <a:ext cx="450496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60289FE-54AC-60E2-CDB7-190BE09976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2395" y="4372887"/>
            <a:ext cx="5864392" cy="710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CBF29B6-847C-486E-CA0D-5E7CBE67C9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2395" y="5322404"/>
            <a:ext cx="5864393" cy="57249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Other optional information, such as</a:t>
            </a:r>
            <a:br>
              <a:rPr lang="en-GB" noProof="0" dirty="0"/>
            </a:br>
            <a:r>
              <a:rPr lang="en-GB" noProof="0" dirty="0"/>
              <a:t>event name, location and date.</a:t>
            </a:r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94AD0E4F-9FDE-33A6-3882-FA8D80FE5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395" y="1818503"/>
            <a:ext cx="5864392" cy="97122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9BFAA4-B3D9-CD04-1B2B-014480D24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1658" y="3020533"/>
            <a:ext cx="5882640" cy="9712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 (optional)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4797C3-D973-A932-31A3-35CE59039FC1}"/>
              </a:ext>
            </a:extLst>
          </p:cNvPr>
          <p:cNvCxnSpPr>
            <a:cxnSpLocks/>
          </p:cNvCxnSpPr>
          <p:nvPr userDrawn="1"/>
        </p:nvCxnSpPr>
        <p:spPr>
          <a:xfrm>
            <a:off x="2882682" y="390256"/>
            <a:ext cx="0" cy="70645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679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29518" y="2220685"/>
            <a:ext cx="10548395" cy="3191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543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25" hasCustomPrompt="1"/>
          </p:nvPr>
        </p:nvSpPr>
        <p:spPr>
          <a:xfrm>
            <a:off x="829518" y="2220685"/>
            <a:ext cx="10548395" cy="3191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  <p:pic>
        <p:nvPicPr>
          <p:cNvPr id="7" name="Picture 6" descr="A blue and green planet&#10;&#10;AI-generated content may be incorrect.">
            <a:extLst>
              <a:ext uri="{FF2B5EF4-FFF2-40B4-BE49-F238E27FC236}">
                <a16:creationId xmlns:a16="http://schemas.microsoft.com/office/drawing/2014/main" id="{3EB0157E-6BE2-F454-D903-16F2E6F6D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9"/>
          <a:stretch/>
        </p:blipFill>
        <p:spPr>
          <a:xfrm>
            <a:off x="8693737" y="-93801"/>
            <a:ext cx="3498263" cy="66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74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pic" sz="quarter" idx="10"/>
          </p:nvPr>
        </p:nvSpPr>
        <p:spPr>
          <a:xfrm>
            <a:off x="7516678" y="0"/>
            <a:ext cx="4675322" cy="614948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br>
              <a:rPr lang="en-GB" noProof="0" dirty="0"/>
            </a:br>
            <a:r>
              <a:rPr lang="en-GB" noProof="0" dirty="0"/>
              <a:t>Drag and drop</a:t>
            </a:r>
          </a:p>
          <a:p>
            <a:r>
              <a:rPr lang="en-GB" noProof="0" dirty="0"/>
              <a:t>your image here</a:t>
            </a:r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E92DAA08-F2A7-B617-B5A1-D5F567DFD0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849F3EB-A419-DD1D-4D54-5487A47B8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9" hasCustomPrompt="1"/>
          </p:nvPr>
        </p:nvSpPr>
        <p:spPr>
          <a:xfrm>
            <a:off x="840190" y="1588273"/>
            <a:ext cx="5767344" cy="38487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401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IAE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4">
            <a:extLst>
              <a:ext uri="{FF2B5EF4-FFF2-40B4-BE49-F238E27FC236}">
                <a16:creationId xmlns:a16="http://schemas.microsoft.com/office/drawing/2014/main" id="{030FFAD5-0F62-34A4-8B8A-C36146788BC5}"/>
              </a:ext>
            </a:extLst>
          </p:cNvPr>
          <p:cNvCxnSpPr>
            <a:cxnSpLocks/>
          </p:cNvCxnSpPr>
          <p:nvPr userDrawn="1"/>
        </p:nvCxnSpPr>
        <p:spPr>
          <a:xfrm>
            <a:off x="1406245" y="3359894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0551CB0-A4B2-CF13-2E8A-24B4430ADD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6245" y="3537418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  <p:sp>
        <p:nvSpPr>
          <p:cNvPr id="23" name="Title 29">
            <a:extLst>
              <a:ext uri="{FF2B5EF4-FFF2-40B4-BE49-F238E27FC236}">
                <a16:creationId xmlns:a16="http://schemas.microsoft.com/office/drawing/2014/main" id="{3B40B8FD-62D6-4D32-B8A5-EE323DC77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246" y="2695921"/>
            <a:ext cx="3960042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539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70A8-5C04-2B73-621D-2267764B8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2926" y="6436561"/>
            <a:ext cx="409074" cy="4214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fld id="{D8F36684-AE81-4B75-9F58-785809A80C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386C8-54BA-49D2-81F1-553CCBECCCC9}"/>
              </a:ext>
            </a:extLst>
          </p:cNvPr>
          <p:cNvSpPr txBox="1"/>
          <p:nvPr userDrawn="1"/>
        </p:nvSpPr>
        <p:spPr>
          <a:xfrm>
            <a:off x="509047" y="644793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9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352EEF-EB14-4C14-B93F-CD53E210B4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BE927-58BF-4BCC-8F4E-CA6575292A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2342FF-CC9A-458B-87E5-9361681F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EC601-325F-4140-B269-93EBD94B74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0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9C05B5-2C7E-49AB-BE44-AF2AA218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9F4C9-6CEC-4915-9682-C0BB7C59B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5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6A7FC2-EC12-4374-AB8E-66FBEAA020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E4C6A-4557-4553-9ED9-7ACA06C9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246" y="2446622"/>
            <a:ext cx="3960042" cy="747897"/>
          </a:xfrm>
        </p:spPr>
        <p:txBody>
          <a:bodyPr/>
          <a:lstStyle/>
          <a:p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7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-341_Transport_PPT_template.potx" id="{6F174781-2F86-E842-BAAE-A4FF691A3229}" vid="{5DFC8AF7-4EE4-8540-9BF6-33302420C47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-341_Transport_PPT_template.potx" id="{6F174781-2F86-E842-BAAE-A4FF691A3229}" vid="{4833370A-9E67-814E-9489-6D10F1508D58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-341_Transport_PPT_template.potx" id="{6F174781-2F86-E842-BAAE-A4FF691A3229}" vid="{ADD26D48-4320-3045-9875-73FF6EB95DF9}"/>
    </a:ext>
  </a:extLst>
</a:theme>
</file>

<file path=ppt/theme/theme4.xml><?xml version="1.0" encoding="utf-8"?>
<a:theme xmlns:a="http://schemas.openxmlformats.org/drawingml/2006/main" name="Tema di Offic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 PPT template" id="{F375058E-0EC4-744F-A57D-8D861F2311F9}" vid="{1C9E6154-247E-9D4D-BBEC-358B3467DA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f0956f9-053e-42db-ad11-4fa545e77d65" xsi:nil="true"/>
    <Comments xmlns="2f0956f9-053e-42db-ad11-4fa545e77d65" xsi:nil="true"/>
    <Number xmlns="2f0956f9-053e-42db-ad11-4fa545e77d65" xsi:nil="true"/>
    <TaxCatchAll xmlns="dbd2808e-a10e-43a5-89a1-31ae1784faad" xsi:nil="true"/>
    <lcf76f155ced4ddcb4097134ff3c332f xmlns="2f0956f9-053e-42db-ad11-4fa545e77d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399C716D3084587D3D6F1F378B2F5" ma:contentTypeVersion="22" ma:contentTypeDescription="Create a new document." ma:contentTypeScope="" ma:versionID="cb6c0f346b63c4f0cdc40488e289d611">
  <xsd:schema xmlns:xsd="http://www.w3.org/2001/XMLSchema" xmlns:xs="http://www.w3.org/2001/XMLSchema" xmlns:p="http://schemas.microsoft.com/office/2006/metadata/properties" xmlns:ns2="2f0956f9-053e-42db-ad11-4fa545e77d65" xmlns:ns3="dbd2808e-a10e-43a5-89a1-31ae1784faad" targetNamespace="http://schemas.microsoft.com/office/2006/metadata/properties" ma:root="true" ma:fieldsID="271ef02368b474aa11892f86e6a4c7b2" ns2:_="" ns3:_="">
    <xsd:import namespace="2f0956f9-053e-42db-ad11-4fa545e77d65"/>
    <xsd:import namespace="dbd2808e-a10e-43a5-89a1-31ae1784f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Comments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956f9-053e-42db-ad11-4fa545e77d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Comments" ma:index="27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Number" ma:index="28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2808e-a10e-43a5-89a1-31ae1784f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1e7b9d1-d011-4a6e-b042-26067570612a}" ma:internalName="TaxCatchAll" ma:showField="CatchAllData" ma:web="dbd2808e-a10e-43a5-89a1-31ae1784f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C73EFC-4052-4652-B811-DDE965477EFF}">
  <ds:schemaRefs>
    <ds:schemaRef ds:uri="http://schemas.microsoft.com/office/2006/metadata/properties"/>
    <ds:schemaRef ds:uri="http://schemas.microsoft.com/office/infopath/2007/PartnerControls"/>
    <ds:schemaRef ds:uri="2f0956f9-053e-42db-ad11-4fa545e77d65"/>
    <ds:schemaRef ds:uri="dbd2808e-a10e-43a5-89a1-31ae1784faad"/>
  </ds:schemaRefs>
</ds:datastoreItem>
</file>

<file path=customXml/itemProps2.xml><?xml version="1.0" encoding="utf-8"?>
<ds:datastoreItem xmlns:ds="http://schemas.openxmlformats.org/officeDocument/2006/customXml" ds:itemID="{488F08CE-8C57-4F3C-BD6C-8C87F918DC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9B6289-C04E-4523-8A8A-A48697424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956f9-053e-42db-ad11-4fa545e77d65"/>
    <ds:schemaRef ds:uri="dbd2808e-a10e-43a5-89a1-31ae1784fa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CN-341_Transport_PPT_template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Office Theme</vt:lpstr>
      <vt:lpstr>1_Office Theme</vt:lpstr>
      <vt:lpstr>2_Office Theme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TANTIDEERAVIT, Soratos</dc:creator>
  <cp:lastModifiedBy>TANTIDEERAVIT, Soratos</cp:lastModifiedBy>
  <cp:revision>11</cp:revision>
  <dcterms:created xsi:type="dcterms:W3CDTF">2025-12-18T08:22:51Z</dcterms:created>
  <dcterms:modified xsi:type="dcterms:W3CDTF">2025-12-22T07:53:26Z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0x01010028D399C716D3084587D3D6F1F378B2F5</vt:lpwstr>
  </property>
</Properties>
</file>